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7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8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notesSlides/notesSlide13.xml" ContentType="application/vnd.openxmlformats-officedocument.presentationml.notesSlide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50.xml" ContentType="application/inkml+xml"/>
  <Override PartName="/ppt/ink/ink51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52.xml" ContentType="application/inkml+xml"/>
  <Override PartName="/ppt/ink/ink53.xml" ContentType="application/inkml+xml"/>
  <Override PartName="/ppt/notesSlides/notesSlide24.xml" ContentType="application/vnd.openxmlformats-officedocument.presentationml.notesSlide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58.xml" ContentType="application/inkml+xml"/>
  <Override PartName="/ppt/ink/ink59.xml" ContentType="application/inkml+xml"/>
  <Override PartName="/ppt/ink/ink60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notesSlides/notesSlide29.xml" ContentType="application/vnd.openxmlformats-officedocument.presentationml.notesSlide+xml"/>
  <Override PartName="/ppt/ink/ink66.xml" ContentType="application/inkml+xml"/>
  <Override PartName="/ppt/notesSlides/notesSlide30.xml" ContentType="application/vnd.openxmlformats-officedocument.presentationml.notesSlide+xml"/>
  <Override PartName="/ppt/ink/ink67.xml" ContentType="application/inkml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notesSlides/notesSlide33.xml" ContentType="application/vnd.openxmlformats-officedocument.presentationml.notesSlide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notesSlides/notesSlide34.xml" ContentType="application/vnd.openxmlformats-officedocument.presentationml.notesSlide+xml"/>
  <Override PartName="/ppt/ink/ink91.xml" ContentType="application/inkml+xml"/>
  <Override PartName="/ppt/notesSlides/notesSlide35.xml" ContentType="application/vnd.openxmlformats-officedocument.presentationml.notesSlide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notesSlides/notesSlide36.xml" ContentType="application/vnd.openxmlformats-officedocument.presentationml.notesSlide+xml"/>
  <Override PartName="/ppt/ink/ink104.xml" ContentType="application/inkml+xml"/>
  <Override PartName="/ppt/ink/ink105.xml" ContentType="application/inkml+xml"/>
  <Override PartName="/ppt/notesSlides/notesSlide37.xml" ContentType="application/vnd.openxmlformats-officedocument.presentationml.notesSlide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notesSlides/notesSlide38.xml" ContentType="application/vnd.openxmlformats-officedocument.presentationml.notesSlide+xml"/>
  <Override PartName="/ppt/ink/ink118.xml" ContentType="application/inkml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notesSlides/notesSlide41.xml" ContentType="application/vnd.openxmlformats-officedocument.presentationml.notesSlide+xml"/>
  <Override PartName="/ppt/ink/ink130.xml" ContentType="application/inkml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notesSlides/notesSlide48.xml" ContentType="application/vnd.openxmlformats-officedocument.presentationml.notesSlide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notesSlides/notesSlide49.xml" ContentType="application/vnd.openxmlformats-officedocument.presentationml.notesSlide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ink/ink158.xml" ContentType="application/inkml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7" r:id="rId3"/>
    <p:sldId id="424" r:id="rId4"/>
    <p:sldId id="428" r:id="rId5"/>
    <p:sldId id="425" r:id="rId6"/>
    <p:sldId id="384" r:id="rId7"/>
    <p:sldId id="420" r:id="rId8"/>
    <p:sldId id="365" r:id="rId9"/>
    <p:sldId id="348" r:id="rId10"/>
    <p:sldId id="366" r:id="rId11"/>
    <p:sldId id="371" r:id="rId12"/>
    <p:sldId id="368" r:id="rId13"/>
    <p:sldId id="386" r:id="rId14"/>
    <p:sldId id="421" r:id="rId15"/>
    <p:sldId id="321" r:id="rId16"/>
    <p:sldId id="323" r:id="rId17"/>
    <p:sldId id="322" r:id="rId18"/>
    <p:sldId id="325" r:id="rId19"/>
    <p:sldId id="326" r:id="rId20"/>
    <p:sldId id="327" r:id="rId21"/>
    <p:sldId id="328" r:id="rId22"/>
    <p:sldId id="329" r:id="rId23"/>
    <p:sldId id="337" r:id="rId24"/>
    <p:sldId id="338" r:id="rId25"/>
    <p:sldId id="422" r:id="rId26"/>
    <p:sldId id="330" r:id="rId27"/>
    <p:sldId id="331" r:id="rId28"/>
    <p:sldId id="332" r:id="rId29"/>
    <p:sldId id="333" r:id="rId30"/>
    <p:sldId id="353" r:id="rId31"/>
    <p:sldId id="373" r:id="rId32"/>
    <p:sldId id="335" r:id="rId33"/>
    <p:sldId id="354" r:id="rId34"/>
    <p:sldId id="381" r:id="rId35"/>
    <p:sldId id="380" r:id="rId36"/>
    <p:sldId id="355" r:id="rId37"/>
    <p:sldId id="382" r:id="rId38"/>
    <p:sldId id="376" r:id="rId39"/>
    <p:sldId id="377" r:id="rId40"/>
    <p:sldId id="378" r:id="rId41"/>
    <p:sldId id="389" r:id="rId42"/>
    <p:sldId id="390" r:id="rId43"/>
    <p:sldId id="391" r:id="rId44"/>
    <p:sldId id="392" r:id="rId45"/>
    <p:sldId id="394" r:id="rId46"/>
    <p:sldId id="395" r:id="rId47"/>
    <p:sldId id="396" r:id="rId48"/>
    <p:sldId id="397" r:id="rId49"/>
    <p:sldId id="398" r:id="rId50"/>
    <p:sldId id="399" r:id="rId51"/>
    <p:sldId id="400" r:id="rId52"/>
    <p:sldId id="401" r:id="rId53"/>
    <p:sldId id="402" r:id="rId54"/>
    <p:sldId id="403" r:id="rId55"/>
    <p:sldId id="426" r:id="rId56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3" autoAdjust="0"/>
    <p:restoredTop sz="77798" autoAdjust="0"/>
  </p:normalViewPr>
  <p:slideViewPr>
    <p:cSldViewPr>
      <p:cViewPr varScale="1">
        <p:scale>
          <a:sx n="62" d="100"/>
          <a:sy n="62" d="100"/>
        </p:scale>
        <p:origin x="1360" y="40"/>
      </p:cViewPr>
      <p:guideLst>
        <p:guide orient="horz" pos="2160"/>
        <p:guide pos="345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228"/>
    </p:cViewPr>
  </p:sorterViewPr>
  <p:notesViewPr>
    <p:cSldViewPr>
      <p:cViewPr varScale="1">
        <p:scale>
          <a:sx n="73" d="100"/>
          <a:sy n="73" d="100"/>
        </p:scale>
        <p:origin x="-1548" y="-72"/>
      </p:cViewPr>
      <p:guideLst>
        <p:guide orient="horz" pos="2924"/>
        <p:guide pos="2200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378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378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FC3CDD84-4AFE-45DE-A599-E4172AAB2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45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31:06.23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11 627 34,'0'0'20,"-13"6"2,13-6-1,0 0-10,-6-11-3,14-1 0,8-4-1,4-7-1,9-9-2,12-7 1,12-8-2,7-8 1,11-1 0,3-2 0,7 1-1,-2 1 1,-2 7 1,-13 6-1,-8 9 0,-13 9-1,-12 8 2,-8 14-2,-12 12 0,-14 10 0,-3 12-1,-6 8-1,-3 7 0,-3 7 0,-1 5 0,-2-1 0,2-1 0,3-1-1,2-4 1,4-7-2,9-4 1,8-8-1,13-10 1,16-11-1,12-8 0,15-12 0,10-7 1,7-5 0,-1-4 0,3-2 0,-8 0 0,-10 5-1,-11 3 1,-14 10 1,-12 10-1,-11 14 1,-14 15 0,-14 15-1,-10 15 2,-10 10-2,-1 11 1,-3 0-1,6-2 0,10-6-1,13-14 0,17-10-6,14-17-24,16-24-1,14-15 0,4-21-1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3:56.66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1062 15 10,'-13'1'15,"0"-7"0,3 6 1,-9-3-7,-1 1-3,-4-1 0,-3 3-3,-4 1 2,-6 3-2,-1 1-1,-3 2-1,-1 2 0,-1 2 0,-3-1 1,0 2 0,2-1 0,5 1 0,1 1 0,6-1-1,3-2 0,6 1 0,8-1-2,6 3 1,5-1 1,6 2-1,6 0 1,6 1-1,3 1 1,5 3 0,3 0-2,1-1 1,2 3-2,0 1 1,-3-1-1,-3 3 1,-3-1-1,-6 3 2,-10 2-1,-8 2 2,-13 4-1,-12 0 2,-11 3-1,-10 2 1,-7 2 1,-5-2-1,-3-2 2,0-2 0,9-1 1,6-5-2,7-2 1,10-5-2,7-1-1,11-3 0,11 1-1,10-1 0,7-2-2,13 3 2,9-1-1,7 3 2,9 2-1,12 0 0,5 1 1,10-1-1,4-4 0,3-3-2,2-7-1,6-7-10,4-2-10,-14-17-1,-2-4 0,-24-17 1</inkml:trace>
  <inkml:trace contextRef="#ctx0" brushRef="#br0" timeOffset="1513">2125 281 5,'5'-15'13,"-10"-6"3,5 11-1,-4-5-2,4 15-1,-6-18 0,6 18-2,0 0 0,-5-12-1,5 12-2,0 0-2,0 0-1,0 0-2,0 0-1,0 0 0,0 0-1,0 0 0,0 0 0,-2-10 0,2 10-1,0 0 1,0 0-1,0 0 0,0 0-2,0 0 1,0 0-2,0 0-3,0 0-10,3-12-6,-3 12 1,0 0 1</inkml:trace>
  <inkml:trace contextRef="#ctx0" brushRef="#br0" timeOffset="2309">2279 300 29,'0'0'16,"7"11"1,-7-11-1,3 11-13,-2 2-3,0 3 0,-1 4 1,-2 5 0,-2 4 1,1 8 0,-4 4 0,0 4 0,-1 0-1,-2 1 1,1-4 0,2-4-1,1-4 0,3-9-2,4-9 1,-1-16-1,18 9 1,0-13 0,2-3 1,2-1 0,0 0 1,3 4 1,-3 4 0,-1 9 0,-2 6 1,-2 8-2,1 2 0,3 2-1,3 2-1,3-2 0,2-2-1,-1-5 1,0-5-2,-2-4 3,-5-2 3,-6-4 1,-15-5 0,5 12 1,-16-5 0,-10-1 1,-5 1 0,-7-4-1,-4 2-3,-3-4-1,-1-2 1,2-4-2,5-3-1,8-3-7,5-6-5,9-5-11,12 0-2,3-10-4,16 4 2</inkml:trace>
  <inkml:trace contextRef="#ctx0" brushRef="#br0" timeOffset="2933">3276 570 49,'13'13'20,"-13"-13"-1,18 7-1,-6-1-19,5-2 0,4 1 2,3-2 0,4 1 0,3-1-1,2 1 1,5 1-1,3-1 0,0 6 0,-1 1 0,1 6 0,0 1-1,-1 6 1,-3 0 0,-7 2 0,-4 0 1,-4 0-1,-5 0 3,-8-3 0,-8 0 0,-8-4 0,-7 0 1,-9-4 0,-6-1 0,-11-2-1,-6-4-1,-3-3 0,-2-4 0,-1-3-1,0-3 2,3-3-2,6-2 1,7 0 0,7-1 1,6 1-1,6 1 0,6 2 0,11 7-1,7-13 0,11 8-1,8 4 0,6-1-1,10 2-2,5 1-2,8 1-6,3 6-12,-5-8-2,4 5-1,-12-13 1</inkml:trace>
  <inkml:trace contextRef="#ctx0" brushRef="#br0" timeOffset="3728">5046-1 36,'-7'27'19,"5"14"0,-6-4 3,5 8-8,-4 12-10,-1 7-1,-1 1 1,0 5 0,1 3-5,0-6-11,4 7-8,-10-11-2,6 0 0,-9-17 0</inkml:trace>
  <inkml:trace contextRef="#ctx0" brushRef="#br0" timeOffset="3994">4609 1232 105,'16'27'27,"-3"-9"-8,5 1-13,-4-1-35,-7-4-3,-5 1 0,-15-16 0</inkml:trace>
  <inkml:trace contextRef="#ctx0" brushRef="#br0" timeOffset="13088">6304 3204 14,'0'0'15,"0"-17"0,0 17 0,-7-11-1,7 11-4,-13-12 0,13 12-2,-17-11-2,6 5-1,-4-1-1,-1 2-2,-6 1-1,-1-1-1,-4-1 0,-5 3 0,-6-2 0,-5 3 0,-2 0 0,-4 1 0,-4 6 0,-3 2 0,-2 3 0,-2 4 0,2 6-1,-1 2 1,0 4 0,2 2 0,2 1 0,1 3-1,3 2 1,3 2 0,2 1 0,4 2 0,5 3 1,2 1-1,6 3 0,3 3 0,3 1 0,2 0 1,4 1-1,3 1 0,5-2 0,2-2 0,6-3 1,7 0 0,5-3 0,10-4 0,7 0 1,8-4-1,4-1 2,8 0-1,4 0 0,1-3 1,3 1-1,1-3 0,2 1 0,0-1 0,2-1 0,1 0-1,0-3 1,2-5 1,2-3 0,1-5 1,2-8-1,1-6 1,2-6 1,3-8-1,2-6-1,-1-7-1,0 0-1,0-4 0,-4 1-1,-4 0 0,-6-4 0,-4-1 0,-4-1 0,-5-3 0,-5-6 0,-4-4 0,-7-10 0,-5-6 0,-6-3 0,-11-3 0,-7-1 0,-9 0 0,-8 2 1,-7 7-1,-5 5 1,-6 6-1,0 4 0,-5 1 0,1 3-1,-3 1 0,-3 4-2,-1 6-3,-2 6-9,-6 6-9,-3 16-3,-14 0-1,-5 17 2</inkml:trace>
  <inkml:trace contextRef="#ctx0" brushRef="#br0" timeOffset="41605">6743 3268 0,'15'-8'10,"2"1"0,2-9 0,13-3-5,5-9 0,13-2 1,5-6-1,12-2-1,4 1 0,6 3-1,4 2 0,5 4-1,0 5 0,0 6-2,1 1 1,-2 5-1,-1-1 1,-1 4-1,-1-2 0,-3 6 2,1-3-2,0 3 1,-1 0 0,-1 4 2,-1 2-1,-1 3 1,-3 2 0,-1 1-1,-4 5-1,-5 2 1,-4 4-2,-5-1 1,-5 1 1,-3 2 0,-4-1 2,-5 1-1,-1-3 1,-1 1-1,-1-4 1,-3 1 0,1-4-1,-3-1 0,-3-2 0,-6-3 2,-3-1-1,-17-5 1,20 6 1,-20-6-1,0 0-2,0 0-6,0 0-11,-2-14-10,-1 2 0,-7-19-2,5-1 1</inkml:trace>
  <inkml:trace contextRef="#ctx0" brushRef="#br0" timeOffset="273141">9951 4945 14,'12'-13'12,"3"9"0,-15 4-1,19-12-2,-19 12-3,10-2 1,-10 2-2,0 0-1,0 0 1,0 0-2,8 12 0,-5-1-1,-1 2-2,2 8 0,-3 6 0,0 7 0,-5 6 0,0 8 0,-6 6 0,-1 6 0,-6 3-2,0-2-2,-1 4-7,-6-12-4,8 0-1,-8-19 0,11-4 0</inkml:trace>
  <inkml:trace contextRef="#ctx0" brushRef="#br0" timeOffset="273515">9723 5342 57,'0'0'16,"7"14"0,-7-14-2,7 20-17,0-2-1,1 4 2,0 3 0,-2 6 2,0 3 1,-2 4 1,1 1 1,1-3 1,0 0 1,2-3 0,3-5 1,6-7-1,7-8 0,7-11-1,6-8-2,8-10 0,3-9 0,4-7-2,-1-7 3,-4-3-1,-6-1 3,-9 0-1,-6 6 0,-7 6-3,-7 8-7,-5 3-8,4 12-9,-12-3-1,1 11-4,-6-12 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6:59.1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24 22,'0'0'20,"8"-15"1,8 9-6,4 2-8,10 5-5,7 4-1,5 4-1,8 6-1,1 4 1,1 5 0,-1 3 0,-5 4 0,-5 4 0,-6 1 1,-4 4-1,-7-1 1,-9 3 0,-4-1 0,-8-3 1,-7 0 1,-10-5 0,-4-2 1,-12-8 1,-4 0-1,-9-10 2,-1-2-1,-7-6 0,2-5-1,1-7 0,7 0 0,4-6 0,10 1-2,7-3 0,12 2-1,12-1-1,13 3 1,12 3-2,9 3 1,11 3-1,6 3 0,11 5 0,2 3-11,5 4-15,2 1-3,-2-7 2,3-2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6:59.8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366-6 23,'0'0'13,"11"-3"0,-11 3-2,0 0-3,0 0 0,0 0-2,-2 21 0,-7-5-2,-3 10 0,-9 6 0,-4 10 1,-7 6 0,-1 9 1,-1 4-2,1 5 0,6-1-1,8 3 1,9-5-2,14-1 1,9-6-1,14-4-1,13-7-4,9-10-6,11-4-12,9-9-6,-2-10 0,2-9-1</inkml:trace>
  <inkml:trace contextRef="#ctx0" brushRef="#br0" timeOffset="391">40 288 43,'-24'5'27,"6"-5"1,18 0-2,0 0-19,15-4-5,6 3 0,7-1 0,9 0-1,7 0 1,9 2-1,5-1 1,5 3-1,-1 0 1,-1 2-1,-3 2-2,-8-3-6,-5 4-17,-7-1-4,-13-7-1,-7-4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7:11.3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 50 15,'-13'-2'11,"13"2"-1,-10-4 0,10 4-3,0 0-2,0 0-1,0 0-2,0 0 1,0 0-1,15-4 0,1 4 1,7-3 0,12-1 1,8-1 1,15 0-2,10-1 1,15 0-2,12 0 0,12 2-1,8 3 0,3 3 0,3 2-1,-3 4 1,-5 1-1,-11 2 1,-16 0-1,-14-1 1,-18-2 0,-14-1-1,-12-1-1,-10-3-2,-9 1-4,-9-4-9,-14 5-5,-1 0-2,-8-2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7:12.5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 21 6,'0'0'5,"0"0"1,0 0 0,0 0 0,-10 4 1,10-4-3,0 0-1,-11 8-2,11-8 0,0 0 1,0 13 0,0-13 1,12 15 0,0-6 0,6-3 1,7 3 0,6-2 0,9 6-1,10-3-1,12-1 1,12 0 1,16-4 1,13 6-1,15-5 0,17 3 1,10-6-1,12-2 1,4 0-2,6 0 0,-3-1-1,0 1 0,-8 0-1,-8 0 0,-8-2 0,-14-1 0,-17-1 0,-14-7 0,-18-4-1,-13 0 1,-14-1 0,-14 2-1,-10-3-2,-11 1-1,-5 2-4,-10 1-3,-3 3-12,-8-2-4,-13 0 0,-4-3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7:47.2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1152 0,'20'4'1,"-3"-2"1,0-1 2,7 1 1,1 0 2,2 1 2,3 1 1,1-1 1,2 1 0,0 2 1,3 0-3,-3-1 0,6 1-3,-2 0-1,6 1-1,2 0-1,4 0-1,7-2 1,6 3 1,4-2 0,5 1 0,6-1 0,7 3 0,3-4-1,7 4 1,2 0-2,2-1 0,0 0 0,-2-1-1,-6-1 0,-5 0 1,-7-3 0,-9 0-1,-11-1 1,-7-1 0,-7-1-1,-8 0 0,-7 1 1,-5 0-1,-8-1 1,-2 0 0,-14 0 0,14 1 0,-14-1 1,0 0-1,0 0 0,0 0-1,0 0 1,0 0-2,0 0 1,0 0-1,0 0 0,0 0-1,0 0 1,0 0-1,0 0-1,0 0-2,9 3-3,-5-12-10,9 2-13,5-10-1,3-8-2,2-9 2</inkml:trace>
  <inkml:trace contextRef="#ctx0" brushRef="#br0" timeOffset="35150">1709-2 9,'2'12'12,"-2"-12"-8,10 18-2,-5-4 0,1 3 3,0 3 1,-2 3 0,-1 2 2,0 9 0,-3 3-1,0 8 0,-2 5 0,0 9-1,-5 4-1,2 7-2,-4 3 1,1 2-2,-2-3 0,3-4 1,-1-3-2,0-8-1,3-9 1,2-10 0,1-10 1,4-5-1,1-6 1,4-5-1,5-4 1,-1-2-1,1-1-1,-1 0 0,1-1-1,-12-4 1,18 6-1,-18-6 0,10 4 0,-10-4 0,19 3 1,0-3-1,5 0 1,10-2 0,10 0 0,5 1-1,8-1 2,3 1-1,-1 0-1,-4 1 2,-4 2-1,-8-1 1,-11 1-1,-4 0 1,-5-2-1,-8 2 1,-2-1-1,-2-1 1,-11 0-1,14-4 0,-14 4 0,9-2 1,-9 2-1,0 0 0,0 0 0,0 0 1,3-13-1,1-1 0,0-4 0,4-8 0,-2-12 0,3-14 0,0-10-1,2-13 1,0-7-2,2-4 1,-2 1 0,-2 4-1,-2 7 1,-2 12 0,-4 9 0,-4 11-1,-3 11 0,-4 6 0,0 4 0,-1 1 0,0 3 1,2 1 0,1 3 1,3 3 1,5 10 0,-7-15 1,7 15-1,0 0 1,0 0-1,-6-9 0,6 9-1,0 0 1,0 0-1,0 0 0,-14-4 0,4 0 0,-4 0 1,-6 0-1,-6-3 1,-7 1 1,-7-1 0,-4 0 0,-6-1 0,-1 4 0,-2 0 0,0 1-1,3 2-1,2-1-1,7 6-2,-1-2-3,11 3-10,4-2-9,4-4 0,6-4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7:48.6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157 1128 8,'-31'1'6,"0"-1"0,3 2-1,2 1-1,8 2-2,3-1-1,15-4 1,-8 10 0,8-10 1,17 10 1,4-6 0,8 1 1,8-2 0,8 2 1,9-2-1,11 1 1,7-3-1,7 5 2,8-4-1,6 4-1,5-1 0,6 3-1,2-1 0,2 4-1,-4-2-1,0 0 1,-8-2-2,-3-1 1,-9-2 0,-4-1 0,-9-3 0,-3 0 0,-10-3 0,-1 0 0,-10-1 0,-3 0 0,-6-3 0,-6 3 0,-6 0-1,-5 0 1,-6 1-1,-3 1-1,-3 1 1,-9 1-1,10-2 1,-10 2-1,0 0 0,0 0 1,0 0-1,10-1 1,-10 1-1,0 0 1,0 0 0,0 0 0,0 0 0,0 0 0,0 0 0,0 0 0,9-1 0,-9 1-1,0 0 0,0 0 0,0 0 1,0 0-1,0 0 0,0 0 0,0 0 0,0 0 0,0 0 0,0 0 1,0 0-1,0 0-1,0 0 1,0 0 1,0 0-2,0 0 1,0 0-2,0 0-1,0 0-4,0 0-6,0 0-11,0 0-7,0 0 2,-7-14-1</inkml:trace>
  <inkml:trace contextRef="#ctx0" brushRef="#br0" timeOffset="32546">1639 207 3,'-1'21'5,"-5"2"1,-1 10-1,-4 6-1,-1 9 1,-2 8-1,0 10 0,-1 6-1,2 6 1,5 4-1,1 0 1,4-3-2,4-6 2,2-4-1,1-13 0,1-4 0,-2-10-1,1-6 1,-3-7-1,1-4 0,-1 0-1,1-5 1,0 1-1,4-5 0,1 0 1,3-4 0,1-1 1,9-4 0,-1-5-1,7-1 1,2-7-1,4 0 0,4-7-1,6 0 0,4-6-1,-3 3 1,7-4-1,-2 3-1,0 3 1,1 3-1,-3 4 1,-5 2 0,-3 4 0,-2 0 0,-7-1 0,-3-1 1,-4-2-1,-2-3 1,-5-6 0,-1-4-1,-4-7 1,2-6-2,-3-4 1,0-6-1,0-4 0,-3-2 0,1-2 1,-4 1 0,0-3-1,-3 4 1,-2-3-1,-3 1 1,-2-3 0,-3-1 0,1-2-1,0-1 0,-1 3 1,4 1 0,2 5 0,2 5 0,3 7 0,0 6 0,2 5 0,0 5 0,0 5 1,-1-3-1,-2 4 0,-1-2 0,-2 0-1,-3-1 2,-2 1-2,-5-1 1,-2 2-1,-4 4 1,-4 0-1,-6 3 1,-5 6-1,-7 1 1,-8 4-1,-8 2 1,-2 0 0,-1 2 0,2 2-2,4 0-2,10 0-6,9 3-6,10 0-5,16 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03.2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 0 0,'-1'10'5,"-4"4"-1,2 5 0,-3 5 0,2 5 0,-1 9-1,1 6 1,-1 6-1,0 4 0,5 11-1,-2 5 0,2 8 1,-2 2-1,1 5 1,0-1-1,-1-5 0,1-3 0,0-7 0,-1-10 0,1-7-1,0-8 1,0-12 0,1-5-1,0-5 1,1-4-1,-1-5 0,1-4-1,-1-9 1,0 0 1,2 9-1,-2-9 1,0 0-2,0 0-6,0 0-11,0 0-1,1-13-1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04.2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0 3,'-3'34'6,"1"8"1,-1 5-1,3 8 0,-1 7-2,3 3 0,-1 2 0,2 1-2,0-4 1,0-4-1,2-6 0,-1-7 0,1-8 0,0-5 0,1-6-1,-1-8 1,3-4-1,-2-3 0,-1-4 0,-5-9 0,8 12 0,-8-12-4,0 0-5,6 10-7,-6-10-1,0 0-1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05.1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255 266 0,'31'22'4,"3"-4"0,5-2 2,0-6-1,4-3 1,1-5 0,1-6 0,-2-3-1,-4-4 0,1-5-1,-5-3 0,-1-4-1,-5-3-1,-3-1 0,-6 0 1,-6-1 0,-3 0-1,-5 3 1,-7 1-1,-4 2 0,-8 5 0,-3 2-1,-7 3 0,-6 6-1,-5 4 0,-5 3 0,-2 5 0,-3 4-1,0 5 1,-4 1 0,3 2-1,2 1 1,2 3 0,1-1 0,2 4 0,2 2 0,-1 3 0,6 2 1,-1 6-1,-4 1 1,8 6-1,0 3 0,7 3 0,1-2 0,10 0 0,5-2 0,6-3 1,12-3 0,0-7 1,10-5 0,3-4 0,11-6 0,4-3 0,7-5 0,6-5 0,5-4 0,5-4 0,3-1-1,-4-6 0,-3 0 0,-6-2-1,-7 2 1,-7 1 0,-7-1-1,-9 3 1,-7 1-1,-4 3 0,-13 2 1,13-4-1,-13 4-1,0 0-3,0 0-9,0 0-10,0 0 1,0-11-1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10.5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114 113 4,'0'0'9,"0"0"-1,-9-11-2,9 11-3,0 0-1,0 0-1,0 0-2,-7 15 0,6-1 0,1 4 1,1 4 0,0 4 0,1 2 0,1 3 0,2 2 1,0-4 0,3 3 0,-2 1-1,0 0 1,-1-2 0,-1-2 0,-2-1 0,0-3 0,-2-3-1,-1-3 1,-1-7 0,2-12-1,-3 12-3,3-12-3,-5-10-5,5 10-3</inkml:trace>
  <inkml:trace contextRef="#ctx0" brushRef="#br0" timeOffset="401">0 376 1,'50'4'8,"0"-5"0,3 2-2,-2-2 0,-3 0-2,-4 0 0,-9-1-1,-5 0 0,-6 1-1,-7 0 0,-5 0 0,-12 1 0,9-1-2,-9 1-4,0 0-7,0 0-5,-11-5 1</inkml:trace>
  <inkml:trace contextRef="#ctx0" brushRef="#br0" timeOffset="801">746 160 5,'3'9'5,"-5"0"-1,0 5 1,-2 5-1,1 5 1,-1 4 0,0 3-1,0 4 0,-1 2 0,1 1-1,0-3-1,0-1 1,2-4-2,0-4 1,0-5-1,1-4 0,1-6 1,0-11 1,-1 10 0,1-10 0,0 0 0,-1-9 0,-2-1 0,0-6 0,-2-1-2,-2-4 0,2-2-1,0-3 0,1-3 0,2-1 0,2-1 0,2 3 0,1-1 0,3 2 0,-1 2 0,2 1 0,-1 6 0,-2 2 0,-1 6 0,0 1 0,-3 9 0,2-10-1,-2 10 0,0 0 0,0 0 0,0 0 0,9 10-1,-9-10 1,13 20 0,-3-6 1,5 4-1,1 4 2,3 1-1,3 3 0,0-1 0,0 3 1,2 1-1,-1 0 0,-1-3 0,-1 0 0,-4-2 0,1-2 0,-3 3 0,1-5 0,-5-3 0,1-1 0,-3-4 0,-2-2 0,-7-10 2,13 16 1,-13-16 2,0 0 0,0 0-1,3-13 0,-7-1 0,0-2 0,-4-11-2,2-2-1,-2-5 0,1-2-1,0-2 0,2-2 0,1 0 0,4 0 0,0 6 0,2 0 0,3 2 0,-1 0 0,3 2-1,-2 1-2,2 1-5,-2 3-10,1 1-4,0 4-1,-5-3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8:26.51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845-2 4,'-41'0'9,"-4"-1"-1,-2 6-1,-5 2-5,-4 5-1,-2 4 1,-3 4 1,2 3-1,2 7 2,0 1 0,3 9 0,4 1 0,6 6 0,4 1-1,8 7-2,5 1 1,6 2-1,5 0 0,4 1-1,5 0 0,4 3 1,2 1 1,1-1 0,1-2 1,5 6 0,-1 0 1,7-3 2,3-2-1,6-4 1,7-3-1,10-4 0,8-3-1,7-6 0,9-6-1,6-4-1,3-7 0,5-3-1,2-6 0,0-7 0,3-7 1,0-8 1,1-5 0,-1-7 1,1-4 0,-2-9 0,0-3 0,-4-8 0,-4-4-1,-6-7-2,-6-3 1,-8-6-2,-6-3 0,-7-3-1,-6 0 1,-5-1-1,-6 3 0,-4 2 1,-2 3 0,-6 3 0,-3 4-1,-8 2 1,-8 1-1,-14 4 1,-12-1 0,-12 2 0,-14 3-1,-12 5 1,-10 3 0,-6 8-2,-6 8-3,2 9-7,4 15-11,-8-2-1,10 11-1,-9-7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15.2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65 268 2,'1'27'3,"0"5"0,0 2 0,1 2-1,-1-2 0,-1-2-1,-1-4 1,0-3-1,-1-5-1,-2-6 0,4-14-4,-12 11-3,12-11-1</inkml:trace>
  <inkml:trace contextRef="#ctx0" brushRef="#br0" timeOffset="260">0 368 7,'29'-2'9,"5"1"-1,-1-2-1,-3 2-2,-1 0-1,-3 0-1,-4-1-1,-3 0-1,-3 0 0,-4-1-1,-2 1-5,-10 2-5,16-7-5,-16 7 1</inkml:trace>
  <inkml:trace contextRef="#ctx0" brushRef="#br0" timeOffset="651">531 129 0,'-1'30'2,"3"5"1,-1 2 0,4 6 0,-1 2-1,0 0 0,2-2 0,-2-4-1,1-3 0,-2-5 0,1-5-1,-2-7 1,1-7-1,-2-2 1,-1-10 1,0 0 4,3 9 1,-3-9 0,0 0 1,-2-13-1,1 3 1,-1-5-1,-2-7-1,-3-6-3,-1-3-1,0-3-1,-2-2-1,1-3 1,1 1-1,0-1 0,4 4 0,3 1 0,3 2 0,4 0 0,4 2 0,5 3 0,3 2 0,5 3 0,2 4-1,2 4 0,0 3 1,0 7-2,-2 4 1,0 5 1,-4 6-1,-3 5 0,-4 2 1,-2 5-1,-3 1 1,-1 1 0,-3-2-1,-3 0 1,-3-3 0,-1-1 0,-4-1 0,-4-3 0,-1 1 0,-6-2 0,-2 1 1,-4-3-1,-2 0 0,-2-2 1,-2-2 0,2 0 1,-2-4 0,1-3-1,3-2-1,4-1-5,7-3-9,3-5-5,12 0 0,6-9-1</inkml:trace>
  <inkml:trace contextRef="#ctx0" brushRef="#br0" timeOffset="1392">1011 83 6,'0'0'16,"0"0"-3,0 0-4,0 0-3,0 0-2,0 0-3,-6 15 0,5-4-1,0 5 0,2 3 0,-3 4 0,0 5 1,1 3-1,-3-1 1,-2 3 0,1 0-1,-3 2 1,-2-3 0,-1 0 0,1-2 0,1-2 0,0-2 0,2-3 0,2-5 1,4-1-1,4-3 2,4-2 0,6-5 1,6-2-1,7-4 2,6-1-2,5-4 1,5-1-2,-1-3 0,-2 0-1,-5 1-1,-5 1 0,-6 1 0,-5 2 0,-8 1 0,-10 2-1,9 2 1,-9-2-1,0 0 0,0 0 1,6 12 0,-6-12 0,0 0 0,2 12 0,-2-12 0,0 0 0,0 9 0,0-9-2,0 0-11,-8 11-7,-3-14-1,-1 1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19.8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0 371 4,'0'0'5,"0"0"-2,0 0 0,0 0-1,0 0 0,0 0 0,0 0 1,0 0 0,18-2 0,-2 3 0,2-2-1,3 1 0,3-1 1,2 0-1,0 0-1,-2-1 0,-2 1 0,-4 0 0,0 0 0,-3 1-1,1 0-1,-2 2-1,0 0-3,1 0-2,2 1-3,-2-4-3</inkml:trace>
  <inkml:trace contextRef="#ctx0" brushRef="#br0" timeOffset="420">166 262 6,'0'0'7,"0"0"-3,0 0-1,0 0-1,-3 12-2,3-12 0,-1 17 0,-1-2 0,0 1 1,-2 6 0,0 0 1,0 3-1,-1 1 1,0-3-1,-2-1 0,2-3 0,2-3 0,0-6-1,2 1-1,1-11-2,0 0-3,10 5-4,5-5-3</inkml:trace>
  <inkml:trace contextRef="#ctx0" brushRef="#br0" timeOffset="841">694 4 10,'4'-10'6,"-4"10"-3,0 0-3,6 13 0,-4-4 0,2 2 0,0 7 1,2 4 1,1 5 0,1 3 1,2 4-1,0 3 0,3 2 0,0 3 0,0-2 0,0-1-1,0-3 0,-1-3 0,0-3 0,-2-3 0,-1-3 0,0-6 0,-1-3 0,0-3 0,-8-12 2,13 14 1,-13-14 3,9 5 0,-9-5 0,0 0 0,14-16 1,-8 1-1,1-1-2,-1-8-3,3-4 0,2-3-2,0-4 0,2-1-1,-1-3 1,3-2-1,-1 0 1,2 0 0,0 2-1,1 2 2,-2 3-2,-1 5 2,-1 5-1,-2 6-1,-5 5 1,-6 13-2,10-15-1,-10 15 0,0 0-1,0 0-5,0 0-4,0 0-8,3 15 0,-3-15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22.1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0 287 1,'13'3'7,"-3"-3"-1,5-1-1,3 0 0,4 0-1,4 0 0,-1-1 0,0 0 1,0 0-2,-2 0 0,-3 1 0,-3 0-2,-2 0 1,-3-2-2,-1 2-2,-11 1-2,14-4-6,-14 4-3,3-9-3</inkml:trace>
  <inkml:trace contextRef="#ctx0" brushRef="#br0" timeOffset="370">124 209 0,'5'21'5,"0"3"-1,-2 2 0,1 1-1,-1 1 0,0 1-1,0-4 1,-1 1-1,0 0 0,-1-4 0,0-2 0,-1-2 0,0-2 0,0-5 0,0 3-1,0-14 0,-1 12 0,1-12 0,0 0-2,0 0-5,1 10-5,-1-10-3</inkml:trace>
  <inkml:trace contextRef="#ctx0" brushRef="#br0" timeOffset="1722">412 13 0,'0'0'3,"0"0"0,0 0 0,0 0 1,0 0 1,0 0 0,9-2 0,2 1 1,4-1-1,3 0-1,3-1-1,5 2-2,3 0 1,-1 0-1,2 1 0,-2 1 0,-2 2 0,-2 0-1,-4 1 0,-2 1 0,-3 1 0,-3 1-1,-2 4 1,-2 0-1,-3 1 1,-1 3 0,-4 2 0,-2 0 1,-3 1 0,-2-1 1,-2 1-1,0-2 1,-2 0-1,1-4 1,2-1-1,8-11 0,-13 15 0,13-15 0,0 0-1,6 12 1,5-9 0,2 1 0,3-1 0,3 2-1,-1 1 1,2 2-1,-3 2 0,-1 1 0,-5 3-1,0 0 1,-6 4 0,-1-1 1,-3 3-1,-2 0 0,-2-1 1,-3 1-1,-3-2 1,-1-1 0,-2 0 0,-4-1 0,-2-4 0,-1 1 0,-4-3 1,0 0 0,-4-4 0,2 0 2,-4-2-1,3-1 0,0-3 0,2 0 0,1-4 0,6 2-1,1-2 0,5 1-1,11 3-1,-13-7-2,13 7-4,0 0-4,4-13-7,-4 13-4,17-13-1,0 2 0</inkml:trace>
  <inkml:trace contextRef="#ctx0" brushRef="#br0" timeOffset="3024">1420 1 3,'0'0'5,"0"0"2,0 0-1,0 0 2,0 0-2,0 0 0,-9 2-1,9-2-1,-10 0-2,10 0 0,-17 3-2,6-1 0,1 0 0,-3 1 1,-1 2-1,-1 0 1,-2 2-1,-2 1 1,0 2-1,0 0 1,-2 4-1,-1-1 0,2 4 0,-1 1 1,1 3-1,3 1 0,-2 0 0,4 0 1,-1 0-1,3 1 0,1-3 0,2 0 0,1-2 1,1-1-1,2-1 0,1-1 0,1-1 0,1-2 0,2-1 1,1-1-1,1 0 0,0 0 0,2-1 1,-3-9 0,7 16-1,-7-16 1,9 16 0,-3-7-1,-6-9 1,11 15 0,-11-15 0,10 11 0,-10-11 0,9 10 1,-9-10-1,0 0 0,0 0 1,0 0 0,0 0-1,0 0 1,0 0-1,0 0 1,0 0 0,0 0-1,0 0 0,0 0 0,0 0 0,0 0 0,0 0 1,0 0-1,0 0 1,0 0-1,0 0 1,0 0-1,0 0 0,0 0-1,0 0 1,0 0-1,0 0 0,0 0 1,0 0-1,0 0 0,0 0 1,0 0-1,0 0 0,0 0 1,0 0-1,0 0 1,0 0-1,0 0 1,0 0-1,0 0 0,0 0 0,0 0 1,0 0-1,0 0 0,0 0 0,0 0 1,0 0-1,0 0 0,0 0 1,0 0-1,0 0 0,0 0 1,0 0-1,0 0 0,0 0 0,0 0 0,0 0 1,0 0-1,0 0 0,0 0 1,0 0-1,0 0 1,0 0-1,0 0 0,0 0 0,0 0 1,0 0-2,0 0 1,0 0 0,0 0 0,0 0 0,0 0 0,0 0 0,0 0 1,0 0-1,0 0 0,0 0 1,0 0-1,0 0 0,0 0 0,0 0 0,0 0 0,0 0 0,0 0-1,0 0 1,0 0 0,0 0 0,0 0 0,0 0 0,0 0 0,0 0 0,0 0 0,0 0 0,0 0 0,0 0 0,0 0 0,0 0 0,0 0 0,0 0 0,0 0 0,0 0-1,0 0 1,0 0 0,0 0 0,0 0 0,0 0 0,0 0 0,0 0-1,0 0 1,0 0 0,0 0 0,0 0 0,0 0 0,0 0 0,0 0 0,0 0 0,0 0 0,0 0 1,0 0-1,0 0 0,0 0 0,0 0 0,0 0 0,0 0 0,0 0 0,0 0 0,0 0-1,0 0 1,0 0 0,0 0 0,0 0 0,0 0 0,0 0 0,0 0 0,0 0 0,0 0 0,0 0 0,0 0 0,0 0 0,0 0 0,0 0 0,0 0 0,0 0 0,0 0 0,0 0 1,0 0-1,0 0 0,0 0 0,0 0 0,0 0 0,0 0 1,0 0-1,0 0 0,0 0 0,0 0 0,0 0-1,0 0 1,0 0-1,0 0 1,0 0 0,0 0-1,0 0 1,0 0 0,0 0 0,0 0 1,0 0-1,0 0 0,0 0 0,0 0 0,0 0 0,0 0 0,0 0 0,0 0-1,0 0 1,0 0 0,0 0 0,0 0 0,0 0 0,0 0 0,0 0 0,0 0 0,0 0 1,0 0-1,0 0 0,0 0 0,0 0 0,0 0 0,0 0 0,0 0 1,0 0-1,0 0 0,0 0 0,0 0 1,0 0-1,0 0 0,0 0 1,0 0-1,0 0 0,0 0 0,0 0 1,0 0-1,0 0 0,9 2 0,-9-2 1,0 0-1,0 0 1,0 0-1,12-4 1,-12 4-1,10-3 1,-10 3-1,12-2 0,-12 2 0,17-2 0,-8 2 0,0-1 0,2 2-1,-11-1 1,17 2 0,-17-2-1,18 4 1,-18-4-1,15 6 0,-15-6 1,16 9 0,-16-9-1,16 11 1,-16-11 0,16 18-1,-8-7 1,-1 3 0,2 0-1,-3 2 1,0 0 0,-4 1-1,1-2 1,-1 2 0,-3-2 0,-3 2 0,-2 1 0,0-1 0,-5 1 0,1 1 0,-6 2 0,0-1 0,-3-1 1,-1 0-1,-1-2 0,-3-1 1,-1 0-1,1-3 1,1-1 0,-1-3-1,1 0 1,0-3 0,4 0 0,2-3 0,4-1 0,1-1 0,12-1 0,-14-1 1,14 1-1,0 0-2,-4-11-2,4 11-6,9-17-8,-2 1-8,7-3 0,1-11 1</inkml:trace>
  <inkml:trace contextRef="#ctx0" brushRef="#br0" timeOffset="5718">1582 128 0,'0'0'2,"0"0"-1,0 0 1,0 0 0,0 0 0,0 0 0,0 0 0,0 0 0,0 0 1,0 0 0,-12 9 2,12-9 0,-10 6 1,10-6-1,-16 13 0,5-4-1,-1 1 0,-2 4-2,0 1-1,-3 5 1,1 2-1,-1 1 0,0 5 0,-1-2 0,0 3 0,3 2 0,-1 2 0,1-2 0,3 0 0,-1-2 1,4-2-1,2 1 0,3-2 0,2-4 0,3-1 0,5-2 0,2 1 1,4-4 0,6 0 0,2-3 1,2-1-1,4-6 1,3-1-1,0-3-1,2-3 1,1-3-2,-2-1 1,-1-4 0,-3 0 0,-2-1 0,-3 0 0,-2-3 1,-3 3-1,-6 1 1,-1 0-1,-4 0 1,0 0-1,-5 9 0,3-16 0,-3 16-1,-4-17 1,1 6-1,-2 1 0,0-2 0,0 2 0,-2-1 0,-2 0 0,1 1-1,-3 2 1,-2 2 0,-1 0 0,-3 3 0,-1 1 0,-1 2 0,-2 1 0,0 1 0,-1 2 0,0 1 0,4 0-1,1-1 1,3 0 0,1 0 0,4-1 0,9-3 0,-10 4 1,10-4-1,0 0 1,0 0-1,0 0-2,0 0-11,11-1-10,-11 1 0,16-18 0,-7-8-2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31.9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65 0 37,'0'0'20,"0"0"-1,0 10-6,0-10-13,0 0-1,0 0 0,3 16 0,-3-16 1,-2 21 1,0-5 1,1 7 0,-2 9 0,-1 7 1,0 12 0,0 10 0,-3 11-1,1 10 0,1 7-1,-2 7 0,2 3-1,-2 1 1,2-8-1,0-5 1,2-8-1,1-14-2,1-9-3,2-14-13,-1-14-5,7-11 0,-7-17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32.4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 0 45,'6'14'25,"-2"4"0,-5 4-2,-1 5-19,0 8-2,-1 8-2,-1 10-1,0 7 1,-2 3-1,-2 5 0,1 0 1,0-1-3,-2-4-7,5-10-13,7-7-2,0-20 1,8-12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32.9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-7 226 18,'-1'11'22,"1"-11"0,10 2-5,4 0-3,0-3-5,6 2-1,6-6-2,6 1-1,3-6-2,2 0-1,3-6-1,-1 1 0,-1-4 0,-3-1-1,-5 2 0,-6-1 0,-5 1-1,-8 1 1,-3 1 0,-8 2-1,-6 1 1,-5 2 0,-5 2-1,-5 4 1,-3 3-1,-3 3 1,-4 3 0,-1 5 0,0 1 0,1 3 0,2 4 0,2 2 0,2 1 1,3 1-1,2 3 0,3 2 1,3 0-1,3 2 0,3 1 1,5 2-1,4 0 2,5 1-1,5-2 0,5 2 1,6-1 0,7 0 0,2-3 0,5-2-1,6-6-1,3-4-3,10-4-6,3-7-15,4-10-4,5-3 1,3-7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33.6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587 0 54,'11'11'28,"-11"-11"2,-7 15-3,-8-11-16,0 4-9,-5 2-3,-6 2 0,-5 2 0,-4 1 1,0 2-1,-1-1 2,0 0 0,1 1 0,1-2-1,5 0 1,3-3 0,4 0-1,4-4 0,7-1-1,11-7 0,-2 14 0,12-6-1,9-1 0,6 6 0,5-1 0,6 6 0,3 1 1,2 1-1,-3 2 1,1 0 1,-6 1 0,-4-1 0,-4-1 0,-6 0 1,-5-1 0,-6 1 1,-6 0 0,-7-3 0,-6 3 1,-8 0 1,-5 1 0,-10-3-1,-4 1 0,-8-4 0,-1 0-2,-4-2-1,-1-5-4,3 3-9,-3-9-17,2-4 0,3-7-1,0-8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08.5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30 4,'26'2'6,"-1"-3"0,5 1-1,3 0 0,2 0-1,3 0-1,4 0 0,2-1 0,3 1-1,4 0-1,2 0 1,2 1-1,2 0 0,0 1 0,3 1 0,1-1 0,-1 0 0,1 1 1,0-2 0,2 0-1,0 0 1,2 0 0,-1-1 0,-1 1-1,2-1 1,0 2 0,-1 0-1,0 0 1,0 2-1,-2-1 0,3 0 1,0 1-1,-3 0 0,0-2 1,1-1-1,-2 0 0,-1-1 1,0 1-1,-1-1 0,-1 0 1,1 0-1,0 0-1,-2-1 1,-2 1 0,-1-1 0,-1 0 0,-5-1 0,-2-1 0,-1 2 0,-1 1 0,-2-1 0,0 0 0,2 0-1,1 0 0,2-1 1,1 1-1,1-1 0,0 1 0,2-2 1,-1 1-1,-3 1 0,1-1 1,1 0-1,1 1 0,-2 0 1,0 1-1,2-1 0,2 0 0,2 1 0,1-1 0,-2-2 1,-1 0 0,-1-1 0,0 0 0,0 0-1,-2 1 1,-1-1 0,0 1-1,1-1 1,1 2-1,-1 1 0,3-1 0,0-1 0,1 0 0,3 1 1,2-1-1,3 2 0,0-1 0,2-1 0,0 1 1,2 1-1,-1 2 0,2 0 0,-2 0 0,1 1 0,-2 1 1,2 1-1,0-1 0,-2-2 1,0-1-1,0-1 0,1-1 0,1 1 1,4 1-2,2 1 1,3 1 0,-2 3 0,3 0 0,-4 2 0,0 3 0,-4-3-1,-2-2 2,-3 1-1,-5-1 0,1 2-3,-5-3-7,0 3-14,0-1 2,-10-14-2,-1-6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8:55.1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-5-2 8,'-10'-13'11,"10"13"-2,0 0-3,0 0-3,0 0-1,0 0-1,0 0-1,0 0 2,5 11 1,-5-11 1,13 5 1,-3-2 0,3 2 0,0-1 0,6 2-1,1 0-1,1 2-1,3 1-1,2 1 0,2 2 0,3 3 0,2-1-1,2 3 1,0 1-1,0 2 0,-4 0 2,-4 0-2,-4-2 0,-3 1 0,-5 1 0,-3 1 1,-4-1-1,-1 2 1,-3 1-1,0 2 1,-4-2 0,-4 3 1,-4 3 0,-2 1 0,-6 1 0,-2 1 1,-4-2 1,-1 1-1,-3 3 1,2-2-1,0-2 0,4 1 0,7 1-1,11 4 1,11 0-1,15 3-1,14 1 1,17 2-1,13 1 0,8-1 0,5 2 0,-1-1 0,-3 2 0,-10 0-1,-9 0 1,-13 1-1,-15 3 1,-11 0-1,-14 0 0,-12 2 1,-14-1-1,-10-2 2,-13 0-1,-9 2 0,-4-2 0,1 2 1,3 1 0,5 1-1,8 0 0,10 3 0,12 1 0,12-1 0,11-3 0,8 2 0,8-3 0,10 0 0,3 0 1,6 0-2,1-4 1,-3 2 0,-2 3-1,-7 2 0,-8 5 1,-12 4-1,-10 1 0,-14 1 1,-15 4-1,-11 2 1,-7-4 0,-4 4 0,1-3 1,7 3 0,9 3-2,16 2 1,20-1-1,21 4 0,16 2-1,10-1-1,11 0 2,4-1-1,0-2 0,-3 4 1,-10 2 0,-13-1 0,-14 2 1,-14 5-2,-23 3 2,-15 1-2,-17-2 2,-14-5-1,-6-6 0,-3-1 1,1-7-1,5-7 2,10-12-1,10-6 0,10-8 0,9-3-1,6-4 1,3-3-1,5-2 0,3 1 1,0-1-1,3 1 1,5 3-4,-2-8-6,8-5-21,4-11-2,2-17-1,1-20 1</inkml:trace>
  <inkml:trace contextRef="#ctx0" brushRef="#br0" timeOffset="1442">1125 1632 9,'-21'-15'20,"8"7"-1,-3-8-1,7 9-14,9 7-4,0 0-1,0 0-1,16 2 1,10 6 0,10 1 2,13 3 1,13-2 3,11 1 1,1-4 2,6 4 0,-6-7-1,-1 2 0,-15-5-1,-8 1 0,-16-4-1,-6 2-1,-13-4 0,-3 0-1,-12 4-1,3-17-2,-6 8-2,-8-6-3,-1 3-2,-9-9-3,-2 6-2,-11-7-1,-1 3 0,-9-3 2,1 4 2,-5-3 1,1 2 3,0 3 2,1 0 2,1 5 0,1 2 1,3 3 0,1 4-1,4 2 1,2 1-1,3 1 2,6 1-1,4-1 1,7 1 0,4-3 1,10 0-1,12-4 0,4 0 1,7-1 0,5-4 2,7-2 1,3-3 1,7 1 0,-1-3 1,4 1 0,-1-1 1,0 1-3,-4 1 0,-2 3-1,-6 0 0,-5 3-1,-9 0 1,-6 4-1,-15 4-1,14-4 0,-14 4-1,0 0 0,0 0-2,-11 16 1,-1-5 0,-8 4 1,-12 4 0,-12 7 0,-13 4 1,-9 3 1,-11 5-1,-4 1 2,-3-1-2,3-1 2,4-4-2,11-3 1,9-5-1,11-2-1,9-7 0,11-3-1,10-2 0,6 0 0,10-11 0,20 14 1,9-7-1,10 1 1,9-1-1,9 1 1,4 1 0,4 1-2,4 1-3,-9-2-10,-1 4-14,-4 0-2,-1 0 2,-2-1-1</inkml:trace>
  <inkml:trace contextRef="#ctx0" brushRef="#br0" timeOffset="2614">1213 4237 31,'95'-4'19,"2"-3"2,-11-7 1,-2 5-3,-22-6-4,-9 8-4,-20-4-3,-10 7-1,-11 0-4,-12 4-3,9-3-1,-9 3-1,0 0-2,-12 3 0,12-3-1,-21-2-1,9-2-1,-6-5-1,1-1 0,-4-7 1,5-1 0,-5-4 2,5-2 2,1-2 1,1 0 3,5 4 2,1 1 0,3 4-1,5 0 0,4 6-1,6 4-2,1 3-3,4 7-5,-2-1-4,3 2 1,-3 1 1,-1 0 5,-12-5 3,12 7 3,-12-7 4,0 0 6,0 0 1,-9-6 2,9 6 0,-16-3-5,5 7-2,-6 2-2,-5 7-1,-6 7-1,-4 5 1,-12 8 0,-4 5 0,-8 1 0,-1 4 1,-6-3-1,6 1 1,1-4-2,8-2-1,8-6 0,10-4 0,8-1 0,12-3 0,9 0 0,11-2 1,6-3 0,10 1 0,7-1 1,9 3-1,8-3 1,8 3-2,2-3 0,4 1 0,-3-1-1,-4-1 1,-5 0-1,-10-3 0,-8-3 0,-9 0 1,-8-5-1,-8 1 1,-9-5-1,9 3 0,-9-3 1,0 0-1,0 0-1,0 0 0,0 0-4,-17-2-14,6-5-11,-1-8-1,-4-7 0,-1-13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27.96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5,'0'0'11,"0"0"0,13 16 0,-13-16-9,0 0-2,7 16 1,-7-16 0,0 0 1,8 14 1,-8-14-1,7 13 1,-7-13 0,7 24 0,-2-6 2,0 6-2,-2 6 1,1 5-1,-2 5 1,-1 7 1,0 1 0,-2-2-1,0 1-1,0-2 1,0-6-2,-1-7 0,4-5 0,-2-8-1,1-6 1,-1-13 0,2 12 0,-2-12 0,0 0 1,14-21-1,-7 4 1,5-5-1,1-3 0,1-4 0,1-3-1,1 0 0,0 2 0,1 2 0,0 4 0,-3 0 0,1 5 0,-1 4-1,0 2 0,-2 5 0,-2 1 0,1 5-1,-11 2 1,16 2-1,-16-2 1,15 13 0,-8-3 0,0 6 0,-1 0 2,0 5-1,-1 1 0,-4 4 1,1 1 0,-3 1 0,1 0 1,-2-1-1,1-1 0,-2-4 0,8 4-7,-5-26-2,-1 26 1,1-26-1,0 12 2,0-12-1,0 0 1,-1-14-1,4 3 7,2-3 1,1-2 0,1-4 0,1-5-2,2-1 0,3-2 1,1 1-1,2-1 0,3 2 0,2-1 0,0 4 0,2 2 0,-1 4-1,1 3 1,-4 5 0,0 5-1,-3 6 1,0 4-1,-2 4 1,-2 5-1,1 3 0,0 4 1,0 2 0,-1 3-1,-2 2 1,-1 2 1,-2 2-1,-2 2 1,0 1-1,-3 0 1,-1-1 0,1-1-1,0-3-1,1-5-3,2-3-4,1-7-10,10-1-6,-4-13 1,10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8:05.88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101 957 45,'0'0'14,"0"0"-3,0 0-3,0 0-12,-13-5 1,13 5 1,-17-10 2,6 2 2,1-2 1,-2-3 2,0-4 2,2-1-2,1-5 0,4-1-3,2-7 0,4-1-2,1-4-1,3-1 1,1-1-1,4-3 2,-2 1 0,2 3 1,-3 1 0,0 3 1,0 0-1,0 0 1,3 1-1,3 1-1,2 0 0,6-2-1,7 3 0,7 0-1,8-1 1,5 4-1,6 0 1,5 3 0,7 2 0,5 2 0,5 2 0,5 3-1,2 5 1,2-1 0,1 6 0,-1 1 0,-4 4 1,-4 5-1,-4 2 0,-10 4 1,-7 6-1,-8 5 2,-5 3-1,-5 5 1,-6 5 0,-1 6 0,-1 5 0,2 2 0,3 2 0,3 0-1,7 1 0,0-1 0,3-1-1,2-4 0,-4-3 2,-2 0 0,-8 0 1,-10 0 0,-11 1 1,-11 3 0,-12 2 0,-13 1-1,-11 0 1,-13 0-1,-9-1 2,-16-3-1,-10-1 0,-17-7 1,-11-2-1,-15-1 1,-6-5-1,-5-5-1,0-5-2,5-4-5,6-11-12,12-7-14,19-5 1,6-19 0,13-2-1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31.82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226 124 1,'0'0'10,"-3"-16"1,3 16-1,-2-15-3,2 15 2,-6-18 3,6 18-2,-8-18 1,8 18 1,-11-16 0,11 16-2,-13-18 0,13 18-3,-17-12-1,7 7-1,10 5 0,-23-7-1,12 7-1,-2 1 0,0 4-1,2-1-1,-2 3 0,2 2-1,1 1 0,1 2 1,-1 1-2,3 2 2,0 3-2,2 3 2,0 1 0,1 4 0,2 0 0,0 4 1,2-1 1,-1 1-1,3 2 0,-1-4 0,4 1 0,-1-4 0,3-1 0,2-4 0,2 0 0,2-7 0,2 0-1,2-5 1,3-1 0,1-5 0,1-2-1,1-2 0,2-1 1,-3-4-1,1-2 0,-1-1-1,0-3 1,-2-2 0,0-4 0,-3-1 0,1-2-1,-2-3 1,-1 0 0,-2-2 0,-3-3 0,-3 1 0,-2 1-1,-3 0 1,-3 0 0,-4 0 0,-3 3 1,-1 1-2,-5 4 2,-3 1-2,-1 2 1,-3 4-2,-4 6 1,-2 3-1,-3 7-1,0 5-1,-3 3-2,2 11-1,-4 2-6,6 8-6,2 5-10,3 1-3,10 7-1,1-2 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32.92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43 5,'0'0'12,"11"14"1,-11-14 0,5 21-3,-1-6-6,-2 6 2,1 3 0,-1 6 1,-1 0 0,1 4 1,1 1 0,3 1-1,0 2 1,2-2-2,1-2 1,5-5-1,1-1-1,4-3 0,4-6 0,1-5-1,4-4 0,1-9 0,3-5 0,1-6-1,2-4 1,-3-7-1,-1-4 0,-3-3-1,-2-2 0,-5-3 0,-4 1 0,-5-2 0,-4 0 0,-4-1 0,-3 2 0,-2 1-1,-2 1 1,1 2-1,0 1 0,-4 6 0,4 1 0,-2 7-2,1 1 2,3 13-3,-9-14-1,9 14-1,-12 7-7,12-7-11,-11 24-9,5-12 1,5 8-1,0-6 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33.65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278 0 35,'-33'18'17,"-7"-6"3,7 5 0,-3 0-12,3-2 0,4 0 1,3-5-1,5 2-1,6-4 0,15-8-2,-12 15-1,12-15-2,14 16 0,4-7-1,5 3 0,5 2 0,5 2-1,3 2 1,3 6-2,2 1 1,-1 6-1,-1-1 1,-2 4-1,-5-2 0,1 2 1,-8-2 0,-2-3-1,-7-3 2,-7-3 0,-4-2 1,-9-5 0,-4-1 1,-8-3 0,-4-3 1,-7-4 1,-1-2-2,-4-5 0,-1-1 0,1-7-1,1 1 0,4-3 0,4-1-2,7 2 0,3-3-1,10 2-1,5-2-2,12 3-3,4-5-5,12 1-5,7 0-6,2-5-4,15 5-1,1-6 2,11 9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34.32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66 282 4,'0'0'12,"18"11"0,-3-12 1,12 4-4,1-7-1,8 2 0,1-8 1,4 1-1,0-6 2,2 0-1,-2-2 0,-4-2-1,-2 2-1,-6-3-1,-3 2-1,-9-2 0,-3 4 0,-8-3-2,-6 2 0,-6 1-1,-5 1 0,-7 1-1,-4 2 0,-4 4-1,-3 2 0,-4 5 0,-2 4-1,-2 3 1,-1 7-1,-1 2 1,2 6 0,0 3 0,2 2 0,2 4 0,4 3 1,2 4 0,6 2 1,2 4-1,6-1 1,4 1 0,6 0 0,6-2 2,8-1-2,7-3 0,10-1-1,8-4 1,9-1-2,6-4 1,7-2-2,9-4 0,5-6-4,6-4-4,4-6-8,3-7-12,8 0 2,-4-14-2,8 4 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35.03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10 587 35,'1'12'18,"-1"-12"0,6 25 2,-3-5-13,5 4-4,2 7 3,0 5 0,2 4 0,-1 1 0,1 1-2,-2 1 0,1-2-2,-2-5-1,-1-3-3,-1-7-2,-2-7-2,1-6-2,-6-13-6,0 0-3,0 0 0,2-22 0,-4 5 1,-9-8 2,6 4 3,-8-4 5,0 3 7,0 5 4,-4 0 3,5 9 3,-5-2 2,17 10 0,-24-7-1,24 7-1,-15 0 1,15 0-2,0 0 0,0 0-2,8 14-1,5-11 0,7 3 0,3-3-2,6 2 0,6-3-2,5 0-3,2-2-2,1-3-3,2 0-8,2 0-7,-6-8-5,7 4-1,-11-11 2</inkml:trace>
  <inkml:trace contextRef="#ctx0" brushRef="#br0" timeOffset="648">708 454 19,'0'0'13,"0"0"-1,0 0-2,0 0-6,0 0 2,3 12 1,-3 4 0,2 12 1,0 6-1,1 11 0,-2 5-1,1 5-2,0 0-1,0 0-1,0-6 0,-1-8-1,1-10-1,1-9-1,0-12-3,-3-10-3,12-12-3,-6-10-1,2-7 0,-1-11 1,2-5 1,-3-9 1,1 0 4,-4-1 4,-3 1 6,2 6 2,-5 5 2,2 8 1,-2 7 1,-1 9 0,1 4-2,3 15-1,-5-11-3,5 11-2,0 12-2,3 0 0,3 5-3,5 6 0,3 3 0,6 7 1,5 1-1,4 2-1,5-2 2,2 0 0,0-3 0,-1-6 1,0-5 0,-3-5 1,-6-5 0,-1-6 2,-4-7 0,-6-6 0,0-7 0,-7-7 0,0-5 1,-5-11-1,-1-3 2,-7-12-2,1 1-1,-5-7 0,-1-1-1,0 1-2,-1 2-2,3 5-2,-1 3-10,4 6-9,7 7-5,-1-1-1,11 7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36.99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0 620 33,'32'3'17,"-4"-9"0,11 4 1,-4-5-15,3 0-4,1-2 2,-3-1-2,-5 0-3,-7-2-3,-3 5-5,-9-7-5,-2 10 1,-12-12-2</inkml:trace>
  <inkml:trace contextRef="#ctx0" brushRef="#br0" timeOffset="206">83 399 18,'1'12'16,"-1"-12"1,4 27 1,-4-6-8,7 8-3,-2 6 1,1 7 1,-3 5-1,1 3 0,-1 2-2,1-3 0,-2-2-4,3-8-3,1-8-5,3-14-10,11-5-6,-5-24-3,12-4 2,-4-20-1</inkml:trace>
  <inkml:trace contextRef="#ctx0" brushRef="#br0" timeOffset="527">533 159 65,'-2'43'24,"-6"-3"-2,7 11 0,-2 3-22,0 9 0,1 1 1,2-2 0,0-3-1,1-3 1,0-8 1,0-8-2,0-9-2,3-8-3,-2-11-4,-2-12-8,0 0-5,2-31-1,2 6 0,-8-16 0</inkml:trace>
  <inkml:trace contextRef="#ctx0" brushRef="#br0" timeOffset="756">410 150 46,'-16'-26'22,"11"10"1,-4-4 0,15 5-12,4 1-6,5 0-1,7 2 0,4 0-1,5 4-1,5 1 0,4 3 0,-1 2 0,-2 6-1,-1 2 0,-3 4-1,-5 4 0,-4 3 0,-5 1 1,-6 3-1,-5 3 1,-4 1 1,-5 1 0,-4 1 2,-6-3 0,-5 2 2,-7-2-1,-4 1 0,-6-5 0,0-2-2,-4-3 0,1-2-2,2-2-1,4-5-3,6-2-1,3-4-4,11 0-4,10 0-3,-9-13-6,9 13-4,16-22-4,5 12 2,-1-9 2</inkml:trace>
  <inkml:trace contextRef="#ctx0" brushRef="#br0" timeOffset="1213">1025 58 62,'0'0'23,"16"11"0,-16-11 0,11 18-20,-5-4-3,0 7 1,-4 3 1,-7 4 0,0 6 1,-7 7 0,-3 4 0,-5 8 1,-1 3 1,-3 1-1,3 2 1,0 1 0,4-2 0,2-4-1,5-4 0,4-8-1,8-5-1,3-8 0,9-4 0,5-9 0,9-4-1,7-9 0,7-1 0,4-6 1,4-2 0,0-1-2,2-1 1,-6 1-1,-5 0 2,-3 4-2,-6 0-1,-1 4 0,-7 3-2,-2 2-1,-5 0-4,2 2-12,-1 6-10,-18-14-1,20 15 0,-20-15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40.26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319 33 30,'0'0'20,"15"-10"-1,-15 10 4,7-13-8,-7 13-3,0 0-3,0 0 0,-5-10-1,5 10 0,-21 3 0,5 3-2,-4 0-1,-3 3-2,-3 3-2,0 2 0,-2 2-1,1 3 0,0 4-1,2 3 0,1 1 0,5 1 0,2 2 0,0 0 0,7 3 1,3 1-1,3-2 1,7 2 0,4-2 0,6-3 0,5 0-2,7-3 2,8-4 0,4-5 0,5-5 0,6-6 0,4-2 2,3-6-2,1-3 0,-1-2 1,-2-3-1,-1 0 0,-4 1 0,-5 1 0,-4 1 0,-7 0-3,-1 4-1,-7-4-6,-1 0-12,1 3-5,-7-10-1,4 5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41.45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55 55,'0'0'20,"0"0"1,12-10-4,-1 5-11,3-2-5,2 0 0,5-2 0,1 4 0,3-1 1,4 1-1,1 4 1,1 2-1,2 3 1,1 3-1,1 2 0,1 4-1,0 2 0,-1 4 0,-4 0 0,1 5-1,-4 1 1,-1 5 0,-2 1-1,-3 1 2,-5 3-1,-5 0 1,-4 0 1,-5 0 0,-2-3 2,-11-2-1,0-4 1,-7-6 1,-3-3-1,-6-8 0,2-6-1,-4-7-1,-3-2 0,1-7 1,1-3-2,-1-4-1,2-1 1,0-2-1,4-1 0,3 2 0,2 0 0,5 0 0,4 3-1,3 2 1,5 1 0,7 3-1,5 2 1,7-1 0,5 3-1,8 1-2,7-2-1,10 3-4,7 1-8,4-3-8,10 7-3,1-5-2,9 4 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42.28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274-10 46,'0'0'22,"-10"-3"0,10 3-1,0 0-6,0 0-8,14 11-1,-14-11 0,10 24 0,-6-3 1,1 9 0,-2 8 0,-2 10-2,-3 9-2,-1 8 1,-4 9-2,3 5 1,-3 3 0,3 1 0,3-4-1,6-2 0,3-8 0,8-6-1,9-14-2,5-11-1,9-12-4,3-16-6,9-13-11,2-10-7,-2-11-1,0-6-1,-9-9 2</inkml:trace>
  <inkml:trace contextRef="#ctx0" brushRef="#br0" timeOffset="425">0 325 99,'22'14'29,"3"-16"1,15-2-5,9-4-20,9-1-4,8-3 0,5-1-1,2-2-3,7 5-2,-4-3-6,6 4-13,4 7-5,-5-3 1,8 8-2,-5-6 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43.12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488 0 87,'-14'4'27,"1"7"-1,-9-7 1,-2-1-15,-6 6-12,-4 2-1,-5 2 0,-2 2 1,-3 4 2,1 1-1,2 1 1,2 2-1,8 0-1,5-2 0,8 0-1,10-3-1,8-2 0,12-2 0,7-1 0,7-2 0,7-2 1,7 3-2,1-2 3,3 4-1,-2 0 0,-2 4 1,-2 2 0,-7 2 1,-3 2 0,-8 1 2,-5 2 1,-8 0 0,-4 3 2,-10-3-1,-6 3 1,-9-5-1,-5 2 0,-11-5-3,-3 0-1,-3-3-4,-9-6-9,2-3-20,-1 1-1,-5-9 1,2-1-1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8:13.31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122 23 15,'15'0'10,"-15"0"1,0 0 1,0 0-3,0 0-3,0 0-1,0 0 1,0 0 1,0 0 0,-9 17-2,-3 0 0,-4 4 1,0 4 0,-5 3 1,1 1 0,1 1 0,5-2-1,4-2 0,12-7-1,9-5-1,11-7-1,10-6-2,6-6 0,5-4 0,-1-5 0,-2-5 1,-6-1 1,-8-2 0,-9 0 2,-9 1-1,-11 0 0,-5 2 1,-4-2-2,-2 3-1,-1 0-1,0 2-1,1 3-2,3 1-2,11 12-1,-17-15-4,17 15-3,-13-1-1,13 1-1,-12 8-1,12-8 0,0 0 0,-12 11 2,12-11 3,0 0 3,12 2 1,-1-4 1,3 3 2,2 1 2,3 2 2,-1 1 3,-2 4 3,-1 5 1,-5 1 1,-2 8 0,-8 2 2,0 7-1,-8 1-1,2 8-3,-3-1 1,-3 4-2,2 1 0,0-3 0,3-2 0,-1-2-1,4-4-2,-1-5-8,4-1-8,0-15-7,6 0-2,-5-13 0,0 0 0</inkml:trace>
  <inkml:trace contextRef="#ctx0" brushRef="#br0" timeOffset="1216">467 493 40,'-1'33'17,"-10"-6"1,5 8 0,-5 0-6,1 5-2,0-1-1,0 2 0,1 0 0,0-1-2,3-2-1,1-5-1,1-3-2,1-6-2,1-4 0,1-8-1,1-12 0,3 12-2,-3-12-7,7-15-10,-7 15-5,5-33 0,-2 9-1,-11-18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8:32:45.61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-9 5342 35,'0'0'20,"0"0"2,-13-12 1,13 12-10,0 0-3,0 0-3,0 0-1,14-7-3,-3 5 0,3 2-2,6 0-1,7-1 0,8 0 0,7 0 0,10 1 0,10 0 1,8 0 1,9 1 1,12 0 1,7 0-1,8 2 1,12 1 0,7 1 0,8 0 0,9 1-1,10-1-1,6 5 0,8 1-1,6 2 0,7 1 0,4 2 0,4 3 0,8-1 0,1 1 0,7 1 1,1 0 1,3 2 0,-1 0 0,4 4 1,-1 1-2,-3 3 1,-2 3-1,-2 2-1,-5 0 0,-2 0-1,-3-2 1,-6-1 0,-1-1-1,0-2 1,-1-4-1,-1 1 0,2 0 1,-1-3-1,-1 0 0,-2 1 0,0-3 1,-6 0-1,-5-4 1,-7 2 1,-10-4-1,-4 0 0,-6-3 0,-5-1 0,-15 0 0,-9-3-1,-9-3 0,-11-3 1,-13-1-1,-18-2 1,-15-2 1,-10-2-1,-12-1 1,-10 0-1,-16 6 0,9-13 0,-9 13 0,-3-14-1,3 14-1,-10-11 0,10 11 0,-12-12 0,12 12-1,-14-8-1,14 8 0,-18-5-3,7 9-5,-7-3-13,-6-6-9,0-1 2,-10-13 0,-1-5 0</inkml:trace>
  <inkml:trace contextRef="#ctx0" brushRef="#br0" timeOffset="1217">248 336 2,'-20'-10'8,"20"10"0,-15-15-3,15 15 0,-11-21 0,6 9-1,-2-6 2,5 6-1,-3-6 1,9 2-1,5-2-1,8 1-1,6-2-1,11 2 0,8-2 0,12-1 2,9 0 0,6 4 3,4 0-1,9 3 0,4 1 1,6 4 0,5 3-1,5 3-1,5 2 0,6 4-1,11-1 0,4 1 1,8 1-1,9 1 0,6 2-1,7 0 1,6 2 0,5-1 1,2 4 0,-1 0-1,2 2 1,-5-3 0,3 4-1,-5-4 1,-2 0-1,-5-1-1,-2-1 0,-3-1 0,-6-1-2,-4 0 0,-9-5 0,-6 0-1,-9-2 1,-7-2-1,-12-3 1,-10-2 0,-10 2 0,-12-3 0,-9 2 0,-14-2 0,-9 5 0,-10-3 0,-7 4-1,-9-1 1,-10 2 0,0 0-1,0 0 1,0 0 0,0 0 0,0 0-1,0 0 0,0 0-2,0 0-1,0 0-7,0 0-16,-22 0-7,1-9 1,-16-13 0,-5-8-1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7:09.85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900FF9F5-5089-461A-A687-F2F2BDBAB4A7}" emma:medium="tactile" emma:mode="ink">
          <msink:context xmlns:msink="http://schemas.microsoft.com/ink/2010/main" type="inkDrawing"/>
        </emma:interpretation>
      </emma:emma>
    </inkml:annotationXML>
    <inkml:trace contextRef="#ctx0" brushRef="#br0">234 0 14,'0'0'13,"0"0"-1,2 10 1,-2-10-5,-2 15-6,2-2 0,0 5 0,-2 4 1,5 8 1,-3 6-1,1 11 1,0 7 2,1 12 0,1 7-1,0 12 0,-1 2-1,-1 5-1,-1-1 1,-3-4-1,1-5-1,-3-8 1,1-11-1,-1-10-1,-1-9-1,1-11-2,2-7-7,-4-14-6,7-12-4,-13-6-1,10-9-1,-9-19 1</inkml:trace>
    <inkml:trace contextRef="#ctx0" brushRef="#br0" timeOffset="361">-2 676 50,'0'0'20,"4"13"1,-4-13 0,17 8-12,3-2-5,10-1-1,8-4 1,11-2-1,11-5-1,10-5-5,9 0-5,4-11-7,9 6-5,-3-10-4,9 8 2,-10-10 0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7:10.59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925347D9-33AE-4BF5-9672-AF23BC8AF795}" emma:medium="tactile" emma:mode="ink">
          <msink:context xmlns:msink="http://schemas.microsoft.com/ink/2010/main" type="inkDrawing"/>
        </emma:interpretation>
      </emma:emma>
    </inkml:annotationXML>
    <inkml:trace contextRef="#ctx0" brushRef="#br0">20 338 45,'-10'-13'17,"8"3"1,-6-14-3,8-1-13,3-3-1,7-5-1,4 0 0,5-2 1,8 3 1,3 1 1,6 4-1,0 5 1,4 8 0,2 5 0,-2 8-1,0 4 0,-4 7 0,-1 6 0,-6 8-1,-2 4 2,-8 3 0,-6 1 1,-7 3 2,-9 4 0,-8-1 0,-11 0 0,-5-3 0,-10-2 0,-2-2-2,-6-6-1,1-7-1,1-7-1,2-10-2,5-10 0,6-11-1,8-7-2,3-8-4,11-5-3,6-2-7,8-3-4,12 4-4,1-6-1,12 12 2,2-9 1</inkml:trace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7:11.28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7B5E0026-9F90-445D-917F-17A7B7390C88}" emma:medium="tactile" emma:mode="ink">
          <msink:context xmlns:msink="http://schemas.microsoft.com/ink/2010/main" type="inkDrawing"/>
        </emma:interpretation>
      </emma:emma>
    </inkml:annotationXML>
    <inkml:trace contextRef="#ctx0" brushRef="#br0">0 9 11,'22'19'12,"-4"-4"1,13 11 0,-2-2-6,9 9-3,7 3-1,8 8 1,3 0 0,3 5 0,0 1-1,2 1 1,-4-1 1,-2-3-2,-8-3-2,-6-8 0,-9-3-3,-7-10-3,-7-1-5,-18-22-1,9 19-3,-23-24-2,1 3 0,-16-13 0</inkml:trace>
    <inkml:trace contextRef="#ctx0" brushRef="#br0" timeOffset="263">256 512 54,'-14'-1'24,"-1"-7"2,15 8-4,-2-12-8,9 2-5,8-2-2,7-3-1,8-4-3,10-3 0,8-5 0,7-5-1,5 0-3,9-3-1,4-4-4,7-2-7,4 2-6,0-8-7,7 10-1,-5-9 1,8 8 1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7:12.10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67D3B9CE-DE53-4B48-849D-707A52937338}" emma:medium="tactile" emma:mode="ink">
          <msink:context xmlns:msink="http://schemas.microsoft.com/ink/2010/main" type="inkDrawing"/>
        </emma:interpretation>
      </emma:emma>
    </inkml:annotationXML>
    <inkml:trace contextRef="#ctx0" brushRef="#br0">0 306 20,'0'0'14,"0"0"1,19 9-1,-19-9-7,24-15-2,-6 1 1,3-4 1,0-3-1,5-3-1,1-5-1,0 1 0,-1 1 0,0 2 0,-3 1 0,-1 3-1,0 3-1,-2 4 1,1 2-1,-2 3 0,-3 2 0,-3 2 0,0 1 0,-13 4 1,14-1 1,-14 1-1,8 12 1,-6-1-1,-1 2 0,0 7 0,1 3-1,1 3 0,0 3-1,1 0 0,0 3 1,2 1 0,0-4-1,1 0 0,0-2 1,-1-3-1,0-3-1,1-6 1,-2-1-1,1-3 0,-6-11-1,8 13-1,-8-13-4,0 0-8,0 0-9,0 0-3,7-11-1,-15-12 0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7:13.87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70D296D6-DDAC-4E94-87B5-F148BFBC271F}" emma:medium="tactile" emma:mode="ink">
          <msink:context xmlns:msink="http://schemas.microsoft.com/ink/2010/main" type="inkDrawing"/>
        </emma:interpretation>
      </emma:emma>
    </inkml:annotationXML>
    <inkml:trace contextRef="#ctx0" brushRef="#br0">657 0 48,'-10'15'19,"-7"-16"2,4 6-4,-9-1-11,-3 1-4,-4-2 1,-4 3 1,0 0 1,-3-1 1,1 0-1,-1 1 1,3 2-1,-1 0 0,4 0-1,3-1-2,3 1 0,4 1-1,2 0 0,6 1 0,12-10-1,-13 20 0,12-8 0,2 1 0,3 0-1,8 2 0,2-2 0,7 1-1,3 0 0,4 1 0,4-3-1,5 2 0,-1 0 1,1 1-1,2 0 1,-3 2 1,-3-2 0,0 4 0,-4-2 1,-3 0-1,-5-1 1,-5-1 1,-6 2 0,-4-2 0,-6 1 0,-8 1 2,-4 0 0,-10 1 1,-3 1-1,-9 1 3,-2 1-2,-6-3 2,-2 3-2,-4-3-1,3 1 0,-3-5-2,5-1 0,0-4-3,2-3-3,4-1-11,3-1-8,1-11-4,7 1-1,-4-16 1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8:59.39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A3F9B52B-20C0-4A06-8807-148FDDFD4A9B}" emma:medium="tactile" emma:mode="ink">
          <msink:context xmlns:msink="http://schemas.microsoft.com/ink/2010/main" type="inkDrawing"/>
        </emma:interpretation>
      </emma:emma>
    </inkml:annotationXML>
    <inkml:trace contextRef="#ctx0" brushRef="#br0">1 6 17,'0'0'18,"-2"-13"-1,2 13 1,0 0-5,-1-11-3,1 11-2,0 0-1,0 0 0,0 0-1,0 0-1,0 0-1,0 0-1,3 13-1,-2-2-1,3 4 0,0 6-2,1 4 2,0 6-1,1 6 0,0 7 0,-3 5 1,2 6 0,-3 3-1,0 1 1,1 5 0,-1-4 1,0-2-2,1-2 1,2-8-1,0-7 1,2-6-1,2-9 1,0-11-1,3-3 0,1-14 1,1-14-1,1-11 1,2-7-1,1-11 1,2-9-1,1-8 0,0-7-1,4-2 1,-1 4-2,1 3 2,2 0-1,0 6 1,-1 7 1,1 8-1,-3 11 2,-2 7-3,1 8 3,-2 12-2,-4 8 0,0 11 0,-3 10-1,-4 7 2,-1 9-1,-5 9 1,-1 7 0,-5 1 1,-1 4 1,-2-3-1,0-6 1,1-4-1,1-6 1,2-11-2,5-8 2,4-12-3,6-8 0,5-11-2,3-9 1,6-9 0,1-10 0,4-6 0,-1-7-1,0 0 1,-3-3 0,-5 6 1,-1 5 0,-9 8 1,-1 9 1,-4 6-1,-9 18 0,0 0 1,13 1-1,-11 15 1,3 7-1,0 7 0,0 9-1,3 5 0,0 6 1,1 2-1,2 1 0,0 5 0,2-3 0,0-4 0,-1-4-2,1-4-4,-2-7-4,3-4-13,2-4-6,-5-18-2,7-3 2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00.47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C0CCAB37-9D38-49CE-9ACE-6DEE24F5B69F}" emma:medium="tactile" emma:mode="ink">
          <msink:context xmlns:msink="http://schemas.microsoft.com/ink/2010/main" type="inkDrawing"/>
        </emma:interpretation>
      </emma:emma>
    </inkml:annotationXML>
    <inkml:trace contextRef="#ctx0" brushRef="#br0">0 0 50,'13'19'24,"-9"-3"0,6 10 0,-7 0-13,2 7-11,2 7 0,-2 5-1,-1 7 0,1 2 0,0 2 0,0 2-4,1-7-5,0-6-10,9 1-4,-3-24 0,10-3 1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00.89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82869683-0FED-47BA-9727-CCA1934AFEF5}" emma:medium="tactile" emma:mode="ink">
          <msink:context xmlns:msink="http://schemas.microsoft.com/ink/2010/main" type="inkDrawing"/>
        </emma:interpretation>
      </emma:emma>
    </inkml:annotationXML>
    <inkml:trace contextRef="#ctx0" brushRef="#br0">455 4 28,'0'0'16,"0"0"0,0 0 1,0 0-7,0 0-4,0 0 1,-11 2 2,11-2 0,-19-4 0,4 1 0,-4 4-1,-4 2-2,-3 3-3,-5 4-1,-2 5-2,-2 4 0,-1 5-1,1 6 2,2 5-2,2 3 1,4 7 1,2 4 0,7 2 1,1 3-1,6 2 2,4 3-1,4 0 1,8-5 1,7-1-3,8-5 2,5-3-2,12-4 0,6-6-2,7-7-1,5-9-2,9-3-4,1-11-7,7-9-13,6 0-1,-5-13-1,7 1 3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01.77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A26DE7E3-0B54-480D-B553-E283AD58750E}" emma:medium="tactile" emma:mode="ink">
          <msink:context xmlns:msink="http://schemas.microsoft.com/ink/2010/main" type="inkDrawing"/>
        </emma:interpretation>
      </emma:emma>
    </inkml:annotationXML>
    <inkml:trace contextRef="#ctx0" brushRef="#br0">34 362 44,'29'22'23,"-4"-12"1,8 6-3,-2-6-13,4-5-6,3-3 0,4-4-1,3-5-1,-1-5 1,1-3-1,-1-4 1,-1-5 0,-1-3 1,-3-2-1,-7-4 2,-5 2-1,-9-4 1,-5 2 1,-9-1-1,-8 5 1,-10-2-1,-6 8 0,-8 3-2,-6 6 1,-4 7-1,-7 6-1,-5 7 0,-2 7-2,-2 8 2,-1 6-1,0 6 1,3 6-1,3 4 2,8 2 0,7 0 0,9 2 1,12-2 0,12 2 0,12-4 0,10 0 2,10-1-2,10 0 1,11-2-2,9 0 0,4-5-1,9-4-1,7 0-1,4-8-3,6-3-4,1-8-12,4-7-9,5-1 0,-1-10 0,5 0 1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9:01.51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447 472 21,'-2'21'17,"7"18"0,-12 4-4,-4 18-8,-11 13 1,-10 10 3,-11 7-1,-11 2 3,-2-3-1,-1-10 0,2-10 0,9-13-7,9-16-9,11-21-17,26-20-2,5-17-2,18-13-2</inkml:trace>
  <inkml:trace contextRef="#ctx0" brushRef="#br0" timeOffset="312">44 477 82,'-14'16'29,"19"-5"-5,8-23-4,24-13-26,15-5-18,21-12-3,14-7 1,14-6 12,2-6 6,-3 4 7,-8 6 8,-15 6 8,-16 9 8,-17 15 0,-17 6-1,-14 10-9,-13 5-6,5 21-4,-10 5-2,-2 10-1,0 9 0,0 5 0,-3 10 1,1 1 1,-1 1 3,0-2-2,0-2 1,-3-9 1,0-1-2,-1-10 1,2-4-1,0-8 0,2-5-4,2-5 0,8-16-4,-5 19-6,5-19-14,0 0-8,9-11 2,-12-7-2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02.47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07A4C1EB-6C71-4BBE-98A3-A00D65484C44}" emma:medium="tactile" emma:mode="ink">
          <msink:context xmlns:msink="http://schemas.microsoft.com/ink/2010/main" type="inkDrawing"/>
        </emma:interpretation>
      </emma:emma>
    </inkml:annotationXML>
    <inkml:trace contextRef="#ctx0" brushRef="#br0">215 0 32,'0'0'18,"4"17"-1,-1-6-4,4 7-8,0 4-4,3 8 1,0 7 1,-1 6 1,0 9-1,0 9 2,-3 9-2,-4 4 2,-1 4-1,-4 4 0,0-5-2,0-3-1,-1-10-3,4-10-4,1-12-9,2-20-10,7-3 1,-10-19 0</inkml:trace>
    <inkml:trace contextRef="#ctx0" brushRef="#br0" timeOffset="323">613 84 71,'8'21'28,"-6"-3"-4,5 9-2,-2 4-20,-1 10-3,0 7-2,-1 11 3,-1 8 0,2 7 1,-1 5 2,1 1 0,1-2-1,-1-9 0,1-9-3,1-8-4,-3-16-6,0-13-9,-2-12-6,-1-11-3,-12-19 3</inkml:trace>
    <inkml:trace contextRef="#ctx0" brushRef="#br0" timeOffset="608">95 658 39,'-5'23'24,"1"-13"2,18 2-3,8-6-10,7-7-4,16 0-2,8-8 0,14 2 1,6-8-1,10 3 1,1-6-3,3 4-1,0-1-2,-4 2 0,-5 2-2,-9 4-2,-8 3 0,-10-2-3,-8 7-7,-15-3-8,-11-2-10,-17 4-2,0 0 1,-18-13 1</inkml:trace>
    <inkml:trace contextRef="#ctx0" brushRef="#br0" timeOffset="951">-9 356 59,'0'16'30,"0"-16"-2,19 11 1,6-7-17,10-6-7,14 3-1,11-4 2,18 5-2,8-6 1,11 4-1,7-3-2,3-1-3,4 2-5,-5-5-18,-1-5-8,-5-1 0,-12-11-2,-6-4 1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9-18T21:37:23.846"/>
    </inkml:context>
    <inkml:brush xml:id="br0">
      <inkml:brushProperty name="width" value="0.09701" units="cm"/>
      <inkml:brushProperty name="height" value="0.09701" units="cm"/>
      <inkml:brushProperty name="color" value="#000080"/>
      <inkml:brushProperty name="fitToCurve" value="1"/>
    </inkml:brush>
  </inkml:definitions>
  <inkml:trace contextRef="#ctx0" brushRef="#br0">779 265 5,'-38'1'10,"-5"3"0,-7 0-1,-6 1 0,-4-1-2,-3 1 0,-1-1-1,-1 0-1,4 2-1,2-3-1,6 0-1,6-1-1,9-1 1,6 0-1,7-1 0,6-1-1,7 0-1,12 1-3,0 0-3,3-14-10,18 12-6,-1-10-1</inkml:trace>
  <inkml:trace contextRef="#ctx0" brushRef="#br0" timeOffset="581">700 32 8,'-18'-7'8,"-1"2"-3,1 0-1,-1 2-1,0 0 1,3 1 0,-2-1 0,3 1 1,2 1 1,3 0-1,0 0 1,10 1-2,0 0 1,0 0-2,0 0-1,0 0-1,23 9 0,-2-3 0,5 2 0,5-2-1,5 5 1,2 4-1,1-3 0,-1 5 0,1 2 0,-3-1 0,-1 1-1,-5 2 1,-3-2-1,-3-5 1,-4 5 0,-2-6 0,-5 0 0,-4 0 0,0-3 1,-4 1-1,-1 0 0,-2-2 0,-2-9 0,2 16 1,-2-16 0,-3 12 2,3-12-2,-17 14 2,2-5-1,-4 2 0,-4 0 0,-6 3 0,-1 1 0,-4 2-1,0 2 0,0-1-1,2 1 1,4-2-1,4 0-1,2-1 2,3-1-1,3-3 0,7-2-1,9-10 1,-11 12-2,11-12-3,-4 13-12,4-13-8,16-2-2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9-18T21:42:26.442"/>
    </inkml:context>
    <inkml:brush xml:id="br0">
      <inkml:brushProperty name="width" value="0.09701" units="cm"/>
      <inkml:brushProperty name="height" value="0.09701" units="cm"/>
      <inkml:brushProperty name="color" value="#000080"/>
      <inkml:brushProperty name="fitToCurve" value="1"/>
    </inkml:brush>
  </inkml:definitions>
  <inkml:trace contextRef="#ctx0" brushRef="#br0">435 1839 12,'0'0'7,"0"0"-1,0 0-1,0 0-4,0 0 0,0 0-2,0 0 1,0 0 0,0 0 1,0 0 0,0 0 2,0 0 0,0 0 0,0 0 0,0 0 1,0 0-1,0 0-1,0 0 1,0 0 0,0 0 1,0 0 0,0 0 2,0 0-2,0 0 1,-14-3 0,14 3-2,-12-4-1,12 4 0,-19-9-2,5 5 0,-1-3 1,-1 1 1,0-2-1,1 2 1,-1-2 0,0 0-1,0-1 1,1 1-1,0-2 0,-1 2-1,0-1 0,-3 0 0,1-2-1,-2 2 1,0-1 0,-1-1 0,1 0 0,1 1 0,1-3 1,4-2 0,1-2-1,5-2 0,2-3 0,3-3 0,3-1-1,3-3 1,1 0-1,1-1 1,3-2 0,1-3 0,3-2 1,1-1-1,3-2 0,4 0 0,0-2 1,3 1-1,1 2-1,0 3 1,0 1 0,3 2 0,2 1 0,1 1 0,4 0-1,2 1 1,5 1-1,3-2 1,3 0 0,2 3-1,2 1 1,-1 1 0,3 1 0,-1 0 0,3 4 1,0 1-1,0 2 0,3 1 0,-2 3 1,1 1-1,-2 4 1,0 2-1,-4 2 1,-3 3-1,-3 4 1,-4 4-1,-2 2 1,-4 4 0,-4 2-1,0 3 1,-4 4 0,4 2 0,-4-2-1,0 5 1,-1 0-1,-2 1 0,-2 2 1,-2 2 0,-4 3 0,-5 4 0,-3 3 1,-3 5-1,-3 3 0,-4 4 0,-2 3 0,-5 3 0,-2-3 0,-2 1 0,-5-1 0,-2-1 1,-4-4 0,-2 0 1,-2-6-1,0 1 0,-1-7 0,0 0 0,2-6-1,3-2-1,1-6 1,5-3-1,2-5 0,4-4 1,3-4-1,9-9 1,-11 11 0,11-11 0,0 0-1,0 0 0,0 0-1,0 0-2,0 0-2,-3-15-2,12 6-5,-6-9-5,6 0-6,0-5-4,0-9-3</inkml:trace>
  <inkml:trace contextRef="#ctx0" brushRef="#br0" timeOffset="1241">1394 1311 21,'0'0'22,"-10"-5"-3,10 5-3,0 0-4,0 0-4,0 0-2,0 0-3,0 0-1,0 0-1,0 0 0,0 0 0,0 0-1,0 0 0,0 0 1,0 0-1,-8 15 0,6-3 0,0 6-1,0 3 1,0 5 0,0 6 1,-1 4-1,2 2 0,-1 2 0,0 1 0,0 1 1,1-1-1,0-1 0,2-4 0,1-3 0,1-3 0,2-5 0,3-3 1,2-4-1,5-4 0,2-4 1,3-7 0,3-2 0,1-6 0,5-4 0,0-6 0,3-3 1,0-8 0,2-2-1,-2-4 1,2-1 0,-2-2 1,-1 2-1,-5 1 2,-3 6-1,-7 3 0,-3 7 0,-4 2 0,-9 14 0,7-13-2,-7 13 0,0 0-1,0 0 0,0 0-2,-11 8-1,11-8-13,-8 17-17,-4-17-1,1-1 0,-10-12 2</inkml:trace>
  <inkml:trace contextRef="#ctx0" brushRef="#br0" timeOffset="2754">684 539 5,'0'0'7,"10"8"-1,-10-8 3,0 0 3,0 0 1,0 0 0,0 0 0,0 0 1,0 0-2,0 0-4,0 0-5,0 0-4,0 0-12,-3-13-16,3 13 1,-1-28-1</inkml:trace>
  <inkml:trace contextRef="#ctx0" brushRef="#br0" timeOffset="3034">732 199 28,'4'13'31,"-4"-13"2,2 10-3,-2-10-14,0 0-15,0 0-1,0 0 0,0 0 0,0 0 0,0 0 1,0 0 0,0 0 0,0 0-1,0 0-3,0 0-10,0 0-18,0 0-2,0 0 1</inkml:trace>
  <inkml:trace contextRef="#ctx0" brushRef="#br0" timeOffset="3705">1310 2 3,'-12'-2'16,"12"2"-2,-15 1-3,6-1-2,-5 0-3,-4 0-1,-2 3 0,-3-1-2,-3 4 0,-1-2 0,-2 4-1,0-1-1,-1 2 0,-1 2 0,2 1-1,-1 1 2,4-1-2,2 1 1,2 0-2,3 0 1,4 1-2,4-3 1,3-1 1,4 0-1,4-10 0,1 16 0,-1-16 0,16 14 1,-2-9-1,6-1 1,4-2 0,7-2 0,3-2 0,5-1 0,1-2-1,-1-1 1,-2 0-1,-4 0 1,-4 1 0,-3 1-1,-6 0 1,-4 2 0,-4-1-1,-3 1 1,-9 2 0,12 0 0,-12 0 0,0 0 0,0 0 0,-17 13 0,4-6 0,-4 2 0,-3 3 0,-1 0 1,-4 0-1,1 4 1,1-2-1,1 1 1,4 0-2,1-1 2,4-1-1,2-1 0,4 1 0,4-3 0,0 1 0,4 0 0,-1-11 0,7 18 0,2-8 0,1-1 1,3-1 0,5 1-1,5-3 1,2 0 0,5-1 0,2-2-1,1-2 1,0-2-1,0 0 1,-2-2-1,-3-1 2,-3 1-2,-3 0 1,-4 0-1,-2 2 1,-3 0-1,-2 2 0,-11-1-2,15 9-9,-15-9-14,10 13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9-18T21:42:38.499"/>
    </inkml:context>
    <inkml:brush xml:id="br0">
      <inkml:brushProperty name="width" value="0.09701" units="cm"/>
      <inkml:brushProperty name="height" value="0.09701" units="cm"/>
      <inkml:brushProperty name="color" value="#000080"/>
      <inkml:brushProperty name="fitToCurve" value="1"/>
    </inkml:brush>
  </inkml:definitions>
  <inkml:trace contextRef="#ctx0" brushRef="#br0">1239 9 57,'0'0'33,"0"0"-2,0 19-11,0-19-16,0 0-5,0 0-2,0 0 0,0 0 1,0 0 0,0 0 1,0 0-4,0 0-17,0 0-9,0 0 1,0-25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9-18T21:42:37.568"/>
    </inkml:context>
    <inkml:brush xml:id="br0">
      <inkml:brushProperty name="width" value="0.09701" units="cm"/>
      <inkml:brushProperty name="height" value="0.09701" units="cm"/>
      <inkml:brushProperty name="color" value="#000080"/>
      <inkml:brushProperty name="fitToCurve" value="1"/>
    </inkml:brush>
  </inkml:definitions>
  <inkml:trace contextRef="#ctx0" brushRef="#br0">0 0 50,'0'0'21,"0"0"-1,0 0-14,0 0-11,0 0 0,0 0 1,0 0 3,0 0 6,0 0 3,0 0 1,0 0 0,0 0-5,0 0-2,0 0-1,0 0-2,0 0 0,0 0 0,0 0 0,0 0-1,3 10 0,-3-10 0,0 0 0,0 0 1,0 0 0,0 0 0,0 0 1,0 0-3,0 0-7,5 15-17,-5-15 1,0 0-1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9-15T21:50:00.7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81-1 1,'-10'0'5,"-2"0"1,2 1 0,-4 0 0,4 0 0,-2 0 1,12-1-2,-14 1-1,14-1-1,0 0-1,0 0-2,0 0 0,0 0 0,0 0-1,0 0 1,0 0-1,0 0 0,0 0 1,0 0-1,0 0 0,0 0 2,0 0 0,0 0 1,21 12 1,-6-8 0,7 4 0,4 2 0,5 2 0,3 3 0,5 2-2,0 1 0,0 2-1,-2 2 0,-1 0 0,-3-2 0,0 2 0,-3-4 0,-1-2 1,0-1-1,-4-3 0,-1-2 1,-3-4-1,-3-1 1,-4-2 0,-14-3 1,15 3-1,-15-3 1,0 0 0,0 0 0,0 0 1,0 0-2,0 0 1,0 0-1,0 0-1,-15 12 1,15-12 0,-18 15-1,2-4 1,-3 4-1,-5 3 1,-5 4-1,-3 5 0,-4 1 0,-2 4 1,-3-2 0,3 3-1,3-6 1,4 1-1,5-6 1,6-3-1,5-6 0,6-4-1,9-9 0,-8 11 0,8-11 1,0 0-1,0 0 0,0 0 1,0 0-1,0 0-2,0 0-4,0 0-10,0 0-9,12-4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15.92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0-1 7,'0'0'3,"18"0"-2,-18 0 0,21 26-9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14.60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250 0 0,'-6'17'8,"4"-4"-1,-3 3-5,0 3-1,1 4 1,-2 4 1,-1 2 1,0 9 2,-3 2 2,3 8-1,-2 3 1,3 9 1,-1 5-1,5 10-2,-1 3 2,6 5-5,0-1 0,2 1-1,-1-5-1,2-4 0,-1-10 0,1-8-2,-3-8 1,-1-14-2,0-7-4,-3-13-8,3-2-3,-2-12-1,-10-20 1</inkml:trace>
  <inkml:trace contextRef="#ctx0" brushRef="#br0" timeOffset="352">0 793 22,'36'6'15,"16"6"0,1-9-3,11 3-4,4-5-1,6-1-4,1-3-4,-3-6-6,4 1-4,-7-12-4,5 4-1,-12-13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15.30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52 259 41,'0'0'8,"-19"14"-3,9-12-5,10-2-16,-23 4-3,23-4 2</inkml:trace>
  <inkml:trace contextRef="#ctx0" brushRef="#br0" timeOffset="107">21 142 40,'18'-32'19,"15"6"0,-4-1-2,9 5-7,2 5-6,2 5-3,-3 7-2,-1 7-1,-3 9 0,-6 9 0,-5 6 0,-8 7 1,-7 3 0,-7 6 2,-5 2 1,-5 0 0,-5 0 1,-6-3 0,-1-3 0,-4-4 0,-1-5 0,-1-7 0,3-7-2,0-8 0,2-11-1,3-11-2,2-9-2,1-15-5,7-4-6,-3-12-3,11 2-3,-6-11 1,13 8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15.98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4 142 5,'26'48'11,"-1"0"2,8 11 1,-2-5 0,7 7-3,-1-5-5,5 3 0,0-4 0,0-4-4,-4-6-2,-2-11-6,-1-2-3,-10-13-2,0-2-3,-14-16-2,-11-1-1,2-13 2</inkml:trace>
  <inkml:trace contextRef="#ctx0" brushRef="#br0" timeOffset="266">0 650 45,'0'0'19,"0"0"0,0 0-1,7-20-13,13-1-1,9-9 0,7-9 0,9-9-1,6-6 0,9-3-1,3 0 0,-1-1-2,1 5-2,-1 1-9,1 11-6,-10-3-5,11 10 2,-11-8-1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8:42.20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66 292 35,'0'0'14,"7"19"0,-7-19 1,25 21-7,-3-4-4,6 2 0,7 8 0,2 6 0,4 6 1,3 6 0,2 5 0,1 7 0,3 6 0,0 6 0,2 5 0,2-3-1,-3 0 0,-1-3-1,-5-7-1,-6-6-3,-7-10-7,-9-14-12,-5-8-2,-18-23-1,0 0 0</inkml:trace>
  <inkml:trace contextRef="#ctx0" brushRef="#br0" timeOffset="343">0 1265 65,'34'-60'22,"24"-7"-1,5-18-1,22-12-14,13-7 0,8-3 1,4-1-1,-4 1 0,-2 6 0,-12 8 1,-8 11-1,-17 12-1,-12 14-1,-14 11-2,-10 11 1,-5 10-2,-4 6-1,-2 10-4,-2 6-4,0 10-12,0 12-7,-12 1 0,2 9-1,-15-4 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16.74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54 297 23,'27'21'16,"-5"-11"1,14 2-4,-2-10-4,7 0 0,1-9-3,2-6 0,-1-8-1,-1-5 0,-4-3-1,-6-5 1,-6 1-1,-5-1-1,-7 2-1,-6 3-1,-7 2 0,-8 6-1,-3 2 1,-8 8-1,-3 4 0,-5 7 0,-6 3 0,-3 8 0,-1 6 1,-3 6-1,0 6 1,-1 6 0,0 2 0,2 5 1,4 2 0,2 3 1,4-1-1,6 0 1,6-1 1,6-3-1,7-4 0,8 0 1,7-1-2,8-5 1,11-3-1,7-4-1,10-3-1,7-4-3,6-4-4,9-6-7,8-1-6,1-11-4,9 3-4,-5-15 2,7 3 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17.36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471 32 38,'13'-16'5,"-13"16"-4,11-15-5,0 13-15</inkml:trace>
  <inkml:trace contextRef="#ctx0" brushRef="#br0" timeOffset="88">501 9 51,'-16'3'22,"2"6"2,-11-5-3,-1 5-11,-6 1-4,-4 1-3,-4 1-1,-2 2-1,-3 0 0,1 0-1,3 0 1,2-1-1,7 1 0,3 1 1,7-1-1,8 1 0,7 1 0,10 1 0,8 0 0,10 1 0,7 1-1,10 1 1,5-1-1,6 1 1,0 1-1,0-2 1,-3 2-1,0-1 1,-4 0 0,-5-2 0,-5 1 1,-5 1-1,-6-3 0,-5 0 1,-4 1 0,-12-2 2,-7 2-1,-8-2 2,-8 3-1,-6-3 1,-5 2 0,-7-1-1,-4 0 0,-3 0 0,2-1-3,0 1-3,0-6-5,4-3-14,5 0-5,-2-16-1,11-1 1,-3-21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33.40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70 0 21,'11'20'18,"-11"-20"1,0 17-1,-4-4-7,3 7-7,-1 2-1,-2 6-1,1 4 0,-1 9 2,0 4-2,-1 6 2,0 4-1,0 9 1,0 6-1,1 7 0,-1 6-1,2 5 0,-1-1 0,0 0-2,0-7-1,1-6 1,-1-11 0,1-5-1,0-14 0,1-12 0,0-11-2,3-7 1,-1-14-1,0 0 0,10-16 1,0-12-2,0-2 1,7-11 0,-1-4 0,6-5 1,2 3 0,1-1 1,3 9-1,1 2 1,4 7 1,0 6 0,3 8 0,0 7 0,2 4 0,2 8 1,0 5-1,-2 5 0,0 5 0,-5 8 1,-4 4 0,-2 2-1,-6 2 1,-5 3 0,-5-1-1,-6 3 1,-4-2-1,-7-2 1,-4-1 0,-8 0 2,-5-2-2,-7-5 3,-3-5-1,-4-6 0,-5-4 0,-3-10-1,2-5-1,2-8-2,4-8-2,6-4-3,7-5-5,9-7-8,15 5-1,6-15-2,22 4 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34.31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92 73 16,'27'-31'13,"9"12"0,0 2-3,3 10-2,0 7-3,-1 11-2,-1 5-2,-3 10 1,-2 5 1,-7 9 1,-6 3 3,-5 1 0,-7 4 2,-7 3-1,-5 1 2,-9-4-3,-2 0 0,-10-6-2,-3-1-1,-5-6-1,-1-5-1,-4-10-1,-1-7-1,0-7 1,-2-8 1,3-6-2,3-5 0,5-9-1,4-8-2,12-5-2,6-6-3,15-2-6,13-3-6,7-7-7,21 4 2,3-8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34.99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94 17,'27'20'17,"-3"-6"-1,14 11 1,-1 0-10,5 5-5,5 3-2,3 2 1,1 3-1,-1 7-1,0 0 2,-1 2-3,-1-1-3,-3-2-3,1 2-3,-13-11-5,0 2-1,-14-18 0</inkml:trace>
  <inkml:trace contextRef="#ctx0" brushRef="#br0" timeOffset="273">146 660 37,'-19'-1'23,"19"1"3,0 0 0,2-21-8,12 1-8,6-10-5,5 0 1,3-10-2,9-1 1,4-5-1,5-2-2,0-2 0,2 3-2,1 3 0,0 0-3,0 3-4,-2 1-6,0 3-14,5 9-1,-6-2-1,5 8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36.10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9,'0'0'15,"15"21"1,-12-9 0,6 9-6,-2 6-6,0 11 2,0 5 1,-2 9 3,-2 7-1,-4 5 1,1 4-1,-4 4 0,2-1-3,-1-3-2,0-10-6,3-6-12,7-6-11,-1-21-3,10-9 2,-1-25-1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36.81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34 12,'7'44'12,"-5"0"1,3 8 2,-3-1 0,0 2 0,-2-1 0,2-6-2,1-2-3,-3-11-3,2-2-2,1-10-3,7-8-3,4-9-3,6-14-2,6-7-2,7-14-1,7-7 0,4-10 1,8-6 1,-1-3 3,1 1 2,-1 2 5,-3 6 3,-5 8 1,-5 5 1,-4 14 0,-5 7-2,0 13 0,-5 9-2,-3 13-1,-4 11-1,-2 12 0,-3 8-2,0 8 2,-5 3-1,-4 2 2,0 1-1,-1-2 2,-2-7-3,3-6 0,0-8-3,0-10-4,4-10-15,7-3-6,-3-22-1,9-5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37.45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-2 189 3,'3'27'13,"-8"-6"2,11 11-5,1 0-3,3 5 2,4-1 1,4-3 0,4-2 2,5-8-3,7-7-2,5-11-5,2-12-2,6-11-1,-1-11 1,1-10-1,-3-8 3,-6-5 1,-5-1 4,-11-2 1,-6 8 3,-11 2-2,-7 12 1,-12 3-4,-8 12 1,-10 8-3,-8 11-3,-8 12-3,-6 9-5,-3 12-4,-4 5-13,-1 5-6,11 4-2,0-12 3</inkml:trace>
  <inkml:trace contextRef="#ctx0" brushRef="#br0" timeOffset="482">445 523 10,'10'60'16,"7"20"-1,-6-4-4,2 9-7,-4 0-1,-2-2-1,-3-2 1,-6-6-1,-2-1 1,-3-13-3,-6-1 0,-1-15-1,-4 2 0,-1-6-1,-1-3-1,-2-11 1,-1-2 2,0-3 2,1-4 4,1-3 2,2-5 3,0-7-1,4-2 2,0-6-1,4-1 0,-3-11-1,7 0-3,-3-7-1,4 1-3,-1-6-1,2 3-2,2-1 0,3-6-1,1 3 0,1-3 0,4 0 0,1-2 1,2-4 0,3-8-1,6-4 0,4-4-2,10-1 0,4-6 0,11 2-1,3-6 1,13 2-1,5 6 1,8 3 1,2 4 0,1 6-4,-3 2-11,-8-4-8,5 16 0,-20-12 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20:43.44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1493 887 2,'0'0'11,"13"4"-1,-13-4-2,0 0-5,-2 13 2,2-13 1,-16 15 1,0-4 1,-9 0 0,-5 7 2,-7-2 0,-3 2-2,-5 2-2,0 3-1,-3 1-1,3 0-1,2-3-1,6 2-1,7-4 0,5-1-1,8-3 0,10 0 0,7-4 0,9 0 0,9 1 0,4-6 0,3 4 0,5-2-1,0 0 1,-2 2 0,-1 5-1,-5-1 1,-4 0-1,-4 5 1,-6 0-1,-6 2 2,-7 2 0,-7 2 0,-6 3 1,-6 0 0,-6 1-1,-5 0 1,1-1 0,1-4-1,2-2 0,4-3-1,5-6 0,5-5-1,4-7 0,13-1-3,-14-12-3,10-3-5,8-4-4,-1-7-5,9-3-1,0-12 1,11 8 0</inkml:trace>
  <inkml:trace contextRef="#ctx0" brushRef="#br0" timeOffset="629">1789 1013 71,'2'15'22,"7"8"-3,-8 0-3,4 7-25,-2 6 0,2 4 3,-2 5 1,0-4 0,-3 3 4,-1-1 2,-2-4 3,0-3-1,0-1 0,1-8 0,0-3-1,1-4-1,1-7-2,0-13-3,-2 10-4,2-10-6,-3-19 1,-3-2-1,3-1 1,-8-10 0,3-1 0,-7-8 4,-1 2 2</inkml:trace>
  <inkml:trace contextRef="#ctx0" brushRef="#br0" timeOffset="943">1481 1131 10,'0'0'15,"0"0"1,23 8-2,-6-10-6,10-1 0,3-5 0,6 0 1,5-6-2,2 0-1,2-3-1,0-2 0,0 2-1,-3 1-1,-5 2-1,-3-1-1,-4 2 0,-4 4-1,-6 3 0,-6 1 0,-4 0-2,-10 5-2,0 0 0,0 0-6,4 11-5,-15-9-4,11-2-2,-14 10 0,14-10 1</inkml:trace>
  <inkml:trace contextRef="#ctx0" brushRef="#br0" timeOffset="1360">2328 1415 64,'0'0'19,"-25"0"0,15-6-7,-3-2-15,0-5-1,2-2 1,3-4 0,1-5 1,5-1 2,2-5 2,3 3 0,6-3 1,5 4-1,1 2 0,5 4 0,1 7-1,1 3 0,0 5-1,0 6 0,0 5-1,-4 6 1,1 1 0,-5 5-1,-3 2 1,-1 1 1,-3 2 0,-4-2 0,-2 2 0,-2 1 0,-4 0 1,-3 0-1,-2-1 2,-5 4-1,-3-4 0,-2-3 0,-3 2 1,-4-4-1,1-2 0,-1-4 0,2-3 0,1-6-1,7-3-1,-1-7 0,6-7-1,5-2-1,3-8-3,8-6-5,4-1-6,2-10-3,9 2-6,-2-9 2,10 10 0</inkml:trace>
  <inkml:trace contextRef="#ctx0" brushRef="#br0" timeOffset="1946">2701 1053 74,'8'17'24,"-8"-17"-3,5 24-1,0-6-24,-4 11-2,0 4 0,0 6 2,-1 5 0,-1 6 3,0-2 1,-3 0 2,1-2 0,-1-5 1,2-3 0,0-6 0,-1-8-1,2-6 0,1-5 0,0-13-1,0 0 0,0 0-1,0-25 0,-2-1 1,0-8-1,-2-7 0,-1-6 0,0-7 0,-2 1 0,0-1 0,1 6-1,-1 0 1,1 5 0,1 5 0,2 4-1,0 6 1,3 4-1,4 4 1,1 0-1,5 6 1,3-1 0,6 3-1,2 4 1,5 3 0,4 0-1,1 4 1,2 2 0,1 4 0,-3 3 0,-2 0 0,-2 4 0,-6 2 0,-3-1 1,-7 2-1,-3 3 1,-8-3 0,-3 1 0,-6 2 0,-5 0 0,-3 0 0,-4-2 1,-4 0 0,-3-1 0,-6-4 0,-1-1 0,-1-1 0,1-3-1,1-1 0,0-3-1,5-1-1,3-1-2,6-2-6,6-2-10,0-7-6,12 0-1,-3-12 1,16-3 0</inkml:trace>
  <inkml:trace contextRef="#ctx0" brushRef="#br0" timeOffset="3689">3902 887 56,'3'12'18,"-3"-12"1,0 0-5,0 0-15,2 16-2,-2-5 1,-1 3 0,0 6 1,0 4 1,0 4 2,1 0 0,-3 9 1,3-1 0,2 4 0,-1 0 0,2 2 0,2-4 0,1 2-1,-3-3 0,3-6-2,1-2-1,-1-9-1,-3-1 1,2-5-1,-5-14 0,2 11-2,-2-11 0,-7-14 0,-3-1 0,-4-4 1,-4-4-1,-3-4 0,-2 0 1,-1-1 0,-3 2 2,4 2 1,2 7-1,4 1 1,3 7-1,14 9 1,-14-8 0,14 8-1,0 0 1,17 19 0,2-12 0,6 1 0,8-5 1,5-3-1,6-3 1,3-2-1,1-9 0,-2-4 0,-2-3 0,-5-3 0,-6-2 0,-5 1 0,-7-2 1,-5 4-1,-4 1 0,-3 4 1,-3 2-1,-3 1 0,-3 15 0,3-16 0,-3 16 2,0 0-2,0 0 0,0 0 0,0 0 0,0 0 1,0 0 0,-2 12 1,2-12 0,-4 20 0,2-5 1,0-1-1,-1 6 1,1 4-1,0 5 1,-1 3 0,0 5 0,-1 7-1,1-1 1,-2 9-1,0-3 1,2 1-1,-2-3-2,3-9-1,0-3-3,2-7-3,1-16-8,-1-12-6,15-5 0,1-12 1,-2-18-1</inkml:trace>
  <inkml:trace contextRef="#ctx0" brushRef="#br0" timeOffset="4588">4565 1018 37,'8'29'20,"-7"-3"0,7 6 1,-8 0-8,3 2-13,-2 5 0,-1 1 0,-1-1 2,-5 0 0,0-2 1,-1-2 1,0-3 0,2-2 1,4-5-1,3 1 0,9-6-1,8-3-1,7-6 0,7-7-1,8-4-1,3-2 1,2-5-1,1-5 1,-2 1-1,-5-2 0,-5-2 0,-7 4-1,-5-3-1,-6 3-4,-5-2-2,-8-1-6,-6 2-2,-11-2-1,-4 1-2,-7-7 2,-4 4 3,-9-4 2,-1 0 3,-4-1 6,-2 0 3,4 0 0,2 4 1,5 3 0,1 0-1,7 6 0,2 5 0,7 3 2,4 2-1,12-2 2,-11 12 2,11-12 3,1 19 1,5-8 2,-6-11 1,21 13 0,-6-7 1,7-3-2,5 0-2,6-5-3,3-3-1,7-2-3,-2-2 0,2-5-2,-2-1-1,-6-4 0,-5 0-1,-6 0-3,-6 2-2,-9-3-3,-4 1-3,-10 0-2,-5 3-1,-11-5 1,-2 5 0,-12 0 2</inkml:trace>
  <inkml:trace contextRef="#ctx0" brushRef="#br0" timeOffset="5198">4630 991 9,'-44'5'4,"8"6"1,5 0-1,10 3-1,6-4 1,13 1 0,2-11 1,30 15 0,2-15 0,13-1 0,6-8-1,11-5-2,4-4-3,0-8 0,0-3-2,-8-2 0,-4 0 0,-12-3 0,-5 3 0,-10 3 1,-6 6 0,-7 2 0,-3 8-2,-8 0 0,-3 12 1,0 0 0,0 0 1,4 21 1,-7-1 0,3 9 3,-1 6 0,5 10 1,-2 0 0,3 14 0,-3-2 2,4 4 1,-2-2 0,2 5 3,-3-9 0,-1 2 1,-4-10 2,2-6-2,-4-7-2,3-7-1,-1-5-1,-2-9-1,4-13-1,-5 10-2,5-10 0,-2-13-1,0-3 0,1-6 0,-2-4 0,1-8 0,-2-7-1,0-5-1,3-4 1,1 2-1,4-3 1,4 1-2,5 0 1,6 6-1,3 5 1,5 4 1,3 4 0,3 5-1,2 7 1,0 6-1,-2 4 1,-2 4-1,-2 6 0,-2 7 0,-6 4 0,-3 2 0,-6 2 1,-7 7 0,-3 1-1,-7 3 1,-4-1 1,-5 0-1,-6 0 1,-4-3-1,-4-1 1,-2-6-1,0-2 0,-2-5 1,2-4-1,3-2 1,2-6 0,5-1-1,5-2 1,1 0-1,4-3 1,10 9-1,-10-13 1,10 13-2,0 0 1,0 0-1,0 0 1,14 1 0,-1 8 0,4 8 0,5 4 1,4 4 0,3 4 0,0-1 1,2 6-1,0 0 1,-3-2-1,-3-3 1,-2-2-1,-3-2 0,-4 0 0,-1-6-1,-3-3 0,-1-2-2,-1-2-1,-10-12-1,17 10-4,-17-10-5,14-9-3,-13-10-6,8-1 0,-11-12 1,8-2 1</inkml:trace>
  <inkml:trace contextRef="#ctx0" brushRef="#br0" timeOffset="6311">5755 986 61,'10'30'24,"-5"-7"-2,5 15 1,-4-2-20,0 9-4,0 2 1,0 3 0,-3 2 0,-1-2 2,1-6-1,0-5 2,4-3-1,3-4 2,7-2-1,9-6 0,8-5 0,8-9-1,6-4-1,6-4 1,4-6-1,-3-5-1,-2-2 1,-5-4-1,-6-1 0,-8 2 0,-7 3-1,-10-1-2,-7-1-5,-6 2-7,-7 2-4,-11-7-3,-4 4-4,-12-11 1,1 7 2</inkml:trace>
  <inkml:trace contextRef="#ctx0" brushRef="#br0" timeOffset="6696">5881 1252 21,'22'13'12,"9"3"2,1-3 0,8-4 1,-3-5-1,6-3-3,-3-4-1,0-3-3,-3-6-2,-2-3-4,-1-2-2,-6-3-3,-1-4-5,-10-3-3,-2 1-3,-11-6-2,-3 4 0,-13-6 1,2 6 0</inkml:trace>
  <inkml:trace contextRef="#ctx0" brushRef="#br0" timeOffset="6980">5759 1037 26,'13'0'18,"2"-8"0,17-1-5,3-4-2,11-4-4,5-3-2,7-2-3,2 0-2,-3 0-5,0 0-7,-11-5-6,0 11 0,-18-9-1,-3 6 0</inkml:trace>
  <inkml:trace contextRef="#ctx0" brushRef="#br0" timeOffset="7636">344 1266 37,'-14'-3'20,"14"3"0,-14-10-2,3 4-8,1-5-3,-2 0 0,-1-6-3,-2 0 1,-1-1-2,-3-8 0,0 0 0,2-7-1,1-4-1,4-1 0,3-8 0,5-2 0,6-2-1,8-1 1,6 3-1,6-2 1,7 5-1,9 1 0,6 6 0,8 4 0,7 4-1,5 5 1,6 3-1,3 7 0,-1 4 0,-3 8 1,-2 4-1,-6 5 1,-3 2 0,-10 6 0,-6 0 1,-6 4-1,-7 1 0,-5 1 0,-5 1 1,-6-2-1,-6 0 0,-2-2 1,-3-2-2,-2-3 1,-1 0 1,1-12-1,0 0 1,0 0-1,0 0 1,2-16-1,4-3 1,3-7-1,5-3 0,6-7-1,4 2 1,6-3-1,6 0 0,9 1 0,4 4 0,8 1 1,6 3-1,2 2 1,6 3 0,5 4 0,1 0 0,3 5 0,-2 5 0,-3 4 0,-2 4 0,-3 7 0,-2 4 0,-8 9 0,-6 6 0,-4-1 0,-10 5 0,-2-2 0,-10 0 0,-5-4 1,-7 0-1,-2-7 0,-3 0 0,-4-4 1,-7-12-1,12 12 0,-12-12 0,15 2-1,-5-6 1,4-5 0,4-6 0,2-5 0,5-5 0,6-3 0,3-2-1,5-2 2,6-1-1,1 3 0,7-1 0,5 5 1,7 3-1,3 3 0,6 5 0,2 1 1,3 3-1,5 5 0,2 2 1,0 4-1,3 3 1,-1 1-1,0 7 0,-5 0 1,-6 0-1,-5 5 0,-6 1 0,-9-1 0,-10 1 1,-9 0-1,-6 0 0,-7-2 0,-2-2 1,-8-1-1,-2-1 0,-3-3 1,-10-8-1,21 7 0,-7-7 1,6-6-1,5-3 0,5-4 0,7-4 0,6-6 0,7-1 0,3-2 0,4 1 0,3 0 0,4 1 0,0 2 0,5 3 0,5 6 0,3 1 0,2 3 0,2 4 0,2 3 0,1 3 0,1 3 0,-5 3 0,-2 3 0,-5 2 1,-5 1-1,-7 5 0,-11 3 1,-7-1 0,-10-1-1,-6 2 1,-10-4-1,-5 0 1,-5-3-1,-1 0 0,-6-14 0,9 19 1,2-13-1,4-4 0,8-1 0,5-1 0,9-1 0,9 1 0,5-2 0,4 0 0,1 4 0,-2 2-1,0 6 1,-4 4 0,-6 5-1,-5 4 1,-8 9-1,-5 1 1,-3 7 0,-3 2 0,-3 3 0,-1-3 0,-2-1 0,-2-1 0,-1-4 0,1 0 0,-5-6 0,-1 0 0,-4-3 0,-2-4 0,-3 4 0,-3-5 0,1-1 0,-3-3 0,3-4 0,-2-4 0,7-10 0,-7 14 0,7-14 0,0 0 0,15 16 0,0-9 1,0 3-1,7 6 0,2 3 0,4 3 0,-1 4-1,-1 2 1,-2 8 0,-1 1 0,-2 4 0,-6 5 0,-2 4 1,-6 2-2,-1 4 2,-5 0-1,-2 1 0,-9-1 0,-4-1 0,-3-2 0,-9-2-1,-3-2 1,-5-3 0,-2-2-1,-3-5 1,2-7-1,1-1 1,2-8-1,5-9 1,2-1 0,5-7 0,5-5 0,3-4 0,14 3 0,-14-18-1,12 9 0,3-4 1,3 1 0,-1 1 0,3 0 0,-6 11-1,9-12 0,-9 12 0,0 0 0,-15 20 1,-2-4-2,-7 5 1,-7 4-1,-7 7 2,-11 2 1,-6 3-1,-8 0 0,-7 1 1,-3-2 0,-7-2 0,-5-1 0,-7-6 0,0 0 0,-4-7 1,0-4-1,-1-5 0,-1-1 0,0-7 0,2-6-1,3-6 1,-1-3-1,6-3 1,1-7-1,3-4 0,6 0 1,3-3-1,6-1-1,4 2 0,9-3 1,6 2-1,5 4 1,9 2-1,6 2 0,5 0 1,7 7 0,5 3-1,0 3 1,1 4 0,-2 3-1,0 6 1,-2 3 0,-4 5-1,-4 1 2,-4 7-1,-4 0 1,-5 3 0,-4-2 0,-5-1 0,-5 0 0,-3-3 0,-3-6 0,-5-2 0,-3-6-1,-3-6 0,-1-3 0,-1-7 0,3-3-1,1-5 1,3-6 0,4-2 0,8 1 0,7-2 0,8 1 0,6 1-1,8 4 1,7 1 0,6 5 0,3 1-1,5 6 1,1 10-1,0-13 1,0 13-1,0 0 0,-6 12 0,-2 0 0,-6 6 1,-9 0-1,-6 4 2,-6 3-1,-8 2 1,-8-1 0,-9-1 0,-5-2 0,-8-3 0,0 0 0,-7-2 0,-1-5-1,-3-1 0,-3-3 1,2-2-1,-2-3 0,2-2 0,1-2 1,1-2-1,3-2 0,2-4 0,3-2 0,5 0 0,4-2 0,8-4 0,3-3-1,11 0 1,5-1 0,9-2-1,5-1 1,8 2 0,6 1-1,5-1 0,5 3 0,5 4 0,0 0 1,6 1-1,-10 13-1,18-14 1,-18 14 0,17-2 0,-17 2 1,7 14-1,-12 1 1,-3 2 0,-5 4 0,-8 5 1,-5 2 0,-7 1 0,-8 2 1,-6-2-1,-4 3 1,-8-4 0,-1-2-1,-7-5 1,-3-5-1,0-5 0,0-5 1,1-8-1,0-8 0,1-4 1,3-7 0,2-4 1,3-5-2,4-4 1,4 1-1,4-6 0,7 3 1,7-2-2,7 0 2,10 1-3,7 3 2,8 0-2,9 1 1,5 7-1,3 0 0,5 5 0,1 4-1,0 5 2,0 3-1,-1 5 0,-4 1 1,0 4-1,-2 1 1,-2 1 0,-12-3-2,18 10 2,-18-10 0,9 11 0,-9-11 0,0 0 0,1 13 0,-1-13 0,0 0 2,-13 13-2,13-13 1,-13 5-1,13-5 1,-16-5-1,16 5 0,-17-19 1,10 4-1,1-6 0,2-5 0,4-2 0,5-9-1,3 1 1,5-4 0,2-1 0,4 5-1,1-1 1,1 5 0,2 4 0,-2 6-1,-1 4 1,-1 4 0,-3 3 0,-2 3-2,-2 5 2,-12 3 0,15-5-1,-15 5 1,0 0 0,0 0 0,0 0 0,0 0 1,0 0-1,0 0 0,0 0 2,0 0-1,0 0-1,0 0 0,0 0 1,0 0-1,0 0 0,0 0 1,0 0-1,0 0 0,0 0 0,0 0-1,0 0 0,0 0 0,0 0-4,0 0-5,0 0-13,0 0-4,3-27-1,4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8:58.50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28 142 9,'0'0'10,"3"17"-1,-3-17 1,-5 17-5,1-4-1,0 8 3,-2 1 3,3 10 2,-2 5 3,3 9 0,1 8 0,1 12-2,1 12-1,2 11-3,2 10-3,2 9-2,2 3-2,2-4-1,1-4 1,1-13 0,3-12-1,-2-16 2,2-13 0,-3-21 3,4-16 0,6-24 0,13-17-1,9-25 1,13-16-1,11-26-2,12-17-1,12-17 0,6-5-1,-5 0 0,-4 4 1,-10 10-2,-10 14 1,-11 17-1,-10 17-1,-10 21-3,-9 6-6,4 17-14,-1 14-9,-4 0 1,-1 3 0,-14-4-2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4:24.94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16 74 7,'0'0'7,"-20"-3"-1,20 3 0,0 0-7,0 0 0,7-13 2,10 6 1,4-3 2,11-1 1,3-2 0,8 5-1,2 1 1,2 6-2,-2 2 1,-1 6-1,-5 5 1,-7 5-1,-5 3-1,-8 3 1,-8 1-2,-5 0 0,-5 1 0,-5 0-1,-4-2 0,-5 0-1,-4-3 1,-3 0 0,-4-1 1,-6 3 0,-5-5-1,-3 2 2,-4-6 0,1 3 4,0-8-2,0-1 3,5-6-2,6-10 2,9-1 2,10-9-4,11 4 2,8-8-5,11 4 2,12-3-5,6 7 1,9 2-8,3 6-6,1 2-8,3 7 0,-10-4 0,2 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4:26.83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65 34 6,'0'0'3,"0"0"0,17-35 4,-17 35 0,0 0-3,0 0 1,0 0-1,0 0 0,0 0 1,0 0-2,0 0 1,1 34-1,0-7-3,2 2 2,-2 13-1,-1 1 3,0 9-3,-3-1 2,-1 12-4,-2-7 2,-3 3 1,-1-6-2,-2-3 1,1-8 0,-1-3 0,4-11 1,0-6 1,2-10 0,6-12 2,0 0-2,3-10 1,9-10-1,6-4 0,3-4-1,5-4-2,5 1 0,4 1 0,-2 6-1,-1 7 1,-2 10 0,-2 8 0,-3 9 0,-1 6-1,-4 7 1,-2 2 0,-1 2-1,-5 2 1,-3-4 0,-4 0-1,-5-1 1,-8-3 0,-9-4 1,-7 1 1,-7-4-1,-7 4 1,-2-8-3,-3-1 3,0-6-4,3-5-9,9 1-7,-1-12 0,12 2 0,-2-15-2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4:28.42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19 0 3,'0'0'10,"0"0"0,0 0-5,0 0 1,0 0-3,0 0 4,0 0-2,0 0 0,0 0-1,0 0 3,39 46-3,-39-46-1,-7 52-1,-1-12-1,-2 5 0,0 11-2,-3 12-9,10 2-4,-4 4-2,10-1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1:32.42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6726 580 4,'-31'-12'6,"-8"-2"-1,-3-1-1,-7-1 4,0 3 3,-6-4 1,2 3-1,-4-3-2,0 2-2,-5-2-1,-2 1 0,-3-3-5,-4-1-1,-5-1-2,-8-4 0,-5-2-2,-9-6 2,-5-4 0,-7-2 1,-8-2 2,-4 3 0,-3-1 1,-4 7 2,-5 6-2,1 8 0,-2 10 0,2 8-1,4 8 0,1 6-1,0 7 1,0 5 0,5 2 0,0 1 1,2 3-1,-5 0 2,0 1 0,-3 2 0,1 3 1,-5 0-1,3 4 0,1 4-1,0 3 1,4 5-1,-1 5-1,5 4 1,1 4-2,6 9 1,-1 6 1,2 8 0,3 7 0,3 4 0,0 5-1,4 3 1,1 4-1,2-2 1,0 5-1,-1 0-1,1-2 0,-1 5 1,4 6 0,-1 5-2,7-1 1,5 4 0,11-4-1,13 0 1,12 0 0,12-3 0,10-6-1,13-3 1,7 2 0,4 1-1,3 3 2,1-4 0,3 0-1,1-2 1,5-1-1,1-5 0,4-7 1,8-8-2,6-8 1,6-6-1,6-7 1,7-4 0,7-3 1,7-6 0,10-1 1,4-3 1,9 0 0,10-1-2,8-1 2,8-5-2,4 0 0,6-5 0,1 0 0,5-4-1,4-3 1,1-4 0,0-3 0,2-2 2,5-1-1,3-4 1,2 1 0,1-2 0,1 0 1,3 2-1,4 2 0,4 1 0,3-1-1,2-1 1,6 0-2,3-4 0,8-3 0,-1-8-1,2-3 0,3-8 1,1-5-1,0-6 0,-1-6 0,0-4 0,-1-2 0,-1-3 0,-1-4 0,-2-5 0,-2-2 0,-3-5-1,-1-6 1,0-8-2,-6-9 0,-5-7 0,-6-10 0,-8-5 0,-8-10 0,-6-7 0,-8-9 1,-9-5 1,-8-3-1,-11-5 1,-5-7 1,-9-4 0,-7-1 0,-13-3 1,-8 0 0,-10-3-1,-10-4 0,-11-5 0,-11-1-2,-11-6 0,-14-5 0,-9 0 0,-13-6 0,-9-2 0,-9 1 1,-7-2 0,-4 0-1,-5 3 1,-5 3-1,-4 6-1,-4 7 0,-6 7-1,-5 8-1,-8 11 0,-13 7-2,-6 16-6,-8 9-7,-9 4-8,0 11 0,-6-5 0,11 8 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8:22.61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215 266 51,'6'-14'10,"1"2"-4,-5-3-7,-3-4-8,5 7-9,-10-8-1</inkml:trace>
  <inkml:trace contextRef="#ctx0" brushRef="#br0" timeOffset="141">119 58 48,'0'0'16,"0"0"1,0 0-2,0 0-6,-7-11-6,7 11 1,0 0 3,0 0 2,0 0 1,0 0 1,0 0 1,0 0 0,0 0-2,0 0-2,-12 3-2,12-3-2,0 0-2,0 0 0,-15 5-2,15-5 0,-15 9 1,15-9-1,-20 20 1,10-5 0,-2 1 0,3 2 0,1 1 0,2 2 0,4-3 0,7-1 0,6-4 0,10-4-1,7-4 0,4-4 0,4-3 1,2-3-1,-4-1 1,-3-1 1,-9-1 0,-7 0 1,-15 8 0,7-19 0,-13 8-1,-2 0 0,-3-5 0,2 0-2,-1 1-1,-2 1 1,-1 2-1,-1 3 0,-2 5 1,-5 5-1,-1 6 0,-5 3-1,2 3-3,-3-2-5,7 6-6,0-6-5,8-2-4,13-9-1,0 0 1,8-12-2,10-7 6,9 2 6,2-7 16,0-1 10,2 8 4,-7-3 3,1 11 1,-9-1 0,-3 13 0,-13-3-4,3 15-9,-5 0-3,-3 4-3,-2 5 0,2 5 1,-5 6 1,1 5 1,0 6 0,-2 5 0,1 7 2,-3 8-1,-1 8 0,-6 1-1,3 0 0,-4-5-2,1-6-5,2-12-14,5-12-11,-2-27 1,15-13-1,-11-37-1</inkml:trace>
  <inkml:trace contextRef="#ctx0" brushRef="#br0" timeOffset="1186">321 405 76,'10'-3'26,"-10"3"0,12-8-2,0 4-5,2-3-18,4-2-3,4 1 0,6 1 1,2 2 1,-1 3 0,-2 3 1,-4 3 2,-1 4 0,-7 2 0,-1 7 0,-10 2-1,-7 4 0,-4 2 0,-4 3 0,-7 2 0,-3 4 1,-3 1-1,-4 2 1,-1-1 0,1 0 0,-2 0 0,3-1-1,2-6 0,4-2 0,4-6-2,5-1 1,7-7-1,9-2 0,7-6 0,7-1 1,7-2 0,7-1 0,5 1 0,5-1 1,1 0 0,2 2 0,0 1-1,0 2 1,0 0-1,-2 1 0,-5-1-1,-3-1 1,-4 0-2,-7-2-1,-4-1-6,-9-4-19,-8-9-5,-4-1 0,-13-11-1,-2-3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8:39.19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1765 281 24,'-8'-17'13,"8"17"0,-13-20-3,-1 9-9,-5-2 0,-3-1-1,-6 1 0,-1-1 0,-5-2 1,-3 1 0,-2-2 1,0 1 1,2-2 2,-1 3 0,2 0 1,3 1-1,0 4 0,3 2 0,-2 3-1,0 4-2,-3 3 0,-1 2-2,-3 1 0,-4 4 0,-5-2 1,1 1-1,-2-1 0,0 1 0,2-1 1,3 0 0,-1 3 0,2 2 0,-1 3 1,3 4-1,-3 3 1,1 2-1,-2 3 0,-4 2 0,-2 1-1,-1 1 2,1-1-1,0 0 2,4 2-1,4-3 1,6 1 0,6 0 0,7 3 1,8 1-1,7 2 0,4 2 0,5 3-1,3 5-1,1 2 1,3 4-1,0 1-1,2 1 1,1 2-2,0 0 2,3 1-1,2-4 2,5 0-1,6 0 2,8 0-1,10-4 2,9-3-1,8-4-1,6-4 0,5-1-1,4-5 0,1-5 0,0-4-1,2-3 0,0-3 1,3-3-1,0-4 0,7-8 0,4-7 0,5-5 0,1-8 1,-3-6-1,-2-6 0,-6-7 0,-4-4 0,-7-4 0,-10-1 0,-6-3 0,-8-3 1,-6-4-1,-7-4 0,-7-4 1,-7-7-1,-7-4 0,-9-5 1,-8 0 0,-6-2-1,-10 3 0,-4 2 0,-8 4 0,-6 8 0,-6 3 0,-5 4-1,-5 5 1,-6 5-1,-4 3 1,-6 3 0,-5 6 0,-4 4-1,-4 6 1,-6 5 0,-4 7 0,-8 6 0,-1 9-2,-2 6-4,4 9-12,-2 14-9,-5-5 0,6 10-1,-5-6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9-11T18:26:43.9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30 35,'0'0'12,"0"0"1,0 0 0,0 0-7,0 0-2,0 0 2,0 0-1,0 0 1,0 0-1,0 0 0,0 0-2,0 0-4,0 0-4,0 0-3,11-8-10,1 5 0,2-5 1,5-3-2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51:38.92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118 0 22,'11'30'14,"-7"2"0,4 16 1,-9 6-9,1 7-1,-5 10 0,-1 6-1,-3 2 0,1 2-4,-1-4-6,0-14-8,9-7-2,-1-23-3,11-11 1</inkml:trace>
  <inkml:trace contextRef="#ctx0" brushRef="#br0" timeOffset="250">504 75 94,'0'32'27,"6"7"1,-7 0 0,-2 10-26,2 10-2,-2 11-1,-3 9 1,-5 4-1,-3 2 1,1-6-1,0-3 1,3-11-3,1-14-4,8-15-10,7-14-10,-6-22-1,18-18 0,-12-16 0</inkml:trace>
  <inkml:trace contextRef="#ctx0" brushRef="#br0" timeOffset="608">-12 595 58,'-4'10'23,"4"-10"2,0 0 0,0 0-14,0 0-8,16-11 1,-16 11-1,16-4 2,-5 4 0,8 5 0,2 3 1,12 4 0,8-1 0,13 3-1,8-2 0,10-2-2,6-1-1,5-4-1,1-2 0,-5-4-2,-4-2-3,-9-4-2,-2 3-7,-15-5-13,-10-6-4,-8 1 0,-17-8 0,-12 0 1</inkml:trace>
  <inkml:trace contextRef="#ctx0" brushRef="#br0" timeOffset="967">16 376 112,'0'0'30,"10"17"1,9-23-3,14-4-29,11-4-2,16-2 1,10-6 0,14-4 0,9-2 1,12 0 0,6 0 0,10 3-4,4 0-14,8-3-9,19 1-1,0-15 1,14-4-1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52:00.27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829 250 34,'0'0'13,"0"0"2,0 0-1,0 0-3,-9-10-5,9 10-1,0 0 3,0 0-1,-14-9 0,14 9-1,-14-5-1,14 5-1,-16-6-2,5 1 0,-1 2-2,-2-3 1,-3 0 0,-1-1 0,-2 0 1,-2 0-1,-1 0 1,0 1 0,-3 1 0,0 2 0,1 2-1,0 2 0,-2 0 0,1 2 1,1 1-1,-1 1 1,2 2 0,1 0 0,1 1 0,-1 1-1,3 3 1,1 1-1,-1 1 0,2 1-2,0 1 1,2 2 0,1 1 0,-2-1 0,3 3 0,-1-2 0,2 2 1,0 0-1,2 0 1,-1 0-1,1 2 1,3-1-1,-1 2 0,2 2 0,-3 2 1,3 3-1,0 1 0,2 3 1,-2 2-1,2-1 0,-1 0 0,2-1 1,1 0 0,-1-2-1,3-1 1,-1-1 0,2 0 1,-1-1-1,2 2 0,-1 0 0,2 1 1,-1 1-2,2 2 1,-1-2 0,2 1 0,-2 3 0,3 0 0,-1 0 0,2-1 0,0-3-1,1 0 1,0-2 0,4-3 0,-3-3-1,2-3 1,2-1-2,1-1 0,0 0 1,1 0-1,0 1 1,1-1-1,2 0 1,-3-1-1,2-2 1,-2 0 0,3-3 0,-1-1 0,0-2 0,2-2 0,2-2 0,1 1 0,1-1 0,0 0 1,1 0-1,-2-1 0,1 3 0,0-1 0,-3 0 0,-1 1 0,-1-1 0,0-1 0,-2-1 0,-1-1 0,-1-4 1,0 1-1,-2-4 0,1-1 1,2-1-1,1-1 0,2-2 0,-1 1 0,1-2 0,-1 1 0,0-1 1,2-1-1,-4-2 0,1-1 0,0-2 0,3-3 0,1-1 1,-1-2-1,4-2 0,-1-2 0,-1-3 0,-1 3 2,-2-2-1,-2-1 0,-3 1 0,-2-1 0,0-2 0,0 1 0,2-2-1,0-4 0,3-1 0,1 1 0,2-2-1,-1 1 1,1-1 0,-2 1 0,-2 1 0,-2 3 0,-4 1 1,-2-3-1,-2-1 0,-4 2 0,-1-2 1,-2 2-1,0-3 0,-1 1 1,3-1-1,0 0 0,1 1 0,1-1 0,0 0 0,-1-1 0,0-1 0,-1 0 0,0-3 0,-3 2 0,2-2 0,-3 3 0,1 1 0,-1 0 0,-1 0 0,1 2 1,0 2-1,-1 2 0,-2 2 1,-1 2-1,-1 1 1,-2 2-1,-1 1 0,-1 1 0,-1 0 1,-2 0 0,-1-1 0,0 1-1,-1 0 2,2 4-1,-2-1 0,0 3 0,1 2 0,-1 2 0,-1 3-1,1 0 0,0 3 1,0-2 0,-3 2-1,1-1 1,0-1 0,1 2 0,0 1 0,3 3-1,-1 1 1,2 5-1,1 1 0,1 2 0,2 3 0,1 2 0,-1 1-1,0 1 0,-1 2-2,-2-3-10,-1 2-16,1 1-3,-9-8 1,-1-1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51:40.65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0-1 37,'16'10'13,"-16"-10"0,28 6-3,-7-3-9,7-2 3,6 0 4,8-1 1,8-1 2,8 0 0,8-1 1,9 4 0,5 0-2,6 0-3,3 4-2,-3-2-3,-3 2-1,-6-1 0,-8-1-1,-11 0 0,-12-3 1,-9 0-1,-10-1 2,-11-1 0,-6 0 0,-10 1-1,0 0 0,-8-12 0,-6 8 0,-4-2-2,-7 0-1,-5 2-2,-10-1-4,-6 3 2,-6-1 0,-3 3 0,-4-1 1,3 1 2,3-1 2,9 0 3,8 1 2,12-1 1,24 1 2,0 0-1,44 2 0,8 0-1,17 2-3,14 1-9,8 1-17,-2-7-1,0 1-1,-25-12-2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51:41.88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12 573 3,'0'0'9,"0"0"-1,0 0 3,0 0 1,-12-13 1,12 13 1,0-15-2,0 15 1,8-20-2,-8 20-4,21-17-3,-8 9-2,4 1 0,-1 3-2,0 3 0,-1 3-1,-3 5 0,-1 1 1,-4 4 0,-4 1 1,-2 3 1,-2 0 1,-1-1 3,-6-1 0,0 0 1,-8-4 1,1 0-1,-5-7 0,2 0 0,-1-8-2,3-6-3,6-4-2,6-4-1,5 0 0,6-5-1,3 4 1,3 3-1,2 5 0,0 7 2,-4 8 0,-11-3 1,15 22 0,-10-3 1,-3 3 1,-1 5 0,-4-3 1,-1 2 1,-5-4 0,2-2 0,-2-6-1,0-2-2,9-12-4,-12-3-14,13-13-16,8-6 0,4-16 2,9-6-4</inkml:trace>
  <inkml:trace contextRef="#ctx0" brushRef="#br0" timeOffset="780">914 27 63,'17'3'22,"-17"-3"-1,12 0 0,-12 0-14,0 0-7,7 21 1,-10-2 2,-3 9 1,-6 7 2,1 11 1,-8 10-1,3 9 0,-4 3 0,4 5-1,0-3-3,5-5-2,3-8-4,1-12-6,8-15-12,9-14-5,2-23-1,9-11-1,0-21 0</inkml:trace>
  <inkml:trace contextRef="#ctx0" brushRef="#br0" timeOffset="1076">1323 36 77,'10'21'27,"3"11"0,-6-1 0,-2 5-14,-4 13-10,-3 10-2,-5 5 1,-5 0 0,-1 4 0,-3-6-1,2-5 1,2-8-3,4-9-4,3-12-15,9-13-8,-4-15-1,9-19-1,-7-12 1</inkml:trace>
  <inkml:trace contextRef="#ctx0" brushRef="#br0" timeOffset="1388">710 538 73,'0'0'24,"10"4"0,9-11-4,12 0-15,12 1-3,9-1 2,9 3-1,7-2 1,4 4 0,4 0 0,1 3 0,-1 0-2,-3 0 0,-1 0-2,-5-2-2,-1 2-6,-9-4-6,-5-5-11,-1 3-1,-15-9-2,-3 2 1</inkml:trace>
  <inkml:trace contextRef="#ctx0" brushRef="#br0" timeOffset="1716">840 271 62,'-16'4'24,"16"-4"0,0 0 0,21 9-9,2-7-10,6-2-1,7 1 2,5-2 1,8 1 0,2-2-1,10 2-2,3-3-1,7 1-5,10 1-14,8 1-13,-2-6 0,3 1-1,-2-6-1</inkml:trace>
  <inkml:trace contextRef="#ctx0" brushRef="#br0" timeOffset="2746">2507 605 81,'0'0'33,"0"0"-1,0 0 1,0 0-10,0 0-17,0 0-5,12 6-6,-12-6-14,12-3-14,-1-1 1,-6-9 0,4-5-1</inkml:trace>
  <inkml:trace contextRef="#ctx0" brushRef="#br0" timeOffset="3557">2487 650 75,'15'-1'17,"-2"-10"-7,12-1-6,5 0-23,0-1-3,3 3 7,-3 2 5,-3 5 7,-7 4 7,-5 5 8,-8 7 6,-9 0 3,-4 5-1,-6-2-2,-3-1-4,-1-1-4,-4-6-3,1-7-4,5-9-4,2-7-4,10-5-1,5-6 0,4 0 2,3-1 0,1 3 2,2 5 1,-2 9 4,-11 10 2,0 0 0,6 20 1,-13-2 0,-3 6 0,-4-3 1,1 6 0,-2-6-1,2-3-3,2-6-3,11-12-18,0 0-11,9-22-1,9-11-1,10-7-1</inkml:trace>
  <inkml:trace contextRef="#ctx0" brushRef="#br0" timeOffset="4150">3375 0 20,'21'5'15,"-21"-5"2,20 17 2,-15 1-3,0 11-5,-2 13 2,-8 10 0,-1 17 1,-9 12-2,0 15-1,-7 0-1,2 4-3,0-6-4,0-8-6,9-13-11,5-15-15,7-29 1,13-26-3,5-29 2</inkml:trace>
  <inkml:trace contextRef="#ctx0" brushRef="#br0" timeOffset="4415">3979 99 94,'-2'29'28,"4"12"-1,-9-1 0,2 10-27,-2 9-2,-2 5 0,-4 1 1,-1 0-2,-3-3 2,2-4-2,-1-9-4,-1-10-8,3-7-11,-5-17-1,5-9 0,-7-19 0</inkml:trace>
  <inkml:trace contextRef="#ctx0" brushRef="#br0" timeOffset="4649">3224 516 70,'-11'12'25,"11"-12"-1,0 0-3,22 11-17,9-9-3,13 0 1,12-3 0,11-2-1,9-1 1,7-1-1,4 0-2,-1-2-4,-1 3-8,-3 0-7,-14-4-6,-3 4 1,-17-5-1</inkml:trace>
  <inkml:trace contextRef="#ctx0" brushRef="#br0" timeOffset="4930">3188 301 74,'0'0'31,"15"12"-3,13-13 2,18-3-6,14 1-22,13-2-1,12-2-1,11-1 1,6-3-3,3 2-7,0-2-16,-4-5-4,1 2 0,-14-8-2</inkml:trace>
  <inkml:trace contextRef="#ctx0" brushRef="#br0" timeOffset="5554">4615 716 83,'11'15'27,"-11"-15"-2,16 3-2,-16-3-22,18 0-4,-18 0 1,17-1 1,-17 1 0,0 0 3,11 1 0,-11-1 1,0 0 1,0 0 0,-11 16 2,11-16 0,-12 10-1,12-10-1,0 0-1,-14 9 0,14-9 0,0 0-2,3-18-1,3 7 0,-1 1 0,-5 10-1,10-20 0,-10 20-1,0 0-4,0 0-6,0 0-13,-15 15-5,15-15-1,0 0 0,0 0 1</inkml:trace>
  <inkml:trace contextRef="#ctx0" brushRef="#br0" timeOffset="5990">5424 16 78,'-18'11'25,"18"-11"0,-13 12-1,9-2-15,-2 13-9,-1 15 1,0 13 3,-6 13 2,-1 18 0,-7 10 0,-1 10 0,-1-5-1,3-3-1,-1-12-4,4-14-5,9-18-13,11-23-14,7-33 2,13-19-1,4-21 0</inkml:trace>
  <inkml:trace contextRef="#ctx0" brushRef="#br0" timeOffset="6256">5809 174 109,'0'0'29,"3"13"-1,-4 0 0,-1 8-26,0 7-2,-5 9-1,-2 12 3,-6 9-1,-1 12 1,-6 3-1,1 9 1,-1-2 0,4 1-1,4-7-3,4-11-6,10-10-16,4-16-9,2-19 2,5-19-2,-6-21 2</inkml:trace>
  <inkml:trace contextRef="#ctx0" brushRef="#br0" timeOffset="6521">5124 468 77,'-36'5'25,"15"6"0,4-4-1,17-7-18,15 20-5,22-14 2,15 5-1,18-3 2,18 2 2,12-3-2,12 0 1,1-2-1,4 1-1,-7-3 0,-7-1-3,-10-2-4,-14-6-5,-7 1-11,-15-2-8,-16-8-2,-11 1 1,-21-6 0</inkml:trace>
  <inkml:trace contextRef="#ctx0" brushRef="#br0" timeOffset="6848">5032 257 103,'19'1'29,"19"-7"0,19 1-2,18 1-23,13-1-2,15 3 0,10 1 0,6 3-4,5 3-14,2 2-14,-14-10 1,-6-1-1,-18-19-2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22:41.8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3139 70 14,'1'15'13,"-1"-15"0,2 9-1,-2-9-1,5 11-1,-5-11-2,5 12-1,-5-12-2,10 11 0,-10-11-2,8 12 0,-8-12-1,9 9 0,-9-9 0,0 0-1,8 11 1,-8-11 1,0 0-1,0 0 1,12 10 1,-12-10-1,16 3 1,-4-2-2,9 1 1,1-1-1,8 1 0,7-2-1,11 1 1,5 0-1,10 1 0,6-1 0,5 2 1,10-1-1,3 1 0,6-1 0,9 0 0,4-2 0,7 0-1,4-2 1,7-2-1,2-1 0,5-1 1,0-2-1,-5 0 0,-2-1 1,-6-1-1,-5-2 1,-7 1-1,-10-3 1,-7 3 0,-9 1-1,-8-1 1,-8 2-1,-5 2 0,-4 2 0,-4 1 1,-2 0-2,0 3 2,-2 0-1,-1 0 0,-2 0 0,-3 0 0,-6 0 0,-4 0 1,-10-1 0,-2-1 0,-8 1 0,-11 2 0,9-4 0,-9 4 1,0 0-2,0 0 1,0 0-1,0 0 0,0 0 0,0 0 0,0 0 0,0 0 0,0 0 0,0 0 0,0 0-1,0 0-1,0 0 1,0 0-2,0 0-2,0 0-5,0 0-18,-19-10-2,-1 3-2,-5-4 2</inkml:trace>
  <inkml:trace contextRef="#ctx0" brushRef="#br0" timeOffset="75188">0 3237 5,'17'-4'9,"-2"4"-2,-3 0 0,7 0-2,-3-2 1,4 2-2,-3-1 1,-1 1 0,4-1 0,-3 1-1,0 0 0,2 0 0,-1 0-2,4 1 0,4-1 0,0 0 0,4-2 1,3 2 1,6-3 1,5 1-1,6-2 1,9 1 0,3-4 0,8 3-1,5-4-1,9 3 0,4-2-1,6 1 0,2-3 0,6 2 0,4-1 0,5 0 0,4-3 0,4 3 0,4-2-1,6 1 1,2 1-1,0 1 0,0 1-1,-5 2 0,-3 1 0,0 2 1,-8 1-1,-7 1 0,-9 1 0,-7 0 0,-6 0 0,-7 1 0,-9-2 1,-11 1 0,-7-1 0,-8 1 0,-12-1 0,-4 0 0,-7 0 0,-5 0 0,-16-1-1,13 3 1,-13-3 0,0 0 0,0 0-1,0 0 1,0 0-2,0 0-3,0 0-10,0 0-14,0 0-2,5-21 1,-3-7-1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08.04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1564 2872 19,'-26'-19'17,"14"11"1,-13-7 0,3 4-4,-6-4-5,1 2-3,-5-1-1,1 2 1,-6-2 0,-3 2-2,-1 0 1,-2 2 0,-4 3 0,-3 2 0,-1 5-1,-3 3-1,0 5-1,-2 3 0,-1 6 0,-1 4-1,-2 4 0,1 5 1,0 5-1,1 4-1,0 3 1,2 5-1,1 3 1,2 3-1,3 1 1,3 0-1,4 1 0,2-2 0,6 0 1,5-2-1,4 0 1,6-3-1,6-2 1,6 0-1,5-1 1,4 3-1,5-2 0,4-1 0,5-1 0,6 1 0,6-1 0,4-1 0,4-1 0,4-4 0,6-2 1,6-3 1,4 0-1,3-5-1,5-2 1,5-3 0,4-3 0,3-3 0,2-2 0,3-4-1,2-3 0,2-2 1,0-3-1,1-1 1,0-2-1,1 0 0,-1-2 0,-3-1 1,-3-2-1,-1-2 0,-2-2 1,-4-4-1,-5-3 0,-1-5 0,-3-4 1,-6-4-2,-1-4 2,-5-4-1,-4-5 0,-3-4 1,-2-4-1,-7-5 1,-5-2 0,-5-1 0,-4-5-1,-7-1 0,-4-1-1,-8-3 1,-3 3 0,-7-2-1,-5-1 0,-6 0 1,-4 2-1,-5 3 2,-5 1-1,-4 2 0,-5 4 0,-6 6-1,-2 5 1,-5 4 0,-5 5 0,-3 7-1,-5 6 0,-2 8 0,-1 4 0,-2 9-1,-6 7-3,0 9-7,-1 8-3,-8 6-9,2 12-3,-9-2 0,4 9 2</inkml:trace>
  <inkml:trace contextRef="#ctx0" brushRef="#br0" timeOffset="1395">2168 2829 25,'0'0'14,"12"0"-1,-12 0-1,13-11-5,-13 11-2,22-19 0,-6 4 1,3-3-2,2-6 1,6-3-2,2-6 1,9-4-1,4-5 1,5-4-1,4-4 0,6-5 0,7-5 0,5-4 0,7-6 0,5-5-1,5-8 1,5-3 0,7-7-1,6-2 1,7-7-2,4-1 1,4-4-1,4-3 0,1-1 1,5-1-2,0 0-1,-3 0 1,-6 1 0,-2 2 0,-5 6 0,-6 6-1,-5 5-1,-8 9 1,-8 9 1,-12 8-1,-7 10 0,-12 12-2,-11 7-3,-11 10-7,-7 11-7,-17-3-4,-9 19 0,-5-23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10.49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152 262 9,'0'0'11,"-2"23"1,-2-11-2,4 7-3,-1 2-3,-1 5-1,1 0 1,2 3 1,-2 0 0,4 5 0,-3-1 0,2 1 1,-1-2-4,1 1 2,0-2-2,-1 0 0,1-6-1,-1-2-1,0-5 0,-1-4-2,0-2-1,0-12-6,-4 10-2,4-10-4,-14-5-2,-2-11-1,8 4 1</inkml:trace>
  <inkml:trace contextRef="#ctx0" brushRef="#br0" timeOffset="362">0 235 15,'4'-12'13,"8"7"1,-12 5-3,23-15-1,-9 8-5,6 0 1,1-1-1,5 0 1,2-3-1,6 1-1,2-3 0,4-2-2,0 0 1,0-1-2,-1 1 0,-3 0 0,-3 1-1,-4 1-3,-4 3-3,-8-1-5,0 7-4,-14-7-3,-3 11 0,0 0 0</inkml:trace>
  <inkml:trace contextRef="#ctx0" brushRef="#br0" timeOffset="698">83 402 26,'25'3'15,"-3"-11"0,9 3-3,-2-3-8,5-1 0,-1-2 0,1 0 2,-3 0-3,-3-1 0,-3 3 0,-2 1-1,-3 1 0,-3 2-3,-1 4-6,-6-1-5,2 8-5,-12-6 0,8 10-1,-8-10 0</inkml:trace>
  <inkml:trace contextRef="#ctx0" brushRef="#br0" timeOffset="1134">612 472 10,'15'1'10,"8"3"-1,0-1-3,5 0-3,-3 1-1,6 0 0,-4 1 0,0 1 1,-3 1-1,-1 1 1,-5 2-1,-2 1 1,-5 1-1,-4 2 0,-3-1 1,-2 3 0,-8-2 0,-1 1 0,-7-1 0,-3 1 0,-1-4 0,-2 1 1,-2-7 0,2 0-1,0-4 0,2-3 1,4-4 0,4-2 0,10 8-1,-14-20 0,14 20-1,-6-19 0,6 19-1,-2-16 0,2 16-1,-1-14 0,1 14 0,-2-12 0,2 12-1,0 0 0,2-12-2,-2 12 0,0 0-2,12-7-3,-12 7-3,17-4-5,-2 5-3,-15-1 0,28-13 0</inkml:trace>
  <inkml:trace contextRef="#ctx0" brushRef="#br0" timeOffset="1708">1007 42 16,'9'13'15,"-9"-13"0,12 21 1,-9-9-5,6 4-7,0 4 1,3 1 1,-2 1-2,2 0 0,1 2 0,-2-1-1,0 1 0,-2 2 0,0 1 0,-3 2-1,-1 0-2,0 0 0,-1-1-1,0-2 0,-1-4-3,4-5-5,0-1-5,-7-16-4,19 11-2,-19-11 0,18-11 1</inkml:trace>
  <inkml:trace contextRef="#ctx0" brushRef="#br0" timeOffset="2081">1617 267 33,'0'0'18,"0"0"-1,0 0 1,0 0-9,-17 3-7,6-1-1,-2 0 1,-4 1 1,0 0-1,-2 2 1,-2 1-1,1 0 1,0 1 0,4-2-2,0 2 1,2-1-1,3-1-1,11-5 1,-13 10-1,13-10 0,0 11 0,0-11 1,12 14-1,0-4 0,-1 1 1,5 2-1,0 0 0,2 1-1,-2 0 0,0-2 0,-1 2-1,-3-2 2,-1-1-2,-6-1 2,0 1 0,-5-11 1,0 17-1,0-17 1,-9 17-1,9-17 1,-17 14 0,7-9 0,-3-1 0,0-1-1,-1-1 0,1-4-2,0-1-3,2-4-5,11 7-4,-15-22-3,16 10-2,-1-8-2,11 5 2</inkml:trace>
  <inkml:trace contextRef="#ctx0" brushRef="#br0" timeOffset="2607">1786 381 16,'12'-3'13,"7"4"-1,-5-8-2,3-1-8,2-1-1,-1-4 1,1-1-1,-5-2 2,0-1 0,-4 3 1,-5-1 0,-2 1 0,-3 0 0,-4 4-1,-3-2 0,7 12-1,-23-13-1,10 11-1,-3 2 1,-1 2 0,0 4 0,2 3 0,1 4 1,1 1 0,4 1 1,2 4 0,3-1 0,4 3 1,2 0 0,4 0 0,2 0-1,2-2 0,1 1 0,1-2 0,3-2-2,-1-3 2,2-3-4,0-4 1,2-3-3,3-6-7,4 0-4,-3-11-8,7 0 0,-4-13 0,10 2-1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1:34.43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6597 45 28,'-103'-7'18,"-11"-4"1,3 7-2,-7 0-3,0 7-6,-7 4-2,-8 6 1,-7 4-2,-2 5-2,-4 0 0,-7 2-2,-5-1 1,0-4-2,2 0 2,-2-6 0,1-1 1,-3-3 0,1 1 1,-3 1 0,-1 5 0,0 9 0,-3 6-1,-3 11 0,5 7-1,-1 10-1,2 7 3,0 6-2,4 6 1,1 2-1,4 4 1,6-2-1,5 0 1,7 2-2,7-3 0,8-1-1,7-2 0,7-3 1,4-1-1,1 0 2,-1 1-1,1 0 2,3 2-1,1 2 0,6 1 0,6 4 1,7 2-1,11 1-1,13 2 0,11-2-1,7 0 1,11-1-1,3 0 1,7 2-2,2 2 2,1 5-1,2 2 1,0 5-1,3 3 1,1 6-1,1 1 0,3 4 0,0 1 1,4 1-2,3-2 2,5-1-2,3-2 2,5-4-2,9-3 2,4-7 0,7-5-1,9-7 1,6-4-1,4-4 0,8-5 1,6-3-1,5-1 0,8-4-1,2-2 1,6-4 0,5-2 0,9-3-1,5-2 1,2-1 0,3-4 2,4-1-1,7-1 0,1-2 0,3-3-1,3-3 1,1-4 0,6-1 0,1-5-1,6-4 0,6-2 0,7-2 1,6-3-1,6-1 1,5-1-1,7-1 1,2-2-1,4 2 1,0-3-1,-2 0 0,-2-1 0,1-1 0,-1-1 0,0 0 0,-1 0-1,-1-1 1,-3 0 0,4 0 0,0 2 0,0 0-1,-1 4 2,1 2-1,3 3 0,-2 1 0,3 2 1,1-1-1,1 1 0,1-1 0,0-1 0,3-3 0,0-2 0,1-3 0,5-3 0,-1 0 0,0-2 0,-1-3 0,3 0 0,-4-3 0,0 2 0,-1 0 0,-3 0-1,0-2 1,2 0 0,1 1-1,-1-1 1,-1 2-1,-1-2 1,4 0 0,1 0-1,-1-1 0,-10 0 0,-3 1 1,-2-1-1,-7-3 0,-5-1 1,-8-3-1,-9-4 1,-8-5 0,-3-4 0,-5-7-1,-5-4 1,-4-6-1,-2-6 0,-1-2 0,0-5 1,-3 0-1,-3-2 0,-3-3 1,0-2 0,-2 0 1,-8 3 0,-8-3 0,-3-1 0,-8-2 0,-2-3 0,-2-1 0,-6-3 0,0-4-1,0-5 0,-3-3 1,-7-4-1,0-6 1,-5-6 0,-8-6 0,-6-6-1,-11-3 0,-4-2 0,-4-3 0,-2-3-1,-1 0-1,1 0 1,1 1 0,-2 5 0,-1 0 0,-4 2 1,-1 1 0,-2 4 0,-8 2 1,-8 3 0,-8-1-1,-7 0 0,-6-2 1,-8-1-1,-8-1 1,-12-5-2,-9-1 0,-6-1 1,-9 1-1,-10-1 0,-14-1 0,-7 6 1,-8 3-1,-10 4 1,-11 4 1,-11 2-2,-10 2 2,-9 5 0,-12 4-2,-11 0 0,-14 3 0,-11 1 1,-7 3 0,-11 3 0,-11 3-1,-8 5 0,-8 2 1,-9 4 0,-8 4-1,-11 4 1,-4 4 0,-10 4-1,-4 5 1,-5 4-1,-3 7 1,-1 4-1,2 6 0,2 6 1,0 4-1,2 6 0,3 4 1,5 4 0,6 7-1,-1 4 1,3 6 0,-3 7-1,5 4 0,0 5-2,6 9-1,1 2 0,7 5-3,13 0-4,17 1-7,19 0-5,10-4-5,20 3 0,13-15 2,24-3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13.75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39 280 14,'0'0'13,"0"0"0,0 0-2,0 0-2,-6 16-6,8-5 0,2 6 0,-1 5 2,3 5 0,-1 3 1,1 5-1,-2 1 0,1 3-1,-2-2 0,0-2-2,-2-3 0,0-3-1,-2-7 0,0-3-1,0-8-2,1-11-3,0 0 1,0 0-2,-3-24 1,1 1-2,1-4 0,-4-7 2,2-1 2,-3 0 1,-1-2 2,-1 0 1,1 2 2,-2 5 1,4 4 0,-1 4 0,1 4 2,3 6-2,2 12 0,-4-16-2,4 16-1,0 0 0,0 0-1,12 11 1,-4 2-1,4 3 0,2 8 0,3 1-1,2 6 1,5 2 0,0 4 0,2-3 0,-1 1 0,4-4 0,-1-3 0,0-3 1,0-5 1,-2-5 0,-1-5 1,-2-5 0,-2-7 0,-3-5 1,-2-6-1,-4-6 0,-3-7 0,-4-5 0,-3-5-1,-4-5 0,-3-4 0,-3 1-1,-2 0 1,0 0-1,-1 6 0,2 3 0,1 6-1,1 4 0,2 6-1,3 4-4,1 3-4,1 12-5,7-12-5,-7 12-5,0 0 2,10-11 0</inkml:trace>
  <inkml:trace contextRef="#ctx0" brushRef="#br0" timeOffset="815">641 412 26,'26'9'15,"-5"-13"-1,8 5 0,-5-5-11,4-3-3,-1-4 1,-1-1 0,-2-2 0,-3-1 1,-6-1 0,0-1 0,-6 3 2,0 3-2,-5 0 0,-4 11 0,-4-13 0,4 13 0,-18 0-1,4 4 1,-1 2-1,-3 3 0,-1 0 0,-1 4 1,1 0 0,0 1 1,2 1 0,0 2 0,5 0 0,-1 2 0,3 1 1,2 2-1,4 1 0,0 1-1,5-1 1,0-1-1,5 0-1,1-3 1,4-1-1,3-4-1,2-4 0,6-4-3,3-5-2,4-3-4,3-6-1,3-4 1,0-3-1,1-3 2,-2 1-1,-4 0 3,-1 5 3,-5 3 3,-5 6 0,-1 4 1,-3 5-1,-2 1 0,-1 2 1,1 1 1,-2-2-1,3-4 1,0-4 0,1-3 1,2-5-1,-2-4 1,0-4-1,-3-4-1,0-1-1,-7 0 0,-2-3 0,-4 5 0,-6 1-1,-3 4 0,-5 4 1,-3 4-1,-1 3 0,-2 6-1,-3 1 2,2 3 0,1 4 2,-1 1-2,3 2 1,4 1 1,1 1-1,6 2 1,3 0-1,6 3 1,5 0-1,5 3 0,5 0-1,7 6 1,5 0 0,2 5-1,1 2 0,-1 3 0,0 1-1,-6 1 0,-2 0 1,-6-1-1,-7-1 0,-7-3 2,-6-3 1,-6-1 0,-6-4 1,-5-2-1,-6-5 1,-2-6 0,-3-5 0,1-8 0,0-7-1,3-10-1,5-7-1,5-10-1,8-5-1,6-6-4,8-2-2,5-7-5,10 3-3,3-6-4,12 7 1,-4-9 0</inkml:trace>
  <inkml:trace contextRef="#ctx0" brushRef="#br0" timeOffset="1871">1513 351 59,'-3'11'20,"3"-11"0,0 0-4,0 0-17,14 10 1,-14-10 0,21 3 1,-7-3 0,2 0 0,1-1 0,3 1 0,-1 0 0,0 3-1,1 2 0,-1 2 0,-2 4-1,-1 3 1,-1 2 0,-5 3 0,-1 1 0,-4 1 1,-3 1 1,-7-1 0,-4 0 0,-5-4 1,-8 1-1,-2-5 1,-5-2-1,-3-2 0,-3-5-1,4-1 0,1-5 0,6-2-1,5-6 0,8 0-1,7-5 0,9-2 0,8-1-1,6-2-1,6-2 1,4-1-2,5 0-1,2 1-3,3 2-5,-2-2-2,5 4-3,-8-5-3,6 7 1,-10-7 1</inkml:trace>
  <inkml:trace contextRef="#ctx0" brushRef="#br0" timeOffset="2383">2050 1 25,'1'26'16,"-1"-16"1,6 14-2,-3 0-7,3 8-2,-1 3 0,2 6-2,-2 2 0,2 1-1,-2 2-1,2-2-1,0-5 0,-1-3-1,-1-7 0,0-5 0,-3-8-1,-2-16-1,0 0-1,-12 4 1,3-15-1,-5-6 1,0-3-1,-4-5 1,1-1 0,-3 1 2,4 1 0,2 5 1,3 2 0,3 7-1,8 10 1,-5-14-1,5 14 0,18-6 0,-2 2 0,7 0 0,3-1-1,8-2 1,1 1 0,5 0 0,0 0 0,-1 1 0,-1 1 1,-5 2 0,-1 1-1,-5 2 2,-4 2-1,-4 3 1,-3 1 1,-4 5 1,-3-1 0,-4 5 1,0-1 0,-4 2 0,0-1 0,-1-2-1,0-3-1,0-11-2,-1 15-5,1-15-8,0 0-5,-1-22-7,5 6 2,-5-13-1,7 2 1</inkml:trace>
  <inkml:trace contextRef="#ctx0" brushRef="#br0" timeOffset="3050">2592 154 51,'6'24'20,"-6"-24"0,9 18-2,-3-7-15,2 3-4,0 0 2,0 1-1,2 0 0,-1 2 1,0-2 0,3 2 0,0-1 0,-1 0 1,2-2 0,0-1 0,-1-3 0,-1-2 1,0-2-1,-1-5 1,-10-1 0,19-8-1,-12-2 1,0-5 0,0-4-1,-1-3-1,0-3 0,-2-3-1,2 2 0,-2 2-1,2 0 0,-2 6-1,2 1-1,0 6-1,0 0 1,-6 11 0,16-4-1,-4 5 1,0 5 1,3 1 0,-1 4 1,4 0 1,5 3-1,1-1 1,2-2 0,0 1 0,0-4 1,5-3-1,-1-3 1,-1-4 0,-2-4 0,-1-3 0,-4-7 0,-1 1-1,-5-5 1,-4-2-1,-5 0 1,-3-1-1,-4 0 0,-5 2 0,-4 4 0,-4 1 1,-4 5-1,-4 5 0,-1 4 1,-5 4-1,-1 5 2,-1 7-1,0 3 2,0 4 0,3 3 0,3 3 2,5 2-1,4 3 1,8 3 0,8-1 0,8 4 0,6 0 0,10-1-1,8 0-1,8-2 0,5-3-1,8-5-1,4-7-1,4-7-4,5-5-6,2-5-13,-5-12-4,8-2-1,-10-13-2,2-2 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22.29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9229 3520 26,'-10'2'15,"-9"-9"0,9 7-1,-8-6-3,1 0-6,-2 2 0,-3-1 2,-3 0 1,-2 2 0,-3 0 0,-4 3 0,-5 2-1,-7 2-2,-3 2-1,-6 1-1,-1 4-1,-6 0 0,-1 5-1,-3 0 0,1 4 1,0 1-1,-2 1 0,2 1-1,3 2 1,3 0 0,1 2 0,5 0 0,2 0-1,6 3 0,5 4 0,5 1-1,4 1 1,5 3-1,5-1 0,7 6 0,5-1 0,5-1 1,5 0 0,5 2 0,5-1 0,6 1 0,5-1 1,5 0 0,2-2 0,6 1 1,4 0-1,4-5 1,4 1 0,1-3 0,3-4-1,4-4 1,3-3-1,4-7-1,2-7 1,5-5 0,4-6-1,1-7 0,5-5 0,0-7 0,2-6-1,0-3 0,-1-5 1,-6-4-1,-2-4 1,-6-3 0,-5-5 0,-5-4 0,-7-3 1,-10-1 0,-8-2 0,-5 0 1,-9-1-1,-7 0 2,-8 4-1,-12 2 0,-7 3 1,-6 1-1,-10 4 0,-5 1-1,-8 5 0,-7 5 0,-3 3 0,-7 8-1,-3 4 0,-8 9 0,-2 8-2,-4 9-2,-5 2-8,-4 7-13,-2 11-4,-12-5 0,4 6-1,-12-8 2</inkml:trace>
  <inkml:trace contextRef="#ctx0" brushRef="#br0" timeOffset="1436">0 4004 20,'0'0'16,"18"-2"1,-18 2-2,29-12-2,-8 2-3,7-3-3,5-7-2,8-2 1,7-6-2,10-5 2,7-7-1,11-5 1,7-9-2,12-7 2,7-6-1,13-7-1,6-8 0,10-7-1,10-8-1,9-8 0,9-7 0,10-6-2,8-8 0,7-7 0,7-2-2,4-2 1,5-1 0,4 0 0,6 0 2,3 2-1,2 4 0,3 2 1,4 3 0,2 3 0,4 2-1,-4 4 1,-6 6 0,-4 3 1,-6 8-2,-11 1 1,-9 5 0,-16 6-2,-14 6 1,-18 7-3,-17 6-2,-21 10-3,-18 5-5,-26 7-4,-20 12-5,-36 6-3,-22 18 2,-38 2 1</inkml:trace>
  <inkml:trace contextRef="#ctx0" brushRef="#br0" timeOffset="2143">790 2078 28,'56'-26'18,"20"2"-1,7-11-3,19-4-3,13-9-4,19-3 0,14-8-1,12-6-2,14-2 0,12-6 0,11-3-1,10-5 1,8-1-2,11-4 0,8-1 0,5 1-1,4-2 1,3 2 0,-2 2 0,-1 1-1,-6 4-1,-7 4 1,-9 5-1,-11 5 1,-15 2-2,-11 5 0,-15 7-1,-17 8-3,-13 7-5,-24 4-4,-11 12-7,-28-3-1,-6 11 1,-30-6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38.92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126 307 42,'0'0'18,"13"8"2,-13-8-1,13 11-8,-13-11-2,11 19 0,-6-6 0,0 2-1,0 6-1,-2 3-1,2 4-1,-2 6-1,1 6 0,-1 5-2,3 3 0,0 2-1,1-1 0,0 2-2,3-3-2,0-6-2,-1-4-2,2-9-7,1-3-5,-4-12-5,3 2-4,-11-16 2,11-7 0</inkml:trace>
  <inkml:trace contextRef="#ctx0" brushRef="#br0" timeOffset="395">10 289 48,'-13'-8'15,"13"8"-2,4-20-3,8 4-10,2-2-5,9-2 2,7 0 1,2 1 3,6 2 1,3 2 2,0 4 1,3 5-1,-1 5 0,-1 5 0,-4 5-1,-1 3-1,-3 4 0,-3 3-1,-4 2 1,-7 2-1,-3 3 1,-8 1 1,-4 3 1,-8-2 1,-7 1 1,-4-3 0,-4 1-1,-3-5 1,-3-4-2,-4-3-1,0-5 0,-2-4-2,2-4 0,-2-2-1,1-2-1,-2-2 0,3-1-1,3-1-2,1 1-2,5-1-6,3 4-4,3-8-4,13 10-5,-9-14 2,9 14 0</inkml:trace>
  <inkml:trace contextRef="#ctx0" brushRef="#br0" timeOffset="974">699 116 17,'13'13'11,"-13"-13"1,18 17-5,-7-8-1,4 7-5,2-1 1,-1 8 1,0-1 0,1 6 1,-5 0 1,0 4 1,-4-3 3,-1 3 0,-4-3-2,-1-4 0,-2-4-1,0-4 0,-1-5 0,1-12 0,0 0-3,0 0-1,-6-19-1,5-1 1,1-6-1,-3-4-1,3-4 0,-1 0 0,1 1 0,3 0 2,0 3-1,4 1 0,3 5-1,2 3 1,2 3 0,4 4-1,2 2 0,1 4 0,0 4 0,1 3 0,-2 3 0,0 4-3,0 3-7,-3-2-6,4 7-7,-21-14-1,25 19 1,-25-19 1</inkml:trace>
  <inkml:trace contextRef="#ctx0" brushRef="#br0" timeOffset="1475">1111 346 35,'16'-6'11,"8"0"-1,-3-8-2,6 1-8,1-2-2,2-1 0,2 2 2,-4 0 2,-1 1 3,0 3 1,-6-1 0,2 3 1,-4 1-4,-4 0 0,-1 1-2,-14 6 1,13-10-1,-13 10 1,0 0-1,-13-14 2,0 8-1,-3 3 0,-3-2 0,-2 2 0,-1 1 1,-3 2-1,0 3 0,0 2 0,1 2 1,-1 2 0,1 4 1,0 3-2,4 2 2,2 3 0,1 6 0,3-2 0,5 3 1,0 1-1,7 0 0,2-1 0,4 1-1,6-5 0,4-4-2,6-3-5,5-8-4,5-5-10,8-6-4,-5-10-4,13 0-1,-6-14 1,7 4 1</inkml:trace>
  <inkml:trace contextRef="#ctx0" brushRef="#br0" timeOffset="2019">1748 135 31,'-22'3'17,"22"-3"-1,-25 4 0,25-4-2,-21 7-7,11-3-3,10-4 2,-18 11-1,18-11 3,-17 15-1,10-5 1,-3 3-1,3 4 0,-2 3-1,1 2-1,1 2-1,3-1 0,1 1-1,3-1-2,5-3-1,4-1 0,7-6-1,3-3 0,6-3-1,3-6 1,1-2 0,1-5-1,2-5 1,-1-4 0,0-3 1,-2-4-2,0-3 1,-2-1 0,1-1-1,-1 0 1,-1 4 0,-4 3 0,-1 2 2,-5 6 0,-2 5 1,-1 5-1,-2 4 2,-11-2 0,14 19 0,-9-4 0,-1 5 0,1 5 0,-2 2-1,1 2 1,-1 0-2,3 1 1,1-2-1,2 0-2,4-7 0,2-5 0,5-3-2,-1-10-2,5-6-8,0-9-6,-3-13-7,6-3 0,-9-14-1,5 0 0</inkml:trace>
  <inkml:trace contextRef="#ctx0" brushRef="#br0" timeOffset="2699">2607 118 39,'0'0'20,"0"0"3,15-5 0,-15 5-2,0 0-9,-7-14-4,7 14-1,-14-6-1,1 6 0,-1 2 0,-4 3-3,-2 2 0,-4 2-2,3 4 1,-1 1-2,1 2 1,4-1-1,1 0 1,7 1-2,7-3 1,3 0-1,6-2 1,7 0-1,6-3 1,4 3-2,5-3 1,2 1-1,0 2 1,2 1 0,-3 2 0,0 1 0,-6 3-1,-3 0 4,-4 3-2,-5-2 1,-5 2 0,-5-1 1,-6-1-1,-8-1 0,0-2 1,-7-5-1,-2-2 0,-5-3-1,0-6 1,2-4-1,-1-3 0,6-4 0,1-3-1,7-2 0,6-2 0,6-2 0,8-2-1,6-2 0,5-3-1,7 1-1,3-3 1,6 2 1,0 1 0,1 2 0,-2 7 2,-3 1 1,-2 7 1,-4 5 1,-4 8 0,-7 8 1,-3 3-1,-4 7 1,-2 8-1,-1 2 0,-2 3-1,-1 0 1,1 2-2,-1-7 1,0-1-2,3-7-1,-3-10-4,-2-12-8,12-1-10,-8-21-5,4-1 0,-8-18-1,8 1 2</inkml:trace>
  <inkml:trace contextRef="#ctx0" brushRef="#br0" timeOffset="3414">2940 0 98,'-4'12'26,"11"7"-3,-7-19-7,9 15-25,1-5-10,2-4-5,4 3-5,-2-13 2,7 5 1,-6-9 3</inkml:trace>
  <inkml:trace contextRef="#ctx0" brushRef="#br0" timeOffset="3629">3176 327 61,'-20'5'19,"20"-5"1,-24-6-2,19-8-8,1-5-13,8-3-1,4-4 0,5 0 4,6 2 1,2 2 3,4 4 1,0 5 1,2 5-1,-3 6 0,-1 5 0,-2 5-2,-4 5 0,-1 4-1,-4 3 0,-4 5 0,-4 4 1,-5 0 0,-3 3 2,-8-3 0,1 2 0,-8-2 0,0-1 0,-4-9-1,1-2 0,-5-6 0,1-4-2,-2-6 0,2-6-1,1-5-1,1-7-1,3-1-1,3-8-2,7 0-6,2-6-7,9 1-5,6 4-5,1-5-2,9 8-1,-2-4 3</inkml:trace>
  <inkml:trace contextRef="#ctx0" brushRef="#br0" timeOffset="4106">3386 346 81,'0'0'22,"22"-6"-3,-10-12-3,3-2-14,5-4-5,0-2 2,3-1 1,-2 1 3,-2 5 0,1-1 4,-2 8 1,-3 5-3,0 4-1,-1 4 0,0 6-2,-2 4 0,-2 4 0,1 5 0,-3 2 0,-1 2-1,-1 0 1,-2 0-1,1-1 0,-1-5 0,4-5-1,3-5 0,7-6-1,4-7-1,4-1 2,3-5-1,4-3 0,3 1 1,-2 1 0,-1 1 0,-5 5 2,-4 3 0,-3 4 0,-3 2 1,-2 6 0,-7 4 0,1 4 0,-8 3 1,1 4-1,-6 0-1,-2 2 0,-2 1-2,-2-3-2,1-1-3,-4-7-6,5 0-9,1-1-11,6-13 1,0 0-1,-11-10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44.11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263-7 36,'12'7'20,"-12"-7"-1,0 0 2,0 0-4,0 0-9,0 0-3,0 0-2,0 0 2,0 0 0,0 0 1,0 13 0,0-13 0,1 19-1,2-4-1,0 3 1,0 6-1,-2 3-1,3 6-1,-3 2 0,0 2-1,0 0 0,0 0 0,-1-3-2,-1-4-1,0-2-3,-1-7-10,-1-8-8,3-1-5,0-12-1,-11-7 2,0-10 0</inkml:trace>
  <inkml:trace contextRef="#ctx0" brushRef="#br0" timeOffset="395">0 746 14,'0'0'10,"4"-18"2,-4 18 1,14-22-3,-5 9 1,-1-1 2,8 3 4,-2 0-2,7-1 0,2 2-5,4-6-3,8 0-4,6-4-1,8-4-3,4-4 2,8-3-1,3-6 2,5 1-1,1-1 1,0 1 1,-7 4 0,-4 5 1,-9 3 0,-7 7-1,-10 5-1,-9 4-2,-9 4-1,-15 4-2,12 4-4,-12-4-3,-13 14-8,0-1-4,-8-4-4,1 9-1,-9-4 2,1 11 1</inkml:trace>
  <inkml:trace contextRef="#ctx0" brushRef="#br0" timeOffset="842">519 658 17,'14'-18'14,"-7"-5"-1,7 8 2,-7-2-4,-7 17 2,12-17 1,-12 17 0,0 0 0,0 0-3,0 0-3,0 0-3,0 0-2,2 15-1,-7-5 0,-1 5-1,0 2 1,-2 5 0,0 7 0,-3 0 1,1 6 1,-4 5 0,2 6 0,-2-3 0,5 4 0,-3-3-1,5 0 0,1-7-1,4-3-1,2-8 0,4-7 0,5-4-1,3-7 0,7-4-1,4-5 0,5-5 0,3-4 0,6-1-1,3-6-1,2 1 0,-2-2-1,0 2 0,-5-2 0,-2 5-4,-6-1-1,-3 4-4,-8 4-5,-6 0-1,-10 6-4,0 0-2,0 0 1,-17-15 3</inkml:trace>
  <inkml:trace contextRef="#ctx0" brushRef="#br0" timeOffset="1342">658 842 48,'12'8'23,"-1"3"0,-11-11-1,14 17-4,-8-1-11,1 2-2,1 9 0,-5 4 1,1 9 1,-5 2 1,1 7-1,-5 1-1,0 6-2,-2-4-4,0-3-4,0-3-15,0-5-10,-5-15 0,1-7-3,-10-20 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46.26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-2 407 35,'0'0'17,"4"16"0,-4-16-3,0 0-6,7 15-4,-3-5 1,1 1-1,2 5 2,-1 3 0,1 6 0,1 3 0,0 5-2,4 2 1,-4 2-2,3 3 0,-3-3-1,2 2-1,-1-6 0,-1-1 0,-1-6-1,-3-3 1,0-6 0,-1-2 0,-3-15 2,4 16 0,-4-16 0,0 0 1,0 0-1,-2-20 2,-1 5-2,1-8-1,1-2 0,0-7-2,1-3 0,4-5 0,3 1 0,5-2-1,4 3 0,3 3 0,4 4 1,2 5 0,2 3 0,1 8 0,0 3 0,-3 5 1,-1 5-1,-3 4 1,-3 3-1,-3 5 0,-2 5-1,-7 1 0,-1 6-4,-3-2-6,-2 0-8,0 4-6,-6-7-3,6 1 0,0-18 1</inkml:trace>
  <inkml:trace contextRef="#ctx0" brushRef="#br0" timeOffset="572">551 687 34,'11'-4'14,"8"1"-2,-2-7-3,7-3-9,4-1-1,2-1 0,0-2 2,-1 1 3,-1 1 1,0 1 4,-3 1-1,-4 2-1,-5 2 0,-2 2-1,-14 7-1,15-12-1,-15 12-1,0 0 0,-11-14 0,-2 10 0,-1 1-1,-4 1-1,-3 0 0,1 2 0,-2 5 0,-2 1 1,0 3 0,2 4 0,1 2 1,0 6 0,4 3 0,0 0 1,5 3 0,2 3 2,4 0-2,3-2 0,3 4 1,2-8-1,5 3-1,1-3 0,4-2-1,1-6-1,2 0-1,5-5 0,2-2-2,4-5-3,1-6-5,4-3-11,3-2-6,-1-9-3,4 1-1,-5-9 3</inkml:trace>
  <inkml:trace contextRef="#ctx0" brushRef="#br0" timeOffset="7407">1391 467 31,'0'0'17,"27"-6"-2,-16-2-2,0 3-3,-11 5-4,17-12 0,-17 12 1,0 0 2,8-12-1,-8 12 1,0 0 0,-13-3-2,13 3-2,-19 5-3,8 0-1,-4 0-1,-2 0 0,1 2 0,0 2 0,-2-1 0,2 1 0,-2 1 0,3 0 1,1 2-1,1 1 1,1 1 0,-1 2-1,3 1 2,1-1-1,0 1-1,4 2 2,-1 1-1,3-2 0,2 0 0,2 2 0,3-2 0,3 1 1,0-1-1,3-1-1,2-1 1,2-1 0,1-2-1,4-2 1,2-5-1,2-2 1,2-2-1,2-5 0,0-3 0,0-2 1,-2 0-1,-1-1 0,-7-1 0,-3 4 0,-2 0 1,-12 6-1,12-5 0,-12 5 0,0 0-2,0 0-3,0 0-10,0 0-8,-19 4-4,19-4-2,-12-9 2</inkml:trace>
  <inkml:trace contextRef="#ctx0" brushRef="#br0" timeOffset="8156">1703 457 37,'0'0'19,"0"0"0,21-7-1,-21 7-6,19-11-10,-5 5-4,4 1 1,2 1 1,3 0 0,2 2 1,-1 2 1,2 2 0,1 3 0,0 3-1,-1 5 1,-1 1-1,-2 5-1,0 2 1,-4 5-1,-2-1 1,-8 5 0,-2-1 0,-5 1 2,-4 1 0,-5-3 0,-5-1 1,-2-5 1,-2 0-1,-4-6 1,-1-1-1,0-7 0,-1-2 0,-1-5 0,3-1 0,-3-6-2,5 0 2,0-3-1,3-2-1,1 0 0,2-1-1,3-1 0,2 3-1,3-3 0,3 2 0,1 11 0,8-19-1,-8 19 1,19-12-1,-5 5 0,1 3 0,4 3 0,1-1-1,3 2-2,-2-4-4,5 3-5,-3-3-5,0-3-6,1 3-3,-6-12 1,4 8 0</inkml:trace>
  <inkml:trace contextRef="#ctx0" brushRef="#br0" timeOffset="8854">2262-2 43,'0'0'21,"0"0"1,0 0-2,12 2-5,-12-2-8,7 10-2,-7-10 0,8 18 1,-3-3 0,1 3 0,2 3-1,-5 5 0,5 4 0,-2 4-2,1 7 0,-3 2-1,0 5 0,-4 3 0,2 0-1,-4 2 1,0 0-1,0-4 1,-2-4-2,2-5 1,0-5-1,2-4-1,0-7 0,0-6-2,0-5-1,0-13-3,7 12-7,-7-12-8,12-4-6,-7-10-1,7 2 1,-5-12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55.60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42 22,'7'-11'16,"-7"1"-1,0 10-2,10-12-2,-10 12-3,0 0-3,0 0 1,11-9 1,-11 9 1,1 10-1,-1-10 0,1 24-1,0-6 0,3 6-1,-3 4-1,4 4 1,-2 4-2,4 6 0,-2 2 0,4 3 0,-3 1 0,0 4-1,-2-2 1,1 1-1,-2-5-1,0-3 1,-2-5-3,0-6-3,0-4-10,1-6-8,-2-22-5,5 15-2,-5-15 2,10-21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56.29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275 0 37,'0'0'20,"0"0"1,11 14 1,-11-14-5,0 0-10,0 0-2,13 14 0,-13-14 1,11 22-1,-8-4 1,0 3-1,0 5-1,-3 6 0,0 4-2,-1 4-1,0 3-1,0-1-1,1 0-4,1-4-8,1 0-8,-3-13-6,6 1-1,-8-16 2,3-10 0</inkml:trace>
  <inkml:trace contextRef="#ctx0" brushRef="#br0" timeOffset="413">0 804 70,'15'-5'27,"11"4"-2,-5-12-2,11-2-15,4-4-6,8-4-1,5-4 0,3-3 1,3-2 0,2-1 0,4 4 0,-4 1 1,0 4 0,-3 2-1,-2 4-1,-3 4-1,-3 4-1,-8 4-1,-5 1-2,-3 4-3,-9 0-3,-5 3-8,-5 4-5,-11-6-5,-10 10 2,-7-6 0</inkml:trace>
  <inkml:trace contextRef="#ctx0" brushRef="#br0" timeOffset="895">501 900 69,'-10'9'25,"10"-9"-1,0 0-3,0 0-12,0 0-5,0 0-1,0 0 1,0 0 0,8-11 0,-8 11 1,22-8-2,-5 6-1,1-2-1,5 3-1,0 0 0,1 2-1,-1 5 1,-1 2-1,-5 2 1,-4 6 0,-4 3-1,-7 5 1,-3 3 0,-7 1 0,-6 2 1,-7 2-1,-6 2 1,-3 1-1,-4-3 1,3 0 0,-2-1-1,1-2 1,5-2 0,5-5-1,6-3 0,4-5 1,5-3-1,7-11 0,-1 15 1,1-15 0,21 5 1,-3-5-1,8-2 1,6-1 0,4-4 0,5 0 0,3-1 0,3 0-1,2 0 0,-1 1 0,-2 1-1,-4 1-1,-2 4-2,-5-3-5,-3 2-19,-5 5-3,-14-8-1,-3 0-1,-16-10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18.46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1966 244 3,'0'0'4,"10"-5"0,-10 5-1,0 0-1,13-14-2,-13 14 1,11-14-1,-11 14 1,14-17 0,-7 6 0,2 0 1,-1-2 0,5 2 1,-2-3 0,3 3 1,-4-2 2,3 2 0,-6-1 2,-7 12 1,12-18-1,-12 18 1,1-15 1,-1 15-2,-11-15-1,11 15-1,-22-18-2,6 10-1,-4 2-1,-7 2 0,-2 1-1,-4 2 0,-2 5-1,-3 3 0,-3 3 0,-1 4 0,-2 3 1,1 4-1,1 3 0,-2 3 0,0 2 0,1 1 0,1 3 0,2 2 0,2 2 0,2-1 0,2 0 0,5 5 0,4 1 1,6 2-1,1 2 0,5 1 1,3 0-1,4 3 1,2 2 0,3-3 0,5 0 1,0 0 0,6 0 1,1-2-1,5 0 1,2-3-1,4-1 0,6-2 1,5-1-1,3-6 0,5-2 0,4-5-1,5-2 1,4-7-1,4-3 0,1-4 0,5-4 0,4-4 0,4-4 0,1-3 0,1-5-1,2-3 1,1-7-1,1-3 0,-1-7 0,-2-5 0,-2-5 0,-3-4 0,-2-6 0,-5-4 0,-6-3-1,-8-4 0,-8 2 0,-7 0 1,-10-2-1,-10 2 1,-10 1-1,-7 1 1,-9 2 0,-8 3 1,-7 3 0,-8 3-1,-7 6 1,-7 5-1,-8 8 0,-8 6 0,-9 6 0,-5 7-1,-8 6 1,-3 7-2,-3 4-1,-2 6-2,0 4-1,0 5-6,5 5-4,0-2-3,13 12-7,-6-8 3,15 9 1,-4-8 2</inkml:trace>
  <inkml:trace contextRef="#ctx0" brushRef="#br0" timeOffset="2359">1289 1836 13,'4'-10'9,"-4"10"0,7-12-1,-7 12 0,10-20 2,-5 9-2,-3-2 1,2 2 3,-4-3-1,0 4 1,-6-4 0,2 2-3,-6-1-2,-2 3-2,-4-1-1,-3 0-1,-7 1-1,-6 0-1,-4 3 0,-6-1 0,-6 4-1,-4 2 1,-6 4-1,-3 5 0,-5 4 0,-2 5 0,-3 6 0,-1 4 1,-3 4-1,3 3 0,3 4 1,3 2-1,3 1 1,6 1-1,7-1 0,6 3 0,6 0 0,7-1 0,5 1 0,8 0-1,8 0 2,6 1-1,8 0 1,8 0-1,6 0 1,10 1 0,9-1 0,7-2 1,7-1-1,9 0 1,6-4-1,6-3 1,2-4-1,5-4 1,2-5-2,3-5 1,4-3-1,4-5 1,2-2-1,3-6 0,2-5 0,-3-5 0,2-7 0,0-7-1,-3-9 1,-2-9-1,-6-9 0,-7-10 0,-9-5 1,-3-6 0,-12-5-1,-12 0 2,-15 0-1,-12 0 1,-14 2 0,-11 5 1,-8 4-2,-12 5 2,-10 5-2,-10 7 1,-8 7-1,-9 10 0,-5 8-1,-10 10 1,-7 11-2,-8 12-1,-6 11-3,-2 12-4,0 10-6,-3 2-7,8 14-2,-3-4-2,14 9 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26.88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137 323 6,'5'27'11,"-6"-4"-1,7 10 0,-3-2-3,7 4 0,-2-4 2,2 3-1,0-2 1,-2 1 0,1-2-3,-1-2 0,-1 0 0,0-4-2,-2 0-2,-1-5-1,-1-3-1,-1-4-2,-2-13-3,-1 11-6,1-11-3,-8-13-3,6 1-1,-12-14 0,6 2 0</inkml:trace>
  <inkml:trace contextRef="#ctx0" brushRef="#br0" timeOffset="312">0 293 42,'0'0'18,"0"0"-1,0 0 1,10-10-10,-10 10-5,23-16-1,-6 4 2,5-3-1,6-2 0,5-5 0,5 1 0,6-2 1,1 0-1,3-1 0,3 1-3,-3 3 1,-3 1 0,-4 5-1,-9 1 0,-5 5 0,-6 1-2,-7 4 0,-14 3-3,11-3-2,-11 3-6,-16 6-1,1 1-3,-9-3-1,1 8-2,-14-3 1,3 11 1</inkml:trace>
  <inkml:trace contextRef="#ctx0" brushRef="#br0" timeOffset="663">42 450 21,'0'0'14,"29"5"1,-9-10-2,9-1-3,1-4-3,4-3 1,1-2-1,3-1-1,-2-1 0,-2 0-2,-5 2 0,0 1-3,-5 3-3,-5 1-6,-1 6-5,-18 4-6,15-5-1,-15 5 1,0 0-1</inkml:trace>
  <inkml:trace contextRef="#ctx0" brushRef="#br0" timeOffset="1017">525 446 25,'0'0'13,"14"-6"0,-14 6-1,23-10-5,-9 5-5,3 0 1,1-1 1,3 3 2,0-1-2,0 4 1,-1 0-1,1 4-1,-1 2-1,-1 3 0,-1 4-2,0 3 1,-2 4-1,-2 3 1,-2 1-1,-4 2 2,-4 0-1,-5-2 2,-1 0 1,-6-2 0,-4-4 0,-3-1-1,-1-3 1,-6-5-1,3-1 0,-1-4-1,-1-4-1,0-2 0,1-4-1,2-1 2,2-4-1,4 0 0,4-2-1,2-3 1,4 2-1,4-2 0,4 0 0,2-1-1,4 2 0,2 1-2,2 1-1,3 3-2,0-1-3,-2 2-3,2 3-1,-4-2-4,4 3-1,-10-9-2,6 8 2,-8-11 1</inkml:trace>
  <inkml:trace contextRef="#ctx0" brushRef="#br0" timeOffset="1584">875 35 29,'0'0'17,"0"0"-1,10 19 0,-8-8-5,1 5-10,3 3 1,-1 6 0,3 5 2,0 2 0,1 4-1,2 0 0,2 1-1,2 2 1,0-2-2,4-3 1,-2-3-3,2-3 0,0-3-4,-1-3-3,2-4-3,-6-10-5,5 4-2,-19-12-1,26-3 0,-18-11 2</inkml:trace>
  <inkml:trace contextRef="#ctx0" brushRef="#br0" timeOffset="1895">1335 273 34,'0'0'18,"0"0"-1,0 0 2,-15 5-7,15-5-10,-20 10-1,7-4 2,-1 0-2,-1 1 1,1 0-1,4-1 1,10-6-1,-13 14 1,13-14-2,2 15 1,-2-15 0,20 16 0,-4-6-1,3-1 1,2 2 0,-1 0-1,2 0 0,-6 0 0,1 1 0,-6 1 0,-2 1 0,-6 0 0,-4 1 1,-4-1 0,-4 2 0,-4-1 1,-2-2 1,-5-2-1,-3-1 1,-1-2-1,1-5 1,0-1-2,2-5-2,0-4-1,4-2-2,5-4-3,9-3-5,5-7-3,10 4-2,3-10-2,11 7-1,-2-7 0,11 8 3</inkml:trace>
  <inkml:trace contextRef="#ctx0" brushRef="#br0" timeOffset="2361">1528 361 15,'15'15'12,"-15"-15"1,25 0-2,-11-7-7,4-3-1,2-2 0,-1-6-3,-1-2 2,-2-1 0,-4-1 1,-2 0-1,-4 1 1,-4 2 0,-4 0-1,-2 5 1,-1 2-1,5 12 1,-21-14-3,8 12 2,1 3-1,-2 4 1,1 2-1,-1 5 1,2 2 1,0 3 0,2 4 0,0 3 1,2 1 0,2 3 2,1 2-1,3-1 1,2 1-2,4 1 1,6-4-3,5-3 1,5-3-4,8-5-5,6-4-8,1-14-9,10 1-1,-5-19 0,9 0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30.96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86 492 20,'0'0'14,"0"0"1,2 13-3,-2-13-4,2 11-5,-2-11 1,6 19 1,-2-6 0,2 6 0,0 1 0,3 7-1,1 5-1,1 3 0,2 4-1,1 2-1,0 0 0,0 4-1,0 0 2,-2-5-1,-1-4-1,-3-3-2,-1-5-3,-1-6-5,-1-4-4,-5-18-3,0 0-2,0 0-2,3-23 2</inkml:trace>
  <inkml:trace contextRef="#ctx0" brushRef="#br0" timeOffset="341">10 463 32,'0'0'17,"-12"-11"2,12 11-1,0 0-10,0-14-5,0 14 0,15-15 0,-2 7 0,3-3-1,5-1 1,7 1-2,4 0 0,3 1 0,1 2 0,1 4-1,1 1-1,-2 3 1,-3 5 0,-5 0-1,-5 3 0,-4 1 1,-5 2 0,-6 2 1,-8 1 1,-7 1 1,-5 2-1,-5 0 3,-4 1-1,-6 0 0,0-1 0,-4-1-1,2-2 0,0-4-2,2 0-2,3-3-1,3-4-2,4 1-3,3-3-7,3-4-4,11 3-6,0 0 0,11-7 2,0-4 0</inkml:trace>
  <inkml:trace contextRef="#ctx0" brushRef="#br0" timeOffset="857">452 852 39,'-9'14'16,"9"-14"0,0 0-2,1-17-16,2 5-1,4-3 2,0-2 0,5-4 0,2 0 0,1 0 2,3 3-1,0 2 0,2 3 0,0 4 0,0 1 0,-2 5 0,-2 3 0,-2 6 1,-4 4-1,-3 3 0,-3 6 1,-4 1 0,-6 4 1,-3 2 2,-4 0 0,-7-2 1,0-1 0,-3-3 0,-3-1 0,0-5 1,3-1-2,0-6 0,-1-5-3,5-4-3,1-4-3,3-5-4,3-8-5,9 3-7,-3-12 0,13 4-2,0-9 3</inkml:trace>
  <inkml:trace contextRef="#ctx0" brushRef="#br0" timeOffset="1319">852 568 19,'0'0'13,"0"0"1,-11 0-2,11 0-9,-14 0-3,4 1 2,-4-1 1,-3 2-1,-2 1 1,3 1-1,1 0 0,1 2 0,2 0-2,12-6 1,-13 14-1,13-14 0,4 14 1,-4-14-1,17 15 0,-1-6 1,1 0-1,2 0 0,1 3 0,-2 2-1,0 0 1,-3 2-1,-2-1 1,-6 0 0,0 2 1,-6-2 1,-2-2 0,-3 0 2,4-13 0,-16 19-1,4-13 0,12-6-1,-23 4-1,10-6-1,0-1-3,3-4 0,10 7-2,-15-23-4,13 9-1,0-6-3,10 4-2,-2-9-2,13 5 1</inkml:trace>
  <inkml:trace contextRef="#ctx0" brushRef="#br0" timeOffset="1812">1053 512 16,'0'0'15,"16"23"1,-11-13-5,3 7-5,-1-2 0,2 3 0,-3-2-2,0 1 1,-2-4-1,0-1-1,-4-12 0,6 17-2,-6-17-2,0 0-5,14 6-7,-14-6-4,11-13-1,-8-8-1,5 4 1</inkml:trace>
  <inkml:trace contextRef="#ctx0" brushRef="#br0" timeOffset="2203">1154 51 15,'19'6'13,"-19"-6"0,19 11 1,-19-11-4,18 24-1,-6-6-1,2 5-1,1 3-1,-1 5 0,2 4 1,-2 2-3,2 1 1,-5 0-2,1 1 0,-1-1-1,-3-3 0,1-4-2,-2-5-1,-2-4 0,-1-6-1,0-3 0,-4-13-2,0 0 0,0 0-2,0 0 0,0 0-1,-13-23 0,4 9 0,-4-4 1,-2 0 2,-2 2 2,0 1 1,2 2 1,1 3 1,2 2 1,1 3 1,11 5 0,-10-5 0,10 5 0,0 0 1,13-3-1,0 1-1,2-2 0,3-1 0,5-1-1,2-2 1,5 0-1,2-3 0,-5 2 0,2-3 1,-5 4-2,0-1 1,-4 4 0,-1-1-1,-9 4 0,-10 2-1,18 0 1,-18 0 0,0 0 0,12 14 1,-12-14 0,5 16 1,-1-4 1,-2 2 0,1-1 0,-2 4 0,2-2 0,0-1-1,-2-1-1,0-2-2,-1-11-4,0 0-6,0 0-5,0 0-2,7-26-3,-1 4 0,-10-12 1</inkml:trace>
  <inkml:trace contextRef="#ctx0" brushRef="#br0" timeOffset="2895">1510 0 59,'-1'14'20,"1"-14"1,-3 20-4,6-8-20,0 0-4,1 1-3,-4-13-4,15 22-3,-15-22-4,22 14 2,-22-14 0</inkml:trace>
  <inkml:trace contextRef="#ctx0" brushRef="#br0" timeOffset="3099">1715 184 40,'0'0'20,"0"0"1,0 0 0,0 13-6,0-13-15,6 12-1,-6-12 1,9 23 1,-2-9 0,0 4 0,1 1 1,-1 2 0,4 0-1,-1 2 1,1-1 0,1-3 0,-3-2 0,3-2 0,-2-2-1,2-4 2,-12-9 1,14 9 0,-14-9 0,13-2 0,-13 2-1,12-16 1,-5 3 0,-1-6-2,5-2 2,-2-5-4,1-1 1,0-2 0,1 0-1,-2 2 0,0 1-1,2 2 0,-3 4-3,1 4 0,-2-1-3,4 5-2,-4 1-6,-1-1-5,-6 12-5,8-21-2,-8 21 2,2-18 2</inkml:trace>
  <inkml:trace contextRef="#ctx0" brushRef="#br0" timeOffset="3596">2035 181 11,'0'0'13,"21"8"0,-21-8-1,28-4-7,-10 0-4,1-1-1,1-4 2,-2 0 0,-3-4 3,-2 1-1,-3-2 1,-1 1 0,-6-1 0,-1 3 0,-2 0-2,0 11-1,-3-16-1,3 16-1,0 0-1,-12-9 1,12 9 0,0 0 0,-10 9 1,10-9 0,-7 18 0,3-6 1,-2 2-1,0 1 2,1 2 1,-2-1 1,-2 2 0,-1 1 0,1 0 1,-3 2 0,4 0 1,-3 0-3,5 1 2,4 0-3,3 0 1,5-3-1,3-1-1,4-5 1,2-2-2,4-5 0,3-3 0,1-3-5,1-9-4,2-1-10,2-2-6,-6-10-3,3 0-1,-9-8 1</inkml:trace>
  <inkml:trace contextRef="#ctx0" brushRef="#br0" timeOffset="5247">2207 236 6,'0'0'9,"14"2"-1,-14-2-2,15 2 1,-15-2-1,17 0-1,-17 0 0,19-2-1,-19 2 0,20-8 0,-20 8 0,16-11-1,-16 11 1,16-15-1,-16 15 0,7-15 1,-7 15-1,1-16 0,-1 16-1,-5-15 0,5 15-1,-13-17 0,13 17-1,-15-14 0,15 14 0,-20-11 1,8 6-1,-2 1 0,0 2 0,-2 2 1,-3 0-2,1 1 2,-1 1-2,-2 0 1,1 1-1,1 0 1,1 0-1,3-1-1,1 2-2,2-1-7,12-3-2,-15 10-5,17 1 0,-2-11 0</inkml:trace>
  <inkml:trace contextRef="#ctx0" brushRef="#br0" timeOffset="6520">2482 72 7,'0'0'7,"-18"5"0,6-2-2,-2-2 1,2 4-1,-1-1 0,3 0-2,-1 1 0,11-5 0,-17 7-1,17-7 0,0 0 0,-11 12 0,11-12 0,0 0 0,3 12-1,-3-12 0,9 11 0,-9-11 0,11 13 0,-11-13-1,11 13 0,-11-13 1,8 13-1,-8-13 0,6 13-1,-6-13 2,4 14-1,-4-14-1,8 17 1,-8-17-1,13 15 0,-13-15 1,15 14-1,-15-14 0,14 13 0,-14-13 0,9 16 1,-9-16 0,2 16 1,-5-5-2,3-11 2,-4 19-2,-1-9 3,5-10-1,-14 15 2,14-15 0,-20 15 1,20-15-1,-21 10 1,9-5 0,1 0-4,11-5-1,-19 8-7,6-7-2,13-1-6,-22 7-2,22-7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4:28.78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22,'0'0'8,"13"17"2,-13-17-2,0 0-16,6 14-6,-6-14 1,0 0 2</inkml:trace>
  <inkml:trace contextRef="#ctx0" brushRef="#br0" timeOffset="250334">2429 6367 2,'0'0'5,"0"-13"-2,0 13-3,-9-10-8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25.39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1842 3262 30,'0'0'15,"9"-15"2,-9 15-1,0 0 1,9-10-4,-9 10-2,5-12-1,-3 1-2,3-4-1,0-2-2,1-9-2,0-4 0,1-9-2,0-7 0,-1-7 0,0-5-1,1-9 1,-3-6-1,0-7-1,-2-5 1,-3-4-1,-1-4 0,-4-6 0,-4-1-1,-5-1 0,-5 2 1,-4-1-1,-4 2 1,-3 2 0,-2 1 1,-3 6-1,-3 2 1,0 2 0,-1 3 0,-1 4 0,-1 3-1,-3 3 2,-3 4-2,-5 1 2,-1-1-1,-5 2 0,-4 3 1,-2 0-1,-4 0 2,-3 1-1,3 3 0,-1 3 0,3 5 0,1 2 0,3 2 1,0 5-1,4 6 0,1 3 0,-1 5 0,2 4-1,0 4 1,4 5 0,4 3 0,6 2 0,3-1-1,6 4 1,6-1-1,4 2 1,4 0-1,5 2 0,-1 0-1,16 4-3,-19-4-4,19 4-7,0 0-9,0 0 0,20-10-1,-16-15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1:32.42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6726 580 4,'-31'-12'6,"-8"-2"-1,-3-1-1,-7-1 4,0 3 3,-6-4 1,2 3-1,-4-3-2,0 2-2,-5-2-1,-2 1 0,-3-3-5,-4-1-1,-5-1-2,-8-4 0,-5-2-2,-9-6 2,-5-4 0,-7-2 1,-8-2 2,-4 3 0,-3-1 1,-4 7 2,-5 6-2,1 8 0,-2 10 0,2 8-1,4 8 0,1 6-1,0 7 1,0 5 0,5 2 0,0 1 1,2 3-1,-5 0 2,0 1 0,-3 2 0,1 3 1,-5 0-1,3 4 0,1 4-1,0 3 1,4 5-1,-1 5-1,5 4 1,1 4-2,6 9 1,-1 6 1,2 8 0,3 7 0,3 4 0,0 5-1,4 3 1,1 4-1,2-2 1,0 5-1,-1 0-1,1-2 0,-1 5 1,4 6 0,-1 5-2,7-1 1,5 4 0,11-4-1,13 0 1,12 0 0,12-3 0,10-6-1,13-3 1,7 2 0,4 1-1,3 3 2,1-4 0,3 0-1,1-2 1,5-1-1,1-5 0,4-7 1,8-8-2,6-8 1,6-6-1,6-7 1,7-4 0,7-3 1,7-6 0,10-1 1,4-3 1,9 0 0,10-1-2,8-1 2,8-5-2,4 0 0,6-5 0,1 0 0,5-4-1,4-3 1,1-4 0,0-3 0,2-2 2,5-1-1,3-4 1,2 1 0,1-2 0,1 0 1,3 2-1,4 2 0,4 1 0,3-1-1,2-1 1,6 0-2,3-4 0,8-3 0,-1-8-1,2-3 0,3-8 1,1-5-1,0-6 0,-1-6 0,0-4 0,-1-2 0,-1-3 0,-1-4 0,-2-5 0,-2-2 0,-3-5-1,-1-6 1,0-8-2,-6-9 0,-5-7 0,-6-10 0,-8-5 0,-8-10 0,-6-7 0,-8-9 1,-9-5 1,-8-3-1,-11-5 1,-5-7 1,-9-4 0,-7-1 0,-13-3 1,-8 0 0,-10-3-1,-10-4 0,-11-5 0,-11-1-2,-11-6 0,-14-5 0,-9 0 0,-13-6 0,-9-2 0,-9 1 1,-7-2 0,-4 0-1,-5 3 1,-5 3-1,-4 6-1,-4 7 0,-6 7-1,-5 8-1,-8 11 0,-13 7-2,-6 16-6,-8 9-7,-9 4-8,0 11 0,-6-5 0,11 8 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1:34.43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6597 45 28,'-103'-7'18,"-11"-4"1,3 7-2,-7 0-3,0 7-6,-7 4-2,-8 6 1,-7 4-2,-2 5-2,-4 0 0,-7 2-2,-5-1 1,0-4-2,2 0 2,-2-6 0,1-1 1,-3-3 0,1 1 1,-3 1 0,-1 5 0,0 9 0,-3 6-1,-3 11 0,5 7-1,-1 10-1,2 7 3,0 6-2,4 6 1,1 2-1,4 4 1,6-2-1,5 0 1,7 2-2,7-3 0,8-1-1,7-2 0,7-3 1,4-1-1,1 0 2,-1 1-1,1 0 2,3 2-1,1 2 0,6 1 0,6 4 1,7 2-1,11 1-1,13 2 0,11-2-1,7 0 1,11-1-1,3 0 1,7 2-2,2 2 2,1 5-1,2 2 1,0 5-1,3 3 1,1 6-1,1 1 0,3 4 0,0 1 1,4 1-2,3-2 2,5-1-2,3-2 2,5-4-2,9-3 2,4-7 0,7-5-1,9-7 1,6-4-1,4-4 0,8-5 1,6-3-1,5-1 0,8-4-1,2-2 1,6-4 0,5-2 0,9-3-1,5-2 1,2-1 0,3-4 2,4-1-1,7-1 0,1-2 0,3-3-1,3-3 1,1-4 0,6-1 0,1-5-1,6-4 0,6-2 0,7-2 1,6-3-1,6-1 1,5-1-1,7-1 1,2-2-1,4 2 1,0-3-1,-2 0 0,-2-1 0,1-1 0,-1-1 0,0 0 0,-1 0-1,-1-1 1,-3 0 0,4 0 0,0 2 0,0 0-1,-1 4 2,1 2-1,3 3 0,-2 1 0,3 2 1,1-1-1,1 1 0,1-1 0,0-1 0,3-3 0,0-2 0,1-3 0,5-3 0,-1 0 0,0-2 0,-1-3 0,3 0 0,-4-3 0,0 2 0,-1 0 0,-3 0-1,0-2 1,2 0 0,1 1-1,-1-1 1,-1 2-1,-1-2 1,4 0 0,1 0-1,-1-1 0,-10 0 0,-3 1 1,-2-1-1,-7-3 0,-5-1 1,-8-3-1,-9-4 1,-8-5 0,-3-4 0,-5-7-1,-5-4 1,-4-6-1,-2-6 0,-1-2 0,0-5 1,-3 0-1,-3-2 0,-3-3 1,0-2 0,-2 0 1,-8 3 0,-8-3 0,-3-1 0,-8-2 0,-2-3 0,-2-1 0,-6-3 0,0-4-1,0-5 0,-3-3 1,-7-4-1,0-6 1,-5-6 0,-8-6 0,-6-6-1,-11-3 0,-4-2 0,-4-3 0,-2-3-1,-1 0-1,1 0 1,1 1 0,-2 5 0,-1 0 0,-4 2 1,-1 1 0,-2 4 0,-8 2 1,-8 3 0,-8-1-1,-7 0 0,-6-2 1,-8-1-1,-8-1 1,-12-5-2,-9-1 0,-6-1 1,-9 1-1,-10-1 0,-14-1 0,-7 6 1,-8 3-1,-10 4 1,-11 4 1,-11 2-2,-10 2 2,-9 5 0,-12 4-2,-11 0 0,-14 3 0,-11 1 1,-7 3 0,-11 3 0,-11 3-1,-8 5 0,-8 2 1,-9 4 0,-8 4-1,-11 4 1,-4 4 0,-10 4-1,-4 5 1,-5 4-1,-3 7 1,-1 4-1,2 6 0,2 6 1,0 4-1,2 6 0,3 4 1,5 4 0,6 7-1,-1 4 1,3 6 0,-3 7-1,5 4 0,0 5-2,6 9-1,1 2 0,7 5-3,13 0-4,17 1-7,19 0-5,10-4-5,20 3 0,13-15 2,24-3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35:25.1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1065 974 1,'0'0'14,"0"0"-1,0 0-4,0 0-6,0 0-2,11-3-2,-11 3 0,0 0 3,0 0 1,10-7 1,-10 7 1,0 0 0,0 0 0,0 0 0,0 0-2,0 0 0,0 0-3,0 0 0,0 0 0,0 0-1,0 0 2,0 0 0,0 0 2,0 0 0,0 0 1,0 0 0,0 0 0,0 0 0,0 0-1,0 0 0,0 0-1,0 0 0,0 0-1,0 0 0,0 0 0,0 0-1,0 0 1,0 0-1,0 0 0,-1 13 0,1-13 0,-4 16 0,4-4 1,-4 2 1,0 4-1,-4-1 1,-1 5 0,-2-3 0,2 3 0,-4-2 0,1 2-1,0 0 0,4-2-2,0-3 1,2 2-1,3-5 1,-1 1-1,2-4 1,1 0-1,1-11 1,-2 11 0,2-11 0,0 0 0,0 0 1,0 0 0,0 0 0,0 0 0,0 0-1,0 0 1,0 0 0,0 0 0,0 0-1,0 0 0,0 0 0,0 0 0,0 0 0,0 0 0,5 9 0,-5-9 0,0 0 0,10 3 1,-10-3-1,0 0 0,12 3 0,-12-3 0,0 0 0,9 4 0,-9-4 0,0 0 1,13 2 0,-13-2-1,18 2 1,-6-2 0,1 0 0,5 1 0,0-2 0,3 0 0,0 1-1,3 0 0,0-1 1,4 0 0,2-1-1,2 0 1,2 0 1,3 0-1,2-2 0,3 0 0,-3-1 0,4 3 0,-4-3-1,0 3 1,2-1-1,-1-2 1,0 3-1,3 2 1,3 0-1,2-5 1,4 5-1,3-5 1,2 5-1,5-2 1,-1-3-1,2-2 2,0 2-2,-2 2 2,0-4-2,0 3 1,-6-5 0,-2 5 0,-2-2-1,-1 0 1,-2-2-1,0 1 0,0 0 0,-2-2 0,1 1 0,1 0 0,0 1 0,1 1 0,-2 0 0,-2 2 0,0 0 0,-1 2 0,-2 0 0,-3 1 0,-3 0 0,-3 1 0,-2 0 1,-4 0-1,1 1 0,-3 0 0,-2 0 1,-3 0-1,0 0 0,-2 0 1,-2 1-1,1 0 0,-5 1 0,1 0 0,0 2 0,1 0 0,1 1 0,2 1 0,0 0 0,0 1 0,4-2 0,-3 0 0,1-1 0,-1 1 1,0-2-1,2-2 0,-2 1 0,2 2 0,-1-2 0,0 1 1,-2 4-1,0-4-1,-2-1 1,-5 0 0,1-1 0,-11-2 1,11 3-1,-11-3 0,0 0 2,0 0-2,0 0 1,0 0-1,0 0 0,0 0 1,0 0-1,0 0-1,0 0 2,0 0-1,0 0 0,3 10 1,-3-10-1,0 0 1,0 0-1,0 0 1,0 0 0,2-10 0,-2 10 0,0 0-1,0 0 1,0 0 0,0 0 0,0 0-1,-2-12 1,2 12-1,-1-10 0,0 1 1,0-4-1,0-1 0,1-4 0,0-2-1,1-4 2,0-2-2,3-1 1,-1-2 0,1-2 0,2 0 0,0-1 0,-1 0-1,0 4 1,0 0 0,-2 1 0,2 4 0,-1 2 0,0 3 0,-3 5 0,1 2 0,-2 11-1,2-12 1,-2 12-2,0 0 0,0 0-1,0 0-2,0 0-1,0 13-3,6-4-20,-6-9-1,9 13-3,-9-13 3</inkml:trace>
  <inkml:trace contextRef="#ctx0" brushRef="#br0" timeOffset="37804">98 822 6,'0'0'8,"0"0"0,0 0 1,0 0 0,-13-7 0,13 7-1,0 0 0,-11-4 0,11 4-2,0 0 0,-11-4-1,11 4-2,0 0 0,0 0-1,0 0 0,0 0-1,0 0-1,0 0 0,0 0 0,0 0-1,0 0 1,0 0 0,-3 14-1,3-14 1,2 10 0,-2-10 1,3 15-1,-1-5 0,-1 2 0,1 1 0,-1 3 1,0 2-1,0 4 1,-2 5 0,-2-2 0,1 4 1,-2-1 1,0 2-1,-2-5 1,4 2 0,-1-5 0,2-2-1,1 2 0,1-5-1,1-1 0,0-5-1,1-1 1,-3-10-1,6 14 2,-6-14-1,0 0 2,0 0 0,0 0 0,0 0 1,0 0-1,9 6 0,-9-6-1,0 0-1,0 0 0,0 0 0,0 0-1,0 0 0,0 0 0,0 0 0,0 0-1,11 0 1,-11 0 0,13-3 1,-3 3 0,1 1-1,6-1 0,1 0 0,3-4 1,2 4 0,2 3-1,4-3-1,2 0 2,1 0-1,3-2 0,2 7 1,-2-2 0,1 1-3,1-4 2,-1 4 1,-1-3-1,-1 3 0,-3-1 1,0-3-2,-1 2 2,0-2-1,-3 2 1,-1-1-1,-3-1 1,1 1-1,-4 1 1,-4-2-1,-3 0 0,-3 0 0,-10 0 0,16 0 0,-16 0 0,0 0 0,14 1 0,-14-1 1,15-1-1,-15 1 0,17-4 0,-17 4 1,16-4 0,-16 4 0,11-3 0,-11 3 0,0 0 1,10-1-2,-10 1 1,0 0 0,0 0-1,0 0 1,0 0-1,0 0 0,0 0 0,0 0 0,0 0 0,0 0 1,0 0-1,0 0 0,0 0 0,0 0 0,0 0 0,0 0 0,0 0 0,2-9 0,1-2 0,-1-5 2,3-2-3,3-4 2,2-3-1,2-2 1,0-3-2,2 5 2,-3 3-1,2 0 0,-5 1 0,0 2 0,-4 1 0,1 4 1,-2 3-1,-1-1 0,0 3 0,-2 9 0,1-10 0,-1 10 0,0 0 0,0 0 0,0 0 0,0 0 0,0 0-1,0 0 1,0 0 0,0 0 0,0 0 0,0 0 0,0 0 0,0 0 0,0 0 0,0 0 0,0 0-1,0 0 1,0 0 0,0 0 0,0 0 0,0 0 0,0 0 0,0 0 0,0 0 0,0 0 0,0 0-1,0 0 1,0 0 0,0 0 0,0 0-1,-6 16 1,2-5 0,1 2 0,-2 3 0,-1 3 0,-2 0 0,0 2 1,0 1-1,1-2 0,0 0 0,0-2 0,1 0 0,1-3 0,1-1 0,-2-1 0,3-4 0,0 0 0,0 3 0,-1-1-1,2-2 1,2-9-2,-1 10 2,1-10-1,0 0 1,3 10 0,-3-10 1,0 0-1,-2-12 1,2 12 0,0 0 0,-8-12 1,8 12-2,-18 11-1,6-18 1,-6 6 1,0-1-1,-3 1-1,-1-1 1,-1-1 0,-3-5 0,-1-3 1,1 8-2,2-1 1,-4 1-1,0-1 1,-2 1-1,0 0 1,2 2-1,1 0 1,-1 1 0,1 0 0,3 0 0,0 0 0,3 2 0,0-2 0,3 1 0,-1-2 0,2 1 0,1 0 0,1 1 0,2-1 0,0-1 0,2 1 1,0 0-1,1 0 0,10 0 0,-18 0 0,18 0-1,-18 2 1,18-2 0,-15 2 0,15-2-1,-17 3 1,17-3 0,-14 5 0,14-5-1,-15 3 1,15-3 0,-11 4 0,11-4 0,0 0 0,-9 1 1,9-1-1,0 0 0,0 0 0,-7-12 1,7 12-1,-8-13 0,8 13 0,-15-17 0,5 8 0,10 9 0,-18-15 0,8 8 0,10 7 0,-15-13 1,15 13-1,-13-12 0,13 12 0,-8-18 0,3 7 0,0-1 0,-2-4 0,0 0 1,-1-3-2,2 0 1,-3-3 0,3 2 0,0-3-1,2 1 1,1 1 0,1 1 0,1 2 0,0-1 0,0 3 0,0 1 0,-1 1 0,2 2 0,2 1 0,-2 2 0,0 0 0,0 9 0,1-12 0,-1 12 0,0 0 0,2-10 0,-2 10 0,0 0 0,0 0 0,0 0 0,0 0-1,0 0 0,0 0 0,0 0-2,4-10 2,-4 10 0,0 0 0,0 0-1,0 0 1,0 0 1,0 0-1,11 12 0,-7-1 1,-2 2-1,1 4 1,1 6 0,-1 5 1,-2 3-1,0 4 0,-1 2 0,-1 2 1,-1 0-1,1 0 1,1-4-1,-1-3 0,1-5 1,3-2-1,-2-5 0,3-4 0,-1-3 0,-1 3 0,1-5 0,-3-11-1,6 15 2,-6-15-2,0 0 1,10 10 0,-10-10 0,9-6 1,-9 6-1,11-5 2,-11 5-2,19 5 0,-5-5 0,1 5-1,5-1 2,4 1-3,0 0 2,6 0-1,5-4 1,1-2 0,6 1 0,6 0 0,3-1 0,3-4 0,3-1 1,1-1 0,0 1-1,-2-2 1,-3 7-1,-10-5-1,-4 2 1,-7 9 2,-4-1-3,-5 3 0,-3-1 1,-4 0-1,-3-6 1,0 6 0,-2-2 0,-11-4-1,15 0 2,-15 0-1,12 0 1,-12 0 0,0 0 0,0 0 1,0 0-1,0 0 1,0 0-1,0 0 0,0 0 0,0 0-1,0 0 0,0 0 0,0 0 0,0 0-1,0 0 1,0 0 0,0 0 1,0 0-1,0 0 0,0 0 0,0 0 1,0 0-1,0 0 0,0 0 0,1-15 0,-2 2 1,0-2-1,-2-6 0,2-2 0,1-6 0,1-3-1,-1 1 1,0 3-1,0-3-1,2 4 2,-2 1-1,2 4 1,-2 1-2,-1 4 2,1 2 0,1 3 0,-1 3 0,0 9-1,0-17 0,0 17-2,0 0 0,0 0-5,-1-9-9,1 9-13,-5 10 0,5-10 0,-14 11 1</inkml:trace>
  <inkml:trace contextRef="#ctx0" brushRef="#br0" timeOffset="41610">1204 647 3,'0'0'17,"0"0"-2,0 0-2,0 0-2,-4-11-2,4 11 0,-4-12 0,3 2-3,1 10-1,1-24-1,0 9-1,-2-7-1,1-1 0,-1-5-1,2-4 0,-2-2 0,-2-3 0,0 0 0,2-1 0,1 1 0,0 2 0,0 1 0,2 4 0,0 2 0,2 5-1,1 0 1,-2 7 0,-2 0 1,2 5-1,0 2 1,-3 9 1,0-10-1,0 10 0,0 0-1,0 0 1,0 0-1,8-10-1,-8 10 1,0 0-1,17-5 0,-5 2 0,3 0 0,6 0 1,2 0-1,6 0 1,3 0-1,7 1 1,4 1-1,3 2 0,5 1 0,7 0-1,3 1 1,6 1-1,8 0 1,3 0 0,4-1 0,4 0 1,4-1-1,1 0 1,2-1-1,0 0 1,-1 1-1,1-1 1,3 1-1,2-1 1,0 1-1,-1 1 0,0-1 1,-1 0-1,1-1 0,-8 0 0,-4-1 1,-7 0-1,-3-1 0,-3 0 1,-5-1 0,-2 0-1,-4 1 1,-4 0 0,-3-2-1,-6 2 2,-5-1-1,-8 1 0,-6-1 1,-8 2-1,-4-1 0,-4 0 0,-13 1 0,17 0-1,-17 0 0,0 0 0,10 0 0,-10 0 0,0 0 1,0 0-1,0 0 1,0 0 0,0 0 0,0 0-1,0 0 1,0 0 0,0 0-1,0 0 0,0 0-1,0 0 1,0 0-1,0 0 1,0 0 0,0 0 0,0 0 0,0 0 0,0 0 0,6 10 0,-6-10 0,0 9 0,1 0 0,0 6 0,0 2 0,-1 8 0,-2 7 0,-2 7 0,0 3 1,-1 3-1,-2 1 0,-2 1 0,1-4 0,-1-3 1,1-7-1,5-8 0,-4-2 0,3-5 0,2-7 0,2-11 0,-2 15-1,2-15 0,0 0-1,0 0-3,7 10-10,-7-10-14,0 0-2,0 0 1,0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1:59:44.4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91 19 2,'0'0'7,"-4"-11"0,4 11 0,0 0 0,-13-6 0,13 6 1,0 0-1,-10-3-1,10 3-1,0 0-1,0 0-2,0 0 0,0 0 0,0 0-1,0 0 1,0 0-1,0 0 0,0 0 0,0 0 0,0 0-1,0 0 1,-9 6-1,9-6 0,0 0 0,0 0 0,-3 10 1,3-10-1,0 0 0,-3 13 0,3-13 1,-3 17-1,0-7 2,0 3-2,0 0 1,0 4 0,-1 1 0,0 2 0,-1 0-1,0 2 0,0-1 1,0 1-1,1-2 1,2-1-1,2-4 1,3-1 0,5-4 0,3-2 0,3-2 0,3-3 0,0-2 1,3-1 0,-4-2 1,0 0 0,-5-4 1,1 2 1,-12 4-1,14-11-1,-14 11 1,12-17-2,-4 7-1,0-5-1,2 2-1,2-3 0,-1 0 0,0-1 2,0 1-1,-1 0 2,-2 2 0,0 3 0,-4-2 1,0 3-1,-2 0 1,1 1-1,-3-1-1,0 10 1,0-17-2,0 17 0,-1-13 0,1 13 0,-2-9 0,2 9 0,0 0-1,0 0 1,0 0-1,0 0 1,0 0-2,0 0 1,0 0 0,0 0 0,0 0 0,0 0 0,0 0 0,0 0 0,0 0-2,0 0-3,0 0-7,0 0-12,0 0-2,0 0 1,-14-8 0</inkml:trace>
  <inkml:trace contextRef="#ctx0" brushRef="#br0" timeOffset="1102">395 49 8,'0'0'14,"0"0"-2,0 0-4,0 0-3,0 0 1,0 0 0,0 0 1,0 0-1,0 0 0,0 0 1,0 0-3,5 9-2,-5-9-2,1 14 1,1-5-1,-1 1 1,0 2 1,0 3 1,0-1-1,0 3 1,-1 2-1,0 1 1,0 0-1,1 0 0,-1 1 0,1-3-1,0 1-1,-1-5 2,1 0-1,0-4 0,-1-10 0,0 13 1,0-13 0,0 0 1,0 0 1,0 0 1,0 0-1,0 0 0,4-13 0,-4 1 0,5-4-1,1-4-2,2-4 0,3-2-2,2-1 0,3 2 0,1 0 0,1 2 0,1 2 0,-1 5 1,0 2-1,-2 3 1,0 2 0,-4 2 0,1 3 0,-2 2 0,-1 2 0,1 3-1,-2 4 1,0 3 0,-1 1 0,0 4 0,0 1 0,-2 5 1,1 2-1,-2-1 0,0 2 1,-2 0-1,2 0 0,-3 0 1,0-1-1,0-2 1,0-2-1,-1-2 0,1-2 1,-2-3 0,0-3-1,0-9 1,1 11 0,-1-11 0,0 0-1,0 0-1,0 0-5,0 0-22,-3-11 0,-5-3-2,1-9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1:59:16.3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128 0 10,'0'0'15,"0"0"-5,-3-9-4,3 9-1,0 0-3,0 0-1,0 0-1,0 0-1,0 0 0,0 0 1,0 0-1,0 0 2,0 0 0,0 0 1,-6 9 1,6-9 0,-1 9 0,1-9 0,0 15-1,0-5 0,0 3 1,0 3-1,0 2 1,-1 3 0,-2 4-1,0 3 1,-3 4 0,0 4 0,-4 4-1,0 2-1,-3 2-1,1 1 1,-1 0 0,1-4-1,1 0 1,2-6-1,2-3 1,5-7-1,1-6 1,3-3 0,0-5 0,-2-11 0,10 11 1,-10-11 0,11-5 0,-11 5-1,14-19 1,-5 4-1,2-3 1,2-2-2,0-3 0,2 1 0,0-1 0,1 4 0,-2 1-1,0 3 1,-2 3 0,1 3-1,0 3 1,-1 3 0,0 4 0,-1 2-1,1 3 1,-2 3 0,-1 3 0,1 3 0,-3 1 1,-1 4 0,-2 3-1,-1 2 1,-2 2 0,0 1 0,-2 1 0,-2 2-1,0-3 1,-2-1 0,1-4-1,1-3 0,0-5 0,-1-3-2,4-12-3,-4 9-13,3-18-6,6-5 1,-4-10-1</inkml:trace>
  <inkml:trace contextRef="#ctx0" brushRef="#br0" timeOffset="831">433 380 13,'10'-8'16,"-7"-6"2,3 4-9,-6 10-4,12-14-1,-12 14 0,15-1 0,-6 6 0,5 3 0,0 2-2,6 3-2,1 1-1,3 2 1,1 0-1,-1-1 0,-1 2 0,-3 0 0,-4-1 0,-2 2 1,-3 1-1,-4 1 1,-4-3 1,-3 1 0,-4-1 1,-3-3 1,-4 1 2,-4-3-1,-3-1 0,-5-3 0,0 2-1,-4-4-1,1 0 0,0-3-1,2-1 0,3-2 0,5-1-1,2 0 0,14 1 1,-12-9-1,12 9 0,4-14-1,-4 14 1,21-16 0,-6 7-1,8-1 1,2 1-1,6 2 0,0 0-3,5 2-3,0 2-10,-2-3-5,1 6-1,-7-5 1</inkml:trace>
  <inkml:trace contextRef="#ctx0" brushRef="#br0" timeOffset="1422">989 431 2,'0'0'9,"-1"17"-3,2-1 0,-2 2 2,2 7 1,-1 6 0,4 7 1,-1 4-2,1 4-2,-2 3-5,1 1-2,0-1-1,-1-5 0,-1-2 0,-1-5 0,3-8 1,-4-4-1,4-7 3,-4-5 0,1-4 1,0-9 2,-1 10 1,1-10 1,0 0 0,-7-19 0,3 8-1,1-11 1,0-3-2,-2-10-2,3-3-1,1-7 0,1-4-1,3 0-1,4-3 0,3 3 0,4 3 0,3 5 0,2 7-1,2 6 2,3 7-1,0 6 0,0 4 1,-1 7-1,-5 5 1,3 4 0,-4 6-1,-1 4 1,-7 3 0,-1 4 1,-5 1 0,-6 2 0,-1 0 2,-8-2 0,0-1 0,-10-5 0,4-1 1,-4-8-2,0-2 0,-1-4-4,0-7-5,2-3-11,2-2-8,1-7 1,7-1 0</inkml:trace>
  <inkml:trace contextRef="#ctx0" brushRef="#br0" timeOffset="2123">1512 621 35,'6'28'18,"0"5"-1,-2 5-1,-1 2-7,-1 2-9,-2 5-4,0-2-2,-2 2-5,0-3 1,1-5 0,-3-4-1,0-5 3,1-6 3,1-8 2,-2-4 1,4-12 3,0 0 2,-11-9 4,7-6 2,-4-6 1,2-3 1,-3-8 0,3-4 1,-4-5-3,5-2-1,-2-4-3,1 0-3,5 0 0,4 0-3,3 3 1,3 3-1,5 4 0,1 4 0,4 6 0,2 4 1,-2 6-1,0 4 0,2 6 1,-1 5-1,0 4 0,-1 3 1,-2 4-1,1 2 0,-4 4 1,1 2 0,-6 3 1,-4 2 0,-2 1 1,-2 1 1,-9 0 1,-2 3 1,-7-4 1,-1-1-1,-6-4 0,-1-2-1,-2-6-1,0-2-1,0-4-3,1-7-7,4-3-17,2-2-3,3-7 0,3-3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1:59:19.2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15 4,'0'0'10,"0"0"-5,0 0-3,-1 14 2,1-14 1,-3 19 2,2-9 1,-1 2 0,0-1 0,0 1-2,0 2 0,-1 0-1,0 3 0,-1-1 2,1 5-1,-3 0 0,3 3 0,-3-3-1,5 3 0,1-3-2,3-1 0,1-2-2,5-4-1,4-4-1,5-8-2,8-6-1,1-10-3,3-5-1,3-10 0,3-4 2,-5-7 0,1 1 5,-4 2 3,-7 0 5,0 8 0,-9 2 3,0 11 0,-8 1 0,-4 15-4,5-11-1,-5 11-3,-9 11-1,1 0-1,3 7-1,-3 2 1,1 7-1,1 5 1,-3 5 0,3 5 0,3 3 0,-2 5 1,-2 4 0,-1 2 0,1-3 1,1 1 0,-4-4 0,2-3 0,-2-5 0,2-5-1,-1-8 0,2-3 0,1-4-3,-2-8-4,5-4-18,3-10-4,-16 2-2,7-14 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1:59:29.6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 17 28,'-2'20'14,"-2"1"-1,1 0 0,-3 2-2,4-1-1,-1-3-4,1 2-2,0-6-1,2 0-2,0-4-1,0-11-1,3 18-5,-3-18-12,0 0-4,13-1 0,-8-11-1</inkml:trace>
  <inkml:trace contextRef="#ctx0" brushRef="#br0" timeOffset="240">242 0 7,'6'21'13,"-6"-21"2,2 13-8,-1-2-1,-3 2 1,1 2 1,-1 2 2,-1 3 0,-1-1 2,0 4-4,0-2-2,-1-1-3,2-1 0,-1-2-1,0-2 0,3 1 0,-2-5-1,1-2 0,0 1-2,2-10-8,-6 10-16,6-10 0,0 0-1,-8-11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1:59:35.5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55 296 27,'0'0'20,"0"0"-1,0 0-6,3-10-7,-3 10-3,0 0-1,0 0 1,0-12 1,0 12 2,0 0 0,0 0 1,0 0-1,0 0 0,0 0 0,0 0-2,0 0 0,0 0-2,0 0 0,0 0-1,0 0 0,0 0 0,0 0-1,0 0 1,0 0-1,0 0 0,0 0 0,0 0 0,0 0-1,0 0 1,0 0 0,1 10 0,-1-10 0,-6 19-1,7-3 1,-3 3 0,0 4 0,-2 2 0,-4 3 0,2 2 0,-1-2 0,2 0 0,-1-3 0,0-4 1,0-2-1,4-4 0,2-5 1,0-10-1,0 13 0,0-13 1,0 0-1,0 0 1,0 0-1,0 0 1,0 0 0,0 0-1,0 0-2,0 0-8,0 0-18,0 0 0,4-18-2,-9-6 1</inkml:trace>
  <inkml:trace contextRef="#ctx0" brushRef="#br0" timeOffset="1603">55 45 11,'0'0'17,"0"0"0,0 0-2,-4-10-4,4 10-2,0 0 1,0 0-2,0 0-1,0 0 0,0 0-2,0 0 1,0 0-3,0 0 0,0 0-3,0 0 0,0 0-1,0 0 0,0-13 1,0 13-1,0 0 2,5-14-1,-5 14 0,0 0 1,6-9-1,-6 9 0,0 0 0,0 0-2,0 0 1,0 0-1,0 0 0,0 0 1,0 0 1,-2 11 1,2-11 0,-10 7 1,10-7 0,0 0 0,-13 7 0,13-7-1,0 0-1,0 0 0,0 0 0,0 0-1,0 0 0,0 0-2,-2 11-8,2-11-14,0 0-2,0 0 2,-3-11-1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1:59:31.1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138 0 2,'0'0'10,"0"0"-5,0 0-3,2 13 0,-2-13 0,-4 16 1,1-4 0,1 3 2,-1 2 0,0 4 0,-1 5 1,2 5 0,-3 8-1,-2 6 0,-3 10 0,0 3 0,0 4-1,-2 2 2,1-4-2,-1 0-1,1-8 1,4-5-1,-1-14 0,1-3 0,2-11-1,2-3-1,1-7-3,2-9-7,0 0-14,0 0 0,0-12 0,5-1 0</inkml:trace>
  <inkml:trace contextRef="#ctx0" brushRef="#br0" timeOffset="641">284 488 11,'-2'14'10,"0"-4"3,-5 3-1,3 4 0,-2 5-3,-2 3-1,0 5-1,2-2 1,4 5-1,-1-5-2,5 0-1,1-7-1,10-4-2,2-6-6,9-11-7,5-6-5,5-8 2,4-4 3,-1-8 5,0 1 5,-6-4 5,-4-1 5,-4 5 9,-10 2 4,-1 5-1,-10 2-4,5 6-6,-10 0-4,3 10-3,0 0-3,-6-9 0,6 9-1,0 0-1,0 0 0,-13 5 1,13-5-1,0 0 1,-9 10 1,9-10 0,-6 15 0,4-5 0,-2 3 1,0 3-1,0 7 1,1 5 0,-1 6 0,0 6 0,-2 5 0,0 6 0,-1 2 0,3 4 1,-1-1-1,-1 4 1,0-6-1,3-1 0,2-9-1,1-6 1,1-7-2,-3-7-1,7-4-8,-2-11-18,-3-9-1,7-14 0,-6-11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3:49.14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426 0 1,'-17'4'9,"17"-4"-7,-23 8 0,9-1 1,-2 1-1,-1 4 1,-1 1 0,-2 3 1,-1 4 0,-1 7 1,-5 1 0,4 8 0,-5 4 0,0 5-1,0 5 0,2 4 0,0 2-1,4 2-1,3 0 0,4-2-1,5-1 0,4-4 0,7 1 0,5-8 0,5-3 0,8-3 0,8-6 0,5-5 0,4-6 0,8-9 2,6-9-1,6-11 0,4-8 1,0-15 1,1-13 0,0-11 1,-3-10 0,-4-10-2,-7-4 1,-8-3 0,-9-1 0,-9 3 1,-10 10-1,-11 6 0,-8 12 0,-13 7 0,-9 11 0,-6 9-1,-7 9 0,-6 8-1,1 9-1,1 8-1,-4 8-1,4 11-2,0 8-2,4 11-4,-2 6-5,9 6-9,2 7-3,6-12 0,16-1 1</inkml:trace>
  <inkml:trace contextRef="#ctx0" brushRef="#br0" timeOffset="546">416 495 15,'12'7'16,"2"9"1,-13-1-4,5 7-3,-5 3 0,2 4 1,-1 6-3,-2 5 1,3 8-1,1 5-2,3 8 0,0 7-3,2 5-1,1 1-1,-1 2-1,1-2-1,1-7-2,-2-6 1,-1-10-2,-1-10-5,1-6-13,-5-19-2,-3-16 1,3-14 1</inkml:trace>
  <inkml:trace contextRef="#ctx0" brushRef="#br0" timeOffset="2418">1983 502 15,'-20'29'9,"0"0"1,6 6 0,0-2 0,7-1-1,6-2-2,11-7-1,11-11-3,16-10 0,9-11-2,11-11 1,6-11-2,3-8 2,-5-3 1,-6-2 1,-9 5 2,-16 3-1,-14 9 0,-16 6 1,-12 10-2,-11 5-1,-3 5-3,-6 2-1,1 2-2,-1 1 0,4-1-1,5-1-1,5-1 1,5 0 0,13-1-1,-14 0 2,14 0-1,0 0 2,-9 18-1,10-2 1,3 9 1,0 4 1,3 8 1,4 10 0,-1 9 0,3 8 2,-1 8-1,-3 2 1,-5 2 1,-5-1 1,-5 0 0,-5-9-1,0-5-4,-1-12-11,11-6-8,-2-23 0,19-9-1,1-21-2</inkml:trace>
  <inkml:trace contextRef="#ctx0" brushRef="#br0" timeOffset="3151">2639 929 20,'0'0'15,"-16"-14"0,22 4 0,1-4-14,9-4-1,8-1 0,2 1 0,2-1-1,0 5 1,-2 6 1,-7 11-1,-7 9 2,-10 11-1,-9 9 1,-6 2 1,-8 5 1,-4 2 3,-4-1 0,2-7 1,2-9 1,6-6-1,4-8-4,15-10-8,0 0-15,-1-37-2,16 5-1,-7-18-2</inkml:trace>
  <inkml:trace contextRef="#ctx0" brushRef="#br0" timeOffset="4134">3956 586 29,'0'0'17,"0"0"0,-12 2 0,4 12-14,-2 6-1,-2 6-1,2 0 0,-2 4 1,4 0 0,3-2 0,6-3 0,13-11 0,11-9-1,11-10 0,7-9-1,6-7 1,2-9 0,0-4 4,-7-3 1,-13 0 0,-12 4 2,-19 6-1,-15 8 1,-18 8-2,-8 6-1,-6 4-6,-2 2-6,4 3-8,11 1-7,8-12-4,26 7 1,-6-21 0</inkml:trace>
  <inkml:trace contextRef="#ctx0" brushRef="#br0" timeOffset="4493">4182 860 27,'-12'62'16,"2"8"0,-5-2-6,2 0-14,7 4-7,-2-16-2,12-4-2</inkml:trace>
  <inkml:trace contextRef="#ctx0" brushRef="#br0" timeOffset="4992">4724 880 49,'14'29'21,"-7"-1"0,1 11-1,-2 4-19,-2 5 1,0 3-2,-2 0-7,0 5-11,-12-14-1,2 1-1,-17-17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0:10.9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128 68 2,'9'14'7,"-9"-14"-1,13 12 0,-13-12 0,15 15-1,-6-7 0,4 1 0,-1-2-1,2 0 0,0 0 0,2-1 1,1-2-1,2-3 1,0 0-1,-1-5-1,2 2 0,-4-5 0,1 0 2,-3-3-2,0 3 1,-4-3 1,-10 10-1,12-19 0,-9 10 0,-3-1 0,0 10-2,-9-18 0,1 8-1,-5 1-1,0 1 0,-5 1 0,2 2 0,-3-2 0,-1 3 0,-2 1 0,3 1 0,3 2 0,0-1 0,3 2 0,-2 0 0,2 3 0,2 1 0,-1 2 0,-1 0 1,-2 3-1,-1 3 0,0 0 0,0 2 0,0 1 0,1 0 0,1 4 0,2 0 0,3-1 0,-1 1 1,3 0-1,2-2 0,1 2 1,3-2 0,1 0 0,3-1 0,0 1 0,4 1 0,2-1 0,2 2 1,2-2-2,3 1 1,0-2 0,5 0 0,1-4 0,1-1-1,3-5 1,-6-2-1,6-5 0,1-4-3,2-3-5,-3-9-12,2-4-6,2-5 1,-2-5-1</inkml:trace>
  <inkml:trace contextRef="#ctx0" brushRef="#br0" timeOffset="862">612 422 15,'0'0'18,"0"0"1,0 0-6,-9-5-4,9 5-1,0 0 1,0 0-3,-5-9 0,5 9-1,0 0-1,0 0-2,0 0-2,0 0 0,0 0 0,0 0-1,0 0 0,0 0 1,0 0 1,0 0 1,0 0 0,0 0 1,0 0 0,-11 0 1,11 0-1,0 0-1,0 0 0,0 0-3,-11 1-4,11-1-6,0 0-10,0 0-6,0 0 2,13 0 0</inkml:trace>
  <inkml:trace contextRef="#ctx0" brushRef="#br0" timeOffset="1312">868 190 14,'-4'-13'19,"4"13"0,0-13-3,0 13-3,4-10-1,-4 10-4,0 0-2,0 0-1,0 0-3,0 0 0,0 0-1,-1 9-1,1-9 1,-5 14-1,4-4 0,0-1 0,1 0 1,2 3-1,4-2 1,0-1 0,4 2 0,4-2 0,2-4 0,4 1-1,4-3 1,3-6-1,0-3 1,3-3-1,-2-6 0,-1-1 1,-3-4-1,-4-2 1,-5 2 0,-6-1 0,-5 1 0,-5 1 0,-6 3 0,-5 2 0,-6 3-1,-3 4 0,-3 2-1,-3 5 1,-2 6-1,-1 2 0,0 4 0,2 3-2,4 3-3,1-3-3,9 2-6,3-3-3,9-1 0,2-13-1,11 13 2</inkml:trace>
  <inkml:trace contextRef="#ctx0" brushRef="#br0" timeOffset="1833">1045 120 14,'-9'20'10,"4"-9"1,2 1-1,2 1-1,1 2-1,4 3-2,2 2-1,3 4-1,4 3 0,2 4-2,4 1 1,0 5-2,2 0 0,1 1 0,-3 2-1,1-1 0,0-3-1,-5 1 0,-2-2 0,-4-3 0,-1-2-1,-5-2 1,-1-5 0,-4-5 1,-3 1 2,-2-6 1,-5-2 2,-1-2 0,-10-5 2,0-2 1,-12-8 0,1 2 0,-8-10-1,-1 3-1,-7-7-2,6 1-1,-2-2-1,7 3-1,5 1 0,7 2-1,6 3-1,8 0-1,13 10-3,-7-20-5,7 20-14,20-19-3,-2 7 0,8-2-1</inkml:trace>
  <inkml:trace contextRef="#ctx0" brushRef="#br0" timeOffset="2454">1380 448 11,'-16'-15'17,"16"15"-1,-18-13-2,9 7-9,-1 2-2,1-1 0,9 5 0,-12-5 1,12 5-1,0 0 1,0 0 1,0 0-3,0 0 0,0 0-1,0 0 0,0 0 1,10-2 1,-10 2 2,0 0 0,0 0 1,0 0 0,-15 5 0,15-5 0,0 0-1,-11 6-2,11-6-1,0 0-1,-10 5-1,10-5 0,0 0 0,0 0-1,2 10-2,-2-10-5,0 0-11,15 12-7,-5-12-1,3-2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5:20.86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155 182 17,'0'0'14,"-1"12"1,1-12 0,-13 3-4,13-3-5,-18 5-2,6-3 1,-1 3-2,0-1-1,0-1 0,1 2 0,1-2-1,11-3 0,-17 7-1,17-7 1,-11 7-2,11-7 1,0 0-1,0 0 0,-2 13 1,2-13-1,13 8 1,-13-8 0,23 13 0,-8-6 0,4 2 0,-1 1 0,3 1-1,-2 1 1,0 0-1,-3 2 1,-2-2-1,-1 2 1,-13-14-1,18 21 2,-18-21 0,2 19 1,-2-19 0,-8 14 1,8-14 0,-21 12 1,6-7 1,-2 0-1,0 0 0,-1-2 0,-2 0 1,4-2-1,0 0 0,0-2 0,2 0 0,2-2-1,-1 1-1,13 2 0,-18-5-2,18 5-2,-10-4-3,10 4-4,0 0-5,0 0-2,4-14-5,8 11-3,-5-7 1,12 5 2</inkml:trace>
  <inkml:trace contextRef="#ctx0" brushRef="#br0" timeOffset="676">375 305 1,'0'0'7,"10"5"-1,1-5-4,1-2 0,3 0 0,2-3 0,6-1 1,0-1 0,4 1 1,-2-2 0,2 1 1,-2-1-1,-1 1 0,-3-2 0,-1 2-1,-6-2 1,0 2-1,-14 7 1,19-17 1,-19 17-1,7-15 1,-7 15 1,-5-12-2,5 12 0,-16-8-1,3 6-1,-1 1-1,-3 2 0,-1 0-2,-1 3 1,0 0 0,-1 2 0,1 1 0,1 1 1,3 2-1,2-2 1,1 2-1,2 1 1,3 0-1,1 1 1,2 1 0,1-2 1,1 5 0,0-4 2,2 4-1,0-2 2,1-2-1,1 2 0,2-1 1,2-1-2,-6-12 1,17 16-1,-4-10-1,2-3 0,5-3-1,2-1-1,3-1-3,2-4-2,-1-1-4,4-1-4,-6-6-4,7 5-4,-10-9-1,4 7-1,-8-9 4</inkml:trace>
  <inkml:trace contextRef="#ctx0" brushRef="#br0" timeOffset="1355">897 132 14,'7'13'11,"-7"-13"0,0 0 0,0 0-7,-1 12-4,1-12 0,0 10 1,0-10 1,1 15-1,-1-15 1,7 20 1,-3-8-1,5 2 0,-1-1-1,3 1 1,-1-2-2,1 3 0,-3-3 0,-1 1 0,-7-13 2,9 19 1,-9-19 3,1 11 1,-1-11 0,0 0 1,-11 7 0,11-7 0,-14 0 0,14 0-2,-18-4 0,18 4 0,-15-14-1,15 14 0,-9-19-1,7 6-1,7 1-2,1-3 0,7 3-1,1-2 0,6 0 0,2 0-1,5 0 1,2 0 0,1 1-1,3 2 1,-1 0-2,-2 4-1,-1 0-3,-3 3-5,-2 4-5,-6-2-4,4 8-4,-22-6 0,25 3 2,-25-3 1</inkml:trace>
  <inkml:trace contextRef="#ctx0" brushRef="#br0" timeOffset="1993">1361 114 25,'2'12'11,"-2"-12"0,0 0-2,9 12-10,-9-12-1,11 12 1,-11-12 2,14 18-1,-6-6 2,0 1 0,3 2 0,-1 0 2,2 3 0,-1-3 0,0 2-1,0-4 0,-3 2-1,0-4 0,-1-1 0,-7-10 3,11 13 0,-11-13 2,0 0 1,0 0 1,10-4 0,-10 4-1,8-18 1,-2 5-4,3-3-1,4-2-2,3-4-1,1 2 0,3 0 0,2-2-1,1 2 0,3 1 1,-1 2-1,-2 1-1,-3 4-2,-1 2-7,-7-1-8,2 10-4,-14 1-3,11-7 1,-11 7 1</inkml:trace>
  <inkml:trace contextRef="#ctx0" brushRef="#br0" timeOffset="2474">2008 111 41,'22'1'16,"8"4"-1,-9-10 0,6 1-13,-1-3-3,-1-1 1,-4-4 0,-2 1 1,-2 1 1,-4-1 1,-2 3 1,-11 8 1,12-14 1,-12 14 0,0 0-1,-7-14-1,7 14 0,-21-8-2,7 6 0,-4-1-1,1 3-1,-4 2 0,1 1 0,-3 4 0,0-1 0,2 6 1,0-1-1,0 4 2,4 2 0,-1 1 1,5 1 0,2 0 1,3 2-1,3-4 1,5 3 1,2-5-1,8 1 0,2-4 0,7 0-1,7-5-1,4-1-1,8-4-3,1-3-4,7-3-8,1 0-6,-5-7-6,4 4-1,-11-8 0,2 6 2</inkml:trace>
  <inkml:trace contextRef="#ctx0" brushRef="#br0" timeOffset="3334">182 947 31,'0'0'16,"0"0"2,-10-4-1,10 4-6,0 0-6,0 0-1,0 0 1,0 0-2,10-4 1,-10 4-1,18-3-1,-5 3 0,2 0-2,5 1 1,3 1 0,2 1-1,1 2 0,2 1 0,-2 1 0,0 4 0,-4 1-1,-2 3 0,-4 2 0,-4 2 1,-4 0-1,-3 1 1,-4-1 1,-5-1 1,0-1 0,-7 0 0,0-3 0,-6-2 1,-2-1-1,-2-2 0,-2-3-1,0-1 0,-1-3 0,1-4 0,1-2 0,2-4 1,4 0 0,2-1 0,4-2-1,4-1 0,5 0 0,6-1 0,4-1-1,8 1-1,1 0 0,7 2-2,-1-1-1,4 5-5,0 0-3,0 1-4,3 8-1,-9-9-6,13 12 1,-12-11 0,12 9 4</inkml:trace>
  <inkml:trace contextRef="#ctx0" brushRef="#br0" timeOffset="3941">1021 867 44,'0'0'16,"0"0"0,-22-3-1,10 4-14,-2 0-1,-5 2 1,-3 0 0,-2 3 1,-2 1 0,-2 1 0,0 1 1,1 2-1,2-2 1,3 2-2,5-2 0,2 0 0,15-9-1,-12 16 0,12-16 0,10 10 0,2-5 0,6-2-1,0 2 1,2 0 0,0 0-1,0 1 0,-3 0 0,-3 2 0,-2 1 1,-6 2 2,-3-1 0,-3 1 1,-3 1 1,3-12-1,-15 21 1,3-13 0,-1 0-1,1-2-1,0-2-2,1 0 0,1-2-1,-1-2-2,11 0-4,-15-3-6,15 3-2,0 0-6,0-11 0,2 1-1,13 4 2</inkml:trace>
  <inkml:trace contextRef="#ctx0" brushRef="#br0" timeOffset="4457">1455 805 49,'12'8'20,"-12"-8"1,-12 6-1,-3-4-8,-2 1-13,-3 0 1,-6 1 0,-1 0 0,-3 2 1,-2 1 0,1 0 1,2 1 0,1 0-1,3 0 0,5 1-1,4 0 0,3-2-1,13-7 1,-8 12-1,8-12 1,9 11-1,-9-11 0,25 8 1,-7-4-1,3 0 0,3 0 0,0-1 0,2 3 0,0 0 0,-3 1 0,-2 2 0,-3 1 0,-4 0 3,-4 0 0,-5 2 2,-4 1-1,-7 0 1,-2 1 1,-6-3-1,-4 2 1,-3-1-3,-2-2 0,0 0-1,-1-4-1,3-3-2,1-2-4,4-3-6,16 2-4,-15-16-4,22 5-4,-2-11 1,12 4 0</inkml:trace>
  <inkml:trace contextRef="#ctx0" brushRef="#br0" timeOffset="5009">1715 855 57,'0'0'19,"6"24"1,-6-24-3,-2 15-16,4-4-2,-2-11 1,0 18 0,0-18 0,-2 19 1,2-8 0,0-1-1,0 2 0,2-1-5,-2-11-6,5 20-6,-5-20-2,7 11 0,-7-11-1</inkml:trace>
  <inkml:trace contextRef="#ctx0" brushRef="#br0" timeOffset="5326">2233 809 60,'11'4'20,"-11"-4"0,0 0 0,-19-1-16,6 1-3,-4 0-1,-4 2 1,-3 0 0,-1 3 1,-1 2 1,0 1-1,2 3 0,2-1-1,4 0-1,3 0 1,6 0-1,9-10 0,-3 17 0,3-17-1,17 11 1,-1-5-1,1-1 1,4 1-1,0-1 1,0 2-1,-1 0 0,-1 2 1,-3-1-1,-4 3 2,-1 1 0,-8 1 2,-2 2-1,-3-2 2,-4 2-1,-4-3 1,-2 0 0,-2-2-1,-3 0-1,3-5 0,-1-2-2,0-3-1,2-3-2,2-2-4,11 5-6,-16-25-6,16 12-4,-2-11-3,10 6 2,-2-12 0</inkml:trace>
  <inkml:trace contextRef="#ctx0" brushRef="#br0" timeOffset="5888">2599 562 16,'0'0'11,"0"0"3,-11 6 0,11-6-5,0 0-3,0 0 1,0 0 1,0 0-1,0 0 1,-11 17-1,7-5-1,0 4 0,-3 5 1,1 6-1,-2 4 1,-2 3 0,1 6 0,-3 0-1,3 1 0,-2 0 0,5 0-3,1-5 0,5-3-3,4-6 1,9-6-2,8-6-2,5-8-5,5-8 0,6-7-3,3-9-6,5 0-3,-7-11-5,4 3-1,-9-7 3,2 6 2</inkml:trace>
  <inkml:trace contextRef="#ctx0" brushRef="#br0" timeOffset="6362">2310 743 59,'31'2'20,"-2"-12"2,12 4-2,2-6-16,5-1-4,5-2 0,1-1 0,2 1-2,5-2-5,5 6-7,-8-7-7,7 10 1,-7-11 0,6 8-1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1:32.42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6726 580 4,'-31'-12'6,"-8"-2"-1,-3-1-1,-7-1 4,0 3 3,-6-4 1,2 3-1,-4-3-2,0 2-2,-5-2-1,-2 1 0,-3-3-5,-4-1-1,-5-1-2,-8-4 0,-5-2-2,-9-6 2,-5-4 0,-7-2 1,-8-2 2,-4 3 0,-3-1 1,-4 7 2,-5 6-2,1 8 0,-2 10 0,2 8-1,4 8 0,1 6-1,0 7 1,0 5 0,5 2 0,0 1 1,2 3-1,-5 0 2,0 1 0,-3 2 0,1 3 1,-5 0-1,3 4 0,1 4-1,0 3 1,4 5-1,-1 5-1,5 4 1,1 4-2,6 9 1,-1 6 1,2 8 0,3 7 0,3 4 0,0 5-1,4 3 1,1 4-1,2-2 1,0 5-1,-1 0-1,1-2 0,-1 5 1,4 6 0,-1 5-2,7-1 1,5 4 0,11-4-1,13 0 1,12 0 0,12-3 0,10-6-1,13-3 1,7 2 0,4 1-1,3 3 2,1-4 0,3 0-1,1-2 1,5-1-1,1-5 0,4-7 1,8-8-2,6-8 1,6-6-1,6-7 1,7-4 0,7-3 1,7-6 0,10-1 1,4-3 1,9 0 0,10-1-2,8-1 2,8-5-2,4 0 0,6-5 0,1 0 0,5-4-1,4-3 1,1-4 0,0-3 0,2-2 2,5-1-1,3-4 1,2 1 0,1-2 0,1 0 1,3 2-1,4 2 0,4 1 0,3-1-1,2-1 1,6 0-2,3-4 0,8-3 0,-1-8-1,2-3 0,3-8 1,1-5-1,0-6 0,-1-6 0,0-4 0,-1-2 0,-1-3 0,-1-4 0,-2-5 0,-2-2 0,-3-5-1,-1-6 1,0-8-2,-6-9 0,-5-7 0,-6-10 0,-8-5 0,-8-10 0,-6-7 0,-8-9 1,-9-5 1,-8-3-1,-11-5 1,-5-7 1,-9-4 0,-7-1 0,-13-3 1,-8 0 0,-10-3-1,-10-4 0,-11-5 0,-11-1-2,-11-6 0,-14-5 0,-9 0 0,-13-6 0,-9-2 0,-9 1 1,-7-2 0,-4 0-1,-5 3 1,-5 3-1,-4 6-1,-4 7 0,-6 7-1,-5 8-1,-8 11 0,-13 7-2,-6 16-6,-8 9-7,-9 4-8,0 11 0,-6-5 0,11 8 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1:34.43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6597 45 28,'-103'-7'18,"-11"-4"1,3 7-2,-7 0-3,0 7-6,-7 4-2,-8 6 1,-7 4-2,-2 5-2,-4 0 0,-7 2-2,-5-1 1,0-4-2,2 0 2,-2-6 0,1-1 1,-3-3 0,1 1 1,-3 1 0,-1 5 0,0 9 0,-3 6-1,-3 11 0,5 7-1,-1 10-1,2 7 3,0 6-2,4 6 1,1 2-1,4 4 1,6-2-1,5 0 1,7 2-2,7-3 0,8-1-1,7-2 0,7-3 1,4-1-1,1 0 2,-1 1-1,1 0 2,3 2-1,1 2 0,6 1 0,6 4 1,7 2-1,11 1-1,13 2 0,11-2-1,7 0 1,11-1-1,3 0 1,7 2-2,2 2 2,1 5-1,2 2 1,0 5-1,3 3 1,1 6-1,1 1 0,3 4 0,0 1 1,4 1-2,3-2 2,5-1-2,3-2 2,5-4-2,9-3 2,4-7 0,7-5-1,9-7 1,6-4-1,4-4 0,8-5 1,6-3-1,5-1 0,8-4-1,2-2 1,6-4 0,5-2 0,9-3-1,5-2 1,2-1 0,3-4 2,4-1-1,7-1 0,1-2 0,3-3-1,3-3 1,1-4 0,6-1 0,1-5-1,6-4 0,6-2 0,7-2 1,6-3-1,6-1 1,5-1-1,7-1 1,2-2-1,4 2 1,0-3-1,-2 0 0,-2-1 0,1-1 0,-1-1 0,0 0 0,-1 0-1,-1-1 1,-3 0 0,4 0 0,0 2 0,0 0-1,-1 4 2,1 2-1,3 3 0,-2 1 0,3 2 1,1-1-1,1 1 0,1-1 0,0-1 0,3-3 0,0-2 0,1-3 0,5-3 0,-1 0 0,0-2 0,-1-3 0,3 0 0,-4-3 0,0 2 0,-1 0 0,-3 0-1,0-2 1,2 0 0,1 1-1,-1-1 1,-1 2-1,-1-2 1,4 0 0,1 0-1,-1-1 0,-10 0 0,-3 1 1,-2-1-1,-7-3 0,-5-1 1,-8-3-1,-9-4 1,-8-5 0,-3-4 0,-5-7-1,-5-4 1,-4-6-1,-2-6 0,-1-2 0,0-5 1,-3 0-1,-3-2 0,-3-3 1,0-2 0,-2 0 1,-8 3 0,-8-3 0,-3-1 0,-8-2 0,-2-3 0,-2-1 0,-6-3 0,0-4-1,0-5 0,-3-3 1,-7-4-1,0-6 1,-5-6 0,-8-6 0,-6-6-1,-11-3 0,-4-2 0,-4-3 0,-2-3-1,-1 0-1,1 0 1,1 1 0,-2 5 0,-1 0 0,-4 2 1,-1 1 0,-2 4 0,-8 2 1,-8 3 0,-8-1-1,-7 0 0,-6-2 1,-8-1-1,-8-1 1,-12-5-2,-9-1 0,-6-1 1,-9 1-1,-10-1 0,-14-1 0,-7 6 1,-8 3-1,-10 4 1,-11 4 1,-11 2-2,-10 2 2,-9 5 0,-12 4-2,-11 0 0,-14 3 0,-11 1 1,-7 3 0,-11 3 0,-11 3-1,-8 5 0,-8 2 1,-9 4 0,-8 4-1,-11 4 1,-4 4 0,-10 4-1,-4 5 1,-5 4-1,-3 7 1,-1 4-1,2 6 0,2 6 1,0 4-1,2 6 0,3 4 1,5 4 0,6 7-1,-1 4 1,3 6 0,-3 7-1,5 4 0,0 5-2,6 9-1,1 2 0,7 5-3,13 0-4,17 1-7,19 0-5,10-4-5,20 3 0,13-15 2,24-3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0:30.3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31 447 28,'23'-44'13,"3"-4"-1,-3 1 0,-3 9-9,-1 1-2,-3 0-1,1 5 1,-4 1-1,1 3 1,-3 5-1,-2 3 0,-1 4 0,-2 3 1,-6 13-1,7-13 0,-7 13 1,0 0-1,0 0 1,0 0 0,0 0-1,0 0 1,0 0-1,0 0 1,0 0-1,0 0 1,0 0-1,0 0 0,0 0 1,0 0-1,0 0 0,0 0 0,0 0-1,9 0 1,-9 0 0,0 0 0,12 16-1,-7-4 1,0 9 0,0 4 0,6 9 0,-2 4-1,4 8 1,2 3 0,2 5 0,4-1 0,3 0-1,1-3 1,0-2 0,-3-4-1,0-5 1,-1-4-1,-5-6 0,0-2 1,-4-3-1,-4-5 0,0-1 0,-3-1 1,-1-4 0,-3-1 0,0 0 0,-1-12 0,0 12 1,0-12-1,0 0-2,0 0-10,0 0-5,-9-7-2,-2-9 2</inkml:trace>
  <inkml:trace contextRef="#ctx0" brushRef="#br0" timeOffset="851">146 322 9,'-10'21'10,"3"-9"0,0 7-1,0 4-2,1 6-1,-2 9-1,1 6-1,0 7 0,-2 5-1,0 4 0,0-3 0,0-1-1,-1-9 1,3-6-1,0-11 0,2-4 2,2-13-1,3-13 0,-4 12-2,4-12-1,-2-10-4,1 0-8,-1-7-7,4 1-2,-3-7 0</inkml:trace>
  <inkml:trace contextRef="#ctx0" brushRef="#br0" timeOffset="1192">0 553 0,'0'0'14,"0"0"-4,16 3-2,-4 0 0,9 0-1,3 2-1,8-2 1,5 2 0,0-3 0,3 1-1,-4-2 2,3 0-2,-9-3-1,-4 2 0,-4-3-1,-3 1-1,-6 0 0,-1 1-1,-12 1-1,13-2-1,-13 2 1,0 0-1,10 0 0,-10 0-2,0 0-5,0 0-15,0 0-2,10 5 0,-10-5 1</inkml:trace>
  <inkml:trace contextRef="#ctx0" brushRef="#br0" timeOffset="1963">896 574 8,'0'0'10,"0"0"-1,0 0 0,0 0 0,0 0-2,0 0 0,0 0-1,4 16-2,-2-2-1,0 6 0,1 7 0,1 7 0,2 9 1,0 7-1,0 6-1,0 5-1,-1 4 0,-1 1 0,0 1 0,-3-5-1,-1-5 1,-1-8-1,0-8 1,-1-10-1,1-8 1,-1-12-5,2-11-4,-2-13-6,4-11-3,-2-23-10,7-2 0</inkml:trace>
  <inkml:trace contextRef="#ctx0" brushRef="#br0" timeOffset="4166">1483 576 10,'0'0'15,"-9"-7"-1,9 7-2,0 0-3,-10 1-4,10-1-3,0 0 0,0 0-2,2 16 1,4-6-2,-2 4 1,6 4-1,2 5 2,-2 6-1,3 8 0,2 4 0,1 7 1,-1 5-1,0 6 1,-2 3-1,-4 1 2,-2-4 0,-1-3 1,-5-6-1,-1-6 0,-3-9 1,1-9-3,1-6-3,-2-7-1,3-13-5,-2 11-9,2-11-2,-1-20-1</inkml:trace>
  <inkml:trace contextRef="#ctx0" brushRef="#br0" timeOffset="4577">1429 518 2,'11'-9'16,"1"1"0,7 2-5,3-1-8,6 2-2,5 1 1,7 3 0,1 2-1,4 2 0,-1 4-1,2 3 1,-3 3 0,-4 3 0,-5 3 0,-6 2 1,-6 1 1,-10 0 2,-4 2-1,-13-3 2,-4 2 1,-7-7 0,-3 4 0,-6-3-1,-2-3-1,-3-2-1,1-4 0,3 0-1,1-4-1,2 1 0,2-6-1,4-5-1,2 3-1,4-5-4,-1 1-6,5-5-13,4 2-2,0-5 1,4 4 0</inkml:trace>
  <inkml:trace contextRef="#ctx0" brushRef="#br0" timeOffset="5398">908 526 3,'0'0'10,"0"0"-2,0 0-1,0 0 0,0 0-1,5-11-1,-5 11 0,18-4-2,-6 1-1,4 0 1,5 2 0,5 1-1,5 1 0,0 2-1,2 2 0,2 0 0,0 4 0,-2 1 0,-4-1-1,-4 4 0,-8-1 0,-1 1 1,-7 3 0,-6 1 1,-5-2 0,-4 4 1,-4-3 0,-3 1 2,-4-3-1,-2 1 1,-5-6-1,0 2 0,-6-5-1,2 0 0,-1-5 0,2 1-1,-3-2-1,5-1 0,4 1-2,5-2-3,4 2-3,1-3-4,11 3-8,-11 1-5,11-1 1,10-7-1</inkml:trace>
  <inkml:trace contextRef="#ctx0" brushRef="#br0" timeOffset="6139">1944 0 3,'0'0'6,"0"10"0,0-1 0,0 2 2,3 9-1,1 4 0,1 6-2,3 5 0,2 8-1,4 7-1,-1 7-1,4 5 0,-2 2 0,1-1 0,-2-1-1,1-2 1,-5-4 0,-1-5 0,-2-8 0,-1-8 0,-4-9-1,2-4-1,-4-6-1,0-16-8,0 0-9,0 0-1,3-18-1</inkml:trace>
  <inkml:trace contextRef="#ctx0" brushRef="#br0" timeOffset="6479">2324 419 1,'0'0'17,"0"0"-5,1 18-2,-3-6 0,0 5-1,-1 4 0,-1 4-1,3 7-1,-2 1-1,4 4-1,2-7-1,1 2 0,1-3-1,3-6-3,5-10-9,4-8-14,-1-16 1,4-6-1,1-12 0</inkml:trace>
  <inkml:trace contextRef="#ctx0" brushRef="#br0" timeOffset="6740">2504 53 12,'-9'8'19,"3"6"-2,6-14-3,-13 17-19,12-3-12,-1-4-3,4 4 1</inkml:trace>
  <inkml:trace contextRef="#ctx0" brushRef="#br0" timeOffset="6990">2922 447 26,'0'0'22,"-19"-9"0,9-1-3,-3 7-13,-1-1-3,-1 5 0,-1 4-1,-2 4-1,0 5 1,0 7 0,-2 4-1,2 6 1,-2 4 0,4 3-1,2 3 1,3 2-1,5-5 0,3-3 0,7-5 0,5-4 0,6-10-1,6-6-1,7-10-2,2-14-6,6-5-12,5-6-4,-4-9 0,2-2 1</inkml:trace>
  <inkml:trace contextRef="#ctx0" brushRef="#br0" timeOffset="7321">3045 488 4,'-12'13'15,"12"-13"1,-1 14-8,1-14-3,2 16 0,-2-16 1,12 18 0,-4-8 0,7 3-1,0 1 1,4 3-1,0 2-1,4 3-1,0 3-1,1 0-1,-1 4 0,-1 1 0,-4 0-1,-2 0 1,-4-3 0,-4-1 1,-5-6 0,-4 3 1,-5-8 0,-4-1 0,-3-6 1,-4 0 0,-2-6-1,-3-2 0,-1-6-1,-1 0 0,0-3 0,2-1-2,3-3 0,6 1-1,4-1-1,4-1 0,9 1 1,5-3-2,6-3-1,3 0 0,7 0-3,0-5-1,4 1-6,-1-5-5,2-2-1,-2-1 0,-1-1 1</inkml:trace>
  <inkml:trace contextRef="#ctx0" brushRef="#br0" timeOffset="7771">3538 225 12,'4'-13'15,"0"4"0,-4 9-2,0 0-2,0 0-2,0 0-1,0 0-1,-7 14-2,4 4-3,-1 9 0,1 6-1,0 13 0,2 8 0,0 7 0,1 5 0,1 7-1,1-2 0,-1-4 0,0-4 0,-1-11 0,0-10 0,-1-8 1,-1-10-1,-2-12 1,4-12 0,-17 0-1,7-12 0,-3-7 1,1-8-1,-1-3 0,2-1 0,2-2 1,2 2-1,3 2 0,5 4 0,8 3 0,2 7-1,4 0 0,3 2 0,6 2 0,3 0 0,5 2 1,2 1-1,0 0 0,0 3 1,1 2 0,-5 1-1,0 4 1,-6 3 0,-3 4 0,-4 3 1,-3 4 0,-3 5 0,-1 3 1,0 3 0,-4 0-1,4 0 1,-2-3-1,0-2 0,1-4-2,1-6-3,2-8-15,2-6-4,0-12 0,1-8 0</inkml:trace>
  <inkml:trace contextRef="#ctx0" brushRef="#br0" timeOffset="8382">3935 197 31,'0'0'22,"0"0"-2,0 0 0,0 0-22,-3 11-9,3-11-5,0 0-6,14 16 1,-14-16 0</inkml:trace>
  <inkml:trace contextRef="#ctx0" brushRef="#br0" timeOffset="8633">4232 855 12,'0'0'21,"-14"-11"1,9 1-1,1-7-8,-1-3-8,4 0-1,0-5-1,4-1 0,1-1-1,5 4-1,0-2 0,2 2 0,4 3 0,-1 4-1,2 3 0,-3 6 0,2 4 0,-2 5 1,-3 7-1,0 5 0,-2 4 1,-2 5 0,-2 3 0,0 1 0,-4 2 1,-1 0 0,-3-3 1,0-1-1,-5-3 1,1 0 0,-7-7 0,1 4 0,-4-10 0,-1 0 0,0-6-1,-1-4-1,1-6-1,-1-3-2,5-4-2,1-9-2,7 1-6,1-4-13,6-3-3,6 0 1,4-2 1</inkml:trace>
  <inkml:trace contextRef="#ctx0" brushRef="#br0" timeOffset="9123">4502 545 9,'0'0'10,"-8"12"1,8-12 0,0 0 0,-9 11 0,9-11-2,1 11 0,-1-11-1,9 21-3,-4-7 0,3 6-1,-2 0 0,4 2 0,-2 1 0,1-2-1,-2-6 0,7-2 1,-2-9-1,8-5-1,1-9 0,5-5 0,1-6 0,1 0-1,1-4 0,-1 1 0,-4 2-1,-5 5 1,-6 4-1,-2 4 0,-11 9 0,12-7-1,-12 7 1,0 0-1,6 15 0,-3-2 1,1 1 0,1 6 1,1 1 0,0 2 0,-1 3 0,2 2 0,-2-2-1,1 0 0,0-1-3,-4-8-7,1 0-16,0-3-1,-3-14 0,0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0:40.1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1 436 7,'0'0'21,"0"0"1,0 0 1,0 0-10,0 0-4,0 0-1,0 0-1,0 0-2,0 0 0,0 0-2,0 0-1,0 0-4,0 0-8,0 0-11,-1-21-4,1 1 0,1-6 1</inkml:trace>
  <inkml:trace contextRef="#ctx0" brushRef="#br0" timeOffset="221">10 0 16,'0'0'21,"0"0"0,0 0-2,0 0-8,0 0-3,-1 12 0,1-12 0,0 0-2,0 0-1,0 0-2,2 10-1,-2-10-3,0 0-8,0 0-14,0 0-3,0 0 1,6-10-1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0:40.9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337 0 9,'0'0'12,"0"0"-5,0 0 0,0 0-1,0 0 0,0 0-1,-7 15 0,4-4-1,-2 7 1,-3 3 0,-2 9 1,-8 8-2,-1 11 1,-6 11-1,-2 8-1,-4 3-1,-1 1 0,-2 2 0,6-3 0,0-6 0,5-8 0,5-13 0,6-5 1,6-13 1,9-2-1,7-9 0,11-7 0,9-7 0,9-4 0,5-5-1,7-3 0,1-1 0,0-1-2,-2 1 1,-7 2 0,-7 2-1,-5-2 1,-8 5 0,-5 3-1,-7 0 0,-11 2 0,12 0 0,-12 0 0,0 0 0,0 0 0,0 0 0,0 0-4,-5 13-7,5-13-14,-10 2-3,10-2 2,-14-14-1</inkml:trace>
  <inkml:trace contextRef="#ctx0" brushRef="#br0" timeOffset="591">734 485 12,'0'0'17,"0"0"-3,0 0-4,0 0-1,0 0 0,0 0-1,0 0 1,10 7-2,-10-7 0,17 9-2,-3-3-1,2 4-1,4 3-2,1 2 0,3 3 0,0 1 0,2 5-1,-1 1 1,-1 2-1,-1-4 0,-4 2 0,-3 0 1,-3-1-1,-1-3 0,-7-2 1,-3-1 0,-6-5 0,-3 5 0,-4-8 1,-4 0 0,-6-3-1,-3-2 2,-3-4-1,-1-1 0,-1-4-1,1-2 1,2-3-1,6 1 0,2-2 0,6 1 0,2 2-1,10 7 0,-7-12 0,7 12-1,1-10 1,4 0-1,5 5 0,3-5 0,6 0 0,1-2 1,5 2-1,2-1 0,3 3 1,-2 4-2,-2-1 0,-4 1-4,-1 4-8,-5 2-9,-3-2-3,-2 3 0,-11-3 1</inkml:trace>
  <inkml:trace contextRef="#ctx0" brushRef="#br0" timeOffset="1212">1183 522 22,'0'0'13,"3"-10"0,-3 10 0,0 0-2,0 0-2,0 0 0,1 16-2,-2-5-2,3 5 0,-1 3 0,2 5 0,-2-1-1,4 2-1,-2-4-1,1 1 0,0-3 0,1-4 0,1-5 0,4-6 0,1-6-1,5-5 1,-1-3-1,4-5 0,0-8 0,2 1-1,-1-2 1,-3 2-1,-1 3 0,-4 3 0,-1 4 0,-2 1 0,0 6 0,-9 5 0,15-3-1,-15 3 1,16 11 0,-7 0 0,1 3 1,-2 6 0,0 2-1,0 3 1,-1 0 0,1-4-1,0 3-2,0-10-4,4 1-8,-2-10-11,3-8-2,1-6-1,3-10 1</inkml:trace>
  <inkml:trace contextRef="#ctx0" brushRef="#br0" timeOffset="1723">1741 629 14,'3'12'19,"4"1"-4,3-3-1,1-4-2,4-1 0,0-6-1,3-1-1,-3-6-2,1-1-1,-2-6-2,-2 2-1,-3-6-1,-3 3-1,-5-4 0,-3 1-1,-4 3 0,-2 1-1,-3 3 0,-2 3-1,-2 4 1,1 1-1,1 5 0,-1 3 0,3 1 1,1 1-1,10-6 0,-13 12 0,11-2 1,1 0 0,4 2 0,4 4 0,2 5 0,1 2 1,4 6-1,0 6 0,1 4 1,1 5-2,2 5 1,-1 2 0,-1 5-11,7 11 1,-11-12 0,10 7 0,-12-13-1,7 1 2,-13-14 0,5 2 0,-9-18 12,-3-7-1,73-5 8,-88-10 2,1-3 1,-8-8-1,4-3-1,-6-9 0,4-2 0,-3-8-1,-72 0-10,85-2-1,3-2 0,7-1-1,1 1 0,8 2 0,3 1 0,7 3 0,3-3 0,5 4 0,4 0 0,2 2 0,0 0 0,0 1 0,-1 0 0,-3 3 1,-3 1-1,-5 3 2,-3 2-1,-4 4 2,-1 2-1,-4 3 0,-6 11 0,6-13 1,-6 13-1,0 0 0,0 0 1,0 0 0,0 0 0,3-10 1,-3 10-1,0 0 0,0 0 0,0 0 0,-3 13 0,2-4-1,0 3 1,0 3 0,-1 2-1,0 2 0,2 1 1,-1-2-1,2-1 0,1-3 0,1-3 0,-3-11 0,12 10-1,-1-11 0,1-3 1,3-4-1,0-3 0,3-1 1,1-2-1,-1 0 0,2-2 1,-4 3 0,-1 1 0,-2 0 0,-2 3 0,-1 2 0,-10 7 0,14-10 0,-14 10 0,11-1 0,-11 1 0,11 10 1,-6-1 0,1 3-1,1 4 1,0 0 0,0 3 0,1 1 0,1-2-1,-1-2 1,2-1-1,2 1-2,48 77-24,-46-90-1,7-1 2,-6-9-2</inkml:trace>
  <inkml:trace contextRef="#ctx0" brushRef="#br0" timeOffset="3275">2595 573 1,'0'0'16,"0"0"-4,12-3-2,-12 3-2,19-3-3,-7 1-1,4 1-1,0 1 1,5 2-2,0 1 0,2 4 0,3 0 0,0 5-1,1 0 0,-1 5 0,1 0-1,0 3 1,-2 3-1,-4 1 1,-2 1 0,-3 1 0,-5-2 0,-2 1 2,-5-3 0,-4 1 1,-6-5-1,-5-1 1,-7-3 0,-4-3 0,-4-4 0,-3 0-1,-2-6 0,3-1 1,0-5-1,4 0 0,4-4 0,7 0 0,2-2-1,8-1 0,3-1-1,6-1 0,3 0-1,5-4 0,5 5-1,4-2 1,5 0-1,2 2-1,3 2-4,-1-1-7,2 4-9,0 5-5,-4-4 1,-1 4 0</inkml:trace>
  <inkml:trace contextRef="#ctx0" brushRef="#br0" timeOffset="3856">3285 723 27,'28'-15'17,"0"-1"-1,-1-4-2,-1 4-1,-6-1-3,-1 2-2,-10-2-1,-2 3-1,-9 0-2,-2 4 0,-7 1-1,-3 1-1,-4 3-1,-1 2-1,-1 2-1,1 3 1,2 1-1,3 0 0,2 3 1,12-6-1,-12 13 1,12-13-1,4 20 1,3-7-1,5 5 1,1 4 0,4 7 0,1 4-1,3 6 0,0 4-1,-1 5 0,-1 3-1,0 3 1,-5 1-3,3-2 1,-6-7 0,0-1 1,-3-7 1,-2-7 0,-4-5 1,0-8 1,-3-4 2,1-14 0,-10 13 1,-2-12 0,2-3 1,-6-6 0,0-4-1,-6-4 0,0-5-1,-4-5 0,2-1-2,-2 0 1,1-2-1,3 2 0,3 1 0,4 2-1,5 2 0,7 4 1,6-3-2,7 2 1,9-1-1,6-1-1,3-1-1,11 1-6,-1-4-9,0-3-4,2 2-1,-3-3 2</inkml:trace>
  <inkml:trace contextRef="#ctx0" brushRef="#br0" timeOffset="4547">3777 628 11,'21'-5'11,"-2"-4"1,6-1-1,1-1 0,-4-3-1,2 3 1,-7-4 1,1 4-2,-10-1-2,1 1-2,-8 0-2,-1 11-1,-8-17-1,-2 10-1,-4 2-1,-1 1 0,-3 3-1,-2 3 1,-1 3-1,-1 3 2,-1 3-1,4 3 0,-1 2 1,2 2 0,0 2 0,2 4 0,4-1 0,3 4 1,1 0-1,6 1 1,3-1-1,6-1 0,2-3 1,5-2-1,4-4 1,5-3-2,6-3-1,5-7-6,6-3-20,7-5 1,5-11-1,5-5-1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0:46.3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 98 9,'-4'13'11,"4"-4"0,0 1 0,0 6-2,2 5-1,0 8 0,4 9-2,-2 10 0,3 11 1,-3 4-3,2 9 0,-4 0 0,2 2-1,-4-9 0,-3-6-1,2-13 1,-3-10-1,2-9 1,1-10-1,1-17 0,0 0-2,0 0 1,-9-23-1,6-5 0,1-3 0,-4-8-1,-1-6 1,-1-4-1,-1-5 1,0-2 0,1-1 0,-3 2 1,4 1-1,1 1 0,1 3 0,3 6 1,2 4 0,4 4-1,2 5 0,5 2 0,5 6-1,2 3 1,3 2-1,4 4 0,2 1 0,0 5 0,-1 4 0,-3 9 0,-1 3 0,-3 9 1,-5 4-1,-2 7 0,-3 8 1,-3 4 0,-4 4 0,0 0 0,-5-1 1,-2-1-1,-2-3 2,-4-4-1,1-6 1,-2-7 0,1-4 0,-1-6 0,2-4 0,1-6-1,9-2 0,0 0 0,-8-9-1,8 9 1,1-11-1,-1 11 0,3-10-1,-3 10 1,0 0-1,0 0 1,4 15-1,-1-1 1,0 5 0,4 4 0,2 5 0,2 5 1,2 4 0,2 0 1,4 2-1,1-1 0,2-3 0,-2-4 0,-1-4-1,0-6 0,-3-5 0,1-6-1,-6-9-4,3-2-11,-3-6-8,0-6-3,2-4 1,-4-5 0</inkml:trace>
  <inkml:trace contextRef="#ctx0" brushRef="#br0" timeOffset="962">576 666 22,'14'-1'15,"4"-1"-3,3-2 2,-1-1-4,1-1 0,-4-1 0,1 1-3,-7-3 0,0 0-1,-8-1-1,-2 1-1,-6-3-1,-1 2-1,-7 1 0,0 1-2,-4 2 0,1 2-1,-1 4 1,-1 1 0,0 3-1,1 2 1,2 3 0,0 1 1,1 4-1,1 2 1,1 4 0,4 5 0,2 1 0,3 3 0,4 2 0,4 1 0,4-2 0,6-3-1,3-4 0,5-6-2,7-5-2,0-9-3,7-3-7,-1-8-8,3-8-5,4-4 2,0-8 0</inkml:trace>
  <inkml:trace contextRef="#ctx0" brushRef="#br0" timeOffset="1412">1237 503 12,'-19'5'12,"6"-2"-1,-4 3 0,-2 0 1,-2 5 1,-3 0-2,0 6 0,-4-2-3,0 6-1,-3-1-2,5 6-1,-1-1 0,4 1-1,1-2-1,6 0 0,3-2 0,7 1-1,8-4 0,5-3 0,8-1-2,8-4 0,8-2-2,1-7-4,8 2-3,1-10-4,1 1-4,-4-5 1,-1 0 0,-6-3 1,-4 2 0</inkml:trace>
  <inkml:trace contextRef="#ctx0" brushRef="#br0" timeOffset="1713">1310 796 21,'-9'8'17,"9"-8"-1,-12 1 0,12-1-1,-9-13-3,9 1-2,-1-6-3,5-1-1,1-3-3,5-1-1,0 0 0,7 3 0,0 0-1,3 7 0,0 2-1,-2 5 0,1 2 0,-3 4-1,-2 5 1,-6 4 0,-2 6 0,-3-2 0,-3 9 1,-2 2 0,-3 0 0,-1 0 1,-5-2 1,-1-1-2,1-6 2,-3 2-2,1-9 1,0-2 0,1-3-1,1-3 0,1-3-1,1-3-3,9 6-5,-15-18-12,12 4-8,4-5-1,1-2 1</inkml:trace>
  <inkml:trace contextRef="#ctx0" brushRef="#br0" timeOffset="2233">1729 671 4,'-21'14'10,"10"-5"0,-2 2 1,3 2 1,-1 2 1,5 1-2,3 0 0,4-4-2,6 1-2,5-7-3,5-2-2,3-6 1,5-8-2,-1-5 1,1-5 0,-3-4 0,0-3 0,-7-2 1,-2 1-1,-8 1 0,-3 7-1,-7 2 0,-6 4 0,-2 5-1,-7 4-1,-1 4 0,-3 4 1,-1 2-1,-1 4 0,1-1 1,3 1 0,1 1 0,4 0-1,4 2 1,4 2-1,6 4 0,5 4 1,7 4-1,2 4-1,7 6 1,-1 4-1,5 8-4,-2 5-1,1 5 0,-5-1 1,-1 5-2,-4-1 2,-2 2 1,-5-4 1,-4-7 6,0-6 1,-4-7 0,1-3 1,-3-9 0,1-6 2,-3-5-2,4-5 1,4-11-1,-18 8-1,6-10 0,1-4 0,-4-4 1,0-5-1,-2-5-2,-1-7 0,5-8-1,1-7-1,6-7-2,2-10 0,9-6-1,4-5 1,8 1 0,5 0 1,3 4 0,6 5 1,1 7 0,2 7 0,-2 8 0,-3 6 0,-1 5 1,-2 3-1,-2 5 0,-4 4 0,-4 5 1,-4 1 1,-2 3 0,-10 6 0,10-5 0,-10 5 0,0 0 1,0 0 0,2 10 0,-2-10 0,1 14 0,0-4 0,-2 2 0,1 4 0,-1 4 0,1 1 0,0 2 0,2 1 0,0-1 0,1-1 0,2-4 1,3-2 0,-8-16 0,18 13 0,-7-14 0,2-3-1,0-6 0,5-4 0,1-4-2,2 0 1,1-4-1,0-2-1,-2 2 1,1-1 0,1 2 0,-5 6-1,-2 0 2,-3 3-1,0 2 0,-12 10 0,17-8 0,-17 8 0,0 0 0,6 11 0,-6 1 1,0 2-1,-2 5 0,0 5 1,3 0 0,0 2 0,-1-1-1,1 0 1,2-4 0,1-1-1,2-5 1,1-3-2,-7-12 0,15 13-4,0-8-6,-2-7-14,1-3-3,-1-6 1,1-4 0</inkml:trace>
  <inkml:trace contextRef="#ctx0" brushRef="#br0" timeOffset="3465">2595 633 16,'-4'12'13,"2"5"1,-1 3-1,-3-2-1,7 5 0,-4 0-2,5 1-1,1 2-4,3-1-1,-1-5-2,2-4-4,3 0-6,-10-16-12,17 5-3,-7-12 1,-2-13-2</inkml:trace>
  <inkml:trace contextRef="#ctx0" brushRef="#br0" timeOffset="3705">2771 139 20,'9'-7'20,"-9"7"0,0 0-1,0 0-12,0 0-7,0 0-5,0 0-4,0 0-9,0 0-1,0 0-1</inkml:trace>
  <inkml:trace contextRef="#ctx0" brushRef="#br0" timeOffset="3946">2940 189 14,'-3'30'13,"4"7"1,3 7 0,1 5 0,1 6-2,4 2-1,-3 5-3,1-4-2,1 1-1,-5-6-2,-3-6-2,-1-5 0,0-7-1,0-8 1,-2-6 0,-2-8-1,-1-4 0,5-9 0,-16 0 0,3-7-1,-1-4 0,-8-6 1,-1-6-1,1 0 0,-9-3-1,5-1 2,-1 1-1,5 3 1,1 4 0,5 2 0,5 9 0,3-2 0,8 10 1,6-11-1,5 7 1,5 0-2,6-1 2,6-2-2,6-1 2,5 1-2,1-1 1,2-2-1,-4 2 1,2-1-1,-5 2 0,0 2-1,-2 1 0,-4 3 0,-5 2 1,-8 2-1,5 3 0,-9 1 1,7 1 1,-11 2 0,-1 1 1,-3 1 0,-2 1 0,2-1 1,-2 2 0,1 3-1,-5 1 1,1-3-1,-1 4 1,4-3-1,2 3-1,5 0 1,-3-3-2,-6-16 0,21 22-4,-21-22-9,0 0-9,0 0 0,48-8 1</inkml:trace>
  <inkml:trace contextRef="#ctx0" brushRef="#br0" timeOffset="4627">3353 222 41,'0'0'26,"0"0"0,0 0-4,0 0-24,0 0-13,17 47-8,-17-47 0,0 0-1,0 0 0</inkml:trace>
  <inkml:trace contextRef="#ctx0" brushRef="#br0" timeOffset="5007">3561 860 20,'0'0'21,"-48"-9"-1,48 9-1,0 0-3,0 0-3,0 0-4,-33-47-2,33 47-2,0 0 0,-5-52-2,5 52-1,0 0-1,32-56 0,-32 56-1,0 0 1,56-49-2,-56 49 1,0 0-1,48-20 0,-48 20 1,0 0-1,0 0 0,0 0 0,32 62 1,-32-62 0,2 53 0,-2-53 0,-6 61 1,6-61-1,-13 53 1,13-53 1,-16 42-1,16-42 1,0 0 0,-44 34 0,44-34 0,0 0 0,-58-1-1,58 1-1,0 0-2,-53-26-3,53 26-6,0 0-13,-2-43-5,2 43 2,9-45-1</inkml:trace>
  <inkml:trace contextRef="#ctx0" brushRef="#br0" timeOffset="5538">3816 554 20,'0'0'20,"0"0"0,0 0 0,0 0-14,0 0-1,17 42-1,-17-42-2,0 0 1,0 0 1,11 45-1,-11-45 1,2 42 0,-2-42-1,-11 54-1,11-54 1,1 57-1,-1-57 0,5 50 1,-5-50-1,0 0 0,-3 44 0,3-44 1,0 0 0,0 0-1,0 0 0,0 0 0,0 0-1,42-56 1,-42 56-1,31-52-1,-31 52-1,39-52 1,-39 52 0,42-41-1,-42 41 1,0 0 0,54-35-1,-54 35 0,0 0 0,0 0 0,0 0 1,0 0-1,0 0 1,44 12-1,-44-12 1,0 0 0,2 54 0,-2-54 0,1 55 1,-1-55-1,-8 64 1,8-64-1,9 62 1,-9-62-1,2 54 0,-2-54-4,0 0-8,-1 50-15,1-50-1,0 0 0,0 0-1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46:59.0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370 1684 4,'0'0'7,"0"0"-2,0 0 0,0 0-1,0 0 0,0 0-2,0 0-1,0 0 0,0 0 0,0 0 0,0 0-1,0 0 1,0 0-1,0 0 1,0 0-2,0 0 1,0 0 0,0 0-1,0 0 1,0 0-1,0 0 1,0 0-1,0 0 0,0 0 0,0 0-1,0 0 1,0 0-1,0 0 1,8 11-1,-8-11 1,2 11 0,-2-11 1,-2 12 0,2-12 0,-4 9-1,4-9 1,0 0 0,-12 12 0,12-12-1,0 0 0,-9 5-1,9-5 1,0 0-1,0 0 2,0 0-1,0 0 0,0 0 1,0 0 0,-7-14 1,7 14-2,-2-12-1,2 12-1,-5-17 0,1 8 0</inkml:trace>
  <inkml:trace contextRef="#ctx0" brushRef="#br0" timeOffset="2373">0 1470 3,'0'0'3,"0"0"0,0 0 0,0 0-2,0 0 1,0 0 0,0 0 2,0 0-1,0 0 2,12 5 0,-12-5 0,16 3 0,-5-2 1,5 0-1,-2-2 0,4 0-1,3-3 1,1-2 0,5-8 0,1-1 1,4-8-1,4-2-1,4-7-1,1-2 0,4-8 0,1 0-1,1-4-1,-1 0 1,-4-3-1,-2-2 1,-3-3-1,-2-1 1,-5-2 0,-2 2-1,-4-1 1,-2 0-1,0 2 0,-1 7 0,-3 5-1,0 6 1,0 6-1,-3 4 0,0 7-1,-2 6 2,-1 3-2,1 1 1,-2 2 0,1 1 0,-2 1 0,0 1 0,-1 0 0,-9 4 0,16-7 0,-16 7 0,11-6 0,-11 6-1,7-10-2,-7 1-3,0 9-5,1-16-8,-1 7-4,0 9-1,14-14 0</inkml:trace>
  <inkml:trace contextRef="#ctx0" brushRef="#br0" timeOffset="3154">1023 397 8,'-12'-29'7,"5"0"-1,2-4 1,5 0-2,4-2 0,7 1-1,2-1-1,6 2 0,4 2-2,4 4 0,4 4 0,4 2 0,2 7-1,1 3 0,1 4 0,1 4 0,-1 4 0,3 3 0,-2 3 0,0 4 0,0 3 0,-1 4 0,-4 2 0,0 4 0,-6 2 0,-5 4 0,-3 2 0,-6 2 0,-6 3 0,-4 0 0,-4 2 1,-5 2 0,-4-3 0,-5 3 0,-1 2 1,-4-1-1,-4 0 1,0-2 0,-3-1 0,-2-6 2,0 3-1,-3-9 1,-1-6 0,-3-3 2,0-6-2,-4-5 0,2-3 0,-3-6 0,-2-3-2,0-4 1,-1-3-1,2-7 0,3 0 1,1-4-1,3-2 0,5-5-1,6-6 1,5-8-1,10-5 0,5-5-1,8-5 1,12-5-2,4 0 1,9 4-1,5 4-1,3 9-2,-2 6-1,7 13-5,-3 6-4,-2 9-11,1 7 1,-5 3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47:04.1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0 638 1,'52'3'2,"10"3"1,12 3-1,7 4-1,7 4 0,0 0 1,-1 1 0,-6 0 1,-8-4 0,-13-1 1,-14-5 0,-11-1 0,-11-5 0,-7 1 0,-17-3-1,11-1-1,-11 1-1,0 0 0,0 0-2,-1-9-3,1 9-4,1-9-5,-1 9-1</inkml:trace>
  <inkml:trace contextRef="#ctx0" brushRef="#br0" timeOffset="941">1458 686 3,'0'0'4,"-15"-13"0,5 7-2,-1-1 0,-3 0 0,-2-1 0,1 2-1,-3 0 0,0 2 0,2 0 0,-1 3 1,0 1-1,-1 3 1,-2 3 0,-2 3 0,-3 5 0,-3 1 0,-2 5 0,0-1 0,0 6 0,-1 5-1,3 2 0,2 2 0,5 2 0,4 1 0,6 2 1,3 3 0,8 0 0,7-3 1,5 0-1,9 2 1,6-3 0,6-3-1,6-2 1,5-4-1,5-5 0,6-7 0,3-6-1,0-8 1,1-6-1,-3-7 1,1-10-1,-6-7 2,-2-6-2,-12-6 0,-6-6 0,-7-3 0,-10 0-1,-7-1 0,-10 1 0,-6 2-1,-8 2 1,-4 4-1,-6 3 1,-2 5-1,-2 2 1,-1 6-3,2 7 1,-1 6-1,0 4-1,3 7-2,1 3-2,3 7-1,3 5-3,5 7-1,5 7-2</inkml:trace>
  <inkml:trace contextRef="#ctx0" brushRef="#br0" timeOffset="1743">2002 1696 0,'59'84'1,"-4"2"2,-2-2-1,-4-1 0,1-6 0,-3-9 2,-5-9 0,-1-8 1,-3-11 1,-7-10 0,-5-8 1,-4-8-1,-6-6 0,-5-7 0,-11-1-2,12-8-2,-12 8 0,5-14-2,-5 14 0,0-17-1,-3 8 0,-2-1-1,-1 0-1,-2-1 0,-1 0 0,-2-1-1,0-1 2,1 0-1,-1 2 0,4 0 2,0 1 0,7 10 1,-9-13 1,9 13-2,0 0 1,0 0 0,0 0-1,0 0 1,0 0 0,11 9-1,-11-9 1,9 13 0,-9-13 0,7 10 1,-7-10 1,0 0 1,0 0 0,0 0 1,0 0 1,-10-19 1,5 5 1,-3-6-2,1-2 1,-1-3-1,4-1 0,0-2-1,3 0-1,0-1-1,4 2-1,-1 4 1,3 3-1,-2 3 1,1 3-2,-1 4 1,-3 10 0,5-9 0,-5 9-1,0 0 0,0 0 0,0 0 0,12 13-1,-8-1 1,2 4-1,2 4 1,0 3 0,-1 8 0,1 3 0,1 0 0,-3 2 0,1-1 0,-1-1 0,-1-1 0,1-6 0,-2-3 0,-1-4 0,-1-3 0,-1-5 0,-1-3 0,0-9 0,-6 11 0,6-11 0,-20 2 1,3-4 0,-5-3 0,-6 1 1,-7-4-1,-6 1 1,-4-4 0,-3 2 0,-1-1 0,-1 1-1,2 0 1,5 2-1,3 0 0,7 0 0,6 2 0,6 0-1,4 2 0,7-1-1,10 4-4,-10-10-3,10 10-6,2-20-8,-1 2-4,2-1 1,-1-8 0</inkml:trace>
  <inkml:trace contextRef="#ctx0" brushRef="#br0" timeOffset="2954">2235 1172 2,'-42'-18'6,"-3"3"-1,5 3-1,4 3-1,6 1 0,8 6 0,8 8-1,14 5 1,10 7-1,10 5-1,6 6 1,5 2 0,3 3 0,1-3 0,-4-3-1,-8-7 2,-6-2 1,-10-8 1,-7-11 0,-14 11 1,-5-10 0,-8-3 0,-6 1 1,-8-5-1,-3 2-2,-2-2-1,0 1 0,1-1-1,2 1-1,4 0 1,7 0-2,5 2-3,1-5-6,8-4-11,1-4-2,0-11 0,6-3-1</inkml:trace>
  <inkml:trace contextRef="#ctx0" brushRef="#br0" timeOffset="3735">339 90 8,'17'11'6,"4"3"0,3-3 1,3 1-1,4-4 1,-2 1-2,-1-5 0,-4-4 0,-3-2 0,-5-7-1,0 3-2,-6-4 1,-1 1-2,-1-4 1,-3 1-2,-5 12 1,7-20 0,-7 11 0,-5-4-1,-2 2 0,-5 2 0,-3-1 0,-5 2 0,-2 2 0,-4 0-1,-1 2 1,-1 3 0,0 2 0,0 3 0,2 2 0,2 4 2,2 3-1,5 4 1,3 4-1,5-2 2,4 7 0,5 3-1,3 2 0,6 1 1,6-1-2,3 1 1,5-3 0,4 6 0,0-9-1,3-2 1,-2-5-1,-1-3 1,-7-4 0,0-5-2,-7-2-4,-13-5-9,0 0-9,5-15 0,-15 4 0,0 0-2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4:16.20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8352 314 3,'1'25'10,"-1"-1"-1,7 5-1,-1 3 0,3 3-1,2 2 1,2 6-1,-1 4 0,-2 3-1,-2 7 0,-3 8 1,-3 7-1,-1 10 0,-3 6 0,-1 8 3,-1 6 0,2 8 0,2 4 0,4 3-1,5 2-1,2-3-1,4 3 0,3-6-2,-2-1-2,0-7 0,-4-8 0,-5-5-1,-3-7 1,-5-8-1,-2-5 1,0-7-1,1-4-1,2-3 1,3-1-1,5-5 0,4 0-1,2-5 0,1-7-1,0-6-1,-2-8-1,0-9-11,-1-15-12,-8-26 0,2-16-1,-9-22 2</inkml:trace>
  <inkml:trace contextRef="#ctx0" brushRef="#br0" timeOffset="998">8494 130 3,'2'12'9,"-2"-12"0,17 3 0,-1-4-7,5-1 1,4-8 3,7 4 1,2-6 2,10 1 1,5-4 0,9 4 0,6 0-2,7 3-1,9 3 0,7 0 1,10 2-2,7-3 0,10 4-1,4 0 0,9 2 0,5-1-1,10 1-1,4 1-1,3 3-1,6 3 0,4-4 0,2 0-1,-1-2 0,-1-1 1,-5-4-1,-6-1 0,-11 0 0,-10-3 0,-16 3 0,-14-2 0,-14 4 0,-16-3 1,-14 5-2,-14-1 2,-11 2-2,-10 0-3,-6-1-6,-12 1-15,0 0-1,-28-4 0,0 6 3</inkml:trace>
  <inkml:trace contextRef="#ctx0" brushRef="#br0" timeOffset="2028">8667 3063 6,'11'12'13,"-11"-12"-2,0 0 1,7 11 0,-7-11 2,5 11-1,0-1 1,-2 3-5,3 5-2,-1 5-2,2 6-3,-3 6-1,-1 5-1,-2 2-1,-4 3 1,-1 3-1,-2 6 1,-1 3 0,-1 0 1,2-1 1,0 0 1,3-1 2,0-5-1,4-2 0,1-10 0,0-4 0,0-7 0,2-5 1,-3-4-2,2-6 0,-3-12-2,4 16 2,-4-16-2,0 0 2,0 0-2,0 0 1,0 0 2,-5 10-3,5-10 2,0 0-2,0 0 1,0 0-2,0 0-4,0 0-7,-8-15-15,14 4-3,-6-15-1,2 0 1</inkml:trace>
  <inkml:trace contextRef="#ctx0" brushRef="#br0" timeOffset="3635">7723 497 10,'-21'11'9,"6"-2"1,-8 1 0,-2 5-2,-4 1-1,0 4-1,-2 1-1,4 2-1,2-2 0,6 1 1,6-3 0,9-1 0,7-2 0,11-2-1,11-4 0,6-4-2,7-3 1,4-5-1,1-3 1,0-6 1,-7-3 0,-4-2 1,-8-4-1,-7-2 1,-5 0-2,-7-3 1,-3 3-1,-6 0-1,1 2 0,-7 4-2,-2 3-1,-4 7-2,-5 4-3,-2 4-8,2 6-10,-5-4-1,7 0 1,3-7 0</inkml:trace>
  <inkml:trace contextRef="#ctx0" brushRef="#br0" timeOffset="4009">7839 481 49,'2'29'19,"-7"-7"1,2 8-2,-3 1-19,1 4 2,-1 2-2,-1 1 2,-3 1-1,-4 3-2,-2 3-5,-6-3-9,5 7-2,-4-12-1,10 3 0</inkml:trace>
  <inkml:trace contextRef="#ctx0" brushRef="#br0" timeOffset="4399">7972 1049 12,'12'-14'12,"-3"-7"1,12 6 1,-1-1-7,2 2-2,2 3 0,-2 9 1,-2 7-1,-5 10 1,-6 8-2,-7 6-2,-9 4-1,-5 2 0,-6-1 1,0-4-1,-3-4 1,-2-7 0,2-5 3,3-7-1,4-5 1,3-5-3,11 3-2,-15-17-5,11 6-12,-4-7-3,5 5-1,-7-8 0</inkml:trace>
  <inkml:trace contextRef="#ctx0" brushRef="#br0" timeOffset="5132">7608 1967 32,'2'32'12,"-1"-10"1,11 0-2,3-8-10,8-7-1,7-8 2,6-13 1,1-7 3,2-6 5,-4-4 1,-6-2 1,-4 2-1,-13 0 0,-6 7-3,-14 1 0,-9 7-2,-13 3-1,-3 4-3,-6 3-1,-1 5-2,0 2-1,2 3-3,6 3-7,7 1-7,8-5-4,17-3-3,0 0-2,28-6 1,2-11 1</inkml:trace>
  <inkml:trace contextRef="#ctx0" brushRef="#br0" timeOffset="5397">7970 1683 18,'12'7'14,"0"14"2,-10-3 0,1 10-7,-4 5-2,-1 5 0,-5 3-1,-3 5-2,-1 2 0,-2 0-7,3 4-12,-4-8-1,9 2-1,-6-16-1</inkml:trace>
  <inkml:trace contextRef="#ctx0" brushRef="#br0" timeOffset="6053">8227 2197 26,'1'26'16,"-5"-11"0,1 11 0,-7 2-4,-1 6-10,-4 4 2,-1 3-1,-4 3-1,0-3-3,6 0-14,1-17 0,12-5-2,1-19-1</inkml:trace>
  <inkml:trace contextRef="#ctx0" brushRef="#br0" timeOffset="84926">705 1026 9,'-17'9'9,"-4"-1"-2,0 6-1,-4 5-5,-3 7 0,-4 2 1,-3 7 0,0 4 1,-1 8 2,-2 3-1,6 6 1,1 1 1,8 4 0,6-3 0,10 2 1,7-7 1,11-5-3,12-9 1,15-11-1,14-14 0,13-14-2,7-14 0,9-14 1,4-13-1,-2-10 1,-2-8 1,-12-6 0,-12 1 0,-16-3 1,-12 5-1,-17 3-2,-12 5 0,-14 4-1,-12 7-1,-10 3 0,-8 9-1,-2 11-1,-3 8 0,2 15-6,1 10-11,4 6-7,11 14-1,0 0 1,13 5-1</inkml:trace>
  <inkml:trace contextRef="#ctx0" brushRef="#br0" timeOffset="85394">755 1471 75,'-9'34'25,"4"11"-2,-9-1-2,1 13-22,-2 7 0,-1 9 1,-2 3-1,4 3 1,1-3-1,7-5 0,4-7-1,8-8-6,8-5-13,0-24-2,12-13 0,-5-30 0</inkml:trace>
  <inkml:trace contextRef="#ctx0" brushRef="#br0" timeOffset="85940">1254 1896 67,'12'-6'24,"16"-5"-2,5-19-1,10-5-19,12-9-2,5-7 2,6-5 1,-3-1 0,-3 4 1,-10 5-2,-6 7 1,-11 10-3,-10 8-4,-6 4-10,-7 7-11,-12-2 0,-2 4-2,-11-4 2</inkml:trace>
  <inkml:trace contextRef="#ctx0" brushRef="#br0" timeOffset="86174">1495 1342 59,'-5'16'23,"11"11"1,-2 3-4,4 12-14,5 11-1,2 6 0,2 8-2,2-1-2,1-1 0,-3-6-1,0-9 0,-2-10 0,-1-8-1,-4-11-4,0-6-15,-10-15-3,16-4-1,-11-18 0</inkml:trace>
  <inkml:trace contextRef="#ctx0" brushRef="#br0" timeOffset="86564">3342 1137 57,'0'0'20,"0"0"1,-18 11-1,-5-6-20,-10 1 0,-8 0 3,-8 2 0,-9-1 1,-8 2 0,-3 0 1,-2 5-1,0 2-1,5 1-1,8 1-1,7 0-1,14 2-2,12-2 2,17-1-1,12-1 1,9 0 0,7-1 0,4 0 1,4 1 0,-1 2 1,1 2-2,-2-1 1,-3 2-1,2 0 0,-4 2 0,-4 0 0,-6 0 1,-10 4 0,-13 2 1,-16 2 0,-15 4 2,-20 2-1,-10 3 1,-5-2 1,3 1-1,5-5-1,13-3 0,15-5 1,24-4-1,25-3 1,23-1 0,16-4-1,17 1 1,7-2 0,10 0-2,2 0 0,-5-1-2,-8-4 1,-11 0-1,-12-3-1,-12-2 0,-9 1-1,-9-3-2,-6 2-4,-10-3-13,0 0-11,0 0 2,12-24-1,-4 5 0</inkml:trace>
  <inkml:trace contextRef="#ctx0" brushRef="#br0" timeOffset="87360">3817 1900 48,'0'0'19,"-4"13"3,19-5-2,7-1-12,11 2-6,9-1 1,8 0 0,10-1 0,4-2-1,3-3-2,2-2-3,-2-3-8,-6-5-9,0 1-1,-13-11 0,-3 3 0</inkml:trace>
  <inkml:trace contextRef="#ctx0" brushRef="#br0" timeOffset="87641">4296 1652 57,'12'31'22,"7"-5"0,16 5-2,6-1-8,14-2-13,9-1 0,7-5 1,4-4 1,0-7 0,-1-2 1,-5-4 0,-9 0-1,-8 2-1,-10 1 0,-11 4-1,-12 2 0,-11 3 0,-9 4 1,-9 0 1,-9 4 3,-10-2 0,-3 4 2,-10 1 0,-1 2 1,-8-2 0,1 2-3,-5-2 0,2-3-1,0-1-1,5-6-1,9-3-3,4-9-9,9-8-16,15-7 0,6-16 0,21-4-1</inkml:trace>
  <inkml:trace contextRef="#ctx0" brushRef="#br0" timeOffset="88358">5514 1742 41,'-36'42'18,"12"8"1,-2-3 2,8 3-14,10 3 0,8-5-1,11-4 0,11-6-1,12-6 1,11-11-1,14-9 0,11-12-1,8-11 1,9-12-2,3-10-1,-4-11 1,-4-10-1,-8-9 1,-10-6 2,-15-4-2,-13 0 0,-17 3 2,-12 6-1,-17 5-2,-13 8 0,-14 14-1,-9 11 0,-9 11-2,-7 11 0,-3 8 0,-9 9-3,2 15-2,-2 11-10,3 7-8,5 10-5,4-1 3,17 3-3</inkml:trace>
  <inkml:trace contextRef="#ctx0" brushRef="#br0" timeOffset="89123">5833 1938 64,'12'5'22,"9"5"-1,-3-3 1,4 9-19,1 3 0,2 4 1,-2 5 0,-5 2 1,-2 6 0,-3 4 1,1 4 0,-5 6-1,3 6-1,2 1-1,1 4 0,3 1-2,1-1-5,2-7-19,0-2-3,-10-24-1,-1-13-1,-20-26 0</inkml:trace>
  <inkml:trace contextRef="#ctx0" brushRef="#br0" timeOffset="94692">3515 3422 20,'-21'-3'14,"21"3"1,-17 0 0,17 0-6,22 4-2,-1 1-1,5 1-2,8 1 1,8 0 1,8 0 0,6 1-1,2-1 1,1 0-1,2 0 0,0 0 0,0-1-2,-2 1 0,-5-1-1,-4 1-1,-5-3 1,-6 1-2,-6-2 1,-6 0 0,-9-2-1,-6 0-2,-12-1-4,0 0-8,0 0-4,-10-2-6,-4-6 0,3 3 1,-5-10-1</inkml:trace>
  <inkml:trace contextRef="#ctx0" brushRef="#br0" timeOffset="95129">4303 3164 7,'-11'2'9,"11"-2"1,0 12 0,14-1-3,6 1 0,10 3 0,4-1 1,12 2 0,-1-2-1,3 2 1,-5-3-3,-2 2-2,-6-3 0,-4 1-2,-8 0 0,-7-1-1,-4 1-1,-3-2 0,-2 0-1,-3 1 2,-3 1-1,-2 2 3,-6 1-2,-7 4 4,-7 4 0,-11 2 1,-6 6 1,-10 4 0,-5 4-1,-4 1-1,2-1-1,2-1-1,6-3-1,8-6-1,9-3-1,11-9-5,10-5-10,9-13-7,3-12-1,1-17 1,10-7-1</inkml:trace>
  <inkml:trace contextRef="#ctx0" brushRef="#br0" timeOffset="103163">178 2282 7,'0'0'9,"11"9"0,-11-9-3,18 10-2,-8-3 1,7 0 1,1 1 0,6 0 1,0-1-1,8 3 1,2-3 0,6 3 1,5-2-2,4 2-2,5-1 1,4 0-2,4 1 1,7-3 0,4 0 0,6-3-1,3 0 0,7-3 0,4-1 0,8-3 0,8-1 0,2-1 0,7 1-1,4 1 0,3 1-1,4 3 1,-1 2-1,-1 0-1,-5 3 0,-7 0 1,-7 0-1,-7-2 0,-6 2 0,-8-1 0,-8-1 0,-6 0 0,-7-1 0,-4 1 1,-6-1-1,-8-1 0,-5 0 0,-6-2 0,-6 1 0,-4-1 1,-4 0-1,0 0-1,-4-1 1,1-1 0,-2-1 0,-1-1 0,-3-1-2,-1 0-3,-2-1-9,-7-4-8,-4 10-1,-3-25 0,2 13 0</inkml:trace>
  <inkml:trace contextRef="#ctx0" brushRef="#br0" timeOffset="104052">3606 2278 23,'2'-11'14,"-4"-5"-1,3 2-2,-1-4-5,5-1-1,-1-5-1,3-4-1,1-7 1,2-6-1,0-4 0,0-6-1,-1-4 0,-1-5 0,-1-3-2,-2 0 0,-2-1-2,1 2 1,-2-1 0,3 2-1,0 4 1,0 4 0,2 2 1,3 6 0,-2-1 0,-1 6 1,-2 2 0,-3 4 0,-3 2 1,-3 3-1,-2 2 0,-1 4 0,0 3 0,2 3 0,1 1-1,1 2 0,0 2 0,3 12 0,-2-18 0,2 18 0,-4-14 0,4 14 0,0 0 0,-14-13 0,14 13 0,-12-6-1,12 6 1,-13-6 1,13 6-1,-16-10 0,16 10 1,-19-19-1,2 7 0,-5 1 0,-6-2 1,-8 0-1,-6 1 1,-9 2-1,-6-1 1,-8 3-2,-4 0 2,-6 1-1,-7 0 0,-5 2 0,-6-2 0,-9 4 0,-5-1 0,-9 2 0,-9 1 0,-8 0 0,-5-3 0,-2 1 0,-2-2 0,1-1 0,-1-1-1,7-1 1,5 1 0,9-1 0,6 3 0,6 4 1,8 0 0,5 3-1,8 2 1,6 2-1,10-1 1,5-1 0,10-1 0,8 0 0,6-1 0,9-2 0,7-1 0,7-1 0,4 0 0,4 2-1,1 0 0,11 0 0,-10 3 0,10-3 0,0 0 0,0 0 0,-9 10 0,9-10 0,0 0 0,1 13 0,-1-13 0,2 15 0,-2-15-1,0 19 1,-1-7 0,1-2 0,-2 4 0,0-1 0,0 2-1,0 1 1,1 3 0,-2 3 0,1 5 0,-2 8 0,-1 7 0,-5 9-1,-3 7 1,-4 8 1,-4 4-1,-3 5 1,-1 2-1,1-2 1,1-1-1,4-3 1,5-2 0,5-3-2,3-3 1,4-1 1,4-2-1,2-4 0,0-4 0,1-3 0,0-3 0,-2-6 1,1-4-1,-1-6 0,1-5 0,-2-4 0,0-5 0,1-4 0,-3-12 1,5 16 0,-5-16 0,0 0 0,0 0 0,0 0 0,0 0 0,11 8 0,-11-8-1,0 0 1,0 0-1,0 0 0,0 0 0,0 0 0,0 0 0,12 4 0,-12-4 0,13 0 0,-2 0 0,6 0 0,4 0 0,8 0-1,6 3-3,3 1-6,12 6-10,-4-9-1,14 5 0,-2-9 0</inkml:trace>
  <inkml:trace contextRef="#ctx0" brushRef="#br0" timeOffset="108155">5337 2456 5,'-13'-3'9,"13"3"-1,0 0 0,0 0-6,3 11-2,-3-11 1,0 0 1,0 0 2,10 11 1,-10-11 0,11 2 0,-11-2 1,18 1-1,-5 2 0,0-3-2,3 2 0,0 0-2,4 0 1,4 0 1,-1 0 1,4-1 0,2 2 0,4-1 1,4 0 0,5 2 0,3 1 0,4-1-1,6 0-1,1 2 0,6-3-1,0 2 1,-4-3-1,2 0 0,-4 0 1,-6-2-1,-4-2 1,-7 2 1,-9-2-1,-7 1-1,-4 0 1,-6 0-1,-13 1 0,14-3-1,-14 3 1,0 0-1,0 0 0,0 0 0,0 0 0,0 0 1,0 0-1,0 0 0,0 0 1,0 0-1,0 0-1,0 0 0,0 0-1,0 0 1,0 0-3,0 0-2,0 0-8,0 0-12,0 0 1,0 0-3,-24-14 2</inkml:trace>
  <inkml:trace contextRef="#ctx0" brushRef="#br0" timeOffset="123536">5182 3206 40,'0'0'17,"0"0"-1,12-8 1,-12 8-13,20-3-5,-6 0 1,1 1 1,4 0 0,2-1 0,-2 2 0,-2 2 0,1 2-1,-3 3 0,-2 3 0,0 4-1,-4 5 0,-2 1 1,-2 4-2,-2 1 0,-3 1 1,-2 1-1,-4 2 2,-2 0 0,-5 2 0,-5 4 1,-5 2 2,-4 2 1,-3 1 2,-3 0-1,0 0 0,2-1 1,0-4-2,6-4 0,5-4 0,5-3-2,5-6 0,7 0-1,3-7 1,2 1 0,-2-11 0,13 14 0,-13-14 0,19 11 1,-9-7-1,3 1 1,3-2-1,7-1 0,2 0 0,7-1-1,2-4-2,3-2-6,2-4-10,2 1-9,-10-12 1,1 2-2,-9-15 0</inkml:trace>
  <inkml:trace contextRef="#ctx0" brushRef="#br0" timeOffset="124379">5832 2853 30,'0'0'14,"-12"-2"-1,12 2-1,-14 2-10,4-1 0,-1 0 0,11-1 0,-18 3 1,18-3-1,-11 0 1,11 0-1,0 0 0,0 0 0,18-6-1,-8 5-1,1-2 1,-1 1 1,1 1-1,-11 1 0,13-3 0,-13 3 0,0 0 0,0 0 0,10-4-1,-10 4-1,14-8 1,-14 8 0,15-13 0,-15 13 1,13-13 0,-13 13 1,0 0 0,-7-11 0,7 11 0,-23 0-1,10 3 1,-3 0-2,0 2 1,1 0 0,0 2 1,0 1-1,-1 5 1,-1 3 0,0 4 0,-3 5-1,0 5 1,-1 2-2,2 3 1,4 1 0,4 1 0,7-4 0,7-1 1,12-4-1,11-2 1,10-7 0,10-3-1,5-8 1,4-5 0,1-7 0,-2-7 1,-5-6 0,-8-6 0,-11-5 1,-9-3-1,-10-4 0,-5-2 0,-9-3 0,-3 0-2,-8 3 0,1 4 0,-5 4 0,3 7-1,-3 7 0,-3 8-1,-1 10-2,-5 7-5,0 7-6,1 3-5,-2 1-2,2 0-1,1-1 0,9 0 1,1-9 2,11 2 6,4-13 7,4 11 6,7-7 4,5-1 1,5 2 3,-3-3 2,5 7 3,-7-3 0,3 8 0,-8-1-1,0 6 0,-5 1-2,1 4-3,0 2-1,3 2-3,3 2-1,3 1-2,2-1 3,2 1-2,-2-3-1,-1-3 1,-2 1-2,0-2-5,1 3-13,-8-12-3,7 1-1,-15-16 1</inkml:trace>
  <inkml:trace contextRef="#ctx0" brushRef="#br0" timeOffset="138388">7761 3188 13,'-13'0'11,"13"0"0,-16 4-1,16-4-5,-17 11-1,17-11 1,-20 19 2,9-5 1,-6 2 1,1 5 1,-4 0-2,0 3 0,1 1-2,1-1-1,5 0-2,6-3-1,9-4-2,12-6 1,11-8 0,11-5 1,8-6 3,4-8-1,3-1 2,-3-6-1,-5 2 1,-12-2-1,-6 4 1,-15 0-1,-6 3-2,-8 2-1,-4 2-2,-5 4-1,-4 2-1,-2 3-3,-1-1-1,0 5-5,3 0-7,0-2-5,7 4-4,-2-9 2,12 6 1</inkml:trace>
  <inkml:trace contextRef="#ctx0" brushRef="#br0" timeOffset="138778">7875 3202 38,'15'29'18,"-17"-13"0,1 11-2,-11 0-7,-1 3-2,-3 2-3,-3 1 1,-3 5 0,0 4 0,3 7-2,3 6-1,4 4-6,4 4-10,8 9-6,-6-7-3,12 1 0,-5-18 0</inkml:trace>
  <inkml:trace contextRef="#ctx0" brushRef="#br0" timeOffset="139292">8053 3465 20,'0'0'14,"19"-9"0,-19 9 1,24-11-11,-5 8 0,3 2 1,3 0 0,0 2 3,2-1-1,0 3-1,-2 1 0,-2 2-1,-4 2 1,-5 1-2,-6 2 0,-7 1 0,-6 4-1,-7 0 1,-6 3-1,-5 0 0,-4 4 0,-4 0 0,1 3-1,1-1 0,5 1 0,7-2-1,5 1 0,8-4 0,7-1 1,8-6 0,7-1 0,4-4 0,4-1 1,-4-2-1,2-3 0,-3 1-1,0-1-1,0 2 0,-1-3-8,3-2-18,5 4-2,-6-12 0,8-2-1</inkml:trace>
  <inkml:trace contextRef="#ctx0" brushRef="#br0" timeOffset="141430">9097 3277 5,'-18'-2'7,"18"2"0,-19 8 1,19-8-2,-17 18 1,11-4-1,-5 0-1,3 3 1,0 1-1,2-1-1,3 1 0,4-3-1,5-2-1,7-3-1,9-5 1,9-5-1,8-6 1,3-3 2,2-6 2,0-2 0,-5 0 2,-7-2 0,-10 0 1,-11 3-1,-9 1 1,-10 2-3,-5 4-3,-7-1 0,-1 3-3,-1 0-1,1 3-2,3-1-2,2 3-2,4 0-1,12 2-1,-14-4 0,14 4 0,0 0 0,0 0 0,0 0 5,-11 4 1,11-4 1,-4 18 2,3-5-2,0 2 3,1 4 0,0 3 0,0 5 1,-3 2 1,-1 5 0,-4 4 1,-8 5 1,-2 3-3,-5 4 1,-1-1 0,-2-1-3,3-1-4,1-11-11,11-1-4,4-20 0,18-5 0</inkml:trace>
  <inkml:trace contextRef="#ctx0" brushRef="#br0" timeOffset="142116">9199 3547 8,'16'-13'7,"-3"8"-2,1-2 1,4 4 0,1-2-1,3 5-2,-1 1-1,3 5 0,-6 4 0,1 1-2,-5 2 1,-1 2-1,-5-1 1,0-1 2,-7 0 2,-4 0 0,-5-3 1,-4 2 1,-2-2 1,-4 2 0,1 1-1,-2 1-2,2-1 0,1 1-2,5-3 1,3 0 0,3 1 0,5-12 0,-1 16 0,1-16-1,9 10 1,-9-10-2,11 6 0,-11-6-1,11 3-2,-11-3-2,17 1-4,-4-2-7,5 2-8,1-8-2,10 2 0,-2-10 0</inkml:trace>
  <inkml:trace contextRef="#ctx0" brushRef="#br0" timeOffset="143411">8857 2974 9,'0'0'11,"-15"-17"-1,15 17 0,-5-11-2,5 11-2,26-3-2,4 3 0,15 0 0,14 0-1,11-3 1,17 2-1,9-1-1,7-2 0,4 1-1,2-2 1,-4 2 0,-5-1 0,-4 2-1,-10 0 1,-10 0 0,-13 4 1,-9-1-1,-13 1 0,-11 0 1,-10 1-1,-7-2 2,-13-1 1,0 0-1,0 0 0,0 0 0,0 0-1,0 0 1,0 0-2,0 0 0,0 0-1,4 12-2,-4-12 1,0 0 0,5 14-1,-5-14 1,8 17 0,-2-5 0,1 2 0,1 3 1,2 2-1,-1 3 0,1 4 0,1-1 0,-1 2 0,2 2 0,-2 1 0,1 1 0,1 3 0,-2 4 0,2 5 0,-1 5-1,-1 7 1,-3 6-1,1 6 1,-3 5 0,-2 5 0,0 1 1,-2-1 1,-1-3-1,1-4 1,-2-5-1,-1-9 1,-2-6-1,-1-11 1,0-8-2,-4-4 1,0-6-1,-1-6 1,-1-4-1,1-1 1,-2-6-1,0-1 1,-3-3 0,0-1-1,-4-2 0,-3-1 1,-3 0-1,-5-1 0,-6 2-1,-6-2 1,-9 3 0,-8-3 1,-15-1 0,-12-2 2,-11 0 0,-10-4 0,-4 1 0,-3-4 2,-2 1-2,4 0-1,11 2-1,11 1-4,13 3-4,12 4-8,11 4-9,8-6-2,18 3-2,7-7 1</inkml:trace>
  <inkml:trace contextRef="#ctx0" brushRef="#br0" timeOffset="144565">9853 3543 34,'0'0'15,"-12"6"1,12 6-5,-2 4-11,-2 5-1,2 3 2,0 2 1,0 1 1,2-1 1,3-4 1,4-2 1,4-8 0,5-9 0,3-6 0,3-9 0,1-8 1,-3-7 1,-2-3-1,-8-7 1,-4 3 0,-13-2 0,-6 6-1,-11 4-1,-2 7-2,-6 3-1,2 5-3,3 4-1,1 1-3,11 4-3,4-3-1,11 5-1,8-10 1,9 5-1,2-2 1,4 2 1,0 1 1,2 0 4,-2 5 1,-2 5 0,-1 2 1,-2 5 0,-2 2 0,3 5 0,-1 1 0,1 1 1,0 1-1,-3-1 0,-2 1 1,-3 2 1,-4 1 0,-11 6 0,-6 5 0,-9 5-1,-3 6-1,-4 8 0,-2 1-6,3 2-5,7 0-10,1-15-1,19-4 1,1-22 1</inkml:trace>
  <inkml:trace contextRef="#ctx0" brushRef="#br0" timeOffset="146172">10188 3832 8,'0'0'13,"17"1"0,-17-1 0,15-1-6,-15 1-5,19 2 2,-9 0 0,4 1 1,1 0 0,4 2 0,-1-1 1,1 5-2,-2-2 0,-2 2-1,-3 0-1,-5 3 1,-7 0-1,-6-1 1,-6 0-1,-4 2 1,-2-3 1,2 2-2,0-4 1,2 0-3,14-8 2,-13 11-1,13-11 1,0 0-1,10 7-1,-10-7 2,13 3-1,-13-3 1,12 7-2,-12-7 2,8 11-2,-8-11 1,5 12-1,-5-12 0,11 16 0,-11-16 0,14 15 0,-14-15 1,14 10-1,-14-10 1,9 14 0,-9-14 0,-9 21-1,-6-6-4,-7 4-10,-14-5-7,-2 5-2,-14-13 0,-2 3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8:12:14.81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739 96 1,'0'0'6,"0"0"0,-12-9-3,12 9-6,-13-8 0,13 8 2,-18-11 1,8 4 1,-1 0 3,-1-2 1,12 9 0,-22-16 1,10 9-2,-1 0-1,-1 3-2,-2 0 0,-3 2 0,-1 0 0,-3 0 0,-2 2 2,0 0-1,-3 2 1,1-1 0,-2-1 0,0 2 0,2 2 0,2 0-1,0 1-1,1 3 0,4 0 0,0 4-1,3 0 1,-1 3 0,3 0 0,1 3 0,1 1 0,1 0 1,-1 3-1,1 0 1,1 1 0,-2 2 1,0 2 0,-1-1-1,1 0 0,0 3 0,2-1 0,2-1 0,2-2 0,5 1 0,2-1 0,2 1 2,4-2 0,4 1 1,3-1-1,4 1 0,4-2 0,1 1-1,4-1 1,1-2-2,4 0 0,1 2 0,6-5 0,1 1 0,2-2 0,4-3 0,2-4 1,0-4-1,0-4 1,0-5 0,-1-6-1,-3-8 1,0-3-1,-5-7-1,-2-6 1,-1-4-3,-3-2 1,-3-3-2,-2 0 2,-4-1-2,-4-1 1,-5 2 0,-5-1-1,-7 2 3,-6-1-2,-9-1 2,-6 2-2,-8 3 1,-7 3 0,-4 3-1,-5 7 1,-1 5-1,-2 8 0,0 5-1,-1 7-3,1 5-7,-1 11-11,-6-6-3,3 5 0,-11-10-1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1:32.3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-1 139 12,'0'0'8,"1"-15"1,-1 15-1,14-16-2,1 5-1,2 0-1,7-1 0,5 0-1,8-2 2,7 4 0,8-1 1,6 3 0,7 0 0,12 4-2,6 1 0,9 1-2,2 1 1,2 2-1,0-2 0,3 2 1,-4 0-1,1 2 0,-4-1 1,-2 4-1,-3-1 1,-3 2-1,-7-1 0,-4 1 0,-12-2 0,-7-1 0,-12-1 0,-8-2 0,-10 0-1,-4 0 1,-9-1-1,-11 0 0,13 0-1,-13 0 0,0 0-4,0 0-7,0 0-16,0 0-1,-4-17 1,0 3 0</inkml:trace>
  <inkml:trace contextRef="#ctx0" brushRef="#br0" timeOffset="1292">219 1431 16,'0'0'13,"0"0"-4,0 0-1,0 0-4,0 0-2,0 0-1,0 0-1,0 0 0,0 0 0,0 0 2,0 0-1,0 0 1,0 0-1,0 0 1,0 0-1,0 0 1,0 0 1,15 5-1,-2-2 0,2-2 1,8 1 1,4-2 0,8-1 1,7-2-1,8 0 0,3-2-1,8 2 0,4-3 0,6 3-1,5-1 0,3 1 0,3 1 0,2 0 0,2 0 1,2 0-1,-2-2 1,2 2 0,-4-2 0,0 0 0,-2 0 1,4 2-1,-1-2 0,3 3-1,2-1 0,-2 1 0,-2 0-2,-3 1 1,-5-1-1,-7-1 1,-8 0-1,-5 1 1,-5-2-1,-4 2 1,-2-1-1,-2 0 1,-7 1-1,-4 1 1,-8-1 1,-3-1 1,-11 1 0,-1 1 0,-11 0 0,0 0 1,0 0-1,0 0-1,0 0-1,0 0-1,0 0 0,0 0 0,0 0-1,0 0 1,0 0-1,0 0 1,0 0-1,0 0 1,0 0-2,0 0 0,0 0-3,0 0-2,0 0-11,0 0-13,0 0-1,-6-12 1,-3-8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1:36.5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77 0 6,'0'0'10,"0"0"-1,0 0-3,0 0 0,0 0-1,0 0 0,0 0 1,0 0 0,0 0 1,0 0-1,0 0 0,0 0-2,0 0 1,0 0-3,0 0-1,0 0 0,-8 15-1,6-4 0,-3 5 0,0 6 2,-3 6-1,1 3 1,-1 5 0,2 2 1,-1 4-1,2 2 0,2 0 0,1 0-1,1-3 1,0-1-1,1-2 0,-2-4 1,1-3 0,-2-4 1,3-4-1,-3-4 0,3-4 1,2-4-2,-2-2 1,0-9-2,0 0 0,7 10-3,-7-10-5,4-12-17,4 1-1,-5-10 0,5-4 0</inkml:trace>
  <inkml:trace contextRef="#ctx0" brushRef="#br0" timeOffset="551">357 304 7,'1'-11'20,"-1"11"-2,3-11-6,-3 11 1,0 0-1,0 0 2,0 0-3,0 0-3,1 9-3,0 1-4,-3 4 0,0 1-1,2 5 1,-4 1-1,3 2 2,-1 1-1,1 2 1,-2-1 0,2 0 0,1-4 0,-2 2 0,3-3 0,-1-3-1,0-1 0,1-4-1,5 1-4,-6-13-14,19 10-9,2-11-1,-5-8 0,5-8 0</inkml:trace>
  <inkml:trace contextRef="#ctx0" brushRef="#br0" timeOffset="911">727 446 5,'0'0'14,"4"18"0,-4-18 1,0 0-14,9 3-1,-9-3 2,9 5 3,-9-5 3,17 2 1,-7-3 0,5 0 1,0-4-4,3-1-1,0-3-2,-1 0-1,-1-3 0,0-4-1,-5 0-1,0-3 1,-3 0-1,-2 1-1,0-2-1,-3 3-1,2 1-1,-4 2 0,0 2 0,-5 2 1,4 10 1,-14-10 1,2 7 1,-4 5 1,-4 0 2,-1 4-1,-4 2 0,-2 4 1,-1 3-1,1 4 1,-1 1-1,2 4 1,2 1 0,3 3 1,0-2 0,8 3-1,-1-2 1,5 1-1,2-3 0,6 1-1,1-2 1,5 0-1,9-4 0,5 0 0,7-5-1,6-1 0,5-6 0,3-1 0,1-4 0,-1-3-1,-4-1 1,-3-1-1,-6 0 0,-3 0 0,-6 1 0,-3 1 0,-4 0 0,-2 0 0,0 2-1,-9-2-1,13 6-3,-13-6-11,0 0-12,0 0-2,0 0 2,0 0-1</inkml:trace>
  <inkml:trace contextRef="#ctx0" brushRef="#br0" timeOffset="2483">1718 385 10,'0'0'12,"0"0"-3,0 0-1,0 0-4,0 0-1,0 0-2,0 0 0,0 0 0,0 0 0,0 0 1,0 0 0,0 0 0,0 0 2,0 0 0,0 0 0,-5 15 0,4-4 0,3 2 0,-1 6 1,0 4-2,0 6 0,0 0-1,2 3 0,-2 0-1,2 0 1,-2-3 0,2-1 0,-2-6-1,1-2 2,0-5-1,-1-4 0,-1-11 0,1 13 0,-1-13-1,0 0 0,0 0-4,0 0-9,0-10-12,0 10-1,1-25 1,-3 9-1</inkml:trace>
  <inkml:trace contextRef="#ctx0" brushRef="#br0" timeOffset="2954">1601 641 14,'0'0'12,"0"0"0,0 0 1,15-12 1,-15 12-2,23-11 2,-5 4-6,7 0-2,3-1-2,4 1-2,0 0 1,4-1-1,-1 2 0,-1 2 0,-7-1-1,-2 3 0,-7 0 0,-3 2-2,-4 2-1,-11-2-11,13 2-13,-4-2 1,-9-13-1,2-4 0</inkml:trace>
  <inkml:trace contextRef="#ctx0" brushRef="#br0" timeOffset="5618">2041 226 6,'0'0'10,"0"0"0,0 0-1,0 0-1,0 0-2,0 0-1,0 0 0,0 0 1,0 0 0,0 0 0,0 0 0,0 0 0,0 0-1,0 0-1,0 0 0,0 0-1,0 0 0,0 0-1,0 0 0,0 0-1,0 0 0,0 0 0,0 0 0,0 0 0,0 0-1,0 0 1,0 0-1,6 17 1,0-7 0,0 3-1,1 4 1,2 5 0,3 1 1,-1 5 0,2 3-1,0 3 1,3 0 0,0 2 0,2-1-1,1-3 1,-2-2-1,1-3 0,-2-3 1,-2-4-1,-1-2 0,-4-5-1,-1-1 1,-8-12 0,11 14 0,-11-14-1,0 0 1,7 9-1,-7-9 1,0 0-1,0 0 1,0 0 0,0 0 1,0 0 1,0 0 0,0 0 0,0 0 0,0 0-1,6-9 1,-3-2 0,1-5-2,0-6 0,0-6-1,1-7 1,2-7-2,2-2 1,0-3 0,0 3 0,-1-1 0,3 4 0,-2 5-1,2 4 2,-1 5-2,-3 3 2,-1 3-1,-1 5 0,1-1 0,-3 7-1,-1-1 0,-2 11-3,2-12-4,-2 12-8,0 0-14,0 0-2,-8 11 1,8-11 0</inkml:trace>
  <inkml:trace contextRef="#ctx0" brushRef="#br0" timeOffset="7020">3100 565 2,'0'0'8,"0"0"0,0 0-1,0 0-2,0 0 1,8 10-1,-8-10 1,3 20 0,0-3 0,-1 1 0,2 5 1,-2 2-2,3 3 0,-1 2 1,1 3-3,-1-3 0,3 2-1,-3-3 1,1-1-2,0-4 0,-2-2-3,2-3-5,0-7-9,-5-12-6,0 0 0,0 0-1</inkml:trace>
  <inkml:trace contextRef="#ctx0" brushRef="#br0" timeOffset="7330">2899 677 5,'0'0'15,"-6"10"2,6-10-1,16 4-11,3 0 0,3-3 1,6 2 4,2-3 0,4 1 0,-3-2-3,1 1-1,-6-1-2,-1 1-1,-5-1 0,-3 2-2,-3-1-1,-4 0-7,2-1-14,3 3-6,-2-5 2,5-1-1</inkml:trace>
  <inkml:trace contextRef="#ctx0" brushRef="#br0" timeOffset="7901">3555 256 22,'0'0'20,"-14"1"0,14-1 0,0 0-14,9 0-5,5 2 0,6 2 0,6 0 1,6 3 0,4 1 1,3 1-1,2 1 0,-5 2 0,-2-1-1,-6 3 0,-5-2 1,-8 1-1,-4 1 1,-5-2 1,-4 3 0,-6-3 0,-4 3 0,-4-4 1,-1 0-1,-2-1-1,3-1-1,0 0-2,12-9 0,-9 18-2,9-18 1,14 20-1,0-10 0,1 3 1,3 0 1,0-1 2,-2 2 0,-2-3 0,-4 3 1,-4-2-1,-2 2 1,-4 1 0,-2 1 1,-8 1-1,-2 2 0,-8 0 1,-3 0 1,-9-2-1,-4 1 1,-5-5-1,-1 0-1,1-5 1,3 0-1,7-5-2,6-3-3,12 0-4,9-9-11,13-1-11,15-3-2,8-5 2,10-3 0</inkml:trace>
  <inkml:trace contextRef="#ctx0" brushRef="#br0" timeOffset="8542">4532 384 24,'-6'-16'25,"0"1"3,-1 4-7,-1-3-6,8 14-3,-19-11-3,7 11-3,-4 3-2,-3 5-3,0 3-1,-1 1 0,0 6-1,2 0 1,3 3-2,5 0 1,5 0-1,5-1 0,7 0 0,1-2 1,6-1-1,0-3 2,3-1-1,0-2 1,-2 0 1,0 0-1,-3-1 0,-1 2 1,-4 2-1,-1 2 0,-3 2 0,-2 1 0,-4 0-1,-1 1 2,-5 2-1,-3-2 1,-2-1 0,-4-2 1,-2-4 0,-3-2 0,-2-4 2,1 0-1,-1-8-1,6-1 1,-1-7-1,6-1-2,4-1-4,4-7-9,12-2-15,9 1-3,7-6 3,7-2-2</inkml:trace>
  <inkml:trace contextRef="#ctx0" brushRef="#br0" timeOffset="9053">4848 442 18,'0'0'18,"-8"13"0,8-13 3,0 0-10,0 0-7,-6 11-1,7 2 4,-3 2 2,3 7 1,-3 2 0,2 5-3,-3 0-1,2 4-2,-2-5-1,3-1 0,-3-2-1,3-1-1,5-4-3,-3-4-11,5-2-16,3-4-1,3-8 2,0-5-2</inkml:trace>
  <inkml:trace contextRef="#ctx0" brushRef="#br0" timeOffset="9453">5170 412 26,'0'0'21,"0"0"-1,10 0 0,-10 0-16,0 0-4,12-4 0,-12 4-1,0 0 2,0 0 0,0 0 0,0 0 2,0 0 0,0 0 1,0 0 1,0 0 0,0 0 0,0 0-1,0 0-1,0 0 0,-14 8 0,5-5-1,-2 5-1,-3 0 1,-5 5 1,-2 4-1,-3 4 1,-2 3 0,1 4-1,0 2 0,4 3 1,3-1-2,10 3 0,6 1-1,8-3 1,9 0-2,9-3 1,8-3 0,7-4-1,4-4 1,1-6 0,4-5 0,-1-4 0,-2-7 0,-1-2 0,-2-6 1,-1 0-1,1-6 0,-3 0-1,-3-1 0,-3 0 0,-3 0 0,-7 1 0,-5 2 1,-4 1-1,-6 4 2,-8 10 0,5-14 0,-5 14 0,-3-11-1,3 11 1,-9-5-1,9 5-1,-19-3 1,4 2 0,-4-1 0,-4 1 0,-5 0 1,0 0 1,-2 0 0,-1 1-1,1 0 1,5 1-1,1 2 0,3 0-1,6 2-1,0-1-2,8 7-9,7-11-17,-15 8-1,15-8-1,-11-25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1:48.5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122 330 7,'0'0'9,"-9"-9"-1,9 9-1,0 0-1,-9-7-2,9 7-1,-14-3-2,14 3 0,-16-2 0,5 1 1,2 1 0,9 0 1,-17 0 0,17 0 0,-15 1 0,15-1 0,-11 1 0,11-1-2,0 0 0,-11 3-1,11-3 1,0 0-1,10 0 0,2-3 0,10-3 0,8-3 0,4-2 1,8-3-1,6-2 1,0-2-1,0 2 1,-7 0 1,-4 5 1,-13 0 3,-1 4-1,-12 2 1,-1 3-1,-10 2-1,0 0-3,0 0-5,0 0-8,0 0-12,0 0 0,0-9 0</inkml:trace>
  <inkml:trace contextRef="#ctx0" brushRef="#br0" timeOffset="511">317 0 17,'0'0'16,"0"0"0,0 0-2,0 0-3,0 0-4,20 4-1,0-1-2,7 3-1,5-1 1,8 1-1,2 2 0,0-2-1,1 1-1,-2 0-1,-6-1 1,-5 1-1,-6-1 0,-7 1 1,-4 0-1,-2 2 1,-11-9 0,6 18 0,-7-6 0,-2 1 0,-3 2 1,-3 2 0,-5 2-1,-2 3 1,-5-1 0,1 2-1,-2 2 0,-4-2-3,5 4-13,6 0-11,-5-9 1,5-4-1,-4-14 0</inkml:trace>
  <inkml:trace contextRef="#ctx0" brushRef="#br0" timeOffset="2964">88 814 3,'4'9'15,"-4"-9"1,0 0-1,0 0-11,0 0-5,0 0-1,0 0 1,0 0 2,0 0 0,0 0 1,0 0 0,0 0-1,0 0 1,0 0 0,0 0-1,-6-10 0,6 10-1,-5-9-1,5 9-2,-4-12-3,4 12-6,0-12-5,-2 2 0</inkml:trace>
  <inkml:trace contextRef="#ctx0" brushRef="#br0" timeOffset="3325">136 665 12,'0'0'13,"0"0"3,0 0 1,0 0-16,0 0-3,0 0 2,0 0 1,0 0 5,0 0 2,0 0 0,0 0-1,0 0-2,0 0-1,0 0 1,0 0 0,0 0-1,0 0-2,0 0 0,0 0-1,-11-3 1,11 3-1,0 0 1,-12 0-1,12 0 0,-11 1 1,11-1-1,-13 0 1,13 0 0,-12-2-1,12 2 0,-10 0 1,10 0-1,0 0-1,-11 0 1,11 0-1,0 0-1,0 0 1,0 0 0,1 10-1,-1-10 1,11 20 0,-1-8 1,3 6 0,4 2 0,5 4 0,3 1 0,5 4 1,2 1-1,4 2 0,-1 4-1,-2-1 1,-1-2-1,-3-1 0,-5-2 0,-4-4-1,-1-4 1,-6-5 0,-1-3 0,-4-4 0,-8-10 0,11 13 0,-11-13 0,0 0-1,0 0-3,0 0-9,0 0-14,0 0-1,-10-19 1,8 0 0</inkml:trace>
  <inkml:trace contextRef="#ctx0" brushRef="#br0" timeOffset="3996">502 934 3,'0'0'3,"-10"-3"3,10 3 5,0 0 6,0 0 0,0 0-2,-9-1-7,9 1-2,0 0-4,8 9 0,-8-9 0,19 15-1,-7-4 1,5 2-1,3 3 0,3 3 0,2 0 0,3 2 0,-2 0 0,2 1-1,-2-3 0,-2 1 0,-5-2 1,-3-3-1,-5-1 2,-3-3 0,-4-2 0,-3 1 1,-1-10-1,-9 13 1,-1-7 0,-3 1 0,-4-1-1,-5 0 0,-5-1-1,-3 1 2,-3-1-1,-3 4 1,-1-5 0,2 2 1,0-2-1,6 3 0,2-2 0,6-1-1,3-1-1,6-2 0,3 2-1,9-3 0,-11 5-1,11-5 0,0 0 0,0 0-1,0 0-1,0 0-6,0 0-19,23-16-1,-4-1 0,6-4 1</inkml:trace>
  <inkml:trace contextRef="#ctx0" brushRef="#br0" timeOffset="5378">1059 770 18,'0'0'15,"-4"-11"0,4 11-4,0 0-3,0 0-2,0 0-2,0 0-1,0 0-2,0 0 1,0 0 0,0 0-1,0 0 0,0 0 1,0 0 0,-6 16 0,7-2 1,-2 3 0,2 6-1,1 2 1,0 9-1,1 5 0,-1 3 0,1 5-1,-1 3 0,-1 2 0,1 1-1,-1 1 1,-1-4 0,1-7-1,-1-2 1,1-8-1,-1-6 1,0-10 0,1-2 0,-1-15 1,0 11-2,0-11-4,0-12-13,-2-9-8,5-4 1,-2-10-1</inkml:trace>
  <inkml:trace contextRef="#ctx0" brushRef="#br0" timeOffset="5848">1272 1047 25,'0'0'13,"0"0"2,0 0 2,0 0 3,-6 10-4,9 0-7,-3 0-5,2 7-2,-1 1 0,1 8 0,-1 2 0,2 2-1,-2 0 1,-1 1-1,0-2 0,1-4 0,1-3-2,-1-6-7,-1-16-17,19 8-2,-8-20 0,7-9 0</inkml:trace>
  <inkml:trace contextRef="#ctx0" brushRef="#br0" timeOffset="6179">1543 1172 18,'-5'23'20,"5"-23"0,8 20 0,2-14-13,4 2-6,3-1-1,6-2 1,3-4 1,-1-4-1,2-2 1,-3-3 0,0-1 0,-3-6 0,-6 2-1,-3-5 1,-6 2 0,-4-5-1,-4 0 0,-2 0 0,-4-1-2,-1 2-1,-2 0-1,-2 5 1,0 0-1,-2 5 1,1 4 0,-4 2 1,3 6 1,-3 3 0,1 2 2,0 7-1,0 3 1,0 5 0,4 5 1,0 2 1,5 5 1,0 1 0,10 6 0,1-5 0,10 4 1,2-3-2,7 1 0,0-5-2,7-2 0,5-4-2,1-7-1,4-1-3,-3-12-9,6-6-14,5-6-2,-2-8 2,1-8-1</inkml:trace>
  <inkml:trace contextRef="#ctx0" brushRef="#br0" timeOffset="6780">2503 1176 62,'0'0'27,"1"11"-1,-1-11-7,0 18-18,1-3-2,-1 4 1,-1 5 0,0 5 0,-1 3 1,-2 4-1,0 0 0,-1-3 0,1-3-2,4-2-5,-3-6-12,3-9-8,0-13 0,0 0 1</inkml:trace>
  <inkml:trace contextRef="#ctx0" brushRef="#br0" timeOffset="7120">2247 1423 2,'0'0'18,"0"0"1,0 0-5,11-7-7,-11 7 1,17-4 0,-17 4 2,22 2-3,-8-2 0,8 5-2,0-4-1,7 4 1,6-2-1,6 3 0,2-4-1,3 3 1,-3-3-2,0 3 0,-5-2 0,-6 0-2,-11-2 2,-5 1-1,-16-2 1,13 1 0,-13-1 0,0 0-1,0 0-4,0 0-14,0 0-10,1-14-2,-4 1 0,2-7 1</inkml:trace>
  <inkml:trace contextRef="#ctx0" brushRef="#br0" timeOffset="7811">3043 936 12,'0'0'17,"0"0"3,0 0-12,0 0-2,0 0 0,0 0 0,0 0 1,2 11 2,-3 4-3,2 9-1,-2 6 0,2 10 0,-5 11 0,1 8 0,-5 2-1,2 3 0,-1-6-1,2-3 0,-2-9-1,1-8-1,3-11-1,2-10-2,4-6-4,-3-11-11,7-15-9,-3-5-3,-3-9 2,0-10 1</inkml:trace>
  <inkml:trace contextRef="#ctx0" brushRef="#br0" timeOffset="8092">2963 1026 25,'-2'-21'15,"2"5"-1,0 16-1,3-12-3,-3 12-2,7 10-4,-7-10-2,11 25-1,-3-6 1,1 6 0,3 5 0,0 1 2,5 5-1,0-1 1,6 5 1,0-6-1,4 2 1,1-3-1,2-1 0,1-5-1,1-3-1,-4-4-1,-1-4 0,-3-6 0,-3-2 0,-5-6 0,-1-5 0,-4-10 0,-1-7-1,-4-11 1,-3-7-1,0-10 1,-1-7 0,-2-5-1,-1-2 0,-3 1 1,0 6-1,0 7 1,0 6-1,0 9 1,1 8-2,3 10-5,-3 3-18,3 12-4,9-12-1,-9 12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2:02.4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169 194 1,'0'0'17,"0"11"0,0-11-2,0 0-8,-2 15-2,2-15 2,1 18 0,-1-7 0,1 7 2,-3 3-1,1 8 0,-3 4-2,1 8-1,-4 2-2,2 2 0,0-2-1,0-2-1,0-7 0,0-4-1,2-8-1,1-7-3,2-5-4,0-10-7,0 0-12,0-11 1,-3-6 0</inkml:trace>
  <inkml:trace contextRef="#ctx0" brushRef="#br0" timeOffset="331">-8 446 16,'-2'15'18,"2"-15"1,0 0-6,20-7-10,-5 4 0,6 0 0,4-1 2,9 4 1,0-4-1,4 5 0,-2-3 1,-3 5-1,-7-4-1,-2 4 0,-8-3-1,-4 1-1,-12-1-4,9 1-12,-9-1-11,6-9 1,-2-5-2,7-2 0</inkml:trace>
  <inkml:trace contextRef="#ctx0" brushRef="#br0" timeOffset="661">805 74 9,'0'0'14,"10"-14"5,-10 14 3,0 0 1,0 0 1,0 0-8,0 0-7,-2 17-6,-1-2-2,-1 8-1,-1 4 0,0 12 0,-2 7 0,-1 9 0,-3 5 0,3-2 0,-2 0 0,2-6 0,-1-5-2,5-7-11,0-10-14,2-17-1,2-13 0,5-9 1</inkml:trace>
  <inkml:trace contextRef="#ctx0" brushRef="#br0" timeOffset="971">666 137 38,'8'-9'20,"-2"-8"-1,14 0 0,2-2-21,8 0-2,5 1 3,4 2 2,3 4 2,-2 4 2,4 6 1,-6 1 0,0 6 0,-8 1-2,-2 6 0,-8 2-1,-4 4-1,-8 2 1,-4 1-1,-10 0 1,0 3 0,-7-3 0,-4 2 0,-6-8 1,-3 2 0,-6-8-1,2-1 0,-4-3 0,0-3-1,3-1-1,3-4-2,7 3-3,2-6-3,19 6-7,-12-6-9,12 6-8,24-15-1,0 2 3</inkml:trace>
  <inkml:trace contextRef="#ctx0" brushRef="#br0" timeOffset="1492">1318 52 35,'0'0'25,"0"0"-3,0 0 2,0 0-16,0 0-9,0 0 0,9 9-1,-9-9 0,4 10 1,-4-10 1,3 14 2,-3-14 0,-3 19 0,-1-9 2,0 6 0,-5-2 0,2 7 0,-3 1 1,-3 6-1,-1-1 1,-1 5-1,-3 3 0,2 3-2,-2 2 1,2-1-1,1-2 0,4-2-1,2-4-1,4-1 1,4-6-1,3-3 0,5-5-1,5-1 1,3-4 0,4 0 0,5-5 1,6-3-1,4-3 0,4-3 1,1-2 0,2-3 0,-2-1 0,-3 1 0,-4-1 2,-6 3-2,-8 1 1,-3 3-1,-15 2 0,14 0 0,-14 0-1,0 0-1,9 14-2,-9-14-5,5 15-11,-5-15-12,-1 10-1,1-10 0,-15-10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8:16:00.44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116 16 6,'0'0'11,"0"0"0,0 0-1,0 0 0,0 0-3,0 0-2,0 0-5,0 0-2,0 0-1,0 0-1,0 0 2,0 0 2,0 0 3,0 0 5,0 0 2,0 0 3,0 0 0,0 0-2,0 0-3,0 0-2,0 0-4,16-2-1,-16 2-2,15 5 0,-5-3 1,2 2 2,2-1 0,0-1 2,1 2 0,-1-3 2,5 1-1,1-2 0,5 2 0,3-2-2,6 0 0,3 0 0,5 0-2,2 1 0,3 0 0,1-1 0,1 2 1,2-1 0,0 3 0,-1-3 0,3 1 0,2-1 0,3 2-1,2-2 1,1 1-1,0 1 0,-1-1 0,2 1 0,3 1 0,-4 2 1,-2-2-1,1 1 1,-2 0-1,1-2 1,2-2-1,1 0 1,0-1-2,1-1 1,2 0 0,2-1-1,0 2 0,-1-1 0,-1 2 0,-4 0 0,0 2 0,-1 1 0,-3 1 0,-3 0 1,-3 1-1,-4 0 1,-3 0-1,-7 0 1,-4-2 0,-9-1 0,-5 0 0,-6-2 0,-13-1 0,14 3-1,-14-3 1,0 0-1,0 0 0,0 0 0,0 0 1,0 0-1,0 0-1,0 0 0,0 0 0,0 0-3,0 0-4,-1-11-14,1 11-9,-7-10 0,7 10-1,-12-21 2</inkml:trace>
  <inkml:trace contextRef="#ctx0" brushRef="#br0" timeOffset="1404">2513 168 41,'11'-6'17,"12"7"0,-4-7-1,12 5-11,6-1-2,9-1-1,5 0 2,5-1 1,5 0 3,1-3 0,1 0 1,-4-3 0,-3 2 1,-13-1-1,-4 3-1,-11-1-3,-5 3-3,-9 0-2,-14 4-1,14-2-1,-14 2 0,0 0 1,0 0 0,0 0-2,0 0 3,0 0 0,0 0 0,-8-14 0,8 14-1,-19-11-1,4 4-1,-5 2 1,-5-4-1,-7 4 1,-5-2 0,-8 2 0,-5 1 1,-7 1 0,-5 2-1,-7 1 2,-6 0-1,-6 1 0,-7 0 1,-4 0 0,-6-1-1,-5 0 1,-7 0 0,-2 0 0,-3 1 0,-1 1 0,2 1 0,0 2 0,2 1-1,1 1 1,4 1-1,0 1 1,2-1-1,1 1 0,-2-3-2,1-2-9,3 0-11,-2-11-1,7 3 2,0-11-1</inkml:trace>
  <inkml:trace contextRef="#ctx0" brushRef="#br0" timeOffset="2558">438 1254 28,'-19'-5'20,"-5"-10"0,5 6-1,-2-5-10,2 0-6,2 2 1,2 0-1,3 3 2,0-1-2,12 10 3,-17-15-1,17 15 2,0 0-1,-11-11-1,11 11 0,0 0-1,0 0 0,14-8 0,1 6 0,11 0-1,10 0 1,12 1-2,13 0 1,12 1-1,13 0 0,12 1-1,12 0 1,7 0 0,4 0 0,3 1 0,2-4 1,4 4 0,-5-1-1,-2 0 1,-8-1-1,-3 0-1,-8 0 1,-5 0-1,-9-1 0,-7 0 0,-8-2 1,-6 1-1,-8-1 1,-6 1-1,-10-1 0,-7 3 1,-9-2 0,-7 2 0,-8-2 0,-14 2-1,13 0 1,-13 0-1,0 0 0,0 0 0,0 0-1,0 0 0,0 0 0,0 0-1,0 0 0,0 0 1,0 0 0,0 0-1,0 0 0,0 0 0,11 3-1,-11-3 0,0 0-2,0 0-4,11 4-8,-11-4-15,-13 11-3,1-5 1,-12-6 0</inkml:trace>
  <inkml:trace contextRef="#ctx0" brushRef="#br0" timeOffset="48266">175 1342 7,'0'0'12,"0"0"-4,0 0-5,-2-12-2,2 12-1,0 0-1,0 0 1,10-7 1,-10 7 3,11-4 0,-11 4 3,12-5 0,-12 5 1,19-4-1,-5 4-1,1 0-1,6 2-2,4 1 0,5 2-2,3 1 0,6 1 0,1 0 1,4-1 1,2-1 2,0-1 0,3 2 2,2-3-1,3 2 1,2-1-1,3 1-1,3 1-1,4 1-2,5 1 0,3 0-1,3 3-1,3 0 1,4 3-1,3 0 0,3 0 1,4 0 0,0-1 0,1 0 0,-2-4 1,0-1-1,-3-3 1,-1-1 1,-4-1-1,-4-1 0,-5 0 0,-1 2-1,-5-2 0,-2 2 0,-6-2 0,-7 0-1,-7 0 1,-7-1-1,-6-2 1,-6-1 1,-4 1-1,-3 2-1,-1 1 1,3 0 0,-2 0-1,0 2 0,0-1 0,-2 1 1,-5-1 0,-1-1 0,-14-2 1,12 3 1,-12-3-1,0 0 0,0 0 1,0 0-2,0 0 1,0 0-2,0 0 0,0 0 0,0 0 0,0 0 0,0 0-1,0 0 1,0 0-1,0 0 0,0 0-1,0 0 0,0 0-1,0 0 0,0 0 1,0 0-1,0 0 1,0 0-1,0 0 2,0 0 1,0 0 0,-12-9 0,12 9 0,0 0-1,0 0-1,-16-5 0,16 5 0,-13-1-2,13 1 1,-22-1 0,8-1 0,-6-1 1,-6-1 0,-4-1 1,-10-1 0,-7-2 1,-8 1 0,-8-3 0,-7 3-1,-9-2 0,-8 2-1,-8-3-1,-3 0-1,-7-2 0,-6-1 0,-4-1 0,-1 1 0,-2-1-1,4 1 0,1 3 1,3 2-1,6 3-1,6 3-3,6 2-1,4-3-4,11 8-2,-2-9-1,14 8 0</inkml:trace>
  <inkml:trace contextRef="#ctx0" brushRef="#br0" timeOffset="49514">1390 1477 6,'-25'5'13,"-5"-11"-2,3 7-1,-3-4-9,-3 0-1,-4 0 1,-4-1 1,-3 1 0,-1-1 1,-3 0 1,-1 0 0,-3 2 0,0 2-2,2 0-1,1 0 0,1 0-1,2 0 0,2-1 0,3-1 1,3 0-1,2 1 0,3-1 0,5-1 0,3 1 1,7 2-1,2-1 0,3 1 0,13 0 0,-15 2-1,15-2 0,0 0-1,0 0 0,-11 5 0,11-5 0,0 0 0,0 0 1,0 0 0,0 0 0,0 0 1,0 0 0,0 0 1,-12 2 0,12-2 0,-15 0 1,2 0 2,-4 0-1,-4 1 1,-3 0 0,-2 3-1,-3-1 1,1 2-2,-3 0-1,1 1-1,1-1 0,3 0-1,4 1 0,3-3-2,4 2-1,3-2 0,12-3-1,0 0-3,5 13-3,-5-13-7,27 3 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3:38.3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131 1393 8,'0'0'17,"12"0"-6,-3 0-2,4 1-1,4 1-1,3-1 0,2 2-1,2 0-1,4 1-2,4-1 2,3 3-3,5-2 1,7 1 0,9-2-1,12 1 1,14-3 0,20 1 1,17-1-1,20 2 1,16 0 0,17 5-1,7 0 1,9 3-1,-1 1-1,-8 4-1,-9-2 0,-11 1 0,-16-3-1,-12-4 1,-14-1-2,-16-1 0,-12-2-3,-16-4-13,-12-5-10,-9-4 1,-19-11-1</inkml:trace>
  <inkml:trace contextRef="#ctx0" brushRef="#br0" timeOffset="671">43 16 9,'-18'-4'18,"18"4"-1,-15-6-4,15 6-3,-10-5-4,10 5-3,0 0 0,0 0-2,17 0 1,2 2-1,9 1 2,10 0 0,16 0 0,16 0 1,18 0 1,13-2-1,19 2 0,14-2 0,15 1 0,11-2-2,13 1 1,6-2-2,4 0 0,5-2 1,2 1-1,-3 0-1,-7 1 1,-12 2-1,-13 1 0,-12 2 0,-16 3 1,-17 1-1,-16 3 0,-15 0-1,-11-1 1,-13 1 0,-13-4 0,-10 0 0,-7-2 1,-9-1-2,-16-4 0,0 0-4,-14-4-5,-14 3-15,-7 2-1,-15-13-1,-5-6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5:01.3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3043 19 6,'-21'-8'11,"12"6"0,0-1-2,9 3-1,-14-4-1,14 4-1,0 0-1,0 0-1,0 0-1,0 0 0,0 0 0,0 0 1,0 0 1,0 0-1,0 0 0,-10-3 0,10 3-1,0 0 0,9-1-1,-9 1-1,16 1 1,-5 0-2,4 1 1,1 0-1,2 0 1,0 1 0,4 1 0,0-1 0,2 0 0,2-1 0,3 0 0,2-2 0,5 1 1,1-1 0,2 0 0,4-1 0,3 1 0,1-1 0,3 1 0,3 1 0,4 1 0,3 1-1,5 1 0,2 0 1,5 2-1,5-2 0,5 2 1,2-2-1,3 1 1,0 0-1,3 0 1,1 0 0,3 2-1,-1 0 1,1 2-1,-2-1 0,1 1 0,-3-2 0,-3 0-1,-5-3 1,-7-1 0,-8-1 0,-6-2 1,-8 0-1,-6 0 0,-7-1 0,-5 0 0,-6 1 0,-4 1-1,-3-1 2,-4 1-2,-3-1 0,-2 2 1,-3-2-1,-10 0 1,12 1 0,-12-1 0,0 0 0,0 0 0,0 0-1,0 0 1,0 0 0,0 0-1,0 0 0,0 0 0,0 0 0,0 0 0,0 0 0,0 0 0,0 0 0,0 0 0,0 0 0,0 0 1,0 0-1,0 0 0,0 0 1,0 0-1,0 0 0,0 0 1,0 0-1,0 0 0,0 0 0,0 0 1,0 0-1,0 0 0,0 0 0,0 0 0,0 0 0,0 0 0,0 0 0,0 0 0,0 0 0,0 0 0,0 0 0,0 0 0,0 0 1,10 1-1,-10-1 0,0 0 0,0 0 0,0 0 0,0 0 0,0 0 0,0 0 0,0 0 0,0 0 0,0 0 0,0 0 0,0 0 0,0 0 0,0 0 0,0 0 0,0 0 0,0 0 0,0 0 0,0 0 0,0 0 0,0 0 0,0 0 0,0 0 0,0 0 0,0 0 0,0 0 0,0 0 0,0 0 1,0 0-1,0 0 0,0 0 0,0 0 0,0 0 0,0 0 0,0 0 0,0 0 0,0 0 0,0 0-1,0 0 1,0 0 0,0 0 0,0 0 0,0 0-1,0 0 2,0 0-1,0 0 0,0 0 0,0 0 0,0 0 0,0 0 0,0 0-1,0 0 1,0 0 0,0 0 0,0 0 0,0 0 0,0 0 0,0 0 0,0 0 0,0 0 0,0 0 0,0 0 0,0 0 0,0 0 0,0 0 0,0 0 0,0 0 0,0 0 0,0 0 0,0 0 0,0 0 0,0 0-1,0 0 1,0 0 0,0 0 0,0 0 0,0 0 0,0 0 0,0 0 0,0 0 0,0 0 0,0 0 0,0 0 0,0 0-1,0 0 1,0 0-1,0 0 1,0 0 0,0 0-1,0 0 1,0 0 0,0 0 0,0 0 0,0 0 0,0 0 0,0 0-1,0 0 1,0 0 0,0 0 0,0 0-1,0 0 1,0 0 0,0 0 0,0 0 0,0 0 0,0 0 0,0 0 0,0 0 0,0 0 0,0 0 0,0 0 0,0 0 0,0 0 0,0 0-1,0 0 0,0 0-1,0 0-3,0 0-6,0 0-17,-5-9-3,5 9-1,-12-21 0</inkml:trace>
  <inkml:trace contextRef="#ctx0" brushRef="#br0" timeOffset="3435">0 1352 4,'0'0'4,"9"-1"-2,-9 1 1,9 0 0,1 0 2,3-1 0,4 0 2,6-2 0,6 0 1,10-1 0,7-2-1,10 0 0,11 1 0,12-1 1,12 2-3,13-1 0,14 4 0,8 0-1,9 3-1,8 0 0,10 2 0,3 1-1,5 0 0,3 1 0,2 1 0,4-1 0,3 1-1,2 1 1,-1 2-1,2-2 1,4 3-1,1-1 0,5 3 1,0-2-1,3 2 1,-2 2-1,0 1-1,1 0 1,-2-1 0,-2-1-1,-2 0 0,-4 1 0,-4-3 0,-7-4 0,-5 1 0,-12-3 0,-14-2 0,-15-1 1,-11-1-1,-16-3 1,-11 1 0,-14-2 1,-7 1-1,-12 0 0,-8 0 0,-9 0 0,-9 1 0,-6 0 0,-7 0 0,-11 0-1,9 0 1,-9 0 0,0 0-1,0 0 1,0 0 0,0 0 0,0 0 1,0 0-1,0 0 0,0 0 0,0 0 0,0 0-1,0 0 1,0 0-2,0 0 1,0 0 0,0 0-2,0 0-1,0 0-7,0 0-13,-2 11-6,-7-15-2,-4-9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6:39.6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1388 348 8,'0'0'9,"0"0"-2,-10-4-1,10 4-2,0 0-1,-14 1-1,14-1-1,-18 7 0,7 0 1,0 0-1,-3 4 0,1-1 0,0 3 0,1-2 1,2 1 0,3 0 1,0 0 0,3 1 0,3 0 1,3 0-1,5 3 1,2 0-1,6 1 0,7 0 0,5-2-1,4-2 1,4-3-1,0-5 0,1-4 0,-3-6 0,-1-4-1,-5-8 1,-3-2 0,-6-4 0,-6-4-1,-5-2 1,-3 0-1,-5-2 0,-5 3 1,-5 0-1,-4 4 1,-5 3 0,-6 6-1,-6 5 0,-5 6-1,-4 7 0,-2 5 0,0 9-3,-1 3-2,6 6-5,7 1-8,6-1-5,12 1-1,6-6 0</inkml:trace>
  <inkml:trace contextRef="#ctx0" brushRef="#br0" timeOffset="631">1575 332 19,'0'0'18,"0"0"-7,-5 12 0,5-12-3,0 12-2,1-3-1,1 8 0,0 2 0,1 8 0,0 6-1,1 8 0,-1 5-1,-1 6-1,1 4 0,-3 1-1,0-1 0,-1-2 0,-3-9-1,0-1 1,-2-6 0,1-5-1,-1-7 1,0-3-1,-1-6 0,3-3-1,2-2-1,2-12-5,0 0-10,15-6-8,-4-11 1,5-3 0</inkml:trace>
  <inkml:trace contextRef="#ctx0" brushRef="#br0" timeOffset="1982">1896 814 2,'-12'-2'11,"12"2"-1,0 0-2,-2-10 0,2 10-2,10-15-1,1 6 0,4 0-2,3 1-1,4-1-1,2 4 0,4 3-1,-3 4 1,0 2 0,-3 5 0,-3 1-1,-5 4 1,-2 3-1,-4 2 0,-4-1 1,-1 4 0,-5-1 0,-1-1 0,-3-1 2,1-2 0,-6-3 2,1-1 2,-6-5-1,0 0 0,-6-7 1,3-1-1,-5-6 0,0-2-1,0-5-2,4-4-2,2 0-1,5-5-2,6 1-3,0-3-5,10 1-13,7-2-5,3 0 2,10 0 0</inkml:trace>
  <inkml:trace contextRef="#ctx0" brushRef="#br0" timeOffset="2844">1434 0 8,'-37'4'5,"-4"5"-1,-2-1 1,-5 4-2,-3 4-1,-2 3 1,-3 4-2,-1 4 1,-1 3 1,2 6 0,1 5 0,6 1 0,5 6 1,8 4-1,7 6 0,9 5 0,8 6-1,10 0 0,10 2 0,9 4-1,9-1 0,10 1 1,7-3-1,7-1 0,8-3 0,3-5 1,7-3 0,2-6 0,9-7 0,3-7 1,8-11 0,5-15 0,5-12-1,5-14 0,2-11-1,-1-13 0,-4-10-1,-5-10 0,-8-7 0,-9-7-1,-10-7 0,-13-3-1,-8-7 1,-13-3-1,-10-1 0,-11 0-1,-10 4 2,-9 5 0,-11 7 1,-10 10 0,-8 9 0,-9 11 0,-10 9 1,-8 9 0,-8 7 0,-7 8 1,-6 7-2,-6 6 1,-7 6-1,-3 4 0,-5 5 0,-3 5 0,-1 4-3,1 3-5,6 8-12,3-6-1,11 3 1</inkml:trace>
  <inkml:trace contextRef="#ctx0" brushRef="#br0" timeOffset="231793">127 733 1,'2'-12'7,"-2"12"-1,0 0-2,0 0-1,-10-9-1,10 9-1,-14 2 0,14-2 0,-16 5 0,7-2-1,-2 2 1,-1 0 0,1 0 0,-1 0 1,2 0 0,1-1 0,9-4 1,-15 5-1,15-5 2,0 0 0,0 0 0,11 8 1,12-7-1,10-2 1,11 1-1,6 0 1,11 0-1,5-1-1,6 1 2,-8 0-2,-5 1 0,-13 0 0,-8 1-1,-9-1 0,-10 0-2,-8 1-2,-11-2-1,10 2-5,-10-2-4,0 0-5,0 0-5,0 0 0</inkml:trace>
  <inkml:trace contextRef="#ctx0" brushRef="#br0" timeOffset="232304">476 630 8,'-12'-6'13,"12"6"-1,0 0 0,-10-5-1,10 5-4,0 0 0,0 0-1,0 0 0,21 5-1,-3-3-2,8 4-1,6-1-1,5 5 1,3-1-1,2 1 0,-3 2-1,-5 0 1,-4 1-1,-8 1 1,-7 2 0,-6-1-1,-5 1 1,-4 1 0,-2 0 0,-4 0-1,1 0 1,0 2-1,-4-1 1,2 2 0,-4-2 0,-2 4 0,-6 1 1,-1 3 0,-6-2 1,-2-1-1,-2-2 1,0 0-1,-1-3 1,7-2-2,1-6 0,8-3 0,1-1 0,14-6-1,-12 6 1,12-6-2,0 0 1,0 0-2,0 0-8,0 0-14,0 0-3,0 0 1,-5-13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7:11.6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339 89 5,'0'0'12,"0"0"-1,-5 15-1,5-2-1,2 4-1,-2 2-2,-1 8-1,-3 8-1,-2 7-1,-5 11 0,-1 2-1,-4 2-1,1 0 1,0 0-2,5-5-1,5-7-1,2-9-3,5-8-1,3-7-3,1-7 0,-6-14 0,12 12 0,-12-12 0,0 0 2,0 0 1,-15-2 2,1 1 2,-3 1 2,-4 0 2,-1 2 2,-1 2 1,0 2 1,3 1 1,4 0 1,2-2 0,4 0 0,10-5-1,-10 7-1,10-7 2,0 0-1,19-1 2,0-4-1,10 2-1,9-5-1,12 2 0,8-5-2,5 3-1,3 1-2,0-1 1,-5 2-1,-6 0-1,-11 1 0,-7-1-2,-7 1-9,-4-3-14,-12-7-2,-4-4 2,-10-9-1</inkml:trace>
  <inkml:trace contextRef="#ctx0" brushRef="#br0" timeOffset="600">0 143 6,'19'4'17,"-1"-10"1,24-1 0,1-4-15,8-4-2,15 0 2,1-2-1,2 1 0,6 4-3,0 1-12,-8-3-4,-1 5-2,-16-5 1</inkml:trace>
  <inkml:trace contextRef="#ctx0" brushRef="#br0" timeOffset="1281">1097 539 20,'0'0'19,"0"0"-5,0 0-3,0 0-2,0 0-2,16 8-2,0-4-2,7-2-1,7 3 0,4-3 1,4 2-1,2-1 0,0-1-2,-4-1 0,-5-1-4,-7-3-14,-6 2-4,-12-9 0,-3 1 0</inkml:trace>
  <inkml:trace contextRef="#ctx0" brushRef="#br0" timeOffset="1552">1020 353 8,'18'10'16,"19"2"0,8-4-11,8 1-2,8-4-1,4-2 0,0-4-1,0-2-4,0 0-12,-10-10-1,-1 4-1</inkml:trace>
  <inkml:trace contextRef="#ctx0" brushRef="#br0" timeOffset="1872">1976 240 2,'0'0'18,"0"0"-1,-11 11 1,0 3-13,-1 9-2,-6 6 1,-1 8 1,-4 8-1,1 6 1,2-3 1,7 2-1,7-4 0,11-7-1,15-9-1,13-9-1,13-15 0,13-9 0,8-13 0,9-11 0,1-12 0,0-6-1,-12-8 2,-6-1 0,-16-4 2,-9 0-1,-17 2 0,-10 11 0,-15 4-1,-9 9 0,-12 7-1,-9 8-1,-9 7-1,-8 9 0,-6 14-2,-9 4-3,1 12-9,-2 7-14,0 6-1,5 2 1,6 6 0</inkml:trace>
  <inkml:trace contextRef="#ctx0" brushRef="#br0" timeOffset="2393">2978 647 32,'-2'9'23,"2"-9"1,2 10 0,13-6-20,3 2-4,7 0 1,5-2 1,7 0-1,7-2 0,3-1-3,1-1-4,-4-3-11,-3-5-7,-2-3 0,-11-5 0</inkml:trace>
  <inkml:trace contextRef="#ctx0" brushRef="#br0" timeOffset="2613">2992 342 4,'-34'5'19,"14"10"0,7-3 1,16 3-11,12-1-7,13 2 0,12-3 0,10-3 0,12-2-4,8-5-7,8-2-8,0-11-3,7-2 0</inkml:trace>
  <inkml:trace contextRef="#ctx0" brushRef="#br0" timeOffset="2884">4089 35 5,'-19'3'20,"1"0"1,-2 1-5,-5-3-5,0 5 1,-2-2-1,1 4-2,-1 0-1,6 5-2,-1 6-2,2 4-1,4 5-1,3 5-1,4 4 0,1 5-1,1 5 1,-2 2-1,-1-4 1,-1-1 0,-2-4 0,0-2 0,-3-9 0,5-7-1,2-7 0,9-15-1,0 0 0,12 0 0,8-8-1,1-6 1,5 4-1,1-1 1,1 3 0,-4 6 1,-7 5 0,-6 6 0,-7 6 0,-5 7 1,-5 4 0,-3 5 0,-2 6 0,3 5 1,0 2-1,6 5 1,3 0 0,9 3-1,3-4 1,7-2-1,2-9 0,4-6 0,3-5 0,2-15-6,5-9-18,1-9-4,-2-14-1,1-8 1</inkml:trace>
  <inkml:trace contextRef="#ctx0" brushRef="#br0" timeOffset="3535">4253 380 29,'-15'-5'23,"15"5"0,-11-3 0,11 3-14,0 0-8,15 3 0,1 2 0,1 1 1,6 4 0,1 1 0,4 3 1,-1 2-1,0 5-1,-5 3 0,0 3 0,-4 1 0,-3 1-1,-5 0 1,-2 2 0,-6-4 0,-3 1 2,-7-6-1,-2-2 2,-6-5 0,-4-1 0,-6-7 0,-1-3-1,-4-7 0,-1-4 0,0-4-1,1-3-1,3-1 0,6-1-1,7 1-1,6 0 0,8 4 0,8 1 0,11 2 0,5 4 0,10 4-1,6-1 0,5 5-2,4-2-4,8 7-8,-2-3-12,0-3-1,-4-2 0,-5-3 1</inkml:trace>
  <inkml:trace contextRef="#ctx0" brushRef="#br0" timeOffset="4085">4923 602 16,'-12'20'21,"7"-8"0,0 5 0,-3 7-12,-3 5-2,-1 11 1,-6 0 0,1 8-1,-2-1-2,-1-2-3,5 0-12,1-4-14,0-11-2,7-9 0,7-21 0</inkml:trace>
  <inkml:trace contextRef="#ctx0" brushRef="#br0" timeOffset="4426">5207 155 29,'0'0'22,"4"13"0,-4-13 0,2 23-21,-2-1-1,-1 6 2,-2 11 0,-5 3 1,1 9 1,-4 2-1,1 2 2,-3-1-1,4-2 0,-2-10-2,5-5 2,2-10-2,5-7 0,-1-20-2,25 9 1,-2-17-1,6-3 0,2-4 0,2-2 0,3 2-1,-2 1 1,-4 5 0,-6 6 0,-8 5 1,-3 7-1,-5 5 0,-4 5 0,-3 0 1,-3 4 1,-4 2 1,1 1-1,-6-3 2,1-1 0,-4-4 1,-1-2-2,-5-7 1,-2-4-2,-4-13-3,-2-4 1,0-2-4,-3-10-5,5-1-20,2-4-1,5-4-2,10-4 2</inkml:trace>
  <inkml:trace contextRef="#ctx0" brushRef="#br0" timeOffset="37564">5765 799 3,'0'0'20,"10"-6"0,-10 6-5,0 0-3,0 0-2,0 0 0,0 0-3,0 0-2,0 0-1,0 0-2,-6 25 0,1-3 1,-3 8-1,-2 2 1,-1 10-1,-2 1 1,0 2-1,-2-4 0,3-4-1,3-5-2,0-9-5,9-12-17,0-11-3,13-15 0,0-10 1</inkml:trace>
  <inkml:trace contextRef="#ctx0" brushRef="#br0" timeOffset="38024">6601 355 14,'9'1'12,"-9"-1"0,0 0 0,0 0-1,-10 3 0,10-3-3,-17 2-1,6 1-4,-4 2-2,0 2 1,-6 0-1,-3 5 1,-4-1 0,-6 5 0,-1 1 1,-2 3-1,1 0 0,1 0 0,7 1-1,4 0-1,9 0 0,9-1 0,11-2-1,8-2 1,6-2-1,4-3 1,2-1 0,2-4 0,-1-2 0,-3-1 0,-5-2 0,-5-1 0,-13 0-1,12 1 1,-12-1-1,0 0 1,-19 17-1,3-8 2,-4 4 0,-3 4 0,-6 5 2,-1 2 0,-2 0 1,4 2-1,1-3 0,8 2-1,5-3 1,9 0-2,13-6 0,11-2 0,14-3-1,8-1 1,8-3-1,4-3 1,6 1-2,3-4-2,-2 0-15,-4 0-8,-9-6-1,-4-1 1</inkml:trace>
  <inkml:trace contextRef="#ctx0" brushRef="#br0" timeOffset="39256">7158 56 4,'0'0'5,"15"-9"1,-1 3 1,-2 1 1,4 0 1,-1 2-1,1 0 1,2 3-2,-1 0-2,1 3-1,-3-1-2,-1 3-1,-3 3 0,-2 1 0,-1 0 0,-5 7 1,-4 4 0,-3 7 2,-5 5-1,-4 5 0,-1 4 0,0 4-1,0 3 0,2-2 0,6-3-1,6-3 0,7-4 0,11-3 0,7-8-1,8-6 0,6-5 0,3-4 0,0-5 0,-5-4-1,-2-2 1,-9-1 1,-5-1-1,-8 1 1,-13 2-1,0 0 1,-1 9 0,-8 0 0,-2 5-1,0 4 1,-4 4-1,0 4 0,-1 5 1,4 0-1,2 1 1,2 3-1,3-4 1,-1-2-1,4-2 1,1-1-1,-1-3 0,-1 1 0,-1 0 0,-2 0 1,-3 4-1,-3 4 0,-4 4-8,-2 5-16,-9-5 0,2 0 0,-12-11-1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4:32.79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294 14 4,'-21'-8'5,"1"6"-1,-4-3 0,0 5 0,-2 0-1,3 3 0,-1 3-1,2-3-1,2 5 0,3-5 0,2 4-1,3-5 1,2 4-1,10-6 0,-12 3 0,12-3 0,0 0-1,0 0 1,0 0-1,12 7 0,-12-7 1,16 4-1,-16-4 1,16 8 0,-16-8-1,15 8-1,-15-8-1,11 9 1,-11-9-1,8 11 0,-8-11 1,0 0 0,7 13 1,-7-13 0,-1 11 2,1-11-1,-11 22 1,2-6 0,-4 3-1,2 4 1,-3 6-1,1 1 1,0 2-1,3 3 0,3 2 0,2 3 0,3 1 0,1 1-1,3 4-5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6:48.8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3703 1223 6,'5'-10'8,"-1"-4"0,-2 4 1,-1-3 1,-3 2-1,-3-1 0,-3-2-1,-4 2-2,-2 2-1,-6 6-1,-5 1-1,-7 2-2,-2 1 0,-3 2 1,-5 8-1,2 3 0,-8 3 2,2 4-2,-3 3 2,4 7-1,-1 5 0,2 13 0,-1 3 0,1 6-1,2 5 0,5 0 0,2 3 0,4 1 0,7-5 1,7 0-1,9-4 1,14 0 0,13-6 1,-48 13-11,84-20 0,28 4 1,0-18-1,-38-12 10,79-19-1,15-8 1,-8-18-1,72-16 10,-80-4-1,-8-14-1,-6-1 1,47 3-11,-85-1 1,-13 1-1,-9 0 1,-8 0 0,-10 0 1,-15 4-1,-3 4 0,-10 2-1,-8 4 1,-12 7 0,-12 6 0,-13 5-1,-15 6 0,-8 7 1,-13 5 1,-13 6-1,-10 5 0,-7 5-1,0 1 0,-1 7-4,4 0-5,7 5-10,8 1-7,12 1 1,13-1 0</inkml:trace>
  <inkml:trace contextRef="#ctx0" brushRef="#br0" timeOffset="961">3502 1443 15,'-13'17'10,"1"2"-1,0 3 1,-2 2-1,3 2-2,-1 0-1,8 1-1,3-3-1,9-1 0,8-5-2,8-4 2,7-7-3,5-6 1,2-4 0,1-6 0,-4-6 0,-2-4 1,-10-3 1,-4 0 0,-10-3 0,-4 3 1,-9-1-1,-1 6-1,-5 1 0,-5 4-2,-6 6 0,-3 4-1,-8 5 0,-5 1-1,1 5-1,-4-3-1,6 5-2,2-6-4,10 0-6,9-6-6,13 1-3,19-14-1</inkml:trace>
  <inkml:trace contextRef="#ctx0" brushRef="#br0" timeOffset="1312">3741 1404 15,'12'-2'14,"-12"2"-3,-3 9-4,-3 3-2,1 1-2,-3 7-2,1 5 1,-1 6-1,-2 3 1,1 6 1,-2 6 0,0 3 1,-2-2-1,0 2 0,-2-5 0,1-4-1,4-7 1,0-7-3,6-6-3,2-9-7,2-11-10,18-1 0,-7-10-1</inkml:trace>
  <inkml:trace contextRef="#ctx0" brushRef="#br0" timeOffset="1923">3910 1725 8,'0'0'9,"0"0"0,0 0 2,0 0-1,0 0 0,0 0-2,0 0-1,0 0-3,-3 13-1,3-13-1,-4 9-1,1 0 2,3-9-2,-10 22 2,5-5-2,-3 0 1,2 4 1,-1 2-1,0-1 0,-1-4-1,2 4 1,0-8 0,0-1-1,3-4 1,3-9 1,-2 10 0,2-10 0,0 0 1,0 0-1,0 0 0,3-15 0,0 4-1,-1-3-1,1-2-1,1-6-1,4-3 0,-2 3 0,1 1 0,-3 1 0,1 4 0,2 3 2,-4 2-1,-3 11 0,0 0-1,0 0-1,0 0 1,0 0 0,1 14-1,-8-2 0,2 5 0,-3 1-2,4 4-5,-2 0-14,1-3-1,-2-1-1,3-5 1</inkml:trace>
  <inkml:trace contextRef="#ctx0" brushRef="#br0" timeOffset="187690">-2 1147 7,'0'0'5,"0"0"-1,1-10 1,-1 10-1,0 0 0,0 0-2,0 0 0,10-11-1,-10 11 0,12-13 0,-12 13 1,18-16-1,-5 5 2,1 2-1,3-5 1,2 3 0,3 0 0,2-1 0,1 1-1,1-1 1,3 2-1,1 0 0,1 1 0,4 1 0,-1 0 0,3 0 0,5 1-1,1 0 2,0 1-1,4-2 0,-1 0 2,3 1-2,0-2 1,2 2 0,1 0 0,2 0 0,1 0-1,2 2 0,2 1 0,4 1 0,0-1 0,3 3-1,-1 0 1,3 1 0,2 0-1,1 3 1,-1 0 0,0 2-1,0 2 0,0 2 1,1 2-2,-1 2 1,-1 0 0,3 3 0,2-1-1,1 3 1,0-2 0,-1 2-1,-3-1 1,-2-1 0,-5-1 0,-1 1 0,-6 3 0,-1 2-1,-3 1 0,-1 4 0,-1 1 1,-1 2-1,-5 0 0,-5 0-1,-3-5 2,-6-1-1,-7-6 0,-6-4 1,-3-3-1,-6-1 1,-9-9 0,13 8 0,-13-8 0,0 0 0,0 0 0,0 0 0,0 0-1,0 0 1,0 0 0,0 0-1,0 0 0,0 0 0,0 0 0,0 0 0,0 0 1,0 0-1,0 0 0,0 0 0,0 0 0,0 0 0,0 0 0,0 0 0,0 0 0,0 0 0,0 0 1,0 0-1,0 0 1,0 0 0,0 0 0,3-15-1,-9 2 1,0-4-1,-1-3 1,-2-6-1,-5-6-1,4-2 2,-3 2-1,1-2 0,0 2 0,-2 0 0,1 2 0,-1 2 0,1 7 0,0-1 0,3 4 0,-1 2 0,4 6 0,7 10-1,-10-14 1,10 14-1,0 0 0,0 0 0,0 0-1,0 0 1,7 19 0,3-4 0,2 5 1,5 4-1,4 6 1,3 2 0,3 1 0,2 1 0,0-3 0,-1-1 0,-3-4 0,-5-4 0,-6-4 0,-2-3 0,-7-2-1,-3-2 1,-7 0 0,-6 1-1,-4 1 1,-1 0 0,-3 3 0,-3-2 0,-5 1 0,-3-1 0,-2 0 0,-3-2 0,-2-1 0,-1-2 1,-4-1-1,1-2 1,2-1-1,4-1 0,3-2 0,5-1 0,5 0-2,3-4-6,9 3-18,10 0-2,-17-13 0,7 1 0</inkml:trace>
  <inkml:trace contextRef="#ctx0" brushRef="#br0" timeOffset="189612">599 297 12,'0'-14'11,"0"14"-1,8-17 0,-8 17 0,14-16-2,-5 9-2,5 0 0,-1 2-2,9 3-1,-3 2 0,4 5 0,2 2-2,2 5 0,-2 3 0,1 2 0,-1 3-1,-4 0 1,-4 1-1,-1-1 0,-6-3 1,-4 2-1,0 1 0,-4-6 1,-6 5 0,-2 0-1,-3-3 1,-1 2 0,-3-1 0,-1-1 0,-7-5 0,-2 4 1,-2-8-1,-2-1 1,-3-3-1,-3-2 1,-5-3 0,8-2-1,1-3 1,7-1 0,2-4 0,7-4-1,2-3 0,8 3 0,7 0-2,0 3 1,9 2-1,6 2 0,9 0 0,7 8 0,7 8-1,6-6 0,3 7 0,5-6 0,-2 6-1,-3-6-3,-2 7-10,-1-8-6,-9-7 0,-2 2 0</inkml:trace>
  <inkml:trace contextRef="#ctx0" brushRef="#br0" timeOffset="190444">1155 594 15,'-10'-2'18,"10"2"-8,0 0-4,0 0 1,0 0-1,0 0-1,0 0-3,0 0-5,5-12-10,1 2-5,6-4 0</inkml:trace>
  <inkml:trace contextRef="#ctx0" brushRef="#br0" timeOffset="190654">1262 314 7,'-11'14'6,"5"-1"-1,0-2 0,6-11-2,-2 16-8,2-16-6</inkml:trace>
  <inkml:trace contextRef="#ctx0" brushRef="#br0" timeOffset="191085">1482 0 8,'0'0'8,"-9"3"-2,9-3 0,0 0-3,1 13-1,-1-4-2,0 5 1,2 5 0,1 6 1,0 4 0,0 4 0,0 5 2,0 0 0,1 5 1,-3-4 1,-4 1-1,-4-2 0,1 1 0,-3-6 0,1-2 0,-2-6-2,3-5-1,1-2 1,2-3 0,4-15 0,0 0-1,0 0 1,17-13 0,-3 2-1,5-4 0,2-2-2,5 0 1,3 1-2,-1 5 1,-2 7-1,-3 3 1,1 5-1,-2 4 1,-4 6-1,-1-1 0,-4 4 1,-1-2-1,-3-2 1,-4 2 1,-3-5-1,-3-1 2,1-9-1,-16 16 1,0-10 0,-3-1 0,-6 1 0,-2 0 0,-4 0 0,-3-1-1,-1 0 0,1-1 1,-1-2-1,5 0-1,2-2-2,1-3-6,8 0-16,5-3-2,7-8 0,10-3 0</inkml:trace>
  <inkml:trace contextRef="#ctx0" brushRef="#br0" timeOffset="251902">3209 1199 2,'0'0'2,"0"0"1,0 0 0,0 0 1,0 0 0,0 0-1,0 0 0,3-13 1,-3 13-1,10-16 0,-2 4-1,3-2-1,3-3 1,2 1-1,4-3 0,3-1-1,0 3 1,5-2-1,2 2 1,3 0-1,1 1 0,2 3-1,0-2 1,0 4 1,0 1-1,-2 0 1,2 3 0,-2 1 0,0 3-1,0 1 2,1 3-1,1 1 0,2 3 0,2 0 1,0 2 0,5 2-1,2 0 2,-1 1-1,1 3 0,1 0 0,3 2 0,-5 1 0,1 2-1,-3-3 1,-4 4-1,-7 2 1,-2 1-1,-7-2 0,1 3 0,-5-2 1,2 3 0,-9 2-1,4-2 1,-3-1-1,4 1 1,-5 2-1,1 0 0,-2 3 0,1 1 0,2 1 0,0 1 1,2 0-1,1 1 0,-1-3 1,3-1-1,-4-4 1,-1 0 0,-4-4 0,1 0 0,-5-5 0,0 5 0,-5 0 0,2 1-1,0 0 0,2 4 0,-2 2 0,-2 2-1,0-1 1,1 1 0,-1-1-1,-4 1 1,-4 0 0,1-2 1,-3 2-1,-1-1 0,-5 1 0,-4-1 1,-4-1-1,-1 0 1,-2 0-1,-2-2 0,-2-2 0,1 0 0,-2-2 0,3 1 0,-2-6-1,-1 0 0,2 1 0,-4 1 0,1-3 0,-1-1 0,3 0 1,-5-2-2,2 1 2,2-1 0,1-2-1,-1-2 0,2 0 1,-3-1-1,0 1 0,3-2 1,2 0-1,-2 1 0,0-1 0,2-1 1,1-1-1,0 0 0,-1-1-1,-2 2 1,3-4 0,-1-1 0,1-1 0,3-1 0,-3 0 0,2-2 0,-1-2 0,2 1 0,-3-2 0,0 0 1,-3-1-1,-2-1 0,-1 0 1,-2 0-1,1-1 0,-2 0 0,-1 0 0,-1 0 1,2-2-1,1 1 0,0-1 0,2-1 1,1-1-2,3 0 2,2 0-2,2 0 1,1 0 0,3-1 0,2 1 0,1-1 1,2 1-1,-1-2 0,0 1 1,-1-2-1,0 0 0,-3-1 0,-3 1 0,1-1-1,-2-1 1,2 2 0,0-3 1,4 0-1,-2 0 0,5 0 1,0 0-1,2 0 0,3 0 1,0 1-1,0 0 0,2 1 1,0 1-1,0-2 0,2 2 0,-1-1 0,-1-1 0,1 1 0,-2-1 0,3-1 0,-2 1 0,3-3 1,-1 0-2,2 0 2,2-1-1,1 1 0,4-1 0,-2 2 1,2-2-2,-1 4 1,2 0 1,0-3-1,1 1 0,2 2-1,-1-2 2,3 1-1,-2 1 0,5 0 0,1 1 0,-1 2 0,0 0 0,-1 3 1,-1-2-1,0 1 0,1-1 0,-3 1 0,0 0 1,0-1-1,-3 1 0,3-1 0,-2 1 0,2 0 0,0 3 0,0 1-1,-9 9 1,19-17 0,-6 9 0,1-1-1,1 3 1,1-2 0,-2 2 0,-1-1-1,-2 2-1,-11 5-2,17-6-2,-17 6-13,0 0-9,10-8-1,-10 8 0,13-11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7:31.8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746-1 1,'13'1'6,"0"2"-1,-3-2 1,1 0 1,-11-1 3,10 0 1,-10 0 1,0 0-1,0 0 1,-15-2 0,3 3-3,-6-1-3,-6 2-2,-9 0-2,-3 3 1,-11 2 0,-6 6-1,-7 0 1,-5 5-1,-2 1 0,1 3 0,3-2 0,6 2-1,9 0-1,9-5 0,12 1-1,13 0 0,11-2 1,11-1-1,15 0 1,10-1-1,9 0 2,7 2-1,4-2 1,2-2-1,0 2 0,-4-2 1,-6 2-1,-9-2-1,-7 0 1,-8 0 0,-8 0 1,-8 1 0,-11 4-1,-10 1 1,-12 4 0,-11 3 0,-11 5 1,-5 5-1,-7 0 0,0 1 0,3-1 0,1-1 0,12-3 0,7-3 0,13-5-1,5-1 1,12-2 0,11-1-1,8-3 1,19 0-1,9-6 1,16 1-1,11 0 1,14-4-3,14-2-5,0-7-11,12-1-10,4-5-2,0-7 1,-3-3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7:33.1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319 11 0,'0'0'17,"0"0"0,-19-9-1,7 8-10,-1 0-4,-5 1 0,0 1 1,-1 1-1,-2 3 1,0 0 0,3 4 0,0 4-1,3 4 0,3 2-1,2 6 0,2 8 0,-1 5-1,1 4 1,1 6 2,-4 3 0,0 1 0,-2 4 0,0-1-1,0-10 2,6-3-1,2-10-1,5-6-1,10-10-2,7-8 0,6-6-1,1-8 0,2 1 1,-2-2-1,-2 1 0,-3 1 1,-8 5 2,-11 0-1,1 17 1,-6 3 1,-7 2 1,-1 8 1,-4 5 1,1 8-1,-1 1 1,6 3-1,4-3 1,7 1-2,5-4 0,9 0-2,5-5 0,5-7-1,3-5 1,1-6-2,4-5-3,-3-12-9,2-9-14,2-5-1,0-13 0,5-6 1</inkml:trace>
  <inkml:trace contextRef="#ctx0" brushRef="#br0" timeOffset="621">770 488 22,'-22'-17'22,"5"4"0,-1-8 1,4 2-17,5 5-4,4 1 1,5 3-2,0 10 1,17-12 0,0 10 0,7 3 0,5 2 0,6 5-1,1 2 0,4 6-1,0 2 0,-4 6 0,-2 4 1,-5 1-1,-3 3 1,-6 1 0,-9-1 1,-5 1 1,-6-3 0,-4-1 1,-9-6 1,-4 0-1,-11-10 1,-1 0-1,-7-10 0,0-3 0,-3-8-2,1-3 0,3-3-2,5-2 1,8 0-2,6 1 0,12 3 0,6 1 0,12 8 0,10 2 0,10 4-1,5 0-1,8 6-2,4-6-5,5 4-9,3-2-9,-2-4-2,-2 0 2,-5-6 0</inkml:trace>
  <inkml:trace contextRef="#ctx0" brushRef="#br0" timeOffset="1102">1319 670 51,'0'0'27,"-14"13"0,14-13-1,0 0-23,-2 11-4,2-11 0,0 0-3,0 0-8,0 0-15,0 0 0,6-24 1,-1 0 0</inkml:trace>
  <inkml:trace contextRef="#ctx0" brushRef="#br0" timeOffset="1292">1285 279 43,'-2'11'25,"-3"2"1,5 1-1,1-1-22,3 2-6,-2-2-2,3 1-4,-5-14-8,11 9-9,2-9 1,-1-6 1</inkml:trace>
  <inkml:trace contextRef="#ctx0" brushRef="#br0" timeOffset="1583">1556 361 27,'-12'-18'23,"12"18"-1,5-14 1,-5 14-19,24 0-3,-5 6-2,5 2 0,9 3 0,2 3 0,3 3 1,2 4 0,2 2 0,-1-1 1,1 4-1,-3 0 1,-6 1-1,-4 0 0,-7-1 1,-4-2-1,-9 1 2,-6 0 0,-8-5 0,-4 1 2,-10-5 0,0-2 1,-8-7 0,0-2-1,-4-9 0,0-3-2,0-5-2,2-7-3,5 2-2,4-5 0,8 4-1,1-3 0,8 5 0,3 2 1,2 6 1,-2 8 2,14-11 0,-14 11 1,21 3 0,-7 4 1,4 0-1,2 3 0,3 3-1,0 0 1,-3-1-2,1 1-7,-6-6-10,1 3 0,-16-10 0</inkml:trace>
  <inkml:trace contextRef="#ctx0" brushRef="#br0" timeOffset="2744">2308 797 39,'2'29'20,"-1"8"-2,-4 6-3,-1 6-8,-1 0-11,-3 1-18,6 0-2,-4-13 1,6-6-1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7:36.2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0 223 17,'12'-5'20,"5"6"-1,1 0-8,5 3-6,5 4-1,2 4-3,1 3 0,0 6-1,-2 3 0,-4 6 1,-1 1 0,-7 3 0,-2 2 1,-4 0 1,-3 3-1,-4-5 1,-1 0 1,-6-5 2,-1 2 0,-5-9 1,-1-1 0,-10-8 0,2-2 0,-5-7 0,1-3-3,-1-10-1,5-2 0,-1-5-2,5-1 0,5-1-2,2-1 1,6 2-1,3 1 0,5 5 0,5 0-2,6 6 0,3-2-3,12 7-5,3-1-10,8 1-7,5 2 0,4-2 1</inkml:trace>
  <inkml:trace contextRef="#ctx0" brushRef="#br0" timeOffset="501">688 563 44,'0'0'25,"-11"7"0,11-7-3,0 0-20,0 0 0,0 0-1,-1 10 1,1-10-2,0 0-2,0 0-9,0 0-14,0 0 0,3-22-1,-4-7 0</inkml:trace>
  <inkml:trace contextRef="#ctx0" brushRef="#br0" timeOffset="691">648 217 41,'-10'15'24,"8"-5"-1,2-10-2,-7 14-23,7-14-2,-1 12-1,1-12-3,0 0-11,0 0-4,10-11 1,2 3 1</inkml:trace>
  <inkml:trace contextRef="#ctx0" brushRef="#br0" timeOffset="971">979-2 40,'0'0'24,"-13"5"1,13-5-1,2 20-18,-2-6-5,2 7 0,0 5 0,-1 8 0,-2 8 0,1 5 0,-4 1 0,2 0 0,-2-2 0,1-4 0,-1-6 0,3-8 0,1-11 1,4-7-1,6-11 0,5-5 0,2-6 0,3 0 0,2-2 0,2 3-1,-3 2 0,0 6 0,-4 7 0,-4 5 0,0 6 0,-1 4 0,-1 4 0,-1 2 0,1-1 0,-2 1 0,-1-4 0,0-1 1,-5-6 0,-2 1 2,-1-15 0,-16 17 0,-1-13 0,-3 0 0,-5-2 0,-2 2-1,-3-2-2,2-6-4,6 7-9,1-7-17,6-3-1,4-4 1,7-7-1</inkml:trace>
  <inkml:trace contextRef="#ctx0" brushRef="#br0" timeOffset="1723">1549 695 25,'6'10'23,"1"8"1,-5-2 1,-1 4-12,-5 11-12,-1 7 0,-5 12 0,-5 5 1,-4 8 0,-4-1-3,0-2-9,0-8-14,8-7 0,3-21-1,12-12-1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7:39.0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68-7 2,'-12'-3'18,"12"3"0,0 0 1,-6 12-11,6-12-3,1 14 1,0 1 1,-1 2 1,0 9-2,-3 4 1,1 11-1,-4 3-1,1 6 0,-3-1-3,-2-1 1,2-4-1,3-6 0,2-10-1,7-8 1,5-10-1,9-9-1,4-4-1,5-2 1,4-1 0,2 0-1,0 3 0,-3 3 0,-6 9 1,-5 3 0,-6 6 0,-4 5 0,-7 0 1,-6 3 1,-7 2 0,0 1-1,-5-6 3,-1 0-2,-2-8 2,-1-1-1,-4-9 0,3-5-1,-1-11-1,-1-5-2,6-2-3,-2-8-7,10 2-14,2-3-3,9 1-2,7 3 1</inkml:trace>
  <inkml:trace contextRef="#ctx0" brushRef="#br0" timeOffset="481">590 547 18,'19'32'21,"-11"-10"1,1 1 0,-2-9-13,-7 0-3,1-4-3,-1-10-1,0 0-9,-14-12-14,13-4 0,-2-13-1,6-2 0</inkml:trace>
  <inkml:trace contextRef="#ctx0" brushRef="#br0" timeOffset="651">643 221 22,'-9'2'23,"9"12"-1,-3-3 1,5 0-12,2 0-13,-1 1-3,-1-3-4,-2-9-14,14 7 1,-5-16-1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7:39.9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 34 33,'9'-14'25,"-9"14"-2,0-15-4,0 15-4,0 0-5,0 0-2,12-5-3,-2 11-2,3 4-2,4 4-1,2 5 0,4 1 0,2 5 0,0 2 0,-1 5 0,-2 0 0,-2 0 0,-3 0 0,-8 2-1,-4-1 1,-6-2 0,-5-1 0,-7-5 0,-7-2 0,-6-6 1,-7-3-1,-2-8 1,-2-5-1,-1-5 1,1-10-1,2-3 1,4-2 0,5 0 0,6-1 0,8 0-2,8 2 2,11 3-2,12 6 0,12 7-2,7-3-4,15 6-12,4 1-9,9 1-1,2 2 1</inkml:trace>
  <inkml:trace contextRef="#ctx0" brushRef="#br0" timeOffset="681">804 439 19,'7'34'23,"-10"4"1,-1 9 1,-8 7-14,-7 6-6,-4 6-3,-5 1-3,-3 0-17,-2-9-6,7-7 1,1-19-1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7:43.0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17 47,'-2'13'28,"2"-13"1,0 0-1,0 0-16,0 0-10,0 0-1,2 10-1,-2-10 0,0 0 1,0 0-2,11 0-7,2-5-19,5-2-2,6-5 2,7-3-2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7:43.2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33,'21'10'23,"-1"6"-1,-7-3 1,-1 2-20,-2 2-2,2-4-1,-3 0 1,-9-13-1,15 13-1,-5-12-9,4-2-13,1-8 1,5 1-1,-1-7 0</inkml:trace>
  <inkml:trace contextRef="#ctx0" brushRef="#br0" timeOffset="190">499 74 6,'21'14'23,"-6"0"2,0 0-1,0 0-7,-6 2-6,2 2-4,-4-5-2,1 1-5,-2-3-3,-6-11-10,17 5-12,0-8 0,1-8 0,7-3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7:43.5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9,'29'18'13,"-10"-3"-9,0 3-3,-7-4-1,0 1-1,-1-3-6,-11-12-6</inkml:trace>
  <inkml:trace contextRef="#ctx0" brushRef="#br0" timeOffset="180">462 24 15,'19'11'17,"3"7"0,-7-5-8,-1-2-1,1 1 0,-6-5 3,0 2-2,-9-9 2,11 4 0,-11-4-1,0 0-4,0 0-7,0 0-9,0 0-16,0 0-2,-7-10 1,-3 5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8:48.7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6,'0'0'15,"30"26"1,-1-11-5,12 7-7,11 2-1,10 5 1,8 5 0,4 1 1,5 2-1,2 0 1,-1 0-1,-2-4-2,-6-2-2,-8-5-2,-8-6-3,-8-5-4,-9-6-1,-13-9-4,-8-3-1,-11-11-1</inkml:trace>
  <inkml:trace contextRef="#ctx0" brushRef="#br0" timeOffset="210">909 178 11,'-15'-28'14,"8"7"-1,-1 4-3,4 7-1,4 10 0,0 0 0,7 12 2,0 1-2,7 8 0,-1-1-1,9 8 0,2 2-1,6 3-2,3-1-1,3 2-1,1-2-2,-1-2 0,-3-2-1,-2-2 0,-5-3-1,-4-4 1,-9-2 0,-2-4 0,-8 1 0,-4-3 2,-7 0-1,-7 1 1,-10-4 1,-7 4-1,-10-1 2,-7 2-1,-2-2 1,-2 1-1,-2-2-1,9 2 0,7-2-3,8-3-3,13 6-7,9-5-16,9-8-4,13 5-1,7-12 1</inkml:trace>
  <inkml:trace contextRef="#ctx0" brushRef="#br0" timeOffset="1683">1986 527 26,'-49'38'23,"12"5"-1,5-5 3,15 1-17,18 0-5,16-1-1,19-8-2,18-2-4,10-13-1,14-5 1,5-13 1,5-9 1,-1-10 1,-5-10 2,-7-6 3,-9-11 3,-10 1 3,-14-10-2,-5 3 0,-13-5-2,-7 3-1,-12-1-1,-13 7 0,-11 4 0,-5 9-1,-9 9-1,-5 12 0,-12 13-1,-3 15-1,-2 13-1,0 11-3,2 13-3,-3 2-9,14 8-13,7 1-2,13-6 2,12-7 0</inkml:trace>
  <inkml:trace contextRef="#ctx0" brushRef="#br0" timeOffset="2073">2375 644 47,'3'10'26,"1"3"0,-4-13-1,13 18-18,-5-4-7,0 5 2,3 10 0,0 10 0,-1 9 1,1 9 1,1 7 1,-5 9-2,8 6 0,-3-1-2,3 0 1,-1-7-1,2-6 0,-5-10-1,0-11 0,2-10-2,-10-16-6,-3-18-22,0 0 1,-3-28-2,-7-9 1</inkml:trace>
  <inkml:trace contextRef="#ctx0" brushRef="#br0" timeOffset="2874">1914 829 9,'0'0'16,"0"0"-2,-10-3-5,10 3 0,-7-15 0,3 6 1,-4-6 1,4 0 0,-1-6-2,2 1-3,1-6-3,3-3 0,1-4-2,4-3 0,3 0-1,4-2 0,5-2 0,4 0-1,7 0 0,7 1-1,10 3 1,4 1 0,5 5 0,6 3 0,1 5 1,0 5 0,4 6 1,-5 7-1,0 6 2,-2 5-1,0 6 0,-5 3-1,-4 4 1,-3 5 0,-11 3-1,-8 5 1,-18 6-1,-11 5 2,-13 2 0,-13 6 0,-9 3-1,-8 1 0,-5 0-2,-3-8-3,4-4-5,-1-10-16,-2-13-2,9-14 1,-3-20-1</inkml:trace>
  <inkml:trace contextRef="#ctx0" brushRef="#br0" timeOffset="3605">2322 583 17,'0'0'21,"0"0"0,-10-10 2,10 10-11,0 0-6,0 0 0,0 0 0,0 0 0,0 0-1,6 18 1,1-3-3,0 4 0,2 6-2,2 4 1,2 8-1,0 8 2,4 7 0,-4 6 0,1 7 0,-3 3-1,4 5 1,-2 0-1,2-1 0,-3-7-1,-1-7 1,0-7-1,1-8 0,-2-11 0,-3-7 0,-1-7-1,-3-7 1,-3-11 1,0 0-2,2 10-3,-2-10-6,-2-13-21,2-3 0,-3-9-3,-1-11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4:34.78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13 12 10,'-14'5'11,"14"-5"0,0 0 1,0 0-9,17 6 0,2-6 1,4-1 1,8-1-1,4-2 1,4 1-1,3-1-1,-1 1-1,-1 1-1,-5 1-2,-5 1 1,-8 0-1,-5 1 1,-7-1-1,-10 0 0,0 0 0,0 0 1,0 0 0,0 0 0,-11 4 2,-2-4 0,-4 0 1,-4 0 2,-4 1-1,-2-1 1,3 1-1,2 0 0,4 0-2,4-1 0,3 0-1,11 0-1,0 0 1,0 0-1,17 1 0,2-2 0,4 1 1,4 0-1,5-1 0,2 0 1,3 0-1,-1 0-2,-6 1-3,-6 4-12,-24-4-3,0 0 0,-13 0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0:01.9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2404 450 4,'2'11'5,"0"1"1,1 2-1,2 2 1,-2 1 0,1 3-1,1 3 1,-3-1 0,3 6-2,-3 2 0,0 1-1,-1 3-1,-2-2 1,1 2-2,-2 0 2,3 2-1,-4-3 0,1 1 0,-4-1 0,0-2 0,-1-1 0,-5 0 0,0-2 0,-7 0-1,-1-3 0,-3-2 0,-2-3 1,-4 0-1,-4-6 0,-2 1 1,-4-6-1,-1-2 1,-5-4-1,-1-1 0,-6-3-1,2-2 1,-4-1-1,0-3 0,-2-2 0,0-4 0,-1 0 0,3-5 1,1 1-1,3-6 1,1-1-1,2-2 1,6-1-1,4-1 1,4-4-1,6-1 1,6-3-1,3-1 0,6-2 1,8-3-1,7-3-1,5-1 1,6-3-1,6 0 0,3 2 0,3-3 0,3 2 0,3 2 0,0 2 0,0 3 1,2 7-1,-1 5 1,3 5-1,0 4 1,0 7-1,1 4 0,0 4 1,1 3-1,-4 3 1,0 1-1,-2 1 1,-6 0 0,0 1 0,-4-1 0,-3-1 1,-5-1-1,-5-1 1,-9 0-1,13-1 0,-13 1 0,10-3-1,-10 3-2,13-5 0,-13 5-3,18-6 0,-9 2-5,1-1-9,1 3 0,-11 2 0</inkml:trace>
  <inkml:trace contextRef="#ctx0" brushRef="#br0" timeOffset="951">1816 0 3,'0'0'7,"0"0"-5,10 5 0,-10-5 0,20 6 0,-7 0 1,5 2 1,4 3 0,3 0 0,1 2-1,0 2 1,0 4-2,-2-3 0,0 1 0,-4 0 0,-5 0-1,-1 0 0,-5 0-1,-2 0 1,-3-2 0,-1 2-1,-2-5 1,-1 0-1,0-3 2,0-9 0,-4 14 0,4-14 1,-7 12 0,-2-7 1,-1 3 0,-2 2 0,-3 2 0,-3 0 1,-1 2-1,-1-2-1,-2 1-1,5-3 1,0-1-2,5-2 0,12-7 0,-15 8 0,15-8-1,0 0-5,0 0-15,-6-11-2,11 0 0,-4-8-1</inkml:trace>
  <inkml:trace contextRef="#ctx0" brushRef="#br0" timeOffset="6329">342 569 5,'0'0'6,"0"0"-1,0 0-2,0 0-1,0 0 0,0 0 0,-6 10 1,6-10-1,0 0 1,-6 12 0,6-12 0,0 0 0,0 0 0,0 0 0,0 0 0,0 0 1,0 0 0,-9 7 0,9-7 0,0 0-1,0 0 0,0 0-1,0 0 0,0 0-2,0 0 1,0 0-1,0 0 0,11 3-1,-11-3-5,0 0-12,0 0-2,0 0 1</inkml:trace>
  <inkml:trace contextRef="#ctx0" brushRef="#br0" timeOffset="15201">26 564 1,'11'-9'17,"-11"9"-5,9-6-2,-9 6-1,0 0-3,14-8-2,-14 8-1,14-4 0,-4 3-1,5 1-1,2 0 0,5 1 0,1 2 0,2 0 0,1 2 1,-2 1-1,-1 3 0,-5-1 0,-2 2 0,-6 1 0,-2 0 0,-2 5 0,-4-4 0,-1 5 0,-2 1-1,0 3 2,-2 2-2,0 3 0,0-1 0,0 1 0,-2 4 0,-1-2-2,-2-2 2,-4-2 0,0-1 0,-2-4 2,-2-2-2,-3-5 1,1 0 0,-3-8 1,1-1 0,0-2 0,1-5 0,1-4 0,1-3 0,1-2 0,2-3-1,0 1 0,3-1 0,1 1 0,3 1-1,3 3 1,0 1-1,4 10 0,-3-15 0,3 15-1,11-12 1,-1 4-1,2 1 0,2 1 1,0 0-1,4 2 0,-2 0 0,2 4 1,-2 1-1,0 3 0,-1 1 1,-2 1-1,-1 0 1,0 0 0,-2 0 0,-10-6 0,17 8 0,-17-8-3,12 6-8,-12-6-10,9 5 0,-9-5-1</inkml:trace>
  <inkml:trace contextRef="#ctx0" brushRef="#br0" timeOffset="16323">584 927 5,'-9'6'10,"9"-6"1,0 0-1,0 0-1,-2 13-1,2-13-1,0 0-1,0 9-1,0-9-1,0 0 0,0 0-2,3 9 2,-3-9-2,0 0 0,0 0-1,0 0-5,0 0-11,0 0-5,0 0-1,9-13 0</inkml:trace>
  <inkml:trace contextRef="#ctx0" brushRef="#br0" timeOffset="16613">568 722 7,'0'0'21,"0"0"0,0 0-5,0 0-3,0 0 0,-9-6-4,9 6-2,0 0-2,0 0 0,0 0-2,0 0 0,0 0 1,0 0-3,0 0 0,0 0-2,0 0-1,0 0-11,0 0-11,9 5-3,-9-5 1,15-2-1</inkml:trace>
  <inkml:trace contextRef="#ctx0" brushRef="#br0" timeOffset="17975">775 637 9,'0'0'15,"0"0"-2,0 0-1,0 0-2,0 0 0,0 0-2,0 0 0,0 0-3,0 0-1,1-9-1,-1 9-1,15-2 0,-4 1-1,3 0 0,2 1-1,1 0 0,1 3 0,-1 2 0,-1 0 1,0 4-1,-2 3 0,-4 0 1,-1 4-1,-1-1 0,-2 3 0,-2-1 1,1 1-1,-4-1 0,0 0 0,-1 2 0,-2-1 0,1 2 0,-4 0 1,-2 4-1,0 0 0,-4 0 0,1 0 0,-2 1 0,-1-1 1,0-3-1,1-3 1,-1-4 0,0-2 0,0-6 1,2 1-1,-2-7 1,3-1 0,-1-6 0,0-1-1,1-3 0,2-4 0,0 1-1,2-5 1,2 1-2,2 1 1,1 0-1,3 1-1,2 1 0,1 3 1,4-1-1,1 4 0,3 0 1,1 1-1,1 2 1,-1 1 1,-1 2-1,-1 0 1,-2 2-1,-10 1 1,11 1-1,-11-1 1,10 7-1,-10-7 1,12 13 0,-12-13 0,15 19 0,-5-7 1,0 1-1,0 2 1,0 1 0,-1 0 0,-1 0 0,3 2 0,-2-3 0,-2 4 0,1-3 0,1-1 0,-2-1 0,1 0 0,0-3-1,0 1 1,-1-3-1,-7-9 1,14 16-1,-14-16 1,13 13-1,-13-13 0,9 7 0,-9-7 1,0 0-1,0 0 0,9 8 0,-9-8 1,0 0-1,0 0 0,0 0 0,0 0 0,0 0-1,0 0 0,0 0-1,0 0-3,-4 10-6,4-10-13,-8 9 1,8-9-2,0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8:45.0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366 0 11,'0'0'16,"0"0"-7,0 0-1,0 0 0,-10 12 0,6-2-1,0 3 0,-5 5 0,-4 7-1,-8 7-1,1 11 0,-11 5-1,-2 8 1,-7 1-1,-1 1 0,1-5 0,6-5-1,4-9-1,4-10-1,15-13-1,11-16-2,0 0-4,27-26-1,1-3-2,4-12 1,9-3-2,6-9 3,-1 2 1,-3 1 2,-1 4 4,-8 4 4,-5 7 3,-4 9 0,-9 4 2,-5 7-1,-5 6-1,-6 9-1,4-10-1,-4 10-3,0 0-1,0 0 0,0 0-2,-3 9 1,-2 1 0,-1 9 0,-1 4 1,-4 10-1,-1 6 2,2 9-1,-4 4 1,1 4 0,2-1 0,6-2 0,4-3-1,6-7 1,2-7 0,4-5 0,5-8-1,4-8 1,3-7 0,3-10-1,-2-11 1,4-9-1,-4-12 1,1-8-1,-2-8 0,2-4-1,-4-3 1,1 0-2,-1 6 0,-3 1-3,5 12-3,-4 1-5,8 10-10,-6 3-6,0 6 0,-1 3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8:45.8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386 92 6,'0'0'20,"1"17"1,-3-3 2,-1 4-7,2 11-6,-4 3-1,1 11-1,-2 0-1,0 4-1,-1-4-1,1-1-1,-5-8-1,5-6-1,-2-8 0,1-5-1,7-15 0,0 0-1,-13-2 0,12-14-1,4-8 0,-2-8-1,5-6 0,2-9 0,4-5 0,4-3 0,-3 2 0,4 4 0,-2 6 1,-2 8 0,-4 6 1,0 10 0,-7 6 1,-2 13-1,3-10 1,-3 10-1,0 0 1,2 15-1,4-1 0,5 5 0,-2 6 0,7 5 1,-2 6 0,6 5 1,1 2-1,-2 3 0,-2-1-1,-1 1 1,-6-3-1,2-1 1,-10 1 0,-4-5 1,-3-3-1,-7-2 2,-5-3-1,-4-2 2,-4-6-1,-11 0 1,2-10 0,-8-2 0,-8-7 1,1-1-3,-1-5 0,4-4-3,4 1-7,-4-7-14,10 1-8,5-1-2,-1-1 0,5-3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8:46.8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30,'0'0'19,"6"11"1,-6-11-8,0 0-7,10 6-2,-10-6-1,11 9 0,-1-3 0,3 3 1,0 0 0,8 2 1,1 2 1,6 1-1,7 1 0,10 2 0,5-2 1,14 5 0,7-6 1,14 6-1,8-1 0,12 6 0,6 0 0,8 5 0,-4-2 0,-4 4 0,-3-1-2,-1 1-1,-12-2 0,0-2 0,-15-1-1,-9-2-1,-2-3 0,-6-1 0,-16-2 0,-47-19-1,72 30 2,-72-30-2,0 0 1,52 21 0,-52-21-1,0 0 1,0 0-1,0 0-4,0 0-9,0 0-17,0 0-1,0 0-1,0 0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1:36.3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433 407 14,'-31'-9'19,"8"3"-2,0 0-2,9 6-16,4 2-1,11 7-1,9 1 0,17 4 0,12 2 2,22 0 3,17 1 2,19 0 1,17 0 0,13-6 2,14 4 0,2-8 1,5-1-1,-5-4 1,-2-1-1,-11-3-1,-8 0 0,-15-3-2,-13 2 0,-15-2-1,-14 3-1,-17-1 0,-10 3-1,-13-1 0,-6 1 0,-7 0-1,-12 0-2,0 0-2,0 0-5,-5-11-6,-17-2-8,-8 0-5,-12-6 1,-14-3 0</inkml:trace>
  <inkml:trace contextRef="#ctx0" brushRef="#br0" timeOffset="461">311 432 15,'0'0'22,"11"-3"1,14-11-1,10-4-12,12-9-6,9-3-1,8-8 1,10-3 0,3-4 0,5 1 0,-3 0 0,2 5 0,-7 5-1,-1 8 0,-6 6-2,-5 9-1,-9 8 0,-6 4 0,-8 3-1,-10 3 0,-4-2 0,-8 1-1,-17-6 1,5 16 1,-17-8-1,-11 3 1,-10 0-1,-10 3 2,-17 3 0,-14 5 0,-14 1-1,-10 3 1,-10 1 0,-8 3 0,-3 2-1,-2 0 1,6-3 0,9 0-1,8 1 1,17 0-1,14-3 1,21 1-1,20 1 0,24 2 1,23 5 0,21 1-1,19 2 1,15 2 0,12 5-1,9 2 1,4 0-1,-3 0 1,-8-2-1,-5 0 0,-8-2 1,-7-1-1,-8-3 1,-11-2-1,-6-3 1,-7-2 0,-7-4 0,-5-3 0,-6-6 0,-5-3 0,-6-6 1,-2-1-1,-7-10 0,0 0-2,7 13-7,-7-13-20,-22-5-2,0-8 1,-6-12-1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1:35.1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250 0 10,'50'10'7,"6"2"-2,10 3 0,5 2-1,2 5-1,3-1-1,1 3-1,-2 2 0,-6 1 0,-7 1 0,-8 1 0,-11 0 1,-7 0 0,-10 2 0,-9 0 2,-11 1 0,-11-2 0,-8 4 1,-14 0 1,-3 3-1,-5-3 0,-3 3 1,-1-1-2,5 1-1,7 2 1,13 1-2,14-2 0,14 1 0,16 2-1,13 2 1,12-1-1,8 0 1,5-1-1,0-2 1,-3 0-1,-6 1 0,-13-1 0,-8 0 0,-14 1 0,-7 3-1,-13 2 1,-10 2 0,-11-2 0,-11 3 1,-9 0-1,-9 1 1,-7-1 0,-4 1 0,-2 0 1,5 2-2,5 0 0,9-1 0,13-3 0,11 1-1,8-5 0,9 0 0,6-4 0,6-3 1,4 1-1,3 2 1,2 1-1,4 4 0,3 1 1,4 7-2,2 3 2,0 6-2,-2 2 1,-5 1 0,-7 3 0,-5-2-1,-9 4 1,-12-2 2,-14-3-2,-8 1 0,-14-3 1,-14-1 1,-13 1-1,-14 0 0,-14-3 1,-6 1-1,-9 5 1,-4-4 0,3-2-1,7-2 1,10-8-1,16-7 0,10-7 0,20-9 0,14-8-1,13-11-3,22-7-10,0-12-17,17-13 0,8-12 0,11-14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2:11.6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1207 0 1,'-27'1'5,"-5"3"-2,-5 2-1,-1 2 0,-5 1 1,-2 1-1,0 3 1,-1 0 0,-5 3 0,0-1 1,-5 4 1,2 1-1,1 3-1,3 3 0,2 3 0,3 2-1,9 5-1,5 2 0,9 2-1,3 6 0,9 0 0,1 6 1,9 1-1,14 4 1,-1 1 0,7 3-1,3 3 1,-1 0-1,2 2 0,1 0 1,-3-1-1,-6-1 0,-1-2 0,-1-1 1,-6-3-1,-3-2 1,-1-5-1,-9-1 0,-7-4 1,-7-4 0,-3-3 0,-6-5-1,2-4 1,-1-5-1,1-5 1,6-4 0,6-5-1,6-2 0,8-9 0,-9 12 0,9-12 0,0 0 0,3 12 0,-3-12 0,4 10 0,-4-10 1,6 12-1,-6-12 1,15 16 0,-3-5 0,2 2 0,2 2 1,-1 2-1,1 5 0,-2 3 0,1 2 0,-6 3 0,-2 1-1,-1 2 1,-1 0-1,0 0 0,1-3 1,0 1 0,-3 0 0,1 1 0,-3 0 2,0 2-2,-5 5 2,-5 5-1,-9 8 0,-2 6-1,-9 7 1,-2 6-1,-4 4 0,-6 6 1,-2 1 0,4 4-1,-3 0 0,4-1 1,1 0-1,2 0 1,2 0-1,6 2 0,4 3 0,3 2-1,8 4 1,4 2-1,5 5 1,7 2-1,5 1 0,7-1 1,1-3-1,5-1 2,2-6 0,10-1 0,8-10 1,8-4 0,11-8 1,15-5 0,13-9-1,11-6 0,10-5-1,3-6 0,4-4-1,0-4 0,-7-1 0,-11-3-1,-10-2 0,-11-4 0,-12-4 0,-11-2 1,-16-7 0,-10 0 0,-10-5 1,-4-1 0,-15-4 0,10 1-2,-10-1-9,0 0-19,1-21-1,-9 1-2,-1-8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1:36.1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0 741 2,'0'0'3,"0"0"0,2 11 0,-2-11 1,0 0 0,12 10 1,-12-10 1,17 4 0,-3-3 0,4-1 0,7-1 0,7-1 0,8-1-2,5 0 0,7-1-2,7 1 0,6-1 0,6 1 0,5 0-1,5-1 1,5 2 0,3-1-1,4 1 2,2-1-1,4 0-1,3 1 0,-2 0 0,-5 1 0,-5 0-1,-6-2 1,-9 2-1,-8 1 1,-10 0-1,-13-1 1,-9 1 0,-10 0 0,-7 2 0,-5-2 1,-13 0 0,10 1 1,-10-1-1,0 0 1,0 0-1,0 0 0,-9 3 0,9-3-1,0 0-3,-10 1-2,10-1-4,0 0-7,-11 0-8,11 0-1,-13-9 0</inkml:trace>
  <inkml:trace contextRef="#ctx0" brushRef="#br0" timeOffset="2554">33 319 9,'0'0'9,"0"0"0,0 0-2,0 0-2,0 0-2,11-6-2,-11 6-1,12-1 0,-2 1 1,0-3-1,3 3 0,3-3 1,3 2 0,4-2 0,3 2-1,4-2 1,6 2 0,5-1-1,6 1 1,6 1-1,6-1 1,6 0-1,7-1 1,8 0 0,5-3-1,3 1 1,6-2 0,1-1 0,4-1-1,-1-1 1,-3 1 0,-4 1 0,-6-2 0,-7 3 0,-6 1 0,-9 2 0,-11 2-1,-9 1 1,-10 2 0,-5 0-1,-8 1 0,-6 1 1,-14-4-1,14 5 0,-14-5 1,0 0 0,0 0 0,0 0 1,0 0 0,0 0-1,0 0 1,0 0-1,-14 2 0,4-2 0,-1 0-1,-1 0 0,-3 0 0,-1 0-1,2 1 1,-1-1 0,4 0 0,11 0-1,-13 0 1,13 0 0,0 0-1,0 0 1,0 0-1,0 0 1,0 0 0,0 0-1,0 0 1,0 0 0,0 0 0,0 0 0,0 0 0,0 0 0,0 0 1,0 0-1,0 0 1,0 0-1,0 0 1,0 0-1,0 0 0,0 0 0,0 0 1,0 0-1,0 0 0,0 0 0,0 0 0,0 0 1,0 0-1,0 0 0,0 0 0,0 0 1,0 0-1,0 0 0,0 0 0,0 0 0,0 0 0,0 0-1,11 8 1,-11-8 0,12 2 0,0-1 0,4 1-1,4-1 2,2 1-2,5 0 2,1-1-1,1 1 0,-2-1-1,-3 1 1,-3 1 0,-2 1-1,-3 0 1,-2 1-1,-2 1 1,-2 0-1,-1 1 1,-9-7 0,12 16-1,-12-16 1,9 18-1,-9-18 1,-4 15 0,-3-4 0,-4 0 1,-3-1-1,-5 1 0,-5-1 0,-5 0 1,-2 4-1,-7-2 0,-2 0 0,-5 1 0,-1 1 0,-1 0 0,1 1 0,3 0 0,4-1 0,7-1 0,5-1 0,6-3 0,6-2 0,6-2 1,9-5 0,0 0 0,0 0 0,16 3 0,5-4 0,5 1-1,7 1 1,6 0-1,7 2 0,3 0 0,2 1 0,-2 1 0,0 0 0,-1 0 1,-4 0-1,-4 0-1,-5 0 1,-3 0 0,-5 0 0,-4 0-1,-7 1 1,-3 1-1,-13-7 0,16 18 0,-12-5 0,-3 1 0,-3 0 1,-3 1-1,1 2 1,-7-2 0,-4-1 0,-10-3 1,-4 1-1,-7-4 1,-5 2 0,-5-1-1,-4-1 0,-3 2-4,3 0-8,-1-2-6,7 0-1,0-11-1</inkml:trace>
  <inkml:trace contextRef="#ctx0" brushRef="#br0" timeOffset="4586">618 31 14,'0'0'6,"0"0"0,0 0-1,-13-2-1,13 2-1,0 0-2,0 0 0,0 0 0,-9 0 1,9 0-1,0 0 1,0 0-1,0 0 1,4-10-1,-4 10-1,0 0 1,2-9-2,-2 9 0,0 0-4,0 0-2,1-10-2,-1 10-2,0 0-2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8:22:22.73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0,'73'7'11,"-1"-7"2,8 7-3,-4-2-1,3 8-1,-6 1-1,-8 5-2,-11 3 0,-10 4 1,-14 3 0,-15 7 2,-17 4-1,-21 5 1,-16 3 0,-17 5 2,-14 3-1,-7 4-2,-5 3-2,3-3 0,9-2-2,12-1 0,17-2 0,17-4-1,21-3-1,18-3 1,16-2-1,14 0 1,8 3 0,2 0-1,2 4 0,-5 4-1,-6 6 2,-8 8-1,-12 6 0,-11 5 0,-10 4 1,-12 2 1,-7 4 0,-6-3-1,-3 2 1,-1-4-1,4-2 0,5-5-1,7 0-1,8-4-1,8-1 1,5 0-1,3-1 1,1 0 1,-2 4 0,-2-1 0,-1 2 0,-3 0 0,-3 3 0,-2 5-1,-2 0 2,-2 4-2,-4-1 1,-2 8 0,-4 5 0,-4 9 1,-3 4-1,-8 8 1,-2 9 0,-6 3-1,-2 2 3,-1-4-2,4-2 1,-2-7-1,9-2 0,4-14 0,6-7-1,5-14 0,4-9-1,1-10-1,-1-14-5,3-9-20,-4-15-8,-4-26 1,6-18 0,1-30-2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8:22:23.67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550 104 23,'11'38'13,"-6"-1"2,5 15-2,-6 3-6,-1 12-3,-4 4-2,-1 2 1,-5-1 0,-5 0 2,-2-4 0,1-10-1,-2-5 0,1-12 0,2-10-4,-2-12-7,7-8-8,-5-23-3,10-8-1,-7-21 0</inkml:trace>
  <inkml:trace contextRef="#ctx0" brushRef="#br0" timeOffset="234">507 95 32,'12'-23'20,"-12"2"0,0 21 2,9-15-7,-9 15-4,12-4-1,-2 3-2,8 0 0,4 0 0,11 1-2,5-2 0,9 0 0,8 1-3,5-1-1,4 0-1,0-1-1,-3 0-2,-6-1-1,-7 1-2,-9-1-1,-11 1-8,-14 3-6,-14 0-5,-16 3-1,-14 0 2,-1 7 0</inkml:trace>
  <inkml:trace contextRef="#ctx0" brushRef="#br0" timeOffset="562">386 309 57,'8'20'24,"5"-11"1,19 5-2,9-3-16,10-1-3,5-1-8,6-6-10,7 1-5,-6-12-6,2 2 1,-15-12 0</inkml:trace>
  <inkml:trace contextRef="#ctx0" brushRef="#br0" timeOffset="842">1542 74 70,'0'0'24,"-28"7"-1,-2 10-2,-11-1-15,-10 7-5,-5 5-1,-6 4-1,2 1 0,7-1 0,8 0 0,14-3 1,13-1 0,17-1 0,15-3 0,14 2 0,8 1 1,7 4-1,5 2 0,2 3 0,-5 3 0,-5-2 1,-10 2 0,-12 0 3,-12-1 1,-19-3 2,-14-1-1,-15-7 1,-6 0-1,-9-7 0,-2-3-3,1-6-4,2-5-4,15-9-7,11-8-8,14-9-3,16-1-5,8-12-2,20 4 3,4-8 1</inkml:trace>
  <inkml:trace contextRef="#ctx0" brushRef="#br0" timeOffset="1544">1677 1062 43,'-9'16'19,"9"-16"0,6-19 0,4-6-14,10-11-3,8-13-1,10-14 1,7-13-1,9-9-1,2-5 1,4 3 1,-5 3 1,-2 9-2,-4 10 1,-5 11 0,-7 12 0,-5 12 0,-4 9-1,-7 7 1,-2 5-2,-5 2 0,-4 4 0,-10 3-1,11 9 2,-10 5-2,-2 5 1,-3 9 0,-2 9 0,0 9 0,1 9 0,-2 9 1,1 5-1,2 0 0,4 2 1,1-2-1,3-5 0,2-5-1,2-6-4,-1-9-3,0-5-6,-6-14-3,3-4-5,-4-21 1,0 0 0</inkml:trace>
  <inkml:trace contextRef="#ctx0" brushRef="#br0" timeOffset="1997">2027 589 64,'3'12'24,"23"5"-1,6-7-1,17 4-24,11 6-15,6-7-4,15 3-2,-9-13 0,5 4 0</inkml:trace>
  <inkml:trace contextRef="#ctx0" brushRef="#br0" timeOffset="2309">0 1211 53,'41'2'20,"13"10"2,-1-3-3,12 3-9,11 4-1,11 0 0,14 2 0,17-3 0,23 1 2,19-4-3,24 2 0,19-6-3,17-1 0,10-3-2,10-1-1,-3-3-1,-5 0 0,-16-2-1,-18-1 1,-27 1 0,-21 2-1,-30 2 1,-23 3-1,-25 2 0,-23 1-1,-21 4-3,-22-2-9,-16 1-18,-13 2 1,-20-12 0,-8-1-3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4:39.42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56 65 5,'-13'16'5,"5"4"-1,-2 1-1,1 5 0,1-3-1,4 0 1,0-1-1,5-2 1,4-2 0,9-4-1,7-5 1,11-5-1,7-7-1,7-4 2,4-8 1,3-4 2,-4-3 1,-6-2 1,-9-2 1,-11 0 1,-10 2-1,-9 1-1,-6 3-3,-6 2-1,-3 1-2,-4 3-2,0 1 0,-3 6-1,-1 4-1,0 5-3,-5 5-6,-3-2-10,5 9 1,-1-5 0,7 3 1</inkml:trace>
  <inkml:trace contextRef="#ctx0" brushRef="#br0" timeOffset="343">167 72 1,'0'0'10,"14"16"0,0-7-3,1 2-6,0 1 0,1-2 0,1 2 0,-5-1 1,-5 7 0,-7 5 1,-3 6 0,-9 8 0,-2 7 1,-5 7 1,1 9 1,-3 2-1,2 0 0,1-5 1,7-4-1,2-7 1,6-9-2,2-7-2,3-13-6,6-3-13,3-20 0,10-4-1,-5-22-1</inkml:trace>
  <inkml:trace contextRef="#ctx0" brushRef="#br0" timeOffset="842">682 194 2,'12'7'11,"-1"-7"2,1 5-7,0 1 2,2 1 0,-14-7 2,19 14 0,-19-14-1,6 21 0,-10-5-2,-2 3-1,-4 3-2,-1 5-4,3 7-8,-2-3-12,11 4 1,0-13-2,12 2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13.82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15,'0'0'13,"5"15"-1,-5-15 1,7 12-9,-7-12-2,11 17 0,-11-17 1,14 21 0,-7-9 1,1 7 0,-2 1 1,1 6 0,-1 3-1,-2 7 0,-2 2-2,-3 4 1,-3 1-1,0 0-1,-3-4 0,-2-1-3,2-3-4,-3-8-5,6 0-1,-6-13-5,10 2 1,0-16-2,0 0 1</inkml:trace>
  <inkml:trace contextRef="#ctx0" brushRef="#br0" timeOffset="404">316 324 26,'0'0'14,"0"0"0,3 15-2,-3-15-10,9 11-1,-9-11 0,8 15 2,-5-5-1,0 4 2,-2 1 0,0 5 2,-2 0-1,0 6 0,-3-1 0,1 3-1,-2-2 0,4-2-2,-2-2-4,3-4-7,4-1-4,-4-17-7,10 7 1,-3-21-1,10 3 0</inkml:trace>
  <inkml:trace contextRef="#ctx0" brushRef="#br0" timeOffset="780">730 67 22,'13'14'13,"-13"-14"0,11 13 0,-11-13-12,12 19 0,-6-6 0,-3 4 1,0 4 1,-1 6 1,-3 3 2,1 8 1,-1 1-1,0 6 1,-3-1 0,5 4-1,-3-3-1,1-5-1,1-4 0,1-6-2,0-7 2,1-7-1,-2-16 1,12 6-1,-3-17-1,5-9 1,4-7-1,3-7 0,3-8-1,3-4-1,3-3-1,1-1 0,1 2 1,0 1 0,-1 6 0,-1 3 0,0 8 0,-3 4-1,-4 8 1,-2 4-1,-5 5-1,-3 4-3,-13 5-3,0 0-4,7 11-5,-22-7-7,2 11 1,-14-5 1,6 8 1</inkml:trace>
  <inkml:trace contextRef="#ctx0" brushRef="#br0" timeOffset="1233">843 329 43,'4'22'22,"-2"-9"2,15 5-1,-4-4-9,12-1-6,3 0-2,2 0-1,1 0-2,0-2-1,-1 1-1,-2-1 0,-1 0-2,-1 1-2,-5 0-5,1-3-5,1 3-6,-4-12-6,5 5 1,-9-13 0</inkml:trace>
  <inkml:trace contextRef="#ctx0" brushRef="#br0" timeOffset="1504">1454 456 56,'2'10'21,"11"6"2,-13-16-3,22 8-17,-4-5-1,3-6-1,0-3 0,0-5 0,-3-3 1,0-2 0,-1-1 1,-5 0 0,-4-1 1,-4 2 0,-4 1 0,-6 1 0,-1 2-1,-4 2-1,-3 2 0,-3 2-1,-1 4-1,-1 1 1,-1 3-1,0 3 0,0 4 0,0 4 0,3 1 0,1 3 0,4 3 1,5 2 0,5 3 1,5 1 1,9 4 0,6-2 0,10 2-1,10-3-2,7-1-5,10-4-16,13 0-5,2-17-2,10-3-1,-3-21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9-11T19:17:06.8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3:44.5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2016 229 4,'0'0'8,"0"0"-1,0 0 1,0 0 0,0 0-2,0 0-1,0-9-1,0 9-1,0 0 0,0 0-1,0 0-1,0 0-1,0 0 1,0 0-1,0 0 1,0 0 0,0 0-1,0 0 1,0 0 0,0 0-1,0 0 0,0 0 1,-4-10-1,4 10 0,0 0 1,0 0 0,0 0-1,0 0 1,0 0-1,0 0 0,-3 14 1,3-14-1,-5 18 0,0-4 1,-1 4-1,-3 4 2,-1 6 0,-1 5 0,-2 2 0,1 3 0,-1 3 0,0 0 1,1 0-1,0 0 0,4-6-1,0-5-1,1-5 1,2-5-1,2-3 1,1-6-1,2-11 2,-3 13-1,3-13 1,0 0 0,0 0-1,0-10-3,0 10-4,2-17-11,-2 0-4,2 2-1,-2-7 0</inkml:trace>
  <inkml:trace contextRef="#ctx0" brushRef="#br0" timeOffset="1622">1801 235 5,'0'0'11,"0"0"0,0 0-1,0 0-1,0 0-2,0 0 0,0 0-1,0 0 0,0 0-1,12-4-1,-12 4 1,16-9-1,-3 0-1,3 0 0,3-2-1,4-2-1,0-1 0,3 2 0,-3-1 0,0 3 0,-4-1 0,-2 5 0,-5-1 1,-2 5-1,-10 2 0,9-5 0,-9 5 0,0 0 0,0 0 0,0 0-1,0 0 0,0 0 1,0 0-1,9 15 0,-5-5 0,1 4 0,2 3 0,1 4 1,3 4-1,2 2 1,0 0-1,0 0 1,-2-1-1,1-1 1,-2-4 0,-1-1-1,-4-1 1,-1 0-1,-2-5 1,0 1-1,-1-4 1,-1-1 0,0 0 0,0-10 0,1 9 0,-1-9 0,0 0 1,0 0 0,0 0 0,0 0-1,0 0-2,0 0-9,-7-11-15,7 11-2,-10-17 1,2 5-1</inkml:trace>
  <inkml:trace contextRef="#ctx0" brushRef="#br0" timeOffset="3555">949 0 11,'0'0'10,"0"0"-1,0 0-1,0 0-2,0 0-1,0 0-2,0 0-1,0 0 0,-7 13-2,5-3 1,-1 5 1,-1 3 0,-4 8 1,-3 5 0,-2 6 1,-4 6 0,-2-1-1,-1 5 1,-2 2 0,1 2-2,1-6-1,0-4 0,3-6 0,3-7 0,3-2-2,2-8-7,9-18-10,-10 10-2,10-10-1,6-19 1</inkml:trace>
  <inkml:trace contextRef="#ctx0" brushRef="#br0" timeOffset="4035">542 262 22,'0'0'13,"0"0"0,13-10-2,-3 2-3,6 0-4,3-4 0,5-3-1,3-1-1,5-2 0,2-2 1,4 1-1,1-1 1,2 3-1,-1-1 1,-3 7-1,-5-1 0,-2 5-1,-8 2 0,-4 1 0,-6 3-1,-12 1 1,12-1 0,-12 1 0,0 0 0,0 0 0,10-1 1,-10 1-1,0 0 0,9 2 0,-9-2 0,0 0 0,11 11-1,-5-2 0,-2 6 0,0 2 0,-1 7 1,-1 6-1,0 2 0,-1 4 1,0 2-1,2 1 1,1 0-1,0-2 0,4-4-2,-3-6-6,2-3-14,2-3-3,-1-12 1,1-7 0</inkml:trace>
  <inkml:trace contextRef="#ctx0" brushRef="#br0" timeOffset="4987">5 830 14,'-5'15'10,"5"-15"0,3 14 0,-3-14-1,5 16-1,-5-16-1,14 13 0,-1-9-1,6 1 0,8-6-2,9-3-1,6-5-1,4-5 0,5-8-1,2-6 0,-4-5-1,-3-3 0,-6-2 0,-9-1 0,-5 3 0,-10 3 0,-7 5-1,-6 7 1,-7 4-1,-7 6 0,-7 4 1,-5 7 0,-9 7 0,-6 6 0,-6 9 1,-4 6 0,-2 9 0,-1 5 0,3 5 1,3 3-1,7 2 0,8-2 1,7-6 0,11-3 0,7-7 1,8-4 0,7-11 0,8 0 0,6-9-1,4-2 0,6-4 0,2-3-1,0-4-1,1-2 0,-2 1 1,0-5-1,-5 2 0,-2-4-1,-4 2 1,-2-1 0,-5-1-1,-3 2 1,-4 0 0,-10 9-1,13-17 1,-13 17-1,5-15 1,-5 15-1,-3-15 0,3 15 0,-6-12 0,6 12 0,-11-12 1,11 12-1,-16-10 0,5 7 0,0 0 1,-2 0-1,1 2 1,-1 2 0,-3 3 0,0 3 0,0 5 0,-2 4 0,1 6 0,-1 4 1,3 4-1,2 2 1,5-1-1,4 0 1,4-6 0,9-3 0,7-5 0,6-6-1,3-8 0,5-4-1,3-6 1,2-5-1,2-1 0,-2-4 0,-3 0-1,-4-1 2,-1 3-1,-6 0 1,-3 4-1,-4 4 0,-14 7 0,15-9 1,-15 9 0,0 0 1,1 18 0,-1-1-1,-3 4 2,3 5-2,-1 4 2,1 2-1,0 2 0,2 2-1,1-4 1,1-1-1,2-2 1,3-6-1,-1-2-1,1-3 0,1-6-1,-1-5-1,0-4-2,-9-3-1,10-11-1,-10-4-1,-1 1 2,-5-5-1,0 2 2,-4 0 1,-3 2 3,0 2 3,-2 3 1,2 4 2,1 2 2,2 3-2,1-2 1,9 3 0,0 0-1,0 0-1,26-11 0,0 9-1,7-2-2,4 0-3,7 1-3,-2-2-6,2 0-14,1 3 2,-4-4-2,-1 0 1</inkml:trace>
  <inkml:trace contextRef="#ctx0" brushRef="#br0" timeOffset="6429">1982 1135 17,'-16'-12'14,"-2"5"-2,-5-3-1,-2 0-3,-1 8-2,-3 1 0,0 2 0,-3 2-1,2-1-1,-1 3-2,4 5 0,3 2 0,3 2-1,6-3 0,5 4 0,5 1 0,6 7-1,5-3 1,4 2-1,0 2 0,2-1 1,-2 1-1,-3-2 0,-3-1 0,-2-3 1,-3-2-1,-4-3 1,-3-2 0,8-11 1,-19 9-1,9-7 1,0-4 0,10 2 0,-15-14-1,14 2-1,5 1 0,6-2 0,5 1-1,6-1 0,6 0-1,3 2 1,3 0 0,1 4-1,-1 0 1,-3 1 1,-3 2-1,-5 2 0,-6 3 1,-5 1 0,-11-2 0,5 13 0,-10 1 0,0 1 1,-3 4-1,2 0 1,1 3 0,4-1 0,4-2 1,7-3-1,6-6 1,2-4-1,5-4 1,3-4 0,0-4 0,-2 1 0,-3-2 0,-4 2 0,-5-3-1,-3 6 0,-9 2 0,0 0-1,0 0 1,1 18-1,-5-5-1,-1 2 1,1 3-1,0 2 1,0 2 0,1-3-3,6 1-8,2-2-13,3-7-2,8-4 1,0-7 0</inkml:trace>
  <inkml:trace contextRef="#ctx0" brushRef="#br0" timeOffset="7821">2369 1495 9,'0'0'12,"0"0"-1,0 0-1,8 14-3,-10-4-1,-1 3 0,-1 6-1,-3 2-1,-2 3 0,-1 2-1,2 2-1,-2 0 0,4-3 0,1-2 2,2-7-1,1-1 2,2-15 1,0 14 0,0-14 1,0 0-2,4-9 0,-3-5-1,2 3 0,-2-10-2,4 3-1,0-7-1,1 3 0,-1 3 0,0-1 0,0 6 0,0 2 0,-5 12 0,16-8-1,-5 10 0,4 2 0,2 3-1,7 0-2,3 2-5,1-1-12,1-4-5,3-1 1,0-5-1</inkml:trace>
  <inkml:trace contextRef="#ctx0" brushRef="#br0" timeOffset="8301">3014 1562 16,'-10'14'15,"0"3"1,-1 5-1,-3-1-2,1 6-2,-1 4-2,0 5-3,-1 0-1,2 3-1,-1-1 0,0-2-2,3 0 1,0-4-2,1-6-1,1-8-2,4-1-3,5-17-5,-11 9-12,11-9-2,3-13 0,3-3 0</inkml:trace>
  <inkml:trace contextRef="#ctx0" brushRef="#br0" timeOffset="8562">2777 1679 2,'0'0'18,"-13"14"3,15-1-6,7 6-3,6-1 1,9 8-1,5 0-2,10 6-3,-1-1-1,3 1-4,0-1-5,-5-1-14,-4-4-8,-3-4 1,-6-10-2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3:54.9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585 11 30,'0'0'16,"0"0"-1,0 0-2,0 0-5,0 0-1,0 0-3,-9-3-1,-2 0 0,2 3 0,-6-3-1,-2 2 0,-7 0-1,-2 2 0,-3 0 0,-4 0 0,-5 4-1,-2 0 1,-4 2 0,1 3-1,0 2 1,2 2 0,0 4 0,6 2 0,5 2-1,6 4 1,4-3 0,10 8 0,7 1 0,10 0 0,11 1 0,8 0 0,9-4 1,5-2-1,9 0 1,2-10 0,-2-3 0,-2-4 0,-7-5-1,-5 0 1,-9-2-1,-5-2 0,-9-1-1,-12 0-2,15 7-7,-15-7-17,1 9-2,-1-9 1,0 0-1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3:56.3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310 4 5,'0'0'7,"-3"-9"1,3 9 1,0 0 0,0 0 0,15 1 1,-2 3-2,6 2-3,4 4-2,4 3-1,5 3-1,0 2-1,1 3 1,-2 2-1,-5 2 1,-2 2-1,-3 1 0,-5 4-1,-1 1 1,-3 1 0,-3 2 0,-6 1 0,-3 0-1,-3 1 1,-6 0 0,-3-3 0,-5-4 0,-3-2 1,-6-5 0,-3-4 0,-4-4 1,-4-8 0,-4-2 1,-4-7-1,-2-4 0,-3-2 0,0-3 0,1-5 0,3-2 0,3 2 1,9-1 0,5 1 0,9 1 1,5 0-1,12 5 0,11-1-1,10 3 0,8 1 0,8 2-2,5 0 0,5 3 0,3 0 1,3 2-1,-7 1 1,-1 3-1,-2 1 1,-2 2-1,0 4 0,3 2 0,0 1 0,1 3-3,5 4-8,-2-2-14,-5-9-1,-3-4 1,-9-15-1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3:58.6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406 0 2,'-3'10'5,"3"-10"0,-5 20-1,0-1 1,-2 3 0,0 9-1,-2 4 1,0 6-1,-3 5 0,-2 3-1,0 3 0,-1 0 0,2 1 0,-1-4-1,3-1 1,-1-2 0,5-3 0,1-5 0,4-3-1,1-6 1,2-5-1,0-4-1,2-5-1,1-6-4,-4-9-11,9-1-4,-9 1 0,8-30-1</inkml:trace>
  <inkml:trace contextRef="#ctx0" brushRef="#br0" timeOffset="360">0 365 8,'0'0'17,"0"0"-7,26 11-2,3-3 0,11 2 0,12 0 0,10 0-1,5 4-2,2-3 1,2 1-1,-8-4-1,-7 1 1,-13-3 0,-7 0-1,-15-3 0,-5 0-1,-5-2-1,-11-1-1,0 0-1,0 0 0,0 0 0,0 0-2,5 9-4,-5-9-17,-19 5-1,7-4-1,-10-10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4:10.1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238 283 28,'0'0'15,"0"0"-1,0 0-1,0 0-3,0 0-2,0 0-4,0 0-2,0 0 0,-1 9-1,1-9 0,-2 13 0,1-1 0,-3 4 0,2 3 0,-3 6 1,1 3-1,-3 5 1,2 0-1,0 2 1,0-2-1,2-1 0,0-5 0,1-3-2,2-6-2,-1-6-7,1-12-9,3 13-3,-3-13-2,0 0 1</inkml:trace>
  <inkml:trace contextRef="#ctx0" brushRef="#br0" timeOffset="371">0 442 20,'0'0'15,"23"17"0,-6-8 0,7-1-2,7 1-2,2-3-2,4 1-1,1-1-1,1-4-1,-2-1-1,-2 0-2,-6-2 0,-3 1 0,-6 0-1,-3 0-1,-5 0 0,-2 0-1,-10 0 0,14 0 0,-14 0 0,11 2-1,-11-2-1,0 0-2,11 2-14,-11-2-9,0 0 0,0 0 0</inkml:trace>
  <inkml:trace contextRef="#ctx0" brushRef="#br0" timeOffset="972">704 113 6,'6'-9'11,"-6"9"0,0 0 0,0 0-1,0 0-3,0 0 0,0 0-1,0 0 1,0 0-2,0 0 1,0 0-3,0 0-2,0 0-1,0 0 0,6 14-1,-4-1 1,0 7 0,-3 7 1,0 5 0,-2 9 0,-3 0 0,-1 5 0,-3 4 0,-2 2 0,1-6-1,0-3 1,2-4 0,1-5-1,3-4 0,2-5 1,1-10 1,2-3 0,0-12 0,0 0 0,10-11 0,-4-7-1,-1-13 0,2-3 0,0-7-1,0-5 0,-1-3-1,-1-1 1,0 0 0,1 4 1,-1 6 0,-1 4 0,1 6 0,1 5 1,-1 3-1,3 8 1,-2 3-1,1 1 0,-7 10 0,14-8-1,-14 8 0,11 3-1,-11-3 1,10 22-1,-6-1 1,0 5-1,1 7 1,0 8-1,1 1 1,3 9 1,4 2-1,1 1 0,2-2 0,2-1 1,2-2-1,1-3 0,0-4 0,0-6 1,-2-6-1,-2-6 0,-1-4 1,-2-3 0,-2-6 1,-1-5 0,-11-6 0,19-2 1,-19 2 0,16-20 0,-9 1 1,2-3-1,-1-9 0,1-1-1,-2-4 0,2-6 0,-2-2-1,2-2 0,1 0 0,0-1-1,-1 2 1,2-2-1,0 1 0,1 1 0,0 0 0,-1 3 0,-2 6 0,0 1 0,-1 4 0,-2 6-1,0 7-3,-5 0-7,-1 18-18,1-12 0,-1 12-2,-9-9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4:17.8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271 269 12,'0'0'8,"-6"14"1,3-4 0,-1 4-1,0 4-2,-1 6 0,0 4 0,1 4-1,1 3 0,0 3-1,1 0-2,0-2 0,0-1-1,1-4 1,1-8-1,-1-3 0,0-9-2,1-11-5,0 0-6,-14 0-4,9-9-2,-5-9-1</inkml:trace>
  <inkml:trace contextRef="#ctx0" brushRef="#br0" timeOffset="251">13 482 14,'-14'-1'13,"14"1"0,12 7-2,4-1-1,9 1-2,5-1 1,8 2 0,3-2-1,5 1-1,-2-3-2,0 1 0,-6-4-1,-4 2 0,-8-3-2,-7 2-1,-5-2 0,-5 0 0,-9 0-2,0 0-3,0 0-8,0 0-13,-3-14 0,3 14 0,-16-18-1</inkml:trace>
  <inkml:trace contextRef="#ctx0" brushRef="#br0" timeOffset="2073">755-7 12,'5'-10'11,"-5"10"-1,0 0-2,0 0-2,0 0-3,0 0-1,0 0-1,0 0 0,0 0 0,0 0-1,-1 13 1,1-13 0,-2 12 0,2-12 0,-2 17 0,2-5 0,0 1-1,1 5 1,0 4 1,0 6-1,1 6 0,-2 8 1,0 6-1,-1 5 0,-3 2 1,-2 0-1,-1 2-1,-3-2 1,-1-3-1,0-5 1,-1-7-1,0-6 1,3-7-1,3-4 1,0-6 0,3-7 0,3-10-4,0 0-15,0 0-1,5-19 0,-1-9 0</inkml:trace>
  <inkml:trace contextRef="#ctx0" brushRef="#br0" timeOffset="2564">707 41 5,'10'-3'10,"5"-2"0,8 3 0,6 1-1,5 1 0,8 5-1,7 4-1,4 2 0,-1 5-1,0 3-1,-5 0-3,-3 2-1,-7-1 0,-8-1-1,-10 0-1,-7 0 1,-11-1 0,-8 1 0,-8 0 0,-5 2 0,-7-2 1,-5 4-1,-4 0 1,-2-6 0,-1 0 0,2-6 2,-3-2 0,2-3-1,-2 0 1,5-6-1,0-1 0,2 0-2,4 0-11,3 1-12,3-1-1,7 1 0,-1-9 0</inkml:trace>
  <inkml:trace contextRef="#ctx0" brushRef="#br0" timeOffset="4527">1439 165 14,'3'-9'10,"-1"-4"0,0 2-1,-1-1-1,-1 12-2,2-16 0,-2 16-1,2-12-1,-2 12 0,0 0-1,0 0-1,0 0 0,0 0 1,0 0-2,-3 10-1,-2 3 0,-3 4 0,-5 7 1,-4 5 1,-8 10-1,-7 5 1,-2 8-1,-7 0 1,1 4-1,-1-2 1,3 0 0,2-2-1,7-6 1,6-7 0,5-4-1,6-5 1,4-6 0,4-4 0,4-3-1,3-5 1,2 0-1,-5-12 0,12 14 1,-12-14-2,14 10 1,-14-10-1,14 10 1,-14-10-1,20 10 1,-5-6-1,7 2 1,6-2 0,7 1 0,5-2-1,4 0 1,2 1 0,-2-1 0,-2 2-1,-6 0 0,-7 1-1,-9-2-3,-2 1-9,-9 0-12,-9-5-1,0 0 1,0 0-1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4:02.3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0 783 9,'0'0'8,"13"7"0,-13-7-1,18 5-1,-6-1-3,5 0-1,3 1 1,4 0 0,2 2 1,3-2 0,1 3 1,4-2 0,-1 1 0,3 0 0,-2-1-1,3 1 0,-1-2-1,2 0-1,-1-3 0,1-1 0,1-2-1,-2-3 0,0-4 0,-1-2 1,-3-5-1,-2-1 1,-3-6 0,-2 0-1,-7-3 1,0 0 0,-6-4-1,-1 1 0,-3-2 0,-2-4 0,-1-1-1,-4-1 0,0-3 0,-3 1 1,-2-2-2,-1 2 2,-2 2-1,-3 3 0,-1 3 0,-1 0-1,0 2 1,-3 4 0,1 0 0,-2 1 0,1 2 0,-3 0-1,2 1 1,-5 3 0,0 1-1,-3 2 1,-1 2 0,-1 1-1,0 3 1,-1 1-1,-1 3 1,3 1-1,2 2 1,1 1 0,0 1 0,5 1-1,-2-1 1,1 2 0,4 1-1,-2-1 1,-1 2 0,0 0 0,1 1 0,-3 2 0,5 1 0,0 2-1,-2 2 1,4 2 0,2 5-1,2 0 1,0 5 0,2 1 0,-2 1-1,0-1 1,1 0 0,-1 1 1,0-2-2,-3 0 2,2-2-1,-2 0 0,0 4 0,1 0 0,1 1 0,-1 0 0,2 0 0,0 1 0,1-1 0,2 0 0,0-4 1,2-2-1,1 0 0,3-1 0,0-1 0,4 0 1,1-2-1,0 1 0,2 0 1,0-2-1,1 0 0,2-2 1,-1-3 0,1 1 0,2-3 0,1-2 0,2-1 0,2-3-1,3-3 1,2 1 0,-1-3-1,2-2 0,0-3 1,1-3-1,-1-2 1,2-3-1,-2-3 1,-2-6-1,2-1 1,-2-4-1,1-3 1,-3-1-1,-1 0 0,-1-7 0,-2 0 0,-1 5 0,-2 0 0,0 2 0,-4 0 0,-1 2 0,-2 2 0,-1 5 0,-1 0 0,-4-3-1,-1 2 1,-2-2 0,-1 1 0,0 0-1,-4 2 1,0 0 0,-1 3-1,-3 2 0,-4 2 0,-3 5 1,-3 2-1,-3 3 0,-2 2 0,-1 3 1,-3 1 0,2 1-1,0 1 1,5 0 0,2 1 0,-3-2 0,1-1 0,2 1 0,1 1 0,-1 1-1,1 1 1,-5 3 0,1 4 0,4 5-1,-3 4 1,-3 3 0,0 4-1,1 1 1,0 4 0,2 3 0,5-4 0,1 2 0,7 5 0,6 0 0,3 0 0,4 0 0,3 1 1,2 0-1,2 2 0,2 0 0,0-5 1,-2-4-1,3-2 0,2-2 1,-1-5-1,2-3 1,1-5 1,2-5-1,2-3 0,3-3 0,1-6 0,4-5 0,2-5 0,2-5-1,-1-7 1,3-5-1,-3-2 0,0-1 0,-5 1 0,-5 3-2,-3 8-11,-11 3-12,-13 0 1,-6 0-1,-11-8-1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6:57.0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359 8 7,'0'0'12,"14"-5"-2,-14 5-2,12-3-2,-12 3-1,11 0-2,-11 0-2,0 0-1,0 0 0,0 0-1,-9 11 1,-3-7 0,-7 2 0,-5 1 3,-5 1 0,-6 2 1,-3 0 1,-3 3-1,1 2 0,-1 2 0,6 0 0,6 5 0,6 1-2,8 1 0,9 3 1,9 1 0,11 1 0,10 0 0,12 3 0,7-4 1,8 1-1,4-3-1,5 0 0,1-5-1,0 0 0,-3-3-1,-6-5 0,-6 1-2,-8-4-14,-7-7-9,-2-2 1,-12-13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794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818" y="4410076"/>
            <a:ext cx="5587366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794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2CD95BFF-B1C8-4C71-BFA5-F2DED6F37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81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19B8FE-D1CB-4B24-BEA8-5541D1CD1E2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0C4DF-DF8D-4D8D-8A39-0682596B070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smtClean="0"/>
              <a:t>The process we just went through was based on </a:t>
            </a:r>
            <a:r>
              <a:rPr lang="en-US" sz="1400" smtClean="0">
                <a:solidFill>
                  <a:schemeClr val="accent2"/>
                </a:solidFill>
              </a:rPr>
              <a:t>fixing two kinds of errors</a:t>
            </a:r>
          </a:p>
          <a:p>
            <a:pPr lvl="1" eaLnBrk="1" hangingPunct="1"/>
            <a:r>
              <a:rPr lang="en-US" sz="1400" smtClean="0"/>
              <a:t>Matching strings that we should not have matched (</a:t>
            </a:r>
            <a:r>
              <a:rPr lang="en-US" sz="1400" smtClean="0">
                <a:solidFill>
                  <a:srgbClr val="A50021"/>
                </a:solidFill>
              </a:rPr>
              <a:t>the</a:t>
            </a:r>
            <a:r>
              <a:rPr lang="en-US" sz="1400" smtClean="0"/>
              <a:t>re, o</a:t>
            </a:r>
            <a:r>
              <a:rPr lang="en-US" sz="1400" smtClean="0">
                <a:solidFill>
                  <a:srgbClr val="A50021"/>
                </a:solidFill>
              </a:rPr>
              <a:t>the</a:t>
            </a:r>
            <a:r>
              <a:rPr lang="en-US" sz="1400" smtClean="0"/>
              <a:t>r)</a:t>
            </a:r>
          </a:p>
          <a:p>
            <a:pPr lvl="2" eaLnBrk="1" hangingPunct="1"/>
            <a:r>
              <a:rPr lang="en-US" sz="1800" smtClean="0">
                <a:solidFill>
                  <a:schemeClr val="accent2"/>
                </a:solidFill>
              </a:rPr>
              <a:t>False positives</a:t>
            </a:r>
          </a:p>
          <a:p>
            <a:pPr lvl="1" eaLnBrk="1" hangingPunct="1"/>
            <a:r>
              <a:rPr lang="en-US" sz="1400" smtClean="0"/>
              <a:t>Not matching things that we should have matched (The)</a:t>
            </a:r>
          </a:p>
          <a:p>
            <a:pPr lvl="2" eaLnBrk="1" hangingPunct="1"/>
            <a:r>
              <a:rPr lang="en-US" sz="1800" smtClean="0">
                <a:solidFill>
                  <a:schemeClr val="accent2"/>
                </a:solidFill>
              </a:rPr>
              <a:t>False negatives</a:t>
            </a:r>
          </a:p>
          <a:p>
            <a:pPr eaLnBrk="1" hangingPunct="1"/>
            <a:r>
              <a:rPr lang="en-US" sz="1400" smtClean="0"/>
              <a:t>Reducing the error rate for an application often involves two </a:t>
            </a:r>
            <a:r>
              <a:rPr lang="en-US" sz="1400" smtClean="0">
                <a:solidFill>
                  <a:srgbClr val="3333FF"/>
                </a:solidFill>
              </a:rPr>
              <a:t>antagonistic</a:t>
            </a:r>
            <a:r>
              <a:rPr lang="en-US" sz="1400" smtClean="0"/>
              <a:t> efforts:</a:t>
            </a:r>
            <a:r>
              <a:rPr lang="en-US" smtClean="0"/>
              <a:t> </a:t>
            </a:r>
          </a:p>
          <a:p>
            <a:pPr lvl="1" eaLnBrk="1" hangingPunct="1"/>
            <a:r>
              <a:rPr lang="en-US" sz="1400" smtClean="0">
                <a:solidFill>
                  <a:schemeClr val="accent2"/>
                </a:solidFill>
              </a:rPr>
              <a:t>Increasing accuracy</a:t>
            </a:r>
            <a:r>
              <a:rPr lang="en-US" sz="1400" smtClean="0"/>
              <a:t> (minimizing false positives)</a:t>
            </a:r>
          </a:p>
          <a:p>
            <a:pPr lvl="1" eaLnBrk="1" hangingPunct="1"/>
            <a:r>
              <a:rPr lang="en-US" sz="1400" smtClean="0">
                <a:solidFill>
                  <a:schemeClr val="accent2"/>
                </a:solidFill>
              </a:rPr>
              <a:t>Increasing coverage</a:t>
            </a:r>
            <a:r>
              <a:rPr lang="en-US" sz="1400" smtClean="0"/>
              <a:t> (minimizing false negatives).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[NP He ] [VP reckons ] [NP the current account deficit ] [VP will narrow ] [PP to ] [NP only # 1.8 billion ] [PP in ] [NP September ]</a:t>
            </a:r>
          </a:p>
          <a:p>
            <a:r>
              <a:rPr lang="en-US" dirty="0" smtClean="0"/>
              <a:t>This data consists of the same partitions of the Wall Street Journal corpus (WSJ) as the widely used data for noun phrase chunking: sections 15-18 as training data (211727 tokens) and section 20 as test data (47377 tokens). The annotation of the data has been derived from the WSJ corpus by a program written by Sabine Buchholz from Tilburg University, The Netherlands. 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6F2337-A3F3-46FA-B71D-8659C22B9825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D1B7FC-79A4-4B8C-86BE-8FD636FBEA5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smtClean="0"/>
              <a:t>The next two lectures will learn about</a:t>
            </a:r>
          </a:p>
          <a:p>
            <a:pPr eaLnBrk="1" hangingPunct="1"/>
            <a:r>
              <a:rPr lang="en-US" sz="1400" smtClean="0"/>
              <a:t>   </a:t>
            </a:r>
            <a:r>
              <a:rPr lang="en-US" sz="1600" smtClean="0"/>
              <a:t>Finite state automata (and Regular Expressions)</a:t>
            </a:r>
          </a:p>
          <a:p>
            <a:pPr lvl="1" eaLnBrk="1" hangingPunct="1"/>
            <a:r>
              <a:rPr lang="en-US" sz="1600" smtClean="0"/>
              <a:t>Finite state transducers</a:t>
            </a:r>
          </a:p>
          <a:p>
            <a:pPr lvl="1" eaLnBrk="1" hangingPunct="1"/>
            <a:r>
              <a:rPr lang="en-US" sz="1600" smtClean="0"/>
              <a:t>English morphology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0FD157-0317-4D9E-A587-21ECF9F1D8B0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Each one come up with a word and say what the stem is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Un-happy</a:t>
            </a:r>
          </a:p>
          <a:p>
            <a:pPr eaLnBrk="1" hangingPunct="1"/>
            <a:r>
              <a:rPr lang="en-US" smtClean="0"/>
              <a:t>unbeliveably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Morphology is the study of the ways that words are built up from smaller meaningful units called </a:t>
            </a:r>
            <a:r>
              <a:rPr lang="en-US" smtClean="0">
                <a:solidFill>
                  <a:schemeClr val="accent2"/>
                </a:solidFill>
              </a:rPr>
              <a:t>morphemes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BBAFC6-0C5D-4035-A712-D4B1CE8DB1D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we have in mind familiar notions like</a:t>
            </a:r>
          </a:p>
          <a:p>
            <a:pPr eaLnBrk="1" hangingPunct="1"/>
            <a:r>
              <a:rPr lang="en-US" smtClean="0"/>
              <a:t>Right now we’re concerned with word classes because the way that stems and affixes combine is based to a </a:t>
            </a:r>
          </a:p>
          <a:p>
            <a:pPr eaLnBrk="1" hangingPunct="1"/>
            <a:r>
              <a:rPr lang="en-US" smtClean="0"/>
              <a:t>large degree on the word class of the stem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545D16-853F-4613-9B63-20256E732CA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51917-F514-4773-B13B-E52E1BFFFC1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smtClean="0"/>
              <a:t>Inflectional morphology concerns the combination of stems and affixes where the resulting word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12E6FF-D69F-4EF0-A061-3193D9E3212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C6B0B1-352F-47BB-B00A-DDDC81441DB2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Ok so it gets a little complicated by the fact that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D42CD2-230C-40AB-B0EA-90A43A013CA0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More complex than inflection for a number of reasons</a:t>
            </a:r>
          </a:p>
          <a:p>
            <a:pPr eaLnBrk="1" hangingPunct="1"/>
            <a:r>
              <a:rPr lang="en-US" smtClean="0"/>
              <a:t>Less productive (you cannot add and “able” to any verb) many more exception than inflectional</a:t>
            </a:r>
          </a:p>
          <a:p>
            <a:pPr eaLnBrk="1" hangingPunct="1"/>
            <a:r>
              <a:rPr lang="en-US" smtClean="0"/>
              <a:t>workerwriter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4FD1E-3AB8-41EB-BFEC-1CA9F923D61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FSA modelling English morphology can tell you whether a string is or is not an English word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Morphological parsing from the (spelling of a word) to a morpheme and feature sequence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55561D-C25C-4171-9399-E16D851271F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29062F-C6CE-47F1-A866-15CEF4792862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- al can also be V-&gt; N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1F4BC9-3F13-473F-BBB4-7CFFC2E6AF05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D1B7FC-79A4-4B8C-86BE-8FD636FBEA55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smtClean="0"/>
              <a:t>The next two lectures will learn about</a:t>
            </a:r>
          </a:p>
          <a:p>
            <a:pPr eaLnBrk="1" hangingPunct="1"/>
            <a:r>
              <a:rPr lang="en-US" sz="1400" smtClean="0"/>
              <a:t>   </a:t>
            </a:r>
            <a:r>
              <a:rPr lang="en-US" sz="1600" smtClean="0"/>
              <a:t>Finite state automata (and Regular Expressions)</a:t>
            </a:r>
          </a:p>
          <a:p>
            <a:pPr lvl="1" eaLnBrk="1" hangingPunct="1"/>
            <a:r>
              <a:rPr lang="en-US" sz="1600" smtClean="0"/>
              <a:t>Finite state transducers</a:t>
            </a:r>
          </a:p>
          <a:p>
            <a:pPr lvl="1" eaLnBrk="1" hangingPunct="1"/>
            <a:r>
              <a:rPr lang="en-US" sz="1600" smtClean="0"/>
              <a:t>English morphology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EC8A34-F52A-4740-91CC-2053707200C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Goal: recognize whether a string is an English word</a:t>
            </a:r>
          </a:p>
          <a:p>
            <a:pPr eaLnBrk="1" hangingPunct="1"/>
            <a:r>
              <a:rPr lang="en-US" smtClean="0"/>
              <a:t>First we’ll capture… </a:t>
            </a:r>
          </a:p>
          <a:p>
            <a:pPr eaLnBrk="1" hangingPunct="1"/>
            <a:r>
              <a:rPr lang="en-US" smtClean="0"/>
              <a:t>We could list all of them and just perform a linear search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What is the problem with this idea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934EA5-FCED-4DD4-9088-D0FFD623FED1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Reg nouns</a:t>
            </a:r>
          </a:p>
          <a:p>
            <a:pPr eaLnBrk="1" hangingPunct="1"/>
            <a:r>
              <a:rPr lang="en-US" smtClean="0"/>
              <a:t>	ending in –s, -z, -sh, -ch, -x   -&gt; es  (kiss, waltz, bush, rich, box)</a:t>
            </a:r>
          </a:p>
          <a:p>
            <a:pPr eaLnBrk="1" hangingPunct="1"/>
            <a:r>
              <a:rPr lang="en-US" smtClean="0"/>
              <a:t>	ending –y preceded by a consonant change the –y to -i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D62993-D3B7-4F95-A8A2-D4D8BB066BE4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We expand each arc with the morphemes that make up the set…</a:t>
            </a:r>
          </a:p>
          <a:p>
            <a:pPr eaLnBrk="1" hangingPunct="1"/>
            <a:r>
              <a:rPr lang="en-US" dirty="0" smtClean="0"/>
              <a:t>The resulting FSA is defined at the level of words</a:t>
            </a:r>
          </a:p>
          <a:p>
            <a:pPr eaLnBrk="1" hangingPunct="1"/>
            <a:r>
              <a:rPr lang="en-US" dirty="0" smtClean="0"/>
              <a:t>This incorrectly accept </a:t>
            </a:r>
            <a:r>
              <a:rPr lang="en-US" dirty="0" err="1" smtClean="0"/>
              <a:t>foxs</a:t>
            </a:r>
            <a:r>
              <a:rPr lang="en-US" dirty="0" smtClean="0"/>
              <a:t> we will see later on how to deal with this</a:t>
            </a:r>
          </a:p>
          <a:p>
            <a:pPr eaLnBrk="1" hangingPunct="1"/>
            <a:r>
              <a:rPr lang="en-US" dirty="0" smtClean="0"/>
              <a:t>SPELLING CHANGES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1446FF-40A8-4607-8599-1E085AC4940B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An FSA for a small portion fragment of English derivational morphology</a:t>
            </a:r>
          </a:p>
          <a:p>
            <a:pPr eaLnBrk="1" hangingPunct="1"/>
            <a:r>
              <a:rPr lang="en-US" smtClean="0"/>
              <a:t>It gives an idea of its extreme complexity!</a:t>
            </a:r>
          </a:p>
          <a:p>
            <a:pPr eaLnBrk="1" hangingPunct="1"/>
            <a:r>
              <a:rPr lang="en-US" smtClean="0"/>
              <a:t>(there are exceptions to many of these constraints!)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Some models of English derivation are based on the more complex context-free grammar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8C9790-E2BF-4CC6-BC32-CAAB0C0F0AD1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lie +N +PL  or lie +V +3SG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A19682-3CE2-4C62-8BC1-76B610918934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>
                <a:latin typeface="Courier New" pitchFamily="49" charset="0"/>
              </a:rPr>
              <a:t>buy +V +PAST-PART</a:t>
            </a:r>
          </a:p>
          <a:p>
            <a:pPr eaLnBrk="1" hangingPunct="1"/>
            <a:r>
              <a:rPr lang="en-US" smtClean="0"/>
              <a:t>This this+Pron+NomObl+3P+Sg I</a:t>
            </a:r>
          </a:p>
          <a:p>
            <a:pPr eaLnBrk="1" hangingPunct="1"/>
            <a:r>
              <a:rPr lang="en-US" smtClean="0"/>
              <a:t>s be+Verb+Pres+3sg </a:t>
            </a:r>
          </a:p>
          <a:p>
            <a:pPr eaLnBrk="1" hangingPunct="1"/>
            <a:r>
              <a:rPr lang="en-US" smtClean="0"/>
              <a:t>only only+Adj </a:t>
            </a:r>
          </a:p>
          <a:p>
            <a:pPr eaLnBrk="1" hangingPunct="1"/>
            <a:r>
              <a:rPr lang="en-US" smtClean="0"/>
              <a:t>Ambiguous stemming:</a:t>
            </a:r>
          </a:p>
          <a:p>
            <a:pPr eaLnBrk="1" hangingPunct="1"/>
            <a:r>
              <a:rPr lang="en-US" smtClean="0"/>
              <a:t>Organization -&gt; organ / organize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If you are below 5 in any black</a:t>
            </a:r>
            <a:r>
              <a:rPr lang="en-CA" baseline="0" dirty="0" smtClean="0"/>
              <a:t> </a:t>
            </a:r>
            <a:r>
              <a:rPr lang="en-CA" dirty="0" smtClean="0"/>
              <a:t>category (need to make up with assignment 1 and your own readings)</a:t>
            </a:r>
          </a:p>
          <a:p>
            <a:r>
              <a:rPr lang="en-CA" dirty="0" smtClean="0"/>
              <a:t>Programming</a:t>
            </a:r>
            <a:r>
              <a:rPr lang="en-CA" baseline="0" dirty="0" smtClean="0"/>
              <a:t> languages you are at lease 7 in one of the two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D95BFF-B1C8-4C71-BFA5-F2DED6F374E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341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D2E584-2873-4CBC-AA7E-66D89B613BF3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FST key technology throughout NLP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69349F-02B9-43FB-9794-039842A292E3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8A575E-0C5D-43FD-AD47-4201BD15697D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book also mentions relater (you do not need to be concerned about that)</a:t>
            </a:r>
          </a:p>
          <a:p>
            <a:pPr eaLnBrk="1" hangingPunct="1"/>
            <a:r>
              <a:rPr lang="en-US" smtClean="0"/>
              <a:t>New edition provides a more sophisticated definition. Look at that and at 3.4.1 only if FST used in project.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6DBAF6-0093-43C5-A649-00D2C258B74A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book also mention relater (you do not need to be concerned about the)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E454CD-8B5A-4906-B6F0-40DE197010DC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Or the opposite !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FSTs for the morphology of a natural language may have 10</a:t>
            </a:r>
            <a:r>
              <a:rPr lang="en-US" baseline="30000" smtClean="0"/>
              <a:t>5</a:t>
            </a:r>
            <a:r>
              <a:rPr lang="en-US" smtClean="0"/>
              <a:t> – 10</a:t>
            </a:r>
            <a:r>
              <a:rPr lang="en-US" baseline="30000" smtClean="0"/>
              <a:t>7</a:t>
            </a:r>
            <a:r>
              <a:rPr lang="en-US" smtClean="0"/>
              <a:t> states and arcs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95C7A9-114F-4917-BCF3-F8ED294EA6B9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981319-A252-463D-8965-857957E6E7CB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Or the opposite !</a:t>
            </a:r>
          </a:p>
          <a:p>
            <a:pPr eaLnBrk="1" hangingPunct="1"/>
            <a:r>
              <a:rPr lang="en-US" b="1" i="1" smtClean="0"/>
              <a:t>[Mhori 97] p-subsequential transducers </a:t>
            </a:r>
            <a:r>
              <a:rPr lang="en-US" smtClean="0"/>
              <a:t>were introduced, which allow emission of up to </a:t>
            </a:r>
            <a:r>
              <a:rPr lang="en-US" i="1" smtClean="0"/>
              <a:t>p </a:t>
            </a:r>
            <a:r>
              <a:rPr lang="en-US" smtClean="0"/>
              <a:t>final</a:t>
            </a:r>
          </a:p>
          <a:p>
            <a:pPr eaLnBrk="1" hangingPunct="1"/>
            <a:r>
              <a:rPr lang="en-US" smtClean="0"/>
              <a:t>output strings.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04E03E-EDA0-45A7-8E71-ACC540F195EA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DB3F3C-2A95-446F-A088-DC75DF88E62A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DBD77C-EAEC-4F8F-A751-D28931A2BE5E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Right lexical tape</a:t>
            </a:r>
          </a:p>
          <a:p>
            <a:pPr eaLnBrk="1" hangingPunct="1"/>
            <a:r>
              <a:rPr lang="en-US" dirty="0" smtClean="0"/>
              <a:t>Left surface tape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/>
              <a:t>Average high school student knows ~60,000 stems!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FA8E6A-9EED-4FAE-BC12-DB19A3CC8C0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FSA modelling English morphology can tell you whether a string is or is not an English word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Morphological parsing from the (spelling of a word) to a morpheme and feature sequence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9F3B2-68DD-4FCC-8310-E67A87DDBD5A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8D1F67-DA21-4EA0-9290-3807BE7D2AE5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Recall that in non-deterministic recognition multiple paths through a machine may lead to an accept state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85C6A7-C569-404C-8CFF-BCE15E556545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How common in English?</a:t>
            </a:r>
          </a:p>
          <a:p>
            <a:pPr eaLnBrk="1" hangingPunct="1"/>
            <a:r>
              <a:rPr lang="en-US" dirty="0" smtClean="0"/>
              <a:t>Foxes  N/V</a:t>
            </a:r>
          </a:p>
          <a:p>
            <a:pPr eaLnBrk="1" hangingPunct="1"/>
            <a:r>
              <a:rPr lang="en-US" dirty="0" smtClean="0"/>
              <a:t>Barks N/V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For number 2 you need multiple output tapes</a:t>
            </a:r>
          </a:p>
          <a:p>
            <a:pPr eaLnBrk="1" hangingPunct="1"/>
            <a:r>
              <a:rPr lang="en-US" dirty="0" smtClean="0"/>
              <a:t>For sure more important in morphologically richer languages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ABB4BE-EE77-45E1-96A8-7F4A5B3521FF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Morpophonemic</a:t>
            </a:r>
          </a:p>
          <a:p>
            <a:pPr eaLnBrk="1" hangingPunct="1"/>
            <a:r>
              <a:rPr lang="en-US" smtClean="0"/>
              <a:t>Leaves, which is also ambiguous</a:t>
            </a:r>
          </a:p>
          <a:p>
            <a:pPr eaLnBrk="1" hangingPunct="1"/>
            <a:r>
              <a:rPr lang="en-US" sz="2800" smtClean="0">
                <a:latin typeface="Comic Sans MS" pitchFamily="66" charset="0"/>
              </a:rPr>
              <a:t>f-v alternation: wife -&gt; wives, leaf -&gt; leaves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8A47F4-622A-40D1-9206-F2823103F4B0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To deal with this we can simply add more tapes and use the output of one tape machine as the input to the next</a:t>
            </a:r>
          </a:p>
          <a:p>
            <a:pPr eaLnBrk="1" hangingPunct="1"/>
            <a:r>
              <a:rPr lang="en-US" smtClean="0"/>
              <a:t>So to handle irregular spelling changes we’ll add intermediate tapes with intermediate symbols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76D288-2748-47FE-8080-331625975ADD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Now whenever FST-1 adds a suffix it also adds a ^ </a:t>
            </a:r>
          </a:p>
          <a:p>
            <a:pPr eaLnBrk="1" hangingPunct="1"/>
            <a:r>
              <a:rPr lang="en-US" smtClean="0"/>
              <a:t>To deal with this we can simply add more tapes and use the output of one tape machine as the input to the next</a:t>
            </a:r>
          </a:p>
          <a:p>
            <a:pPr eaLnBrk="1" hangingPunct="1"/>
            <a:r>
              <a:rPr lang="en-US" smtClean="0"/>
              <a:t>So to handle irregular spelling changes we’ll add intermediate tapes with intermediate symbols</a:t>
            </a:r>
          </a:p>
          <a:p>
            <a:pPr eaLnBrk="1" hangingPunct="1"/>
            <a:endParaRPr lang="en-US" sz="1400" smtClean="0"/>
          </a:p>
          <a:p>
            <a:pPr eaLnBrk="1" hangingPunct="1"/>
            <a:r>
              <a:rPr lang="en-US" sz="1400" smtClean="0"/>
              <a:t>We use one machine to transduce between the lexical and the intermediate level, and another to </a:t>
            </a:r>
          </a:p>
          <a:p>
            <a:pPr eaLnBrk="1" hangingPunct="1"/>
            <a:r>
              <a:rPr lang="en-US" sz="1400" smtClean="0"/>
              <a:t>handle the spelling changes to the surface tape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C4A97A-86E4-4C16-97DC-B14C94D5FD75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^ morpheme boundary symbol</a:t>
            </a:r>
          </a:p>
          <a:p>
            <a:pPr eaLnBrk="1" hangingPunct="1"/>
            <a:r>
              <a:rPr lang="en-US" smtClean="0"/>
              <a:t># word boundary symbol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07E8C3-ED31-45E9-A03C-34D79F93DC67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It does not do anything if the rule does not apply</a:t>
            </a:r>
          </a:p>
          <a:p>
            <a:pPr eaLnBrk="1" hangingPunct="1"/>
            <a:r>
              <a:rPr lang="en-US" smtClean="0"/>
              <a:t>A key feature of this machine is that it doesn’t do anything to inputs to which it doesn’t apply.</a:t>
            </a:r>
          </a:p>
          <a:p>
            <a:pPr eaLnBrk="1" hangingPunct="1"/>
            <a:r>
              <a:rPr lang="en-US" smtClean="0"/>
              <a:t>Meaning that they are written out unchanged to the output tape.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0327CD-B0E0-4603-803D-2F96F8B2400A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other = Any feasible pair that is not in the transducer</a:t>
            </a:r>
          </a:p>
          <a:p>
            <a:pPr eaLnBrk="1" hangingPunct="1"/>
            <a:r>
              <a:rPr lang="en-US" dirty="0" smtClean="0"/>
              <a:t>Just to show you how complex they are</a:t>
            </a:r>
          </a:p>
          <a:p>
            <a:pPr eaLnBrk="1" hangingPunct="1"/>
            <a:r>
              <a:rPr lang="en-US" dirty="0" smtClean="0"/>
              <a:t>There is a typo</a:t>
            </a:r>
          </a:p>
          <a:p>
            <a:pPr eaLnBrk="1" hangingPunct="1"/>
            <a:r>
              <a:rPr lang="en-US" dirty="0" smtClean="0"/>
              <a:t>Try kiss#?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9FA46-C480-4B52-BB0C-0A678257D5C9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It does not do anything if the rule does not apply</a:t>
            </a:r>
          </a:p>
          <a:p>
            <a:pPr eaLnBrk="1" hangingPunct="1"/>
            <a:r>
              <a:rPr lang="en-US" smtClean="0"/>
              <a:t>A key feature of this machine is that it doesn’t do anything to inputs to which it doesn’t apply.</a:t>
            </a:r>
          </a:p>
          <a:p>
            <a:pPr eaLnBrk="1" hangingPunct="1"/>
            <a:r>
              <a:rPr lang="en-US" smtClean="0"/>
              <a:t>Meaning that they are written out unchanged to the output tape.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60D3EC-72E2-4134-90E5-D6BE3168049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My Conceptual map - This is the master plan</a:t>
            </a:r>
          </a:p>
          <a:p>
            <a:pPr eaLnBrk="1" hangingPunct="1"/>
            <a:r>
              <a:rPr lang="en-US" smtClean="0"/>
              <a:t>Markov Models used for part-of-speech and dialog</a:t>
            </a:r>
          </a:p>
          <a:p>
            <a:pPr eaLnBrk="1" hangingPunct="1"/>
            <a:r>
              <a:rPr lang="en-US" smtClean="0"/>
              <a:t>Syntax is the study of formal relationship between words</a:t>
            </a:r>
          </a:p>
          <a:p>
            <a:pPr eaLnBrk="1" hangingPunct="1">
              <a:buFontTx/>
              <a:buChar char="-"/>
            </a:pPr>
            <a:r>
              <a:rPr lang="en-US" smtClean="0"/>
              <a:t>How words are clustered into classes (that determine how they group and behave)</a:t>
            </a:r>
          </a:p>
          <a:p>
            <a:pPr eaLnBrk="1" hangingPunct="1">
              <a:buFontTx/>
              <a:buChar char="-"/>
            </a:pPr>
            <a:r>
              <a:rPr lang="en-US" smtClean="0"/>
              <a:t>How they group with they neighbors into phrases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43A0A0-01CA-4540-8E69-37C8C55B3C91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B7BB94-A9D5-4A1B-845B-6FA04B88781A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EBB94F-B2EB-4F17-B4B0-356F50FFF284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37E7DE-AA81-47E9-8933-BB0440A67581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D1B7FC-79A4-4B8C-86BE-8FD636FBEA5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smtClean="0"/>
              <a:t>The next two lectures will learn about</a:t>
            </a:r>
          </a:p>
          <a:p>
            <a:pPr eaLnBrk="1" hangingPunct="1"/>
            <a:r>
              <a:rPr lang="en-US" sz="1400" smtClean="0"/>
              <a:t>   </a:t>
            </a:r>
            <a:r>
              <a:rPr lang="en-US" sz="1600" smtClean="0"/>
              <a:t>Finite state automata (and Regular Expressions)</a:t>
            </a:r>
          </a:p>
          <a:p>
            <a:pPr lvl="1" eaLnBrk="1" hangingPunct="1"/>
            <a:r>
              <a:rPr lang="en-US" sz="1600" smtClean="0"/>
              <a:t>Finite state transducers</a:t>
            </a:r>
          </a:p>
          <a:p>
            <a:pPr lvl="1" eaLnBrk="1" hangingPunct="1"/>
            <a:r>
              <a:rPr lang="en-US" sz="1600" smtClean="0"/>
              <a:t>English morphology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C70C22-703C-47F3-B28F-9790DA244FC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What is it?</a:t>
            </a:r>
          </a:p>
          <a:p>
            <a:pPr eaLnBrk="1" hangingPunct="1"/>
            <a:r>
              <a:rPr lang="en-US" dirty="0" smtClean="0"/>
              <a:t>Is it D or ND?</a:t>
            </a:r>
          </a:p>
          <a:p>
            <a:pPr eaLnBrk="1" hangingPunct="1"/>
            <a:r>
              <a:rPr lang="en-US" dirty="0" smtClean="0"/>
              <a:t>Are ND more powerful?</a:t>
            </a:r>
          </a:p>
          <a:p>
            <a:pPr eaLnBrk="1" hangingPunct="1"/>
            <a:r>
              <a:rPr lang="en-US" dirty="0" smtClean="0"/>
              <a:t>/baa+!/</a:t>
            </a:r>
          </a:p>
          <a:p>
            <a:pPr eaLnBrk="1" hangingPunct="1"/>
            <a:r>
              <a:rPr lang="en-US" dirty="0" smtClean="0"/>
              <a:t>NDFSA</a:t>
            </a:r>
            <a:endParaRPr lang="en-US" sz="800" dirty="0" smtClean="0"/>
          </a:p>
          <a:p>
            <a:pPr eaLnBrk="1" hangingPunct="1"/>
            <a:r>
              <a:rPr lang="en-US" sz="800" dirty="0" smtClean="0"/>
              <a:t>- Transition can lead to multiple states</a:t>
            </a:r>
            <a:br>
              <a:rPr lang="en-US" sz="800" dirty="0" smtClean="0"/>
            </a:br>
            <a:r>
              <a:rPr lang="en-US" sz="800" dirty="0" smtClean="0"/>
              <a:t>- Explore one alternative at the time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58905-9D5E-4690-BCF7-C6113B0AB61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dirty="0" smtClean="0"/>
              <a:t>Def. Notation to specify a set of strings</a:t>
            </a:r>
          </a:p>
          <a:p>
            <a:pPr eaLnBrk="1" hangingPunct="1"/>
            <a:r>
              <a:rPr lang="en-US" dirty="0" smtClean="0"/>
              <a:t>. any character (when used without a \)</a:t>
            </a:r>
          </a:p>
          <a:p>
            <a:pPr eaLnBrk="1" hangingPunct="1"/>
            <a:r>
              <a:rPr lang="en-US" dirty="0" smtClean="0"/>
              <a:t>Searching and acting on what you find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8A65E1-CF46-45EF-ADA0-0C1BB135A2B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Reg</a:t>
            </a:r>
            <a:r>
              <a:rPr lang="en-US" dirty="0" smtClean="0"/>
              <a:t> </a:t>
            </a:r>
            <a:r>
              <a:rPr lang="en-US" dirty="0" err="1" smtClean="0"/>
              <a:t>Exp</a:t>
            </a:r>
            <a:r>
              <a:rPr lang="en-US" dirty="0" smtClean="0"/>
              <a:t> notation to specify a set of strings</a:t>
            </a:r>
          </a:p>
          <a:p>
            <a:pPr eaLnBrk="1" hangingPunct="1"/>
            <a:r>
              <a:rPr lang="en-US" dirty="0" smtClean="0"/>
              <a:t>Besides implementing regular expression FSA have a wide variety of uses….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Regular expressions can be viewed as a textual way of specifying the structure of finite-state automata.</a:t>
            </a:r>
          </a:p>
          <a:p>
            <a:pPr eaLnBrk="1" hangingPunct="1"/>
            <a:r>
              <a:rPr lang="en-US" dirty="0" smtClean="0"/>
              <a:t>They both specify regular languages</a:t>
            </a:r>
          </a:p>
          <a:p>
            <a:pPr eaLnBrk="1" hangingPunct="1"/>
            <a:r>
              <a:rPr lang="en-US" dirty="0" smtClean="0"/>
              <a:t>0 is regular</a:t>
            </a:r>
          </a:p>
          <a:p>
            <a:pPr eaLnBrk="1" hangingPunct="1"/>
            <a:r>
              <a:rPr lang="en-US" dirty="0" smtClean="0"/>
              <a:t>Each element of alphabet is a regular language</a:t>
            </a:r>
          </a:p>
          <a:p>
            <a:pPr eaLnBrk="1" hangingPunct="1"/>
            <a:r>
              <a:rPr lang="en-US" dirty="0" smtClean="0"/>
              <a:t>L1 and L2 regular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L1 concatenated with L2 is regular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L1 union L2 is regular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Kleene closure of L1 is regular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7B391C-A6B0-4E36-9119-321071984953}" type="datetime1">
              <a:rPr lang="en-US" smtClean="0"/>
              <a:t>1/9/2019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84035-0033-4136-B5D0-1250A96D6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E578C-C789-42DB-80E9-A18E3FFE6ACE}" type="datetime1">
              <a:rPr lang="en-US" smtClean="0"/>
              <a:t>1/9/2019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0433A-48AA-4E82-BF78-3A4F2BAA0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B086B-7B6C-4F9F-BAEF-1ED387F82384}" type="datetime1">
              <a:rPr lang="en-US" smtClean="0"/>
              <a:t>1/9/2019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C8E80-61E9-4C58-BA6A-FAEB6086B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B0EB5-9618-4F2C-A3FE-C2A04C3F0245}" type="datetime1">
              <a:rPr lang="en-US" smtClean="0"/>
              <a:t>1/9/2019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27EF4-C93A-4A44-A082-71D96B159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FEC16-09B1-4FBE-B820-61DB15653A42}" type="datetime1">
              <a:rPr lang="en-US" smtClean="0"/>
              <a:t>1/9/2019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5384E-F80A-4A4E-834C-9D622C266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D7DD6-2FF0-45AE-A096-6B8D8648F668}" type="datetime1">
              <a:rPr lang="en-US" smtClean="0"/>
              <a:t>1/9/2019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EF3AD-7310-4D04-8336-21FD0E5F7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61C3F-0C1C-4053-B816-930648D39103}" type="datetime1">
              <a:rPr lang="en-US" smtClean="0"/>
              <a:t>1/9/2019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CF365-D4E7-4C98-9B52-6ADDFCC63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7B5E7-6D6E-4700-817D-3337B6D3DCDB}" type="datetime1">
              <a:rPr lang="en-US" smtClean="0"/>
              <a:t>1/9/2019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74AA8-9592-4368-8431-62A7300FA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25D65-96D9-4AA3-8DF4-20DE74845C7B}" type="datetime1">
              <a:rPr lang="en-US" smtClean="0"/>
              <a:t>1/9/2019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CE070-4CC1-46AC-9D45-EEEDA73A8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4EC89-45F5-4618-B260-511F90E70DFE}" type="datetime1">
              <a:rPr lang="en-US" smtClean="0"/>
              <a:t>1/9/2019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6E1BA-835E-428E-8628-58D356F48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28460-4EBB-47B8-8827-3EEFF41B8199}" type="datetime1">
              <a:rPr lang="en-US" smtClean="0"/>
              <a:t>1/9/2019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5A99C-EB38-47B2-983E-F3A0339C5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BE824-ADAF-458C-91EA-BBDD2ADBEC54}" type="datetime1">
              <a:rPr lang="en-US" smtClean="0"/>
              <a:t>1/9/2019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3E6CC-AF25-4B9F-9255-A8D086A47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4DF7D-64E9-4743-94E9-B353725B55FB}" type="datetime1">
              <a:rPr lang="en-US" smtClean="0"/>
              <a:t>1/9/2019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5A108-7368-4AC9-813F-0AE50C40F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E981B-4500-49DE-B291-289133D4C778}" type="datetime1">
              <a:rPr lang="en-US" smtClean="0"/>
              <a:t>1/9/2019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8BBDB-42DC-4DD7-ABBC-3CC541EF2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1009188A-BCD8-4C16-8250-3B57A5AF974F}" type="datetime1">
              <a:rPr lang="en-US" smtClean="0"/>
              <a:t>1/9/2019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495E84E-C75A-4D7E-AAB5-F93DF0953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9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customXml" Target="../ink/ink22.xml"/><Relationship Id="rId7" Type="http://schemas.openxmlformats.org/officeDocument/2006/relationships/customXml" Target="../ink/ink24.xml"/><Relationship Id="rId12" Type="http://schemas.openxmlformats.org/officeDocument/2006/relationships/image" Target="../media/image3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11" Type="http://schemas.openxmlformats.org/officeDocument/2006/relationships/customXml" Target="../ink/ink26.xml"/><Relationship Id="rId5" Type="http://schemas.openxmlformats.org/officeDocument/2006/relationships/customXml" Target="../ink/ink23.xml"/><Relationship Id="rId10" Type="http://schemas.openxmlformats.org/officeDocument/2006/relationships/image" Target="../media/image36.emf"/><Relationship Id="rId4" Type="http://schemas.openxmlformats.org/officeDocument/2006/relationships/image" Target="../media/image33.emf"/><Relationship Id="rId9" Type="http://schemas.openxmlformats.org/officeDocument/2006/relationships/customXml" Target="../ink/ink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customXml" Target="../ink/ink32.xml"/><Relationship Id="rId18" Type="http://schemas.openxmlformats.org/officeDocument/2006/relationships/image" Target="../media/image45.emf"/><Relationship Id="rId26" Type="http://schemas.openxmlformats.org/officeDocument/2006/relationships/image" Target="../media/image49.emf"/><Relationship Id="rId3" Type="http://schemas.openxmlformats.org/officeDocument/2006/relationships/customXml" Target="../ink/ink27.xml"/><Relationship Id="rId21" Type="http://schemas.openxmlformats.org/officeDocument/2006/relationships/customXml" Target="../ink/ink36.xml"/><Relationship Id="rId7" Type="http://schemas.openxmlformats.org/officeDocument/2006/relationships/customXml" Target="../ink/ink29.xml"/><Relationship Id="rId12" Type="http://schemas.openxmlformats.org/officeDocument/2006/relationships/image" Target="../media/image42.emf"/><Relationship Id="rId17" Type="http://schemas.openxmlformats.org/officeDocument/2006/relationships/customXml" Target="../ink/ink34.xml"/><Relationship Id="rId25" Type="http://schemas.openxmlformats.org/officeDocument/2006/relationships/customXml" Target="../ink/ink38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4.emf"/><Relationship Id="rId20" Type="http://schemas.openxmlformats.org/officeDocument/2006/relationships/image" Target="../media/image46.emf"/><Relationship Id="rId29" Type="http://schemas.openxmlformats.org/officeDocument/2006/relationships/customXml" Target="../ink/ink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11" Type="http://schemas.openxmlformats.org/officeDocument/2006/relationships/customXml" Target="../ink/ink31.xml"/><Relationship Id="rId24" Type="http://schemas.openxmlformats.org/officeDocument/2006/relationships/image" Target="../media/image48.emf"/><Relationship Id="rId5" Type="http://schemas.openxmlformats.org/officeDocument/2006/relationships/customXml" Target="../ink/ink28.xml"/><Relationship Id="rId15" Type="http://schemas.openxmlformats.org/officeDocument/2006/relationships/customXml" Target="../ink/ink33.xml"/><Relationship Id="rId23" Type="http://schemas.openxmlformats.org/officeDocument/2006/relationships/customXml" Target="../ink/ink37.xml"/><Relationship Id="rId28" Type="http://schemas.openxmlformats.org/officeDocument/2006/relationships/image" Target="../media/image50.emf"/><Relationship Id="rId10" Type="http://schemas.openxmlformats.org/officeDocument/2006/relationships/image" Target="../media/image41.emf"/><Relationship Id="rId19" Type="http://schemas.openxmlformats.org/officeDocument/2006/relationships/customXml" Target="../ink/ink35.xml"/><Relationship Id="rId4" Type="http://schemas.openxmlformats.org/officeDocument/2006/relationships/image" Target="../media/image38.emf"/><Relationship Id="rId9" Type="http://schemas.openxmlformats.org/officeDocument/2006/relationships/customXml" Target="../ink/ink30.xml"/><Relationship Id="rId14" Type="http://schemas.openxmlformats.org/officeDocument/2006/relationships/image" Target="../media/image43.emf"/><Relationship Id="rId22" Type="http://schemas.openxmlformats.org/officeDocument/2006/relationships/image" Target="../media/image47.emf"/><Relationship Id="rId27" Type="http://schemas.openxmlformats.org/officeDocument/2006/relationships/customXml" Target="../ink/ink39.xml"/><Relationship Id="rId30" Type="http://schemas.openxmlformats.org/officeDocument/2006/relationships/image" Target="../media/image5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42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customXml" Target="../ink/ink48.xml"/><Relationship Id="rId3" Type="http://schemas.openxmlformats.org/officeDocument/2006/relationships/customXml" Target="../ink/ink43.xml"/><Relationship Id="rId7" Type="http://schemas.openxmlformats.org/officeDocument/2006/relationships/customXml" Target="../ink/ink45.xml"/><Relationship Id="rId12" Type="http://schemas.openxmlformats.org/officeDocument/2006/relationships/image" Target="../media/image56.emf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11" Type="http://schemas.openxmlformats.org/officeDocument/2006/relationships/customXml" Target="../ink/ink47.xml"/><Relationship Id="rId5" Type="http://schemas.openxmlformats.org/officeDocument/2006/relationships/customXml" Target="../ink/ink44.xml"/><Relationship Id="rId15" Type="http://schemas.openxmlformats.org/officeDocument/2006/relationships/customXml" Target="../ink/ink49.xml"/><Relationship Id="rId10" Type="http://schemas.openxmlformats.org/officeDocument/2006/relationships/image" Target="../media/image55.emf"/><Relationship Id="rId4" Type="http://schemas.openxmlformats.org/officeDocument/2006/relationships/image" Target="../media/image52.emf"/><Relationship Id="rId9" Type="http://schemas.openxmlformats.org/officeDocument/2006/relationships/customXml" Target="../ink/ink46.xml"/><Relationship Id="rId14" Type="http://schemas.openxmlformats.org/officeDocument/2006/relationships/image" Target="../media/image5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emf"/><Relationship Id="rId5" Type="http://schemas.openxmlformats.org/officeDocument/2006/relationships/customXml" Target="../ink/ink51.xml"/><Relationship Id="rId4" Type="http://schemas.openxmlformats.org/officeDocument/2006/relationships/image" Target="../media/image59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53.xml"/><Relationship Id="rId4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customXml" Target="../ink/ink54.xml"/><Relationship Id="rId7" Type="http://schemas.openxmlformats.org/officeDocument/2006/relationships/customXml" Target="../ink/ink5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emf"/><Relationship Id="rId5" Type="http://schemas.openxmlformats.org/officeDocument/2006/relationships/customXml" Target="../ink/ink55.xml"/><Relationship Id="rId10" Type="http://schemas.openxmlformats.org/officeDocument/2006/relationships/image" Target="../media/image64.emf"/><Relationship Id="rId4" Type="http://schemas.openxmlformats.org/officeDocument/2006/relationships/image" Target="../media/image61.emf"/><Relationship Id="rId9" Type="http://schemas.openxmlformats.org/officeDocument/2006/relationships/customXml" Target="../ink/ink5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customXml" Target="../ink/ink58.xml"/><Relationship Id="rId7" Type="http://schemas.openxmlformats.org/officeDocument/2006/relationships/customXml" Target="../ink/ink6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emf"/><Relationship Id="rId5" Type="http://schemas.openxmlformats.org/officeDocument/2006/relationships/customXml" Target="../ink/ink59.xml"/><Relationship Id="rId4" Type="http://schemas.openxmlformats.org/officeDocument/2006/relationships/image" Target="../media/image66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customXml" Target="../ink/ink61.xml"/><Relationship Id="rId7" Type="http://schemas.openxmlformats.org/officeDocument/2006/relationships/customXml" Target="../ink/ink63.xml"/><Relationship Id="rId12" Type="http://schemas.openxmlformats.org/officeDocument/2006/relationships/image" Target="../media/image7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emf"/><Relationship Id="rId11" Type="http://schemas.openxmlformats.org/officeDocument/2006/relationships/customXml" Target="../ink/ink65.xml"/><Relationship Id="rId5" Type="http://schemas.openxmlformats.org/officeDocument/2006/relationships/customXml" Target="../ink/ink62.xml"/><Relationship Id="rId10" Type="http://schemas.openxmlformats.org/officeDocument/2006/relationships/image" Target="../media/image72.emf"/><Relationship Id="rId4" Type="http://schemas.openxmlformats.org/officeDocument/2006/relationships/image" Target="../media/image69.emf"/><Relationship Id="rId9" Type="http://schemas.openxmlformats.org/officeDocument/2006/relationships/customXml" Target="../ink/ink6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3.xml"/><Relationship Id="rId18" Type="http://schemas.openxmlformats.org/officeDocument/2006/relationships/image" Target="../media/image83.emf"/><Relationship Id="rId26" Type="http://schemas.openxmlformats.org/officeDocument/2006/relationships/image" Target="../media/image87.emf"/><Relationship Id="rId3" Type="http://schemas.openxmlformats.org/officeDocument/2006/relationships/customXml" Target="../ink/ink68.xml"/><Relationship Id="rId21" Type="http://schemas.openxmlformats.org/officeDocument/2006/relationships/customXml" Target="../ink/ink77.xml"/><Relationship Id="rId34" Type="http://schemas.openxmlformats.org/officeDocument/2006/relationships/image" Target="../media/image91.emf"/><Relationship Id="rId7" Type="http://schemas.openxmlformats.org/officeDocument/2006/relationships/customXml" Target="../ink/ink70.xml"/><Relationship Id="rId12" Type="http://schemas.openxmlformats.org/officeDocument/2006/relationships/image" Target="../media/image80.emf"/><Relationship Id="rId17" Type="http://schemas.openxmlformats.org/officeDocument/2006/relationships/customXml" Target="../ink/ink75.xml"/><Relationship Id="rId25" Type="http://schemas.openxmlformats.org/officeDocument/2006/relationships/customXml" Target="../ink/ink79.xml"/><Relationship Id="rId33" Type="http://schemas.openxmlformats.org/officeDocument/2006/relationships/customXml" Target="../ink/ink83.xml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82.emf"/><Relationship Id="rId20" Type="http://schemas.openxmlformats.org/officeDocument/2006/relationships/image" Target="../media/image84.emf"/><Relationship Id="rId29" Type="http://schemas.openxmlformats.org/officeDocument/2006/relationships/customXml" Target="../ink/ink8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emf"/><Relationship Id="rId11" Type="http://schemas.openxmlformats.org/officeDocument/2006/relationships/customXml" Target="../ink/ink72.xml"/><Relationship Id="rId24" Type="http://schemas.openxmlformats.org/officeDocument/2006/relationships/image" Target="../media/image86.emf"/><Relationship Id="rId32" Type="http://schemas.openxmlformats.org/officeDocument/2006/relationships/image" Target="../media/image90.emf"/><Relationship Id="rId5" Type="http://schemas.openxmlformats.org/officeDocument/2006/relationships/customXml" Target="../ink/ink69.xml"/><Relationship Id="rId15" Type="http://schemas.openxmlformats.org/officeDocument/2006/relationships/customXml" Target="../ink/ink74.xml"/><Relationship Id="rId23" Type="http://schemas.openxmlformats.org/officeDocument/2006/relationships/customXml" Target="../ink/ink78.xml"/><Relationship Id="rId28" Type="http://schemas.openxmlformats.org/officeDocument/2006/relationships/image" Target="../media/image88.emf"/><Relationship Id="rId10" Type="http://schemas.openxmlformats.org/officeDocument/2006/relationships/image" Target="../media/image79.emf"/><Relationship Id="rId19" Type="http://schemas.openxmlformats.org/officeDocument/2006/relationships/customXml" Target="../ink/ink76.xml"/><Relationship Id="rId31" Type="http://schemas.openxmlformats.org/officeDocument/2006/relationships/customXml" Target="../ink/ink82.xml"/><Relationship Id="rId4" Type="http://schemas.openxmlformats.org/officeDocument/2006/relationships/image" Target="../media/image76.emf"/><Relationship Id="rId9" Type="http://schemas.openxmlformats.org/officeDocument/2006/relationships/customXml" Target="../ink/ink71.xml"/><Relationship Id="rId14" Type="http://schemas.openxmlformats.org/officeDocument/2006/relationships/image" Target="../media/image81.emf"/><Relationship Id="rId22" Type="http://schemas.openxmlformats.org/officeDocument/2006/relationships/image" Target="../media/image85.emf"/><Relationship Id="rId27" Type="http://schemas.openxmlformats.org/officeDocument/2006/relationships/customXml" Target="../ink/ink80.xml"/><Relationship Id="rId30" Type="http://schemas.openxmlformats.org/officeDocument/2006/relationships/image" Target="../media/image89.emf"/><Relationship Id="rId8" Type="http://schemas.openxmlformats.org/officeDocument/2006/relationships/image" Target="../media/image78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emf"/><Relationship Id="rId13" Type="http://schemas.openxmlformats.org/officeDocument/2006/relationships/customXml" Target="../ink/ink89.xml"/><Relationship Id="rId3" Type="http://schemas.openxmlformats.org/officeDocument/2006/relationships/customXml" Target="../ink/ink84.xml"/><Relationship Id="rId7" Type="http://schemas.openxmlformats.org/officeDocument/2006/relationships/customXml" Target="../ink/ink86.xml"/><Relationship Id="rId12" Type="http://schemas.openxmlformats.org/officeDocument/2006/relationships/image" Target="../media/image96.emf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9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emf"/><Relationship Id="rId11" Type="http://schemas.openxmlformats.org/officeDocument/2006/relationships/customXml" Target="../ink/ink88.xml"/><Relationship Id="rId5" Type="http://schemas.openxmlformats.org/officeDocument/2006/relationships/customXml" Target="../ink/ink85.xml"/><Relationship Id="rId15" Type="http://schemas.openxmlformats.org/officeDocument/2006/relationships/customXml" Target="../ink/ink90.xml"/><Relationship Id="rId10" Type="http://schemas.openxmlformats.org/officeDocument/2006/relationships/image" Target="../media/image95.emf"/><Relationship Id="rId4" Type="http://schemas.openxmlformats.org/officeDocument/2006/relationships/image" Target="../media/image92.emf"/><Relationship Id="rId9" Type="http://schemas.openxmlformats.org/officeDocument/2006/relationships/customXml" Target="../ink/ink87.xml"/><Relationship Id="rId14" Type="http://schemas.openxmlformats.org/officeDocument/2006/relationships/image" Target="../media/image9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9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9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emf"/><Relationship Id="rId13" Type="http://schemas.openxmlformats.org/officeDocument/2006/relationships/customXml" Target="../ink/ink97.xml"/><Relationship Id="rId18" Type="http://schemas.openxmlformats.org/officeDocument/2006/relationships/image" Target="../media/image107.emf"/><Relationship Id="rId26" Type="http://schemas.openxmlformats.org/officeDocument/2006/relationships/image" Target="../media/image111.emf"/><Relationship Id="rId3" Type="http://schemas.openxmlformats.org/officeDocument/2006/relationships/customXml" Target="../ink/ink92.xml"/><Relationship Id="rId21" Type="http://schemas.openxmlformats.org/officeDocument/2006/relationships/customXml" Target="../ink/ink101.xml"/><Relationship Id="rId7" Type="http://schemas.openxmlformats.org/officeDocument/2006/relationships/customXml" Target="../ink/ink94.xml"/><Relationship Id="rId12" Type="http://schemas.openxmlformats.org/officeDocument/2006/relationships/image" Target="../media/image104.emf"/><Relationship Id="rId17" Type="http://schemas.openxmlformats.org/officeDocument/2006/relationships/customXml" Target="../ink/ink99.xml"/><Relationship Id="rId25" Type="http://schemas.openxmlformats.org/officeDocument/2006/relationships/customXml" Target="../ink/ink103.xml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106.emf"/><Relationship Id="rId20" Type="http://schemas.openxmlformats.org/officeDocument/2006/relationships/image" Target="../media/image108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.emf"/><Relationship Id="rId11" Type="http://schemas.openxmlformats.org/officeDocument/2006/relationships/customXml" Target="../ink/ink96.xml"/><Relationship Id="rId24" Type="http://schemas.openxmlformats.org/officeDocument/2006/relationships/image" Target="../media/image110.emf"/><Relationship Id="rId5" Type="http://schemas.openxmlformats.org/officeDocument/2006/relationships/customXml" Target="../ink/ink93.xml"/><Relationship Id="rId15" Type="http://schemas.openxmlformats.org/officeDocument/2006/relationships/customXml" Target="../ink/ink98.xml"/><Relationship Id="rId23" Type="http://schemas.openxmlformats.org/officeDocument/2006/relationships/customXml" Target="../ink/ink102.xml"/><Relationship Id="rId10" Type="http://schemas.openxmlformats.org/officeDocument/2006/relationships/image" Target="../media/image103.emf"/><Relationship Id="rId19" Type="http://schemas.openxmlformats.org/officeDocument/2006/relationships/customXml" Target="../ink/ink100.xml"/><Relationship Id="rId4" Type="http://schemas.openxmlformats.org/officeDocument/2006/relationships/image" Target="../media/image100.emf"/><Relationship Id="rId9" Type="http://schemas.openxmlformats.org/officeDocument/2006/relationships/customXml" Target="../ink/ink95.xml"/><Relationship Id="rId14" Type="http://schemas.openxmlformats.org/officeDocument/2006/relationships/image" Target="../media/image105.emf"/><Relationship Id="rId22" Type="http://schemas.openxmlformats.org/officeDocument/2006/relationships/image" Target="../media/image10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3.emf"/><Relationship Id="rId5" Type="http://schemas.openxmlformats.org/officeDocument/2006/relationships/customXml" Target="../ink/ink105.xml"/><Relationship Id="rId4" Type="http://schemas.openxmlformats.org/officeDocument/2006/relationships/image" Target="../media/image112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emf"/><Relationship Id="rId13" Type="http://schemas.openxmlformats.org/officeDocument/2006/relationships/customXml" Target="../ink/ink111.xml"/><Relationship Id="rId18" Type="http://schemas.openxmlformats.org/officeDocument/2006/relationships/image" Target="../media/image121.emf"/><Relationship Id="rId26" Type="http://schemas.openxmlformats.org/officeDocument/2006/relationships/image" Target="../media/image125.emf"/><Relationship Id="rId3" Type="http://schemas.openxmlformats.org/officeDocument/2006/relationships/customXml" Target="../ink/ink106.xml"/><Relationship Id="rId21" Type="http://schemas.openxmlformats.org/officeDocument/2006/relationships/customXml" Target="../ink/ink115.xml"/><Relationship Id="rId7" Type="http://schemas.openxmlformats.org/officeDocument/2006/relationships/customXml" Target="../ink/ink108.xml"/><Relationship Id="rId12" Type="http://schemas.openxmlformats.org/officeDocument/2006/relationships/image" Target="../media/image118.emf"/><Relationship Id="rId17" Type="http://schemas.openxmlformats.org/officeDocument/2006/relationships/customXml" Target="../ink/ink113.xml"/><Relationship Id="rId25" Type="http://schemas.openxmlformats.org/officeDocument/2006/relationships/customXml" Target="../ink/ink117.xml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120.emf"/><Relationship Id="rId20" Type="http://schemas.openxmlformats.org/officeDocument/2006/relationships/image" Target="../media/image12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5.emf"/><Relationship Id="rId11" Type="http://schemas.openxmlformats.org/officeDocument/2006/relationships/customXml" Target="../ink/ink110.xml"/><Relationship Id="rId24" Type="http://schemas.openxmlformats.org/officeDocument/2006/relationships/image" Target="../media/image124.emf"/><Relationship Id="rId5" Type="http://schemas.openxmlformats.org/officeDocument/2006/relationships/customXml" Target="../ink/ink107.xml"/><Relationship Id="rId15" Type="http://schemas.openxmlformats.org/officeDocument/2006/relationships/customXml" Target="../ink/ink112.xml"/><Relationship Id="rId23" Type="http://schemas.openxmlformats.org/officeDocument/2006/relationships/customXml" Target="../ink/ink116.xml"/><Relationship Id="rId10" Type="http://schemas.openxmlformats.org/officeDocument/2006/relationships/image" Target="../media/image117.emf"/><Relationship Id="rId19" Type="http://schemas.openxmlformats.org/officeDocument/2006/relationships/customXml" Target="../ink/ink114.xml"/><Relationship Id="rId4" Type="http://schemas.openxmlformats.org/officeDocument/2006/relationships/image" Target="../media/image114.emf"/><Relationship Id="rId9" Type="http://schemas.openxmlformats.org/officeDocument/2006/relationships/customXml" Target="../ink/ink109.xml"/><Relationship Id="rId14" Type="http://schemas.openxmlformats.org/officeDocument/2006/relationships/image" Target="../media/image119.emf"/><Relationship Id="rId22" Type="http://schemas.openxmlformats.org/officeDocument/2006/relationships/image" Target="../media/image12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8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6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emf"/><Relationship Id="rId13" Type="http://schemas.openxmlformats.org/officeDocument/2006/relationships/customXml" Target="../ink/ink124.xml"/><Relationship Id="rId18" Type="http://schemas.openxmlformats.org/officeDocument/2006/relationships/image" Target="../media/image134.emf"/><Relationship Id="rId3" Type="http://schemas.openxmlformats.org/officeDocument/2006/relationships/customXml" Target="../ink/ink119.xml"/><Relationship Id="rId21" Type="http://schemas.openxmlformats.org/officeDocument/2006/relationships/customXml" Target="../ink/ink128.xml"/><Relationship Id="rId7" Type="http://schemas.openxmlformats.org/officeDocument/2006/relationships/customXml" Target="../ink/ink121.xml"/><Relationship Id="rId12" Type="http://schemas.openxmlformats.org/officeDocument/2006/relationships/image" Target="../media/image131.emf"/><Relationship Id="rId17" Type="http://schemas.openxmlformats.org/officeDocument/2006/relationships/customXml" Target="../ink/ink126.xml"/><Relationship Id="rId2" Type="http://schemas.openxmlformats.org/officeDocument/2006/relationships/notesSlide" Target="../notesSlides/notesSlide40.xml"/><Relationship Id="rId16" Type="http://schemas.openxmlformats.org/officeDocument/2006/relationships/image" Target="../media/image133.emf"/><Relationship Id="rId20" Type="http://schemas.openxmlformats.org/officeDocument/2006/relationships/image" Target="../media/image13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8.emf"/><Relationship Id="rId11" Type="http://schemas.openxmlformats.org/officeDocument/2006/relationships/customXml" Target="../ink/ink123.xml"/><Relationship Id="rId24" Type="http://schemas.openxmlformats.org/officeDocument/2006/relationships/image" Target="../media/image137.emf"/><Relationship Id="rId5" Type="http://schemas.openxmlformats.org/officeDocument/2006/relationships/customXml" Target="../ink/ink120.xml"/><Relationship Id="rId15" Type="http://schemas.openxmlformats.org/officeDocument/2006/relationships/customXml" Target="../ink/ink125.xml"/><Relationship Id="rId23" Type="http://schemas.openxmlformats.org/officeDocument/2006/relationships/customXml" Target="../ink/ink129.xml"/><Relationship Id="rId10" Type="http://schemas.openxmlformats.org/officeDocument/2006/relationships/image" Target="../media/image130.emf"/><Relationship Id="rId19" Type="http://schemas.openxmlformats.org/officeDocument/2006/relationships/customXml" Target="../ink/ink127.xml"/><Relationship Id="rId4" Type="http://schemas.openxmlformats.org/officeDocument/2006/relationships/image" Target="../media/image127.emf"/><Relationship Id="rId9" Type="http://schemas.openxmlformats.org/officeDocument/2006/relationships/customXml" Target="../ink/ink122.xml"/><Relationship Id="rId14" Type="http://schemas.openxmlformats.org/officeDocument/2006/relationships/image" Target="../media/image132.emf"/><Relationship Id="rId22" Type="http://schemas.openxmlformats.org/officeDocument/2006/relationships/image" Target="../media/image136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0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emf"/><Relationship Id="rId13" Type="http://schemas.openxmlformats.org/officeDocument/2006/relationships/customXml" Target="../ink/ink136.xml"/><Relationship Id="rId18" Type="http://schemas.openxmlformats.org/officeDocument/2006/relationships/image" Target="../media/image147.emf"/><Relationship Id="rId3" Type="http://schemas.openxmlformats.org/officeDocument/2006/relationships/customXml" Target="../ink/ink131.xml"/><Relationship Id="rId21" Type="http://schemas.openxmlformats.org/officeDocument/2006/relationships/customXml" Target="../ink/ink140.xml"/><Relationship Id="rId7" Type="http://schemas.openxmlformats.org/officeDocument/2006/relationships/customXml" Target="../ink/ink133.xml"/><Relationship Id="rId12" Type="http://schemas.openxmlformats.org/officeDocument/2006/relationships/image" Target="../media/image144.emf"/><Relationship Id="rId17" Type="http://schemas.openxmlformats.org/officeDocument/2006/relationships/customXml" Target="../ink/ink138.xml"/><Relationship Id="rId2" Type="http://schemas.openxmlformats.org/officeDocument/2006/relationships/notesSlide" Target="../notesSlides/notesSlide47.xml"/><Relationship Id="rId16" Type="http://schemas.openxmlformats.org/officeDocument/2006/relationships/image" Target="../media/image146.emf"/><Relationship Id="rId20" Type="http://schemas.openxmlformats.org/officeDocument/2006/relationships/image" Target="../media/image148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1.emf"/><Relationship Id="rId11" Type="http://schemas.openxmlformats.org/officeDocument/2006/relationships/customXml" Target="../ink/ink135.xml"/><Relationship Id="rId5" Type="http://schemas.openxmlformats.org/officeDocument/2006/relationships/customXml" Target="../ink/ink132.xml"/><Relationship Id="rId15" Type="http://schemas.openxmlformats.org/officeDocument/2006/relationships/customXml" Target="../ink/ink137.xml"/><Relationship Id="rId10" Type="http://schemas.openxmlformats.org/officeDocument/2006/relationships/image" Target="../media/image143.emf"/><Relationship Id="rId19" Type="http://schemas.openxmlformats.org/officeDocument/2006/relationships/customXml" Target="../ink/ink139.xml"/><Relationship Id="rId4" Type="http://schemas.openxmlformats.org/officeDocument/2006/relationships/image" Target="../media/image140.emf"/><Relationship Id="rId9" Type="http://schemas.openxmlformats.org/officeDocument/2006/relationships/customXml" Target="../ink/ink134.xml"/><Relationship Id="rId14" Type="http://schemas.openxmlformats.org/officeDocument/2006/relationships/image" Target="../media/image145.emf"/><Relationship Id="rId22" Type="http://schemas.openxmlformats.org/officeDocument/2006/relationships/image" Target="../media/image14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emf"/><Relationship Id="rId3" Type="http://schemas.openxmlformats.org/officeDocument/2006/relationships/customXml" Target="../ink/ink141.xml"/><Relationship Id="rId7" Type="http://schemas.openxmlformats.org/officeDocument/2006/relationships/customXml" Target="../ink/ink143.xml"/><Relationship Id="rId12" Type="http://schemas.openxmlformats.org/officeDocument/2006/relationships/image" Target="../media/image154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1.emf"/><Relationship Id="rId11" Type="http://schemas.openxmlformats.org/officeDocument/2006/relationships/customXml" Target="../ink/ink145.xml"/><Relationship Id="rId5" Type="http://schemas.openxmlformats.org/officeDocument/2006/relationships/customXml" Target="../ink/ink142.xml"/><Relationship Id="rId10" Type="http://schemas.openxmlformats.org/officeDocument/2006/relationships/image" Target="../media/image153.emf"/><Relationship Id="rId4" Type="http://schemas.openxmlformats.org/officeDocument/2006/relationships/image" Target="../media/image150.emf"/><Relationship Id="rId9" Type="http://schemas.openxmlformats.org/officeDocument/2006/relationships/customXml" Target="../ink/ink144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emf"/><Relationship Id="rId13" Type="http://schemas.openxmlformats.org/officeDocument/2006/relationships/customXml" Target="../ink/ink151.xml"/><Relationship Id="rId18" Type="http://schemas.openxmlformats.org/officeDocument/2006/relationships/image" Target="../media/image162.emf"/><Relationship Id="rId26" Type="http://schemas.openxmlformats.org/officeDocument/2006/relationships/image" Target="../media/image166.emf"/><Relationship Id="rId3" Type="http://schemas.openxmlformats.org/officeDocument/2006/relationships/customXml" Target="../ink/ink146.xml"/><Relationship Id="rId21" Type="http://schemas.openxmlformats.org/officeDocument/2006/relationships/customXml" Target="../ink/ink155.xml"/><Relationship Id="rId7" Type="http://schemas.openxmlformats.org/officeDocument/2006/relationships/customXml" Target="../ink/ink148.xml"/><Relationship Id="rId12" Type="http://schemas.openxmlformats.org/officeDocument/2006/relationships/image" Target="../media/image159.emf"/><Relationship Id="rId17" Type="http://schemas.openxmlformats.org/officeDocument/2006/relationships/customXml" Target="../ink/ink153.xml"/><Relationship Id="rId25" Type="http://schemas.openxmlformats.org/officeDocument/2006/relationships/customXml" Target="../ink/ink157.xml"/><Relationship Id="rId2" Type="http://schemas.openxmlformats.org/officeDocument/2006/relationships/notesSlide" Target="../notesSlides/notesSlide49.xml"/><Relationship Id="rId16" Type="http://schemas.openxmlformats.org/officeDocument/2006/relationships/image" Target="../media/image161.emf"/><Relationship Id="rId20" Type="http://schemas.openxmlformats.org/officeDocument/2006/relationships/image" Target="../media/image16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6.emf"/><Relationship Id="rId11" Type="http://schemas.openxmlformats.org/officeDocument/2006/relationships/customXml" Target="../ink/ink150.xml"/><Relationship Id="rId24" Type="http://schemas.openxmlformats.org/officeDocument/2006/relationships/image" Target="../media/image165.emf"/><Relationship Id="rId5" Type="http://schemas.openxmlformats.org/officeDocument/2006/relationships/customXml" Target="../ink/ink147.xml"/><Relationship Id="rId15" Type="http://schemas.openxmlformats.org/officeDocument/2006/relationships/customXml" Target="../ink/ink152.xml"/><Relationship Id="rId23" Type="http://schemas.openxmlformats.org/officeDocument/2006/relationships/customXml" Target="../ink/ink156.xml"/><Relationship Id="rId10" Type="http://schemas.openxmlformats.org/officeDocument/2006/relationships/image" Target="../media/image158.emf"/><Relationship Id="rId19" Type="http://schemas.openxmlformats.org/officeDocument/2006/relationships/customXml" Target="../ink/ink154.xml"/><Relationship Id="rId4" Type="http://schemas.openxmlformats.org/officeDocument/2006/relationships/image" Target="../media/image155.emf"/><Relationship Id="rId9" Type="http://schemas.openxmlformats.org/officeDocument/2006/relationships/customXml" Target="../ink/ink149.xml"/><Relationship Id="rId14" Type="http://schemas.openxmlformats.org/officeDocument/2006/relationships/image" Target="../media/image160.emf"/><Relationship Id="rId22" Type="http://schemas.openxmlformats.org/officeDocument/2006/relationships/image" Target="../media/image164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8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7.e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3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.xml"/><Relationship Id="rId18" Type="http://schemas.openxmlformats.org/officeDocument/2006/relationships/image" Target="../media/image22.emf"/><Relationship Id="rId26" Type="http://schemas.openxmlformats.org/officeDocument/2006/relationships/image" Target="../media/image26.emf"/><Relationship Id="rId21" Type="http://schemas.openxmlformats.org/officeDocument/2006/relationships/customXml" Target="../ink/ink13.xml"/><Relationship Id="rId34" Type="http://schemas.openxmlformats.org/officeDocument/2006/relationships/image" Target="../media/image30.emf"/><Relationship Id="rId7" Type="http://schemas.openxmlformats.org/officeDocument/2006/relationships/customXml" Target="../ink/ink6.xml"/><Relationship Id="rId12" Type="http://schemas.openxmlformats.org/officeDocument/2006/relationships/image" Target="../media/image19.emf"/><Relationship Id="rId17" Type="http://schemas.openxmlformats.org/officeDocument/2006/relationships/customXml" Target="../ink/ink11.xml"/><Relationship Id="rId25" Type="http://schemas.openxmlformats.org/officeDocument/2006/relationships/customXml" Target="../ink/ink15.xml"/><Relationship Id="rId33" Type="http://schemas.openxmlformats.org/officeDocument/2006/relationships/customXml" Target="../ink/ink19.xml"/><Relationship Id="rId38" Type="http://schemas.openxmlformats.org/officeDocument/2006/relationships/image" Target="../media/image32.e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1.emf"/><Relationship Id="rId20" Type="http://schemas.openxmlformats.org/officeDocument/2006/relationships/image" Target="../media/image23.emf"/><Relationship Id="rId29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customXml" Target="../ink/ink8.xml"/><Relationship Id="rId24" Type="http://schemas.openxmlformats.org/officeDocument/2006/relationships/image" Target="../media/image25.emf"/><Relationship Id="rId32" Type="http://schemas.openxmlformats.org/officeDocument/2006/relationships/image" Target="../media/image29.emf"/><Relationship Id="rId37" Type="http://schemas.openxmlformats.org/officeDocument/2006/relationships/customXml" Target="../ink/ink21.xml"/><Relationship Id="rId5" Type="http://schemas.openxmlformats.org/officeDocument/2006/relationships/customXml" Target="../ink/ink5.xml"/><Relationship Id="rId15" Type="http://schemas.openxmlformats.org/officeDocument/2006/relationships/customXml" Target="../ink/ink10.xml"/><Relationship Id="rId23" Type="http://schemas.openxmlformats.org/officeDocument/2006/relationships/customXml" Target="../ink/ink14.xml"/><Relationship Id="rId28" Type="http://schemas.openxmlformats.org/officeDocument/2006/relationships/image" Target="../media/image27.emf"/><Relationship Id="rId36" Type="http://schemas.openxmlformats.org/officeDocument/2006/relationships/image" Target="../media/image31.emf"/><Relationship Id="rId10" Type="http://schemas.openxmlformats.org/officeDocument/2006/relationships/image" Target="../media/image18.emf"/><Relationship Id="rId19" Type="http://schemas.openxmlformats.org/officeDocument/2006/relationships/customXml" Target="../ink/ink12.xml"/><Relationship Id="rId31" Type="http://schemas.openxmlformats.org/officeDocument/2006/relationships/customXml" Target="../ink/ink18.xml"/><Relationship Id="rId4" Type="http://schemas.openxmlformats.org/officeDocument/2006/relationships/image" Target="../media/image15.emf"/><Relationship Id="rId9" Type="http://schemas.openxmlformats.org/officeDocument/2006/relationships/customXml" Target="../ink/ink7.xml"/><Relationship Id="rId14" Type="http://schemas.openxmlformats.org/officeDocument/2006/relationships/image" Target="../media/image20.emf"/><Relationship Id="rId22" Type="http://schemas.openxmlformats.org/officeDocument/2006/relationships/image" Target="../media/image24.emf"/><Relationship Id="rId27" Type="http://schemas.openxmlformats.org/officeDocument/2006/relationships/customXml" Target="../ink/ink16.xml"/><Relationship Id="rId30" Type="http://schemas.openxmlformats.org/officeDocument/2006/relationships/image" Target="../media/image28.emf"/><Relationship Id="rId35" Type="http://schemas.openxmlformats.org/officeDocument/2006/relationships/customXml" Target="../ink/ink20.xml"/><Relationship Id="rId8" Type="http://schemas.openxmlformats.org/officeDocument/2006/relationships/image" Target="../media/image17.emf"/><Relationship Id="rId3" Type="http://schemas.openxmlformats.org/officeDocument/2006/relationships/customXml" Target="../ink/ink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7281C0F-94E2-4DAC-A6DD-70A43C0C454F}" type="datetime1">
              <a:rPr lang="en-US" smtClean="0"/>
              <a:t>1/9/2019</a:t>
            </a:fld>
            <a:endParaRPr lang="en-US"/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2253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C45797-48D0-45F6-A2B4-DFF37459E53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CPSC 503</a:t>
            </a:r>
            <a:br>
              <a:rPr lang="en-US" smtClean="0"/>
            </a:br>
            <a:r>
              <a:rPr lang="en-US" smtClean="0"/>
              <a:t>Computational Linguistics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pPr eaLnBrk="1" hangingPunct="1"/>
            <a:r>
              <a:rPr lang="en-US" smtClean="0"/>
              <a:t>Lecture 2</a:t>
            </a:r>
          </a:p>
          <a:p>
            <a:pPr eaLnBrk="1" hangingPunct="1"/>
            <a:r>
              <a:rPr lang="en-US" smtClean="0"/>
              <a:t>Giuseppe Carenini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113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3925" y="5305425"/>
              <a:ext cx="514350" cy="409575"/>
            </p14:xfrm>
          </p:contentPart>
        </mc:Choice>
        <mc:Fallback xmlns="">
          <p:pic>
            <p:nvPicPr>
              <p:cNvPr id="9113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4920" y="5292468"/>
                <a:ext cx="537042" cy="43260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C0DEB01-9AB2-47C8-8102-5E5EF6BB8C26}" type="datetime1">
              <a:rPr lang="en-US" smtClean="0"/>
              <a:t>1/9/2019</a:t>
            </a:fld>
            <a:endParaRPr lang="en-US"/>
          </a:p>
        </p:txBody>
      </p:sp>
      <p:sp>
        <p:nvSpPr>
          <p:cNvPr id="41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41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ED8B81-C32D-48E8-97FD-CC5CCBEBADC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113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2413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??</a:t>
            </a:r>
          </a:p>
        </p:txBody>
      </p:sp>
      <p:sp>
        <p:nvSpPr>
          <p:cNvPr id="4114" name="Rectangle 11"/>
          <p:cNvSpPr>
            <a:spLocks noChangeArrowheads="1"/>
          </p:cNvSpPr>
          <p:nvPr/>
        </p:nvSpPr>
        <p:spPr bwMode="auto">
          <a:xfrm>
            <a:off x="0" y="1531938"/>
            <a:ext cx="44021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/CPSC50[34]/</a:t>
            </a:r>
          </a:p>
        </p:txBody>
      </p:sp>
      <p:sp>
        <p:nvSpPr>
          <p:cNvPr id="201740" name="Rectangle 12"/>
          <p:cNvSpPr>
            <a:spLocks noChangeArrowheads="1"/>
          </p:cNvSpPr>
          <p:nvPr/>
        </p:nvSpPr>
        <p:spPr bwMode="auto">
          <a:xfrm>
            <a:off x="852488" y="2822575"/>
            <a:ext cx="8291512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/^([Ff]rom\b|[Ss]ubject\b|[Dd]ate\b)/</a:t>
            </a:r>
          </a:p>
        </p:txBody>
      </p:sp>
      <p:sp>
        <p:nvSpPr>
          <p:cNvPr id="201741" name="Rectangle 13"/>
          <p:cNvSpPr>
            <a:spLocks noChangeArrowheads="1"/>
          </p:cNvSpPr>
          <p:nvPr/>
        </p:nvSpPr>
        <p:spPr bwMode="auto">
          <a:xfrm>
            <a:off x="701675" y="4340225"/>
            <a:ext cx="480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	/[0-9]+(\.[0-9]+){3}/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98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95625" y="4725988"/>
              <a:ext cx="20638" cy="11112"/>
            </p14:xfrm>
          </p:contentPart>
        </mc:Choice>
        <mc:Fallback xmlns="">
          <p:pic>
            <p:nvPicPr>
              <p:cNvPr id="4098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6935" y="4722045"/>
                <a:ext cx="33310" cy="236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9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38300" y="5314950"/>
              <a:ext cx="538163" cy="338138"/>
            </p14:xfrm>
          </p:contentPart>
        </mc:Choice>
        <mc:Fallback xmlns="">
          <p:pic>
            <p:nvPicPr>
              <p:cNvPr id="409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27861" y="5311349"/>
                <a:ext cx="553642" cy="351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0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11463" y="4232275"/>
              <a:ext cx="417512" cy="701675"/>
            </p14:xfrm>
          </p:contentPart>
        </mc:Choice>
        <mc:Fallback xmlns="">
          <p:pic>
            <p:nvPicPr>
              <p:cNvPr id="410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98855" y="4217154"/>
                <a:ext cx="444169" cy="730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0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76775" y="4889500"/>
              <a:ext cx="433388" cy="19050"/>
            </p14:xfrm>
          </p:contentPart>
        </mc:Choice>
        <mc:Fallback xmlns="">
          <p:pic>
            <p:nvPicPr>
              <p:cNvPr id="410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72456" y="4880155"/>
                <a:ext cx="443467" cy="40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0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8388" y="5375275"/>
              <a:ext cx="2286000" cy="369888"/>
            </p14:xfrm>
          </p:contentPart>
        </mc:Choice>
        <mc:Fallback xmlns="">
          <p:pic>
            <p:nvPicPr>
              <p:cNvPr id="410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26870" y="5371677"/>
                <a:ext cx="2302197" cy="38176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40" grpId="0" autoUpdateAnimBg="0"/>
      <p:bldP spid="20174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2FBA6F8-7B72-4F71-AF51-539475DCCDED}" type="datetime1">
              <a:rPr lang="en-US" smtClean="0"/>
              <a:t>1/9/2019</a:t>
            </a:fld>
            <a:endParaRPr lang="en-US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B5EB86-FB2A-448B-8B03-BF756B1D99C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4699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Fundamental Relations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971800"/>
            <a:ext cx="1828800" cy="1066800"/>
          </a:xfrm>
          <a:solidFill>
            <a:srgbClr val="CCFF99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CA" sz="5400" smtClean="0"/>
              <a:t>FSA</a:t>
            </a:r>
          </a:p>
        </p:txBody>
      </p:sp>
      <p:sp>
        <p:nvSpPr>
          <p:cNvPr id="26631" name="Rectangle 4"/>
          <p:cNvSpPr>
            <a:spLocks noChangeArrowheads="1"/>
          </p:cNvSpPr>
          <p:nvPr/>
        </p:nvSpPr>
        <p:spPr bwMode="auto">
          <a:xfrm>
            <a:off x="4724400" y="1828800"/>
            <a:ext cx="2819400" cy="14478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CA" sz="3200" b="1">
                <a:latin typeface="Comic Sans MS" pitchFamily="66" charset="0"/>
              </a:rPr>
              <a:t>Regular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CA" sz="3200" b="1">
                <a:latin typeface="Comic Sans MS" pitchFamily="66" charset="0"/>
              </a:rPr>
              <a:t>Expressions</a:t>
            </a:r>
          </a:p>
        </p:txBody>
      </p:sp>
      <p:sp>
        <p:nvSpPr>
          <p:cNvPr id="26632" name="Rectangle 5"/>
          <p:cNvSpPr>
            <a:spLocks noChangeArrowheads="1"/>
          </p:cNvSpPr>
          <p:nvPr/>
        </p:nvSpPr>
        <p:spPr bwMode="auto">
          <a:xfrm>
            <a:off x="4800600" y="4584700"/>
            <a:ext cx="2971800" cy="14351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CA" sz="3200" b="1" dirty="0" smtClean="0">
                <a:latin typeface="Comic Sans MS" pitchFamily="66" charset="0"/>
              </a:rPr>
              <a:t>Linguistic</a:t>
            </a:r>
            <a:endParaRPr lang="en-CA" sz="3200" b="1" dirty="0">
              <a:latin typeface="Comic Sans MS" pitchFamily="66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CA" sz="3200" b="1" dirty="0">
                <a:latin typeface="Comic Sans MS" pitchFamily="66" charset="0"/>
              </a:rPr>
              <a:t>Phenomena</a:t>
            </a:r>
          </a:p>
        </p:txBody>
      </p:sp>
      <p:sp>
        <p:nvSpPr>
          <p:cNvPr id="26633" name="Line 6"/>
          <p:cNvSpPr>
            <a:spLocks noChangeShapeType="1"/>
          </p:cNvSpPr>
          <p:nvPr/>
        </p:nvSpPr>
        <p:spPr bwMode="auto">
          <a:xfrm flipV="1">
            <a:off x="2667000" y="2362200"/>
            <a:ext cx="1981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6634" name="Line 7"/>
          <p:cNvSpPr>
            <a:spLocks noChangeShapeType="1"/>
          </p:cNvSpPr>
          <p:nvPr/>
        </p:nvSpPr>
        <p:spPr bwMode="auto">
          <a:xfrm flipV="1">
            <a:off x="2667000" y="2667000"/>
            <a:ext cx="20574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6635" name="Line 8"/>
          <p:cNvSpPr>
            <a:spLocks noChangeShapeType="1"/>
          </p:cNvSpPr>
          <p:nvPr/>
        </p:nvSpPr>
        <p:spPr bwMode="auto">
          <a:xfrm>
            <a:off x="2667000" y="3733800"/>
            <a:ext cx="21336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6636" name="Text Box 9"/>
          <p:cNvSpPr txBox="1">
            <a:spLocks noChangeArrowheads="1"/>
          </p:cNvSpPr>
          <p:nvPr/>
        </p:nvSpPr>
        <p:spPr bwMode="auto">
          <a:xfrm>
            <a:off x="2743200" y="4419600"/>
            <a:ext cx="115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>
                <a:latin typeface="Comic Sans MS" pitchFamily="66" charset="0"/>
              </a:rPr>
              <a:t>model</a:t>
            </a:r>
          </a:p>
        </p:txBody>
      </p:sp>
      <p:sp>
        <p:nvSpPr>
          <p:cNvPr id="26637" name="Text Box 10"/>
          <p:cNvSpPr txBox="1">
            <a:spLocks noChangeArrowheads="1"/>
          </p:cNvSpPr>
          <p:nvPr/>
        </p:nvSpPr>
        <p:spPr bwMode="auto">
          <a:xfrm>
            <a:off x="457200" y="1752600"/>
            <a:ext cx="396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400">
                <a:latin typeface="Comic Sans MS" pitchFamily="66" charset="0"/>
              </a:rPr>
              <a:t>implement</a:t>
            </a:r>
          </a:p>
          <a:p>
            <a:pPr algn="ctr"/>
            <a:r>
              <a:rPr lang="en-CA" sz="2400">
                <a:latin typeface="Comic Sans MS" pitchFamily="66" charset="0"/>
              </a:rPr>
              <a:t>(generate and recognize)</a:t>
            </a:r>
          </a:p>
        </p:txBody>
      </p:sp>
      <p:sp>
        <p:nvSpPr>
          <p:cNvPr id="26638" name="Text Box 11"/>
          <p:cNvSpPr txBox="1">
            <a:spLocks noChangeArrowheads="1"/>
          </p:cNvSpPr>
          <p:nvPr/>
        </p:nvSpPr>
        <p:spPr bwMode="auto">
          <a:xfrm>
            <a:off x="3048000" y="3124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>
                <a:latin typeface="Comic Sans MS" pitchFamily="66" charset="0"/>
              </a:rPr>
              <a:t>describe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8FE9523-DB85-4E25-AAAE-25240141316A}" type="datetime1">
              <a:rPr lang="en-US" smtClean="0"/>
              <a:t>1/9/2019</a:t>
            </a:fld>
            <a:endParaRPr lang="en-US"/>
          </a:p>
        </p:txBody>
      </p:sp>
      <p:sp>
        <p:nvSpPr>
          <p:cNvPr id="512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5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FF2074-F492-494B-B162-EE74B1FECDC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131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RegExp</a:t>
            </a:r>
            <a:r>
              <a:rPr lang="en-US" dirty="0" smtClean="0"/>
              <a:t> in Practice: Text Searching/Editing </a:t>
            </a:r>
          </a:p>
        </p:txBody>
      </p:sp>
      <p:sp>
        <p:nvSpPr>
          <p:cNvPr id="5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52525"/>
            <a:ext cx="9144000" cy="26670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3200" dirty="0" smtClean="0"/>
              <a:t>   Find me all instances of the determiner “</a:t>
            </a:r>
            <a:r>
              <a:rPr lang="en-US" sz="3200" dirty="0" smtClean="0">
                <a:solidFill>
                  <a:srgbClr val="3333FF"/>
                </a:solidFill>
              </a:rPr>
              <a:t>the</a:t>
            </a:r>
            <a:r>
              <a:rPr lang="en-US" sz="3200" dirty="0" smtClean="0"/>
              <a:t>” in an English text. </a:t>
            </a:r>
          </a:p>
          <a:p>
            <a:pPr marL="914400" lvl="1" indent="-457200" eaLnBrk="1" hangingPunct="1"/>
            <a:r>
              <a:rPr lang="en-US" dirty="0" smtClean="0"/>
              <a:t>To count them</a:t>
            </a:r>
          </a:p>
          <a:p>
            <a:pPr marL="914400" lvl="1" indent="-457200" eaLnBrk="1" hangingPunct="1"/>
            <a:r>
              <a:rPr lang="en-US" dirty="0" smtClean="0"/>
              <a:t>To substitute them with something else</a:t>
            </a:r>
          </a:p>
          <a:p>
            <a:pPr marL="533400" indent="-533400" eaLnBrk="1" hangingPunct="1">
              <a:buFontTx/>
              <a:buNone/>
            </a:pPr>
            <a:r>
              <a:rPr lang="en-US" sz="3200" dirty="0" smtClean="0"/>
              <a:t>You try: </a:t>
            </a:r>
            <a:r>
              <a:rPr lang="en-US" sz="3200" dirty="0" smtClean="0">
                <a:latin typeface="Courier New" pitchFamily="49" charset="0"/>
              </a:rPr>
              <a:t>/the/</a:t>
            </a:r>
          </a:p>
          <a:p>
            <a:pPr marL="914400" lvl="1" indent="-457200" eaLnBrk="1" hangingPunct="1">
              <a:buFontTx/>
              <a:buAutoNum type="arabicPeriod"/>
            </a:pPr>
            <a:endParaRPr lang="en-US" dirty="0" smtClean="0">
              <a:latin typeface="Courier New" pitchFamily="49" charset="0"/>
            </a:endParaRPr>
          </a:p>
          <a:p>
            <a:pPr marL="914400" lvl="1" indent="-457200" eaLnBrk="1" hangingPunct="1">
              <a:buFontTx/>
              <a:buNone/>
            </a:pPr>
            <a:endParaRPr lang="en-US" dirty="0" smtClean="0">
              <a:latin typeface="Courier New" pitchFamily="49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3667125"/>
            <a:ext cx="5562600" cy="1066800"/>
            <a:chOff x="192" y="2688"/>
            <a:chExt cx="3504" cy="672"/>
          </a:xfrm>
        </p:grpSpPr>
        <p:sp>
          <p:nvSpPr>
            <p:cNvPr id="5141" name="Rectangle 5"/>
            <p:cNvSpPr>
              <a:spLocks noChangeArrowheads="1"/>
            </p:cNvSpPr>
            <p:nvPr/>
          </p:nvSpPr>
          <p:spPr bwMode="auto">
            <a:xfrm>
              <a:off x="192" y="3024"/>
              <a:ext cx="144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533400" indent="-533400">
                <a:spcBef>
                  <a:spcPct val="20000"/>
                </a:spcBef>
              </a:pPr>
              <a:r>
                <a:rPr lang="en-US" sz="3200" b="1">
                  <a:latin typeface="Courier New" pitchFamily="49" charset="0"/>
                </a:rPr>
                <a:t>/[tT]he/ </a:t>
              </a:r>
            </a:p>
            <a:p>
              <a:pPr marL="914400" lvl="1" indent="-457200">
                <a:spcBef>
                  <a:spcPct val="20000"/>
                </a:spcBef>
              </a:pPr>
              <a:endParaRPr lang="en-US" sz="3200" b="1">
                <a:latin typeface="Courier New" pitchFamily="49" charset="0"/>
              </a:endParaRPr>
            </a:p>
            <a:p>
              <a:pPr marL="914400" lvl="1" indent="-457200">
                <a:spcBef>
                  <a:spcPct val="20000"/>
                </a:spcBef>
              </a:pPr>
              <a:endParaRPr lang="en-US" sz="3200" b="1">
                <a:latin typeface="Courier New" pitchFamily="49" charset="0"/>
              </a:endParaRPr>
            </a:p>
          </p:txBody>
        </p:sp>
        <p:sp>
          <p:nvSpPr>
            <p:cNvPr id="5142" name="Rectangle 6"/>
            <p:cNvSpPr>
              <a:spLocks noChangeArrowheads="1"/>
            </p:cNvSpPr>
            <p:nvPr/>
          </p:nvSpPr>
          <p:spPr bwMode="auto">
            <a:xfrm>
              <a:off x="2016" y="3024"/>
              <a:ext cx="168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533400" indent="-533400">
                <a:spcBef>
                  <a:spcPct val="20000"/>
                </a:spcBef>
              </a:pPr>
              <a:r>
                <a:rPr lang="en-US" sz="3200" b="1">
                  <a:latin typeface="Courier New" pitchFamily="49" charset="0"/>
                </a:rPr>
                <a:t>/\bthe\b/ </a:t>
              </a:r>
            </a:p>
            <a:p>
              <a:pPr marL="914400" lvl="1" indent="-457200">
                <a:spcBef>
                  <a:spcPct val="20000"/>
                </a:spcBef>
              </a:pPr>
              <a:endParaRPr lang="en-US" sz="3200" b="1">
                <a:latin typeface="Courier New" pitchFamily="49" charset="0"/>
              </a:endParaRPr>
            </a:p>
            <a:p>
              <a:pPr marL="914400" lvl="1" indent="-457200">
                <a:spcBef>
                  <a:spcPct val="20000"/>
                </a:spcBef>
              </a:pPr>
              <a:endParaRPr lang="en-US" sz="3200" b="1">
                <a:latin typeface="Courier New" pitchFamily="49" charset="0"/>
              </a:endParaRPr>
            </a:p>
          </p:txBody>
        </p:sp>
        <p:sp>
          <p:nvSpPr>
            <p:cNvPr id="5143" name="Line 7"/>
            <p:cNvSpPr>
              <a:spLocks noChangeShapeType="1"/>
            </p:cNvSpPr>
            <p:nvPr/>
          </p:nvSpPr>
          <p:spPr bwMode="auto">
            <a:xfrm flipH="1">
              <a:off x="864" y="2688"/>
              <a:ext cx="91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44" name="Line 8"/>
            <p:cNvSpPr>
              <a:spLocks noChangeShapeType="1"/>
            </p:cNvSpPr>
            <p:nvPr/>
          </p:nvSpPr>
          <p:spPr bwMode="auto">
            <a:xfrm>
              <a:off x="1920" y="2688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990600" y="4733925"/>
            <a:ext cx="4038600" cy="914400"/>
            <a:chOff x="624" y="3360"/>
            <a:chExt cx="2544" cy="576"/>
          </a:xfrm>
        </p:grpSpPr>
        <p:sp>
          <p:nvSpPr>
            <p:cNvPr id="5138" name="Rectangle 10"/>
            <p:cNvSpPr>
              <a:spLocks noChangeArrowheads="1"/>
            </p:cNvSpPr>
            <p:nvPr/>
          </p:nvSpPr>
          <p:spPr bwMode="auto">
            <a:xfrm>
              <a:off x="1152" y="3504"/>
              <a:ext cx="201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533400" indent="-533400">
                <a:spcBef>
                  <a:spcPct val="20000"/>
                </a:spcBef>
              </a:pPr>
              <a:r>
                <a:rPr lang="en-US" sz="3200" b="1">
                  <a:latin typeface="Courier New" pitchFamily="49" charset="0"/>
                </a:rPr>
                <a:t>/\b[tT]he\b/</a:t>
              </a:r>
              <a:endParaRPr lang="en-US" sz="3600" b="1">
                <a:latin typeface="Courier New" pitchFamily="49" charset="0"/>
              </a:endParaRPr>
            </a:p>
            <a:p>
              <a:pPr marL="914400" lvl="1" indent="-457200">
                <a:spcBef>
                  <a:spcPct val="20000"/>
                </a:spcBef>
              </a:pPr>
              <a:endParaRPr lang="en-US" sz="3200" b="1">
                <a:latin typeface="Courier New" pitchFamily="49" charset="0"/>
              </a:endParaRPr>
            </a:p>
          </p:txBody>
        </p:sp>
        <p:sp>
          <p:nvSpPr>
            <p:cNvPr id="5139" name="Line 11"/>
            <p:cNvSpPr>
              <a:spLocks noChangeShapeType="1"/>
            </p:cNvSpPr>
            <p:nvPr/>
          </p:nvSpPr>
          <p:spPr bwMode="auto">
            <a:xfrm>
              <a:off x="624" y="3360"/>
              <a:ext cx="81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40" name="Line 12"/>
            <p:cNvSpPr>
              <a:spLocks noChangeShapeType="1"/>
            </p:cNvSpPr>
            <p:nvPr/>
          </p:nvSpPr>
          <p:spPr bwMode="auto">
            <a:xfrm flipH="1">
              <a:off x="1872" y="3408"/>
              <a:ext cx="52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135" name="Text Box 13"/>
          <p:cNvSpPr txBox="1">
            <a:spLocks noChangeArrowheads="1"/>
          </p:cNvSpPr>
          <p:nvPr/>
        </p:nvSpPr>
        <p:spPr bwMode="auto">
          <a:xfrm>
            <a:off x="533400" y="2219325"/>
            <a:ext cx="861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CA"/>
          </a:p>
        </p:txBody>
      </p:sp>
      <p:sp>
        <p:nvSpPr>
          <p:cNvPr id="205838" name="Text Box 14"/>
          <p:cNvSpPr txBox="1">
            <a:spLocks noChangeArrowheads="1"/>
          </p:cNvSpPr>
          <p:nvPr/>
        </p:nvSpPr>
        <p:spPr bwMode="auto">
          <a:xfrm>
            <a:off x="3810000" y="3133725"/>
            <a:ext cx="5334000" cy="10668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3200"/>
              <a:t>The o</a:t>
            </a:r>
            <a:r>
              <a:rPr lang="en-CA" sz="3200">
                <a:solidFill>
                  <a:srgbClr val="3333FF"/>
                </a:solidFill>
              </a:rPr>
              <a:t>the</a:t>
            </a:r>
            <a:r>
              <a:rPr lang="en-CA" sz="3200"/>
              <a:t>r cop went to </a:t>
            </a:r>
            <a:r>
              <a:rPr lang="en-CA" sz="3200">
                <a:solidFill>
                  <a:srgbClr val="3333FF"/>
                </a:solidFill>
              </a:rPr>
              <a:t>the</a:t>
            </a:r>
            <a:r>
              <a:rPr lang="en-CA" sz="3200"/>
              <a:t> bank but </a:t>
            </a:r>
            <a:r>
              <a:rPr lang="en-CA" sz="3200">
                <a:solidFill>
                  <a:srgbClr val="3333FF"/>
                </a:solidFill>
              </a:rPr>
              <a:t>the</a:t>
            </a:r>
            <a:r>
              <a:rPr lang="en-CA" sz="3200"/>
              <a:t>re were no people </a:t>
            </a:r>
            <a:r>
              <a:rPr lang="en-CA" sz="3200">
                <a:solidFill>
                  <a:srgbClr val="3333FF"/>
                </a:solidFill>
              </a:rPr>
              <a:t>the</a:t>
            </a:r>
            <a:r>
              <a:rPr lang="en-CA" sz="3200"/>
              <a:t>re.</a:t>
            </a:r>
          </a:p>
        </p:txBody>
      </p:sp>
      <p:sp>
        <p:nvSpPr>
          <p:cNvPr id="205840" name="Rectangle 16"/>
          <p:cNvSpPr>
            <a:spLocks noChangeArrowheads="1"/>
          </p:cNvSpPr>
          <p:nvPr/>
        </p:nvSpPr>
        <p:spPr bwMode="auto">
          <a:xfrm>
            <a:off x="1231900" y="5629275"/>
            <a:ext cx="7059613" cy="685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r>
              <a:rPr lang="en-US" sz="3200" b="1">
                <a:latin typeface="Courier New" pitchFamily="49" charset="0"/>
              </a:rPr>
              <a:t> s</a:t>
            </a:r>
            <a:r>
              <a:rPr lang="en-US" sz="3200" b="1">
                <a:solidFill>
                  <a:schemeClr val="accent2"/>
                </a:solidFill>
                <a:latin typeface="Courier New" pitchFamily="49" charset="0"/>
              </a:rPr>
              <a:t>/</a:t>
            </a:r>
            <a:r>
              <a:rPr lang="en-US" sz="3200" b="1">
                <a:latin typeface="Courier New" pitchFamily="49" charset="0"/>
              </a:rPr>
              <a:t>\b([tT]he|[Aa]n?)\b</a:t>
            </a:r>
            <a:r>
              <a:rPr lang="en-US" sz="3200" b="1">
                <a:solidFill>
                  <a:schemeClr val="accent2"/>
                </a:solidFill>
                <a:latin typeface="Courier New" pitchFamily="49" charset="0"/>
              </a:rPr>
              <a:t>/</a:t>
            </a:r>
            <a:r>
              <a:rPr lang="en-US" sz="3200" b="1">
                <a:latin typeface="Courier New" pitchFamily="49" charset="0"/>
              </a:rPr>
              <a:t>DET</a:t>
            </a:r>
            <a:r>
              <a:rPr lang="en-US" sz="3200" b="1">
                <a:solidFill>
                  <a:schemeClr val="accent2"/>
                </a:solidFill>
                <a:latin typeface="Courier New" pitchFamily="49" charset="0"/>
              </a:rPr>
              <a:t>/</a:t>
            </a:r>
            <a:endParaRPr lang="en-US" sz="3600" b="1">
              <a:solidFill>
                <a:schemeClr val="accent2"/>
              </a:solidFill>
              <a:latin typeface="Courier New" pitchFamily="49" charset="0"/>
            </a:endParaRPr>
          </a:p>
          <a:p>
            <a:pPr marL="914400" lvl="1" indent="-457200">
              <a:spcBef>
                <a:spcPct val="20000"/>
              </a:spcBef>
            </a:pPr>
            <a:endParaRPr lang="en-US" sz="3200" b="1">
              <a:latin typeface="Courier New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2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175" y="3605213"/>
              <a:ext cx="2306638" cy="1165225"/>
            </p14:xfrm>
          </p:contentPart>
        </mc:Choice>
        <mc:Fallback xmlns="">
          <p:pic>
            <p:nvPicPr>
              <p:cNvPr id="512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655" y="3601253"/>
                <a:ext cx="2321039" cy="1173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2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5225" y="2144713"/>
              <a:ext cx="1892300" cy="1550987"/>
            </p14:xfrm>
          </p:contentPart>
        </mc:Choice>
        <mc:Fallback xmlns="">
          <p:pic>
            <p:nvPicPr>
              <p:cNvPr id="512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93340" y="2140751"/>
                <a:ext cx="1910668" cy="1567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2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2138" y="1874838"/>
              <a:ext cx="747712" cy="279400"/>
            </p14:xfrm>
          </p:contentPart>
        </mc:Choice>
        <mc:Fallback xmlns="">
          <p:pic>
            <p:nvPicPr>
              <p:cNvPr id="512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68898" y="1869437"/>
                <a:ext cx="754192" cy="291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12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0350" y="1746250"/>
              <a:ext cx="1347788" cy="420688"/>
            </p14:xfrm>
          </p:contentPart>
        </mc:Choice>
        <mc:Fallback xmlns="">
          <p:pic>
            <p:nvPicPr>
              <p:cNvPr id="512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02430" y="1738693"/>
                <a:ext cx="1360028" cy="4372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2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30800" y="2497138"/>
              <a:ext cx="3429000" cy="1700212"/>
            </p14:xfrm>
          </p:contentPart>
        </mc:Choice>
        <mc:Fallback xmlns="">
          <p:pic>
            <p:nvPicPr>
              <p:cNvPr id="512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26480" y="2493178"/>
                <a:ext cx="3445920" cy="17164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12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56313" y="4503738"/>
              <a:ext cx="1470025" cy="349250"/>
            </p14:xfrm>
          </p:contentPart>
        </mc:Choice>
        <mc:Fallback xmlns="">
          <p:pic>
            <p:nvPicPr>
              <p:cNvPr id="512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49832" y="4495817"/>
                <a:ext cx="1490547" cy="363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69238" y="4362450"/>
              <a:ext cx="341312" cy="519113"/>
            </p14:xfrm>
          </p:contentPart>
        </mc:Choice>
        <mc:Fallback xmlns="">
          <p:pic>
            <p:nvPicPr>
              <p:cNvPr id="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65638" y="4354530"/>
                <a:ext cx="356433" cy="533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3300" y="4948238"/>
              <a:ext cx="854075" cy="334962"/>
            </p14:xfrm>
          </p:contentPart>
        </mc:Choice>
        <mc:Fallback xmlns="">
          <p:pic>
            <p:nvPicPr>
              <p:cNvPr id="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77179" y="4939234"/>
                <a:ext cx="864157" cy="3558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3738" y="4956175"/>
              <a:ext cx="41275" cy="263525"/>
            </p14:xfrm>
          </p:contentPart>
        </mc:Choice>
        <mc:Fallback xmlns="">
          <p:pic>
            <p:nvPicPr>
              <p:cNvPr id="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40149" y="4947535"/>
                <a:ext cx="50248" cy="279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5388" y="4943475"/>
              <a:ext cx="358775" cy="500063"/>
            </p14:xfrm>
          </p:contentPart>
        </mc:Choice>
        <mc:Fallback xmlns="">
          <p:pic>
            <p:nvPicPr>
              <p:cNvPr id="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538911" y="4936635"/>
                <a:ext cx="371370" cy="519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3250" y="3143250"/>
              <a:ext cx="1062038" cy="1011238"/>
            </p14:xfrm>
          </p:contentPart>
        </mc:Choice>
        <mc:Fallback xmlns="">
          <p:pic>
            <p:nvPicPr>
              <p:cNvPr id="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02093" y="3133887"/>
                <a:ext cx="1084711" cy="10328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13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53313" y="2173288"/>
              <a:ext cx="655637" cy="288925"/>
            </p14:xfrm>
          </p:contentPart>
        </mc:Choice>
        <mc:Fallback xmlns="">
          <p:pic>
            <p:nvPicPr>
              <p:cNvPr id="513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45752" y="2164293"/>
                <a:ext cx="667158" cy="3054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13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64513" y="1905000"/>
              <a:ext cx="893762" cy="381000"/>
            </p14:xfrm>
          </p:contentPart>
        </mc:Choice>
        <mc:Fallback xmlns="">
          <p:pic>
            <p:nvPicPr>
              <p:cNvPr id="513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156594" y="1899238"/>
                <a:ext cx="905640" cy="3936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6813" y="2566988"/>
              <a:ext cx="696912" cy="1174750"/>
            </p14:xfrm>
          </p:contentPart>
        </mc:Choice>
        <mc:Fallback xmlns="">
          <p:pic>
            <p:nvPicPr>
              <p:cNvPr id="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506014" y="2562308"/>
                <a:ext cx="719230" cy="118447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8" grpId="0" animBg="1" autoUpdateAnimBg="0"/>
      <p:bldP spid="2058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Annotated Corpora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029200"/>
          </a:xfrm>
        </p:spPr>
        <p:txBody>
          <a:bodyPr/>
          <a:lstStyle/>
          <a:p>
            <a:r>
              <a:rPr lang="en-US" dirty="0" smtClean="0"/>
              <a:t>Example The </a:t>
            </a:r>
            <a:r>
              <a:rPr lang="en-US" dirty="0" err="1" smtClean="0"/>
              <a:t>CoNLL</a:t>
            </a:r>
            <a:r>
              <a:rPr lang="en-US" dirty="0" smtClean="0"/>
              <a:t> corpora provide chunk structures, which are encoded as flat trees.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CoNLL</a:t>
            </a:r>
            <a:r>
              <a:rPr lang="en-US" dirty="0" smtClean="0"/>
              <a:t> 2000 Corpus includes </a:t>
            </a:r>
            <a:r>
              <a:rPr lang="en-US" dirty="0" smtClean="0">
                <a:solidFill>
                  <a:schemeClr val="accent2"/>
                </a:solidFill>
              </a:rPr>
              <a:t>***phrasal chunks***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CoNLL</a:t>
            </a:r>
            <a:r>
              <a:rPr lang="en-US" dirty="0" smtClean="0"/>
              <a:t> 2002 Corpus includes </a:t>
            </a:r>
            <a:r>
              <a:rPr lang="en-US" dirty="0" smtClean="0">
                <a:solidFill>
                  <a:schemeClr val="accent2"/>
                </a:solidFill>
              </a:rPr>
              <a:t>***named entity chunks***.</a:t>
            </a:r>
          </a:p>
          <a:p>
            <a:pPr>
              <a:buFontTx/>
              <a:buNone/>
            </a:pP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smtClean="0">
                <a:solidFill>
                  <a:schemeClr val="accent2"/>
                </a:solidFill>
              </a:rPr>
              <a:t>nltk</a:t>
            </a:r>
            <a:r>
              <a:rPr lang="en-US" dirty="0" smtClean="0"/>
              <a:t>.googlecode.com/svn/trunk/doc/howto/corpus.html</a:t>
            </a:r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868BB47-51F6-4BD3-9097-177DCCE7EB9C}" type="datetime1">
              <a:rPr lang="en-US" smtClean="0"/>
              <a:t>1/9/2019</a:t>
            </a:fld>
            <a:endParaRPr lang="en-US"/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1D4E68-476A-49B7-9013-0B9C306802EA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67E15A9-D521-4F5D-A157-55028A6BAAE1}" type="datetime1">
              <a:rPr lang="en-US" smtClean="0"/>
              <a:t>1/9/2019</a:t>
            </a:fld>
            <a:endParaRPr lang="en-US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EE4A21-983E-4655-BA30-9B341780840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</a:t>
            </a:r>
          </a:p>
        </p:txBody>
      </p:sp>
      <p:sp>
        <p:nvSpPr>
          <p:cNvPr id="25606" name="Rectangle 3"/>
          <p:cNvSpPr>
            <a:spLocks noChangeArrowheads="1"/>
          </p:cNvSpPr>
          <p:nvPr/>
        </p:nvSpPr>
        <p:spPr bwMode="auto">
          <a:xfrm>
            <a:off x="3352800" y="1600200"/>
            <a:ext cx="5683250" cy="190469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latin typeface="Comic Sans MS" pitchFamily="66" charset="0"/>
              </a:rPr>
              <a:t>State Machines (no prob.)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Finite State Automata </a:t>
            </a:r>
            <a:r>
              <a:rPr lang="en-US" sz="2400" b="1">
                <a:latin typeface="Comic Sans MS" pitchFamily="66" charset="0"/>
              </a:rPr>
              <a:t>(and Regular Expressions)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Finite State Transducers</a:t>
            </a:r>
          </a:p>
        </p:txBody>
      </p:sp>
      <p:sp>
        <p:nvSpPr>
          <p:cNvPr id="25607" name="Line 4"/>
          <p:cNvSpPr>
            <a:spLocks noChangeShapeType="1"/>
          </p:cNvSpPr>
          <p:nvPr/>
        </p:nvSpPr>
        <p:spPr bwMode="auto">
          <a:xfrm flipH="1" flipV="1">
            <a:off x="2743200" y="31242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5608" name="Rectangle 5"/>
          <p:cNvSpPr>
            <a:spLocks noChangeArrowheads="1"/>
          </p:cNvSpPr>
          <p:nvPr/>
        </p:nvSpPr>
        <p:spPr bwMode="auto">
          <a:xfrm>
            <a:off x="228600" y="2362200"/>
            <a:ext cx="2514600" cy="14478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(English)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Morphology</a:t>
            </a:r>
          </a:p>
        </p:txBody>
      </p:sp>
      <p:grpSp>
        <p:nvGrpSpPr>
          <p:cNvPr id="25609" name="Group 6"/>
          <p:cNvGrpSpPr>
            <a:grpSpLocks/>
          </p:cNvGrpSpPr>
          <p:nvPr/>
        </p:nvGrpSpPr>
        <p:grpSpPr bwMode="auto">
          <a:xfrm>
            <a:off x="838200" y="3657600"/>
            <a:ext cx="5715000" cy="2133600"/>
            <a:chOff x="336" y="1440"/>
            <a:chExt cx="5424" cy="2352"/>
          </a:xfrm>
        </p:grpSpPr>
        <p:sp>
          <p:nvSpPr>
            <p:cNvPr id="25610" name="Rectangle 7"/>
            <p:cNvSpPr>
              <a:spLocks noChangeArrowheads="1"/>
            </p:cNvSpPr>
            <p:nvPr/>
          </p:nvSpPr>
          <p:spPr bwMode="auto">
            <a:xfrm>
              <a:off x="2832" y="2832"/>
              <a:ext cx="2064" cy="57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Logical formalisms 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(First-Order Logics)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200" b="1">
                <a:latin typeface="Comic Sans MS" pitchFamily="66" charset="0"/>
              </a:endParaRPr>
            </a:p>
          </p:txBody>
        </p:sp>
        <p:sp>
          <p:nvSpPr>
            <p:cNvPr id="25611" name="Rectangle 8"/>
            <p:cNvSpPr>
              <a:spLocks noChangeArrowheads="1"/>
            </p:cNvSpPr>
            <p:nvPr/>
          </p:nvSpPr>
          <p:spPr bwMode="auto">
            <a:xfrm>
              <a:off x="2496" y="2160"/>
              <a:ext cx="3264" cy="60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Rule systems </a:t>
              </a:r>
              <a:r>
                <a:rPr lang="en-US" sz="1200" b="1" i="1">
                  <a:solidFill>
                    <a:schemeClr val="accent2"/>
                  </a:solidFill>
                  <a:latin typeface="Comic Sans MS" pitchFamily="66" charset="0"/>
                </a:rPr>
                <a:t>(and prob. version)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(e.g., </a:t>
              </a:r>
              <a:r>
                <a:rPr lang="en-US" sz="1200" b="1">
                  <a:solidFill>
                    <a:schemeClr val="accent2"/>
                  </a:solidFill>
                  <a:latin typeface="Comic Sans MS" pitchFamily="66" charset="0"/>
                </a:rPr>
                <a:t>(Prob.)</a:t>
              </a:r>
              <a:r>
                <a:rPr lang="en-US" sz="1200" b="1">
                  <a:latin typeface="Comic Sans MS" pitchFamily="66" charset="0"/>
                </a:rPr>
                <a:t> Context-Free Grammars)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200" b="1">
                <a:latin typeface="Comic Sans MS" pitchFamily="66" charset="0"/>
              </a:endParaRPr>
            </a:p>
          </p:txBody>
        </p:sp>
        <p:sp>
          <p:nvSpPr>
            <p:cNvPr id="25612" name="Rectangle 9"/>
            <p:cNvSpPr>
              <a:spLocks noChangeArrowheads="1"/>
            </p:cNvSpPr>
            <p:nvPr/>
          </p:nvSpPr>
          <p:spPr bwMode="auto">
            <a:xfrm>
              <a:off x="432" y="1776"/>
              <a:ext cx="864" cy="33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Syntax</a:t>
              </a:r>
            </a:p>
          </p:txBody>
        </p:sp>
        <p:sp>
          <p:nvSpPr>
            <p:cNvPr id="25613" name="Rectangle 10"/>
            <p:cNvSpPr>
              <a:spLocks noChangeArrowheads="1"/>
            </p:cNvSpPr>
            <p:nvPr/>
          </p:nvSpPr>
          <p:spPr bwMode="auto">
            <a:xfrm>
              <a:off x="336" y="2880"/>
              <a:ext cx="1392" cy="81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Pragmatics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Discourse and Dialogue</a:t>
              </a:r>
            </a:p>
          </p:txBody>
        </p:sp>
        <p:sp>
          <p:nvSpPr>
            <p:cNvPr id="25614" name="Rectangle 11"/>
            <p:cNvSpPr>
              <a:spLocks noChangeArrowheads="1"/>
            </p:cNvSpPr>
            <p:nvPr/>
          </p:nvSpPr>
          <p:spPr bwMode="auto">
            <a:xfrm>
              <a:off x="336" y="2304"/>
              <a:ext cx="1056" cy="33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Semantics</a:t>
              </a:r>
            </a:p>
          </p:txBody>
        </p:sp>
        <p:sp>
          <p:nvSpPr>
            <p:cNvPr id="25615" name="Line 12"/>
            <p:cNvSpPr>
              <a:spLocks noChangeShapeType="1"/>
            </p:cNvSpPr>
            <p:nvPr/>
          </p:nvSpPr>
          <p:spPr bwMode="auto">
            <a:xfrm flipH="1" flipV="1">
              <a:off x="1248" y="1920"/>
              <a:ext cx="1248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6" name="Line 13"/>
            <p:cNvSpPr>
              <a:spLocks noChangeShapeType="1"/>
            </p:cNvSpPr>
            <p:nvPr/>
          </p:nvSpPr>
          <p:spPr bwMode="auto">
            <a:xfrm flipH="1" flipV="1">
              <a:off x="1392" y="2544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7" name="Line 14"/>
            <p:cNvSpPr>
              <a:spLocks noChangeShapeType="1"/>
            </p:cNvSpPr>
            <p:nvPr/>
          </p:nvSpPr>
          <p:spPr bwMode="auto">
            <a:xfrm flipH="1">
              <a:off x="1728" y="3072"/>
              <a:ext cx="110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8" name="Line 15"/>
            <p:cNvSpPr>
              <a:spLocks noChangeShapeType="1"/>
            </p:cNvSpPr>
            <p:nvPr/>
          </p:nvSpPr>
          <p:spPr bwMode="auto">
            <a:xfrm flipH="1">
              <a:off x="1392" y="1440"/>
              <a:ext cx="129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9" name="Line 16"/>
            <p:cNvSpPr>
              <a:spLocks noChangeShapeType="1"/>
            </p:cNvSpPr>
            <p:nvPr/>
          </p:nvSpPr>
          <p:spPr bwMode="auto">
            <a:xfrm flipH="1">
              <a:off x="1728" y="1440"/>
              <a:ext cx="96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0" name="Line 17"/>
            <p:cNvSpPr>
              <a:spLocks noChangeShapeType="1"/>
            </p:cNvSpPr>
            <p:nvPr/>
          </p:nvSpPr>
          <p:spPr bwMode="auto">
            <a:xfrm flipH="1">
              <a:off x="1392" y="2496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1" name="Line 18"/>
            <p:cNvSpPr>
              <a:spLocks noChangeShapeType="1"/>
            </p:cNvSpPr>
            <p:nvPr/>
          </p:nvSpPr>
          <p:spPr bwMode="auto">
            <a:xfrm flipH="1">
              <a:off x="1680" y="2544"/>
              <a:ext cx="81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2" name="Rectangle 19"/>
            <p:cNvSpPr>
              <a:spLocks noChangeArrowheads="1"/>
            </p:cNvSpPr>
            <p:nvPr/>
          </p:nvSpPr>
          <p:spPr bwMode="auto">
            <a:xfrm>
              <a:off x="3072" y="3504"/>
              <a:ext cx="1248" cy="28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AI planners </a:t>
              </a:r>
            </a:p>
          </p:txBody>
        </p:sp>
        <p:sp>
          <p:nvSpPr>
            <p:cNvPr id="25623" name="Line 20"/>
            <p:cNvSpPr>
              <a:spLocks noChangeShapeType="1"/>
            </p:cNvSpPr>
            <p:nvPr/>
          </p:nvSpPr>
          <p:spPr bwMode="auto">
            <a:xfrm flipH="1" flipV="1">
              <a:off x="1728" y="3456"/>
              <a:ext cx="13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4" name="Line 21"/>
            <p:cNvSpPr>
              <a:spLocks noChangeShapeType="1"/>
            </p:cNvSpPr>
            <p:nvPr/>
          </p:nvSpPr>
          <p:spPr bwMode="auto">
            <a:xfrm flipH="1">
              <a:off x="1296" y="1440"/>
              <a:ext cx="1392" cy="43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656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9863" y="1876425"/>
              <a:ext cx="3001962" cy="2136775"/>
            </p14:xfrm>
          </p:contentPart>
        </mc:Choice>
        <mc:Fallback xmlns="">
          <p:pic>
            <p:nvPicPr>
              <p:cNvPr id="6656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423" y="1868864"/>
                <a:ext cx="3025721" cy="2158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65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9125" y="1374775"/>
              <a:ext cx="5876925" cy="2282825"/>
            </p14:xfrm>
          </p:contentPart>
        </mc:Choice>
        <mc:Fallback xmlns="">
          <p:pic>
            <p:nvPicPr>
              <p:cNvPr id="665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44725" y="1360735"/>
                <a:ext cx="5905725" cy="2311986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3468112" y="3657600"/>
            <a:ext cx="4876800" cy="6096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 smtClean="0">
                <a:solidFill>
                  <a:schemeClr val="accent2"/>
                </a:solidFill>
                <a:latin typeface="Comic Sans MS" pitchFamily="66" charset="0"/>
              </a:rPr>
              <a:t>Markov Models, Neural Models, Neural Sequence  Modeling</a:t>
            </a:r>
            <a:endParaRPr lang="en-US" sz="1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73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C1ACEE9-3911-4DD5-A138-6C0DB9382712}" type="datetime1">
              <a:rPr lang="en-US" smtClean="0"/>
              <a:t>1/9/2019</a:t>
            </a:fld>
            <a:endParaRPr lang="en-US"/>
          </a:p>
        </p:txBody>
      </p:sp>
      <p:sp>
        <p:nvSpPr>
          <p:cNvPr id="61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6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2E2F3A-28FB-42BD-AD70-E765D48876D4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English Morphology</a:t>
            </a:r>
          </a:p>
        </p:txBody>
      </p:sp>
      <p:sp>
        <p:nvSpPr>
          <p:cNvPr id="6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124200"/>
            <a:ext cx="7772400" cy="3429000"/>
          </a:xfrm>
        </p:spPr>
        <p:txBody>
          <a:bodyPr/>
          <a:lstStyle/>
          <a:p>
            <a:pPr eaLnBrk="1" hangingPunct="1"/>
            <a:r>
              <a:rPr lang="en-US" smtClean="0"/>
              <a:t>We can usefully divide morphemes into two classes</a:t>
            </a:r>
          </a:p>
          <a:p>
            <a:pPr lvl="1" eaLnBrk="1" hangingPunct="1"/>
            <a:r>
              <a:rPr lang="en-US" smtClean="0">
                <a:solidFill>
                  <a:schemeClr val="accent2"/>
                </a:solidFill>
              </a:rPr>
              <a:t>Stems</a:t>
            </a:r>
            <a:r>
              <a:rPr lang="en-US" smtClean="0"/>
              <a:t>: The core meaning bearing units</a:t>
            </a:r>
          </a:p>
          <a:p>
            <a:pPr lvl="1" eaLnBrk="1" hangingPunct="1"/>
            <a:r>
              <a:rPr lang="en-US" smtClean="0">
                <a:solidFill>
                  <a:schemeClr val="accent2"/>
                </a:solidFill>
              </a:rPr>
              <a:t>Affixes</a:t>
            </a:r>
            <a:r>
              <a:rPr lang="en-US" smtClean="0"/>
              <a:t>: Bits and pieces that adhere to stems to change their meanings and grammatical functions</a:t>
            </a:r>
          </a:p>
        </p:txBody>
      </p:sp>
      <p:sp>
        <p:nvSpPr>
          <p:cNvPr id="6158" name="Rectangle 4"/>
          <p:cNvSpPr>
            <a:spLocks noChangeArrowheads="1"/>
          </p:cNvSpPr>
          <p:nvPr/>
        </p:nvSpPr>
        <p:spPr bwMode="auto">
          <a:xfrm>
            <a:off x="228600" y="1600200"/>
            <a:ext cx="8763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latin typeface="Comic Sans MS" pitchFamily="66" charset="0"/>
              </a:rPr>
              <a:t>Def.</a:t>
            </a:r>
            <a:r>
              <a:rPr lang="en-US" sz="2800" b="1">
                <a:latin typeface="Comic Sans MS" pitchFamily="66" charset="0"/>
              </a:rPr>
              <a:t> </a:t>
            </a:r>
            <a:r>
              <a:rPr lang="en-US" sz="3200" b="1">
                <a:latin typeface="Comic Sans MS" pitchFamily="66" charset="0"/>
              </a:rPr>
              <a:t>The study of how words are formed from minimal meaning-bearing units (</a:t>
            </a: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morphemes</a:t>
            </a:r>
            <a:r>
              <a:rPr lang="en-US" sz="3200" b="1">
                <a:latin typeface="Comic Sans MS" pitchFamily="66" charset="0"/>
              </a:rPr>
              <a:t>)</a:t>
            </a:r>
          </a:p>
        </p:txBody>
      </p:sp>
      <p:sp>
        <p:nvSpPr>
          <p:cNvPr id="6159" name="Rectangle 5"/>
          <p:cNvSpPr>
            <a:spLocks noChangeArrowheads="1"/>
          </p:cNvSpPr>
          <p:nvPr/>
        </p:nvSpPr>
        <p:spPr bwMode="auto">
          <a:xfrm>
            <a:off x="381000" y="57150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Examples</a:t>
            </a:r>
            <a:r>
              <a:rPr lang="en-US" sz="2400" b="1">
                <a:latin typeface="Comic Sans MS" pitchFamily="66" charset="0"/>
              </a:rPr>
              <a:t>: </a:t>
            </a:r>
            <a:r>
              <a:rPr lang="en-US" sz="2400" b="1" i="1">
                <a:latin typeface="Comic Sans MS" pitchFamily="66" charset="0"/>
              </a:rPr>
              <a:t>unhappily, ……………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4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2213" y="5734050"/>
              <a:ext cx="1522412" cy="474663"/>
            </p14:xfrm>
          </p:contentPart>
        </mc:Choice>
        <mc:Fallback xmlns="">
          <p:pic>
            <p:nvPicPr>
              <p:cNvPr id="614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49973" y="5723614"/>
                <a:ext cx="1546172" cy="495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4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8450" y="5414963"/>
              <a:ext cx="266700" cy="141287"/>
            </p14:xfrm>
          </p:contentPart>
        </mc:Choice>
        <mc:Fallback xmlns="">
          <p:pic>
            <p:nvPicPr>
              <p:cNvPr id="614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70892" y="5408115"/>
                <a:ext cx="285416" cy="159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14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4875" y="5343525"/>
              <a:ext cx="620713" cy="411163"/>
            </p14:xfrm>
          </p:contentPart>
        </mc:Choice>
        <mc:Fallback xmlns="">
          <p:pic>
            <p:nvPicPr>
              <p:cNvPr id="614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76959" y="5338484"/>
                <a:ext cx="637265" cy="420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4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9250" y="5516563"/>
              <a:ext cx="131763" cy="284162"/>
            </p14:xfrm>
          </p:contentPart>
        </mc:Choice>
        <mc:Fallback xmlns="">
          <p:pic>
            <p:nvPicPr>
              <p:cNvPr id="614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90274" y="5506479"/>
                <a:ext cx="150791" cy="302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15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1263" y="5935663"/>
              <a:ext cx="90487" cy="107950"/>
            </p14:xfrm>
          </p:contentPart>
        </mc:Choice>
        <mc:Fallback xmlns="">
          <p:pic>
            <p:nvPicPr>
              <p:cNvPr id="615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82971" y="5932784"/>
                <a:ext cx="103826" cy="118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15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88138" y="5865813"/>
              <a:ext cx="22225" cy="215900"/>
            </p14:xfrm>
          </p:contentPart>
        </mc:Choice>
        <mc:Fallback xmlns="">
          <p:pic>
            <p:nvPicPr>
              <p:cNvPr id="615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77384" y="5856097"/>
                <a:ext cx="42658" cy="236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15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69125" y="5857875"/>
              <a:ext cx="209550" cy="471488"/>
            </p14:xfrm>
          </p:contentPart>
        </mc:Choice>
        <mc:Fallback xmlns="">
          <p:pic>
            <p:nvPicPr>
              <p:cNvPr id="615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60844" y="5854276"/>
                <a:ext cx="227913" cy="48372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C0F591A-FA11-427D-819C-7781E0A86010}" type="datetime1">
              <a:rPr lang="en-US" smtClean="0"/>
              <a:t>1/9/2019</a:t>
            </a:fld>
            <a:endParaRPr lang="en-US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8E70C9-ACCC-4693-891E-53E197A6EE6E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Word Classes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610600" cy="4114800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sz="3200" dirty="0" smtClean="0"/>
              <a:t>For now word classes: </a:t>
            </a:r>
            <a:r>
              <a:rPr lang="en-US" sz="3200" dirty="0" smtClean="0">
                <a:solidFill>
                  <a:schemeClr val="accent2"/>
                </a:solidFill>
              </a:rPr>
              <a:t>nouns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chemeClr val="accent2"/>
                </a:solidFill>
              </a:rPr>
              <a:t>verbs, adjectives </a:t>
            </a:r>
            <a:r>
              <a:rPr lang="en-US" sz="3200" dirty="0" smtClean="0"/>
              <a:t>and</a:t>
            </a:r>
            <a:r>
              <a:rPr lang="en-US" sz="3200" dirty="0" smtClean="0">
                <a:solidFill>
                  <a:schemeClr val="accent2"/>
                </a:solidFill>
              </a:rPr>
              <a:t> adverbs</a:t>
            </a:r>
            <a:r>
              <a:rPr lang="en-US" sz="3200" dirty="0" smtClean="0"/>
              <a:t>.</a:t>
            </a:r>
          </a:p>
          <a:p>
            <a:pPr eaLnBrk="1" hangingPunct="1">
              <a:spcAft>
                <a:spcPct val="50000"/>
              </a:spcAft>
            </a:pPr>
            <a:r>
              <a:rPr lang="en-US" sz="3200" dirty="0" smtClean="0"/>
              <a:t>We’ll go into the gory details later</a:t>
            </a:r>
          </a:p>
          <a:p>
            <a:pPr eaLnBrk="1" hangingPunct="1">
              <a:spcAft>
                <a:spcPct val="50000"/>
              </a:spcAft>
            </a:pPr>
            <a:r>
              <a:rPr lang="en-US" sz="3200" dirty="0" smtClean="0"/>
              <a:t>Word class determines to a large degree the way that stems and affixes combine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CA275F3-7D83-4D43-B2DF-8CBE929BD616}" type="datetime1">
              <a:rPr lang="en-US" smtClean="0"/>
              <a:t>1/9/2019</a:t>
            </a:fld>
            <a:endParaRPr lang="en-US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235C78-50C3-46DF-8B1F-65121D2310C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English Morphology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We can also divide morphology up into two broad classes</a:t>
            </a:r>
          </a:p>
          <a:p>
            <a:pPr lvl="1" eaLnBrk="1" hangingPunct="1"/>
            <a:r>
              <a:rPr lang="en-US" sz="3200" smtClean="0">
                <a:solidFill>
                  <a:schemeClr val="accent2"/>
                </a:solidFill>
              </a:rPr>
              <a:t>Inflectional</a:t>
            </a:r>
          </a:p>
          <a:p>
            <a:pPr lvl="1" eaLnBrk="1" hangingPunct="1"/>
            <a:r>
              <a:rPr lang="en-US" sz="3200" smtClean="0">
                <a:solidFill>
                  <a:schemeClr val="accent2"/>
                </a:solidFill>
              </a:rPr>
              <a:t>Derivational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9C96634-9EF9-451A-8EB8-637F6201087A}" type="datetime1">
              <a:rPr lang="en-US" smtClean="0"/>
              <a:t>1/9/2019</a:t>
            </a:fld>
            <a:endParaRPr lang="en-US"/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6B22DD-1346-4A4B-A31F-A99316F8DC6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Inflectional Morphology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resulting word:</a:t>
            </a:r>
          </a:p>
          <a:p>
            <a:pPr lvl="1" eaLnBrk="1" hangingPunct="1"/>
            <a:r>
              <a:rPr lang="en-US" sz="2800" smtClean="0">
                <a:solidFill>
                  <a:schemeClr val="tx2"/>
                </a:solidFill>
              </a:rPr>
              <a:t>Has the same word class as the original</a:t>
            </a:r>
          </a:p>
          <a:p>
            <a:pPr lvl="1" eaLnBrk="1" hangingPunct="1"/>
            <a:r>
              <a:rPr lang="en-US" sz="2800" smtClean="0">
                <a:solidFill>
                  <a:schemeClr val="tx2"/>
                </a:solidFill>
              </a:rPr>
              <a:t>Serves a grammatical/semantic purpose different from the original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82535EB-F370-4218-B2F2-3921040EDF28}" type="datetime1">
              <a:rPr lang="en-US" smtClean="0"/>
              <a:t>1/9/2019</a:t>
            </a:fld>
            <a:endParaRPr lang="en-US"/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A4A2BB-3A04-4BDC-8310-0B6591180D7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1143000"/>
          </a:xfrm>
        </p:spPr>
        <p:txBody>
          <a:bodyPr/>
          <a:lstStyle/>
          <a:p>
            <a:pPr eaLnBrk="1" hangingPunct="1"/>
            <a:r>
              <a:rPr lang="en-US" smtClean="0"/>
              <a:t>Nouns, Verbs and Adjectives (English)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Nouns</a:t>
            </a:r>
            <a:r>
              <a:rPr lang="en-US" smtClean="0"/>
              <a:t> are simple (not really)</a:t>
            </a:r>
          </a:p>
          <a:p>
            <a:pPr lvl="1" eaLnBrk="1" hangingPunct="1"/>
            <a:r>
              <a:rPr lang="en-US" smtClean="0"/>
              <a:t>Markers for </a:t>
            </a:r>
            <a:r>
              <a:rPr lang="en-US" smtClean="0">
                <a:solidFill>
                  <a:schemeClr val="accent2"/>
                </a:solidFill>
              </a:rPr>
              <a:t>plural</a:t>
            </a:r>
            <a:r>
              <a:rPr lang="en-US" smtClean="0"/>
              <a:t> and </a:t>
            </a:r>
            <a:r>
              <a:rPr lang="en-US" smtClean="0">
                <a:solidFill>
                  <a:schemeClr val="accent2"/>
                </a:solidFill>
              </a:rPr>
              <a:t>possessive</a:t>
            </a: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Verbs</a:t>
            </a:r>
            <a:r>
              <a:rPr lang="en-US" smtClean="0"/>
              <a:t> are only slightly more complex</a:t>
            </a:r>
          </a:p>
          <a:p>
            <a:pPr lvl="1" eaLnBrk="1" hangingPunct="1"/>
            <a:r>
              <a:rPr lang="en-US" smtClean="0"/>
              <a:t>Markers appropriate to the </a:t>
            </a:r>
            <a:r>
              <a:rPr lang="en-US" smtClean="0">
                <a:solidFill>
                  <a:schemeClr val="accent2"/>
                </a:solidFill>
              </a:rPr>
              <a:t>tense</a:t>
            </a:r>
            <a:r>
              <a:rPr lang="en-US" smtClean="0"/>
              <a:t> of the verb and to the </a:t>
            </a:r>
            <a:r>
              <a:rPr lang="en-US" smtClean="0">
                <a:solidFill>
                  <a:schemeClr val="accent2"/>
                </a:solidFill>
              </a:rPr>
              <a:t>person</a:t>
            </a: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Adjectives</a:t>
            </a:r>
          </a:p>
          <a:p>
            <a:pPr lvl="1" eaLnBrk="1" hangingPunct="1"/>
            <a:r>
              <a:rPr lang="en-US" smtClean="0"/>
              <a:t>Markers for </a:t>
            </a:r>
            <a:r>
              <a:rPr lang="en-US" smtClean="0">
                <a:solidFill>
                  <a:schemeClr val="accent2"/>
                </a:solidFill>
              </a:rPr>
              <a:t>comparative</a:t>
            </a:r>
            <a:r>
              <a:rPr lang="en-US" smtClean="0"/>
              <a:t> and </a:t>
            </a:r>
            <a:r>
              <a:rPr lang="en-US" smtClean="0">
                <a:solidFill>
                  <a:schemeClr val="accent2"/>
                </a:solidFill>
              </a:rPr>
              <a:t>superlative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79D66D1-17B6-46C4-8925-66DBF4F03178}" type="datetime1">
              <a:rPr lang="en-US" smtClean="0"/>
              <a:t>1/9/2019</a:t>
            </a:fld>
            <a:endParaRPr lang="en-US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81D57C-0B96-4860-9B00-11681300CF6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Today Jan 9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565" y="924465"/>
            <a:ext cx="8424863" cy="5084763"/>
          </a:xfrm>
        </p:spPr>
        <p:txBody>
          <a:bodyPr/>
          <a:lstStyle/>
          <a:p>
            <a:pPr eaLnBrk="1" hangingPunct="1">
              <a:spcAft>
                <a:spcPct val="30000"/>
              </a:spcAft>
            </a:pPr>
            <a:r>
              <a:rPr lang="en-US" dirty="0" smtClean="0"/>
              <a:t>Assignment1, Textbook 3</a:t>
            </a:r>
            <a:r>
              <a:rPr lang="en-US" baseline="30000" dirty="0" smtClean="0"/>
              <a:t>rd</a:t>
            </a:r>
            <a:r>
              <a:rPr lang="en-US" dirty="0" smtClean="0"/>
              <a:t> Edition also on Canvas</a:t>
            </a:r>
          </a:p>
          <a:p>
            <a:pPr eaLnBrk="1" hangingPunct="1">
              <a:spcAft>
                <a:spcPct val="30000"/>
              </a:spcAft>
            </a:pPr>
            <a:r>
              <a:rPr lang="en-US" dirty="0" smtClean="0"/>
              <a:t>Initial Survey</a:t>
            </a:r>
          </a:p>
          <a:p>
            <a:pPr eaLnBrk="1" hangingPunct="1">
              <a:spcAft>
                <a:spcPct val="30000"/>
              </a:spcAft>
            </a:pPr>
            <a:r>
              <a:rPr lang="en-US" dirty="0" smtClean="0"/>
              <a:t>Brief check of some background knowledge</a:t>
            </a:r>
          </a:p>
          <a:p>
            <a:pPr eaLnBrk="1" hangingPunct="1">
              <a:spcAft>
                <a:spcPct val="30000"/>
              </a:spcAft>
            </a:pPr>
            <a:r>
              <a:rPr lang="en-US" dirty="0" smtClean="0"/>
              <a:t>English Morphology</a:t>
            </a:r>
          </a:p>
          <a:p>
            <a:pPr eaLnBrk="1" hangingPunct="1">
              <a:spcAft>
                <a:spcPct val="30000"/>
              </a:spcAft>
            </a:pPr>
            <a:r>
              <a:rPr lang="en-US" dirty="0" smtClean="0"/>
              <a:t>FSA and Morphology</a:t>
            </a:r>
          </a:p>
          <a:p>
            <a:pPr eaLnBrk="1" hangingPunct="1">
              <a:spcAft>
                <a:spcPct val="30000"/>
              </a:spcAft>
            </a:pPr>
            <a:r>
              <a:rPr lang="en-US" dirty="0" smtClean="0">
                <a:solidFill>
                  <a:schemeClr val="accent2"/>
                </a:solidFill>
              </a:rPr>
              <a:t>Start:</a:t>
            </a:r>
            <a:r>
              <a:rPr lang="en-US" dirty="0" smtClean="0"/>
              <a:t> Finite State Transducers (FST) and Morphological Parsing/Gen.</a:t>
            </a:r>
          </a:p>
          <a:p>
            <a:pPr eaLnBrk="1" hangingPunct="1">
              <a:spcAft>
                <a:spcPct val="30000"/>
              </a:spcAft>
              <a:buFontTx/>
              <a:buNone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5D5D488-9FAB-4271-8E91-59880C728C91}" type="datetime1">
              <a:rPr lang="en-US" smtClean="0"/>
              <a:t>1/9/2019</a:t>
            </a:fld>
            <a:endParaRPr lang="en-US"/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F61BE9-2942-4CB9-94CA-22FD44E47258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Regulars and Irregulars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/>
              <a:t>Some words misbehave (refuse to follow the rules)</a:t>
            </a:r>
          </a:p>
          <a:p>
            <a:pPr lvl="1" eaLnBrk="1" hangingPunct="1"/>
            <a:r>
              <a:rPr lang="en-US" smtClean="0"/>
              <a:t>Mouse/mice, goose/geese, ox/oxen</a:t>
            </a:r>
          </a:p>
          <a:p>
            <a:pPr lvl="1" eaLnBrk="1" hangingPunct="1"/>
            <a:r>
              <a:rPr lang="en-US" smtClean="0"/>
              <a:t>Go/went, fly/flew</a:t>
            </a:r>
          </a:p>
          <a:p>
            <a:pPr eaLnBrk="1" hangingPunct="1"/>
            <a:r>
              <a:rPr lang="en-US" smtClean="0"/>
              <a:t>Regulars…</a:t>
            </a:r>
          </a:p>
          <a:p>
            <a:pPr lvl="1" eaLnBrk="1" hangingPunct="1"/>
            <a:r>
              <a:rPr lang="en-US" smtClean="0"/>
              <a:t>Walk, walks, walking, walked, walked</a:t>
            </a:r>
          </a:p>
          <a:p>
            <a:pPr eaLnBrk="1" hangingPunct="1"/>
            <a:r>
              <a:rPr lang="en-US" smtClean="0"/>
              <a:t>Irregulars</a:t>
            </a:r>
          </a:p>
          <a:p>
            <a:pPr lvl="1" eaLnBrk="1" hangingPunct="1"/>
            <a:r>
              <a:rPr lang="en-US" smtClean="0"/>
              <a:t>Eat, eats, eating, </a:t>
            </a:r>
            <a:r>
              <a:rPr lang="en-US" smtClean="0">
                <a:solidFill>
                  <a:srgbClr val="A50021"/>
                </a:solidFill>
              </a:rPr>
              <a:t>ate, eaten</a:t>
            </a:r>
            <a:endParaRPr lang="en-US" smtClean="0"/>
          </a:p>
          <a:p>
            <a:pPr lvl="1" eaLnBrk="1" hangingPunct="1"/>
            <a:r>
              <a:rPr lang="en-US" smtClean="0"/>
              <a:t>Catch, catches, catching, </a:t>
            </a:r>
            <a:r>
              <a:rPr lang="en-US" smtClean="0">
                <a:solidFill>
                  <a:srgbClr val="A50021"/>
                </a:solidFill>
              </a:rPr>
              <a:t>caught, caught</a:t>
            </a:r>
          </a:p>
          <a:p>
            <a:pPr lvl="1" eaLnBrk="1" hangingPunct="1"/>
            <a:r>
              <a:rPr lang="en-US" smtClean="0"/>
              <a:t>Cut, cuts, cutting, </a:t>
            </a:r>
            <a:r>
              <a:rPr lang="en-US" smtClean="0">
                <a:solidFill>
                  <a:srgbClr val="A50021"/>
                </a:solidFill>
              </a:rPr>
              <a:t>cut, cut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095F6B3-ADC8-4218-B88E-6CDA51DFA0EB}" type="datetime1">
              <a:rPr lang="en-US" smtClean="0"/>
              <a:t>1/9/2019</a:t>
            </a:fld>
            <a:endParaRPr lang="en-US"/>
          </a:p>
        </p:txBody>
      </p:sp>
      <p:sp>
        <p:nvSpPr>
          <p:cNvPr id="717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1AA7B6-99E4-4A93-8D0F-B887A6990A69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Derivational Morphology</a:t>
            </a:r>
          </a:p>
        </p:txBody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305800" cy="4114800"/>
          </a:xfrm>
        </p:spPr>
        <p:txBody>
          <a:bodyPr/>
          <a:lstStyle/>
          <a:p>
            <a:pPr eaLnBrk="1" hangingPunct="1"/>
            <a:r>
              <a:rPr lang="en-US" sz="3200" smtClean="0"/>
              <a:t>Derivational morphology is the messy stuff that no one ever taught you.</a:t>
            </a:r>
          </a:p>
          <a:p>
            <a:pPr lvl="1" eaLnBrk="1" hangingPunct="1"/>
            <a:r>
              <a:rPr lang="en-US" sz="2800" smtClean="0"/>
              <a:t>Changes of word class </a:t>
            </a:r>
          </a:p>
          <a:p>
            <a:pPr lvl="1" eaLnBrk="1" hangingPunct="1"/>
            <a:r>
              <a:rPr lang="en-US" sz="2800" smtClean="0"/>
              <a:t>Less Productive ( -ant V -&gt; N only with V of Latin origin!)</a:t>
            </a:r>
          </a:p>
          <a:p>
            <a:pPr lvl="1" eaLnBrk="1" hangingPunct="1"/>
            <a:endParaRPr lang="en-US" sz="280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170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08600" y="3121025"/>
              <a:ext cx="496888" cy="300038"/>
            </p14:xfrm>
          </p:contentPart>
        </mc:Choice>
        <mc:Fallback xmlns="">
          <p:pic>
            <p:nvPicPr>
              <p:cNvPr id="7170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99245" y="3112031"/>
                <a:ext cx="509121" cy="317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2038" y="2832100"/>
              <a:ext cx="1093787" cy="433388"/>
            </p14:xfrm>
          </p:contentPart>
        </mc:Choice>
        <mc:Fallback xmlns="">
          <p:pic>
            <p:nvPicPr>
              <p:cNvPr id="2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31597" y="2822381"/>
                <a:ext cx="1107828" cy="45318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169B429-8588-481F-80FC-ED401275E6F3}" type="datetime1">
              <a:rPr lang="en-US" smtClean="0"/>
              <a:t>1/9/2019</a:t>
            </a:fld>
            <a:endParaRPr lang="en-US"/>
          </a:p>
        </p:txBody>
      </p:sp>
      <p:sp>
        <p:nvSpPr>
          <p:cNvPr id="3481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3482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38614C-034B-4FA9-B70E-1828B982AD68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Derivational Examples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3050" y="2290575"/>
            <a:ext cx="3810000" cy="4114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Verb/</a:t>
            </a:r>
            <a:r>
              <a:rPr lang="en-US" sz="2400" dirty="0" err="1" smtClean="0"/>
              <a:t>Adj</a:t>
            </a:r>
            <a:r>
              <a:rPr lang="en-US" sz="2400" dirty="0" smtClean="0"/>
              <a:t> to Noun</a:t>
            </a:r>
          </a:p>
          <a:p>
            <a:pPr eaLnBrk="1" hangingPunct="1"/>
            <a:endParaRPr lang="en-US" sz="2400" dirty="0" smtClean="0"/>
          </a:p>
        </p:txBody>
      </p:sp>
      <p:graphicFrame>
        <p:nvGraphicFramePr>
          <p:cNvPr id="95263" name="Group 31"/>
          <p:cNvGraphicFramePr>
            <a:graphicFrameLocks noGrp="1"/>
          </p:cNvGraphicFramePr>
          <p:nvPr>
            <p:ph sz="half" idx="2"/>
          </p:nvPr>
        </p:nvGraphicFramePr>
        <p:xfrm>
          <a:off x="928688" y="2973388"/>
          <a:ext cx="7529512" cy="2198688"/>
        </p:xfrm>
        <a:graphic>
          <a:graphicData uri="http://schemas.openxmlformats.org/drawingml/2006/table">
            <a:tbl>
              <a:tblPr/>
              <a:tblGrid>
                <a:gridCol w="2509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9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9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computerize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computerization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appoint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appointee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kill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killer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-ness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fuzzy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fuzziness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4FA1F1F-830D-4B8C-B402-16749CF8AACC}" type="datetime1">
              <a:rPr lang="en-US" smtClean="0"/>
              <a:t>1/9/2019</a:t>
            </a:fld>
            <a:endParaRPr lang="en-US"/>
          </a:p>
        </p:txBody>
      </p:sp>
      <p:sp>
        <p:nvSpPr>
          <p:cNvPr id="3584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3584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C32CE0-30D6-4BC8-A7DE-381AC69C8B64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Derivational Examples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85365" y="1986995"/>
            <a:ext cx="3810000" cy="4114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Noun/Verb to </a:t>
            </a:r>
            <a:r>
              <a:rPr lang="en-US" sz="2400" dirty="0" err="1" smtClean="0"/>
              <a:t>Adj</a:t>
            </a:r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graphicFrame>
        <p:nvGraphicFramePr>
          <p:cNvPr id="111664" name="Group 48"/>
          <p:cNvGraphicFramePr>
            <a:graphicFrameLocks noGrp="1"/>
          </p:cNvGraphicFramePr>
          <p:nvPr>
            <p:ph sz="half" idx="2"/>
          </p:nvPr>
        </p:nvGraphicFramePr>
        <p:xfrm>
          <a:off x="1081088" y="2746375"/>
          <a:ext cx="7150100" cy="2276475"/>
        </p:xfrm>
        <a:graphic>
          <a:graphicData uri="http://schemas.openxmlformats.org/drawingml/2006/table">
            <a:tbl>
              <a:tblPr/>
              <a:tblGrid>
                <a:gridCol w="2382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2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Computation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Computational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-able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Embrace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Embraceable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-less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Clueless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CEFF22C-CD09-470C-985A-0EBA302AE7E3}" type="datetime1">
              <a:rPr lang="en-US" smtClean="0"/>
              <a:t>1/9/2019</a:t>
            </a:fld>
            <a:endParaRPr lang="en-US"/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8CAD29-AE62-4B77-843B-13C97ECDB747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Compute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Many paths are possible…</a:t>
            </a:r>
          </a:p>
          <a:p>
            <a:pPr eaLnBrk="1" hangingPunct="1"/>
            <a:r>
              <a:rPr lang="en-US" smtClean="0"/>
              <a:t>Start with </a:t>
            </a:r>
            <a:r>
              <a:rPr lang="en-US" smtClean="0">
                <a:solidFill>
                  <a:schemeClr val="accent2"/>
                </a:solidFill>
              </a:rPr>
              <a:t>compute</a:t>
            </a:r>
          </a:p>
          <a:p>
            <a:pPr lvl="1" eaLnBrk="1" hangingPunct="1"/>
            <a:r>
              <a:rPr lang="en-US" smtClean="0"/>
              <a:t>Computer -&gt; computerize -&gt; computerization</a:t>
            </a:r>
          </a:p>
          <a:p>
            <a:pPr lvl="1" eaLnBrk="1" hangingPunct="1"/>
            <a:r>
              <a:rPr lang="en-US" smtClean="0"/>
              <a:t>Computation -&gt; computational</a:t>
            </a:r>
          </a:p>
          <a:p>
            <a:pPr lvl="1" eaLnBrk="1" hangingPunct="1"/>
            <a:r>
              <a:rPr lang="en-US" smtClean="0"/>
              <a:t>Computer -&gt; computerize -&gt; computerizable</a:t>
            </a:r>
          </a:p>
          <a:p>
            <a:pPr lvl="1" eaLnBrk="1" hangingPunct="1"/>
            <a:r>
              <a:rPr lang="en-US" smtClean="0"/>
              <a:t>Compute -&gt; computee</a:t>
            </a:r>
          </a:p>
          <a:p>
            <a:pPr lvl="1" eaLnBrk="1" hangingPunct="1"/>
            <a:endParaRPr lang="en-US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8C420D3-D10E-4C6C-A941-926526882811}" type="datetime1">
              <a:rPr lang="en-US" smtClean="0"/>
              <a:t>1/9/2019</a:t>
            </a:fld>
            <a:endParaRPr lang="en-US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EE4A21-983E-4655-BA30-9B341780840C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669279" y="36685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25606" name="Rectangle 3"/>
          <p:cNvSpPr>
            <a:spLocks noChangeArrowheads="1"/>
          </p:cNvSpPr>
          <p:nvPr/>
        </p:nvSpPr>
        <p:spPr bwMode="auto">
          <a:xfrm>
            <a:off x="3352800" y="1600200"/>
            <a:ext cx="5683250" cy="190469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latin typeface="Comic Sans MS" pitchFamily="66" charset="0"/>
              </a:rPr>
              <a:t>State Machines (no prob.)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Finite State Automata </a:t>
            </a:r>
            <a:r>
              <a:rPr lang="en-US" sz="2400" b="1">
                <a:latin typeface="Comic Sans MS" pitchFamily="66" charset="0"/>
              </a:rPr>
              <a:t>(and Regular Expressions)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Finite State Transducers</a:t>
            </a:r>
          </a:p>
        </p:txBody>
      </p:sp>
      <p:sp>
        <p:nvSpPr>
          <p:cNvPr id="25607" name="Line 4"/>
          <p:cNvSpPr>
            <a:spLocks noChangeShapeType="1"/>
          </p:cNvSpPr>
          <p:nvPr/>
        </p:nvSpPr>
        <p:spPr bwMode="auto">
          <a:xfrm flipH="1" flipV="1">
            <a:off x="2743200" y="31242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5608" name="Rectangle 5"/>
          <p:cNvSpPr>
            <a:spLocks noChangeArrowheads="1"/>
          </p:cNvSpPr>
          <p:nvPr/>
        </p:nvSpPr>
        <p:spPr bwMode="auto">
          <a:xfrm>
            <a:off x="228600" y="2362200"/>
            <a:ext cx="2514600" cy="1447800"/>
          </a:xfrm>
          <a:prstGeom prst="rect">
            <a:avLst/>
          </a:prstGeom>
          <a:solidFill>
            <a:srgbClr val="CCFFFF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(English)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Morphology</a:t>
            </a:r>
          </a:p>
        </p:txBody>
      </p:sp>
      <p:grpSp>
        <p:nvGrpSpPr>
          <p:cNvPr id="25609" name="Group 6"/>
          <p:cNvGrpSpPr>
            <a:grpSpLocks/>
          </p:cNvGrpSpPr>
          <p:nvPr/>
        </p:nvGrpSpPr>
        <p:grpSpPr bwMode="auto">
          <a:xfrm>
            <a:off x="838200" y="3657600"/>
            <a:ext cx="5715000" cy="2133600"/>
            <a:chOff x="336" y="1440"/>
            <a:chExt cx="5424" cy="2352"/>
          </a:xfrm>
        </p:grpSpPr>
        <p:sp>
          <p:nvSpPr>
            <p:cNvPr id="25610" name="Rectangle 7"/>
            <p:cNvSpPr>
              <a:spLocks noChangeArrowheads="1"/>
            </p:cNvSpPr>
            <p:nvPr/>
          </p:nvSpPr>
          <p:spPr bwMode="auto">
            <a:xfrm>
              <a:off x="2832" y="2832"/>
              <a:ext cx="2064" cy="57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Logical formalisms 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(First-Order Logics)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200" b="1">
                <a:latin typeface="Comic Sans MS" pitchFamily="66" charset="0"/>
              </a:endParaRPr>
            </a:p>
          </p:txBody>
        </p:sp>
        <p:sp>
          <p:nvSpPr>
            <p:cNvPr id="25611" name="Rectangle 8"/>
            <p:cNvSpPr>
              <a:spLocks noChangeArrowheads="1"/>
            </p:cNvSpPr>
            <p:nvPr/>
          </p:nvSpPr>
          <p:spPr bwMode="auto">
            <a:xfrm>
              <a:off x="2496" y="2160"/>
              <a:ext cx="3264" cy="60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Rule systems </a:t>
              </a:r>
              <a:r>
                <a:rPr lang="en-US" sz="1200" b="1" i="1">
                  <a:solidFill>
                    <a:schemeClr val="accent2"/>
                  </a:solidFill>
                  <a:latin typeface="Comic Sans MS" pitchFamily="66" charset="0"/>
                </a:rPr>
                <a:t>(and prob. version)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(e.g., </a:t>
              </a:r>
              <a:r>
                <a:rPr lang="en-US" sz="1200" b="1">
                  <a:solidFill>
                    <a:schemeClr val="accent2"/>
                  </a:solidFill>
                  <a:latin typeface="Comic Sans MS" pitchFamily="66" charset="0"/>
                </a:rPr>
                <a:t>(Prob.)</a:t>
              </a:r>
              <a:r>
                <a:rPr lang="en-US" sz="1200" b="1">
                  <a:latin typeface="Comic Sans MS" pitchFamily="66" charset="0"/>
                </a:rPr>
                <a:t> Context-Free Grammars)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200" b="1">
                <a:latin typeface="Comic Sans MS" pitchFamily="66" charset="0"/>
              </a:endParaRPr>
            </a:p>
          </p:txBody>
        </p:sp>
        <p:sp>
          <p:nvSpPr>
            <p:cNvPr id="25612" name="Rectangle 9"/>
            <p:cNvSpPr>
              <a:spLocks noChangeArrowheads="1"/>
            </p:cNvSpPr>
            <p:nvPr/>
          </p:nvSpPr>
          <p:spPr bwMode="auto">
            <a:xfrm>
              <a:off x="432" y="1776"/>
              <a:ext cx="864" cy="33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Syntax</a:t>
              </a:r>
            </a:p>
          </p:txBody>
        </p:sp>
        <p:sp>
          <p:nvSpPr>
            <p:cNvPr id="25613" name="Rectangle 10"/>
            <p:cNvSpPr>
              <a:spLocks noChangeArrowheads="1"/>
            </p:cNvSpPr>
            <p:nvPr/>
          </p:nvSpPr>
          <p:spPr bwMode="auto">
            <a:xfrm>
              <a:off x="336" y="2880"/>
              <a:ext cx="1392" cy="81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Pragmatics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Discourse and Dialogue</a:t>
              </a:r>
            </a:p>
          </p:txBody>
        </p:sp>
        <p:sp>
          <p:nvSpPr>
            <p:cNvPr id="25614" name="Rectangle 11"/>
            <p:cNvSpPr>
              <a:spLocks noChangeArrowheads="1"/>
            </p:cNvSpPr>
            <p:nvPr/>
          </p:nvSpPr>
          <p:spPr bwMode="auto">
            <a:xfrm>
              <a:off x="336" y="2304"/>
              <a:ext cx="1056" cy="33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Semantics</a:t>
              </a:r>
            </a:p>
          </p:txBody>
        </p:sp>
        <p:sp>
          <p:nvSpPr>
            <p:cNvPr id="25615" name="Line 12"/>
            <p:cNvSpPr>
              <a:spLocks noChangeShapeType="1"/>
            </p:cNvSpPr>
            <p:nvPr/>
          </p:nvSpPr>
          <p:spPr bwMode="auto">
            <a:xfrm flipH="1" flipV="1">
              <a:off x="1248" y="1920"/>
              <a:ext cx="1248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6" name="Line 13"/>
            <p:cNvSpPr>
              <a:spLocks noChangeShapeType="1"/>
            </p:cNvSpPr>
            <p:nvPr/>
          </p:nvSpPr>
          <p:spPr bwMode="auto">
            <a:xfrm flipH="1" flipV="1">
              <a:off x="1392" y="2544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7" name="Line 14"/>
            <p:cNvSpPr>
              <a:spLocks noChangeShapeType="1"/>
            </p:cNvSpPr>
            <p:nvPr/>
          </p:nvSpPr>
          <p:spPr bwMode="auto">
            <a:xfrm flipH="1">
              <a:off x="1728" y="3072"/>
              <a:ext cx="110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8" name="Line 15"/>
            <p:cNvSpPr>
              <a:spLocks noChangeShapeType="1"/>
            </p:cNvSpPr>
            <p:nvPr/>
          </p:nvSpPr>
          <p:spPr bwMode="auto">
            <a:xfrm flipH="1">
              <a:off x="1392" y="1440"/>
              <a:ext cx="129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9" name="Line 16"/>
            <p:cNvSpPr>
              <a:spLocks noChangeShapeType="1"/>
            </p:cNvSpPr>
            <p:nvPr/>
          </p:nvSpPr>
          <p:spPr bwMode="auto">
            <a:xfrm flipH="1">
              <a:off x="1728" y="1440"/>
              <a:ext cx="96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0" name="Line 17"/>
            <p:cNvSpPr>
              <a:spLocks noChangeShapeType="1"/>
            </p:cNvSpPr>
            <p:nvPr/>
          </p:nvSpPr>
          <p:spPr bwMode="auto">
            <a:xfrm flipH="1">
              <a:off x="1392" y="2496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1" name="Line 18"/>
            <p:cNvSpPr>
              <a:spLocks noChangeShapeType="1"/>
            </p:cNvSpPr>
            <p:nvPr/>
          </p:nvSpPr>
          <p:spPr bwMode="auto">
            <a:xfrm flipH="1">
              <a:off x="1680" y="2544"/>
              <a:ext cx="81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2" name="Rectangle 19"/>
            <p:cNvSpPr>
              <a:spLocks noChangeArrowheads="1"/>
            </p:cNvSpPr>
            <p:nvPr/>
          </p:nvSpPr>
          <p:spPr bwMode="auto">
            <a:xfrm>
              <a:off x="3072" y="3504"/>
              <a:ext cx="1248" cy="28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AI planners </a:t>
              </a:r>
            </a:p>
          </p:txBody>
        </p:sp>
        <p:sp>
          <p:nvSpPr>
            <p:cNvPr id="25623" name="Line 20"/>
            <p:cNvSpPr>
              <a:spLocks noChangeShapeType="1"/>
            </p:cNvSpPr>
            <p:nvPr/>
          </p:nvSpPr>
          <p:spPr bwMode="auto">
            <a:xfrm flipH="1" flipV="1">
              <a:off x="1728" y="3456"/>
              <a:ext cx="13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4" name="Line 21"/>
            <p:cNvSpPr>
              <a:spLocks noChangeShapeType="1"/>
            </p:cNvSpPr>
            <p:nvPr/>
          </p:nvSpPr>
          <p:spPr bwMode="auto">
            <a:xfrm flipH="1">
              <a:off x="1296" y="1440"/>
              <a:ext cx="1392" cy="43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656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9863" y="1876425"/>
              <a:ext cx="3001962" cy="2136775"/>
            </p14:xfrm>
          </p:contentPart>
        </mc:Choice>
        <mc:Fallback xmlns="">
          <p:pic>
            <p:nvPicPr>
              <p:cNvPr id="6656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423" y="1868864"/>
                <a:ext cx="3025721" cy="2158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65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9125" y="1374775"/>
              <a:ext cx="5876925" cy="2282825"/>
            </p14:xfrm>
          </p:contentPart>
        </mc:Choice>
        <mc:Fallback xmlns="">
          <p:pic>
            <p:nvPicPr>
              <p:cNvPr id="665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44725" y="1360735"/>
                <a:ext cx="5905725" cy="2311986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3468112" y="3657600"/>
            <a:ext cx="4876800" cy="6096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 smtClean="0">
                <a:solidFill>
                  <a:schemeClr val="accent2"/>
                </a:solidFill>
                <a:latin typeface="Comic Sans MS" pitchFamily="66" charset="0"/>
              </a:rPr>
              <a:t>Markov Models, Neural Models, Neural Sequence  Modeling</a:t>
            </a:r>
            <a:endParaRPr lang="en-US" sz="1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2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F5617AA-29C7-455E-B600-793AE05597FF}" type="datetime1">
              <a:rPr lang="en-US" smtClean="0"/>
              <a:t>1/9/2019</a:t>
            </a:fld>
            <a:endParaRPr lang="en-US"/>
          </a:p>
        </p:txBody>
      </p:sp>
      <p:sp>
        <p:nvSpPr>
          <p:cNvPr id="81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82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CDB535-C8D9-406A-8433-A33FE31FF25D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2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FSAs and Morphology</a:t>
            </a:r>
          </a:p>
        </p:txBody>
      </p:sp>
      <p:sp>
        <p:nvSpPr>
          <p:cNvPr id="8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4495800"/>
          </a:xfrm>
        </p:spPr>
        <p:txBody>
          <a:bodyPr/>
          <a:lstStyle/>
          <a:p>
            <a:pPr marL="533400" indent="-533400" eaLnBrk="1" hangingPunct="1"/>
            <a:r>
              <a:rPr lang="en-US" sz="3200" smtClean="0"/>
              <a:t>GOAL1: recognize whether a string is an English word</a:t>
            </a:r>
          </a:p>
          <a:p>
            <a:pPr marL="533400" indent="-533400" eaLnBrk="1" hangingPunct="1"/>
            <a:endParaRPr lang="en-US" sz="3200" smtClean="0"/>
          </a:p>
          <a:p>
            <a:pPr marL="533400" indent="-533400" eaLnBrk="1" hangingPunct="1"/>
            <a:r>
              <a:rPr lang="en-US" sz="3200" smtClean="0"/>
              <a:t>PLAN: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800" smtClean="0"/>
              <a:t>First we’ll capture the </a:t>
            </a:r>
            <a:r>
              <a:rPr lang="en-US" sz="2800" smtClean="0">
                <a:solidFill>
                  <a:schemeClr val="accent2"/>
                </a:solidFill>
              </a:rPr>
              <a:t>morphotactics </a:t>
            </a:r>
            <a:r>
              <a:rPr lang="en-US" sz="2800" smtClean="0"/>
              <a:t>(the</a:t>
            </a:r>
            <a:r>
              <a:rPr lang="en-US" sz="2800" smtClean="0">
                <a:solidFill>
                  <a:schemeClr val="tx2"/>
                </a:solidFill>
              </a:rPr>
              <a:t> rules governing the ordering of affixes in a language)</a:t>
            </a:r>
            <a:endParaRPr lang="en-US" sz="2800" smtClean="0"/>
          </a:p>
          <a:p>
            <a:pPr marL="914400" lvl="1" indent="-457200" eaLnBrk="1" hangingPunct="1">
              <a:buFontTx/>
              <a:buAutoNum type="arabicPeriod"/>
            </a:pPr>
            <a:r>
              <a:rPr lang="en-US" sz="2800" smtClean="0"/>
              <a:t>Then we’ll add in the actual </a:t>
            </a:r>
            <a:r>
              <a:rPr lang="en-US" sz="2800" smtClean="0">
                <a:solidFill>
                  <a:schemeClr val="accent2"/>
                </a:solidFill>
              </a:rPr>
              <a:t>stems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194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68713" y="2341563"/>
              <a:ext cx="1763712" cy="492125"/>
            </p14:xfrm>
          </p:contentPart>
        </mc:Choice>
        <mc:Fallback xmlns="">
          <p:pic>
            <p:nvPicPr>
              <p:cNvPr id="8194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5113" y="2338683"/>
                <a:ext cx="1774872" cy="502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195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99113" y="2490788"/>
              <a:ext cx="4762" cy="157162"/>
            </p14:xfrm>
          </p:contentPart>
        </mc:Choice>
        <mc:Fallback xmlns="">
          <p:pic>
            <p:nvPicPr>
              <p:cNvPr id="8195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89955" y="2482876"/>
                <a:ext cx="21612" cy="174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19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94388" y="2352675"/>
              <a:ext cx="1447800" cy="473075"/>
            </p14:xfrm>
          </p:contentPart>
        </mc:Choice>
        <mc:Fallback xmlns="">
          <p:pic>
            <p:nvPicPr>
              <p:cNvPr id="819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85749" y="2347275"/>
                <a:ext cx="1460039" cy="484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197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2050" y="2368550"/>
              <a:ext cx="1474788" cy="547688"/>
            </p14:xfrm>
          </p:contentPart>
        </mc:Choice>
        <mc:Fallback xmlns="">
          <p:pic>
            <p:nvPicPr>
              <p:cNvPr id="8197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03051" y="2359908"/>
                <a:ext cx="1494226" cy="56425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226D06F-2A93-41F1-ADBE-49B88383517F}" type="datetime1">
              <a:rPr lang="en-US" smtClean="0"/>
              <a:t>1/9/2019</a:t>
            </a:fld>
            <a:endParaRPr lang="en-US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8A7AD4-6413-4478-826C-88E1BB2DFA2E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FSA for Portion of Noun Inflectional Morphology</a:t>
            </a:r>
          </a:p>
        </p:txBody>
      </p:sp>
      <p:pic>
        <p:nvPicPr>
          <p:cNvPr id="38918" name="Picture 5" descr="fig0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84300" y="1987550"/>
            <a:ext cx="6321425" cy="3397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DF158DF-F757-4D1B-B79A-1DF8E668280C}" type="datetime1">
              <a:rPr lang="en-US" smtClean="0"/>
              <a:t>1/9/2019</a:t>
            </a:fld>
            <a:endParaRPr lang="en-US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66D388-EC53-40B2-86F7-56595FFDE9D2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9223" name="Freeform 176"/>
          <p:cNvSpPr>
            <a:spLocks/>
          </p:cNvSpPr>
          <p:nvPr/>
        </p:nvSpPr>
        <p:spPr bwMode="auto">
          <a:xfrm>
            <a:off x="2730500" y="973138"/>
            <a:ext cx="3713163" cy="2354262"/>
          </a:xfrm>
          <a:custGeom>
            <a:avLst/>
            <a:gdLst>
              <a:gd name="T0" fmla="*/ 2147483647 w 2339"/>
              <a:gd name="T1" fmla="*/ 2147483647 h 1483"/>
              <a:gd name="T2" fmla="*/ 0 w 2339"/>
              <a:gd name="T3" fmla="*/ 2147483647 h 1483"/>
              <a:gd name="T4" fmla="*/ 2147483647 w 2339"/>
              <a:gd name="T5" fmla="*/ 2147483647 h 1483"/>
              <a:gd name="T6" fmla="*/ 2147483647 w 2339"/>
              <a:gd name="T7" fmla="*/ 2147483647 h 1483"/>
              <a:gd name="T8" fmla="*/ 2147483647 w 2339"/>
              <a:gd name="T9" fmla="*/ 2147483647 h 1483"/>
              <a:gd name="T10" fmla="*/ 2147483647 w 2339"/>
              <a:gd name="T11" fmla="*/ 2147483647 h 1483"/>
              <a:gd name="T12" fmla="*/ 2147483647 w 2339"/>
              <a:gd name="T13" fmla="*/ 2147483647 h 1483"/>
              <a:gd name="T14" fmla="*/ 2147483647 w 2339"/>
              <a:gd name="T15" fmla="*/ 2147483647 h 1483"/>
              <a:gd name="T16" fmla="*/ 2147483647 w 2339"/>
              <a:gd name="T17" fmla="*/ 2147483647 h 1483"/>
              <a:gd name="T18" fmla="*/ 2147483647 w 2339"/>
              <a:gd name="T19" fmla="*/ 2147483647 h 1483"/>
              <a:gd name="T20" fmla="*/ 2147483647 w 2339"/>
              <a:gd name="T21" fmla="*/ 2147483647 h 1483"/>
              <a:gd name="T22" fmla="*/ 2147483647 w 2339"/>
              <a:gd name="T23" fmla="*/ 2147483647 h 1483"/>
              <a:gd name="T24" fmla="*/ 2147483647 w 2339"/>
              <a:gd name="T25" fmla="*/ 2147483647 h 1483"/>
              <a:gd name="T26" fmla="*/ 2147483647 w 2339"/>
              <a:gd name="T27" fmla="*/ 2147483647 h 1483"/>
              <a:gd name="T28" fmla="*/ 2147483647 w 2339"/>
              <a:gd name="T29" fmla="*/ 2147483647 h 1483"/>
              <a:gd name="T30" fmla="*/ 2147483647 w 2339"/>
              <a:gd name="T31" fmla="*/ 2147483647 h 1483"/>
              <a:gd name="T32" fmla="*/ 2147483647 w 2339"/>
              <a:gd name="T33" fmla="*/ 2147483647 h 1483"/>
              <a:gd name="T34" fmla="*/ 2147483647 w 2339"/>
              <a:gd name="T35" fmla="*/ 2147483647 h 1483"/>
              <a:gd name="T36" fmla="*/ 2147483647 w 2339"/>
              <a:gd name="T37" fmla="*/ 2147483647 h 1483"/>
              <a:gd name="T38" fmla="*/ 2147483647 w 2339"/>
              <a:gd name="T39" fmla="*/ 2147483647 h 1483"/>
              <a:gd name="T40" fmla="*/ 2147483647 w 2339"/>
              <a:gd name="T41" fmla="*/ 2147483647 h 1483"/>
              <a:gd name="T42" fmla="*/ 2147483647 w 2339"/>
              <a:gd name="T43" fmla="*/ 2147483647 h 1483"/>
              <a:gd name="T44" fmla="*/ 2147483647 w 2339"/>
              <a:gd name="T45" fmla="*/ 2147483647 h 1483"/>
              <a:gd name="T46" fmla="*/ 2147483647 w 2339"/>
              <a:gd name="T47" fmla="*/ 2147483647 h 1483"/>
              <a:gd name="T48" fmla="*/ 2147483647 w 2339"/>
              <a:gd name="T49" fmla="*/ 2147483647 h 1483"/>
              <a:gd name="T50" fmla="*/ 2147483647 w 2339"/>
              <a:gd name="T51" fmla="*/ 2147483647 h 1483"/>
              <a:gd name="T52" fmla="*/ 2147483647 w 2339"/>
              <a:gd name="T53" fmla="*/ 2147483647 h 1483"/>
              <a:gd name="T54" fmla="*/ 2147483647 w 2339"/>
              <a:gd name="T55" fmla="*/ 2147483647 h 1483"/>
              <a:gd name="T56" fmla="*/ 2147483647 w 2339"/>
              <a:gd name="T57" fmla="*/ 2147483647 h 1483"/>
              <a:gd name="T58" fmla="*/ 2147483647 w 2339"/>
              <a:gd name="T59" fmla="*/ 2147483647 h 1483"/>
              <a:gd name="T60" fmla="*/ 2147483647 w 2339"/>
              <a:gd name="T61" fmla="*/ 2147483647 h 1483"/>
              <a:gd name="T62" fmla="*/ 2147483647 w 2339"/>
              <a:gd name="T63" fmla="*/ 2147483647 h 1483"/>
              <a:gd name="T64" fmla="*/ 2147483647 w 2339"/>
              <a:gd name="T65" fmla="*/ 2147483647 h 1483"/>
              <a:gd name="T66" fmla="*/ 2147483647 w 2339"/>
              <a:gd name="T67" fmla="*/ 2147483647 h 148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339"/>
              <a:gd name="T103" fmla="*/ 0 h 1483"/>
              <a:gd name="T104" fmla="*/ 2339 w 2339"/>
              <a:gd name="T105" fmla="*/ 1483 h 148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339" h="1483">
                <a:moveTo>
                  <a:pt x="8" y="67"/>
                </a:moveTo>
                <a:cubicBezTo>
                  <a:pt x="5" y="187"/>
                  <a:pt x="0" y="307"/>
                  <a:pt x="0" y="427"/>
                </a:cubicBezTo>
                <a:cubicBezTo>
                  <a:pt x="0" y="608"/>
                  <a:pt x="3" y="790"/>
                  <a:pt x="8" y="971"/>
                </a:cubicBezTo>
                <a:cubicBezTo>
                  <a:pt x="11" y="1075"/>
                  <a:pt x="141" y="1083"/>
                  <a:pt x="216" y="1091"/>
                </a:cubicBezTo>
                <a:cubicBezTo>
                  <a:pt x="252" y="1100"/>
                  <a:pt x="304" y="1108"/>
                  <a:pt x="336" y="1131"/>
                </a:cubicBezTo>
                <a:cubicBezTo>
                  <a:pt x="345" y="1138"/>
                  <a:pt x="350" y="1150"/>
                  <a:pt x="360" y="1155"/>
                </a:cubicBezTo>
                <a:cubicBezTo>
                  <a:pt x="375" y="1162"/>
                  <a:pt x="392" y="1159"/>
                  <a:pt x="408" y="1163"/>
                </a:cubicBezTo>
                <a:cubicBezTo>
                  <a:pt x="446" y="1172"/>
                  <a:pt x="482" y="1186"/>
                  <a:pt x="520" y="1195"/>
                </a:cubicBezTo>
                <a:cubicBezTo>
                  <a:pt x="583" y="1258"/>
                  <a:pt x="554" y="1236"/>
                  <a:pt x="600" y="1267"/>
                </a:cubicBezTo>
                <a:cubicBezTo>
                  <a:pt x="617" y="1292"/>
                  <a:pt x="656" y="1343"/>
                  <a:pt x="680" y="1363"/>
                </a:cubicBezTo>
                <a:cubicBezTo>
                  <a:pt x="697" y="1377"/>
                  <a:pt x="719" y="1383"/>
                  <a:pt x="736" y="1395"/>
                </a:cubicBezTo>
                <a:cubicBezTo>
                  <a:pt x="747" y="1403"/>
                  <a:pt x="755" y="1416"/>
                  <a:pt x="768" y="1419"/>
                </a:cubicBezTo>
                <a:cubicBezTo>
                  <a:pt x="799" y="1427"/>
                  <a:pt x="832" y="1424"/>
                  <a:pt x="864" y="1427"/>
                </a:cubicBezTo>
                <a:cubicBezTo>
                  <a:pt x="1036" y="1470"/>
                  <a:pt x="1216" y="1475"/>
                  <a:pt x="1392" y="1483"/>
                </a:cubicBezTo>
                <a:cubicBezTo>
                  <a:pt x="1523" y="1480"/>
                  <a:pt x="1654" y="1483"/>
                  <a:pt x="1784" y="1475"/>
                </a:cubicBezTo>
                <a:cubicBezTo>
                  <a:pt x="1803" y="1474"/>
                  <a:pt x="1857" y="1440"/>
                  <a:pt x="1888" y="1435"/>
                </a:cubicBezTo>
                <a:cubicBezTo>
                  <a:pt x="1956" y="1424"/>
                  <a:pt x="2029" y="1420"/>
                  <a:pt x="2096" y="1403"/>
                </a:cubicBezTo>
                <a:cubicBezTo>
                  <a:pt x="2168" y="1331"/>
                  <a:pt x="2055" y="1449"/>
                  <a:pt x="2144" y="1323"/>
                </a:cubicBezTo>
                <a:cubicBezTo>
                  <a:pt x="2158" y="1303"/>
                  <a:pt x="2230" y="1273"/>
                  <a:pt x="2240" y="1267"/>
                </a:cubicBezTo>
                <a:cubicBezTo>
                  <a:pt x="2273" y="1248"/>
                  <a:pt x="2273" y="1241"/>
                  <a:pt x="2296" y="1211"/>
                </a:cubicBezTo>
                <a:cubicBezTo>
                  <a:pt x="2325" y="1068"/>
                  <a:pt x="2339" y="916"/>
                  <a:pt x="2280" y="779"/>
                </a:cubicBezTo>
                <a:cubicBezTo>
                  <a:pt x="2267" y="750"/>
                  <a:pt x="2235" y="724"/>
                  <a:pt x="2216" y="699"/>
                </a:cubicBezTo>
                <a:cubicBezTo>
                  <a:pt x="2211" y="683"/>
                  <a:pt x="2209" y="665"/>
                  <a:pt x="2200" y="651"/>
                </a:cubicBezTo>
                <a:cubicBezTo>
                  <a:pt x="2168" y="603"/>
                  <a:pt x="2115" y="577"/>
                  <a:pt x="2088" y="523"/>
                </a:cubicBezTo>
                <a:cubicBezTo>
                  <a:pt x="2078" y="503"/>
                  <a:pt x="2075" y="479"/>
                  <a:pt x="2064" y="459"/>
                </a:cubicBezTo>
                <a:cubicBezTo>
                  <a:pt x="2046" y="427"/>
                  <a:pt x="2009" y="405"/>
                  <a:pt x="1992" y="371"/>
                </a:cubicBezTo>
                <a:cubicBezTo>
                  <a:pt x="1951" y="289"/>
                  <a:pt x="1963" y="260"/>
                  <a:pt x="1864" y="243"/>
                </a:cubicBezTo>
                <a:cubicBezTo>
                  <a:pt x="1754" y="188"/>
                  <a:pt x="1632" y="186"/>
                  <a:pt x="1512" y="171"/>
                </a:cubicBezTo>
                <a:cubicBezTo>
                  <a:pt x="1450" y="150"/>
                  <a:pt x="1385" y="134"/>
                  <a:pt x="1320" y="123"/>
                </a:cubicBezTo>
                <a:cubicBezTo>
                  <a:pt x="1246" y="95"/>
                  <a:pt x="1174" y="72"/>
                  <a:pt x="1096" y="59"/>
                </a:cubicBezTo>
                <a:cubicBezTo>
                  <a:pt x="978" y="0"/>
                  <a:pt x="961" y="37"/>
                  <a:pt x="760" y="43"/>
                </a:cubicBezTo>
                <a:cubicBezTo>
                  <a:pt x="627" y="33"/>
                  <a:pt x="493" y="27"/>
                  <a:pt x="360" y="19"/>
                </a:cubicBezTo>
                <a:cubicBezTo>
                  <a:pt x="249" y="23"/>
                  <a:pt x="133" y="16"/>
                  <a:pt x="24" y="43"/>
                </a:cubicBezTo>
                <a:cubicBezTo>
                  <a:pt x="15" y="70"/>
                  <a:pt x="24" y="67"/>
                  <a:pt x="8" y="67"/>
                </a:cubicBez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Adding the Stems</a:t>
            </a:r>
          </a:p>
        </p:txBody>
      </p:sp>
      <p:sp>
        <p:nvSpPr>
          <p:cNvPr id="9225" name="Freeform 9"/>
          <p:cNvSpPr>
            <a:spLocks noEditPoints="1"/>
          </p:cNvSpPr>
          <p:nvPr/>
        </p:nvSpPr>
        <p:spPr bwMode="auto">
          <a:xfrm>
            <a:off x="4581525" y="3756025"/>
            <a:ext cx="101600" cy="109538"/>
          </a:xfrm>
          <a:custGeom>
            <a:avLst/>
            <a:gdLst>
              <a:gd name="T0" fmla="*/ 2147483647 w 64"/>
              <a:gd name="T1" fmla="*/ 2147483647 h 69"/>
              <a:gd name="T2" fmla="*/ 2147483647 w 64"/>
              <a:gd name="T3" fmla="*/ 2147483647 h 69"/>
              <a:gd name="T4" fmla="*/ 2147483647 w 64"/>
              <a:gd name="T5" fmla="*/ 2147483647 h 69"/>
              <a:gd name="T6" fmla="*/ 2147483647 w 64"/>
              <a:gd name="T7" fmla="*/ 2147483647 h 69"/>
              <a:gd name="T8" fmla="*/ 2147483647 w 64"/>
              <a:gd name="T9" fmla="*/ 2147483647 h 69"/>
              <a:gd name="T10" fmla="*/ 2147483647 w 64"/>
              <a:gd name="T11" fmla="*/ 2147483647 h 69"/>
              <a:gd name="T12" fmla="*/ 2147483647 w 64"/>
              <a:gd name="T13" fmla="*/ 2147483647 h 69"/>
              <a:gd name="T14" fmla="*/ 2147483647 w 64"/>
              <a:gd name="T15" fmla="*/ 2147483647 h 69"/>
              <a:gd name="T16" fmla="*/ 2147483647 w 64"/>
              <a:gd name="T17" fmla="*/ 2147483647 h 69"/>
              <a:gd name="T18" fmla="*/ 2147483647 w 64"/>
              <a:gd name="T19" fmla="*/ 2147483647 h 69"/>
              <a:gd name="T20" fmla="*/ 2147483647 w 64"/>
              <a:gd name="T21" fmla="*/ 2147483647 h 69"/>
              <a:gd name="T22" fmla="*/ 2147483647 w 64"/>
              <a:gd name="T23" fmla="*/ 2147483647 h 69"/>
              <a:gd name="T24" fmla="*/ 2147483647 w 64"/>
              <a:gd name="T25" fmla="*/ 2147483647 h 69"/>
              <a:gd name="T26" fmla="*/ 2147483647 w 64"/>
              <a:gd name="T27" fmla="*/ 2147483647 h 69"/>
              <a:gd name="T28" fmla="*/ 0 w 64"/>
              <a:gd name="T29" fmla="*/ 2147483647 h 69"/>
              <a:gd name="T30" fmla="*/ 2147483647 w 64"/>
              <a:gd name="T31" fmla="*/ 2147483647 h 69"/>
              <a:gd name="T32" fmla="*/ 2147483647 w 64"/>
              <a:gd name="T33" fmla="*/ 2147483647 h 69"/>
              <a:gd name="T34" fmla="*/ 2147483647 w 64"/>
              <a:gd name="T35" fmla="*/ 2147483647 h 69"/>
              <a:gd name="T36" fmla="*/ 2147483647 w 64"/>
              <a:gd name="T37" fmla="*/ 2147483647 h 69"/>
              <a:gd name="T38" fmla="*/ 2147483647 w 64"/>
              <a:gd name="T39" fmla="*/ 2147483647 h 69"/>
              <a:gd name="T40" fmla="*/ 2147483647 w 64"/>
              <a:gd name="T41" fmla="*/ 0 h 69"/>
              <a:gd name="T42" fmla="*/ 2147483647 w 64"/>
              <a:gd name="T43" fmla="*/ 2147483647 h 69"/>
              <a:gd name="T44" fmla="*/ 2147483647 w 64"/>
              <a:gd name="T45" fmla="*/ 2147483647 h 69"/>
              <a:gd name="T46" fmla="*/ 2147483647 w 64"/>
              <a:gd name="T47" fmla="*/ 2147483647 h 69"/>
              <a:gd name="T48" fmla="*/ 2147483647 w 64"/>
              <a:gd name="T49" fmla="*/ 2147483647 h 69"/>
              <a:gd name="T50" fmla="*/ 2147483647 w 64"/>
              <a:gd name="T51" fmla="*/ 2147483647 h 69"/>
              <a:gd name="T52" fmla="*/ 2147483647 w 64"/>
              <a:gd name="T53" fmla="*/ 2147483647 h 69"/>
              <a:gd name="T54" fmla="*/ 2147483647 w 64"/>
              <a:gd name="T55" fmla="*/ 2147483647 h 69"/>
              <a:gd name="T56" fmla="*/ 2147483647 w 64"/>
              <a:gd name="T57" fmla="*/ 2147483647 h 69"/>
              <a:gd name="T58" fmla="*/ 2147483647 w 64"/>
              <a:gd name="T59" fmla="*/ 2147483647 h 69"/>
              <a:gd name="T60" fmla="*/ 2147483647 w 64"/>
              <a:gd name="T61" fmla="*/ 2147483647 h 69"/>
              <a:gd name="T62" fmla="*/ 2147483647 w 64"/>
              <a:gd name="T63" fmla="*/ 2147483647 h 69"/>
              <a:gd name="T64" fmla="*/ 2147483647 w 64"/>
              <a:gd name="T65" fmla="*/ 2147483647 h 69"/>
              <a:gd name="T66" fmla="*/ 2147483647 w 64"/>
              <a:gd name="T67" fmla="*/ 2147483647 h 69"/>
              <a:gd name="T68" fmla="*/ 2147483647 w 64"/>
              <a:gd name="T69" fmla="*/ 2147483647 h 69"/>
              <a:gd name="T70" fmla="*/ 2147483647 w 64"/>
              <a:gd name="T71" fmla="*/ 2147483647 h 69"/>
              <a:gd name="T72" fmla="*/ 2147483647 w 64"/>
              <a:gd name="T73" fmla="*/ 2147483647 h 69"/>
              <a:gd name="T74" fmla="*/ 2147483647 w 64"/>
              <a:gd name="T75" fmla="*/ 2147483647 h 69"/>
              <a:gd name="T76" fmla="*/ 2147483647 w 64"/>
              <a:gd name="T77" fmla="*/ 2147483647 h 69"/>
              <a:gd name="T78" fmla="*/ 2147483647 w 64"/>
              <a:gd name="T79" fmla="*/ 2147483647 h 69"/>
              <a:gd name="T80" fmla="*/ 2147483647 w 64"/>
              <a:gd name="T81" fmla="*/ 2147483647 h 69"/>
              <a:gd name="T82" fmla="*/ 2147483647 w 64"/>
              <a:gd name="T83" fmla="*/ 2147483647 h 69"/>
              <a:gd name="T84" fmla="*/ 2147483647 w 64"/>
              <a:gd name="T85" fmla="*/ 2147483647 h 69"/>
              <a:gd name="T86" fmla="*/ 2147483647 w 64"/>
              <a:gd name="T87" fmla="*/ 2147483647 h 69"/>
              <a:gd name="T88" fmla="*/ 2147483647 w 64"/>
              <a:gd name="T89" fmla="*/ 2147483647 h 69"/>
              <a:gd name="T90" fmla="*/ 2147483647 w 64"/>
              <a:gd name="T91" fmla="*/ 2147483647 h 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4"/>
              <a:gd name="T139" fmla="*/ 0 h 69"/>
              <a:gd name="T140" fmla="*/ 64 w 64"/>
              <a:gd name="T141" fmla="*/ 69 h 6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4" h="69">
                <a:moveTo>
                  <a:pt x="45" y="46"/>
                </a:moveTo>
                <a:lnTo>
                  <a:pt x="62" y="50"/>
                </a:lnTo>
                <a:lnTo>
                  <a:pt x="60" y="56"/>
                </a:lnTo>
                <a:lnTo>
                  <a:pt x="56" y="59"/>
                </a:lnTo>
                <a:lnTo>
                  <a:pt x="51" y="65"/>
                </a:lnTo>
                <a:lnTo>
                  <a:pt x="47" y="67"/>
                </a:lnTo>
                <a:lnTo>
                  <a:pt x="39" y="69"/>
                </a:lnTo>
                <a:lnTo>
                  <a:pt x="34" y="69"/>
                </a:lnTo>
                <a:lnTo>
                  <a:pt x="25" y="69"/>
                </a:lnTo>
                <a:lnTo>
                  <a:pt x="19" y="67"/>
                </a:lnTo>
                <a:lnTo>
                  <a:pt x="11" y="63"/>
                </a:lnTo>
                <a:lnTo>
                  <a:pt x="8" y="57"/>
                </a:lnTo>
                <a:lnTo>
                  <a:pt x="4" y="52"/>
                </a:lnTo>
                <a:lnTo>
                  <a:pt x="2" y="44"/>
                </a:lnTo>
                <a:lnTo>
                  <a:pt x="0" y="35"/>
                </a:lnTo>
                <a:lnTo>
                  <a:pt x="2" y="26"/>
                </a:lnTo>
                <a:lnTo>
                  <a:pt x="4" y="16"/>
                </a:lnTo>
                <a:lnTo>
                  <a:pt x="10" y="9"/>
                </a:lnTo>
                <a:lnTo>
                  <a:pt x="15" y="5"/>
                </a:lnTo>
                <a:lnTo>
                  <a:pt x="23" y="1"/>
                </a:lnTo>
                <a:lnTo>
                  <a:pt x="32" y="0"/>
                </a:lnTo>
                <a:lnTo>
                  <a:pt x="41" y="1"/>
                </a:lnTo>
                <a:lnTo>
                  <a:pt x="49" y="5"/>
                </a:lnTo>
                <a:lnTo>
                  <a:pt x="54" y="11"/>
                </a:lnTo>
                <a:lnTo>
                  <a:pt x="62" y="22"/>
                </a:lnTo>
                <a:lnTo>
                  <a:pt x="64" y="41"/>
                </a:lnTo>
                <a:lnTo>
                  <a:pt x="19" y="41"/>
                </a:lnTo>
                <a:lnTo>
                  <a:pt x="19" y="46"/>
                </a:lnTo>
                <a:lnTo>
                  <a:pt x="23" y="52"/>
                </a:lnTo>
                <a:lnTo>
                  <a:pt x="28" y="56"/>
                </a:lnTo>
                <a:lnTo>
                  <a:pt x="34" y="56"/>
                </a:lnTo>
                <a:lnTo>
                  <a:pt x="38" y="56"/>
                </a:lnTo>
                <a:lnTo>
                  <a:pt x="39" y="54"/>
                </a:lnTo>
                <a:lnTo>
                  <a:pt x="43" y="50"/>
                </a:lnTo>
                <a:lnTo>
                  <a:pt x="45" y="46"/>
                </a:lnTo>
                <a:close/>
                <a:moveTo>
                  <a:pt x="47" y="29"/>
                </a:moveTo>
                <a:lnTo>
                  <a:pt x="45" y="24"/>
                </a:lnTo>
                <a:lnTo>
                  <a:pt x="45" y="20"/>
                </a:lnTo>
                <a:lnTo>
                  <a:pt x="41" y="18"/>
                </a:lnTo>
                <a:lnTo>
                  <a:pt x="38" y="15"/>
                </a:lnTo>
                <a:lnTo>
                  <a:pt x="32" y="13"/>
                </a:lnTo>
                <a:lnTo>
                  <a:pt x="26" y="15"/>
                </a:lnTo>
                <a:lnTo>
                  <a:pt x="23" y="18"/>
                </a:lnTo>
                <a:lnTo>
                  <a:pt x="19" y="22"/>
                </a:lnTo>
                <a:lnTo>
                  <a:pt x="19" y="29"/>
                </a:lnTo>
                <a:lnTo>
                  <a:pt x="47" y="2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26" name="Freeform 10"/>
          <p:cNvSpPr>
            <a:spLocks/>
          </p:cNvSpPr>
          <p:nvPr/>
        </p:nvSpPr>
        <p:spPr bwMode="auto">
          <a:xfrm>
            <a:off x="2024063" y="2605088"/>
            <a:ext cx="206375" cy="207962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5"/>
                </a:moveTo>
                <a:lnTo>
                  <a:pt x="127" y="41"/>
                </a:lnTo>
                <a:lnTo>
                  <a:pt x="112" y="19"/>
                </a:lnTo>
                <a:lnTo>
                  <a:pt x="91" y="6"/>
                </a:lnTo>
                <a:lnTo>
                  <a:pt x="65" y="0"/>
                </a:lnTo>
                <a:lnTo>
                  <a:pt x="41" y="6"/>
                </a:lnTo>
                <a:lnTo>
                  <a:pt x="20" y="19"/>
                </a:lnTo>
                <a:lnTo>
                  <a:pt x="5" y="41"/>
                </a:lnTo>
                <a:lnTo>
                  <a:pt x="0" y="65"/>
                </a:lnTo>
                <a:lnTo>
                  <a:pt x="5" y="92"/>
                </a:lnTo>
                <a:lnTo>
                  <a:pt x="20" y="112"/>
                </a:lnTo>
                <a:lnTo>
                  <a:pt x="41" y="127"/>
                </a:lnTo>
                <a:lnTo>
                  <a:pt x="65" y="131"/>
                </a:lnTo>
                <a:lnTo>
                  <a:pt x="91" y="127"/>
                </a:lnTo>
                <a:lnTo>
                  <a:pt x="112" y="112"/>
                </a:lnTo>
                <a:lnTo>
                  <a:pt x="127" y="92"/>
                </a:lnTo>
                <a:lnTo>
                  <a:pt x="130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27" name="Freeform 11"/>
          <p:cNvSpPr>
            <a:spLocks/>
          </p:cNvSpPr>
          <p:nvPr/>
        </p:nvSpPr>
        <p:spPr bwMode="auto">
          <a:xfrm>
            <a:off x="3914775" y="2928938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5" y="39"/>
                </a:lnTo>
                <a:lnTo>
                  <a:pt x="112" y="18"/>
                </a:lnTo>
                <a:lnTo>
                  <a:pt x="90" y="3"/>
                </a:lnTo>
                <a:lnTo>
                  <a:pt x="65" y="0"/>
                </a:lnTo>
                <a:lnTo>
                  <a:pt x="39" y="3"/>
                </a:lnTo>
                <a:lnTo>
                  <a:pt x="19" y="18"/>
                </a:lnTo>
                <a:lnTo>
                  <a:pt x="4" y="39"/>
                </a:lnTo>
                <a:lnTo>
                  <a:pt x="0" y="65"/>
                </a:lnTo>
                <a:lnTo>
                  <a:pt x="4" y="89"/>
                </a:lnTo>
                <a:lnTo>
                  <a:pt x="19" y="110"/>
                </a:lnTo>
                <a:lnTo>
                  <a:pt x="39" y="125"/>
                </a:lnTo>
                <a:lnTo>
                  <a:pt x="65" y="130"/>
                </a:lnTo>
                <a:lnTo>
                  <a:pt x="90" y="125"/>
                </a:lnTo>
                <a:lnTo>
                  <a:pt x="112" y="110"/>
                </a:lnTo>
                <a:lnTo>
                  <a:pt x="125" y="89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28" name="Freeform 12"/>
          <p:cNvSpPr>
            <a:spLocks/>
          </p:cNvSpPr>
          <p:nvPr/>
        </p:nvSpPr>
        <p:spPr bwMode="auto">
          <a:xfrm>
            <a:off x="5427663" y="2370138"/>
            <a:ext cx="206375" cy="207962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6"/>
                </a:moveTo>
                <a:lnTo>
                  <a:pt x="125" y="40"/>
                </a:lnTo>
                <a:lnTo>
                  <a:pt x="110" y="19"/>
                </a:lnTo>
                <a:lnTo>
                  <a:pt x="89" y="4"/>
                </a:lnTo>
                <a:lnTo>
                  <a:pt x="65" y="0"/>
                </a:lnTo>
                <a:lnTo>
                  <a:pt x="39" y="4"/>
                </a:lnTo>
                <a:lnTo>
                  <a:pt x="18" y="19"/>
                </a:lnTo>
                <a:lnTo>
                  <a:pt x="3" y="40"/>
                </a:lnTo>
                <a:lnTo>
                  <a:pt x="0" y="66"/>
                </a:lnTo>
                <a:lnTo>
                  <a:pt x="3" y="90"/>
                </a:lnTo>
                <a:lnTo>
                  <a:pt x="18" y="111"/>
                </a:lnTo>
                <a:lnTo>
                  <a:pt x="39" y="126"/>
                </a:lnTo>
                <a:lnTo>
                  <a:pt x="65" y="131"/>
                </a:lnTo>
                <a:lnTo>
                  <a:pt x="89" y="126"/>
                </a:lnTo>
                <a:lnTo>
                  <a:pt x="110" y="111"/>
                </a:lnTo>
                <a:lnTo>
                  <a:pt x="125" y="90"/>
                </a:lnTo>
                <a:lnTo>
                  <a:pt x="130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29" name="Freeform 13"/>
          <p:cNvSpPr>
            <a:spLocks/>
          </p:cNvSpPr>
          <p:nvPr/>
        </p:nvSpPr>
        <p:spPr bwMode="auto">
          <a:xfrm>
            <a:off x="5008563" y="2928938"/>
            <a:ext cx="207962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7" y="39"/>
                </a:lnTo>
                <a:lnTo>
                  <a:pt x="112" y="18"/>
                </a:lnTo>
                <a:lnTo>
                  <a:pt x="92" y="3"/>
                </a:lnTo>
                <a:lnTo>
                  <a:pt x="66" y="0"/>
                </a:lnTo>
                <a:lnTo>
                  <a:pt x="41" y="3"/>
                </a:lnTo>
                <a:lnTo>
                  <a:pt x="21" y="18"/>
                </a:lnTo>
                <a:lnTo>
                  <a:pt x="6" y="39"/>
                </a:lnTo>
                <a:lnTo>
                  <a:pt x="0" y="65"/>
                </a:lnTo>
                <a:lnTo>
                  <a:pt x="6" y="89"/>
                </a:lnTo>
                <a:lnTo>
                  <a:pt x="21" y="110"/>
                </a:lnTo>
                <a:lnTo>
                  <a:pt x="41" y="125"/>
                </a:lnTo>
                <a:lnTo>
                  <a:pt x="66" y="130"/>
                </a:lnTo>
                <a:lnTo>
                  <a:pt x="92" y="125"/>
                </a:lnTo>
                <a:lnTo>
                  <a:pt x="112" y="110"/>
                </a:lnTo>
                <a:lnTo>
                  <a:pt x="127" y="89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0" name="Freeform 14"/>
          <p:cNvSpPr>
            <a:spLocks/>
          </p:cNvSpPr>
          <p:nvPr/>
        </p:nvSpPr>
        <p:spPr bwMode="auto">
          <a:xfrm>
            <a:off x="4697413" y="2370138"/>
            <a:ext cx="207962" cy="207962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6"/>
                </a:moveTo>
                <a:lnTo>
                  <a:pt x="127" y="40"/>
                </a:lnTo>
                <a:lnTo>
                  <a:pt x="112" y="19"/>
                </a:lnTo>
                <a:lnTo>
                  <a:pt x="92" y="4"/>
                </a:lnTo>
                <a:lnTo>
                  <a:pt x="65" y="0"/>
                </a:lnTo>
                <a:lnTo>
                  <a:pt x="41" y="4"/>
                </a:lnTo>
                <a:lnTo>
                  <a:pt x="19" y="19"/>
                </a:lnTo>
                <a:lnTo>
                  <a:pt x="6" y="40"/>
                </a:lnTo>
                <a:lnTo>
                  <a:pt x="0" y="66"/>
                </a:lnTo>
                <a:lnTo>
                  <a:pt x="6" y="90"/>
                </a:lnTo>
                <a:lnTo>
                  <a:pt x="19" y="111"/>
                </a:lnTo>
                <a:lnTo>
                  <a:pt x="41" y="126"/>
                </a:lnTo>
                <a:lnTo>
                  <a:pt x="65" y="131"/>
                </a:lnTo>
                <a:lnTo>
                  <a:pt x="92" y="126"/>
                </a:lnTo>
                <a:lnTo>
                  <a:pt x="112" y="111"/>
                </a:lnTo>
                <a:lnTo>
                  <a:pt x="127" y="90"/>
                </a:lnTo>
                <a:lnTo>
                  <a:pt x="131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1" name="Freeform 15"/>
          <p:cNvSpPr>
            <a:spLocks/>
          </p:cNvSpPr>
          <p:nvPr/>
        </p:nvSpPr>
        <p:spPr bwMode="auto">
          <a:xfrm>
            <a:off x="4273550" y="2928938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5" y="39"/>
                </a:lnTo>
                <a:lnTo>
                  <a:pt x="112" y="18"/>
                </a:lnTo>
                <a:lnTo>
                  <a:pt x="92" y="3"/>
                </a:lnTo>
                <a:lnTo>
                  <a:pt x="65" y="0"/>
                </a:lnTo>
                <a:lnTo>
                  <a:pt x="39" y="3"/>
                </a:lnTo>
                <a:lnTo>
                  <a:pt x="19" y="18"/>
                </a:lnTo>
                <a:lnTo>
                  <a:pt x="6" y="39"/>
                </a:lnTo>
                <a:lnTo>
                  <a:pt x="0" y="65"/>
                </a:lnTo>
                <a:lnTo>
                  <a:pt x="6" y="89"/>
                </a:lnTo>
                <a:lnTo>
                  <a:pt x="19" y="110"/>
                </a:lnTo>
                <a:lnTo>
                  <a:pt x="39" y="125"/>
                </a:lnTo>
                <a:lnTo>
                  <a:pt x="65" y="130"/>
                </a:lnTo>
                <a:lnTo>
                  <a:pt x="92" y="125"/>
                </a:lnTo>
                <a:lnTo>
                  <a:pt x="112" y="110"/>
                </a:lnTo>
                <a:lnTo>
                  <a:pt x="125" y="89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2" name="Freeform 16"/>
          <p:cNvSpPr>
            <a:spLocks/>
          </p:cNvSpPr>
          <p:nvPr/>
        </p:nvSpPr>
        <p:spPr bwMode="auto">
          <a:xfrm>
            <a:off x="3613150" y="2643188"/>
            <a:ext cx="206375" cy="207962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6"/>
                </a:moveTo>
                <a:lnTo>
                  <a:pt x="125" y="39"/>
                </a:lnTo>
                <a:lnTo>
                  <a:pt x="112" y="19"/>
                </a:lnTo>
                <a:lnTo>
                  <a:pt x="89" y="6"/>
                </a:lnTo>
                <a:lnTo>
                  <a:pt x="65" y="0"/>
                </a:lnTo>
                <a:lnTo>
                  <a:pt x="39" y="6"/>
                </a:lnTo>
                <a:lnTo>
                  <a:pt x="18" y="19"/>
                </a:lnTo>
                <a:lnTo>
                  <a:pt x="3" y="39"/>
                </a:lnTo>
                <a:lnTo>
                  <a:pt x="0" y="66"/>
                </a:lnTo>
                <a:lnTo>
                  <a:pt x="3" y="92"/>
                </a:lnTo>
                <a:lnTo>
                  <a:pt x="18" y="112"/>
                </a:lnTo>
                <a:lnTo>
                  <a:pt x="39" y="125"/>
                </a:lnTo>
                <a:lnTo>
                  <a:pt x="65" y="131"/>
                </a:lnTo>
                <a:lnTo>
                  <a:pt x="89" y="125"/>
                </a:lnTo>
                <a:lnTo>
                  <a:pt x="112" y="112"/>
                </a:lnTo>
                <a:lnTo>
                  <a:pt x="125" y="92"/>
                </a:lnTo>
                <a:lnTo>
                  <a:pt x="130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3" name="Freeform 17"/>
          <p:cNvSpPr>
            <a:spLocks/>
          </p:cNvSpPr>
          <p:nvPr/>
        </p:nvSpPr>
        <p:spPr bwMode="auto">
          <a:xfrm>
            <a:off x="5068888" y="2370138"/>
            <a:ext cx="206375" cy="207962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6"/>
                </a:moveTo>
                <a:lnTo>
                  <a:pt x="125" y="40"/>
                </a:lnTo>
                <a:lnTo>
                  <a:pt x="110" y="19"/>
                </a:lnTo>
                <a:lnTo>
                  <a:pt x="89" y="4"/>
                </a:lnTo>
                <a:lnTo>
                  <a:pt x="65" y="0"/>
                </a:lnTo>
                <a:lnTo>
                  <a:pt x="39" y="4"/>
                </a:lnTo>
                <a:lnTo>
                  <a:pt x="18" y="19"/>
                </a:lnTo>
                <a:lnTo>
                  <a:pt x="3" y="40"/>
                </a:lnTo>
                <a:lnTo>
                  <a:pt x="0" y="66"/>
                </a:lnTo>
                <a:lnTo>
                  <a:pt x="3" y="90"/>
                </a:lnTo>
                <a:lnTo>
                  <a:pt x="18" y="111"/>
                </a:lnTo>
                <a:lnTo>
                  <a:pt x="39" y="126"/>
                </a:lnTo>
                <a:lnTo>
                  <a:pt x="65" y="131"/>
                </a:lnTo>
                <a:lnTo>
                  <a:pt x="89" y="126"/>
                </a:lnTo>
                <a:lnTo>
                  <a:pt x="110" y="111"/>
                </a:lnTo>
                <a:lnTo>
                  <a:pt x="125" y="90"/>
                </a:lnTo>
                <a:lnTo>
                  <a:pt x="130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4" name="Freeform 18"/>
          <p:cNvSpPr>
            <a:spLocks/>
          </p:cNvSpPr>
          <p:nvPr/>
        </p:nvSpPr>
        <p:spPr bwMode="auto">
          <a:xfrm>
            <a:off x="4632325" y="2928938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5" y="39"/>
                </a:lnTo>
                <a:lnTo>
                  <a:pt x="112" y="18"/>
                </a:lnTo>
                <a:lnTo>
                  <a:pt x="92" y="3"/>
                </a:lnTo>
                <a:lnTo>
                  <a:pt x="65" y="0"/>
                </a:lnTo>
                <a:lnTo>
                  <a:pt x="39" y="3"/>
                </a:lnTo>
                <a:lnTo>
                  <a:pt x="19" y="18"/>
                </a:lnTo>
                <a:lnTo>
                  <a:pt x="6" y="39"/>
                </a:lnTo>
                <a:lnTo>
                  <a:pt x="0" y="65"/>
                </a:lnTo>
                <a:lnTo>
                  <a:pt x="6" y="89"/>
                </a:lnTo>
                <a:lnTo>
                  <a:pt x="19" y="110"/>
                </a:lnTo>
                <a:lnTo>
                  <a:pt x="39" y="125"/>
                </a:lnTo>
                <a:lnTo>
                  <a:pt x="65" y="130"/>
                </a:lnTo>
                <a:lnTo>
                  <a:pt x="92" y="125"/>
                </a:lnTo>
                <a:lnTo>
                  <a:pt x="112" y="110"/>
                </a:lnTo>
                <a:lnTo>
                  <a:pt x="125" y="89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5" name="Freeform 19"/>
          <p:cNvSpPr>
            <a:spLocks/>
          </p:cNvSpPr>
          <p:nvPr/>
        </p:nvSpPr>
        <p:spPr bwMode="auto">
          <a:xfrm>
            <a:off x="2978150" y="1593850"/>
            <a:ext cx="98425" cy="109538"/>
          </a:xfrm>
          <a:custGeom>
            <a:avLst/>
            <a:gdLst>
              <a:gd name="T0" fmla="*/ 2147483647 w 62"/>
              <a:gd name="T1" fmla="*/ 2147483647 h 69"/>
              <a:gd name="T2" fmla="*/ 2147483647 w 62"/>
              <a:gd name="T3" fmla="*/ 2147483647 h 69"/>
              <a:gd name="T4" fmla="*/ 2147483647 w 62"/>
              <a:gd name="T5" fmla="*/ 2147483647 h 69"/>
              <a:gd name="T6" fmla="*/ 2147483647 w 62"/>
              <a:gd name="T7" fmla="*/ 2147483647 h 69"/>
              <a:gd name="T8" fmla="*/ 2147483647 w 62"/>
              <a:gd name="T9" fmla="*/ 2147483647 h 69"/>
              <a:gd name="T10" fmla="*/ 2147483647 w 62"/>
              <a:gd name="T11" fmla="*/ 2147483647 h 69"/>
              <a:gd name="T12" fmla="*/ 2147483647 w 62"/>
              <a:gd name="T13" fmla="*/ 2147483647 h 69"/>
              <a:gd name="T14" fmla="*/ 2147483647 w 62"/>
              <a:gd name="T15" fmla="*/ 2147483647 h 69"/>
              <a:gd name="T16" fmla="*/ 2147483647 w 62"/>
              <a:gd name="T17" fmla="*/ 2147483647 h 69"/>
              <a:gd name="T18" fmla="*/ 2147483647 w 62"/>
              <a:gd name="T19" fmla="*/ 2147483647 h 69"/>
              <a:gd name="T20" fmla="*/ 2147483647 w 62"/>
              <a:gd name="T21" fmla="*/ 2147483647 h 69"/>
              <a:gd name="T22" fmla="*/ 2147483647 w 62"/>
              <a:gd name="T23" fmla="*/ 2147483647 h 69"/>
              <a:gd name="T24" fmla="*/ 2147483647 w 62"/>
              <a:gd name="T25" fmla="*/ 2147483647 h 69"/>
              <a:gd name="T26" fmla="*/ 2147483647 w 62"/>
              <a:gd name="T27" fmla="*/ 2147483647 h 69"/>
              <a:gd name="T28" fmla="*/ 2147483647 w 62"/>
              <a:gd name="T29" fmla="*/ 2147483647 h 69"/>
              <a:gd name="T30" fmla="*/ 2147483647 w 62"/>
              <a:gd name="T31" fmla="*/ 2147483647 h 69"/>
              <a:gd name="T32" fmla="*/ 2147483647 w 62"/>
              <a:gd name="T33" fmla="*/ 2147483647 h 69"/>
              <a:gd name="T34" fmla="*/ 2147483647 w 62"/>
              <a:gd name="T35" fmla="*/ 2147483647 h 69"/>
              <a:gd name="T36" fmla="*/ 2147483647 w 62"/>
              <a:gd name="T37" fmla="*/ 2147483647 h 69"/>
              <a:gd name="T38" fmla="*/ 2147483647 w 62"/>
              <a:gd name="T39" fmla="*/ 2147483647 h 69"/>
              <a:gd name="T40" fmla="*/ 2147483647 w 62"/>
              <a:gd name="T41" fmla="*/ 2147483647 h 69"/>
              <a:gd name="T42" fmla="*/ 2147483647 w 62"/>
              <a:gd name="T43" fmla="*/ 2147483647 h 69"/>
              <a:gd name="T44" fmla="*/ 2147483647 w 62"/>
              <a:gd name="T45" fmla="*/ 2147483647 h 69"/>
              <a:gd name="T46" fmla="*/ 2147483647 w 62"/>
              <a:gd name="T47" fmla="*/ 2147483647 h 69"/>
              <a:gd name="T48" fmla="*/ 2147483647 w 62"/>
              <a:gd name="T49" fmla="*/ 2147483647 h 69"/>
              <a:gd name="T50" fmla="*/ 2147483647 w 62"/>
              <a:gd name="T51" fmla="*/ 2147483647 h 69"/>
              <a:gd name="T52" fmla="*/ 2147483647 w 62"/>
              <a:gd name="T53" fmla="*/ 2147483647 h 69"/>
              <a:gd name="T54" fmla="*/ 2147483647 w 62"/>
              <a:gd name="T55" fmla="*/ 2147483647 h 69"/>
              <a:gd name="T56" fmla="*/ 2147483647 w 62"/>
              <a:gd name="T57" fmla="*/ 2147483647 h 69"/>
              <a:gd name="T58" fmla="*/ 2147483647 w 62"/>
              <a:gd name="T59" fmla="*/ 2147483647 h 69"/>
              <a:gd name="T60" fmla="*/ 2147483647 w 62"/>
              <a:gd name="T61" fmla="*/ 2147483647 h 69"/>
              <a:gd name="T62" fmla="*/ 2147483647 w 62"/>
              <a:gd name="T63" fmla="*/ 2147483647 h 69"/>
              <a:gd name="T64" fmla="*/ 2147483647 w 62"/>
              <a:gd name="T65" fmla="*/ 2147483647 h 69"/>
              <a:gd name="T66" fmla="*/ 0 w 62"/>
              <a:gd name="T67" fmla="*/ 2147483647 h 69"/>
              <a:gd name="T68" fmla="*/ 2147483647 w 62"/>
              <a:gd name="T69" fmla="*/ 2147483647 h 69"/>
              <a:gd name="T70" fmla="*/ 2147483647 w 62"/>
              <a:gd name="T71" fmla="*/ 2147483647 h 69"/>
              <a:gd name="T72" fmla="*/ 2147483647 w 62"/>
              <a:gd name="T73" fmla="*/ 2147483647 h 69"/>
              <a:gd name="T74" fmla="*/ 2147483647 w 62"/>
              <a:gd name="T75" fmla="*/ 2147483647 h 69"/>
              <a:gd name="T76" fmla="*/ 2147483647 w 62"/>
              <a:gd name="T77" fmla="*/ 0 h 69"/>
              <a:gd name="T78" fmla="*/ 2147483647 w 62"/>
              <a:gd name="T79" fmla="*/ 0 h 69"/>
              <a:gd name="T80" fmla="*/ 2147483647 w 62"/>
              <a:gd name="T81" fmla="*/ 0 h 69"/>
              <a:gd name="T82" fmla="*/ 2147483647 w 62"/>
              <a:gd name="T83" fmla="*/ 2147483647 h 69"/>
              <a:gd name="T84" fmla="*/ 2147483647 w 62"/>
              <a:gd name="T85" fmla="*/ 2147483647 h 69"/>
              <a:gd name="T86" fmla="*/ 2147483647 w 62"/>
              <a:gd name="T87" fmla="*/ 2147483647 h 69"/>
              <a:gd name="T88" fmla="*/ 2147483647 w 62"/>
              <a:gd name="T89" fmla="*/ 2147483647 h 69"/>
              <a:gd name="T90" fmla="*/ 2147483647 w 62"/>
              <a:gd name="T91" fmla="*/ 2147483647 h 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2"/>
              <a:gd name="T139" fmla="*/ 0 h 69"/>
              <a:gd name="T140" fmla="*/ 62 w 62"/>
              <a:gd name="T141" fmla="*/ 69 h 6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2" h="69">
                <a:moveTo>
                  <a:pt x="60" y="21"/>
                </a:moveTo>
                <a:lnTo>
                  <a:pt x="43" y="23"/>
                </a:lnTo>
                <a:lnTo>
                  <a:pt x="41" y="19"/>
                </a:lnTo>
                <a:lnTo>
                  <a:pt x="39" y="15"/>
                </a:lnTo>
                <a:lnTo>
                  <a:pt x="35" y="13"/>
                </a:lnTo>
                <a:lnTo>
                  <a:pt x="32" y="13"/>
                </a:lnTo>
                <a:lnTo>
                  <a:pt x="26" y="13"/>
                </a:lnTo>
                <a:lnTo>
                  <a:pt x="22" y="17"/>
                </a:lnTo>
                <a:lnTo>
                  <a:pt x="19" y="21"/>
                </a:lnTo>
                <a:lnTo>
                  <a:pt x="19" y="26"/>
                </a:lnTo>
                <a:lnTo>
                  <a:pt x="19" y="34"/>
                </a:lnTo>
                <a:lnTo>
                  <a:pt x="19" y="39"/>
                </a:lnTo>
                <a:lnTo>
                  <a:pt x="19" y="47"/>
                </a:lnTo>
                <a:lnTo>
                  <a:pt x="22" y="51"/>
                </a:lnTo>
                <a:lnTo>
                  <a:pt x="24" y="52"/>
                </a:lnTo>
                <a:lnTo>
                  <a:pt x="28" y="54"/>
                </a:lnTo>
                <a:lnTo>
                  <a:pt x="32" y="54"/>
                </a:lnTo>
                <a:lnTo>
                  <a:pt x="37" y="54"/>
                </a:lnTo>
                <a:lnTo>
                  <a:pt x="39" y="52"/>
                </a:lnTo>
                <a:lnTo>
                  <a:pt x="43" y="49"/>
                </a:lnTo>
                <a:lnTo>
                  <a:pt x="45" y="41"/>
                </a:lnTo>
                <a:lnTo>
                  <a:pt x="62" y="45"/>
                </a:lnTo>
                <a:lnTo>
                  <a:pt x="60" y="52"/>
                </a:lnTo>
                <a:lnTo>
                  <a:pt x="56" y="58"/>
                </a:lnTo>
                <a:lnTo>
                  <a:pt x="52" y="62"/>
                </a:lnTo>
                <a:lnTo>
                  <a:pt x="47" y="66"/>
                </a:lnTo>
                <a:lnTo>
                  <a:pt x="39" y="67"/>
                </a:lnTo>
                <a:lnTo>
                  <a:pt x="32" y="69"/>
                </a:lnTo>
                <a:lnTo>
                  <a:pt x="22" y="67"/>
                </a:lnTo>
                <a:lnTo>
                  <a:pt x="15" y="64"/>
                </a:lnTo>
                <a:lnTo>
                  <a:pt x="9" y="60"/>
                </a:lnTo>
                <a:lnTo>
                  <a:pt x="4" y="52"/>
                </a:lnTo>
                <a:lnTo>
                  <a:pt x="2" y="43"/>
                </a:lnTo>
                <a:lnTo>
                  <a:pt x="0" y="34"/>
                </a:lnTo>
                <a:lnTo>
                  <a:pt x="2" y="24"/>
                </a:lnTo>
                <a:lnTo>
                  <a:pt x="4" y="15"/>
                </a:lnTo>
                <a:lnTo>
                  <a:pt x="9" y="8"/>
                </a:lnTo>
                <a:lnTo>
                  <a:pt x="15" y="4"/>
                </a:lnTo>
                <a:lnTo>
                  <a:pt x="22" y="0"/>
                </a:lnTo>
                <a:lnTo>
                  <a:pt x="32" y="0"/>
                </a:lnTo>
                <a:lnTo>
                  <a:pt x="39" y="0"/>
                </a:lnTo>
                <a:lnTo>
                  <a:pt x="45" y="2"/>
                </a:lnTo>
                <a:lnTo>
                  <a:pt x="50" y="4"/>
                </a:lnTo>
                <a:lnTo>
                  <a:pt x="54" y="10"/>
                </a:lnTo>
                <a:lnTo>
                  <a:pt x="58" y="13"/>
                </a:lnTo>
                <a:lnTo>
                  <a:pt x="60" y="2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6" name="Freeform 20"/>
          <p:cNvSpPr>
            <a:spLocks/>
          </p:cNvSpPr>
          <p:nvPr/>
        </p:nvSpPr>
        <p:spPr bwMode="auto">
          <a:xfrm>
            <a:off x="4170363" y="1641475"/>
            <a:ext cx="206375" cy="207963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5"/>
                </a:moveTo>
                <a:lnTo>
                  <a:pt x="125" y="41"/>
                </a:lnTo>
                <a:lnTo>
                  <a:pt x="112" y="19"/>
                </a:lnTo>
                <a:lnTo>
                  <a:pt x="89" y="6"/>
                </a:lnTo>
                <a:lnTo>
                  <a:pt x="65" y="0"/>
                </a:lnTo>
                <a:lnTo>
                  <a:pt x="39" y="6"/>
                </a:lnTo>
                <a:lnTo>
                  <a:pt x="18" y="19"/>
                </a:lnTo>
                <a:lnTo>
                  <a:pt x="5" y="41"/>
                </a:lnTo>
                <a:lnTo>
                  <a:pt x="0" y="65"/>
                </a:lnTo>
                <a:lnTo>
                  <a:pt x="5" y="92"/>
                </a:lnTo>
                <a:lnTo>
                  <a:pt x="18" y="112"/>
                </a:lnTo>
                <a:lnTo>
                  <a:pt x="39" y="125"/>
                </a:lnTo>
                <a:lnTo>
                  <a:pt x="65" y="131"/>
                </a:lnTo>
                <a:lnTo>
                  <a:pt x="89" y="125"/>
                </a:lnTo>
                <a:lnTo>
                  <a:pt x="112" y="112"/>
                </a:lnTo>
                <a:lnTo>
                  <a:pt x="125" y="92"/>
                </a:lnTo>
                <a:lnTo>
                  <a:pt x="130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7" name="Freeform 21"/>
          <p:cNvSpPr>
            <a:spLocks/>
          </p:cNvSpPr>
          <p:nvPr/>
        </p:nvSpPr>
        <p:spPr bwMode="auto">
          <a:xfrm>
            <a:off x="3432175" y="1603375"/>
            <a:ext cx="206375" cy="207963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5"/>
                </a:moveTo>
                <a:lnTo>
                  <a:pt x="127" y="41"/>
                </a:lnTo>
                <a:lnTo>
                  <a:pt x="112" y="20"/>
                </a:lnTo>
                <a:lnTo>
                  <a:pt x="91" y="5"/>
                </a:lnTo>
                <a:lnTo>
                  <a:pt x="65" y="0"/>
                </a:lnTo>
                <a:lnTo>
                  <a:pt x="41" y="5"/>
                </a:lnTo>
                <a:lnTo>
                  <a:pt x="18" y="20"/>
                </a:lnTo>
                <a:lnTo>
                  <a:pt x="5" y="41"/>
                </a:lnTo>
                <a:lnTo>
                  <a:pt x="0" y="65"/>
                </a:lnTo>
                <a:lnTo>
                  <a:pt x="5" y="91"/>
                </a:lnTo>
                <a:lnTo>
                  <a:pt x="18" y="112"/>
                </a:lnTo>
                <a:lnTo>
                  <a:pt x="41" y="127"/>
                </a:lnTo>
                <a:lnTo>
                  <a:pt x="65" y="131"/>
                </a:lnTo>
                <a:lnTo>
                  <a:pt x="91" y="127"/>
                </a:lnTo>
                <a:lnTo>
                  <a:pt x="112" y="112"/>
                </a:lnTo>
                <a:lnTo>
                  <a:pt x="127" y="91"/>
                </a:lnTo>
                <a:lnTo>
                  <a:pt x="130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8" name="Freeform 22"/>
          <p:cNvSpPr>
            <a:spLocks/>
          </p:cNvSpPr>
          <p:nvPr/>
        </p:nvSpPr>
        <p:spPr bwMode="auto">
          <a:xfrm>
            <a:off x="5651500" y="1603375"/>
            <a:ext cx="207963" cy="207963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5"/>
                </a:moveTo>
                <a:lnTo>
                  <a:pt x="126" y="41"/>
                </a:lnTo>
                <a:lnTo>
                  <a:pt x="112" y="20"/>
                </a:lnTo>
                <a:lnTo>
                  <a:pt x="92" y="5"/>
                </a:lnTo>
                <a:lnTo>
                  <a:pt x="66" y="0"/>
                </a:lnTo>
                <a:lnTo>
                  <a:pt x="42" y="5"/>
                </a:lnTo>
                <a:lnTo>
                  <a:pt x="19" y="20"/>
                </a:lnTo>
                <a:lnTo>
                  <a:pt x="6" y="41"/>
                </a:lnTo>
                <a:lnTo>
                  <a:pt x="0" y="65"/>
                </a:lnTo>
                <a:lnTo>
                  <a:pt x="6" y="91"/>
                </a:lnTo>
                <a:lnTo>
                  <a:pt x="19" y="112"/>
                </a:lnTo>
                <a:lnTo>
                  <a:pt x="42" y="127"/>
                </a:lnTo>
                <a:lnTo>
                  <a:pt x="66" y="131"/>
                </a:lnTo>
                <a:lnTo>
                  <a:pt x="92" y="127"/>
                </a:lnTo>
                <a:lnTo>
                  <a:pt x="112" y="112"/>
                </a:lnTo>
                <a:lnTo>
                  <a:pt x="126" y="91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9" name="Freeform 23"/>
          <p:cNvSpPr>
            <a:spLocks/>
          </p:cNvSpPr>
          <p:nvPr/>
        </p:nvSpPr>
        <p:spPr bwMode="auto">
          <a:xfrm>
            <a:off x="3648075" y="1679575"/>
            <a:ext cx="539750" cy="65088"/>
          </a:xfrm>
          <a:custGeom>
            <a:avLst/>
            <a:gdLst>
              <a:gd name="T0" fmla="*/ 0 w 340"/>
              <a:gd name="T1" fmla="*/ 2147483647 h 41"/>
              <a:gd name="T2" fmla="*/ 2147483647 w 340"/>
              <a:gd name="T3" fmla="*/ 2147483647 h 41"/>
              <a:gd name="T4" fmla="*/ 2147483647 w 340"/>
              <a:gd name="T5" fmla="*/ 2147483647 h 41"/>
              <a:gd name="T6" fmla="*/ 2147483647 w 340"/>
              <a:gd name="T7" fmla="*/ 2147483647 h 41"/>
              <a:gd name="T8" fmla="*/ 2147483647 w 340"/>
              <a:gd name="T9" fmla="*/ 2147483647 h 41"/>
              <a:gd name="T10" fmla="*/ 2147483647 w 340"/>
              <a:gd name="T11" fmla="*/ 2147483647 h 41"/>
              <a:gd name="T12" fmla="*/ 2147483647 w 340"/>
              <a:gd name="T13" fmla="*/ 2147483647 h 41"/>
              <a:gd name="T14" fmla="*/ 2147483647 w 340"/>
              <a:gd name="T15" fmla="*/ 2147483647 h 41"/>
              <a:gd name="T16" fmla="*/ 2147483647 w 340"/>
              <a:gd name="T17" fmla="*/ 2147483647 h 41"/>
              <a:gd name="T18" fmla="*/ 2147483647 w 340"/>
              <a:gd name="T19" fmla="*/ 2147483647 h 41"/>
              <a:gd name="T20" fmla="*/ 2147483647 w 340"/>
              <a:gd name="T21" fmla="*/ 0 h 41"/>
              <a:gd name="T22" fmla="*/ 2147483647 w 340"/>
              <a:gd name="T23" fmla="*/ 2147483647 h 41"/>
              <a:gd name="T24" fmla="*/ 2147483647 w 340"/>
              <a:gd name="T25" fmla="*/ 2147483647 h 41"/>
              <a:gd name="T26" fmla="*/ 2147483647 w 340"/>
              <a:gd name="T27" fmla="*/ 2147483647 h 41"/>
              <a:gd name="T28" fmla="*/ 2147483647 w 340"/>
              <a:gd name="T29" fmla="*/ 2147483647 h 41"/>
              <a:gd name="T30" fmla="*/ 2147483647 w 340"/>
              <a:gd name="T31" fmla="*/ 2147483647 h 41"/>
              <a:gd name="T32" fmla="*/ 2147483647 w 340"/>
              <a:gd name="T33" fmla="*/ 2147483647 h 41"/>
              <a:gd name="T34" fmla="*/ 2147483647 w 340"/>
              <a:gd name="T35" fmla="*/ 2147483647 h 41"/>
              <a:gd name="T36" fmla="*/ 2147483647 w 340"/>
              <a:gd name="T37" fmla="*/ 2147483647 h 41"/>
              <a:gd name="T38" fmla="*/ 2147483647 w 340"/>
              <a:gd name="T39" fmla="*/ 2147483647 h 41"/>
              <a:gd name="T40" fmla="*/ 2147483647 w 340"/>
              <a:gd name="T41" fmla="*/ 2147483647 h 41"/>
              <a:gd name="T42" fmla="*/ 2147483647 w 340"/>
              <a:gd name="T43" fmla="*/ 2147483647 h 41"/>
              <a:gd name="T44" fmla="*/ 2147483647 w 340"/>
              <a:gd name="T45" fmla="*/ 2147483647 h 4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40"/>
              <a:gd name="T70" fmla="*/ 0 h 41"/>
              <a:gd name="T71" fmla="*/ 340 w 340"/>
              <a:gd name="T72" fmla="*/ 41 h 4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40" h="41">
                <a:moveTo>
                  <a:pt x="0" y="41"/>
                </a:moveTo>
                <a:lnTo>
                  <a:pt x="2" y="41"/>
                </a:lnTo>
                <a:lnTo>
                  <a:pt x="4" y="41"/>
                </a:lnTo>
                <a:lnTo>
                  <a:pt x="7" y="40"/>
                </a:lnTo>
                <a:lnTo>
                  <a:pt x="17" y="36"/>
                </a:lnTo>
                <a:lnTo>
                  <a:pt x="32" y="32"/>
                </a:lnTo>
                <a:lnTo>
                  <a:pt x="54" y="25"/>
                </a:lnTo>
                <a:lnTo>
                  <a:pt x="80" y="17"/>
                </a:lnTo>
                <a:lnTo>
                  <a:pt x="112" y="10"/>
                </a:lnTo>
                <a:lnTo>
                  <a:pt x="146" y="4"/>
                </a:lnTo>
                <a:lnTo>
                  <a:pt x="181" y="0"/>
                </a:lnTo>
                <a:lnTo>
                  <a:pt x="222" y="4"/>
                </a:lnTo>
                <a:lnTo>
                  <a:pt x="260" y="10"/>
                </a:lnTo>
                <a:lnTo>
                  <a:pt x="291" y="19"/>
                </a:lnTo>
                <a:lnTo>
                  <a:pt x="314" y="27"/>
                </a:lnTo>
                <a:lnTo>
                  <a:pt x="323" y="30"/>
                </a:lnTo>
                <a:lnTo>
                  <a:pt x="329" y="32"/>
                </a:lnTo>
                <a:lnTo>
                  <a:pt x="334" y="34"/>
                </a:lnTo>
                <a:lnTo>
                  <a:pt x="336" y="34"/>
                </a:lnTo>
                <a:lnTo>
                  <a:pt x="338" y="36"/>
                </a:lnTo>
                <a:lnTo>
                  <a:pt x="340" y="3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0" name="Freeform 24"/>
          <p:cNvSpPr>
            <a:spLocks/>
          </p:cNvSpPr>
          <p:nvPr/>
        </p:nvSpPr>
        <p:spPr bwMode="auto">
          <a:xfrm>
            <a:off x="4089400" y="1682750"/>
            <a:ext cx="98425" cy="53975"/>
          </a:xfrm>
          <a:custGeom>
            <a:avLst/>
            <a:gdLst>
              <a:gd name="T0" fmla="*/ 2147483647 w 62"/>
              <a:gd name="T1" fmla="*/ 0 h 34"/>
              <a:gd name="T2" fmla="*/ 2147483647 w 62"/>
              <a:gd name="T3" fmla="*/ 2147483647 h 34"/>
              <a:gd name="T4" fmla="*/ 0 w 62"/>
              <a:gd name="T5" fmla="*/ 2147483647 h 34"/>
              <a:gd name="T6" fmla="*/ 0 60000 65536"/>
              <a:gd name="T7" fmla="*/ 0 60000 65536"/>
              <a:gd name="T8" fmla="*/ 0 60000 65536"/>
              <a:gd name="T9" fmla="*/ 0 w 62"/>
              <a:gd name="T10" fmla="*/ 0 h 34"/>
              <a:gd name="T11" fmla="*/ 62 w 62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" h="34">
                <a:moveTo>
                  <a:pt x="11" y="0"/>
                </a:moveTo>
                <a:lnTo>
                  <a:pt x="62" y="34"/>
                </a:lnTo>
                <a:lnTo>
                  <a:pt x="0" y="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1" name="Freeform 25"/>
          <p:cNvSpPr>
            <a:spLocks noEditPoints="1"/>
          </p:cNvSpPr>
          <p:nvPr/>
        </p:nvSpPr>
        <p:spPr bwMode="auto">
          <a:xfrm>
            <a:off x="3790950" y="1573213"/>
            <a:ext cx="96838" cy="109537"/>
          </a:xfrm>
          <a:custGeom>
            <a:avLst/>
            <a:gdLst>
              <a:gd name="T0" fmla="*/ 2147483647 w 61"/>
              <a:gd name="T1" fmla="*/ 2147483647 h 69"/>
              <a:gd name="T2" fmla="*/ 2147483647 w 61"/>
              <a:gd name="T3" fmla="*/ 2147483647 h 69"/>
              <a:gd name="T4" fmla="*/ 2147483647 w 61"/>
              <a:gd name="T5" fmla="*/ 2147483647 h 69"/>
              <a:gd name="T6" fmla="*/ 2147483647 w 61"/>
              <a:gd name="T7" fmla="*/ 0 h 69"/>
              <a:gd name="T8" fmla="*/ 2147483647 w 61"/>
              <a:gd name="T9" fmla="*/ 2147483647 h 69"/>
              <a:gd name="T10" fmla="*/ 2147483647 w 61"/>
              <a:gd name="T11" fmla="*/ 2147483647 h 69"/>
              <a:gd name="T12" fmla="*/ 2147483647 w 61"/>
              <a:gd name="T13" fmla="*/ 2147483647 h 69"/>
              <a:gd name="T14" fmla="*/ 2147483647 w 61"/>
              <a:gd name="T15" fmla="*/ 2147483647 h 69"/>
              <a:gd name="T16" fmla="*/ 2147483647 w 61"/>
              <a:gd name="T17" fmla="*/ 2147483647 h 69"/>
              <a:gd name="T18" fmla="*/ 2147483647 w 61"/>
              <a:gd name="T19" fmla="*/ 2147483647 h 69"/>
              <a:gd name="T20" fmla="*/ 2147483647 w 61"/>
              <a:gd name="T21" fmla="*/ 2147483647 h 69"/>
              <a:gd name="T22" fmla="*/ 2147483647 w 61"/>
              <a:gd name="T23" fmla="*/ 2147483647 h 69"/>
              <a:gd name="T24" fmla="*/ 2147483647 w 61"/>
              <a:gd name="T25" fmla="*/ 2147483647 h 69"/>
              <a:gd name="T26" fmla="*/ 2147483647 w 61"/>
              <a:gd name="T27" fmla="*/ 2147483647 h 69"/>
              <a:gd name="T28" fmla="*/ 2147483647 w 61"/>
              <a:gd name="T29" fmla="*/ 2147483647 h 69"/>
              <a:gd name="T30" fmla="*/ 2147483647 w 61"/>
              <a:gd name="T31" fmla="*/ 2147483647 h 69"/>
              <a:gd name="T32" fmla="*/ 2147483647 w 61"/>
              <a:gd name="T33" fmla="*/ 2147483647 h 69"/>
              <a:gd name="T34" fmla="*/ 0 w 61"/>
              <a:gd name="T35" fmla="*/ 2147483647 h 69"/>
              <a:gd name="T36" fmla="*/ 2147483647 w 61"/>
              <a:gd name="T37" fmla="*/ 2147483647 h 69"/>
              <a:gd name="T38" fmla="*/ 2147483647 w 61"/>
              <a:gd name="T39" fmla="*/ 2147483647 h 69"/>
              <a:gd name="T40" fmla="*/ 2147483647 w 61"/>
              <a:gd name="T41" fmla="*/ 2147483647 h 69"/>
              <a:gd name="T42" fmla="*/ 2147483647 w 61"/>
              <a:gd name="T43" fmla="*/ 2147483647 h 69"/>
              <a:gd name="T44" fmla="*/ 2147483647 w 61"/>
              <a:gd name="T45" fmla="*/ 2147483647 h 69"/>
              <a:gd name="T46" fmla="*/ 2147483647 w 61"/>
              <a:gd name="T47" fmla="*/ 2147483647 h 69"/>
              <a:gd name="T48" fmla="*/ 2147483647 w 61"/>
              <a:gd name="T49" fmla="*/ 2147483647 h 69"/>
              <a:gd name="T50" fmla="*/ 2147483647 w 61"/>
              <a:gd name="T51" fmla="*/ 2147483647 h 69"/>
              <a:gd name="T52" fmla="*/ 2147483647 w 61"/>
              <a:gd name="T53" fmla="*/ 2147483647 h 69"/>
              <a:gd name="T54" fmla="*/ 2147483647 w 61"/>
              <a:gd name="T55" fmla="*/ 2147483647 h 69"/>
              <a:gd name="T56" fmla="*/ 2147483647 w 61"/>
              <a:gd name="T57" fmla="*/ 2147483647 h 69"/>
              <a:gd name="T58" fmla="*/ 2147483647 w 61"/>
              <a:gd name="T59" fmla="*/ 2147483647 h 69"/>
              <a:gd name="T60" fmla="*/ 2147483647 w 61"/>
              <a:gd name="T61" fmla="*/ 2147483647 h 69"/>
              <a:gd name="T62" fmla="*/ 2147483647 w 61"/>
              <a:gd name="T63" fmla="*/ 2147483647 h 69"/>
              <a:gd name="T64" fmla="*/ 2147483647 w 61"/>
              <a:gd name="T65" fmla="*/ 2147483647 h 69"/>
              <a:gd name="T66" fmla="*/ 2147483647 w 61"/>
              <a:gd name="T67" fmla="*/ 2147483647 h 69"/>
              <a:gd name="T68" fmla="*/ 2147483647 w 61"/>
              <a:gd name="T69" fmla="*/ 2147483647 h 69"/>
              <a:gd name="T70" fmla="*/ 2147483647 w 61"/>
              <a:gd name="T71" fmla="*/ 2147483647 h 6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1"/>
              <a:gd name="T109" fmla="*/ 0 h 69"/>
              <a:gd name="T110" fmla="*/ 61 w 61"/>
              <a:gd name="T111" fmla="*/ 69 h 6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1" h="69">
                <a:moveTo>
                  <a:pt x="18" y="23"/>
                </a:moveTo>
                <a:lnTo>
                  <a:pt x="2" y="19"/>
                </a:lnTo>
                <a:lnTo>
                  <a:pt x="3" y="13"/>
                </a:lnTo>
                <a:lnTo>
                  <a:pt x="7" y="9"/>
                </a:lnTo>
                <a:lnTo>
                  <a:pt x="11" y="6"/>
                </a:lnTo>
                <a:lnTo>
                  <a:pt x="16" y="2"/>
                </a:lnTo>
                <a:lnTo>
                  <a:pt x="22" y="0"/>
                </a:lnTo>
                <a:lnTo>
                  <a:pt x="30" y="0"/>
                </a:lnTo>
                <a:lnTo>
                  <a:pt x="37" y="0"/>
                </a:lnTo>
                <a:lnTo>
                  <a:pt x="43" y="2"/>
                </a:lnTo>
                <a:lnTo>
                  <a:pt x="46" y="4"/>
                </a:lnTo>
                <a:lnTo>
                  <a:pt x="52" y="6"/>
                </a:lnTo>
                <a:lnTo>
                  <a:pt x="56" y="9"/>
                </a:lnTo>
                <a:lnTo>
                  <a:pt x="56" y="13"/>
                </a:lnTo>
                <a:lnTo>
                  <a:pt x="58" y="19"/>
                </a:lnTo>
                <a:lnTo>
                  <a:pt x="58" y="26"/>
                </a:lnTo>
                <a:lnTo>
                  <a:pt x="58" y="47"/>
                </a:lnTo>
                <a:lnTo>
                  <a:pt x="58" y="54"/>
                </a:lnTo>
                <a:lnTo>
                  <a:pt x="58" y="60"/>
                </a:lnTo>
                <a:lnTo>
                  <a:pt x="59" y="64"/>
                </a:lnTo>
                <a:lnTo>
                  <a:pt x="61" y="67"/>
                </a:lnTo>
                <a:lnTo>
                  <a:pt x="44" y="67"/>
                </a:lnTo>
                <a:lnTo>
                  <a:pt x="43" y="65"/>
                </a:lnTo>
                <a:lnTo>
                  <a:pt x="43" y="62"/>
                </a:lnTo>
                <a:lnTo>
                  <a:pt x="43" y="60"/>
                </a:lnTo>
                <a:lnTo>
                  <a:pt x="37" y="64"/>
                </a:lnTo>
                <a:lnTo>
                  <a:pt x="31" y="67"/>
                </a:lnTo>
                <a:lnTo>
                  <a:pt x="28" y="69"/>
                </a:lnTo>
                <a:lnTo>
                  <a:pt x="22" y="69"/>
                </a:lnTo>
                <a:lnTo>
                  <a:pt x="15" y="69"/>
                </a:lnTo>
                <a:lnTo>
                  <a:pt x="9" y="67"/>
                </a:lnTo>
                <a:lnTo>
                  <a:pt x="5" y="64"/>
                </a:lnTo>
                <a:lnTo>
                  <a:pt x="2" y="60"/>
                </a:lnTo>
                <a:lnTo>
                  <a:pt x="0" y="54"/>
                </a:lnTo>
                <a:lnTo>
                  <a:pt x="0" y="51"/>
                </a:lnTo>
                <a:lnTo>
                  <a:pt x="0" y="45"/>
                </a:lnTo>
                <a:lnTo>
                  <a:pt x="2" y="39"/>
                </a:lnTo>
                <a:lnTo>
                  <a:pt x="5" y="36"/>
                </a:lnTo>
                <a:lnTo>
                  <a:pt x="9" y="34"/>
                </a:lnTo>
                <a:lnTo>
                  <a:pt x="15" y="30"/>
                </a:lnTo>
                <a:lnTo>
                  <a:pt x="24" y="28"/>
                </a:lnTo>
                <a:lnTo>
                  <a:pt x="31" y="26"/>
                </a:lnTo>
                <a:lnTo>
                  <a:pt x="37" y="26"/>
                </a:lnTo>
                <a:lnTo>
                  <a:pt x="41" y="24"/>
                </a:lnTo>
                <a:lnTo>
                  <a:pt x="41" y="23"/>
                </a:lnTo>
                <a:lnTo>
                  <a:pt x="39" y="19"/>
                </a:lnTo>
                <a:lnTo>
                  <a:pt x="37" y="15"/>
                </a:lnTo>
                <a:lnTo>
                  <a:pt x="35" y="15"/>
                </a:lnTo>
                <a:lnTo>
                  <a:pt x="30" y="13"/>
                </a:lnTo>
                <a:lnTo>
                  <a:pt x="24" y="15"/>
                </a:lnTo>
                <a:lnTo>
                  <a:pt x="22" y="15"/>
                </a:lnTo>
                <a:lnTo>
                  <a:pt x="20" y="19"/>
                </a:lnTo>
                <a:lnTo>
                  <a:pt x="18" y="23"/>
                </a:lnTo>
                <a:close/>
                <a:moveTo>
                  <a:pt x="41" y="37"/>
                </a:moveTo>
                <a:lnTo>
                  <a:pt x="35" y="39"/>
                </a:lnTo>
                <a:lnTo>
                  <a:pt x="30" y="39"/>
                </a:lnTo>
                <a:lnTo>
                  <a:pt x="24" y="41"/>
                </a:lnTo>
                <a:lnTo>
                  <a:pt x="20" y="43"/>
                </a:lnTo>
                <a:lnTo>
                  <a:pt x="16" y="45"/>
                </a:lnTo>
                <a:lnTo>
                  <a:pt x="16" y="49"/>
                </a:lnTo>
                <a:lnTo>
                  <a:pt x="16" y="51"/>
                </a:lnTo>
                <a:lnTo>
                  <a:pt x="18" y="54"/>
                </a:lnTo>
                <a:lnTo>
                  <a:pt x="22" y="56"/>
                </a:lnTo>
                <a:lnTo>
                  <a:pt x="26" y="56"/>
                </a:lnTo>
                <a:lnTo>
                  <a:pt x="31" y="56"/>
                </a:lnTo>
                <a:lnTo>
                  <a:pt x="35" y="54"/>
                </a:lnTo>
                <a:lnTo>
                  <a:pt x="39" y="51"/>
                </a:lnTo>
                <a:lnTo>
                  <a:pt x="39" y="49"/>
                </a:lnTo>
                <a:lnTo>
                  <a:pt x="41" y="45"/>
                </a:lnTo>
                <a:lnTo>
                  <a:pt x="41" y="41"/>
                </a:lnTo>
                <a:lnTo>
                  <a:pt x="41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2" name="Freeform 26"/>
          <p:cNvSpPr>
            <a:spLocks/>
          </p:cNvSpPr>
          <p:nvPr/>
        </p:nvSpPr>
        <p:spPr bwMode="auto">
          <a:xfrm>
            <a:off x="4673600" y="1538288"/>
            <a:ext cx="61913" cy="144462"/>
          </a:xfrm>
          <a:custGeom>
            <a:avLst/>
            <a:gdLst>
              <a:gd name="T0" fmla="*/ 2147483647 w 39"/>
              <a:gd name="T1" fmla="*/ 2147483647 h 91"/>
              <a:gd name="T2" fmla="*/ 2147483647 w 39"/>
              <a:gd name="T3" fmla="*/ 2147483647 h 91"/>
              <a:gd name="T4" fmla="*/ 2147483647 w 39"/>
              <a:gd name="T5" fmla="*/ 2147483647 h 91"/>
              <a:gd name="T6" fmla="*/ 2147483647 w 39"/>
              <a:gd name="T7" fmla="*/ 2147483647 h 91"/>
              <a:gd name="T8" fmla="*/ 2147483647 w 39"/>
              <a:gd name="T9" fmla="*/ 2147483647 h 91"/>
              <a:gd name="T10" fmla="*/ 2147483647 w 39"/>
              <a:gd name="T11" fmla="*/ 2147483647 h 91"/>
              <a:gd name="T12" fmla="*/ 2147483647 w 39"/>
              <a:gd name="T13" fmla="*/ 2147483647 h 91"/>
              <a:gd name="T14" fmla="*/ 2147483647 w 39"/>
              <a:gd name="T15" fmla="*/ 2147483647 h 91"/>
              <a:gd name="T16" fmla="*/ 2147483647 w 39"/>
              <a:gd name="T17" fmla="*/ 2147483647 h 91"/>
              <a:gd name="T18" fmla="*/ 2147483647 w 39"/>
              <a:gd name="T19" fmla="*/ 2147483647 h 91"/>
              <a:gd name="T20" fmla="*/ 2147483647 w 39"/>
              <a:gd name="T21" fmla="*/ 2147483647 h 91"/>
              <a:gd name="T22" fmla="*/ 2147483647 w 39"/>
              <a:gd name="T23" fmla="*/ 2147483647 h 91"/>
              <a:gd name="T24" fmla="*/ 2147483647 w 39"/>
              <a:gd name="T25" fmla="*/ 2147483647 h 91"/>
              <a:gd name="T26" fmla="*/ 2147483647 w 39"/>
              <a:gd name="T27" fmla="*/ 2147483647 h 91"/>
              <a:gd name="T28" fmla="*/ 2147483647 w 39"/>
              <a:gd name="T29" fmla="*/ 2147483647 h 91"/>
              <a:gd name="T30" fmla="*/ 2147483647 w 39"/>
              <a:gd name="T31" fmla="*/ 2147483647 h 91"/>
              <a:gd name="T32" fmla="*/ 2147483647 w 39"/>
              <a:gd name="T33" fmla="*/ 2147483647 h 91"/>
              <a:gd name="T34" fmla="*/ 2147483647 w 39"/>
              <a:gd name="T35" fmla="*/ 2147483647 h 91"/>
              <a:gd name="T36" fmla="*/ 2147483647 w 39"/>
              <a:gd name="T37" fmla="*/ 2147483647 h 91"/>
              <a:gd name="T38" fmla="*/ 2147483647 w 39"/>
              <a:gd name="T39" fmla="*/ 2147483647 h 91"/>
              <a:gd name="T40" fmla="*/ 2147483647 w 39"/>
              <a:gd name="T41" fmla="*/ 2147483647 h 91"/>
              <a:gd name="T42" fmla="*/ 2147483647 w 39"/>
              <a:gd name="T43" fmla="*/ 2147483647 h 91"/>
              <a:gd name="T44" fmla="*/ 2147483647 w 39"/>
              <a:gd name="T45" fmla="*/ 2147483647 h 91"/>
              <a:gd name="T46" fmla="*/ 2147483647 w 39"/>
              <a:gd name="T47" fmla="*/ 2147483647 h 91"/>
              <a:gd name="T48" fmla="*/ 2147483647 w 39"/>
              <a:gd name="T49" fmla="*/ 2147483647 h 91"/>
              <a:gd name="T50" fmla="*/ 0 w 39"/>
              <a:gd name="T51" fmla="*/ 2147483647 h 91"/>
              <a:gd name="T52" fmla="*/ 0 w 39"/>
              <a:gd name="T53" fmla="*/ 2147483647 h 91"/>
              <a:gd name="T54" fmla="*/ 2147483647 w 39"/>
              <a:gd name="T55" fmla="*/ 2147483647 h 91"/>
              <a:gd name="T56" fmla="*/ 2147483647 w 39"/>
              <a:gd name="T57" fmla="*/ 2147483647 h 91"/>
              <a:gd name="T58" fmla="*/ 2147483647 w 39"/>
              <a:gd name="T59" fmla="*/ 0 h 91"/>
              <a:gd name="T60" fmla="*/ 2147483647 w 39"/>
              <a:gd name="T61" fmla="*/ 2147483647 h 91"/>
              <a:gd name="T62" fmla="*/ 2147483647 w 39"/>
              <a:gd name="T63" fmla="*/ 2147483647 h 9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9"/>
              <a:gd name="T97" fmla="*/ 0 h 91"/>
              <a:gd name="T98" fmla="*/ 39 w 39"/>
              <a:gd name="T99" fmla="*/ 91 h 9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9" h="91">
                <a:moveTo>
                  <a:pt x="39" y="24"/>
                </a:moveTo>
                <a:lnTo>
                  <a:pt x="39" y="37"/>
                </a:lnTo>
                <a:lnTo>
                  <a:pt x="24" y="37"/>
                </a:lnTo>
                <a:lnTo>
                  <a:pt x="24" y="65"/>
                </a:lnTo>
                <a:lnTo>
                  <a:pt x="24" y="71"/>
                </a:lnTo>
                <a:lnTo>
                  <a:pt x="24" y="73"/>
                </a:lnTo>
                <a:lnTo>
                  <a:pt x="26" y="74"/>
                </a:lnTo>
                <a:lnTo>
                  <a:pt x="26" y="76"/>
                </a:lnTo>
                <a:lnTo>
                  <a:pt x="28" y="78"/>
                </a:lnTo>
                <a:lnTo>
                  <a:pt x="30" y="78"/>
                </a:lnTo>
                <a:lnTo>
                  <a:pt x="34" y="78"/>
                </a:lnTo>
                <a:lnTo>
                  <a:pt x="39" y="76"/>
                </a:lnTo>
                <a:lnTo>
                  <a:pt x="39" y="89"/>
                </a:lnTo>
                <a:lnTo>
                  <a:pt x="34" y="91"/>
                </a:lnTo>
                <a:lnTo>
                  <a:pt x="26" y="91"/>
                </a:lnTo>
                <a:lnTo>
                  <a:pt x="21" y="91"/>
                </a:lnTo>
                <a:lnTo>
                  <a:pt x="17" y="89"/>
                </a:lnTo>
                <a:lnTo>
                  <a:pt x="13" y="87"/>
                </a:lnTo>
                <a:lnTo>
                  <a:pt x="11" y="86"/>
                </a:lnTo>
                <a:lnTo>
                  <a:pt x="9" y="82"/>
                </a:lnTo>
                <a:lnTo>
                  <a:pt x="8" y="78"/>
                </a:lnTo>
                <a:lnTo>
                  <a:pt x="8" y="74"/>
                </a:lnTo>
                <a:lnTo>
                  <a:pt x="8" y="67"/>
                </a:lnTo>
                <a:lnTo>
                  <a:pt x="8" y="37"/>
                </a:lnTo>
                <a:lnTo>
                  <a:pt x="0" y="37"/>
                </a:lnTo>
                <a:lnTo>
                  <a:pt x="0" y="24"/>
                </a:lnTo>
                <a:lnTo>
                  <a:pt x="8" y="24"/>
                </a:lnTo>
                <a:lnTo>
                  <a:pt x="8" y="11"/>
                </a:lnTo>
                <a:lnTo>
                  <a:pt x="24" y="0"/>
                </a:lnTo>
                <a:lnTo>
                  <a:pt x="24" y="24"/>
                </a:lnTo>
                <a:lnTo>
                  <a:pt x="39" y="2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3" name="Freeform 27"/>
          <p:cNvSpPr>
            <a:spLocks/>
          </p:cNvSpPr>
          <p:nvPr/>
        </p:nvSpPr>
        <p:spPr bwMode="auto">
          <a:xfrm>
            <a:off x="6411913" y="1535113"/>
            <a:ext cx="100012" cy="109537"/>
          </a:xfrm>
          <a:custGeom>
            <a:avLst/>
            <a:gdLst>
              <a:gd name="T0" fmla="*/ 2147483647 w 63"/>
              <a:gd name="T1" fmla="*/ 2147483647 h 69"/>
              <a:gd name="T2" fmla="*/ 2147483647 w 63"/>
              <a:gd name="T3" fmla="*/ 2147483647 h 69"/>
              <a:gd name="T4" fmla="*/ 2147483647 w 63"/>
              <a:gd name="T5" fmla="*/ 2147483647 h 69"/>
              <a:gd name="T6" fmla="*/ 2147483647 w 63"/>
              <a:gd name="T7" fmla="*/ 2147483647 h 69"/>
              <a:gd name="T8" fmla="*/ 2147483647 w 63"/>
              <a:gd name="T9" fmla="*/ 2147483647 h 69"/>
              <a:gd name="T10" fmla="*/ 2147483647 w 63"/>
              <a:gd name="T11" fmla="*/ 2147483647 h 69"/>
              <a:gd name="T12" fmla="*/ 2147483647 w 63"/>
              <a:gd name="T13" fmla="*/ 2147483647 h 69"/>
              <a:gd name="T14" fmla="*/ 2147483647 w 63"/>
              <a:gd name="T15" fmla="*/ 2147483647 h 69"/>
              <a:gd name="T16" fmla="*/ 2147483647 w 63"/>
              <a:gd name="T17" fmla="*/ 2147483647 h 69"/>
              <a:gd name="T18" fmla="*/ 2147483647 w 63"/>
              <a:gd name="T19" fmla="*/ 2147483647 h 69"/>
              <a:gd name="T20" fmla="*/ 2147483647 w 63"/>
              <a:gd name="T21" fmla="*/ 2147483647 h 69"/>
              <a:gd name="T22" fmla="*/ 2147483647 w 63"/>
              <a:gd name="T23" fmla="*/ 2147483647 h 69"/>
              <a:gd name="T24" fmla="*/ 2147483647 w 63"/>
              <a:gd name="T25" fmla="*/ 0 h 69"/>
              <a:gd name="T26" fmla="*/ 2147483647 w 63"/>
              <a:gd name="T27" fmla="*/ 2147483647 h 69"/>
              <a:gd name="T28" fmla="*/ 2147483647 w 63"/>
              <a:gd name="T29" fmla="*/ 2147483647 h 69"/>
              <a:gd name="T30" fmla="*/ 2147483647 w 63"/>
              <a:gd name="T31" fmla="*/ 2147483647 h 69"/>
              <a:gd name="T32" fmla="*/ 2147483647 w 63"/>
              <a:gd name="T33" fmla="*/ 2147483647 h 69"/>
              <a:gd name="T34" fmla="*/ 2147483647 w 63"/>
              <a:gd name="T35" fmla="*/ 2147483647 h 69"/>
              <a:gd name="T36" fmla="*/ 2147483647 w 63"/>
              <a:gd name="T37" fmla="*/ 2147483647 h 69"/>
              <a:gd name="T38" fmla="*/ 2147483647 w 63"/>
              <a:gd name="T39" fmla="*/ 2147483647 h 69"/>
              <a:gd name="T40" fmla="*/ 2147483647 w 63"/>
              <a:gd name="T41" fmla="*/ 2147483647 h 69"/>
              <a:gd name="T42" fmla="*/ 2147483647 w 63"/>
              <a:gd name="T43" fmla="*/ 2147483647 h 69"/>
              <a:gd name="T44" fmla="*/ 2147483647 w 63"/>
              <a:gd name="T45" fmla="*/ 2147483647 h 69"/>
              <a:gd name="T46" fmla="*/ 2147483647 w 63"/>
              <a:gd name="T47" fmla="*/ 2147483647 h 69"/>
              <a:gd name="T48" fmla="*/ 2147483647 w 63"/>
              <a:gd name="T49" fmla="*/ 2147483647 h 69"/>
              <a:gd name="T50" fmla="*/ 2147483647 w 63"/>
              <a:gd name="T51" fmla="*/ 2147483647 h 69"/>
              <a:gd name="T52" fmla="*/ 2147483647 w 63"/>
              <a:gd name="T53" fmla="*/ 2147483647 h 69"/>
              <a:gd name="T54" fmla="*/ 2147483647 w 63"/>
              <a:gd name="T55" fmla="*/ 2147483647 h 69"/>
              <a:gd name="T56" fmla="*/ 2147483647 w 63"/>
              <a:gd name="T57" fmla="*/ 2147483647 h 69"/>
              <a:gd name="T58" fmla="*/ 2147483647 w 63"/>
              <a:gd name="T59" fmla="*/ 2147483647 h 69"/>
              <a:gd name="T60" fmla="*/ 2147483647 w 63"/>
              <a:gd name="T61" fmla="*/ 2147483647 h 69"/>
              <a:gd name="T62" fmla="*/ 0 w 63"/>
              <a:gd name="T63" fmla="*/ 2147483647 h 6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3"/>
              <a:gd name="T97" fmla="*/ 0 h 69"/>
              <a:gd name="T98" fmla="*/ 63 w 63"/>
              <a:gd name="T99" fmla="*/ 69 h 6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3" h="69">
                <a:moveTo>
                  <a:pt x="0" y="48"/>
                </a:moveTo>
                <a:lnTo>
                  <a:pt x="16" y="47"/>
                </a:lnTo>
                <a:lnTo>
                  <a:pt x="18" y="50"/>
                </a:lnTo>
                <a:lnTo>
                  <a:pt x="22" y="54"/>
                </a:lnTo>
                <a:lnTo>
                  <a:pt x="26" y="56"/>
                </a:lnTo>
                <a:lnTo>
                  <a:pt x="31" y="56"/>
                </a:lnTo>
                <a:lnTo>
                  <a:pt x="39" y="56"/>
                </a:lnTo>
                <a:lnTo>
                  <a:pt x="42" y="54"/>
                </a:lnTo>
                <a:lnTo>
                  <a:pt x="44" y="52"/>
                </a:lnTo>
                <a:lnTo>
                  <a:pt x="44" y="50"/>
                </a:lnTo>
                <a:lnTo>
                  <a:pt x="44" y="48"/>
                </a:lnTo>
                <a:lnTo>
                  <a:pt x="44" y="47"/>
                </a:lnTo>
                <a:lnTo>
                  <a:pt x="42" y="45"/>
                </a:lnTo>
                <a:lnTo>
                  <a:pt x="39" y="45"/>
                </a:lnTo>
                <a:lnTo>
                  <a:pt x="26" y="41"/>
                </a:lnTo>
                <a:lnTo>
                  <a:pt x="16" y="39"/>
                </a:lnTo>
                <a:lnTo>
                  <a:pt x="11" y="35"/>
                </a:lnTo>
                <a:lnTo>
                  <a:pt x="7" y="32"/>
                </a:lnTo>
                <a:lnTo>
                  <a:pt x="3" y="26"/>
                </a:lnTo>
                <a:lnTo>
                  <a:pt x="3" y="20"/>
                </a:lnTo>
                <a:lnTo>
                  <a:pt x="3" y="15"/>
                </a:lnTo>
                <a:lnTo>
                  <a:pt x="5" y="11"/>
                </a:lnTo>
                <a:lnTo>
                  <a:pt x="9" y="7"/>
                </a:lnTo>
                <a:lnTo>
                  <a:pt x="14" y="4"/>
                </a:lnTo>
                <a:lnTo>
                  <a:pt x="22" y="2"/>
                </a:lnTo>
                <a:lnTo>
                  <a:pt x="31" y="0"/>
                </a:lnTo>
                <a:lnTo>
                  <a:pt x="39" y="2"/>
                </a:lnTo>
                <a:lnTo>
                  <a:pt x="46" y="4"/>
                </a:lnTo>
                <a:lnTo>
                  <a:pt x="50" y="5"/>
                </a:lnTo>
                <a:lnTo>
                  <a:pt x="54" y="9"/>
                </a:lnTo>
                <a:lnTo>
                  <a:pt x="57" y="13"/>
                </a:lnTo>
                <a:lnTo>
                  <a:pt x="59" y="19"/>
                </a:lnTo>
                <a:lnTo>
                  <a:pt x="42" y="22"/>
                </a:lnTo>
                <a:lnTo>
                  <a:pt x="41" y="19"/>
                </a:lnTo>
                <a:lnTo>
                  <a:pt x="39" y="17"/>
                </a:lnTo>
                <a:lnTo>
                  <a:pt x="35" y="15"/>
                </a:lnTo>
                <a:lnTo>
                  <a:pt x="31" y="15"/>
                </a:lnTo>
                <a:lnTo>
                  <a:pt x="26" y="15"/>
                </a:lnTo>
                <a:lnTo>
                  <a:pt x="22" y="17"/>
                </a:lnTo>
                <a:lnTo>
                  <a:pt x="20" y="17"/>
                </a:lnTo>
                <a:lnTo>
                  <a:pt x="20" y="19"/>
                </a:lnTo>
                <a:lnTo>
                  <a:pt x="20" y="20"/>
                </a:lnTo>
                <a:lnTo>
                  <a:pt x="22" y="22"/>
                </a:lnTo>
                <a:lnTo>
                  <a:pt x="24" y="24"/>
                </a:lnTo>
                <a:lnTo>
                  <a:pt x="29" y="26"/>
                </a:lnTo>
                <a:lnTo>
                  <a:pt x="37" y="28"/>
                </a:lnTo>
                <a:lnTo>
                  <a:pt x="46" y="30"/>
                </a:lnTo>
                <a:lnTo>
                  <a:pt x="52" y="32"/>
                </a:lnTo>
                <a:lnTo>
                  <a:pt x="57" y="35"/>
                </a:lnTo>
                <a:lnTo>
                  <a:pt x="59" y="39"/>
                </a:lnTo>
                <a:lnTo>
                  <a:pt x="61" y="43"/>
                </a:lnTo>
                <a:lnTo>
                  <a:pt x="63" y="48"/>
                </a:lnTo>
                <a:lnTo>
                  <a:pt x="61" y="54"/>
                </a:lnTo>
                <a:lnTo>
                  <a:pt x="59" y="58"/>
                </a:lnTo>
                <a:lnTo>
                  <a:pt x="56" y="63"/>
                </a:lnTo>
                <a:lnTo>
                  <a:pt x="48" y="67"/>
                </a:lnTo>
                <a:lnTo>
                  <a:pt x="41" y="69"/>
                </a:lnTo>
                <a:lnTo>
                  <a:pt x="31" y="69"/>
                </a:lnTo>
                <a:lnTo>
                  <a:pt x="24" y="69"/>
                </a:lnTo>
                <a:lnTo>
                  <a:pt x="16" y="67"/>
                </a:lnTo>
                <a:lnTo>
                  <a:pt x="11" y="63"/>
                </a:lnTo>
                <a:lnTo>
                  <a:pt x="5" y="60"/>
                </a:lnTo>
                <a:lnTo>
                  <a:pt x="1" y="54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4" name="Freeform 28"/>
          <p:cNvSpPr>
            <a:spLocks/>
          </p:cNvSpPr>
          <p:nvPr/>
        </p:nvSpPr>
        <p:spPr bwMode="auto">
          <a:xfrm>
            <a:off x="4264025" y="2143125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6" y="39"/>
                </a:lnTo>
                <a:lnTo>
                  <a:pt x="111" y="18"/>
                </a:lnTo>
                <a:lnTo>
                  <a:pt x="90" y="5"/>
                </a:lnTo>
                <a:lnTo>
                  <a:pt x="66" y="0"/>
                </a:lnTo>
                <a:lnTo>
                  <a:pt x="40" y="5"/>
                </a:lnTo>
                <a:lnTo>
                  <a:pt x="19" y="18"/>
                </a:lnTo>
                <a:lnTo>
                  <a:pt x="4" y="39"/>
                </a:lnTo>
                <a:lnTo>
                  <a:pt x="0" y="65"/>
                </a:lnTo>
                <a:lnTo>
                  <a:pt x="4" y="91"/>
                </a:lnTo>
                <a:lnTo>
                  <a:pt x="19" y="112"/>
                </a:lnTo>
                <a:lnTo>
                  <a:pt x="40" y="125"/>
                </a:lnTo>
                <a:lnTo>
                  <a:pt x="66" y="130"/>
                </a:lnTo>
                <a:lnTo>
                  <a:pt x="90" y="125"/>
                </a:lnTo>
                <a:lnTo>
                  <a:pt x="111" y="112"/>
                </a:lnTo>
                <a:lnTo>
                  <a:pt x="126" y="91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5" name="Freeform 29"/>
          <p:cNvSpPr>
            <a:spLocks/>
          </p:cNvSpPr>
          <p:nvPr/>
        </p:nvSpPr>
        <p:spPr bwMode="auto">
          <a:xfrm>
            <a:off x="3603625" y="2143125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5" y="39"/>
                </a:lnTo>
                <a:lnTo>
                  <a:pt x="110" y="18"/>
                </a:lnTo>
                <a:lnTo>
                  <a:pt x="90" y="5"/>
                </a:lnTo>
                <a:lnTo>
                  <a:pt x="65" y="0"/>
                </a:lnTo>
                <a:lnTo>
                  <a:pt x="39" y="5"/>
                </a:lnTo>
                <a:lnTo>
                  <a:pt x="19" y="18"/>
                </a:lnTo>
                <a:lnTo>
                  <a:pt x="4" y="39"/>
                </a:lnTo>
                <a:lnTo>
                  <a:pt x="0" y="65"/>
                </a:lnTo>
                <a:lnTo>
                  <a:pt x="4" y="91"/>
                </a:lnTo>
                <a:lnTo>
                  <a:pt x="19" y="112"/>
                </a:lnTo>
                <a:lnTo>
                  <a:pt x="39" y="125"/>
                </a:lnTo>
                <a:lnTo>
                  <a:pt x="65" y="130"/>
                </a:lnTo>
                <a:lnTo>
                  <a:pt x="90" y="125"/>
                </a:lnTo>
                <a:lnTo>
                  <a:pt x="110" y="112"/>
                </a:lnTo>
                <a:lnTo>
                  <a:pt x="125" y="91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6" name="Freeform 30"/>
          <p:cNvSpPr>
            <a:spLocks/>
          </p:cNvSpPr>
          <p:nvPr/>
        </p:nvSpPr>
        <p:spPr bwMode="auto">
          <a:xfrm>
            <a:off x="3771900" y="2106613"/>
            <a:ext cx="539750" cy="65087"/>
          </a:xfrm>
          <a:custGeom>
            <a:avLst/>
            <a:gdLst>
              <a:gd name="T0" fmla="*/ 0 w 340"/>
              <a:gd name="T1" fmla="*/ 2147483647 h 41"/>
              <a:gd name="T2" fmla="*/ 0 w 340"/>
              <a:gd name="T3" fmla="*/ 2147483647 h 41"/>
              <a:gd name="T4" fmla="*/ 2147483647 w 340"/>
              <a:gd name="T5" fmla="*/ 2147483647 h 41"/>
              <a:gd name="T6" fmla="*/ 2147483647 w 340"/>
              <a:gd name="T7" fmla="*/ 2147483647 h 41"/>
              <a:gd name="T8" fmla="*/ 2147483647 w 340"/>
              <a:gd name="T9" fmla="*/ 2147483647 h 41"/>
              <a:gd name="T10" fmla="*/ 2147483647 w 340"/>
              <a:gd name="T11" fmla="*/ 2147483647 h 41"/>
              <a:gd name="T12" fmla="*/ 2147483647 w 340"/>
              <a:gd name="T13" fmla="*/ 2147483647 h 41"/>
              <a:gd name="T14" fmla="*/ 2147483647 w 340"/>
              <a:gd name="T15" fmla="*/ 2147483647 h 41"/>
              <a:gd name="T16" fmla="*/ 2147483647 w 340"/>
              <a:gd name="T17" fmla="*/ 2147483647 h 41"/>
              <a:gd name="T18" fmla="*/ 2147483647 w 340"/>
              <a:gd name="T19" fmla="*/ 2147483647 h 41"/>
              <a:gd name="T20" fmla="*/ 2147483647 w 340"/>
              <a:gd name="T21" fmla="*/ 0 h 41"/>
              <a:gd name="T22" fmla="*/ 2147483647 w 340"/>
              <a:gd name="T23" fmla="*/ 2147483647 h 41"/>
              <a:gd name="T24" fmla="*/ 2147483647 w 340"/>
              <a:gd name="T25" fmla="*/ 2147483647 h 41"/>
              <a:gd name="T26" fmla="*/ 2147483647 w 340"/>
              <a:gd name="T27" fmla="*/ 2147483647 h 41"/>
              <a:gd name="T28" fmla="*/ 2147483647 w 340"/>
              <a:gd name="T29" fmla="*/ 2147483647 h 41"/>
              <a:gd name="T30" fmla="*/ 2147483647 w 340"/>
              <a:gd name="T31" fmla="*/ 2147483647 h 41"/>
              <a:gd name="T32" fmla="*/ 2147483647 w 340"/>
              <a:gd name="T33" fmla="*/ 2147483647 h 41"/>
              <a:gd name="T34" fmla="*/ 2147483647 w 340"/>
              <a:gd name="T35" fmla="*/ 2147483647 h 41"/>
              <a:gd name="T36" fmla="*/ 2147483647 w 340"/>
              <a:gd name="T37" fmla="*/ 2147483647 h 41"/>
              <a:gd name="T38" fmla="*/ 2147483647 w 340"/>
              <a:gd name="T39" fmla="*/ 2147483647 h 41"/>
              <a:gd name="T40" fmla="*/ 2147483647 w 340"/>
              <a:gd name="T41" fmla="*/ 2147483647 h 41"/>
              <a:gd name="T42" fmla="*/ 2147483647 w 340"/>
              <a:gd name="T43" fmla="*/ 2147483647 h 41"/>
              <a:gd name="T44" fmla="*/ 2147483647 w 340"/>
              <a:gd name="T45" fmla="*/ 2147483647 h 4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40"/>
              <a:gd name="T70" fmla="*/ 0 h 41"/>
              <a:gd name="T71" fmla="*/ 340 w 340"/>
              <a:gd name="T72" fmla="*/ 41 h 4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40" h="41">
                <a:moveTo>
                  <a:pt x="0" y="41"/>
                </a:moveTo>
                <a:lnTo>
                  <a:pt x="0" y="41"/>
                </a:lnTo>
                <a:lnTo>
                  <a:pt x="2" y="39"/>
                </a:lnTo>
                <a:lnTo>
                  <a:pt x="6" y="38"/>
                </a:lnTo>
                <a:lnTo>
                  <a:pt x="15" y="36"/>
                </a:lnTo>
                <a:lnTo>
                  <a:pt x="30" y="30"/>
                </a:lnTo>
                <a:lnTo>
                  <a:pt x="53" y="25"/>
                </a:lnTo>
                <a:lnTo>
                  <a:pt x="81" y="15"/>
                </a:lnTo>
                <a:lnTo>
                  <a:pt x="112" y="8"/>
                </a:lnTo>
                <a:lnTo>
                  <a:pt x="146" y="2"/>
                </a:lnTo>
                <a:lnTo>
                  <a:pt x="180" y="0"/>
                </a:lnTo>
                <a:lnTo>
                  <a:pt x="221" y="2"/>
                </a:lnTo>
                <a:lnTo>
                  <a:pt x="258" y="10"/>
                </a:lnTo>
                <a:lnTo>
                  <a:pt x="290" y="17"/>
                </a:lnTo>
                <a:lnTo>
                  <a:pt x="314" y="26"/>
                </a:lnTo>
                <a:lnTo>
                  <a:pt x="322" y="28"/>
                </a:lnTo>
                <a:lnTo>
                  <a:pt x="329" y="30"/>
                </a:lnTo>
                <a:lnTo>
                  <a:pt x="333" y="32"/>
                </a:lnTo>
                <a:lnTo>
                  <a:pt x="337" y="34"/>
                </a:lnTo>
                <a:lnTo>
                  <a:pt x="338" y="34"/>
                </a:lnTo>
                <a:lnTo>
                  <a:pt x="340" y="3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7" name="Freeform 31"/>
          <p:cNvSpPr>
            <a:spLocks/>
          </p:cNvSpPr>
          <p:nvPr/>
        </p:nvSpPr>
        <p:spPr bwMode="auto">
          <a:xfrm>
            <a:off x="4214813" y="2106613"/>
            <a:ext cx="96837" cy="53975"/>
          </a:xfrm>
          <a:custGeom>
            <a:avLst/>
            <a:gdLst>
              <a:gd name="T0" fmla="*/ 2147483647 w 61"/>
              <a:gd name="T1" fmla="*/ 0 h 34"/>
              <a:gd name="T2" fmla="*/ 2147483647 w 61"/>
              <a:gd name="T3" fmla="*/ 2147483647 h 34"/>
              <a:gd name="T4" fmla="*/ 0 w 61"/>
              <a:gd name="T5" fmla="*/ 2147483647 h 34"/>
              <a:gd name="T6" fmla="*/ 0 60000 65536"/>
              <a:gd name="T7" fmla="*/ 0 60000 65536"/>
              <a:gd name="T8" fmla="*/ 0 60000 65536"/>
              <a:gd name="T9" fmla="*/ 0 w 61"/>
              <a:gd name="T10" fmla="*/ 0 h 34"/>
              <a:gd name="T11" fmla="*/ 61 w 61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" h="34">
                <a:moveTo>
                  <a:pt x="9" y="0"/>
                </a:moveTo>
                <a:lnTo>
                  <a:pt x="61" y="34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8" name="Freeform 32"/>
          <p:cNvSpPr>
            <a:spLocks noEditPoints="1"/>
          </p:cNvSpPr>
          <p:nvPr/>
        </p:nvSpPr>
        <p:spPr bwMode="auto">
          <a:xfrm>
            <a:off x="3165475" y="2017713"/>
            <a:ext cx="103188" cy="149225"/>
          </a:xfrm>
          <a:custGeom>
            <a:avLst/>
            <a:gdLst>
              <a:gd name="T0" fmla="*/ 2147483647 w 65"/>
              <a:gd name="T1" fmla="*/ 2147483647 h 94"/>
              <a:gd name="T2" fmla="*/ 2147483647 w 65"/>
              <a:gd name="T3" fmla="*/ 2147483647 h 94"/>
              <a:gd name="T4" fmla="*/ 2147483647 w 65"/>
              <a:gd name="T5" fmla="*/ 2147483647 h 94"/>
              <a:gd name="T6" fmla="*/ 2147483647 w 65"/>
              <a:gd name="T7" fmla="*/ 2147483647 h 94"/>
              <a:gd name="T8" fmla="*/ 2147483647 w 65"/>
              <a:gd name="T9" fmla="*/ 2147483647 h 94"/>
              <a:gd name="T10" fmla="*/ 2147483647 w 65"/>
              <a:gd name="T11" fmla="*/ 2147483647 h 94"/>
              <a:gd name="T12" fmla="*/ 2147483647 w 65"/>
              <a:gd name="T13" fmla="*/ 2147483647 h 94"/>
              <a:gd name="T14" fmla="*/ 2147483647 w 65"/>
              <a:gd name="T15" fmla="*/ 2147483647 h 94"/>
              <a:gd name="T16" fmla="*/ 2147483647 w 65"/>
              <a:gd name="T17" fmla="*/ 2147483647 h 94"/>
              <a:gd name="T18" fmla="*/ 2147483647 w 65"/>
              <a:gd name="T19" fmla="*/ 2147483647 h 94"/>
              <a:gd name="T20" fmla="*/ 2147483647 w 65"/>
              <a:gd name="T21" fmla="*/ 2147483647 h 94"/>
              <a:gd name="T22" fmla="*/ 2147483647 w 65"/>
              <a:gd name="T23" fmla="*/ 2147483647 h 94"/>
              <a:gd name="T24" fmla="*/ 0 w 65"/>
              <a:gd name="T25" fmla="*/ 2147483647 h 94"/>
              <a:gd name="T26" fmla="*/ 2147483647 w 65"/>
              <a:gd name="T27" fmla="*/ 2147483647 h 94"/>
              <a:gd name="T28" fmla="*/ 2147483647 w 65"/>
              <a:gd name="T29" fmla="*/ 2147483647 h 94"/>
              <a:gd name="T30" fmla="*/ 2147483647 w 65"/>
              <a:gd name="T31" fmla="*/ 2147483647 h 94"/>
              <a:gd name="T32" fmla="*/ 2147483647 w 65"/>
              <a:gd name="T33" fmla="*/ 2147483647 h 94"/>
              <a:gd name="T34" fmla="*/ 2147483647 w 65"/>
              <a:gd name="T35" fmla="*/ 2147483647 h 94"/>
              <a:gd name="T36" fmla="*/ 2147483647 w 65"/>
              <a:gd name="T37" fmla="*/ 2147483647 h 94"/>
              <a:gd name="T38" fmla="*/ 2147483647 w 65"/>
              <a:gd name="T39" fmla="*/ 2147483647 h 94"/>
              <a:gd name="T40" fmla="*/ 2147483647 w 65"/>
              <a:gd name="T41" fmla="*/ 2147483647 h 94"/>
              <a:gd name="T42" fmla="*/ 2147483647 w 65"/>
              <a:gd name="T43" fmla="*/ 2147483647 h 94"/>
              <a:gd name="T44" fmla="*/ 2147483647 w 65"/>
              <a:gd name="T45" fmla="*/ 0 h 94"/>
              <a:gd name="T46" fmla="*/ 2147483647 w 65"/>
              <a:gd name="T47" fmla="*/ 0 h 94"/>
              <a:gd name="T48" fmla="*/ 2147483647 w 65"/>
              <a:gd name="T49" fmla="*/ 2147483647 h 94"/>
              <a:gd name="T50" fmla="*/ 2147483647 w 65"/>
              <a:gd name="T51" fmla="*/ 2147483647 h 94"/>
              <a:gd name="T52" fmla="*/ 2147483647 w 65"/>
              <a:gd name="T53" fmla="*/ 2147483647 h 94"/>
              <a:gd name="T54" fmla="*/ 2147483647 w 65"/>
              <a:gd name="T55" fmla="*/ 2147483647 h 94"/>
              <a:gd name="T56" fmla="*/ 2147483647 w 65"/>
              <a:gd name="T57" fmla="*/ 2147483647 h 94"/>
              <a:gd name="T58" fmla="*/ 2147483647 w 65"/>
              <a:gd name="T59" fmla="*/ 2147483647 h 94"/>
              <a:gd name="T60" fmla="*/ 2147483647 w 65"/>
              <a:gd name="T61" fmla="*/ 2147483647 h 94"/>
              <a:gd name="T62" fmla="*/ 2147483647 w 65"/>
              <a:gd name="T63" fmla="*/ 2147483647 h 94"/>
              <a:gd name="T64" fmla="*/ 2147483647 w 65"/>
              <a:gd name="T65" fmla="*/ 2147483647 h 94"/>
              <a:gd name="T66" fmla="*/ 2147483647 w 65"/>
              <a:gd name="T67" fmla="*/ 2147483647 h 94"/>
              <a:gd name="T68" fmla="*/ 2147483647 w 65"/>
              <a:gd name="T69" fmla="*/ 2147483647 h 94"/>
              <a:gd name="T70" fmla="*/ 2147483647 w 65"/>
              <a:gd name="T71" fmla="*/ 2147483647 h 94"/>
              <a:gd name="T72" fmla="*/ 2147483647 w 65"/>
              <a:gd name="T73" fmla="*/ 2147483647 h 94"/>
              <a:gd name="T74" fmla="*/ 2147483647 w 65"/>
              <a:gd name="T75" fmla="*/ 2147483647 h 94"/>
              <a:gd name="T76" fmla="*/ 2147483647 w 65"/>
              <a:gd name="T77" fmla="*/ 2147483647 h 94"/>
              <a:gd name="T78" fmla="*/ 2147483647 w 65"/>
              <a:gd name="T79" fmla="*/ 2147483647 h 94"/>
              <a:gd name="T80" fmla="*/ 2147483647 w 65"/>
              <a:gd name="T81" fmla="*/ 2147483647 h 94"/>
              <a:gd name="T82" fmla="*/ 2147483647 w 65"/>
              <a:gd name="T83" fmla="*/ 2147483647 h 94"/>
              <a:gd name="T84" fmla="*/ 2147483647 w 65"/>
              <a:gd name="T85" fmla="*/ 2147483647 h 94"/>
              <a:gd name="T86" fmla="*/ 2147483647 w 65"/>
              <a:gd name="T87" fmla="*/ 2147483647 h 94"/>
              <a:gd name="T88" fmla="*/ 2147483647 w 65"/>
              <a:gd name="T89" fmla="*/ 2147483647 h 94"/>
              <a:gd name="T90" fmla="*/ 2147483647 w 65"/>
              <a:gd name="T91" fmla="*/ 2147483647 h 94"/>
              <a:gd name="T92" fmla="*/ 2147483647 w 65"/>
              <a:gd name="T93" fmla="*/ 2147483647 h 94"/>
              <a:gd name="T94" fmla="*/ 2147483647 w 65"/>
              <a:gd name="T95" fmla="*/ 2147483647 h 9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5"/>
              <a:gd name="T145" fmla="*/ 0 h 94"/>
              <a:gd name="T146" fmla="*/ 65 w 65"/>
              <a:gd name="T147" fmla="*/ 94 h 9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5" h="94">
                <a:moveTo>
                  <a:pt x="65" y="92"/>
                </a:moveTo>
                <a:lnTo>
                  <a:pt x="48" y="92"/>
                </a:lnTo>
                <a:lnTo>
                  <a:pt x="48" y="82"/>
                </a:lnTo>
                <a:lnTo>
                  <a:pt x="43" y="86"/>
                </a:lnTo>
                <a:lnTo>
                  <a:pt x="39" y="90"/>
                </a:lnTo>
                <a:lnTo>
                  <a:pt x="33" y="92"/>
                </a:lnTo>
                <a:lnTo>
                  <a:pt x="28" y="94"/>
                </a:lnTo>
                <a:lnTo>
                  <a:pt x="20" y="92"/>
                </a:lnTo>
                <a:lnTo>
                  <a:pt x="15" y="88"/>
                </a:lnTo>
                <a:lnTo>
                  <a:pt x="9" y="84"/>
                </a:lnTo>
                <a:lnTo>
                  <a:pt x="3" y="77"/>
                </a:lnTo>
                <a:lnTo>
                  <a:pt x="1" y="67"/>
                </a:lnTo>
                <a:lnTo>
                  <a:pt x="0" y="58"/>
                </a:lnTo>
                <a:lnTo>
                  <a:pt x="1" y="49"/>
                </a:lnTo>
                <a:lnTo>
                  <a:pt x="3" y="39"/>
                </a:lnTo>
                <a:lnTo>
                  <a:pt x="9" y="32"/>
                </a:lnTo>
                <a:lnTo>
                  <a:pt x="15" y="28"/>
                </a:lnTo>
                <a:lnTo>
                  <a:pt x="20" y="25"/>
                </a:lnTo>
                <a:lnTo>
                  <a:pt x="28" y="25"/>
                </a:lnTo>
                <a:lnTo>
                  <a:pt x="35" y="25"/>
                </a:lnTo>
                <a:lnTo>
                  <a:pt x="43" y="28"/>
                </a:lnTo>
                <a:lnTo>
                  <a:pt x="48" y="34"/>
                </a:lnTo>
                <a:lnTo>
                  <a:pt x="48" y="0"/>
                </a:lnTo>
                <a:lnTo>
                  <a:pt x="65" y="0"/>
                </a:lnTo>
                <a:lnTo>
                  <a:pt x="65" y="92"/>
                </a:lnTo>
                <a:close/>
                <a:moveTo>
                  <a:pt x="16" y="58"/>
                </a:moveTo>
                <a:lnTo>
                  <a:pt x="18" y="64"/>
                </a:lnTo>
                <a:lnTo>
                  <a:pt x="18" y="69"/>
                </a:lnTo>
                <a:lnTo>
                  <a:pt x="20" y="73"/>
                </a:lnTo>
                <a:lnTo>
                  <a:pt x="24" y="77"/>
                </a:lnTo>
                <a:lnTo>
                  <a:pt x="28" y="79"/>
                </a:lnTo>
                <a:lnTo>
                  <a:pt x="33" y="81"/>
                </a:lnTo>
                <a:lnTo>
                  <a:pt x="39" y="79"/>
                </a:lnTo>
                <a:lnTo>
                  <a:pt x="43" y="75"/>
                </a:lnTo>
                <a:lnTo>
                  <a:pt x="46" y="71"/>
                </a:lnTo>
                <a:lnTo>
                  <a:pt x="48" y="66"/>
                </a:lnTo>
                <a:lnTo>
                  <a:pt x="48" y="58"/>
                </a:lnTo>
                <a:lnTo>
                  <a:pt x="48" y="53"/>
                </a:lnTo>
                <a:lnTo>
                  <a:pt x="46" y="47"/>
                </a:lnTo>
                <a:lnTo>
                  <a:pt x="44" y="43"/>
                </a:lnTo>
                <a:lnTo>
                  <a:pt x="41" y="39"/>
                </a:lnTo>
                <a:lnTo>
                  <a:pt x="37" y="38"/>
                </a:lnTo>
                <a:lnTo>
                  <a:pt x="33" y="38"/>
                </a:lnTo>
                <a:lnTo>
                  <a:pt x="26" y="38"/>
                </a:lnTo>
                <a:lnTo>
                  <a:pt x="22" y="43"/>
                </a:lnTo>
                <a:lnTo>
                  <a:pt x="20" y="47"/>
                </a:lnTo>
                <a:lnTo>
                  <a:pt x="18" y="51"/>
                </a:lnTo>
                <a:lnTo>
                  <a:pt x="16" y="5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9" name="Freeform 33"/>
          <p:cNvSpPr>
            <a:spLocks noEditPoints="1"/>
          </p:cNvSpPr>
          <p:nvPr/>
        </p:nvSpPr>
        <p:spPr bwMode="auto">
          <a:xfrm>
            <a:off x="3949700" y="1922463"/>
            <a:ext cx="111125" cy="111125"/>
          </a:xfrm>
          <a:custGeom>
            <a:avLst/>
            <a:gdLst>
              <a:gd name="T0" fmla="*/ 0 w 70"/>
              <a:gd name="T1" fmla="*/ 2147483647 h 70"/>
              <a:gd name="T2" fmla="*/ 0 w 70"/>
              <a:gd name="T3" fmla="*/ 2147483647 h 70"/>
              <a:gd name="T4" fmla="*/ 2147483647 w 70"/>
              <a:gd name="T5" fmla="*/ 2147483647 h 70"/>
              <a:gd name="T6" fmla="*/ 2147483647 w 70"/>
              <a:gd name="T7" fmla="*/ 2147483647 h 70"/>
              <a:gd name="T8" fmla="*/ 2147483647 w 70"/>
              <a:gd name="T9" fmla="*/ 2147483647 h 70"/>
              <a:gd name="T10" fmla="*/ 2147483647 w 70"/>
              <a:gd name="T11" fmla="*/ 2147483647 h 70"/>
              <a:gd name="T12" fmla="*/ 2147483647 w 70"/>
              <a:gd name="T13" fmla="*/ 0 h 70"/>
              <a:gd name="T14" fmla="*/ 2147483647 w 70"/>
              <a:gd name="T15" fmla="*/ 2147483647 h 70"/>
              <a:gd name="T16" fmla="*/ 2147483647 w 70"/>
              <a:gd name="T17" fmla="*/ 2147483647 h 70"/>
              <a:gd name="T18" fmla="*/ 2147483647 w 70"/>
              <a:gd name="T19" fmla="*/ 2147483647 h 70"/>
              <a:gd name="T20" fmla="*/ 2147483647 w 70"/>
              <a:gd name="T21" fmla="*/ 2147483647 h 70"/>
              <a:gd name="T22" fmla="*/ 2147483647 w 70"/>
              <a:gd name="T23" fmla="*/ 2147483647 h 70"/>
              <a:gd name="T24" fmla="*/ 2147483647 w 70"/>
              <a:gd name="T25" fmla="*/ 2147483647 h 70"/>
              <a:gd name="T26" fmla="*/ 2147483647 w 70"/>
              <a:gd name="T27" fmla="*/ 2147483647 h 70"/>
              <a:gd name="T28" fmla="*/ 2147483647 w 70"/>
              <a:gd name="T29" fmla="*/ 2147483647 h 70"/>
              <a:gd name="T30" fmla="*/ 2147483647 w 70"/>
              <a:gd name="T31" fmla="*/ 2147483647 h 70"/>
              <a:gd name="T32" fmla="*/ 2147483647 w 70"/>
              <a:gd name="T33" fmla="*/ 2147483647 h 70"/>
              <a:gd name="T34" fmla="*/ 2147483647 w 70"/>
              <a:gd name="T35" fmla="*/ 2147483647 h 70"/>
              <a:gd name="T36" fmla="*/ 2147483647 w 70"/>
              <a:gd name="T37" fmla="*/ 2147483647 h 70"/>
              <a:gd name="T38" fmla="*/ 2147483647 w 70"/>
              <a:gd name="T39" fmla="*/ 2147483647 h 70"/>
              <a:gd name="T40" fmla="*/ 2147483647 w 70"/>
              <a:gd name="T41" fmla="*/ 2147483647 h 70"/>
              <a:gd name="T42" fmla="*/ 2147483647 w 70"/>
              <a:gd name="T43" fmla="*/ 2147483647 h 70"/>
              <a:gd name="T44" fmla="*/ 2147483647 w 70"/>
              <a:gd name="T45" fmla="*/ 2147483647 h 70"/>
              <a:gd name="T46" fmla="*/ 2147483647 w 70"/>
              <a:gd name="T47" fmla="*/ 2147483647 h 70"/>
              <a:gd name="T48" fmla="*/ 2147483647 w 70"/>
              <a:gd name="T49" fmla="*/ 2147483647 h 70"/>
              <a:gd name="T50" fmla="*/ 0 w 70"/>
              <a:gd name="T51" fmla="*/ 2147483647 h 70"/>
              <a:gd name="T52" fmla="*/ 0 w 70"/>
              <a:gd name="T53" fmla="*/ 2147483647 h 70"/>
              <a:gd name="T54" fmla="*/ 2147483647 w 70"/>
              <a:gd name="T55" fmla="*/ 2147483647 h 70"/>
              <a:gd name="T56" fmla="*/ 2147483647 w 70"/>
              <a:gd name="T57" fmla="*/ 2147483647 h 70"/>
              <a:gd name="T58" fmla="*/ 2147483647 w 70"/>
              <a:gd name="T59" fmla="*/ 2147483647 h 70"/>
              <a:gd name="T60" fmla="*/ 2147483647 w 70"/>
              <a:gd name="T61" fmla="*/ 2147483647 h 70"/>
              <a:gd name="T62" fmla="*/ 2147483647 w 70"/>
              <a:gd name="T63" fmla="*/ 2147483647 h 70"/>
              <a:gd name="T64" fmla="*/ 2147483647 w 70"/>
              <a:gd name="T65" fmla="*/ 2147483647 h 70"/>
              <a:gd name="T66" fmla="*/ 2147483647 w 70"/>
              <a:gd name="T67" fmla="*/ 2147483647 h 70"/>
              <a:gd name="T68" fmla="*/ 2147483647 w 70"/>
              <a:gd name="T69" fmla="*/ 2147483647 h 70"/>
              <a:gd name="T70" fmla="*/ 2147483647 w 70"/>
              <a:gd name="T71" fmla="*/ 2147483647 h 70"/>
              <a:gd name="T72" fmla="*/ 2147483647 w 70"/>
              <a:gd name="T73" fmla="*/ 2147483647 h 70"/>
              <a:gd name="T74" fmla="*/ 2147483647 w 70"/>
              <a:gd name="T75" fmla="*/ 2147483647 h 70"/>
              <a:gd name="T76" fmla="*/ 2147483647 w 70"/>
              <a:gd name="T77" fmla="*/ 2147483647 h 70"/>
              <a:gd name="T78" fmla="*/ 2147483647 w 70"/>
              <a:gd name="T79" fmla="*/ 2147483647 h 70"/>
              <a:gd name="T80" fmla="*/ 2147483647 w 70"/>
              <a:gd name="T81" fmla="*/ 2147483647 h 70"/>
              <a:gd name="T82" fmla="*/ 2147483647 w 70"/>
              <a:gd name="T83" fmla="*/ 2147483647 h 70"/>
              <a:gd name="T84" fmla="*/ 2147483647 w 70"/>
              <a:gd name="T85" fmla="*/ 2147483647 h 70"/>
              <a:gd name="T86" fmla="*/ 2147483647 w 70"/>
              <a:gd name="T87" fmla="*/ 2147483647 h 70"/>
              <a:gd name="T88" fmla="*/ 2147483647 w 70"/>
              <a:gd name="T89" fmla="*/ 2147483647 h 70"/>
              <a:gd name="T90" fmla="*/ 2147483647 w 70"/>
              <a:gd name="T91" fmla="*/ 2147483647 h 70"/>
              <a:gd name="T92" fmla="*/ 2147483647 w 70"/>
              <a:gd name="T93" fmla="*/ 2147483647 h 70"/>
              <a:gd name="T94" fmla="*/ 2147483647 w 70"/>
              <a:gd name="T95" fmla="*/ 2147483647 h 70"/>
              <a:gd name="T96" fmla="*/ 2147483647 w 70"/>
              <a:gd name="T97" fmla="*/ 2147483647 h 70"/>
              <a:gd name="T98" fmla="*/ 2147483647 w 70"/>
              <a:gd name="T99" fmla="*/ 2147483647 h 70"/>
              <a:gd name="T100" fmla="*/ 2147483647 w 70"/>
              <a:gd name="T101" fmla="*/ 2147483647 h 70"/>
              <a:gd name="T102" fmla="*/ 2147483647 w 70"/>
              <a:gd name="T103" fmla="*/ 2147483647 h 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0"/>
              <a:gd name="T157" fmla="*/ 0 h 70"/>
              <a:gd name="T158" fmla="*/ 70 w 70"/>
              <a:gd name="T159" fmla="*/ 70 h 7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0" h="70">
                <a:moveTo>
                  <a:pt x="0" y="34"/>
                </a:moveTo>
                <a:lnTo>
                  <a:pt x="0" y="25"/>
                </a:lnTo>
                <a:lnTo>
                  <a:pt x="4" y="17"/>
                </a:lnTo>
                <a:lnTo>
                  <a:pt x="10" y="10"/>
                </a:lnTo>
                <a:lnTo>
                  <a:pt x="17" y="4"/>
                </a:lnTo>
                <a:lnTo>
                  <a:pt x="25" y="2"/>
                </a:lnTo>
                <a:lnTo>
                  <a:pt x="34" y="0"/>
                </a:lnTo>
                <a:lnTo>
                  <a:pt x="43" y="2"/>
                </a:lnTo>
                <a:lnTo>
                  <a:pt x="53" y="4"/>
                </a:lnTo>
                <a:lnTo>
                  <a:pt x="60" y="10"/>
                </a:lnTo>
                <a:lnTo>
                  <a:pt x="64" y="17"/>
                </a:lnTo>
                <a:lnTo>
                  <a:pt x="68" y="25"/>
                </a:lnTo>
                <a:lnTo>
                  <a:pt x="70" y="34"/>
                </a:lnTo>
                <a:lnTo>
                  <a:pt x="68" y="45"/>
                </a:lnTo>
                <a:lnTo>
                  <a:pt x="64" y="53"/>
                </a:lnTo>
                <a:lnTo>
                  <a:pt x="58" y="60"/>
                </a:lnTo>
                <a:lnTo>
                  <a:pt x="53" y="66"/>
                </a:lnTo>
                <a:lnTo>
                  <a:pt x="43" y="68"/>
                </a:lnTo>
                <a:lnTo>
                  <a:pt x="34" y="70"/>
                </a:lnTo>
                <a:lnTo>
                  <a:pt x="25" y="70"/>
                </a:lnTo>
                <a:lnTo>
                  <a:pt x="17" y="66"/>
                </a:lnTo>
                <a:lnTo>
                  <a:pt x="12" y="62"/>
                </a:lnTo>
                <a:lnTo>
                  <a:pt x="8" y="58"/>
                </a:lnTo>
                <a:lnTo>
                  <a:pt x="4" y="53"/>
                </a:lnTo>
                <a:lnTo>
                  <a:pt x="2" y="47"/>
                </a:lnTo>
                <a:lnTo>
                  <a:pt x="0" y="42"/>
                </a:lnTo>
                <a:lnTo>
                  <a:pt x="0" y="34"/>
                </a:lnTo>
                <a:close/>
                <a:moveTo>
                  <a:pt x="17" y="36"/>
                </a:moveTo>
                <a:lnTo>
                  <a:pt x="17" y="42"/>
                </a:lnTo>
                <a:lnTo>
                  <a:pt x="19" y="47"/>
                </a:lnTo>
                <a:lnTo>
                  <a:pt x="23" y="51"/>
                </a:lnTo>
                <a:lnTo>
                  <a:pt x="27" y="55"/>
                </a:lnTo>
                <a:lnTo>
                  <a:pt x="30" y="57"/>
                </a:lnTo>
                <a:lnTo>
                  <a:pt x="34" y="57"/>
                </a:lnTo>
                <a:lnTo>
                  <a:pt x="40" y="57"/>
                </a:lnTo>
                <a:lnTo>
                  <a:pt x="43" y="55"/>
                </a:lnTo>
                <a:lnTo>
                  <a:pt x="47" y="51"/>
                </a:lnTo>
                <a:lnTo>
                  <a:pt x="49" y="47"/>
                </a:lnTo>
                <a:lnTo>
                  <a:pt x="51" y="42"/>
                </a:lnTo>
                <a:lnTo>
                  <a:pt x="51" y="36"/>
                </a:lnTo>
                <a:lnTo>
                  <a:pt x="51" y="29"/>
                </a:lnTo>
                <a:lnTo>
                  <a:pt x="49" y="23"/>
                </a:lnTo>
                <a:lnTo>
                  <a:pt x="47" y="19"/>
                </a:lnTo>
                <a:lnTo>
                  <a:pt x="43" y="17"/>
                </a:lnTo>
                <a:lnTo>
                  <a:pt x="40" y="15"/>
                </a:lnTo>
                <a:lnTo>
                  <a:pt x="34" y="14"/>
                </a:lnTo>
                <a:lnTo>
                  <a:pt x="30" y="15"/>
                </a:lnTo>
                <a:lnTo>
                  <a:pt x="27" y="17"/>
                </a:lnTo>
                <a:lnTo>
                  <a:pt x="23" y="19"/>
                </a:lnTo>
                <a:lnTo>
                  <a:pt x="19" y="23"/>
                </a:lnTo>
                <a:lnTo>
                  <a:pt x="17" y="29"/>
                </a:lnTo>
                <a:lnTo>
                  <a:pt x="17" y="3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0" name="Freeform 34"/>
          <p:cNvSpPr>
            <a:spLocks noEditPoints="1"/>
          </p:cNvSpPr>
          <p:nvPr/>
        </p:nvSpPr>
        <p:spPr bwMode="auto">
          <a:xfrm>
            <a:off x="4741863" y="1897063"/>
            <a:ext cx="103187" cy="147637"/>
          </a:xfrm>
          <a:custGeom>
            <a:avLst/>
            <a:gdLst>
              <a:gd name="T0" fmla="*/ 2147483647 w 65"/>
              <a:gd name="T1" fmla="*/ 2147483647 h 93"/>
              <a:gd name="T2" fmla="*/ 2147483647 w 65"/>
              <a:gd name="T3" fmla="*/ 2147483647 h 93"/>
              <a:gd name="T4" fmla="*/ 2147483647 w 65"/>
              <a:gd name="T5" fmla="*/ 2147483647 h 93"/>
              <a:gd name="T6" fmla="*/ 2147483647 w 65"/>
              <a:gd name="T7" fmla="*/ 2147483647 h 93"/>
              <a:gd name="T8" fmla="*/ 2147483647 w 65"/>
              <a:gd name="T9" fmla="*/ 2147483647 h 93"/>
              <a:gd name="T10" fmla="*/ 2147483647 w 65"/>
              <a:gd name="T11" fmla="*/ 2147483647 h 93"/>
              <a:gd name="T12" fmla="*/ 2147483647 w 65"/>
              <a:gd name="T13" fmla="*/ 2147483647 h 93"/>
              <a:gd name="T14" fmla="*/ 2147483647 w 65"/>
              <a:gd name="T15" fmla="*/ 2147483647 h 93"/>
              <a:gd name="T16" fmla="*/ 2147483647 w 65"/>
              <a:gd name="T17" fmla="*/ 2147483647 h 93"/>
              <a:gd name="T18" fmla="*/ 2147483647 w 65"/>
              <a:gd name="T19" fmla="*/ 2147483647 h 93"/>
              <a:gd name="T20" fmla="*/ 0 w 65"/>
              <a:gd name="T21" fmla="*/ 2147483647 h 93"/>
              <a:gd name="T22" fmla="*/ 2147483647 w 65"/>
              <a:gd name="T23" fmla="*/ 2147483647 h 93"/>
              <a:gd name="T24" fmla="*/ 2147483647 w 65"/>
              <a:gd name="T25" fmla="*/ 2147483647 h 93"/>
              <a:gd name="T26" fmla="*/ 2147483647 w 65"/>
              <a:gd name="T27" fmla="*/ 0 h 93"/>
              <a:gd name="T28" fmla="*/ 2147483647 w 65"/>
              <a:gd name="T29" fmla="*/ 2147483647 h 93"/>
              <a:gd name="T30" fmla="*/ 2147483647 w 65"/>
              <a:gd name="T31" fmla="*/ 0 h 93"/>
              <a:gd name="T32" fmla="*/ 2147483647 w 65"/>
              <a:gd name="T33" fmla="*/ 2147483647 h 93"/>
              <a:gd name="T34" fmla="*/ 2147483647 w 65"/>
              <a:gd name="T35" fmla="*/ 2147483647 h 93"/>
              <a:gd name="T36" fmla="*/ 2147483647 w 65"/>
              <a:gd name="T37" fmla="*/ 2147483647 h 93"/>
              <a:gd name="T38" fmla="*/ 2147483647 w 65"/>
              <a:gd name="T39" fmla="*/ 2147483647 h 93"/>
              <a:gd name="T40" fmla="*/ 2147483647 w 65"/>
              <a:gd name="T41" fmla="*/ 2147483647 h 93"/>
              <a:gd name="T42" fmla="*/ 2147483647 w 65"/>
              <a:gd name="T43" fmla="*/ 2147483647 h 93"/>
              <a:gd name="T44" fmla="*/ 2147483647 w 65"/>
              <a:gd name="T45" fmla="*/ 2147483647 h 93"/>
              <a:gd name="T46" fmla="*/ 2147483647 w 65"/>
              <a:gd name="T47" fmla="*/ 2147483647 h 93"/>
              <a:gd name="T48" fmla="*/ 2147483647 w 65"/>
              <a:gd name="T49" fmla="*/ 2147483647 h 93"/>
              <a:gd name="T50" fmla="*/ 2147483647 w 65"/>
              <a:gd name="T51" fmla="*/ 2147483647 h 93"/>
              <a:gd name="T52" fmla="*/ 2147483647 w 65"/>
              <a:gd name="T53" fmla="*/ 2147483647 h 93"/>
              <a:gd name="T54" fmla="*/ 2147483647 w 65"/>
              <a:gd name="T55" fmla="*/ 2147483647 h 93"/>
              <a:gd name="T56" fmla="*/ 2147483647 w 65"/>
              <a:gd name="T57" fmla="*/ 2147483647 h 93"/>
              <a:gd name="T58" fmla="*/ 2147483647 w 65"/>
              <a:gd name="T59" fmla="*/ 2147483647 h 93"/>
              <a:gd name="T60" fmla="*/ 2147483647 w 65"/>
              <a:gd name="T61" fmla="*/ 2147483647 h 93"/>
              <a:gd name="T62" fmla="*/ 2147483647 w 65"/>
              <a:gd name="T63" fmla="*/ 2147483647 h 93"/>
              <a:gd name="T64" fmla="*/ 2147483647 w 65"/>
              <a:gd name="T65" fmla="*/ 2147483647 h 93"/>
              <a:gd name="T66" fmla="*/ 2147483647 w 65"/>
              <a:gd name="T67" fmla="*/ 2147483647 h 93"/>
              <a:gd name="T68" fmla="*/ 2147483647 w 65"/>
              <a:gd name="T69" fmla="*/ 2147483647 h 93"/>
              <a:gd name="T70" fmla="*/ 2147483647 w 65"/>
              <a:gd name="T71" fmla="*/ 2147483647 h 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5"/>
              <a:gd name="T109" fmla="*/ 0 h 93"/>
              <a:gd name="T110" fmla="*/ 65 w 65"/>
              <a:gd name="T111" fmla="*/ 93 h 9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5" h="93">
                <a:moveTo>
                  <a:pt x="4" y="71"/>
                </a:moveTo>
                <a:lnTo>
                  <a:pt x="24" y="73"/>
                </a:lnTo>
                <a:lnTo>
                  <a:pt x="26" y="76"/>
                </a:lnTo>
                <a:lnTo>
                  <a:pt x="26" y="78"/>
                </a:lnTo>
                <a:lnTo>
                  <a:pt x="30" y="80"/>
                </a:lnTo>
                <a:lnTo>
                  <a:pt x="34" y="80"/>
                </a:lnTo>
                <a:lnTo>
                  <a:pt x="41" y="80"/>
                </a:lnTo>
                <a:lnTo>
                  <a:pt x="45" y="78"/>
                </a:lnTo>
                <a:lnTo>
                  <a:pt x="47" y="76"/>
                </a:lnTo>
                <a:lnTo>
                  <a:pt x="49" y="73"/>
                </a:lnTo>
                <a:lnTo>
                  <a:pt x="49" y="71"/>
                </a:lnTo>
                <a:lnTo>
                  <a:pt x="49" y="65"/>
                </a:lnTo>
                <a:lnTo>
                  <a:pt x="49" y="56"/>
                </a:lnTo>
                <a:lnTo>
                  <a:pt x="43" y="61"/>
                </a:lnTo>
                <a:lnTo>
                  <a:pt x="36" y="65"/>
                </a:lnTo>
                <a:lnTo>
                  <a:pt x="28" y="67"/>
                </a:lnTo>
                <a:lnTo>
                  <a:pt x="19" y="65"/>
                </a:lnTo>
                <a:lnTo>
                  <a:pt x="13" y="61"/>
                </a:lnTo>
                <a:lnTo>
                  <a:pt x="8" y="56"/>
                </a:lnTo>
                <a:lnTo>
                  <a:pt x="4" y="48"/>
                </a:lnTo>
                <a:lnTo>
                  <a:pt x="2" y="41"/>
                </a:lnTo>
                <a:lnTo>
                  <a:pt x="0" y="33"/>
                </a:lnTo>
                <a:lnTo>
                  <a:pt x="2" y="22"/>
                </a:lnTo>
                <a:lnTo>
                  <a:pt x="4" y="15"/>
                </a:lnTo>
                <a:lnTo>
                  <a:pt x="9" y="7"/>
                </a:lnTo>
                <a:lnTo>
                  <a:pt x="15" y="3"/>
                </a:lnTo>
                <a:lnTo>
                  <a:pt x="21" y="0"/>
                </a:lnTo>
                <a:lnTo>
                  <a:pt x="28" y="0"/>
                </a:lnTo>
                <a:lnTo>
                  <a:pt x="36" y="0"/>
                </a:lnTo>
                <a:lnTo>
                  <a:pt x="43" y="3"/>
                </a:lnTo>
                <a:lnTo>
                  <a:pt x="49" y="9"/>
                </a:lnTo>
                <a:lnTo>
                  <a:pt x="49" y="0"/>
                </a:lnTo>
                <a:lnTo>
                  <a:pt x="65" y="0"/>
                </a:lnTo>
                <a:lnTo>
                  <a:pt x="65" y="59"/>
                </a:lnTo>
                <a:lnTo>
                  <a:pt x="65" y="67"/>
                </a:lnTo>
                <a:lnTo>
                  <a:pt x="65" y="73"/>
                </a:lnTo>
                <a:lnTo>
                  <a:pt x="64" y="76"/>
                </a:lnTo>
                <a:lnTo>
                  <a:pt x="62" y="82"/>
                </a:lnTo>
                <a:lnTo>
                  <a:pt x="58" y="86"/>
                </a:lnTo>
                <a:lnTo>
                  <a:pt x="54" y="89"/>
                </a:lnTo>
                <a:lnTo>
                  <a:pt x="49" y="91"/>
                </a:lnTo>
                <a:lnTo>
                  <a:pt x="43" y="93"/>
                </a:lnTo>
                <a:lnTo>
                  <a:pt x="34" y="93"/>
                </a:lnTo>
                <a:lnTo>
                  <a:pt x="24" y="93"/>
                </a:lnTo>
                <a:lnTo>
                  <a:pt x="17" y="91"/>
                </a:lnTo>
                <a:lnTo>
                  <a:pt x="11" y="87"/>
                </a:lnTo>
                <a:lnTo>
                  <a:pt x="8" y="84"/>
                </a:lnTo>
                <a:lnTo>
                  <a:pt x="4" y="78"/>
                </a:lnTo>
                <a:lnTo>
                  <a:pt x="4" y="73"/>
                </a:lnTo>
                <a:lnTo>
                  <a:pt x="4" y="71"/>
                </a:lnTo>
                <a:close/>
                <a:moveTo>
                  <a:pt x="19" y="33"/>
                </a:moveTo>
                <a:lnTo>
                  <a:pt x="19" y="39"/>
                </a:lnTo>
                <a:lnTo>
                  <a:pt x="21" y="45"/>
                </a:lnTo>
                <a:lnTo>
                  <a:pt x="23" y="48"/>
                </a:lnTo>
                <a:lnTo>
                  <a:pt x="26" y="52"/>
                </a:lnTo>
                <a:lnTo>
                  <a:pt x="34" y="54"/>
                </a:lnTo>
                <a:lnTo>
                  <a:pt x="39" y="52"/>
                </a:lnTo>
                <a:lnTo>
                  <a:pt x="45" y="48"/>
                </a:lnTo>
                <a:lnTo>
                  <a:pt x="47" y="45"/>
                </a:lnTo>
                <a:lnTo>
                  <a:pt x="49" y="39"/>
                </a:lnTo>
                <a:lnTo>
                  <a:pt x="49" y="33"/>
                </a:lnTo>
                <a:lnTo>
                  <a:pt x="49" y="26"/>
                </a:lnTo>
                <a:lnTo>
                  <a:pt x="47" y="22"/>
                </a:lnTo>
                <a:lnTo>
                  <a:pt x="45" y="16"/>
                </a:lnTo>
                <a:lnTo>
                  <a:pt x="39" y="13"/>
                </a:lnTo>
                <a:lnTo>
                  <a:pt x="34" y="13"/>
                </a:lnTo>
                <a:lnTo>
                  <a:pt x="28" y="13"/>
                </a:lnTo>
                <a:lnTo>
                  <a:pt x="23" y="16"/>
                </a:lnTo>
                <a:lnTo>
                  <a:pt x="21" y="20"/>
                </a:lnTo>
                <a:lnTo>
                  <a:pt x="19" y="26"/>
                </a:lnTo>
                <a:lnTo>
                  <a:pt x="19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1" name="Freeform 35"/>
          <p:cNvSpPr>
            <a:spLocks/>
          </p:cNvSpPr>
          <p:nvPr/>
        </p:nvSpPr>
        <p:spPr bwMode="auto">
          <a:xfrm>
            <a:off x="4878388" y="2362200"/>
            <a:ext cx="215900" cy="44450"/>
          </a:xfrm>
          <a:custGeom>
            <a:avLst/>
            <a:gdLst>
              <a:gd name="T0" fmla="*/ 0 w 136"/>
              <a:gd name="T1" fmla="*/ 2147483647 h 28"/>
              <a:gd name="T2" fmla="*/ 0 w 136"/>
              <a:gd name="T3" fmla="*/ 2147483647 h 28"/>
              <a:gd name="T4" fmla="*/ 0 w 136"/>
              <a:gd name="T5" fmla="*/ 2147483647 h 28"/>
              <a:gd name="T6" fmla="*/ 0 w 136"/>
              <a:gd name="T7" fmla="*/ 2147483647 h 28"/>
              <a:gd name="T8" fmla="*/ 2147483647 w 136"/>
              <a:gd name="T9" fmla="*/ 2147483647 h 28"/>
              <a:gd name="T10" fmla="*/ 2147483647 w 136"/>
              <a:gd name="T11" fmla="*/ 2147483647 h 28"/>
              <a:gd name="T12" fmla="*/ 2147483647 w 136"/>
              <a:gd name="T13" fmla="*/ 2147483647 h 28"/>
              <a:gd name="T14" fmla="*/ 2147483647 w 136"/>
              <a:gd name="T15" fmla="*/ 2147483647 h 28"/>
              <a:gd name="T16" fmla="*/ 2147483647 w 136"/>
              <a:gd name="T17" fmla="*/ 2147483647 h 28"/>
              <a:gd name="T18" fmla="*/ 2147483647 w 136"/>
              <a:gd name="T19" fmla="*/ 0 h 28"/>
              <a:gd name="T20" fmla="*/ 2147483647 w 136"/>
              <a:gd name="T21" fmla="*/ 2147483647 h 28"/>
              <a:gd name="T22" fmla="*/ 2147483647 w 136"/>
              <a:gd name="T23" fmla="*/ 2147483647 h 28"/>
              <a:gd name="T24" fmla="*/ 2147483647 w 136"/>
              <a:gd name="T25" fmla="*/ 2147483647 h 28"/>
              <a:gd name="T26" fmla="*/ 2147483647 w 136"/>
              <a:gd name="T27" fmla="*/ 2147483647 h 28"/>
              <a:gd name="T28" fmla="*/ 2147483647 w 136"/>
              <a:gd name="T29" fmla="*/ 2147483647 h 28"/>
              <a:gd name="T30" fmla="*/ 2147483647 w 136"/>
              <a:gd name="T31" fmla="*/ 2147483647 h 28"/>
              <a:gd name="T32" fmla="*/ 2147483647 w 136"/>
              <a:gd name="T33" fmla="*/ 2147483647 h 28"/>
              <a:gd name="T34" fmla="*/ 2147483647 w 136"/>
              <a:gd name="T35" fmla="*/ 2147483647 h 28"/>
              <a:gd name="T36" fmla="*/ 2147483647 w 136"/>
              <a:gd name="T37" fmla="*/ 2147483647 h 2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6"/>
              <a:gd name="T58" fmla="*/ 0 h 28"/>
              <a:gd name="T59" fmla="*/ 136 w 136"/>
              <a:gd name="T60" fmla="*/ 28 h 2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6" h="28">
                <a:moveTo>
                  <a:pt x="0" y="28"/>
                </a:moveTo>
                <a:lnTo>
                  <a:pt x="0" y="28"/>
                </a:lnTo>
                <a:lnTo>
                  <a:pt x="2" y="26"/>
                </a:lnTo>
                <a:lnTo>
                  <a:pt x="6" y="24"/>
                </a:lnTo>
                <a:lnTo>
                  <a:pt x="9" y="22"/>
                </a:lnTo>
                <a:lnTo>
                  <a:pt x="21" y="13"/>
                </a:lnTo>
                <a:lnTo>
                  <a:pt x="37" y="4"/>
                </a:lnTo>
                <a:lnTo>
                  <a:pt x="58" y="0"/>
                </a:lnTo>
                <a:lnTo>
                  <a:pt x="82" y="2"/>
                </a:lnTo>
                <a:lnTo>
                  <a:pt x="105" y="9"/>
                </a:lnTo>
                <a:lnTo>
                  <a:pt x="123" y="17"/>
                </a:lnTo>
                <a:lnTo>
                  <a:pt x="129" y="19"/>
                </a:lnTo>
                <a:lnTo>
                  <a:pt x="133" y="20"/>
                </a:lnTo>
                <a:lnTo>
                  <a:pt x="134" y="22"/>
                </a:lnTo>
                <a:lnTo>
                  <a:pt x="136" y="2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2" name="Freeform 36"/>
          <p:cNvSpPr>
            <a:spLocks/>
          </p:cNvSpPr>
          <p:nvPr/>
        </p:nvSpPr>
        <p:spPr bwMode="auto">
          <a:xfrm>
            <a:off x="5000625" y="2338388"/>
            <a:ext cx="93663" cy="58737"/>
          </a:xfrm>
          <a:custGeom>
            <a:avLst/>
            <a:gdLst>
              <a:gd name="T0" fmla="*/ 2147483647 w 59"/>
              <a:gd name="T1" fmla="*/ 0 h 37"/>
              <a:gd name="T2" fmla="*/ 2147483647 w 59"/>
              <a:gd name="T3" fmla="*/ 2147483647 h 37"/>
              <a:gd name="T4" fmla="*/ 0 w 59"/>
              <a:gd name="T5" fmla="*/ 2147483647 h 37"/>
              <a:gd name="T6" fmla="*/ 0 60000 65536"/>
              <a:gd name="T7" fmla="*/ 0 60000 65536"/>
              <a:gd name="T8" fmla="*/ 0 60000 65536"/>
              <a:gd name="T9" fmla="*/ 0 w 59"/>
              <a:gd name="T10" fmla="*/ 0 h 37"/>
              <a:gd name="T11" fmla="*/ 59 w 59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7">
                <a:moveTo>
                  <a:pt x="11" y="0"/>
                </a:moveTo>
                <a:lnTo>
                  <a:pt x="59" y="37"/>
                </a:lnTo>
                <a:lnTo>
                  <a:pt x="0" y="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3" name="Freeform 37"/>
          <p:cNvSpPr>
            <a:spLocks/>
          </p:cNvSpPr>
          <p:nvPr/>
        </p:nvSpPr>
        <p:spPr bwMode="auto">
          <a:xfrm>
            <a:off x="5227638" y="2368550"/>
            <a:ext cx="246062" cy="20638"/>
          </a:xfrm>
          <a:custGeom>
            <a:avLst/>
            <a:gdLst>
              <a:gd name="T0" fmla="*/ 0 w 155"/>
              <a:gd name="T1" fmla="*/ 2147483647 h 13"/>
              <a:gd name="T2" fmla="*/ 0 w 155"/>
              <a:gd name="T3" fmla="*/ 2147483647 h 13"/>
              <a:gd name="T4" fmla="*/ 0 w 155"/>
              <a:gd name="T5" fmla="*/ 2147483647 h 13"/>
              <a:gd name="T6" fmla="*/ 2147483647 w 155"/>
              <a:gd name="T7" fmla="*/ 2147483647 h 13"/>
              <a:gd name="T8" fmla="*/ 2147483647 w 155"/>
              <a:gd name="T9" fmla="*/ 2147483647 h 13"/>
              <a:gd name="T10" fmla="*/ 2147483647 w 155"/>
              <a:gd name="T11" fmla="*/ 2147483647 h 13"/>
              <a:gd name="T12" fmla="*/ 2147483647 w 155"/>
              <a:gd name="T13" fmla="*/ 2147483647 h 13"/>
              <a:gd name="T14" fmla="*/ 2147483647 w 155"/>
              <a:gd name="T15" fmla="*/ 2147483647 h 13"/>
              <a:gd name="T16" fmla="*/ 2147483647 w 155"/>
              <a:gd name="T17" fmla="*/ 2147483647 h 13"/>
              <a:gd name="T18" fmla="*/ 2147483647 w 155"/>
              <a:gd name="T19" fmla="*/ 0 h 13"/>
              <a:gd name="T20" fmla="*/ 2147483647 w 155"/>
              <a:gd name="T21" fmla="*/ 0 h 13"/>
              <a:gd name="T22" fmla="*/ 2147483647 w 155"/>
              <a:gd name="T23" fmla="*/ 2147483647 h 13"/>
              <a:gd name="T24" fmla="*/ 2147483647 w 155"/>
              <a:gd name="T25" fmla="*/ 2147483647 h 13"/>
              <a:gd name="T26" fmla="*/ 2147483647 w 155"/>
              <a:gd name="T27" fmla="*/ 2147483647 h 13"/>
              <a:gd name="T28" fmla="*/ 2147483647 w 155"/>
              <a:gd name="T29" fmla="*/ 2147483647 h 13"/>
              <a:gd name="T30" fmla="*/ 2147483647 w 155"/>
              <a:gd name="T31" fmla="*/ 2147483647 h 13"/>
              <a:gd name="T32" fmla="*/ 2147483647 w 155"/>
              <a:gd name="T33" fmla="*/ 2147483647 h 13"/>
              <a:gd name="T34" fmla="*/ 2147483647 w 155"/>
              <a:gd name="T35" fmla="*/ 2147483647 h 1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5"/>
              <a:gd name="T55" fmla="*/ 0 h 13"/>
              <a:gd name="T56" fmla="*/ 155 w 155"/>
              <a:gd name="T57" fmla="*/ 13 h 1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5" h="13">
                <a:moveTo>
                  <a:pt x="0" y="13"/>
                </a:moveTo>
                <a:lnTo>
                  <a:pt x="0" y="13"/>
                </a:lnTo>
                <a:lnTo>
                  <a:pt x="2" y="13"/>
                </a:lnTo>
                <a:lnTo>
                  <a:pt x="4" y="11"/>
                </a:lnTo>
                <a:lnTo>
                  <a:pt x="10" y="11"/>
                </a:lnTo>
                <a:lnTo>
                  <a:pt x="15" y="9"/>
                </a:lnTo>
                <a:lnTo>
                  <a:pt x="36" y="5"/>
                </a:lnTo>
                <a:lnTo>
                  <a:pt x="62" y="1"/>
                </a:lnTo>
                <a:lnTo>
                  <a:pt x="88" y="0"/>
                </a:lnTo>
                <a:lnTo>
                  <a:pt x="112" y="0"/>
                </a:lnTo>
                <a:lnTo>
                  <a:pt x="131" y="1"/>
                </a:lnTo>
                <a:lnTo>
                  <a:pt x="144" y="5"/>
                </a:lnTo>
                <a:lnTo>
                  <a:pt x="150" y="5"/>
                </a:lnTo>
                <a:lnTo>
                  <a:pt x="152" y="5"/>
                </a:lnTo>
                <a:lnTo>
                  <a:pt x="154" y="7"/>
                </a:lnTo>
                <a:lnTo>
                  <a:pt x="155" y="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4" name="Freeform 38"/>
          <p:cNvSpPr>
            <a:spLocks/>
          </p:cNvSpPr>
          <p:nvPr/>
        </p:nvSpPr>
        <p:spPr bwMode="auto">
          <a:xfrm>
            <a:off x="5376863" y="2338388"/>
            <a:ext cx="96837" cy="44450"/>
          </a:xfrm>
          <a:custGeom>
            <a:avLst/>
            <a:gdLst>
              <a:gd name="T0" fmla="*/ 2147483647 w 61"/>
              <a:gd name="T1" fmla="*/ 0 h 28"/>
              <a:gd name="T2" fmla="*/ 2147483647 w 61"/>
              <a:gd name="T3" fmla="*/ 2147483647 h 28"/>
              <a:gd name="T4" fmla="*/ 0 w 61"/>
              <a:gd name="T5" fmla="*/ 2147483647 h 28"/>
              <a:gd name="T6" fmla="*/ 0 60000 65536"/>
              <a:gd name="T7" fmla="*/ 0 60000 65536"/>
              <a:gd name="T8" fmla="*/ 0 60000 65536"/>
              <a:gd name="T9" fmla="*/ 0 w 61"/>
              <a:gd name="T10" fmla="*/ 0 h 28"/>
              <a:gd name="T11" fmla="*/ 61 w 61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" h="28">
                <a:moveTo>
                  <a:pt x="5" y="0"/>
                </a:moveTo>
                <a:lnTo>
                  <a:pt x="61" y="26"/>
                </a:lnTo>
                <a:lnTo>
                  <a:pt x="0" y="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5" name="Freeform 39"/>
          <p:cNvSpPr>
            <a:spLocks/>
          </p:cNvSpPr>
          <p:nvPr/>
        </p:nvSpPr>
        <p:spPr bwMode="auto">
          <a:xfrm>
            <a:off x="4587875" y="2320925"/>
            <a:ext cx="98425" cy="106363"/>
          </a:xfrm>
          <a:custGeom>
            <a:avLst/>
            <a:gdLst>
              <a:gd name="T0" fmla="*/ 2147483647 w 62"/>
              <a:gd name="T1" fmla="*/ 2147483647 h 67"/>
              <a:gd name="T2" fmla="*/ 2147483647 w 62"/>
              <a:gd name="T3" fmla="*/ 2147483647 h 67"/>
              <a:gd name="T4" fmla="*/ 2147483647 w 62"/>
              <a:gd name="T5" fmla="*/ 2147483647 h 67"/>
              <a:gd name="T6" fmla="*/ 2147483647 w 62"/>
              <a:gd name="T7" fmla="*/ 2147483647 h 67"/>
              <a:gd name="T8" fmla="*/ 2147483647 w 62"/>
              <a:gd name="T9" fmla="*/ 2147483647 h 67"/>
              <a:gd name="T10" fmla="*/ 2147483647 w 62"/>
              <a:gd name="T11" fmla="*/ 2147483647 h 67"/>
              <a:gd name="T12" fmla="*/ 2147483647 w 62"/>
              <a:gd name="T13" fmla="*/ 2147483647 h 67"/>
              <a:gd name="T14" fmla="*/ 2147483647 w 62"/>
              <a:gd name="T15" fmla="*/ 2147483647 h 67"/>
              <a:gd name="T16" fmla="*/ 2147483647 w 62"/>
              <a:gd name="T17" fmla="*/ 2147483647 h 67"/>
              <a:gd name="T18" fmla="*/ 2147483647 w 62"/>
              <a:gd name="T19" fmla="*/ 2147483647 h 67"/>
              <a:gd name="T20" fmla="*/ 2147483647 w 62"/>
              <a:gd name="T21" fmla="*/ 2147483647 h 67"/>
              <a:gd name="T22" fmla="*/ 2147483647 w 62"/>
              <a:gd name="T23" fmla="*/ 2147483647 h 67"/>
              <a:gd name="T24" fmla="*/ 2147483647 w 62"/>
              <a:gd name="T25" fmla="*/ 2147483647 h 67"/>
              <a:gd name="T26" fmla="*/ 2147483647 w 62"/>
              <a:gd name="T27" fmla="*/ 2147483647 h 67"/>
              <a:gd name="T28" fmla="*/ 2147483647 w 62"/>
              <a:gd name="T29" fmla="*/ 2147483647 h 67"/>
              <a:gd name="T30" fmla="*/ 2147483647 w 62"/>
              <a:gd name="T31" fmla="*/ 2147483647 h 67"/>
              <a:gd name="T32" fmla="*/ 2147483647 w 62"/>
              <a:gd name="T33" fmla="*/ 2147483647 h 67"/>
              <a:gd name="T34" fmla="*/ 2147483647 w 62"/>
              <a:gd name="T35" fmla="*/ 2147483647 h 67"/>
              <a:gd name="T36" fmla="*/ 0 w 62"/>
              <a:gd name="T37" fmla="*/ 2147483647 h 67"/>
              <a:gd name="T38" fmla="*/ 0 w 62"/>
              <a:gd name="T39" fmla="*/ 2147483647 h 67"/>
              <a:gd name="T40" fmla="*/ 2147483647 w 62"/>
              <a:gd name="T41" fmla="*/ 2147483647 h 67"/>
              <a:gd name="T42" fmla="*/ 2147483647 w 62"/>
              <a:gd name="T43" fmla="*/ 2147483647 h 67"/>
              <a:gd name="T44" fmla="*/ 2147483647 w 62"/>
              <a:gd name="T45" fmla="*/ 2147483647 h 67"/>
              <a:gd name="T46" fmla="*/ 2147483647 w 62"/>
              <a:gd name="T47" fmla="*/ 2147483647 h 67"/>
              <a:gd name="T48" fmla="*/ 2147483647 w 62"/>
              <a:gd name="T49" fmla="*/ 0 h 67"/>
              <a:gd name="T50" fmla="*/ 2147483647 w 62"/>
              <a:gd name="T51" fmla="*/ 0 h 67"/>
              <a:gd name="T52" fmla="*/ 2147483647 w 62"/>
              <a:gd name="T53" fmla="*/ 2147483647 h 67"/>
              <a:gd name="T54" fmla="*/ 2147483647 w 62"/>
              <a:gd name="T55" fmla="*/ 2147483647 h 67"/>
              <a:gd name="T56" fmla="*/ 2147483647 w 62"/>
              <a:gd name="T57" fmla="*/ 2147483647 h 67"/>
              <a:gd name="T58" fmla="*/ 2147483647 w 62"/>
              <a:gd name="T59" fmla="*/ 2147483647 h 67"/>
              <a:gd name="T60" fmla="*/ 2147483647 w 62"/>
              <a:gd name="T61" fmla="*/ 2147483647 h 67"/>
              <a:gd name="T62" fmla="*/ 2147483647 w 62"/>
              <a:gd name="T63" fmla="*/ 2147483647 h 67"/>
              <a:gd name="T64" fmla="*/ 2147483647 w 62"/>
              <a:gd name="T65" fmla="*/ 2147483647 h 67"/>
              <a:gd name="T66" fmla="*/ 2147483647 w 62"/>
              <a:gd name="T67" fmla="*/ 2147483647 h 6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2"/>
              <a:gd name="T103" fmla="*/ 0 h 67"/>
              <a:gd name="T104" fmla="*/ 62 w 62"/>
              <a:gd name="T105" fmla="*/ 67 h 6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2" h="67">
                <a:moveTo>
                  <a:pt x="62" y="67"/>
                </a:moveTo>
                <a:lnTo>
                  <a:pt x="45" y="67"/>
                </a:lnTo>
                <a:lnTo>
                  <a:pt x="45" y="33"/>
                </a:lnTo>
                <a:lnTo>
                  <a:pt x="45" y="28"/>
                </a:lnTo>
                <a:lnTo>
                  <a:pt x="45" y="22"/>
                </a:lnTo>
                <a:lnTo>
                  <a:pt x="43" y="20"/>
                </a:lnTo>
                <a:lnTo>
                  <a:pt x="41" y="17"/>
                </a:lnTo>
                <a:lnTo>
                  <a:pt x="39" y="15"/>
                </a:lnTo>
                <a:lnTo>
                  <a:pt x="37" y="13"/>
                </a:lnTo>
                <a:lnTo>
                  <a:pt x="34" y="13"/>
                </a:lnTo>
                <a:lnTo>
                  <a:pt x="28" y="13"/>
                </a:lnTo>
                <a:lnTo>
                  <a:pt x="24" y="15"/>
                </a:lnTo>
                <a:lnTo>
                  <a:pt x="21" y="18"/>
                </a:lnTo>
                <a:lnTo>
                  <a:pt x="19" y="22"/>
                </a:lnTo>
                <a:lnTo>
                  <a:pt x="19" y="26"/>
                </a:lnTo>
                <a:lnTo>
                  <a:pt x="19" y="31"/>
                </a:lnTo>
                <a:lnTo>
                  <a:pt x="19" y="37"/>
                </a:lnTo>
                <a:lnTo>
                  <a:pt x="19" y="67"/>
                </a:lnTo>
                <a:lnTo>
                  <a:pt x="0" y="67"/>
                </a:lnTo>
                <a:lnTo>
                  <a:pt x="0" y="2"/>
                </a:lnTo>
                <a:lnTo>
                  <a:pt x="19" y="2"/>
                </a:lnTo>
                <a:lnTo>
                  <a:pt x="19" y="11"/>
                </a:lnTo>
                <a:lnTo>
                  <a:pt x="24" y="5"/>
                </a:lnTo>
                <a:lnTo>
                  <a:pt x="32" y="2"/>
                </a:lnTo>
                <a:lnTo>
                  <a:pt x="39" y="0"/>
                </a:lnTo>
                <a:lnTo>
                  <a:pt x="45" y="0"/>
                </a:lnTo>
                <a:lnTo>
                  <a:pt x="50" y="2"/>
                </a:lnTo>
                <a:lnTo>
                  <a:pt x="54" y="3"/>
                </a:lnTo>
                <a:lnTo>
                  <a:pt x="58" y="7"/>
                </a:lnTo>
                <a:lnTo>
                  <a:pt x="60" y="11"/>
                </a:lnTo>
                <a:lnTo>
                  <a:pt x="62" y="15"/>
                </a:lnTo>
                <a:lnTo>
                  <a:pt x="62" y="20"/>
                </a:lnTo>
                <a:lnTo>
                  <a:pt x="62" y="26"/>
                </a:lnTo>
                <a:lnTo>
                  <a:pt x="62" y="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6" name="Freeform 40"/>
          <p:cNvSpPr>
            <a:spLocks/>
          </p:cNvSpPr>
          <p:nvPr/>
        </p:nvSpPr>
        <p:spPr bwMode="auto">
          <a:xfrm>
            <a:off x="4902200" y="2235200"/>
            <a:ext cx="98425" cy="144463"/>
          </a:xfrm>
          <a:custGeom>
            <a:avLst/>
            <a:gdLst>
              <a:gd name="T0" fmla="*/ 0 w 62"/>
              <a:gd name="T1" fmla="*/ 2147483647 h 91"/>
              <a:gd name="T2" fmla="*/ 0 w 62"/>
              <a:gd name="T3" fmla="*/ 0 h 91"/>
              <a:gd name="T4" fmla="*/ 2147483647 w 62"/>
              <a:gd name="T5" fmla="*/ 0 h 91"/>
              <a:gd name="T6" fmla="*/ 2147483647 w 62"/>
              <a:gd name="T7" fmla="*/ 2147483647 h 91"/>
              <a:gd name="T8" fmla="*/ 2147483647 w 62"/>
              <a:gd name="T9" fmla="*/ 2147483647 h 91"/>
              <a:gd name="T10" fmla="*/ 2147483647 w 62"/>
              <a:gd name="T11" fmla="*/ 2147483647 h 91"/>
              <a:gd name="T12" fmla="*/ 2147483647 w 62"/>
              <a:gd name="T13" fmla="*/ 2147483647 h 91"/>
              <a:gd name="T14" fmla="*/ 2147483647 w 62"/>
              <a:gd name="T15" fmla="*/ 2147483647 h 91"/>
              <a:gd name="T16" fmla="*/ 2147483647 w 62"/>
              <a:gd name="T17" fmla="*/ 2147483647 h 91"/>
              <a:gd name="T18" fmla="*/ 2147483647 w 62"/>
              <a:gd name="T19" fmla="*/ 2147483647 h 91"/>
              <a:gd name="T20" fmla="*/ 2147483647 w 62"/>
              <a:gd name="T21" fmla="*/ 2147483647 h 91"/>
              <a:gd name="T22" fmla="*/ 2147483647 w 62"/>
              <a:gd name="T23" fmla="*/ 2147483647 h 91"/>
              <a:gd name="T24" fmla="*/ 0 w 62"/>
              <a:gd name="T25" fmla="*/ 2147483647 h 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"/>
              <a:gd name="T40" fmla="*/ 0 h 91"/>
              <a:gd name="T41" fmla="*/ 62 w 62"/>
              <a:gd name="T42" fmla="*/ 91 h 9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" h="91">
                <a:moveTo>
                  <a:pt x="0" y="91"/>
                </a:moveTo>
                <a:lnTo>
                  <a:pt x="0" y="0"/>
                </a:lnTo>
                <a:lnTo>
                  <a:pt x="19" y="0"/>
                </a:lnTo>
                <a:lnTo>
                  <a:pt x="19" y="48"/>
                </a:lnTo>
                <a:lnTo>
                  <a:pt x="39" y="26"/>
                </a:lnTo>
                <a:lnTo>
                  <a:pt x="60" y="26"/>
                </a:lnTo>
                <a:lnTo>
                  <a:pt x="37" y="50"/>
                </a:lnTo>
                <a:lnTo>
                  <a:pt x="62" y="91"/>
                </a:lnTo>
                <a:lnTo>
                  <a:pt x="45" y="91"/>
                </a:lnTo>
                <a:lnTo>
                  <a:pt x="26" y="61"/>
                </a:lnTo>
                <a:lnTo>
                  <a:pt x="19" y="71"/>
                </a:lnTo>
                <a:lnTo>
                  <a:pt x="19" y="91"/>
                </a:lnTo>
                <a:lnTo>
                  <a:pt x="0" y="9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7" name="Freeform 41"/>
          <p:cNvSpPr>
            <a:spLocks noEditPoints="1"/>
          </p:cNvSpPr>
          <p:nvPr/>
        </p:nvSpPr>
        <p:spPr bwMode="auto">
          <a:xfrm>
            <a:off x="5233988" y="2273300"/>
            <a:ext cx="101600" cy="109538"/>
          </a:xfrm>
          <a:custGeom>
            <a:avLst/>
            <a:gdLst>
              <a:gd name="T0" fmla="*/ 2147483647 w 64"/>
              <a:gd name="T1" fmla="*/ 2147483647 h 69"/>
              <a:gd name="T2" fmla="*/ 2147483647 w 64"/>
              <a:gd name="T3" fmla="*/ 2147483647 h 69"/>
              <a:gd name="T4" fmla="*/ 2147483647 w 64"/>
              <a:gd name="T5" fmla="*/ 2147483647 h 69"/>
              <a:gd name="T6" fmla="*/ 2147483647 w 64"/>
              <a:gd name="T7" fmla="*/ 2147483647 h 69"/>
              <a:gd name="T8" fmla="*/ 2147483647 w 64"/>
              <a:gd name="T9" fmla="*/ 2147483647 h 69"/>
              <a:gd name="T10" fmla="*/ 2147483647 w 64"/>
              <a:gd name="T11" fmla="*/ 2147483647 h 69"/>
              <a:gd name="T12" fmla="*/ 2147483647 w 64"/>
              <a:gd name="T13" fmla="*/ 2147483647 h 69"/>
              <a:gd name="T14" fmla="*/ 2147483647 w 64"/>
              <a:gd name="T15" fmla="*/ 2147483647 h 69"/>
              <a:gd name="T16" fmla="*/ 2147483647 w 64"/>
              <a:gd name="T17" fmla="*/ 2147483647 h 69"/>
              <a:gd name="T18" fmla="*/ 2147483647 w 64"/>
              <a:gd name="T19" fmla="*/ 2147483647 h 69"/>
              <a:gd name="T20" fmla="*/ 2147483647 w 64"/>
              <a:gd name="T21" fmla="*/ 2147483647 h 69"/>
              <a:gd name="T22" fmla="*/ 2147483647 w 64"/>
              <a:gd name="T23" fmla="*/ 2147483647 h 69"/>
              <a:gd name="T24" fmla="*/ 2147483647 w 64"/>
              <a:gd name="T25" fmla="*/ 2147483647 h 69"/>
              <a:gd name="T26" fmla="*/ 2147483647 w 64"/>
              <a:gd name="T27" fmla="*/ 2147483647 h 69"/>
              <a:gd name="T28" fmla="*/ 0 w 64"/>
              <a:gd name="T29" fmla="*/ 2147483647 h 69"/>
              <a:gd name="T30" fmla="*/ 2147483647 w 64"/>
              <a:gd name="T31" fmla="*/ 2147483647 h 69"/>
              <a:gd name="T32" fmla="*/ 2147483647 w 64"/>
              <a:gd name="T33" fmla="*/ 2147483647 h 69"/>
              <a:gd name="T34" fmla="*/ 2147483647 w 64"/>
              <a:gd name="T35" fmla="*/ 2147483647 h 69"/>
              <a:gd name="T36" fmla="*/ 2147483647 w 64"/>
              <a:gd name="T37" fmla="*/ 2147483647 h 69"/>
              <a:gd name="T38" fmla="*/ 2147483647 w 64"/>
              <a:gd name="T39" fmla="*/ 2147483647 h 69"/>
              <a:gd name="T40" fmla="*/ 2147483647 w 64"/>
              <a:gd name="T41" fmla="*/ 0 h 69"/>
              <a:gd name="T42" fmla="*/ 2147483647 w 64"/>
              <a:gd name="T43" fmla="*/ 2147483647 h 69"/>
              <a:gd name="T44" fmla="*/ 2147483647 w 64"/>
              <a:gd name="T45" fmla="*/ 2147483647 h 69"/>
              <a:gd name="T46" fmla="*/ 2147483647 w 64"/>
              <a:gd name="T47" fmla="*/ 2147483647 h 69"/>
              <a:gd name="T48" fmla="*/ 2147483647 w 64"/>
              <a:gd name="T49" fmla="*/ 2147483647 h 69"/>
              <a:gd name="T50" fmla="*/ 2147483647 w 64"/>
              <a:gd name="T51" fmla="*/ 2147483647 h 69"/>
              <a:gd name="T52" fmla="*/ 2147483647 w 64"/>
              <a:gd name="T53" fmla="*/ 2147483647 h 69"/>
              <a:gd name="T54" fmla="*/ 2147483647 w 64"/>
              <a:gd name="T55" fmla="*/ 2147483647 h 69"/>
              <a:gd name="T56" fmla="*/ 2147483647 w 64"/>
              <a:gd name="T57" fmla="*/ 2147483647 h 69"/>
              <a:gd name="T58" fmla="*/ 2147483647 w 64"/>
              <a:gd name="T59" fmla="*/ 2147483647 h 69"/>
              <a:gd name="T60" fmla="*/ 2147483647 w 64"/>
              <a:gd name="T61" fmla="*/ 2147483647 h 69"/>
              <a:gd name="T62" fmla="*/ 2147483647 w 64"/>
              <a:gd name="T63" fmla="*/ 2147483647 h 69"/>
              <a:gd name="T64" fmla="*/ 2147483647 w 64"/>
              <a:gd name="T65" fmla="*/ 2147483647 h 69"/>
              <a:gd name="T66" fmla="*/ 2147483647 w 64"/>
              <a:gd name="T67" fmla="*/ 2147483647 h 69"/>
              <a:gd name="T68" fmla="*/ 2147483647 w 64"/>
              <a:gd name="T69" fmla="*/ 2147483647 h 69"/>
              <a:gd name="T70" fmla="*/ 2147483647 w 64"/>
              <a:gd name="T71" fmla="*/ 2147483647 h 69"/>
              <a:gd name="T72" fmla="*/ 2147483647 w 64"/>
              <a:gd name="T73" fmla="*/ 2147483647 h 69"/>
              <a:gd name="T74" fmla="*/ 2147483647 w 64"/>
              <a:gd name="T75" fmla="*/ 2147483647 h 69"/>
              <a:gd name="T76" fmla="*/ 2147483647 w 64"/>
              <a:gd name="T77" fmla="*/ 2147483647 h 69"/>
              <a:gd name="T78" fmla="*/ 2147483647 w 64"/>
              <a:gd name="T79" fmla="*/ 2147483647 h 69"/>
              <a:gd name="T80" fmla="*/ 2147483647 w 64"/>
              <a:gd name="T81" fmla="*/ 2147483647 h 69"/>
              <a:gd name="T82" fmla="*/ 2147483647 w 64"/>
              <a:gd name="T83" fmla="*/ 2147483647 h 69"/>
              <a:gd name="T84" fmla="*/ 2147483647 w 64"/>
              <a:gd name="T85" fmla="*/ 2147483647 h 69"/>
              <a:gd name="T86" fmla="*/ 2147483647 w 64"/>
              <a:gd name="T87" fmla="*/ 2147483647 h 69"/>
              <a:gd name="T88" fmla="*/ 2147483647 w 64"/>
              <a:gd name="T89" fmla="*/ 2147483647 h 69"/>
              <a:gd name="T90" fmla="*/ 2147483647 w 64"/>
              <a:gd name="T91" fmla="*/ 2147483647 h 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4"/>
              <a:gd name="T139" fmla="*/ 0 h 69"/>
              <a:gd name="T140" fmla="*/ 64 w 64"/>
              <a:gd name="T141" fmla="*/ 69 h 6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4" h="69">
                <a:moveTo>
                  <a:pt x="45" y="47"/>
                </a:moveTo>
                <a:lnTo>
                  <a:pt x="62" y="48"/>
                </a:lnTo>
                <a:lnTo>
                  <a:pt x="60" y="56"/>
                </a:lnTo>
                <a:lnTo>
                  <a:pt x="56" y="60"/>
                </a:lnTo>
                <a:lnTo>
                  <a:pt x="51" y="63"/>
                </a:lnTo>
                <a:lnTo>
                  <a:pt x="45" y="67"/>
                </a:lnTo>
                <a:lnTo>
                  <a:pt x="39" y="69"/>
                </a:lnTo>
                <a:lnTo>
                  <a:pt x="34" y="69"/>
                </a:lnTo>
                <a:lnTo>
                  <a:pt x="24" y="69"/>
                </a:lnTo>
                <a:lnTo>
                  <a:pt x="17" y="65"/>
                </a:lnTo>
                <a:lnTo>
                  <a:pt x="11" y="63"/>
                </a:lnTo>
                <a:lnTo>
                  <a:pt x="8" y="58"/>
                </a:lnTo>
                <a:lnTo>
                  <a:pt x="4" y="50"/>
                </a:lnTo>
                <a:lnTo>
                  <a:pt x="2" y="43"/>
                </a:lnTo>
                <a:lnTo>
                  <a:pt x="0" y="35"/>
                </a:lnTo>
                <a:lnTo>
                  <a:pt x="2" y="24"/>
                </a:lnTo>
                <a:lnTo>
                  <a:pt x="4" y="17"/>
                </a:lnTo>
                <a:lnTo>
                  <a:pt x="9" y="9"/>
                </a:lnTo>
                <a:lnTo>
                  <a:pt x="15" y="4"/>
                </a:lnTo>
                <a:lnTo>
                  <a:pt x="23" y="2"/>
                </a:lnTo>
                <a:lnTo>
                  <a:pt x="32" y="0"/>
                </a:lnTo>
                <a:lnTo>
                  <a:pt x="41" y="2"/>
                </a:lnTo>
                <a:lnTo>
                  <a:pt x="49" y="4"/>
                </a:lnTo>
                <a:lnTo>
                  <a:pt x="54" y="9"/>
                </a:lnTo>
                <a:lnTo>
                  <a:pt x="62" y="22"/>
                </a:lnTo>
                <a:lnTo>
                  <a:pt x="64" y="39"/>
                </a:lnTo>
                <a:lnTo>
                  <a:pt x="19" y="39"/>
                </a:lnTo>
                <a:lnTo>
                  <a:pt x="19" y="47"/>
                </a:lnTo>
                <a:lnTo>
                  <a:pt x="23" y="52"/>
                </a:lnTo>
                <a:lnTo>
                  <a:pt x="26" y="54"/>
                </a:lnTo>
                <a:lnTo>
                  <a:pt x="34" y="56"/>
                </a:lnTo>
                <a:lnTo>
                  <a:pt x="37" y="56"/>
                </a:lnTo>
                <a:lnTo>
                  <a:pt x="39" y="54"/>
                </a:lnTo>
                <a:lnTo>
                  <a:pt x="43" y="50"/>
                </a:lnTo>
                <a:lnTo>
                  <a:pt x="45" y="47"/>
                </a:lnTo>
                <a:close/>
                <a:moveTo>
                  <a:pt x="45" y="30"/>
                </a:moveTo>
                <a:lnTo>
                  <a:pt x="45" y="24"/>
                </a:lnTo>
                <a:lnTo>
                  <a:pt x="43" y="20"/>
                </a:lnTo>
                <a:lnTo>
                  <a:pt x="41" y="17"/>
                </a:lnTo>
                <a:lnTo>
                  <a:pt x="37" y="15"/>
                </a:lnTo>
                <a:lnTo>
                  <a:pt x="32" y="13"/>
                </a:lnTo>
                <a:lnTo>
                  <a:pt x="26" y="15"/>
                </a:lnTo>
                <a:lnTo>
                  <a:pt x="23" y="17"/>
                </a:lnTo>
                <a:lnTo>
                  <a:pt x="19" y="22"/>
                </a:lnTo>
                <a:lnTo>
                  <a:pt x="19" y="30"/>
                </a:lnTo>
                <a:lnTo>
                  <a:pt x="45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8" name="Freeform 42"/>
          <p:cNvSpPr>
            <a:spLocks/>
          </p:cNvSpPr>
          <p:nvPr/>
        </p:nvSpPr>
        <p:spPr bwMode="auto">
          <a:xfrm>
            <a:off x="5551488" y="2124075"/>
            <a:ext cx="103187" cy="146050"/>
          </a:xfrm>
          <a:custGeom>
            <a:avLst/>
            <a:gdLst>
              <a:gd name="T0" fmla="*/ 0 w 65"/>
              <a:gd name="T1" fmla="*/ 0 h 92"/>
              <a:gd name="T2" fmla="*/ 2147483647 w 65"/>
              <a:gd name="T3" fmla="*/ 0 h 92"/>
              <a:gd name="T4" fmla="*/ 2147483647 w 65"/>
              <a:gd name="T5" fmla="*/ 2147483647 h 92"/>
              <a:gd name="T6" fmla="*/ 2147483647 w 65"/>
              <a:gd name="T7" fmla="*/ 0 h 92"/>
              <a:gd name="T8" fmla="*/ 2147483647 w 65"/>
              <a:gd name="T9" fmla="*/ 0 h 92"/>
              <a:gd name="T10" fmla="*/ 2147483647 w 65"/>
              <a:gd name="T11" fmla="*/ 2147483647 h 92"/>
              <a:gd name="T12" fmla="*/ 2147483647 w 65"/>
              <a:gd name="T13" fmla="*/ 2147483647 h 92"/>
              <a:gd name="T14" fmla="*/ 2147483647 w 65"/>
              <a:gd name="T15" fmla="*/ 2147483647 h 92"/>
              <a:gd name="T16" fmla="*/ 2147483647 w 65"/>
              <a:gd name="T17" fmla="*/ 2147483647 h 92"/>
              <a:gd name="T18" fmla="*/ 2147483647 w 65"/>
              <a:gd name="T19" fmla="*/ 2147483647 h 92"/>
              <a:gd name="T20" fmla="*/ 2147483647 w 65"/>
              <a:gd name="T21" fmla="*/ 2147483647 h 92"/>
              <a:gd name="T22" fmla="*/ 2147483647 w 65"/>
              <a:gd name="T23" fmla="*/ 2147483647 h 92"/>
              <a:gd name="T24" fmla="*/ 2147483647 w 65"/>
              <a:gd name="T25" fmla="*/ 2147483647 h 92"/>
              <a:gd name="T26" fmla="*/ 2147483647 w 65"/>
              <a:gd name="T27" fmla="*/ 2147483647 h 92"/>
              <a:gd name="T28" fmla="*/ 2147483647 w 65"/>
              <a:gd name="T29" fmla="*/ 2147483647 h 92"/>
              <a:gd name="T30" fmla="*/ 2147483647 w 65"/>
              <a:gd name="T31" fmla="*/ 2147483647 h 92"/>
              <a:gd name="T32" fmla="*/ 2147483647 w 65"/>
              <a:gd name="T33" fmla="*/ 2147483647 h 92"/>
              <a:gd name="T34" fmla="*/ 2147483647 w 65"/>
              <a:gd name="T35" fmla="*/ 2147483647 h 92"/>
              <a:gd name="T36" fmla="*/ 2147483647 w 65"/>
              <a:gd name="T37" fmla="*/ 2147483647 h 92"/>
              <a:gd name="T38" fmla="*/ 2147483647 w 65"/>
              <a:gd name="T39" fmla="*/ 2147483647 h 92"/>
              <a:gd name="T40" fmla="*/ 2147483647 w 65"/>
              <a:gd name="T41" fmla="*/ 2147483647 h 92"/>
              <a:gd name="T42" fmla="*/ 2147483647 w 65"/>
              <a:gd name="T43" fmla="*/ 2147483647 h 92"/>
              <a:gd name="T44" fmla="*/ 2147483647 w 65"/>
              <a:gd name="T45" fmla="*/ 2147483647 h 92"/>
              <a:gd name="T46" fmla="*/ 2147483647 w 65"/>
              <a:gd name="T47" fmla="*/ 2147483647 h 92"/>
              <a:gd name="T48" fmla="*/ 0 w 65"/>
              <a:gd name="T49" fmla="*/ 0 h 9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5"/>
              <a:gd name="T76" fmla="*/ 0 h 92"/>
              <a:gd name="T77" fmla="*/ 65 w 65"/>
              <a:gd name="T78" fmla="*/ 92 h 9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5" h="92">
                <a:moveTo>
                  <a:pt x="0" y="0"/>
                </a:moveTo>
                <a:lnTo>
                  <a:pt x="17" y="0"/>
                </a:lnTo>
                <a:lnTo>
                  <a:pt x="34" y="47"/>
                </a:lnTo>
                <a:lnTo>
                  <a:pt x="49" y="0"/>
                </a:lnTo>
                <a:lnTo>
                  <a:pt x="65" y="0"/>
                </a:lnTo>
                <a:lnTo>
                  <a:pt x="43" y="64"/>
                </a:lnTo>
                <a:lnTo>
                  <a:pt x="39" y="75"/>
                </a:lnTo>
                <a:lnTo>
                  <a:pt x="37" y="81"/>
                </a:lnTo>
                <a:lnTo>
                  <a:pt x="35" y="85"/>
                </a:lnTo>
                <a:lnTo>
                  <a:pt x="32" y="86"/>
                </a:lnTo>
                <a:lnTo>
                  <a:pt x="30" y="88"/>
                </a:lnTo>
                <a:lnTo>
                  <a:pt x="28" y="90"/>
                </a:lnTo>
                <a:lnTo>
                  <a:pt x="24" y="92"/>
                </a:lnTo>
                <a:lnTo>
                  <a:pt x="20" y="92"/>
                </a:lnTo>
                <a:lnTo>
                  <a:pt x="15" y="92"/>
                </a:lnTo>
                <a:lnTo>
                  <a:pt x="11" y="92"/>
                </a:lnTo>
                <a:lnTo>
                  <a:pt x="6" y="92"/>
                </a:lnTo>
                <a:lnTo>
                  <a:pt x="4" y="79"/>
                </a:lnTo>
                <a:lnTo>
                  <a:pt x="7" y="79"/>
                </a:lnTo>
                <a:lnTo>
                  <a:pt x="11" y="79"/>
                </a:lnTo>
                <a:lnTo>
                  <a:pt x="17" y="79"/>
                </a:lnTo>
                <a:lnTo>
                  <a:pt x="20" y="75"/>
                </a:lnTo>
                <a:lnTo>
                  <a:pt x="22" y="71"/>
                </a:lnTo>
                <a:lnTo>
                  <a:pt x="24" y="6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9" name="Freeform 43"/>
          <p:cNvSpPr>
            <a:spLocks/>
          </p:cNvSpPr>
          <p:nvPr/>
        </p:nvSpPr>
        <p:spPr bwMode="auto">
          <a:xfrm>
            <a:off x="5397500" y="2928938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5" y="39"/>
                </a:lnTo>
                <a:lnTo>
                  <a:pt x="112" y="18"/>
                </a:lnTo>
                <a:lnTo>
                  <a:pt x="91" y="3"/>
                </a:lnTo>
                <a:lnTo>
                  <a:pt x="65" y="0"/>
                </a:lnTo>
                <a:lnTo>
                  <a:pt x="39" y="3"/>
                </a:lnTo>
                <a:lnTo>
                  <a:pt x="19" y="18"/>
                </a:lnTo>
                <a:lnTo>
                  <a:pt x="5" y="39"/>
                </a:lnTo>
                <a:lnTo>
                  <a:pt x="0" y="65"/>
                </a:lnTo>
                <a:lnTo>
                  <a:pt x="5" y="89"/>
                </a:lnTo>
                <a:lnTo>
                  <a:pt x="19" y="110"/>
                </a:lnTo>
                <a:lnTo>
                  <a:pt x="39" y="125"/>
                </a:lnTo>
                <a:lnTo>
                  <a:pt x="65" y="130"/>
                </a:lnTo>
                <a:lnTo>
                  <a:pt x="91" y="125"/>
                </a:lnTo>
                <a:lnTo>
                  <a:pt x="112" y="110"/>
                </a:lnTo>
                <a:lnTo>
                  <a:pt x="125" y="89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0" name="Freeform 44"/>
          <p:cNvSpPr>
            <a:spLocks/>
          </p:cNvSpPr>
          <p:nvPr/>
        </p:nvSpPr>
        <p:spPr bwMode="auto">
          <a:xfrm>
            <a:off x="5738813" y="2928938"/>
            <a:ext cx="206375" cy="206375"/>
          </a:xfrm>
          <a:custGeom>
            <a:avLst/>
            <a:gdLst>
              <a:gd name="T0" fmla="*/ 2147483647 w 130"/>
              <a:gd name="T1" fmla="*/ 2147483647 h 130"/>
              <a:gd name="T2" fmla="*/ 2147483647 w 130"/>
              <a:gd name="T3" fmla="*/ 2147483647 h 130"/>
              <a:gd name="T4" fmla="*/ 2147483647 w 130"/>
              <a:gd name="T5" fmla="*/ 2147483647 h 130"/>
              <a:gd name="T6" fmla="*/ 2147483647 w 130"/>
              <a:gd name="T7" fmla="*/ 2147483647 h 130"/>
              <a:gd name="T8" fmla="*/ 2147483647 w 130"/>
              <a:gd name="T9" fmla="*/ 0 h 130"/>
              <a:gd name="T10" fmla="*/ 2147483647 w 130"/>
              <a:gd name="T11" fmla="*/ 2147483647 h 130"/>
              <a:gd name="T12" fmla="*/ 2147483647 w 130"/>
              <a:gd name="T13" fmla="*/ 2147483647 h 130"/>
              <a:gd name="T14" fmla="*/ 2147483647 w 130"/>
              <a:gd name="T15" fmla="*/ 2147483647 h 130"/>
              <a:gd name="T16" fmla="*/ 0 w 130"/>
              <a:gd name="T17" fmla="*/ 2147483647 h 130"/>
              <a:gd name="T18" fmla="*/ 2147483647 w 130"/>
              <a:gd name="T19" fmla="*/ 2147483647 h 130"/>
              <a:gd name="T20" fmla="*/ 2147483647 w 130"/>
              <a:gd name="T21" fmla="*/ 2147483647 h 130"/>
              <a:gd name="T22" fmla="*/ 2147483647 w 130"/>
              <a:gd name="T23" fmla="*/ 2147483647 h 130"/>
              <a:gd name="T24" fmla="*/ 2147483647 w 130"/>
              <a:gd name="T25" fmla="*/ 2147483647 h 130"/>
              <a:gd name="T26" fmla="*/ 2147483647 w 130"/>
              <a:gd name="T27" fmla="*/ 2147483647 h 130"/>
              <a:gd name="T28" fmla="*/ 2147483647 w 130"/>
              <a:gd name="T29" fmla="*/ 2147483647 h 130"/>
              <a:gd name="T30" fmla="*/ 2147483647 w 130"/>
              <a:gd name="T31" fmla="*/ 2147483647 h 130"/>
              <a:gd name="T32" fmla="*/ 2147483647 w 130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0"/>
              <a:gd name="T53" fmla="*/ 130 w 130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0">
                <a:moveTo>
                  <a:pt x="130" y="65"/>
                </a:moveTo>
                <a:lnTo>
                  <a:pt x="125" y="39"/>
                </a:lnTo>
                <a:lnTo>
                  <a:pt x="112" y="18"/>
                </a:lnTo>
                <a:lnTo>
                  <a:pt x="89" y="3"/>
                </a:lnTo>
                <a:lnTo>
                  <a:pt x="65" y="0"/>
                </a:lnTo>
                <a:lnTo>
                  <a:pt x="39" y="3"/>
                </a:lnTo>
                <a:lnTo>
                  <a:pt x="18" y="18"/>
                </a:lnTo>
                <a:lnTo>
                  <a:pt x="5" y="39"/>
                </a:lnTo>
                <a:lnTo>
                  <a:pt x="0" y="65"/>
                </a:lnTo>
                <a:lnTo>
                  <a:pt x="5" y="89"/>
                </a:lnTo>
                <a:lnTo>
                  <a:pt x="18" y="110"/>
                </a:lnTo>
                <a:lnTo>
                  <a:pt x="39" y="125"/>
                </a:lnTo>
                <a:lnTo>
                  <a:pt x="65" y="130"/>
                </a:lnTo>
                <a:lnTo>
                  <a:pt x="89" y="125"/>
                </a:lnTo>
                <a:lnTo>
                  <a:pt x="112" y="110"/>
                </a:lnTo>
                <a:lnTo>
                  <a:pt x="125" y="89"/>
                </a:lnTo>
                <a:lnTo>
                  <a:pt x="130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1" name="Freeform 45"/>
          <p:cNvSpPr>
            <a:spLocks/>
          </p:cNvSpPr>
          <p:nvPr/>
        </p:nvSpPr>
        <p:spPr bwMode="auto">
          <a:xfrm>
            <a:off x="4187825" y="3511550"/>
            <a:ext cx="207963" cy="207963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6"/>
                </a:moveTo>
                <a:lnTo>
                  <a:pt x="125" y="42"/>
                </a:lnTo>
                <a:lnTo>
                  <a:pt x="112" y="19"/>
                </a:lnTo>
                <a:lnTo>
                  <a:pt x="91" y="6"/>
                </a:lnTo>
                <a:lnTo>
                  <a:pt x="65" y="0"/>
                </a:lnTo>
                <a:lnTo>
                  <a:pt x="41" y="6"/>
                </a:lnTo>
                <a:lnTo>
                  <a:pt x="19" y="19"/>
                </a:lnTo>
                <a:lnTo>
                  <a:pt x="5" y="42"/>
                </a:lnTo>
                <a:lnTo>
                  <a:pt x="0" y="66"/>
                </a:lnTo>
                <a:lnTo>
                  <a:pt x="5" y="92"/>
                </a:lnTo>
                <a:lnTo>
                  <a:pt x="19" y="112"/>
                </a:lnTo>
                <a:lnTo>
                  <a:pt x="41" y="126"/>
                </a:lnTo>
                <a:lnTo>
                  <a:pt x="65" y="131"/>
                </a:lnTo>
                <a:lnTo>
                  <a:pt x="91" y="126"/>
                </a:lnTo>
                <a:lnTo>
                  <a:pt x="112" y="112"/>
                </a:lnTo>
                <a:lnTo>
                  <a:pt x="125" y="92"/>
                </a:lnTo>
                <a:lnTo>
                  <a:pt x="131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2" name="Freeform 46"/>
          <p:cNvSpPr>
            <a:spLocks/>
          </p:cNvSpPr>
          <p:nvPr/>
        </p:nvSpPr>
        <p:spPr bwMode="auto">
          <a:xfrm>
            <a:off x="3771900" y="2755900"/>
            <a:ext cx="152400" cy="190500"/>
          </a:xfrm>
          <a:custGeom>
            <a:avLst/>
            <a:gdLst>
              <a:gd name="T0" fmla="*/ 0 w 96"/>
              <a:gd name="T1" fmla="*/ 0 h 120"/>
              <a:gd name="T2" fmla="*/ 0 w 96"/>
              <a:gd name="T3" fmla="*/ 0 h 120"/>
              <a:gd name="T4" fmla="*/ 0 w 96"/>
              <a:gd name="T5" fmla="*/ 0 h 120"/>
              <a:gd name="T6" fmla="*/ 2147483647 w 96"/>
              <a:gd name="T7" fmla="*/ 2147483647 h 120"/>
              <a:gd name="T8" fmla="*/ 2147483647 w 96"/>
              <a:gd name="T9" fmla="*/ 2147483647 h 120"/>
              <a:gd name="T10" fmla="*/ 2147483647 w 96"/>
              <a:gd name="T11" fmla="*/ 2147483647 h 120"/>
              <a:gd name="T12" fmla="*/ 2147483647 w 96"/>
              <a:gd name="T13" fmla="*/ 2147483647 h 120"/>
              <a:gd name="T14" fmla="*/ 2147483647 w 96"/>
              <a:gd name="T15" fmla="*/ 2147483647 h 120"/>
              <a:gd name="T16" fmla="*/ 2147483647 w 96"/>
              <a:gd name="T17" fmla="*/ 2147483647 h 120"/>
              <a:gd name="T18" fmla="*/ 2147483647 w 96"/>
              <a:gd name="T19" fmla="*/ 2147483647 h 120"/>
              <a:gd name="T20" fmla="*/ 2147483647 w 96"/>
              <a:gd name="T21" fmla="*/ 2147483647 h 120"/>
              <a:gd name="T22" fmla="*/ 2147483647 w 96"/>
              <a:gd name="T23" fmla="*/ 2147483647 h 120"/>
              <a:gd name="T24" fmla="*/ 2147483647 w 96"/>
              <a:gd name="T25" fmla="*/ 2147483647 h 120"/>
              <a:gd name="T26" fmla="*/ 2147483647 w 96"/>
              <a:gd name="T27" fmla="*/ 2147483647 h 120"/>
              <a:gd name="T28" fmla="*/ 2147483647 w 96"/>
              <a:gd name="T29" fmla="*/ 2147483647 h 120"/>
              <a:gd name="T30" fmla="*/ 2147483647 w 96"/>
              <a:gd name="T31" fmla="*/ 2147483647 h 120"/>
              <a:gd name="T32" fmla="*/ 2147483647 w 96"/>
              <a:gd name="T33" fmla="*/ 2147483647 h 120"/>
              <a:gd name="T34" fmla="*/ 2147483647 w 96"/>
              <a:gd name="T35" fmla="*/ 2147483647 h 1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6"/>
              <a:gd name="T55" fmla="*/ 0 h 120"/>
              <a:gd name="T56" fmla="*/ 96 w 96"/>
              <a:gd name="T57" fmla="*/ 120 h 1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6" h="120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2" y="4"/>
                </a:lnTo>
                <a:lnTo>
                  <a:pt x="6" y="8"/>
                </a:lnTo>
                <a:lnTo>
                  <a:pt x="10" y="13"/>
                </a:lnTo>
                <a:lnTo>
                  <a:pt x="21" y="30"/>
                </a:lnTo>
                <a:lnTo>
                  <a:pt x="36" y="51"/>
                </a:lnTo>
                <a:lnTo>
                  <a:pt x="53" y="71"/>
                </a:lnTo>
                <a:lnTo>
                  <a:pt x="68" y="90"/>
                </a:lnTo>
                <a:lnTo>
                  <a:pt x="79" y="103"/>
                </a:lnTo>
                <a:lnTo>
                  <a:pt x="88" y="112"/>
                </a:lnTo>
                <a:lnTo>
                  <a:pt x="92" y="116"/>
                </a:lnTo>
                <a:lnTo>
                  <a:pt x="94" y="118"/>
                </a:lnTo>
                <a:lnTo>
                  <a:pt x="96" y="12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3" name="Freeform 47"/>
          <p:cNvSpPr>
            <a:spLocks/>
          </p:cNvSpPr>
          <p:nvPr/>
        </p:nvSpPr>
        <p:spPr bwMode="auto">
          <a:xfrm>
            <a:off x="3840163" y="2862263"/>
            <a:ext cx="84137" cy="84137"/>
          </a:xfrm>
          <a:custGeom>
            <a:avLst/>
            <a:gdLst>
              <a:gd name="T0" fmla="*/ 2147483647 w 53"/>
              <a:gd name="T1" fmla="*/ 0 h 53"/>
              <a:gd name="T2" fmla="*/ 2147483647 w 53"/>
              <a:gd name="T3" fmla="*/ 2147483647 h 53"/>
              <a:gd name="T4" fmla="*/ 0 w 53"/>
              <a:gd name="T5" fmla="*/ 2147483647 h 53"/>
              <a:gd name="T6" fmla="*/ 0 60000 65536"/>
              <a:gd name="T7" fmla="*/ 0 60000 65536"/>
              <a:gd name="T8" fmla="*/ 0 60000 65536"/>
              <a:gd name="T9" fmla="*/ 0 w 53"/>
              <a:gd name="T10" fmla="*/ 0 h 53"/>
              <a:gd name="T11" fmla="*/ 53 w 53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" h="53">
                <a:moveTo>
                  <a:pt x="21" y="0"/>
                </a:moveTo>
                <a:lnTo>
                  <a:pt x="53" y="53"/>
                </a:lnTo>
                <a:lnTo>
                  <a:pt x="0" y="2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4" name="Line 48"/>
          <p:cNvSpPr>
            <a:spLocks noChangeShapeType="1"/>
          </p:cNvSpPr>
          <p:nvPr/>
        </p:nvSpPr>
        <p:spPr bwMode="auto">
          <a:xfrm>
            <a:off x="4113213" y="3032125"/>
            <a:ext cx="1603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5" name="Freeform 49"/>
          <p:cNvSpPr>
            <a:spLocks/>
          </p:cNvSpPr>
          <p:nvPr/>
        </p:nvSpPr>
        <p:spPr bwMode="auto">
          <a:xfrm>
            <a:off x="4178300" y="3008313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6" name="Line 50"/>
          <p:cNvSpPr>
            <a:spLocks noChangeShapeType="1"/>
          </p:cNvSpPr>
          <p:nvPr/>
        </p:nvSpPr>
        <p:spPr bwMode="auto">
          <a:xfrm>
            <a:off x="4498975" y="3019425"/>
            <a:ext cx="1508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7" name="Freeform 51"/>
          <p:cNvSpPr>
            <a:spLocks/>
          </p:cNvSpPr>
          <p:nvPr/>
        </p:nvSpPr>
        <p:spPr bwMode="auto">
          <a:xfrm>
            <a:off x="4554538" y="2997200"/>
            <a:ext cx="95250" cy="46038"/>
          </a:xfrm>
          <a:custGeom>
            <a:avLst/>
            <a:gdLst>
              <a:gd name="T0" fmla="*/ 0 w 60"/>
              <a:gd name="T1" fmla="*/ 0 h 29"/>
              <a:gd name="T2" fmla="*/ 2147483647 w 60"/>
              <a:gd name="T3" fmla="*/ 2147483647 h 29"/>
              <a:gd name="T4" fmla="*/ 0 w 60"/>
              <a:gd name="T5" fmla="*/ 2147483647 h 29"/>
              <a:gd name="T6" fmla="*/ 0 60000 65536"/>
              <a:gd name="T7" fmla="*/ 0 60000 65536"/>
              <a:gd name="T8" fmla="*/ 0 60000 65536"/>
              <a:gd name="T9" fmla="*/ 0 w 60"/>
              <a:gd name="T10" fmla="*/ 0 h 29"/>
              <a:gd name="T11" fmla="*/ 60 w 60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29">
                <a:moveTo>
                  <a:pt x="0" y="0"/>
                </a:moveTo>
                <a:lnTo>
                  <a:pt x="60" y="14"/>
                </a:lnTo>
                <a:lnTo>
                  <a:pt x="0" y="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8" name="Line 52"/>
          <p:cNvSpPr>
            <a:spLocks noChangeShapeType="1"/>
          </p:cNvSpPr>
          <p:nvPr/>
        </p:nvSpPr>
        <p:spPr bwMode="auto">
          <a:xfrm>
            <a:off x="4840288" y="3019425"/>
            <a:ext cx="1508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9" name="Freeform 53"/>
          <p:cNvSpPr>
            <a:spLocks/>
          </p:cNvSpPr>
          <p:nvPr/>
        </p:nvSpPr>
        <p:spPr bwMode="auto">
          <a:xfrm>
            <a:off x="4895850" y="2997200"/>
            <a:ext cx="95250" cy="46038"/>
          </a:xfrm>
          <a:custGeom>
            <a:avLst/>
            <a:gdLst>
              <a:gd name="T0" fmla="*/ 0 w 60"/>
              <a:gd name="T1" fmla="*/ 0 h 29"/>
              <a:gd name="T2" fmla="*/ 2147483647 w 60"/>
              <a:gd name="T3" fmla="*/ 2147483647 h 29"/>
              <a:gd name="T4" fmla="*/ 0 w 60"/>
              <a:gd name="T5" fmla="*/ 2147483647 h 29"/>
              <a:gd name="T6" fmla="*/ 0 60000 65536"/>
              <a:gd name="T7" fmla="*/ 0 60000 65536"/>
              <a:gd name="T8" fmla="*/ 0 60000 65536"/>
              <a:gd name="T9" fmla="*/ 0 w 60"/>
              <a:gd name="T10" fmla="*/ 0 h 29"/>
              <a:gd name="T11" fmla="*/ 60 w 60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29">
                <a:moveTo>
                  <a:pt x="0" y="0"/>
                </a:moveTo>
                <a:lnTo>
                  <a:pt x="60" y="14"/>
                </a:lnTo>
                <a:lnTo>
                  <a:pt x="0" y="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0" name="Line 54"/>
          <p:cNvSpPr>
            <a:spLocks noChangeShapeType="1"/>
          </p:cNvSpPr>
          <p:nvPr/>
        </p:nvSpPr>
        <p:spPr bwMode="auto">
          <a:xfrm>
            <a:off x="5237163" y="3032125"/>
            <a:ext cx="1508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1" name="Freeform 55"/>
          <p:cNvSpPr>
            <a:spLocks/>
          </p:cNvSpPr>
          <p:nvPr/>
        </p:nvSpPr>
        <p:spPr bwMode="auto">
          <a:xfrm>
            <a:off x="5292725" y="3008313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2" name="Line 56"/>
          <p:cNvSpPr>
            <a:spLocks noChangeShapeType="1"/>
          </p:cNvSpPr>
          <p:nvPr/>
        </p:nvSpPr>
        <p:spPr bwMode="auto">
          <a:xfrm>
            <a:off x="5605463" y="3019425"/>
            <a:ext cx="1508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3" name="Freeform 57"/>
          <p:cNvSpPr>
            <a:spLocks/>
          </p:cNvSpPr>
          <p:nvPr/>
        </p:nvSpPr>
        <p:spPr bwMode="auto">
          <a:xfrm>
            <a:off x="5661025" y="2997200"/>
            <a:ext cx="95250" cy="46038"/>
          </a:xfrm>
          <a:custGeom>
            <a:avLst/>
            <a:gdLst>
              <a:gd name="T0" fmla="*/ 0 w 60"/>
              <a:gd name="T1" fmla="*/ 0 h 29"/>
              <a:gd name="T2" fmla="*/ 2147483647 w 60"/>
              <a:gd name="T3" fmla="*/ 2147483647 h 29"/>
              <a:gd name="T4" fmla="*/ 0 w 60"/>
              <a:gd name="T5" fmla="*/ 2147483647 h 29"/>
              <a:gd name="T6" fmla="*/ 0 60000 65536"/>
              <a:gd name="T7" fmla="*/ 0 60000 65536"/>
              <a:gd name="T8" fmla="*/ 0 60000 65536"/>
              <a:gd name="T9" fmla="*/ 0 w 60"/>
              <a:gd name="T10" fmla="*/ 0 h 29"/>
              <a:gd name="T11" fmla="*/ 60 w 60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29">
                <a:moveTo>
                  <a:pt x="0" y="0"/>
                </a:moveTo>
                <a:lnTo>
                  <a:pt x="60" y="14"/>
                </a:lnTo>
                <a:lnTo>
                  <a:pt x="0" y="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4" name="Freeform 58"/>
          <p:cNvSpPr>
            <a:spLocks noEditPoints="1"/>
          </p:cNvSpPr>
          <p:nvPr/>
        </p:nvSpPr>
        <p:spPr bwMode="auto">
          <a:xfrm>
            <a:off x="3354388" y="2481263"/>
            <a:ext cx="101600" cy="109537"/>
          </a:xfrm>
          <a:custGeom>
            <a:avLst/>
            <a:gdLst>
              <a:gd name="T0" fmla="*/ 2147483647 w 64"/>
              <a:gd name="T1" fmla="*/ 2147483647 h 69"/>
              <a:gd name="T2" fmla="*/ 2147483647 w 64"/>
              <a:gd name="T3" fmla="*/ 2147483647 h 69"/>
              <a:gd name="T4" fmla="*/ 2147483647 w 64"/>
              <a:gd name="T5" fmla="*/ 2147483647 h 69"/>
              <a:gd name="T6" fmla="*/ 2147483647 w 64"/>
              <a:gd name="T7" fmla="*/ 0 h 69"/>
              <a:gd name="T8" fmla="*/ 2147483647 w 64"/>
              <a:gd name="T9" fmla="*/ 2147483647 h 69"/>
              <a:gd name="T10" fmla="*/ 2147483647 w 64"/>
              <a:gd name="T11" fmla="*/ 2147483647 h 69"/>
              <a:gd name="T12" fmla="*/ 2147483647 w 64"/>
              <a:gd name="T13" fmla="*/ 2147483647 h 69"/>
              <a:gd name="T14" fmla="*/ 2147483647 w 64"/>
              <a:gd name="T15" fmla="*/ 2147483647 h 69"/>
              <a:gd name="T16" fmla="*/ 2147483647 w 64"/>
              <a:gd name="T17" fmla="*/ 2147483647 h 69"/>
              <a:gd name="T18" fmla="*/ 2147483647 w 64"/>
              <a:gd name="T19" fmla="*/ 2147483647 h 69"/>
              <a:gd name="T20" fmla="*/ 2147483647 w 64"/>
              <a:gd name="T21" fmla="*/ 2147483647 h 69"/>
              <a:gd name="T22" fmla="*/ 2147483647 w 64"/>
              <a:gd name="T23" fmla="*/ 2147483647 h 69"/>
              <a:gd name="T24" fmla="*/ 2147483647 w 64"/>
              <a:gd name="T25" fmla="*/ 2147483647 h 69"/>
              <a:gd name="T26" fmla="*/ 2147483647 w 64"/>
              <a:gd name="T27" fmla="*/ 2147483647 h 69"/>
              <a:gd name="T28" fmla="*/ 2147483647 w 64"/>
              <a:gd name="T29" fmla="*/ 2147483647 h 69"/>
              <a:gd name="T30" fmla="*/ 2147483647 w 64"/>
              <a:gd name="T31" fmla="*/ 2147483647 h 69"/>
              <a:gd name="T32" fmla="*/ 2147483647 w 64"/>
              <a:gd name="T33" fmla="*/ 2147483647 h 69"/>
              <a:gd name="T34" fmla="*/ 0 w 64"/>
              <a:gd name="T35" fmla="*/ 2147483647 h 69"/>
              <a:gd name="T36" fmla="*/ 2147483647 w 64"/>
              <a:gd name="T37" fmla="*/ 2147483647 h 69"/>
              <a:gd name="T38" fmla="*/ 2147483647 w 64"/>
              <a:gd name="T39" fmla="*/ 2147483647 h 69"/>
              <a:gd name="T40" fmla="*/ 2147483647 w 64"/>
              <a:gd name="T41" fmla="*/ 2147483647 h 69"/>
              <a:gd name="T42" fmla="*/ 2147483647 w 64"/>
              <a:gd name="T43" fmla="*/ 2147483647 h 69"/>
              <a:gd name="T44" fmla="*/ 2147483647 w 64"/>
              <a:gd name="T45" fmla="*/ 2147483647 h 69"/>
              <a:gd name="T46" fmla="*/ 2147483647 w 64"/>
              <a:gd name="T47" fmla="*/ 2147483647 h 69"/>
              <a:gd name="T48" fmla="*/ 2147483647 w 64"/>
              <a:gd name="T49" fmla="*/ 2147483647 h 69"/>
              <a:gd name="T50" fmla="*/ 2147483647 w 64"/>
              <a:gd name="T51" fmla="*/ 2147483647 h 69"/>
              <a:gd name="T52" fmla="*/ 2147483647 w 64"/>
              <a:gd name="T53" fmla="*/ 2147483647 h 69"/>
              <a:gd name="T54" fmla="*/ 2147483647 w 64"/>
              <a:gd name="T55" fmla="*/ 2147483647 h 69"/>
              <a:gd name="T56" fmla="*/ 2147483647 w 64"/>
              <a:gd name="T57" fmla="*/ 2147483647 h 69"/>
              <a:gd name="T58" fmla="*/ 2147483647 w 64"/>
              <a:gd name="T59" fmla="*/ 2147483647 h 69"/>
              <a:gd name="T60" fmla="*/ 2147483647 w 64"/>
              <a:gd name="T61" fmla="*/ 2147483647 h 69"/>
              <a:gd name="T62" fmla="*/ 2147483647 w 64"/>
              <a:gd name="T63" fmla="*/ 2147483647 h 69"/>
              <a:gd name="T64" fmla="*/ 2147483647 w 64"/>
              <a:gd name="T65" fmla="*/ 2147483647 h 69"/>
              <a:gd name="T66" fmla="*/ 2147483647 w 64"/>
              <a:gd name="T67" fmla="*/ 2147483647 h 69"/>
              <a:gd name="T68" fmla="*/ 2147483647 w 64"/>
              <a:gd name="T69" fmla="*/ 2147483647 h 69"/>
              <a:gd name="T70" fmla="*/ 2147483647 w 64"/>
              <a:gd name="T71" fmla="*/ 2147483647 h 6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4"/>
              <a:gd name="T109" fmla="*/ 0 h 69"/>
              <a:gd name="T110" fmla="*/ 64 w 64"/>
              <a:gd name="T111" fmla="*/ 69 h 6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4" h="69">
                <a:moveTo>
                  <a:pt x="19" y="22"/>
                </a:moveTo>
                <a:lnTo>
                  <a:pt x="4" y="18"/>
                </a:lnTo>
                <a:lnTo>
                  <a:pt x="6" y="13"/>
                </a:lnTo>
                <a:lnTo>
                  <a:pt x="8" y="7"/>
                </a:lnTo>
                <a:lnTo>
                  <a:pt x="11" y="5"/>
                </a:lnTo>
                <a:lnTo>
                  <a:pt x="17" y="1"/>
                </a:lnTo>
                <a:lnTo>
                  <a:pt x="23" y="0"/>
                </a:lnTo>
                <a:lnTo>
                  <a:pt x="32" y="0"/>
                </a:lnTo>
                <a:lnTo>
                  <a:pt x="37" y="0"/>
                </a:lnTo>
                <a:lnTo>
                  <a:pt x="45" y="1"/>
                </a:lnTo>
                <a:lnTo>
                  <a:pt x="49" y="3"/>
                </a:lnTo>
                <a:lnTo>
                  <a:pt x="52" y="5"/>
                </a:lnTo>
                <a:lnTo>
                  <a:pt x="56" y="9"/>
                </a:lnTo>
                <a:lnTo>
                  <a:pt x="58" y="13"/>
                </a:lnTo>
                <a:lnTo>
                  <a:pt x="58" y="18"/>
                </a:lnTo>
                <a:lnTo>
                  <a:pt x="58" y="26"/>
                </a:lnTo>
                <a:lnTo>
                  <a:pt x="58" y="46"/>
                </a:lnTo>
                <a:lnTo>
                  <a:pt x="58" y="54"/>
                </a:lnTo>
                <a:lnTo>
                  <a:pt x="60" y="59"/>
                </a:lnTo>
                <a:lnTo>
                  <a:pt x="60" y="63"/>
                </a:lnTo>
                <a:lnTo>
                  <a:pt x="64" y="67"/>
                </a:lnTo>
                <a:lnTo>
                  <a:pt x="45" y="67"/>
                </a:lnTo>
                <a:lnTo>
                  <a:pt x="45" y="65"/>
                </a:lnTo>
                <a:lnTo>
                  <a:pt x="43" y="61"/>
                </a:lnTo>
                <a:lnTo>
                  <a:pt x="43" y="59"/>
                </a:lnTo>
                <a:lnTo>
                  <a:pt x="39" y="63"/>
                </a:lnTo>
                <a:lnTo>
                  <a:pt x="34" y="67"/>
                </a:lnTo>
                <a:lnTo>
                  <a:pt x="28" y="69"/>
                </a:lnTo>
                <a:lnTo>
                  <a:pt x="23" y="69"/>
                </a:lnTo>
                <a:lnTo>
                  <a:pt x="17" y="69"/>
                </a:lnTo>
                <a:lnTo>
                  <a:pt x="11" y="67"/>
                </a:lnTo>
                <a:lnTo>
                  <a:pt x="6" y="63"/>
                </a:lnTo>
                <a:lnTo>
                  <a:pt x="4" y="59"/>
                </a:lnTo>
                <a:lnTo>
                  <a:pt x="0" y="54"/>
                </a:lnTo>
                <a:lnTo>
                  <a:pt x="0" y="50"/>
                </a:lnTo>
                <a:lnTo>
                  <a:pt x="0" y="44"/>
                </a:lnTo>
                <a:lnTo>
                  <a:pt x="4" y="39"/>
                </a:lnTo>
                <a:lnTo>
                  <a:pt x="6" y="35"/>
                </a:lnTo>
                <a:lnTo>
                  <a:pt x="11" y="31"/>
                </a:lnTo>
                <a:lnTo>
                  <a:pt x="17" y="29"/>
                </a:lnTo>
                <a:lnTo>
                  <a:pt x="24" y="28"/>
                </a:lnTo>
                <a:lnTo>
                  <a:pt x="32" y="26"/>
                </a:lnTo>
                <a:lnTo>
                  <a:pt x="37" y="26"/>
                </a:lnTo>
                <a:lnTo>
                  <a:pt x="41" y="24"/>
                </a:lnTo>
                <a:lnTo>
                  <a:pt x="41" y="22"/>
                </a:lnTo>
                <a:lnTo>
                  <a:pt x="41" y="18"/>
                </a:lnTo>
                <a:lnTo>
                  <a:pt x="39" y="15"/>
                </a:lnTo>
                <a:lnTo>
                  <a:pt x="36" y="15"/>
                </a:lnTo>
                <a:lnTo>
                  <a:pt x="30" y="13"/>
                </a:lnTo>
                <a:lnTo>
                  <a:pt x="26" y="13"/>
                </a:lnTo>
                <a:lnTo>
                  <a:pt x="23" y="15"/>
                </a:lnTo>
                <a:lnTo>
                  <a:pt x="21" y="16"/>
                </a:lnTo>
                <a:lnTo>
                  <a:pt x="19" y="22"/>
                </a:lnTo>
                <a:close/>
                <a:moveTo>
                  <a:pt x="41" y="37"/>
                </a:moveTo>
                <a:lnTo>
                  <a:pt x="37" y="39"/>
                </a:lnTo>
                <a:lnTo>
                  <a:pt x="30" y="39"/>
                </a:lnTo>
                <a:lnTo>
                  <a:pt x="24" y="41"/>
                </a:lnTo>
                <a:lnTo>
                  <a:pt x="21" y="43"/>
                </a:lnTo>
                <a:lnTo>
                  <a:pt x="19" y="44"/>
                </a:lnTo>
                <a:lnTo>
                  <a:pt x="17" y="48"/>
                </a:lnTo>
                <a:lnTo>
                  <a:pt x="19" y="50"/>
                </a:lnTo>
                <a:lnTo>
                  <a:pt x="21" y="54"/>
                </a:lnTo>
                <a:lnTo>
                  <a:pt x="24" y="56"/>
                </a:lnTo>
                <a:lnTo>
                  <a:pt x="28" y="56"/>
                </a:lnTo>
                <a:lnTo>
                  <a:pt x="32" y="56"/>
                </a:lnTo>
                <a:lnTo>
                  <a:pt x="37" y="54"/>
                </a:lnTo>
                <a:lnTo>
                  <a:pt x="39" y="50"/>
                </a:lnTo>
                <a:lnTo>
                  <a:pt x="41" y="48"/>
                </a:lnTo>
                <a:lnTo>
                  <a:pt x="41" y="44"/>
                </a:lnTo>
                <a:lnTo>
                  <a:pt x="41" y="41"/>
                </a:lnTo>
                <a:lnTo>
                  <a:pt x="41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5" name="Freeform 59"/>
          <p:cNvSpPr>
            <a:spLocks noEditPoints="1"/>
          </p:cNvSpPr>
          <p:nvPr/>
        </p:nvSpPr>
        <p:spPr bwMode="auto">
          <a:xfrm>
            <a:off x="3873500" y="2755900"/>
            <a:ext cx="100013" cy="109538"/>
          </a:xfrm>
          <a:custGeom>
            <a:avLst/>
            <a:gdLst>
              <a:gd name="T0" fmla="*/ 2147483647 w 63"/>
              <a:gd name="T1" fmla="*/ 2147483647 h 69"/>
              <a:gd name="T2" fmla="*/ 2147483647 w 63"/>
              <a:gd name="T3" fmla="*/ 2147483647 h 69"/>
              <a:gd name="T4" fmla="*/ 2147483647 w 63"/>
              <a:gd name="T5" fmla="*/ 2147483647 h 69"/>
              <a:gd name="T6" fmla="*/ 2147483647 w 63"/>
              <a:gd name="T7" fmla="*/ 0 h 69"/>
              <a:gd name="T8" fmla="*/ 2147483647 w 63"/>
              <a:gd name="T9" fmla="*/ 0 h 69"/>
              <a:gd name="T10" fmla="*/ 2147483647 w 63"/>
              <a:gd name="T11" fmla="*/ 2147483647 h 69"/>
              <a:gd name="T12" fmla="*/ 2147483647 w 63"/>
              <a:gd name="T13" fmla="*/ 2147483647 h 69"/>
              <a:gd name="T14" fmla="*/ 2147483647 w 63"/>
              <a:gd name="T15" fmla="*/ 2147483647 h 69"/>
              <a:gd name="T16" fmla="*/ 2147483647 w 63"/>
              <a:gd name="T17" fmla="*/ 2147483647 h 69"/>
              <a:gd name="T18" fmla="*/ 2147483647 w 63"/>
              <a:gd name="T19" fmla="*/ 2147483647 h 69"/>
              <a:gd name="T20" fmla="*/ 2147483647 w 63"/>
              <a:gd name="T21" fmla="*/ 2147483647 h 69"/>
              <a:gd name="T22" fmla="*/ 2147483647 w 63"/>
              <a:gd name="T23" fmla="*/ 2147483647 h 69"/>
              <a:gd name="T24" fmla="*/ 2147483647 w 63"/>
              <a:gd name="T25" fmla="*/ 2147483647 h 69"/>
              <a:gd name="T26" fmla="*/ 2147483647 w 63"/>
              <a:gd name="T27" fmla="*/ 2147483647 h 69"/>
              <a:gd name="T28" fmla="*/ 2147483647 w 63"/>
              <a:gd name="T29" fmla="*/ 2147483647 h 69"/>
              <a:gd name="T30" fmla="*/ 2147483647 w 63"/>
              <a:gd name="T31" fmla="*/ 2147483647 h 69"/>
              <a:gd name="T32" fmla="*/ 2147483647 w 63"/>
              <a:gd name="T33" fmla="*/ 2147483647 h 69"/>
              <a:gd name="T34" fmla="*/ 0 w 63"/>
              <a:gd name="T35" fmla="*/ 2147483647 h 69"/>
              <a:gd name="T36" fmla="*/ 2147483647 w 63"/>
              <a:gd name="T37" fmla="*/ 2147483647 h 69"/>
              <a:gd name="T38" fmla="*/ 2147483647 w 63"/>
              <a:gd name="T39" fmla="*/ 2147483647 h 69"/>
              <a:gd name="T40" fmla="*/ 2147483647 w 63"/>
              <a:gd name="T41" fmla="*/ 2147483647 h 69"/>
              <a:gd name="T42" fmla="*/ 2147483647 w 63"/>
              <a:gd name="T43" fmla="*/ 2147483647 h 69"/>
              <a:gd name="T44" fmla="*/ 2147483647 w 63"/>
              <a:gd name="T45" fmla="*/ 2147483647 h 69"/>
              <a:gd name="T46" fmla="*/ 2147483647 w 63"/>
              <a:gd name="T47" fmla="*/ 2147483647 h 69"/>
              <a:gd name="T48" fmla="*/ 2147483647 w 63"/>
              <a:gd name="T49" fmla="*/ 2147483647 h 69"/>
              <a:gd name="T50" fmla="*/ 2147483647 w 63"/>
              <a:gd name="T51" fmla="*/ 2147483647 h 69"/>
              <a:gd name="T52" fmla="*/ 2147483647 w 63"/>
              <a:gd name="T53" fmla="*/ 2147483647 h 69"/>
              <a:gd name="T54" fmla="*/ 2147483647 w 63"/>
              <a:gd name="T55" fmla="*/ 2147483647 h 69"/>
              <a:gd name="T56" fmla="*/ 2147483647 w 63"/>
              <a:gd name="T57" fmla="*/ 2147483647 h 69"/>
              <a:gd name="T58" fmla="*/ 2147483647 w 63"/>
              <a:gd name="T59" fmla="*/ 2147483647 h 69"/>
              <a:gd name="T60" fmla="*/ 2147483647 w 63"/>
              <a:gd name="T61" fmla="*/ 2147483647 h 69"/>
              <a:gd name="T62" fmla="*/ 2147483647 w 63"/>
              <a:gd name="T63" fmla="*/ 2147483647 h 69"/>
              <a:gd name="T64" fmla="*/ 2147483647 w 63"/>
              <a:gd name="T65" fmla="*/ 2147483647 h 69"/>
              <a:gd name="T66" fmla="*/ 2147483647 w 63"/>
              <a:gd name="T67" fmla="*/ 2147483647 h 69"/>
              <a:gd name="T68" fmla="*/ 2147483647 w 63"/>
              <a:gd name="T69" fmla="*/ 2147483647 h 69"/>
              <a:gd name="T70" fmla="*/ 2147483647 w 63"/>
              <a:gd name="T71" fmla="*/ 2147483647 h 6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3"/>
              <a:gd name="T109" fmla="*/ 0 h 69"/>
              <a:gd name="T110" fmla="*/ 63 w 63"/>
              <a:gd name="T111" fmla="*/ 69 h 6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3" h="69">
                <a:moveTo>
                  <a:pt x="19" y="21"/>
                </a:moveTo>
                <a:lnTo>
                  <a:pt x="4" y="17"/>
                </a:lnTo>
                <a:lnTo>
                  <a:pt x="6" y="11"/>
                </a:lnTo>
                <a:lnTo>
                  <a:pt x="9" y="8"/>
                </a:lnTo>
                <a:lnTo>
                  <a:pt x="13" y="4"/>
                </a:lnTo>
                <a:lnTo>
                  <a:pt x="17" y="2"/>
                </a:lnTo>
                <a:lnTo>
                  <a:pt x="24" y="0"/>
                </a:lnTo>
                <a:lnTo>
                  <a:pt x="32" y="0"/>
                </a:lnTo>
                <a:lnTo>
                  <a:pt x="39" y="0"/>
                </a:lnTo>
                <a:lnTo>
                  <a:pt x="45" y="0"/>
                </a:lnTo>
                <a:lnTo>
                  <a:pt x="48" y="2"/>
                </a:lnTo>
                <a:lnTo>
                  <a:pt x="54" y="6"/>
                </a:lnTo>
                <a:lnTo>
                  <a:pt x="56" y="10"/>
                </a:lnTo>
                <a:lnTo>
                  <a:pt x="58" y="13"/>
                </a:lnTo>
                <a:lnTo>
                  <a:pt x="60" y="19"/>
                </a:lnTo>
                <a:lnTo>
                  <a:pt x="60" y="25"/>
                </a:lnTo>
                <a:lnTo>
                  <a:pt x="60" y="45"/>
                </a:lnTo>
                <a:lnTo>
                  <a:pt x="60" y="53"/>
                </a:lnTo>
                <a:lnTo>
                  <a:pt x="60" y="58"/>
                </a:lnTo>
                <a:lnTo>
                  <a:pt x="62" y="62"/>
                </a:lnTo>
                <a:lnTo>
                  <a:pt x="63" y="67"/>
                </a:lnTo>
                <a:lnTo>
                  <a:pt x="47" y="67"/>
                </a:lnTo>
                <a:lnTo>
                  <a:pt x="45" y="66"/>
                </a:lnTo>
                <a:lnTo>
                  <a:pt x="45" y="62"/>
                </a:lnTo>
                <a:lnTo>
                  <a:pt x="43" y="60"/>
                </a:lnTo>
                <a:lnTo>
                  <a:pt x="39" y="64"/>
                </a:lnTo>
                <a:lnTo>
                  <a:pt x="34" y="66"/>
                </a:lnTo>
                <a:lnTo>
                  <a:pt x="28" y="67"/>
                </a:lnTo>
                <a:lnTo>
                  <a:pt x="22" y="69"/>
                </a:lnTo>
                <a:lnTo>
                  <a:pt x="17" y="67"/>
                </a:lnTo>
                <a:lnTo>
                  <a:pt x="11" y="66"/>
                </a:lnTo>
                <a:lnTo>
                  <a:pt x="7" y="64"/>
                </a:lnTo>
                <a:lnTo>
                  <a:pt x="4" y="58"/>
                </a:lnTo>
                <a:lnTo>
                  <a:pt x="2" y="54"/>
                </a:lnTo>
                <a:lnTo>
                  <a:pt x="0" y="49"/>
                </a:lnTo>
                <a:lnTo>
                  <a:pt x="2" y="43"/>
                </a:lnTo>
                <a:lnTo>
                  <a:pt x="4" y="39"/>
                </a:lnTo>
                <a:lnTo>
                  <a:pt x="7" y="34"/>
                </a:lnTo>
                <a:lnTo>
                  <a:pt x="11" y="32"/>
                </a:lnTo>
                <a:lnTo>
                  <a:pt x="17" y="30"/>
                </a:lnTo>
                <a:lnTo>
                  <a:pt x="24" y="28"/>
                </a:lnTo>
                <a:lnTo>
                  <a:pt x="32" y="26"/>
                </a:lnTo>
                <a:lnTo>
                  <a:pt x="37" y="25"/>
                </a:lnTo>
                <a:lnTo>
                  <a:pt x="41" y="23"/>
                </a:lnTo>
                <a:lnTo>
                  <a:pt x="41" y="21"/>
                </a:lnTo>
                <a:lnTo>
                  <a:pt x="41" y="17"/>
                </a:lnTo>
                <a:lnTo>
                  <a:pt x="39" y="15"/>
                </a:lnTo>
                <a:lnTo>
                  <a:pt x="35" y="13"/>
                </a:lnTo>
                <a:lnTo>
                  <a:pt x="30" y="13"/>
                </a:lnTo>
                <a:lnTo>
                  <a:pt x="26" y="13"/>
                </a:lnTo>
                <a:lnTo>
                  <a:pt x="24" y="15"/>
                </a:lnTo>
                <a:lnTo>
                  <a:pt x="20" y="17"/>
                </a:lnTo>
                <a:lnTo>
                  <a:pt x="19" y="21"/>
                </a:lnTo>
                <a:close/>
                <a:moveTo>
                  <a:pt x="41" y="36"/>
                </a:moveTo>
                <a:lnTo>
                  <a:pt x="37" y="38"/>
                </a:lnTo>
                <a:lnTo>
                  <a:pt x="32" y="39"/>
                </a:lnTo>
                <a:lnTo>
                  <a:pt x="24" y="39"/>
                </a:lnTo>
                <a:lnTo>
                  <a:pt x="20" y="41"/>
                </a:lnTo>
                <a:lnTo>
                  <a:pt x="19" y="43"/>
                </a:lnTo>
                <a:lnTo>
                  <a:pt x="19" y="47"/>
                </a:lnTo>
                <a:lnTo>
                  <a:pt x="19" y="51"/>
                </a:lnTo>
                <a:lnTo>
                  <a:pt x="20" y="53"/>
                </a:lnTo>
                <a:lnTo>
                  <a:pt x="24" y="54"/>
                </a:lnTo>
                <a:lnTo>
                  <a:pt x="28" y="54"/>
                </a:lnTo>
                <a:lnTo>
                  <a:pt x="32" y="54"/>
                </a:lnTo>
                <a:lnTo>
                  <a:pt x="37" y="53"/>
                </a:lnTo>
                <a:lnTo>
                  <a:pt x="39" y="51"/>
                </a:lnTo>
                <a:lnTo>
                  <a:pt x="41" y="47"/>
                </a:lnTo>
                <a:lnTo>
                  <a:pt x="41" y="45"/>
                </a:lnTo>
                <a:lnTo>
                  <a:pt x="41" y="39"/>
                </a:lnTo>
                <a:lnTo>
                  <a:pt x="41" y="3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6" name="Freeform 60"/>
          <p:cNvSpPr>
            <a:spLocks/>
          </p:cNvSpPr>
          <p:nvPr/>
        </p:nvSpPr>
        <p:spPr bwMode="auto">
          <a:xfrm>
            <a:off x="4194175" y="2792413"/>
            <a:ext cx="65088" cy="109537"/>
          </a:xfrm>
          <a:custGeom>
            <a:avLst/>
            <a:gdLst>
              <a:gd name="T0" fmla="*/ 2147483647 w 41"/>
              <a:gd name="T1" fmla="*/ 2147483647 h 69"/>
              <a:gd name="T2" fmla="*/ 0 w 41"/>
              <a:gd name="T3" fmla="*/ 2147483647 h 69"/>
              <a:gd name="T4" fmla="*/ 0 w 41"/>
              <a:gd name="T5" fmla="*/ 2147483647 h 69"/>
              <a:gd name="T6" fmla="*/ 2147483647 w 41"/>
              <a:gd name="T7" fmla="*/ 2147483647 h 69"/>
              <a:gd name="T8" fmla="*/ 2147483647 w 41"/>
              <a:gd name="T9" fmla="*/ 2147483647 h 69"/>
              <a:gd name="T10" fmla="*/ 2147483647 w 41"/>
              <a:gd name="T11" fmla="*/ 2147483647 h 69"/>
              <a:gd name="T12" fmla="*/ 2147483647 w 41"/>
              <a:gd name="T13" fmla="*/ 2147483647 h 69"/>
              <a:gd name="T14" fmla="*/ 2147483647 w 41"/>
              <a:gd name="T15" fmla="*/ 2147483647 h 69"/>
              <a:gd name="T16" fmla="*/ 2147483647 w 41"/>
              <a:gd name="T17" fmla="*/ 0 h 69"/>
              <a:gd name="T18" fmla="*/ 2147483647 w 41"/>
              <a:gd name="T19" fmla="*/ 2147483647 h 69"/>
              <a:gd name="T20" fmla="*/ 2147483647 w 41"/>
              <a:gd name="T21" fmla="*/ 2147483647 h 69"/>
              <a:gd name="T22" fmla="*/ 2147483647 w 41"/>
              <a:gd name="T23" fmla="*/ 2147483647 h 69"/>
              <a:gd name="T24" fmla="*/ 2147483647 w 41"/>
              <a:gd name="T25" fmla="*/ 2147483647 h 69"/>
              <a:gd name="T26" fmla="*/ 2147483647 w 41"/>
              <a:gd name="T27" fmla="*/ 2147483647 h 69"/>
              <a:gd name="T28" fmla="*/ 2147483647 w 41"/>
              <a:gd name="T29" fmla="*/ 2147483647 h 69"/>
              <a:gd name="T30" fmla="*/ 2147483647 w 41"/>
              <a:gd name="T31" fmla="*/ 2147483647 h 69"/>
              <a:gd name="T32" fmla="*/ 2147483647 w 41"/>
              <a:gd name="T33" fmla="*/ 2147483647 h 69"/>
              <a:gd name="T34" fmla="*/ 2147483647 w 41"/>
              <a:gd name="T35" fmla="*/ 2147483647 h 69"/>
              <a:gd name="T36" fmla="*/ 2147483647 w 41"/>
              <a:gd name="T37" fmla="*/ 2147483647 h 69"/>
              <a:gd name="T38" fmla="*/ 2147483647 w 41"/>
              <a:gd name="T39" fmla="*/ 2147483647 h 69"/>
              <a:gd name="T40" fmla="*/ 2147483647 w 41"/>
              <a:gd name="T41" fmla="*/ 2147483647 h 69"/>
              <a:gd name="T42" fmla="*/ 2147483647 w 41"/>
              <a:gd name="T43" fmla="*/ 2147483647 h 6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1"/>
              <a:gd name="T67" fmla="*/ 0 h 69"/>
              <a:gd name="T68" fmla="*/ 41 w 41"/>
              <a:gd name="T69" fmla="*/ 69 h 6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1" h="69">
                <a:moveTo>
                  <a:pt x="16" y="69"/>
                </a:moveTo>
                <a:lnTo>
                  <a:pt x="0" y="69"/>
                </a:lnTo>
                <a:lnTo>
                  <a:pt x="0" y="2"/>
                </a:lnTo>
                <a:lnTo>
                  <a:pt x="16" y="2"/>
                </a:lnTo>
                <a:lnTo>
                  <a:pt x="16" y="11"/>
                </a:lnTo>
                <a:lnTo>
                  <a:pt x="20" y="5"/>
                </a:lnTo>
                <a:lnTo>
                  <a:pt x="24" y="2"/>
                </a:lnTo>
                <a:lnTo>
                  <a:pt x="26" y="2"/>
                </a:lnTo>
                <a:lnTo>
                  <a:pt x="30" y="0"/>
                </a:lnTo>
                <a:lnTo>
                  <a:pt x="35" y="2"/>
                </a:lnTo>
                <a:lnTo>
                  <a:pt x="41" y="3"/>
                </a:lnTo>
                <a:lnTo>
                  <a:pt x="35" y="20"/>
                </a:lnTo>
                <a:lnTo>
                  <a:pt x="31" y="18"/>
                </a:lnTo>
                <a:lnTo>
                  <a:pt x="28" y="18"/>
                </a:lnTo>
                <a:lnTo>
                  <a:pt x="24" y="18"/>
                </a:lnTo>
                <a:lnTo>
                  <a:pt x="22" y="20"/>
                </a:lnTo>
                <a:lnTo>
                  <a:pt x="20" y="22"/>
                </a:lnTo>
                <a:lnTo>
                  <a:pt x="18" y="26"/>
                </a:lnTo>
                <a:lnTo>
                  <a:pt x="16" y="31"/>
                </a:lnTo>
                <a:lnTo>
                  <a:pt x="16" y="39"/>
                </a:lnTo>
                <a:lnTo>
                  <a:pt x="16" y="48"/>
                </a:lnTo>
                <a:lnTo>
                  <a:pt x="16" y="6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7" name="Freeform 61"/>
          <p:cNvSpPr>
            <a:spLocks noEditPoints="1"/>
          </p:cNvSpPr>
          <p:nvPr/>
        </p:nvSpPr>
        <p:spPr bwMode="auto">
          <a:xfrm>
            <a:off x="4478338" y="2755900"/>
            <a:ext cx="103187" cy="146050"/>
          </a:xfrm>
          <a:custGeom>
            <a:avLst/>
            <a:gdLst>
              <a:gd name="T0" fmla="*/ 2147483647 w 65"/>
              <a:gd name="T1" fmla="*/ 2147483647 h 92"/>
              <a:gd name="T2" fmla="*/ 2147483647 w 65"/>
              <a:gd name="T3" fmla="*/ 2147483647 h 92"/>
              <a:gd name="T4" fmla="*/ 2147483647 w 65"/>
              <a:gd name="T5" fmla="*/ 2147483647 h 92"/>
              <a:gd name="T6" fmla="*/ 2147483647 w 65"/>
              <a:gd name="T7" fmla="*/ 2147483647 h 92"/>
              <a:gd name="T8" fmla="*/ 2147483647 w 65"/>
              <a:gd name="T9" fmla="*/ 2147483647 h 92"/>
              <a:gd name="T10" fmla="*/ 2147483647 w 65"/>
              <a:gd name="T11" fmla="*/ 2147483647 h 92"/>
              <a:gd name="T12" fmla="*/ 2147483647 w 65"/>
              <a:gd name="T13" fmla="*/ 2147483647 h 92"/>
              <a:gd name="T14" fmla="*/ 2147483647 w 65"/>
              <a:gd name="T15" fmla="*/ 2147483647 h 92"/>
              <a:gd name="T16" fmla="*/ 2147483647 w 65"/>
              <a:gd name="T17" fmla="*/ 2147483647 h 92"/>
              <a:gd name="T18" fmla="*/ 2147483647 w 65"/>
              <a:gd name="T19" fmla="*/ 2147483647 h 92"/>
              <a:gd name="T20" fmla="*/ 2147483647 w 65"/>
              <a:gd name="T21" fmla="*/ 2147483647 h 92"/>
              <a:gd name="T22" fmla="*/ 2147483647 w 65"/>
              <a:gd name="T23" fmla="*/ 2147483647 h 92"/>
              <a:gd name="T24" fmla="*/ 0 w 65"/>
              <a:gd name="T25" fmla="*/ 2147483647 h 92"/>
              <a:gd name="T26" fmla="*/ 2147483647 w 65"/>
              <a:gd name="T27" fmla="*/ 2147483647 h 92"/>
              <a:gd name="T28" fmla="*/ 2147483647 w 65"/>
              <a:gd name="T29" fmla="*/ 2147483647 h 92"/>
              <a:gd name="T30" fmla="*/ 2147483647 w 65"/>
              <a:gd name="T31" fmla="*/ 2147483647 h 92"/>
              <a:gd name="T32" fmla="*/ 2147483647 w 65"/>
              <a:gd name="T33" fmla="*/ 2147483647 h 92"/>
              <a:gd name="T34" fmla="*/ 2147483647 w 65"/>
              <a:gd name="T35" fmla="*/ 2147483647 h 92"/>
              <a:gd name="T36" fmla="*/ 2147483647 w 65"/>
              <a:gd name="T37" fmla="*/ 2147483647 h 92"/>
              <a:gd name="T38" fmla="*/ 2147483647 w 65"/>
              <a:gd name="T39" fmla="*/ 2147483647 h 92"/>
              <a:gd name="T40" fmla="*/ 2147483647 w 65"/>
              <a:gd name="T41" fmla="*/ 2147483647 h 92"/>
              <a:gd name="T42" fmla="*/ 2147483647 w 65"/>
              <a:gd name="T43" fmla="*/ 2147483647 h 92"/>
              <a:gd name="T44" fmla="*/ 2147483647 w 65"/>
              <a:gd name="T45" fmla="*/ 0 h 92"/>
              <a:gd name="T46" fmla="*/ 2147483647 w 65"/>
              <a:gd name="T47" fmla="*/ 0 h 92"/>
              <a:gd name="T48" fmla="*/ 2147483647 w 65"/>
              <a:gd name="T49" fmla="*/ 2147483647 h 92"/>
              <a:gd name="T50" fmla="*/ 2147483647 w 65"/>
              <a:gd name="T51" fmla="*/ 2147483647 h 92"/>
              <a:gd name="T52" fmla="*/ 2147483647 w 65"/>
              <a:gd name="T53" fmla="*/ 2147483647 h 92"/>
              <a:gd name="T54" fmla="*/ 2147483647 w 65"/>
              <a:gd name="T55" fmla="*/ 2147483647 h 92"/>
              <a:gd name="T56" fmla="*/ 2147483647 w 65"/>
              <a:gd name="T57" fmla="*/ 2147483647 h 92"/>
              <a:gd name="T58" fmla="*/ 2147483647 w 65"/>
              <a:gd name="T59" fmla="*/ 2147483647 h 92"/>
              <a:gd name="T60" fmla="*/ 2147483647 w 65"/>
              <a:gd name="T61" fmla="*/ 2147483647 h 92"/>
              <a:gd name="T62" fmla="*/ 2147483647 w 65"/>
              <a:gd name="T63" fmla="*/ 2147483647 h 92"/>
              <a:gd name="T64" fmla="*/ 2147483647 w 65"/>
              <a:gd name="T65" fmla="*/ 2147483647 h 92"/>
              <a:gd name="T66" fmla="*/ 2147483647 w 65"/>
              <a:gd name="T67" fmla="*/ 2147483647 h 92"/>
              <a:gd name="T68" fmla="*/ 2147483647 w 65"/>
              <a:gd name="T69" fmla="*/ 2147483647 h 92"/>
              <a:gd name="T70" fmla="*/ 2147483647 w 65"/>
              <a:gd name="T71" fmla="*/ 2147483647 h 92"/>
              <a:gd name="T72" fmla="*/ 2147483647 w 65"/>
              <a:gd name="T73" fmla="*/ 2147483647 h 92"/>
              <a:gd name="T74" fmla="*/ 2147483647 w 65"/>
              <a:gd name="T75" fmla="*/ 2147483647 h 92"/>
              <a:gd name="T76" fmla="*/ 2147483647 w 65"/>
              <a:gd name="T77" fmla="*/ 2147483647 h 92"/>
              <a:gd name="T78" fmla="*/ 2147483647 w 65"/>
              <a:gd name="T79" fmla="*/ 2147483647 h 92"/>
              <a:gd name="T80" fmla="*/ 2147483647 w 65"/>
              <a:gd name="T81" fmla="*/ 2147483647 h 92"/>
              <a:gd name="T82" fmla="*/ 2147483647 w 65"/>
              <a:gd name="T83" fmla="*/ 2147483647 h 92"/>
              <a:gd name="T84" fmla="*/ 2147483647 w 65"/>
              <a:gd name="T85" fmla="*/ 2147483647 h 92"/>
              <a:gd name="T86" fmla="*/ 2147483647 w 65"/>
              <a:gd name="T87" fmla="*/ 2147483647 h 92"/>
              <a:gd name="T88" fmla="*/ 2147483647 w 65"/>
              <a:gd name="T89" fmla="*/ 2147483647 h 92"/>
              <a:gd name="T90" fmla="*/ 2147483647 w 65"/>
              <a:gd name="T91" fmla="*/ 2147483647 h 92"/>
              <a:gd name="T92" fmla="*/ 2147483647 w 65"/>
              <a:gd name="T93" fmla="*/ 2147483647 h 92"/>
              <a:gd name="T94" fmla="*/ 2147483647 w 65"/>
              <a:gd name="T95" fmla="*/ 2147483647 h 9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5"/>
              <a:gd name="T145" fmla="*/ 0 h 92"/>
              <a:gd name="T146" fmla="*/ 65 w 65"/>
              <a:gd name="T147" fmla="*/ 92 h 9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5" h="92">
                <a:moveTo>
                  <a:pt x="65" y="92"/>
                </a:moveTo>
                <a:lnTo>
                  <a:pt x="48" y="92"/>
                </a:lnTo>
                <a:lnTo>
                  <a:pt x="48" y="81"/>
                </a:lnTo>
                <a:lnTo>
                  <a:pt x="43" y="86"/>
                </a:lnTo>
                <a:lnTo>
                  <a:pt x="39" y="90"/>
                </a:lnTo>
                <a:lnTo>
                  <a:pt x="34" y="92"/>
                </a:lnTo>
                <a:lnTo>
                  <a:pt x="28" y="92"/>
                </a:lnTo>
                <a:lnTo>
                  <a:pt x="20" y="92"/>
                </a:lnTo>
                <a:lnTo>
                  <a:pt x="15" y="88"/>
                </a:lnTo>
                <a:lnTo>
                  <a:pt x="9" y="82"/>
                </a:lnTo>
                <a:lnTo>
                  <a:pt x="4" y="77"/>
                </a:lnTo>
                <a:lnTo>
                  <a:pt x="2" y="67"/>
                </a:lnTo>
                <a:lnTo>
                  <a:pt x="0" y="58"/>
                </a:lnTo>
                <a:lnTo>
                  <a:pt x="2" y="47"/>
                </a:lnTo>
                <a:lnTo>
                  <a:pt x="4" y="39"/>
                </a:lnTo>
                <a:lnTo>
                  <a:pt x="7" y="32"/>
                </a:lnTo>
                <a:lnTo>
                  <a:pt x="15" y="26"/>
                </a:lnTo>
                <a:lnTo>
                  <a:pt x="20" y="25"/>
                </a:lnTo>
                <a:lnTo>
                  <a:pt x="28" y="23"/>
                </a:lnTo>
                <a:lnTo>
                  <a:pt x="35" y="25"/>
                </a:lnTo>
                <a:lnTo>
                  <a:pt x="43" y="26"/>
                </a:lnTo>
                <a:lnTo>
                  <a:pt x="48" y="32"/>
                </a:lnTo>
                <a:lnTo>
                  <a:pt x="48" y="0"/>
                </a:lnTo>
                <a:lnTo>
                  <a:pt x="65" y="0"/>
                </a:lnTo>
                <a:lnTo>
                  <a:pt x="65" y="92"/>
                </a:lnTo>
                <a:close/>
                <a:moveTo>
                  <a:pt x="17" y="56"/>
                </a:moveTo>
                <a:lnTo>
                  <a:pt x="19" y="64"/>
                </a:lnTo>
                <a:lnTo>
                  <a:pt x="19" y="67"/>
                </a:lnTo>
                <a:lnTo>
                  <a:pt x="20" y="71"/>
                </a:lnTo>
                <a:lnTo>
                  <a:pt x="24" y="75"/>
                </a:lnTo>
                <a:lnTo>
                  <a:pt x="28" y="79"/>
                </a:lnTo>
                <a:lnTo>
                  <a:pt x="34" y="79"/>
                </a:lnTo>
                <a:lnTo>
                  <a:pt x="39" y="77"/>
                </a:lnTo>
                <a:lnTo>
                  <a:pt x="43" y="73"/>
                </a:lnTo>
                <a:lnTo>
                  <a:pt x="47" y="69"/>
                </a:lnTo>
                <a:lnTo>
                  <a:pt x="48" y="64"/>
                </a:lnTo>
                <a:lnTo>
                  <a:pt x="48" y="58"/>
                </a:lnTo>
                <a:lnTo>
                  <a:pt x="48" y="51"/>
                </a:lnTo>
                <a:lnTo>
                  <a:pt x="47" y="45"/>
                </a:lnTo>
                <a:lnTo>
                  <a:pt x="43" y="41"/>
                </a:lnTo>
                <a:lnTo>
                  <a:pt x="41" y="39"/>
                </a:lnTo>
                <a:lnTo>
                  <a:pt x="37" y="38"/>
                </a:lnTo>
                <a:lnTo>
                  <a:pt x="34" y="36"/>
                </a:lnTo>
                <a:lnTo>
                  <a:pt x="26" y="38"/>
                </a:lnTo>
                <a:lnTo>
                  <a:pt x="22" y="41"/>
                </a:lnTo>
                <a:lnTo>
                  <a:pt x="19" y="45"/>
                </a:lnTo>
                <a:lnTo>
                  <a:pt x="19" y="51"/>
                </a:lnTo>
                <a:lnTo>
                  <a:pt x="17" y="5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8" name="Freeform 62"/>
          <p:cNvSpPr>
            <a:spLocks/>
          </p:cNvSpPr>
          <p:nvPr/>
        </p:nvSpPr>
        <p:spPr bwMode="auto">
          <a:xfrm>
            <a:off x="4851400" y="2795588"/>
            <a:ext cx="106363" cy="106362"/>
          </a:xfrm>
          <a:custGeom>
            <a:avLst/>
            <a:gdLst>
              <a:gd name="T0" fmla="*/ 2147483647 w 67"/>
              <a:gd name="T1" fmla="*/ 2147483647 h 67"/>
              <a:gd name="T2" fmla="*/ 0 w 67"/>
              <a:gd name="T3" fmla="*/ 0 h 67"/>
              <a:gd name="T4" fmla="*/ 2147483647 w 67"/>
              <a:gd name="T5" fmla="*/ 0 h 67"/>
              <a:gd name="T6" fmla="*/ 2147483647 w 67"/>
              <a:gd name="T7" fmla="*/ 2147483647 h 67"/>
              <a:gd name="T8" fmla="*/ 2147483647 w 67"/>
              <a:gd name="T9" fmla="*/ 2147483647 h 67"/>
              <a:gd name="T10" fmla="*/ 2147483647 w 67"/>
              <a:gd name="T11" fmla="*/ 2147483647 h 67"/>
              <a:gd name="T12" fmla="*/ 2147483647 w 67"/>
              <a:gd name="T13" fmla="*/ 2147483647 h 67"/>
              <a:gd name="T14" fmla="*/ 2147483647 w 67"/>
              <a:gd name="T15" fmla="*/ 2147483647 h 67"/>
              <a:gd name="T16" fmla="*/ 2147483647 w 67"/>
              <a:gd name="T17" fmla="*/ 2147483647 h 67"/>
              <a:gd name="T18" fmla="*/ 2147483647 w 67"/>
              <a:gd name="T19" fmla="*/ 0 h 67"/>
              <a:gd name="T20" fmla="*/ 2147483647 w 67"/>
              <a:gd name="T21" fmla="*/ 0 h 67"/>
              <a:gd name="T22" fmla="*/ 2147483647 w 67"/>
              <a:gd name="T23" fmla="*/ 2147483647 h 67"/>
              <a:gd name="T24" fmla="*/ 2147483647 w 67"/>
              <a:gd name="T25" fmla="*/ 2147483647 h 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7"/>
              <a:gd name="T40" fmla="*/ 0 h 67"/>
              <a:gd name="T41" fmla="*/ 67 w 67"/>
              <a:gd name="T42" fmla="*/ 67 h 6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7" h="67">
                <a:moveTo>
                  <a:pt x="26" y="67"/>
                </a:moveTo>
                <a:lnTo>
                  <a:pt x="0" y="0"/>
                </a:lnTo>
                <a:lnTo>
                  <a:pt x="17" y="0"/>
                </a:lnTo>
                <a:lnTo>
                  <a:pt x="30" y="33"/>
                </a:lnTo>
                <a:lnTo>
                  <a:pt x="34" y="44"/>
                </a:lnTo>
                <a:lnTo>
                  <a:pt x="34" y="41"/>
                </a:lnTo>
                <a:lnTo>
                  <a:pt x="36" y="39"/>
                </a:lnTo>
                <a:lnTo>
                  <a:pt x="36" y="37"/>
                </a:lnTo>
                <a:lnTo>
                  <a:pt x="38" y="33"/>
                </a:lnTo>
                <a:lnTo>
                  <a:pt x="49" y="0"/>
                </a:lnTo>
                <a:lnTo>
                  <a:pt x="67" y="0"/>
                </a:lnTo>
                <a:lnTo>
                  <a:pt x="41" y="67"/>
                </a:lnTo>
                <a:lnTo>
                  <a:pt x="26" y="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9" name="Freeform 63"/>
          <p:cNvSpPr>
            <a:spLocks noEditPoints="1"/>
          </p:cNvSpPr>
          <p:nvPr/>
        </p:nvSpPr>
        <p:spPr bwMode="auto">
          <a:xfrm>
            <a:off x="5243513" y="2792413"/>
            <a:ext cx="100012" cy="109537"/>
          </a:xfrm>
          <a:custGeom>
            <a:avLst/>
            <a:gdLst>
              <a:gd name="T0" fmla="*/ 2147483647 w 63"/>
              <a:gd name="T1" fmla="*/ 2147483647 h 69"/>
              <a:gd name="T2" fmla="*/ 2147483647 w 63"/>
              <a:gd name="T3" fmla="*/ 2147483647 h 69"/>
              <a:gd name="T4" fmla="*/ 2147483647 w 63"/>
              <a:gd name="T5" fmla="*/ 2147483647 h 69"/>
              <a:gd name="T6" fmla="*/ 2147483647 w 63"/>
              <a:gd name="T7" fmla="*/ 0 h 69"/>
              <a:gd name="T8" fmla="*/ 2147483647 w 63"/>
              <a:gd name="T9" fmla="*/ 2147483647 h 69"/>
              <a:gd name="T10" fmla="*/ 2147483647 w 63"/>
              <a:gd name="T11" fmla="*/ 2147483647 h 69"/>
              <a:gd name="T12" fmla="*/ 2147483647 w 63"/>
              <a:gd name="T13" fmla="*/ 2147483647 h 69"/>
              <a:gd name="T14" fmla="*/ 2147483647 w 63"/>
              <a:gd name="T15" fmla="*/ 2147483647 h 69"/>
              <a:gd name="T16" fmla="*/ 2147483647 w 63"/>
              <a:gd name="T17" fmla="*/ 2147483647 h 69"/>
              <a:gd name="T18" fmla="*/ 2147483647 w 63"/>
              <a:gd name="T19" fmla="*/ 2147483647 h 69"/>
              <a:gd name="T20" fmla="*/ 2147483647 w 63"/>
              <a:gd name="T21" fmla="*/ 2147483647 h 69"/>
              <a:gd name="T22" fmla="*/ 2147483647 w 63"/>
              <a:gd name="T23" fmla="*/ 2147483647 h 69"/>
              <a:gd name="T24" fmla="*/ 2147483647 w 63"/>
              <a:gd name="T25" fmla="*/ 2147483647 h 69"/>
              <a:gd name="T26" fmla="*/ 2147483647 w 63"/>
              <a:gd name="T27" fmla="*/ 2147483647 h 69"/>
              <a:gd name="T28" fmla="*/ 2147483647 w 63"/>
              <a:gd name="T29" fmla="*/ 2147483647 h 69"/>
              <a:gd name="T30" fmla="*/ 2147483647 w 63"/>
              <a:gd name="T31" fmla="*/ 2147483647 h 69"/>
              <a:gd name="T32" fmla="*/ 2147483647 w 63"/>
              <a:gd name="T33" fmla="*/ 2147483647 h 69"/>
              <a:gd name="T34" fmla="*/ 0 w 63"/>
              <a:gd name="T35" fmla="*/ 2147483647 h 69"/>
              <a:gd name="T36" fmla="*/ 2147483647 w 63"/>
              <a:gd name="T37" fmla="*/ 2147483647 h 69"/>
              <a:gd name="T38" fmla="*/ 2147483647 w 63"/>
              <a:gd name="T39" fmla="*/ 2147483647 h 69"/>
              <a:gd name="T40" fmla="*/ 2147483647 w 63"/>
              <a:gd name="T41" fmla="*/ 2147483647 h 69"/>
              <a:gd name="T42" fmla="*/ 2147483647 w 63"/>
              <a:gd name="T43" fmla="*/ 2147483647 h 69"/>
              <a:gd name="T44" fmla="*/ 2147483647 w 63"/>
              <a:gd name="T45" fmla="*/ 2147483647 h 69"/>
              <a:gd name="T46" fmla="*/ 2147483647 w 63"/>
              <a:gd name="T47" fmla="*/ 2147483647 h 69"/>
              <a:gd name="T48" fmla="*/ 2147483647 w 63"/>
              <a:gd name="T49" fmla="*/ 2147483647 h 69"/>
              <a:gd name="T50" fmla="*/ 2147483647 w 63"/>
              <a:gd name="T51" fmla="*/ 2147483647 h 69"/>
              <a:gd name="T52" fmla="*/ 2147483647 w 63"/>
              <a:gd name="T53" fmla="*/ 2147483647 h 69"/>
              <a:gd name="T54" fmla="*/ 2147483647 w 63"/>
              <a:gd name="T55" fmla="*/ 2147483647 h 69"/>
              <a:gd name="T56" fmla="*/ 2147483647 w 63"/>
              <a:gd name="T57" fmla="*/ 2147483647 h 69"/>
              <a:gd name="T58" fmla="*/ 2147483647 w 63"/>
              <a:gd name="T59" fmla="*/ 2147483647 h 69"/>
              <a:gd name="T60" fmla="*/ 2147483647 w 63"/>
              <a:gd name="T61" fmla="*/ 2147483647 h 69"/>
              <a:gd name="T62" fmla="*/ 2147483647 w 63"/>
              <a:gd name="T63" fmla="*/ 2147483647 h 69"/>
              <a:gd name="T64" fmla="*/ 2147483647 w 63"/>
              <a:gd name="T65" fmla="*/ 2147483647 h 69"/>
              <a:gd name="T66" fmla="*/ 2147483647 w 63"/>
              <a:gd name="T67" fmla="*/ 2147483647 h 69"/>
              <a:gd name="T68" fmla="*/ 2147483647 w 63"/>
              <a:gd name="T69" fmla="*/ 2147483647 h 69"/>
              <a:gd name="T70" fmla="*/ 2147483647 w 63"/>
              <a:gd name="T71" fmla="*/ 2147483647 h 6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3"/>
              <a:gd name="T109" fmla="*/ 0 h 69"/>
              <a:gd name="T110" fmla="*/ 63 w 63"/>
              <a:gd name="T111" fmla="*/ 69 h 6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3" h="69">
                <a:moveTo>
                  <a:pt x="18" y="22"/>
                </a:moveTo>
                <a:lnTo>
                  <a:pt x="3" y="18"/>
                </a:lnTo>
                <a:lnTo>
                  <a:pt x="5" y="13"/>
                </a:lnTo>
                <a:lnTo>
                  <a:pt x="9" y="9"/>
                </a:lnTo>
                <a:lnTo>
                  <a:pt x="13" y="5"/>
                </a:lnTo>
                <a:lnTo>
                  <a:pt x="17" y="2"/>
                </a:lnTo>
                <a:lnTo>
                  <a:pt x="24" y="2"/>
                </a:lnTo>
                <a:lnTo>
                  <a:pt x="31" y="0"/>
                </a:lnTo>
                <a:lnTo>
                  <a:pt x="39" y="0"/>
                </a:lnTo>
                <a:lnTo>
                  <a:pt x="45" y="2"/>
                </a:lnTo>
                <a:lnTo>
                  <a:pt x="48" y="3"/>
                </a:lnTo>
                <a:lnTo>
                  <a:pt x="54" y="5"/>
                </a:lnTo>
                <a:lnTo>
                  <a:pt x="58" y="11"/>
                </a:lnTo>
                <a:lnTo>
                  <a:pt x="58" y="13"/>
                </a:lnTo>
                <a:lnTo>
                  <a:pt x="59" y="18"/>
                </a:lnTo>
                <a:lnTo>
                  <a:pt x="59" y="26"/>
                </a:lnTo>
                <a:lnTo>
                  <a:pt x="59" y="46"/>
                </a:lnTo>
                <a:lnTo>
                  <a:pt x="59" y="54"/>
                </a:lnTo>
                <a:lnTo>
                  <a:pt x="59" y="59"/>
                </a:lnTo>
                <a:lnTo>
                  <a:pt x="61" y="63"/>
                </a:lnTo>
                <a:lnTo>
                  <a:pt x="63" y="69"/>
                </a:lnTo>
                <a:lnTo>
                  <a:pt x="46" y="69"/>
                </a:lnTo>
                <a:lnTo>
                  <a:pt x="45" y="65"/>
                </a:lnTo>
                <a:lnTo>
                  <a:pt x="45" y="61"/>
                </a:lnTo>
                <a:lnTo>
                  <a:pt x="43" y="59"/>
                </a:lnTo>
                <a:lnTo>
                  <a:pt x="39" y="63"/>
                </a:lnTo>
                <a:lnTo>
                  <a:pt x="33" y="67"/>
                </a:lnTo>
                <a:lnTo>
                  <a:pt x="28" y="69"/>
                </a:lnTo>
                <a:lnTo>
                  <a:pt x="22" y="69"/>
                </a:lnTo>
                <a:lnTo>
                  <a:pt x="17" y="69"/>
                </a:lnTo>
                <a:lnTo>
                  <a:pt x="11" y="67"/>
                </a:lnTo>
                <a:lnTo>
                  <a:pt x="7" y="63"/>
                </a:lnTo>
                <a:lnTo>
                  <a:pt x="3" y="59"/>
                </a:lnTo>
                <a:lnTo>
                  <a:pt x="2" y="56"/>
                </a:lnTo>
                <a:lnTo>
                  <a:pt x="0" y="50"/>
                </a:lnTo>
                <a:lnTo>
                  <a:pt x="2" y="44"/>
                </a:lnTo>
                <a:lnTo>
                  <a:pt x="3" y="39"/>
                </a:lnTo>
                <a:lnTo>
                  <a:pt x="7" y="35"/>
                </a:lnTo>
                <a:lnTo>
                  <a:pt x="11" y="33"/>
                </a:lnTo>
                <a:lnTo>
                  <a:pt x="17" y="30"/>
                </a:lnTo>
                <a:lnTo>
                  <a:pt x="24" y="28"/>
                </a:lnTo>
                <a:lnTo>
                  <a:pt x="31" y="28"/>
                </a:lnTo>
                <a:lnTo>
                  <a:pt x="37" y="26"/>
                </a:lnTo>
                <a:lnTo>
                  <a:pt x="43" y="24"/>
                </a:lnTo>
                <a:lnTo>
                  <a:pt x="43" y="22"/>
                </a:lnTo>
                <a:lnTo>
                  <a:pt x="41" y="18"/>
                </a:lnTo>
                <a:lnTo>
                  <a:pt x="39" y="16"/>
                </a:lnTo>
                <a:lnTo>
                  <a:pt x="35" y="15"/>
                </a:lnTo>
                <a:lnTo>
                  <a:pt x="30" y="13"/>
                </a:lnTo>
                <a:lnTo>
                  <a:pt x="26" y="15"/>
                </a:lnTo>
                <a:lnTo>
                  <a:pt x="24" y="15"/>
                </a:lnTo>
                <a:lnTo>
                  <a:pt x="20" y="18"/>
                </a:lnTo>
                <a:lnTo>
                  <a:pt x="18" y="22"/>
                </a:lnTo>
                <a:close/>
                <a:moveTo>
                  <a:pt x="43" y="37"/>
                </a:moveTo>
                <a:lnTo>
                  <a:pt x="37" y="39"/>
                </a:lnTo>
                <a:lnTo>
                  <a:pt x="31" y="39"/>
                </a:lnTo>
                <a:lnTo>
                  <a:pt x="24" y="41"/>
                </a:lnTo>
                <a:lnTo>
                  <a:pt x="22" y="43"/>
                </a:lnTo>
                <a:lnTo>
                  <a:pt x="18" y="44"/>
                </a:lnTo>
                <a:lnTo>
                  <a:pt x="18" y="48"/>
                </a:lnTo>
                <a:lnTo>
                  <a:pt x="18" y="50"/>
                </a:lnTo>
                <a:lnTo>
                  <a:pt x="20" y="54"/>
                </a:lnTo>
                <a:lnTo>
                  <a:pt x="24" y="56"/>
                </a:lnTo>
                <a:lnTo>
                  <a:pt x="28" y="56"/>
                </a:lnTo>
                <a:lnTo>
                  <a:pt x="31" y="56"/>
                </a:lnTo>
                <a:lnTo>
                  <a:pt x="37" y="54"/>
                </a:lnTo>
                <a:lnTo>
                  <a:pt x="39" y="50"/>
                </a:lnTo>
                <a:lnTo>
                  <a:pt x="41" y="48"/>
                </a:lnTo>
                <a:lnTo>
                  <a:pt x="41" y="44"/>
                </a:lnTo>
                <a:lnTo>
                  <a:pt x="43" y="41"/>
                </a:lnTo>
                <a:lnTo>
                  <a:pt x="43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0" name="Freeform 64"/>
          <p:cNvSpPr>
            <a:spLocks/>
          </p:cNvSpPr>
          <p:nvPr/>
        </p:nvSpPr>
        <p:spPr bwMode="auto">
          <a:xfrm>
            <a:off x="5675313" y="2792413"/>
            <a:ext cx="65087" cy="109537"/>
          </a:xfrm>
          <a:custGeom>
            <a:avLst/>
            <a:gdLst>
              <a:gd name="T0" fmla="*/ 2147483647 w 41"/>
              <a:gd name="T1" fmla="*/ 2147483647 h 69"/>
              <a:gd name="T2" fmla="*/ 0 w 41"/>
              <a:gd name="T3" fmla="*/ 2147483647 h 69"/>
              <a:gd name="T4" fmla="*/ 0 w 41"/>
              <a:gd name="T5" fmla="*/ 2147483647 h 69"/>
              <a:gd name="T6" fmla="*/ 2147483647 w 41"/>
              <a:gd name="T7" fmla="*/ 2147483647 h 69"/>
              <a:gd name="T8" fmla="*/ 2147483647 w 41"/>
              <a:gd name="T9" fmla="*/ 2147483647 h 69"/>
              <a:gd name="T10" fmla="*/ 2147483647 w 41"/>
              <a:gd name="T11" fmla="*/ 2147483647 h 69"/>
              <a:gd name="T12" fmla="*/ 2147483647 w 41"/>
              <a:gd name="T13" fmla="*/ 2147483647 h 69"/>
              <a:gd name="T14" fmla="*/ 2147483647 w 41"/>
              <a:gd name="T15" fmla="*/ 2147483647 h 69"/>
              <a:gd name="T16" fmla="*/ 2147483647 w 41"/>
              <a:gd name="T17" fmla="*/ 0 h 69"/>
              <a:gd name="T18" fmla="*/ 2147483647 w 41"/>
              <a:gd name="T19" fmla="*/ 2147483647 h 69"/>
              <a:gd name="T20" fmla="*/ 2147483647 w 41"/>
              <a:gd name="T21" fmla="*/ 2147483647 h 69"/>
              <a:gd name="T22" fmla="*/ 2147483647 w 41"/>
              <a:gd name="T23" fmla="*/ 2147483647 h 69"/>
              <a:gd name="T24" fmla="*/ 2147483647 w 41"/>
              <a:gd name="T25" fmla="*/ 2147483647 h 69"/>
              <a:gd name="T26" fmla="*/ 2147483647 w 41"/>
              <a:gd name="T27" fmla="*/ 2147483647 h 69"/>
              <a:gd name="T28" fmla="*/ 2147483647 w 41"/>
              <a:gd name="T29" fmla="*/ 2147483647 h 69"/>
              <a:gd name="T30" fmla="*/ 2147483647 w 41"/>
              <a:gd name="T31" fmla="*/ 2147483647 h 69"/>
              <a:gd name="T32" fmla="*/ 2147483647 w 41"/>
              <a:gd name="T33" fmla="*/ 2147483647 h 69"/>
              <a:gd name="T34" fmla="*/ 2147483647 w 41"/>
              <a:gd name="T35" fmla="*/ 2147483647 h 69"/>
              <a:gd name="T36" fmla="*/ 2147483647 w 41"/>
              <a:gd name="T37" fmla="*/ 2147483647 h 69"/>
              <a:gd name="T38" fmla="*/ 2147483647 w 41"/>
              <a:gd name="T39" fmla="*/ 2147483647 h 69"/>
              <a:gd name="T40" fmla="*/ 2147483647 w 41"/>
              <a:gd name="T41" fmla="*/ 2147483647 h 69"/>
              <a:gd name="T42" fmla="*/ 2147483647 w 41"/>
              <a:gd name="T43" fmla="*/ 2147483647 h 6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1"/>
              <a:gd name="T67" fmla="*/ 0 h 69"/>
              <a:gd name="T68" fmla="*/ 41 w 41"/>
              <a:gd name="T69" fmla="*/ 69 h 6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1" h="69">
                <a:moveTo>
                  <a:pt x="17" y="69"/>
                </a:moveTo>
                <a:lnTo>
                  <a:pt x="0" y="69"/>
                </a:lnTo>
                <a:lnTo>
                  <a:pt x="0" y="2"/>
                </a:lnTo>
                <a:lnTo>
                  <a:pt x="17" y="2"/>
                </a:lnTo>
                <a:lnTo>
                  <a:pt x="17" y="11"/>
                </a:lnTo>
                <a:lnTo>
                  <a:pt x="21" y="5"/>
                </a:lnTo>
                <a:lnTo>
                  <a:pt x="25" y="2"/>
                </a:lnTo>
                <a:lnTo>
                  <a:pt x="28" y="2"/>
                </a:lnTo>
                <a:lnTo>
                  <a:pt x="32" y="0"/>
                </a:lnTo>
                <a:lnTo>
                  <a:pt x="36" y="2"/>
                </a:lnTo>
                <a:lnTo>
                  <a:pt x="41" y="3"/>
                </a:lnTo>
                <a:lnTo>
                  <a:pt x="38" y="20"/>
                </a:lnTo>
                <a:lnTo>
                  <a:pt x="32" y="18"/>
                </a:lnTo>
                <a:lnTo>
                  <a:pt x="28" y="18"/>
                </a:lnTo>
                <a:lnTo>
                  <a:pt x="27" y="18"/>
                </a:lnTo>
                <a:lnTo>
                  <a:pt x="23" y="20"/>
                </a:lnTo>
                <a:lnTo>
                  <a:pt x="21" y="22"/>
                </a:lnTo>
                <a:lnTo>
                  <a:pt x="19" y="26"/>
                </a:lnTo>
                <a:lnTo>
                  <a:pt x="19" y="31"/>
                </a:lnTo>
                <a:lnTo>
                  <a:pt x="17" y="39"/>
                </a:lnTo>
                <a:lnTo>
                  <a:pt x="17" y="48"/>
                </a:lnTo>
                <a:lnTo>
                  <a:pt x="17" y="6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1" name="Freeform 65"/>
          <p:cNvSpPr>
            <a:spLocks/>
          </p:cNvSpPr>
          <p:nvPr/>
        </p:nvSpPr>
        <p:spPr bwMode="auto">
          <a:xfrm>
            <a:off x="5876925" y="2424113"/>
            <a:ext cx="95250" cy="146050"/>
          </a:xfrm>
          <a:custGeom>
            <a:avLst/>
            <a:gdLst>
              <a:gd name="T0" fmla="*/ 0 w 60"/>
              <a:gd name="T1" fmla="*/ 2147483647 h 92"/>
              <a:gd name="T2" fmla="*/ 0 w 60"/>
              <a:gd name="T3" fmla="*/ 0 h 92"/>
              <a:gd name="T4" fmla="*/ 2147483647 w 60"/>
              <a:gd name="T5" fmla="*/ 0 h 92"/>
              <a:gd name="T6" fmla="*/ 2147483647 w 60"/>
              <a:gd name="T7" fmla="*/ 2147483647 h 92"/>
              <a:gd name="T8" fmla="*/ 2147483647 w 60"/>
              <a:gd name="T9" fmla="*/ 2147483647 h 92"/>
              <a:gd name="T10" fmla="*/ 2147483647 w 60"/>
              <a:gd name="T11" fmla="*/ 2147483647 h 92"/>
              <a:gd name="T12" fmla="*/ 2147483647 w 60"/>
              <a:gd name="T13" fmla="*/ 2147483647 h 92"/>
              <a:gd name="T14" fmla="*/ 2147483647 w 60"/>
              <a:gd name="T15" fmla="*/ 2147483647 h 92"/>
              <a:gd name="T16" fmla="*/ 2147483647 w 60"/>
              <a:gd name="T17" fmla="*/ 2147483647 h 92"/>
              <a:gd name="T18" fmla="*/ 2147483647 w 60"/>
              <a:gd name="T19" fmla="*/ 2147483647 h 92"/>
              <a:gd name="T20" fmla="*/ 2147483647 w 60"/>
              <a:gd name="T21" fmla="*/ 2147483647 h 92"/>
              <a:gd name="T22" fmla="*/ 2147483647 w 60"/>
              <a:gd name="T23" fmla="*/ 2147483647 h 92"/>
              <a:gd name="T24" fmla="*/ 0 w 60"/>
              <a:gd name="T25" fmla="*/ 2147483647 h 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0"/>
              <a:gd name="T40" fmla="*/ 0 h 92"/>
              <a:gd name="T41" fmla="*/ 60 w 60"/>
              <a:gd name="T42" fmla="*/ 92 h 9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0" h="92">
                <a:moveTo>
                  <a:pt x="0" y="92"/>
                </a:moveTo>
                <a:lnTo>
                  <a:pt x="0" y="0"/>
                </a:lnTo>
                <a:lnTo>
                  <a:pt x="17" y="0"/>
                </a:lnTo>
                <a:lnTo>
                  <a:pt x="17" y="49"/>
                </a:lnTo>
                <a:lnTo>
                  <a:pt x="40" y="24"/>
                </a:lnTo>
                <a:lnTo>
                  <a:pt x="58" y="24"/>
                </a:lnTo>
                <a:lnTo>
                  <a:pt x="36" y="51"/>
                </a:lnTo>
                <a:lnTo>
                  <a:pt x="60" y="92"/>
                </a:lnTo>
                <a:lnTo>
                  <a:pt x="43" y="92"/>
                </a:lnTo>
                <a:lnTo>
                  <a:pt x="25" y="62"/>
                </a:lnTo>
                <a:lnTo>
                  <a:pt x="17" y="71"/>
                </a:lnTo>
                <a:lnTo>
                  <a:pt x="17" y="92"/>
                </a:lnTo>
                <a:lnTo>
                  <a:pt x="0" y="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2" name="Freeform 66"/>
          <p:cNvSpPr>
            <a:spLocks/>
          </p:cNvSpPr>
          <p:nvPr/>
        </p:nvSpPr>
        <p:spPr bwMode="auto">
          <a:xfrm>
            <a:off x="7146925" y="1792288"/>
            <a:ext cx="206375" cy="207962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6"/>
                </a:moveTo>
                <a:lnTo>
                  <a:pt x="125" y="41"/>
                </a:lnTo>
                <a:lnTo>
                  <a:pt x="110" y="19"/>
                </a:lnTo>
                <a:lnTo>
                  <a:pt x="89" y="6"/>
                </a:lnTo>
                <a:lnTo>
                  <a:pt x="65" y="0"/>
                </a:lnTo>
                <a:lnTo>
                  <a:pt x="39" y="6"/>
                </a:lnTo>
                <a:lnTo>
                  <a:pt x="18" y="19"/>
                </a:lnTo>
                <a:lnTo>
                  <a:pt x="3" y="41"/>
                </a:lnTo>
                <a:lnTo>
                  <a:pt x="0" y="66"/>
                </a:lnTo>
                <a:lnTo>
                  <a:pt x="3" y="92"/>
                </a:lnTo>
                <a:lnTo>
                  <a:pt x="18" y="112"/>
                </a:lnTo>
                <a:lnTo>
                  <a:pt x="39" y="125"/>
                </a:lnTo>
                <a:lnTo>
                  <a:pt x="65" y="131"/>
                </a:lnTo>
                <a:lnTo>
                  <a:pt x="89" y="125"/>
                </a:lnTo>
                <a:lnTo>
                  <a:pt x="110" y="112"/>
                </a:lnTo>
                <a:lnTo>
                  <a:pt x="125" y="92"/>
                </a:lnTo>
                <a:lnTo>
                  <a:pt x="130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3" name="Freeform 67"/>
          <p:cNvSpPr>
            <a:spLocks/>
          </p:cNvSpPr>
          <p:nvPr/>
        </p:nvSpPr>
        <p:spPr bwMode="auto">
          <a:xfrm>
            <a:off x="7181850" y="1831975"/>
            <a:ext cx="133350" cy="130175"/>
          </a:xfrm>
          <a:custGeom>
            <a:avLst/>
            <a:gdLst>
              <a:gd name="T0" fmla="*/ 2147483647 w 84"/>
              <a:gd name="T1" fmla="*/ 2147483647 h 82"/>
              <a:gd name="T2" fmla="*/ 2147483647 w 84"/>
              <a:gd name="T3" fmla="*/ 2147483647 h 82"/>
              <a:gd name="T4" fmla="*/ 2147483647 w 84"/>
              <a:gd name="T5" fmla="*/ 2147483647 h 82"/>
              <a:gd name="T6" fmla="*/ 2147483647 w 84"/>
              <a:gd name="T7" fmla="*/ 2147483647 h 82"/>
              <a:gd name="T8" fmla="*/ 2147483647 w 84"/>
              <a:gd name="T9" fmla="*/ 0 h 82"/>
              <a:gd name="T10" fmla="*/ 2147483647 w 84"/>
              <a:gd name="T11" fmla="*/ 2147483647 h 82"/>
              <a:gd name="T12" fmla="*/ 2147483647 w 84"/>
              <a:gd name="T13" fmla="*/ 2147483647 h 82"/>
              <a:gd name="T14" fmla="*/ 2147483647 w 84"/>
              <a:gd name="T15" fmla="*/ 2147483647 h 82"/>
              <a:gd name="T16" fmla="*/ 0 w 84"/>
              <a:gd name="T17" fmla="*/ 2147483647 h 82"/>
              <a:gd name="T18" fmla="*/ 2147483647 w 84"/>
              <a:gd name="T19" fmla="*/ 2147483647 h 82"/>
              <a:gd name="T20" fmla="*/ 2147483647 w 84"/>
              <a:gd name="T21" fmla="*/ 2147483647 h 82"/>
              <a:gd name="T22" fmla="*/ 2147483647 w 84"/>
              <a:gd name="T23" fmla="*/ 2147483647 h 82"/>
              <a:gd name="T24" fmla="*/ 2147483647 w 84"/>
              <a:gd name="T25" fmla="*/ 2147483647 h 82"/>
              <a:gd name="T26" fmla="*/ 2147483647 w 84"/>
              <a:gd name="T27" fmla="*/ 2147483647 h 82"/>
              <a:gd name="T28" fmla="*/ 2147483647 w 84"/>
              <a:gd name="T29" fmla="*/ 2147483647 h 82"/>
              <a:gd name="T30" fmla="*/ 2147483647 w 84"/>
              <a:gd name="T31" fmla="*/ 2147483647 h 82"/>
              <a:gd name="T32" fmla="*/ 2147483647 w 84"/>
              <a:gd name="T33" fmla="*/ 2147483647 h 8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4"/>
              <a:gd name="T52" fmla="*/ 0 h 82"/>
              <a:gd name="T53" fmla="*/ 84 w 84"/>
              <a:gd name="T54" fmla="*/ 82 h 8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4" h="82">
                <a:moveTo>
                  <a:pt x="84" y="41"/>
                </a:moveTo>
                <a:lnTo>
                  <a:pt x="80" y="24"/>
                </a:lnTo>
                <a:lnTo>
                  <a:pt x="71" y="11"/>
                </a:lnTo>
                <a:lnTo>
                  <a:pt x="58" y="3"/>
                </a:lnTo>
                <a:lnTo>
                  <a:pt x="43" y="0"/>
                </a:lnTo>
                <a:lnTo>
                  <a:pt x="26" y="3"/>
                </a:lnTo>
                <a:lnTo>
                  <a:pt x="13" y="11"/>
                </a:lnTo>
                <a:lnTo>
                  <a:pt x="4" y="24"/>
                </a:lnTo>
                <a:lnTo>
                  <a:pt x="0" y="41"/>
                </a:lnTo>
                <a:lnTo>
                  <a:pt x="4" y="57"/>
                </a:lnTo>
                <a:lnTo>
                  <a:pt x="13" y="71"/>
                </a:lnTo>
                <a:lnTo>
                  <a:pt x="26" y="80"/>
                </a:lnTo>
                <a:lnTo>
                  <a:pt x="43" y="82"/>
                </a:lnTo>
                <a:lnTo>
                  <a:pt x="58" y="80"/>
                </a:lnTo>
                <a:lnTo>
                  <a:pt x="71" y="71"/>
                </a:lnTo>
                <a:lnTo>
                  <a:pt x="80" y="57"/>
                </a:lnTo>
                <a:lnTo>
                  <a:pt x="84" y="4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4" name="Line 68"/>
          <p:cNvSpPr>
            <a:spLocks noChangeShapeType="1"/>
          </p:cNvSpPr>
          <p:nvPr/>
        </p:nvSpPr>
        <p:spPr bwMode="auto">
          <a:xfrm>
            <a:off x="1836738" y="2708275"/>
            <a:ext cx="1984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5" name="Freeform 69"/>
          <p:cNvSpPr>
            <a:spLocks/>
          </p:cNvSpPr>
          <p:nvPr/>
        </p:nvSpPr>
        <p:spPr bwMode="auto">
          <a:xfrm>
            <a:off x="1939925" y="2684463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6" name="Freeform 70"/>
          <p:cNvSpPr>
            <a:spLocks/>
          </p:cNvSpPr>
          <p:nvPr/>
        </p:nvSpPr>
        <p:spPr bwMode="auto">
          <a:xfrm>
            <a:off x="4926013" y="3511550"/>
            <a:ext cx="207962" cy="207963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6"/>
                </a:moveTo>
                <a:lnTo>
                  <a:pt x="125" y="42"/>
                </a:lnTo>
                <a:lnTo>
                  <a:pt x="112" y="19"/>
                </a:lnTo>
                <a:lnTo>
                  <a:pt x="90" y="6"/>
                </a:lnTo>
                <a:lnTo>
                  <a:pt x="65" y="0"/>
                </a:lnTo>
                <a:lnTo>
                  <a:pt x="39" y="6"/>
                </a:lnTo>
                <a:lnTo>
                  <a:pt x="19" y="19"/>
                </a:lnTo>
                <a:lnTo>
                  <a:pt x="4" y="42"/>
                </a:lnTo>
                <a:lnTo>
                  <a:pt x="0" y="66"/>
                </a:lnTo>
                <a:lnTo>
                  <a:pt x="4" y="92"/>
                </a:lnTo>
                <a:lnTo>
                  <a:pt x="19" y="112"/>
                </a:lnTo>
                <a:lnTo>
                  <a:pt x="39" y="126"/>
                </a:lnTo>
                <a:lnTo>
                  <a:pt x="65" y="131"/>
                </a:lnTo>
                <a:lnTo>
                  <a:pt x="90" y="126"/>
                </a:lnTo>
                <a:lnTo>
                  <a:pt x="112" y="112"/>
                </a:lnTo>
                <a:lnTo>
                  <a:pt x="125" y="92"/>
                </a:lnTo>
                <a:lnTo>
                  <a:pt x="131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7" name="Freeform 71"/>
          <p:cNvSpPr>
            <a:spLocks/>
          </p:cNvSpPr>
          <p:nvPr/>
        </p:nvSpPr>
        <p:spPr bwMode="auto">
          <a:xfrm>
            <a:off x="5699125" y="3511550"/>
            <a:ext cx="207963" cy="207963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6"/>
                </a:moveTo>
                <a:lnTo>
                  <a:pt x="125" y="42"/>
                </a:lnTo>
                <a:lnTo>
                  <a:pt x="112" y="19"/>
                </a:lnTo>
                <a:lnTo>
                  <a:pt x="92" y="6"/>
                </a:lnTo>
                <a:lnTo>
                  <a:pt x="66" y="0"/>
                </a:lnTo>
                <a:lnTo>
                  <a:pt x="40" y="6"/>
                </a:lnTo>
                <a:lnTo>
                  <a:pt x="19" y="19"/>
                </a:lnTo>
                <a:lnTo>
                  <a:pt x="6" y="42"/>
                </a:lnTo>
                <a:lnTo>
                  <a:pt x="0" y="66"/>
                </a:lnTo>
                <a:lnTo>
                  <a:pt x="6" y="92"/>
                </a:lnTo>
                <a:lnTo>
                  <a:pt x="19" y="112"/>
                </a:lnTo>
                <a:lnTo>
                  <a:pt x="40" y="126"/>
                </a:lnTo>
                <a:lnTo>
                  <a:pt x="66" y="131"/>
                </a:lnTo>
                <a:lnTo>
                  <a:pt x="92" y="126"/>
                </a:lnTo>
                <a:lnTo>
                  <a:pt x="112" y="112"/>
                </a:lnTo>
                <a:lnTo>
                  <a:pt x="125" y="92"/>
                </a:lnTo>
                <a:lnTo>
                  <a:pt x="131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8" name="Freeform 72"/>
          <p:cNvSpPr>
            <a:spLocks/>
          </p:cNvSpPr>
          <p:nvPr/>
        </p:nvSpPr>
        <p:spPr bwMode="auto">
          <a:xfrm>
            <a:off x="3573463" y="3305175"/>
            <a:ext cx="207962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5" y="39"/>
                </a:lnTo>
                <a:lnTo>
                  <a:pt x="112" y="18"/>
                </a:lnTo>
                <a:lnTo>
                  <a:pt x="92" y="5"/>
                </a:lnTo>
                <a:lnTo>
                  <a:pt x="66" y="0"/>
                </a:lnTo>
                <a:lnTo>
                  <a:pt x="40" y="5"/>
                </a:lnTo>
                <a:lnTo>
                  <a:pt x="19" y="18"/>
                </a:lnTo>
                <a:lnTo>
                  <a:pt x="6" y="39"/>
                </a:lnTo>
                <a:lnTo>
                  <a:pt x="0" y="65"/>
                </a:lnTo>
                <a:lnTo>
                  <a:pt x="6" y="91"/>
                </a:lnTo>
                <a:lnTo>
                  <a:pt x="19" y="112"/>
                </a:lnTo>
                <a:lnTo>
                  <a:pt x="40" y="125"/>
                </a:lnTo>
                <a:lnTo>
                  <a:pt x="66" y="130"/>
                </a:lnTo>
                <a:lnTo>
                  <a:pt x="92" y="125"/>
                </a:lnTo>
                <a:lnTo>
                  <a:pt x="112" y="112"/>
                </a:lnTo>
                <a:lnTo>
                  <a:pt x="125" y="91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9" name="Freeform 73"/>
          <p:cNvSpPr>
            <a:spLocks/>
          </p:cNvSpPr>
          <p:nvPr/>
        </p:nvSpPr>
        <p:spPr bwMode="auto">
          <a:xfrm>
            <a:off x="3781425" y="3455988"/>
            <a:ext cx="396875" cy="150812"/>
          </a:xfrm>
          <a:custGeom>
            <a:avLst/>
            <a:gdLst>
              <a:gd name="T0" fmla="*/ 0 w 250"/>
              <a:gd name="T1" fmla="*/ 0 h 95"/>
              <a:gd name="T2" fmla="*/ 0 w 250"/>
              <a:gd name="T3" fmla="*/ 0 h 95"/>
              <a:gd name="T4" fmla="*/ 0 w 250"/>
              <a:gd name="T5" fmla="*/ 0 h 95"/>
              <a:gd name="T6" fmla="*/ 2147483647 w 250"/>
              <a:gd name="T7" fmla="*/ 0 h 95"/>
              <a:gd name="T8" fmla="*/ 2147483647 w 250"/>
              <a:gd name="T9" fmla="*/ 2147483647 h 95"/>
              <a:gd name="T10" fmla="*/ 2147483647 w 250"/>
              <a:gd name="T11" fmla="*/ 2147483647 h 95"/>
              <a:gd name="T12" fmla="*/ 2147483647 w 250"/>
              <a:gd name="T13" fmla="*/ 2147483647 h 95"/>
              <a:gd name="T14" fmla="*/ 2147483647 w 250"/>
              <a:gd name="T15" fmla="*/ 2147483647 h 95"/>
              <a:gd name="T16" fmla="*/ 2147483647 w 250"/>
              <a:gd name="T17" fmla="*/ 2147483647 h 95"/>
              <a:gd name="T18" fmla="*/ 2147483647 w 250"/>
              <a:gd name="T19" fmla="*/ 2147483647 h 95"/>
              <a:gd name="T20" fmla="*/ 2147483647 w 250"/>
              <a:gd name="T21" fmla="*/ 2147483647 h 95"/>
              <a:gd name="T22" fmla="*/ 2147483647 w 250"/>
              <a:gd name="T23" fmla="*/ 2147483647 h 95"/>
              <a:gd name="T24" fmla="*/ 2147483647 w 250"/>
              <a:gd name="T25" fmla="*/ 2147483647 h 95"/>
              <a:gd name="T26" fmla="*/ 2147483647 w 250"/>
              <a:gd name="T27" fmla="*/ 2147483647 h 95"/>
              <a:gd name="T28" fmla="*/ 2147483647 w 250"/>
              <a:gd name="T29" fmla="*/ 2147483647 h 95"/>
              <a:gd name="T30" fmla="*/ 2147483647 w 250"/>
              <a:gd name="T31" fmla="*/ 2147483647 h 95"/>
              <a:gd name="T32" fmla="*/ 2147483647 w 250"/>
              <a:gd name="T33" fmla="*/ 2147483647 h 95"/>
              <a:gd name="T34" fmla="*/ 2147483647 w 250"/>
              <a:gd name="T35" fmla="*/ 2147483647 h 95"/>
              <a:gd name="T36" fmla="*/ 2147483647 w 250"/>
              <a:gd name="T37" fmla="*/ 2147483647 h 95"/>
              <a:gd name="T38" fmla="*/ 2147483647 w 250"/>
              <a:gd name="T39" fmla="*/ 2147483647 h 95"/>
              <a:gd name="T40" fmla="*/ 2147483647 w 250"/>
              <a:gd name="T41" fmla="*/ 2147483647 h 95"/>
              <a:gd name="T42" fmla="*/ 2147483647 w 250"/>
              <a:gd name="T43" fmla="*/ 2147483647 h 95"/>
              <a:gd name="T44" fmla="*/ 2147483647 w 250"/>
              <a:gd name="T45" fmla="*/ 2147483647 h 95"/>
              <a:gd name="T46" fmla="*/ 2147483647 w 250"/>
              <a:gd name="T47" fmla="*/ 2147483647 h 9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50"/>
              <a:gd name="T73" fmla="*/ 0 h 95"/>
              <a:gd name="T74" fmla="*/ 250 w 250"/>
              <a:gd name="T75" fmla="*/ 95 h 9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50" h="95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2"/>
                </a:lnTo>
                <a:lnTo>
                  <a:pt x="6" y="2"/>
                </a:lnTo>
                <a:lnTo>
                  <a:pt x="9" y="4"/>
                </a:lnTo>
                <a:lnTo>
                  <a:pt x="13" y="7"/>
                </a:lnTo>
                <a:lnTo>
                  <a:pt x="21" y="11"/>
                </a:lnTo>
                <a:lnTo>
                  <a:pt x="28" y="15"/>
                </a:lnTo>
                <a:lnTo>
                  <a:pt x="49" y="26"/>
                </a:lnTo>
                <a:lnTo>
                  <a:pt x="75" y="37"/>
                </a:lnTo>
                <a:lnTo>
                  <a:pt x="103" y="52"/>
                </a:lnTo>
                <a:lnTo>
                  <a:pt x="131" y="65"/>
                </a:lnTo>
                <a:lnTo>
                  <a:pt x="157" y="75"/>
                </a:lnTo>
                <a:lnTo>
                  <a:pt x="185" y="84"/>
                </a:lnTo>
                <a:lnTo>
                  <a:pt x="207" y="90"/>
                </a:lnTo>
                <a:lnTo>
                  <a:pt x="226" y="93"/>
                </a:lnTo>
                <a:lnTo>
                  <a:pt x="237" y="93"/>
                </a:lnTo>
                <a:lnTo>
                  <a:pt x="243" y="95"/>
                </a:lnTo>
                <a:lnTo>
                  <a:pt x="247" y="95"/>
                </a:lnTo>
                <a:lnTo>
                  <a:pt x="250" y="9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0" name="Freeform 74"/>
          <p:cNvSpPr>
            <a:spLocks/>
          </p:cNvSpPr>
          <p:nvPr/>
        </p:nvSpPr>
        <p:spPr bwMode="auto">
          <a:xfrm>
            <a:off x="4084638" y="3578225"/>
            <a:ext cx="93662" cy="44450"/>
          </a:xfrm>
          <a:custGeom>
            <a:avLst/>
            <a:gdLst>
              <a:gd name="T0" fmla="*/ 2147483647 w 59"/>
              <a:gd name="T1" fmla="*/ 0 h 28"/>
              <a:gd name="T2" fmla="*/ 2147483647 w 59"/>
              <a:gd name="T3" fmla="*/ 2147483647 h 28"/>
              <a:gd name="T4" fmla="*/ 0 w 59"/>
              <a:gd name="T5" fmla="*/ 2147483647 h 28"/>
              <a:gd name="T6" fmla="*/ 0 60000 65536"/>
              <a:gd name="T7" fmla="*/ 0 60000 65536"/>
              <a:gd name="T8" fmla="*/ 0 60000 65536"/>
              <a:gd name="T9" fmla="*/ 0 w 59"/>
              <a:gd name="T10" fmla="*/ 0 h 28"/>
              <a:gd name="T11" fmla="*/ 59 w 59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28">
                <a:moveTo>
                  <a:pt x="1" y="0"/>
                </a:moveTo>
                <a:lnTo>
                  <a:pt x="59" y="18"/>
                </a:lnTo>
                <a:lnTo>
                  <a:pt x="0" y="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1" name="Line 75"/>
          <p:cNvSpPr>
            <a:spLocks noChangeShapeType="1"/>
          </p:cNvSpPr>
          <p:nvPr/>
        </p:nvSpPr>
        <p:spPr bwMode="auto">
          <a:xfrm>
            <a:off x="4403725" y="3624263"/>
            <a:ext cx="5318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2" name="Freeform 76"/>
          <p:cNvSpPr>
            <a:spLocks/>
          </p:cNvSpPr>
          <p:nvPr/>
        </p:nvSpPr>
        <p:spPr bwMode="auto">
          <a:xfrm>
            <a:off x="4840288" y="3600450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3" name="Line 77"/>
          <p:cNvSpPr>
            <a:spLocks noChangeShapeType="1"/>
          </p:cNvSpPr>
          <p:nvPr/>
        </p:nvSpPr>
        <p:spPr bwMode="auto">
          <a:xfrm>
            <a:off x="5133975" y="3616325"/>
            <a:ext cx="574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4" name="Freeform 78"/>
          <p:cNvSpPr>
            <a:spLocks/>
          </p:cNvSpPr>
          <p:nvPr/>
        </p:nvSpPr>
        <p:spPr bwMode="auto">
          <a:xfrm>
            <a:off x="5613400" y="3592513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5" name="Freeform 79"/>
          <p:cNvSpPr>
            <a:spLocks noEditPoints="1"/>
          </p:cNvSpPr>
          <p:nvPr/>
        </p:nvSpPr>
        <p:spPr bwMode="auto">
          <a:xfrm>
            <a:off x="3278188" y="3019425"/>
            <a:ext cx="103187" cy="149225"/>
          </a:xfrm>
          <a:custGeom>
            <a:avLst/>
            <a:gdLst>
              <a:gd name="T0" fmla="*/ 2147483647 w 65"/>
              <a:gd name="T1" fmla="*/ 2147483647 h 94"/>
              <a:gd name="T2" fmla="*/ 2147483647 w 65"/>
              <a:gd name="T3" fmla="*/ 2147483647 h 94"/>
              <a:gd name="T4" fmla="*/ 2147483647 w 65"/>
              <a:gd name="T5" fmla="*/ 2147483647 h 94"/>
              <a:gd name="T6" fmla="*/ 2147483647 w 65"/>
              <a:gd name="T7" fmla="*/ 2147483647 h 94"/>
              <a:gd name="T8" fmla="*/ 2147483647 w 65"/>
              <a:gd name="T9" fmla="*/ 2147483647 h 94"/>
              <a:gd name="T10" fmla="*/ 2147483647 w 65"/>
              <a:gd name="T11" fmla="*/ 2147483647 h 94"/>
              <a:gd name="T12" fmla="*/ 2147483647 w 65"/>
              <a:gd name="T13" fmla="*/ 2147483647 h 94"/>
              <a:gd name="T14" fmla="*/ 2147483647 w 65"/>
              <a:gd name="T15" fmla="*/ 2147483647 h 94"/>
              <a:gd name="T16" fmla="*/ 2147483647 w 65"/>
              <a:gd name="T17" fmla="*/ 2147483647 h 94"/>
              <a:gd name="T18" fmla="*/ 2147483647 w 65"/>
              <a:gd name="T19" fmla="*/ 2147483647 h 94"/>
              <a:gd name="T20" fmla="*/ 0 w 65"/>
              <a:gd name="T21" fmla="*/ 2147483647 h 94"/>
              <a:gd name="T22" fmla="*/ 2147483647 w 65"/>
              <a:gd name="T23" fmla="*/ 2147483647 h 94"/>
              <a:gd name="T24" fmla="*/ 2147483647 w 65"/>
              <a:gd name="T25" fmla="*/ 2147483647 h 94"/>
              <a:gd name="T26" fmla="*/ 2147483647 w 65"/>
              <a:gd name="T27" fmla="*/ 0 h 94"/>
              <a:gd name="T28" fmla="*/ 2147483647 w 65"/>
              <a:gd name="T29" fmla="*/ 2147483647 h 94"/>
              <a:gd name="T30" fmla="*/ 2147483647 w 65"/>
              <a:gd name="T31" fmla="*/ 0 h 94"/>
              <a:gd name="T32" fmla="*/ 2147483647 w 65"/>
              <a:gd name="T33" fmla="*/ 2147483647 h 94"/>
              <a:gd name="T34" fmla="*/ 2147483647 w 65"/>
              <a:gd name="T35" fmla="*/ 2147483647 h 94"/>
              <a:gd name="T36" fmla="*/ 2147483647 w 65"/>
              <a:gd name="T37" fmla="*/ 2147483647 h 94"/>
              <a:gd name="T38" fmla="*/ 2147483647 w 65"/>
              <a:gd name="T39" fmla="*/ 2147483647 h 94"/>
              <a:gd name="T40" fmla="*/ 2147483647 w 65"/>
              <a:gd name="T41" fmla="*/ 2147483647 h 94"/>
              <a:gd name="T42" fmla="*/ 2147483647 w 65"/>
              <a:gd name="T43" fmla="*/ 2147483647 h 94"/>
              <a:gd name="T44" fmla="*/ 2147483647 w 65"/>
              <a:gd name="T45" fmla="*/ 2147483647 h 94"/>
              <a:gd name="T46" fmla="*/ 2147483647 w 65"/>
              <a:gd name="T47" fmla="*/ 2147483647 h 94"/>
              <a:gd name="T48" fmla="*/ 2147483647 w 65"/>
              <a:gd name="T49" fmla="*/ 2147483647 h 94"/>
              <a:gd name="T50" fmla="*/ 2147483647 w 65"/>
              <a:gd name="T51" fmla="*/ 2147483647 h 94"/>
              <a:gd name="T52" fmla="*/ 2147483647 w 65"/>
              <a:gd name="T53" fmla="*/ 2147483647 h 94"/>
              <a:gd name="T54" fmla="*/ 2147483647 w 65"/>
              <a:gd name="T55" fmla="*/ 2147483647 h 94"/>
              <a:gd name="T56" fmla="*/ 2147483647 w 65"/>
              <a:gd name="T57" fmla="*/ 2147483647 h 94"/>
              <a:gd name="T58" fmla="*/ 2147483647 w 65"/>
              <a:gd name="T59" fmla="*/ 2147483647 h 94"/>
              <a:gd name="T60" fmla="*/ 2147483647 w 65"/>
              <a:gd name="T61" fmla="*/ 2147483647 h 94"/>
              <a:gd name="T62" fmla="*/ 2147483647 w 65"/>
              <a:gd name="T63" fmla="*/ 2147483647 h 94"/>
              <a:gd name="T64" fmla="*/ 2147483647 w 65"/>
              <a:gd name="T65" fmla="*/ 2147483647 h 94"/>
              <a:gd name="T66" fmla="*/ 2147483647 w 65"/>
              <a:gd name="T67" fmla="*/ 2147483647 h 94"/>
              <a:gd name="T68" fmla="*/ 2147483647 w 65"/>
              <a:gd name="T69" fmla="*/ 2147483647 h 94"/>
              <a:gd name="T70" fmla="*/ 2147483647 w 65"/>
              <a:gd name="T71" fmla="*/ 2147483647 h 9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5"/>
              <a:gd name="T109" fmla="*/ 0 h 94"/>
              <a:gd name="T110" fmla="*/ 65 w 65"/>
              <a:gd name="T111" fmla="*/ 94 h 9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5" h="94">
                <a:moveTo>
                  <a:pt x="3" y="71"/>
                </a:moveTo>
                <a:lnTo>
                  <a:pt x="24" y="75"/>
                </a:lnTo>
                <a:lnTo>
                  <a:pt x="26" y="77"/>
                </a:lnTo>
                <a:lnTo>
                  <a:pt x="26" y="79"/>
                </a:lnTo>
                <a:lnTo>
                  <a:pt x="29" y="81"/>
                </a:lnTo>
                <a:lnTo>
                  <a:pt x="35" y="81"/>
                </a:lnTo>
                <a:lnTo>
                  <a:pt x="41" y="81"/>
                </a:lnTo>
                <a:lnTo>
                  <a:pt x="44" y="79"/>
                </a:lnTo>
                <a:lnTo>
                  <a:pt x="46" y="77"/>
                </a:lnTo>
                <a:lnTo>
                  <a:pt x="48" y="75"/>
                </a:lnTo>
                <a:lnTo>
                  <a:pt x="48" y="71"/>
                </a:lnTo>
                <a:lnTo>
                  <a:pt x="48" y="66"/>
                </a:lnTo>
                <a:lnTo>
                  <a:pt x="48" y="56"/>
                </a:lnTo>
                <a:lnTo>
                  <a:pt x="43" y="62"/>
                </a:lnTo>
                <a:lnTo>
                  <a:pt x="35" y="66"/>
                </a:lnTo>
                <a:lnTo>
                  <a:pt x="28" y="68"/>
                </a:lnTo>
                <a:lnTo>
                  <a:pt x="18" y="66"/>
                </a:lnTo>
                <a:lnTo>
                  <a:pt x="13" y="62"/>
                </a:lnTo>
                <a:lnTo>
                  <a:pt x="7" y="56"/>
                </a:lnTo>
                <a:lnTo>
                  <a:pt x="3" y="51"/>
                </a:lnTo>
                <a:lnTo>
                  <a:pt x="1" y="43"/>
                </a:lnTo>
                <a:lnTo>
                  <a:pt x="0" y="34"/>
                </a:lnTo>
                <a:lnTo>
                  <a:pt x="1" y="25"/>
                </a:lnTo>
                <a:lnTo>
                  <a:pt x="3" y="15"/>
                </a:lnTo>
                <a:lnTo>
                  <a:pt x="9" y="8"/>
                </a:lnTo>
                <a:lnTo>
                  <a:pt x="14" y="4"/>
                </a:lnTo>
                <a:lnTo>
                  <a:pt x="20" y="0"/>
                </a:lnTo>
                <a:lnTo>
                  <a:pt x="28" y="0"/>
                </a:lnTo>
                <a:lnTo>
                  <a:pt x="35" y="0"/>
                </a:lnTo>
                <a:lnTo>
                  <a:pt x="43" y="4"/>
                </a:lnTo>
                <a:lnTo>
                  <a:pt x="48" y="10"/>
                </a:lnTo>
                <a:lnTo>
                  <a:pt x="48" y="0"/>
                </a:lnTo>
                <a:lnTo>
                  <a:pt x="65" y="0"/>
                </a:lnTo>
                <a:lnTo>
                  <a:pt x="65" y="60"/>
                </a:lnTo>
                <a:lnTo>
                  <a:pt x="65" y="68"/>
                </a:lnTo>
                <a:lnTo>
                  <a:pt x="65" y="73"/>
                </a:lnTo>
                <a:lnTo>
                  <a:pt x="63" y="79"/>
                </a:lnTo>
                <a:lnTo>
                  <a:pt x="61" y="83"/>
                </a:lnTo>
                <a:lnTo>
                  <a:pt x="57" y="86"/>
                </a:lnTo>
                <a:lnTo>
                  <a:pt x="54" y="90"/>
                </a:lnTo>
                <a:lnTo>
                  <a:pt x="48" y="92"/>
                </a:lnTo>
                <a:lnTo>
                  <a:pt x="43" y="94"/>
                </a:lnTo>
                <a:lnTo>
                  <a:pt x="33" y="94"/>
                </a:lnTo>
                <a:lnTo>
                  <a:pt x="24" y="94"/>
                </a:lnTo>
                <a:lnTo>
                  <a:pt x="16" y="92"/>
                </a:lnTo>
                <a:lnTo>
                  <a:pt x="11" y="88"/>
                </a:lnTo>
                <a:lnTo>
                  <a:pt x="7" y="84"/>
                </a:lnTo>
                <a:lnTo>
                  <a:pt x="3" y="79"/>
                </a:lnTo>
                <a:lnTo>
                  <a:pt x="3" y="73"/>
                </a:lnTo>
                <a:lnTo>
                  <a:pt x="3" y="71"/>
                </a:lnTo>
                <a:close/>
                <a:moveTo>
                  <a:pt x="18" y="34"/>
                </a:moveTo>
                <a:lnTo>
                  <a:pt x="18" y="40"/>
                </a:lnTo>
                <a:lnTo>
                  <a:pt x="20" y="45"/>
                </a:lnTo>
                <a:lnTo>
                  <a:pt x="22" y="49"/>
                </a:lnTo>
                <a:lnTo>
                  <a:pt x="28" y="53"/>
                </a:lnTo>
                <a:lnTo>
                  <a:pt x="33" y="55"/>
                </a:lnTo>
                <a:lnTo>
                  <a:pt x="39" y="53"/>
                </a:lnTo>
                <a:lnTo>
                  <a:pt x="44" y="49"/>
                </a:lnTo>
                <a:lnTo>
                  <a:pt x="46" y="45"/>
                </a:lnTo>
                <a:lnTo>
                  <a:pt x="48" y="40"/>
                </a:lnTo>
                <a:lnTo>
                  <a:pt x="48" y="34"/>
                </a:lnTo>
                <a:lnTo>
                  <a:pt x="48" y="28"/>
                </a:lnTo>
                <a:lnTo>
                  <a:pt x="46" y="23"/>
                </a:lnTo>
                <a:lnTo>
                  <a:pt x="44" y="19"/>
                </a:lnTo>
                <a:lnTo>
                  <a:pt x="39" y="15"/>
                </a:lnTo>
                <a:lnTo>
                  <a:pt x="33" y="14"/>
                </a:lnTo>
                <a:lnTo>
                  <a:pt x="28" y="15"/>
                </a:lnTo>
                <a:lnTo>
                  <a:pt x="22" y="19"/>
                </a:lnTo>
                <a:lnTo>
                  <a:pt x="20" y="23"/>
                </a:lnTo>
                <a:lnTo>
                  <a:pt x="18" y="27"/>
                </a:lnTo>
                <a:lnTo>
                  <a:pt x="18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6" name="Freeform 80"/>
          <p:cNvSpPr>
            <a:spLocks noEditPoints="1"/>
          </p:cNvSpPr>
          <p:nvPr/>
        </p:nvSpPr>
        <p:spPr bwMode="auto">
          <a:xfrm>
            <a:off x="3911600" y="3378200"/>
            <a:ext cx="109538" cy="111125"/>
          </a:xfrm>
          <a:custGeom>
            <a:avLst/>
            <a:gdLst>
              <a:gd name="T0" fmla="*/ 0 w 69"/>
              <a:gd name="T1" fmla="*/ 2147483647 h 70"/>
              <a:gd name="T2" fmla="*/ 2147483647 w 69"/>
              <a:gd name="T3" fmla="*/ 2147483647 h 70"/>
              <a:gd name="T4" fmla="*/ 2147483647 w 69"/>
              <a:gd name="T5" fmla="*/ 2147483647 h 70"/>
              <a:gd name="T6" fmla="*/ 2147483647 w 69"/>
              <a:gd name="T7" fmla="*/ 2147483647 h 70"/>
              <a:gd name="T8" fmla="*/ 2147483647 w 69"/>
              <a:gd name="T9" fmla="*/ 2147483647 h 70"/>
              <a:gd name="T10" fmla="*/ 2147483647 w 69"/>
              <a:gd name="T11" fmla="*/ 0 h 70"/>
              <a:gd name="T12" fmla="*/ 2147483647 w 69"/>
              <a:gd name="T13" fmla="*/ 0 h 70"/>
              <a:gd name="T14" fmla="*/ 2147483647 w 69"/>
              <a:gd name="T15" fmla="*/ 0 h 70"/>
              <a:gd name="T16" fmla="*/ 2147483647 w 69"/>
              <a:gd name="T17" fmla="*/ 2147483647 h 70"/>
              <a:gd name="T18" fmla="*/ 2147483647 w 69"/>
              <a:gd name="T19" fmla="*/ 2147483647 h 70"/>
              <a:gd name="T20" fmla="*/ 2147483647 w 69"/>
              <a:gd name="T21" fmla="*/ 2147483647 h 70"/>
              <a:gd name="T22" fmla="*/ 2147483647 w 69"/>
              <a:gd name="T23" fmla="*/ 2147483647 h 70"/>
              <a:gd name="T24" fmla="*/ 2147483647 w 69"/>
              <a:gd name="T25" fmla="*/ 2147483647 h 70"/>
              <a:gd name="T26" fmla="*/ 2147483647 w 69"/>
              <a:gd name="T27" fmla="*/ 2147483647 h 70"/>
              <a:gd name="T28" fmla="*/ 2147483647 w 69"/>
              <a:gd name="T29" fmla="*/ 2147483647 h 70"/>
              <a:gd name="T30" fmla="*/ 2147483647 w 69"/>
              <a:gd name="T31" fmla="*/ 2147483647 h 70"/>
              <a:gd name="T32" fmla="*/ 2147483647 w 69"/>
              <a:gd name="T33" fmla="*/ 2147483647 h 70"/>
              <a:gd name="T34" fmla="*/ 2147483647 w 69"/>
              <a:gd name="T35" fmla="*/ 2147483647 h 70"/>
              <a:gd name="T36" fmla="*/ 2147483647 w 69"/>
              <a:gd name="T37" fmla="*/ 2147483647 h 70"/>
              <a:gd name="T38" fmla="*/ 2147483647 w 69"/>
              <a:gd name="T39" fmla="*/ 2147483647 h 70"/>
              <a:gd name="T40" fmla="*/ 2147483647 w 69"/>
              <a:gd name="T41" fmla="*/ 2147483647 h 70"/>
              <a:gd name="T42" fmla="*/ 2147483647 w 69"/>
              <a:gd name="T43" fmla="*/ 2147483647 h 70"/>
              <a:gd name="T44" fmla="*/ 2147483647 w 69"/>
              <a:gd name="T45" fmla="*/ 2147483647 h 70"/>
              <a:gd name="T46" fmla="*/ 2147483647 w 69"/>
              <a:gd name="T47" fmla="*/ 2147483647 h 70"/>
              <a:gd name="T48" fmla="*/ 2147483647 w 69"/>
              <a:gd name="T49" fmla="*/ 2147483647 h 70"/>
              <a:gd name="T50" fmla="*/ 0 w 69"/>
              <a:gd name="T51" fmla="*/ 2147483647 h 70"/>
              <a:gd name="T52" fmla="*/ 0 w 69"/>
              <a:gd name="T53" fmla="*/ 2147483647 h 70"/>
              <a:gd name="T54" fmla="*/ 2147483647 w 69"/>
              <a:gd name="T55" fmla="*/ 2147483647 h 70"/>
              <a:gd name="T56" fmla="*/ 2147483647 w 69"/>
              <a:gd name="T57" fmla="*/ 2147483647 h 70"/>
              <a:gd name="T58" fmla="*/ 2147483647 w 69"/>
              <a:gd name="T59" fmla="*/ 2147483647 h 70"/>
              <a:gd name="T60" fmla="*/ 2147483647 w 69"/>
              <a:gd name="T61" fmla="*/ 2147483647 h 70"/>
              <a:gd name="T62" fmla="*/ 2147483647 w 69"/>
              <a:gd name="T63" fmla="*/ 2147483647 h 70"/>
              <a:gd name="T64" fmla="*/ 2147483647 w 69"/>
              <a:gd name="T65" fmla="*/ 2147483647 h 70"/>
              <a:gd name="T66" fmla="*/ 2147483647 w 69"/>
              <a:gd name="T67" fmla="*/ 2147483647 h 70"/>
              <a:gd name="T68" fmla="*/ 2147483647 w 69"/>
              <a:gd name="T69" fmla="*/ 2147483647 h 70"/>
              <a:gd name="T70" fmla="*/ 2147483647 w 69"/>
              <a:gd name="T71" fmla="*/ 2147483647 h 70"/>
              <a:gd name="T72" fmla="*/ 2147483647 w 69"/>
              <a:gd name="T73" fmla="*/ 2147483647 h 70"/>
              <a:gd name="T74" fmla="*/ 2147483647 w 69"/>
              <a:gd name="T75" fmla="*/ 2147483647 h 70"/>
              <a:gd name="T76" fmla="*/ 2147483647 w 69"/>
              <a:gd name="T77" fmla="*/ 2147483647 h 70"/>
              <a:gd name="T78" fmla="*/ 2147483647 w 69"/>
              <a:gd name="T79" fmla="*/ 2147483647 h 70"/>
              <a:gd name="T80" fmla="*/ 2147483647 w 69"/>
              <a:gd name="T81" fmla="*/ 2147483647 h 70"/>
              <a:gd name="T82" fmla="*/ 2147483647 w 69"/>
              <a:gd name="T83" fmla="*/ 2147483647 h 70"/>
              <a:gd name="T84" fmla="*/ 2147483647 w 69"/>
              <a:gd name="T85" fmla="*/ 2147483647 h 70"/>
              <a:gd name="T86" fmla="*/ 2147483647 w 69"/>
              <a:gd name="T87" fmla="*/ 2147483647 h 70"/>
              <a:gd name="T88" fmla="*/ 2147483647 w 69"/>
              <a:gd name="T89" fmla="*/ 2147483647 h 70"/>
              <a:gd name="T90" fmla="*/ 2147483647 w 69"/>
              <a:gd name="T91" fmla="*/ 2147483647 h 70"/>
              <a:gd name="T92" fmla="*/ 2147483647 w 69"/>
              <a:gd name="T93" fmla="*/ 2147483647 h 70"/>
              <a:gd name="T94" fmla="*/ 2147483647 w 69"/>
              <a:gd name="T95" fmla="*/ 2147483647 h 70"/>
              <a:gd name="T96" fmla="*/ 2147483647 w 69"/>
              <a:gd name="T97" fmla="*/ 2147483647 h 70"/>
              <a:gd name="T98" fmla="*/ 2147483647 w 69"/>
              <a:gd name="T99" fmla="*/ 2147483647 h 70"/>
              <a:gd name="T100" fmla="*/ 2147483647 w 69"/>
              <a:gd name="T101" fmla="*/ 2147483647 h 70"/>
              <a:gd name="T102" fmla="*/ 2147483647 w 69"/>
              <a:gd name="T103" fmla="*/ 2147483647 h 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9"/>
              <a:gd name="T157" fmla="*/ 0 h 70"/>
              <a:gd name="T158" fmla="*/ 69 w 69"/>
              <a:gd name="T159" fmla="*/ 70 h 7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9" h="70">
                <a:moveTo>
                  <a:pt x="0" y="34"/>
                </a:moveTo>
                <a:lnTo>
                  <a:pt x="2" y="25"/>
                </a:lnTo>
                <a:lnTo>
                  <a:pt x="4" y="17"/>
                </a:lnTo>
                <a:lnTo>
                  <a:pt x="10" y="10"/>
                </a:lnTo>
                <a:lnTo>
                  <a:pt x="17" y="4"/>
                </a:lnTo>
                <a:lnTo>
                  <a:pt x="24" y="0"/>
                </a:lnTo>
                <a:lnTo>
                  <a:pt x="34" y="0"/>
                </a:lnTo>
                <a:lnTo>
                  <a:pt x="45" y="0"/>
                </a:lnTo>
                <a:lnTo>
                  <a:pt x="52" y="4"/>
                </a:lnTo>
                <a:lnTo>
                  <a:pt x="60" y="10"/>
                </a:lnTo>
                <a:lnTo>
                  <a:pt x="66" y="17"/>
                </a:lnTo>
                <a:lnTo>
                  <a:pt x="67" y="25"/>
                </a:lnTo>
                <a:lnTo>
                  <a:pt x="69" y="34"/>
                </a:lnTo>
                <a:lnTo>
                  <a:pt x="67" y="43"/>
                </a:lnTo>
                <a:lnTo>
                  <a:pt x="66" y="53"/>
                </a:lnTo>
                <a:lnTo>
                  <a:pt x="60" y="60"/>
                </a:lnTo>
                <a:lnTo>
                  <a:pt x="52" y="64"/>
                </a:lnTo>
                <a:lnTo>
                  <a:pt x="45" y="68"/>
                </a:lnTo>
                <a:lnTo>
                  <a:pt x="36" y="70"/>
                </a:lnTo>
                <a:lnTo>
                  <a:pt x="26" y="68"/>
                </a:lnTo>
                <a:lnTo>
                  <a:pt x="17" y="66"/>
                </a:lnTo>
                <a:lnTo>
                  <a:pt x="11" y="62"/>
                </a:lnTo>
                <a:lnTo>
                  <a:pt x="8" y="58"/>
                </a:lnTo>
                <a:lnTo>
                  <a:pt x="4" y="53"/>
                </a:lnTo>
                <a:lnTo>
                  <a:pt x="2" y="47"/>
                </a:lnTo>
                <a:lnTo>
                  <a:pt x="0" y="41"/>
                </a:lnTo>
                <a:lnTo>
                  <a:pt x="0" y="34"/>
                </a:lnTo>
                <a:close/>
                <a:moveTo>
                  <a:pt x="17" y="34"/>
                </a:moveTo>
                <a:lnTo>
                  <a:pt x="19" y="41"/>
                </a:lnTo>
                <a:lnTo>
                  <a:pt x="19" y="47"/>
                </a:lnTo>
                <a:lnTo>
                  <a:pt x="23" y="51"/>
                </a:lnTo>
                <a:lnTo>
                  <a:pt x="26" y="53"/>
                </a:lnTo>
                <a:lnTo>
                  <a:pt x="30" y="55"/>
                </a:lnTo>
                <a:lnTo>
                  <a:pt x="34" y="56"/>
                </a:lnTo>
                <a:lnTo>
                  <a:pt x="39" y="55"/>
                </a:lnTo>
                <a:lnTo>
                  <a:pt x="43" y="53"/>
                </a:lnTo>
                <a:lnTo>
                  <a:pt x="47" y="51"/>
                </a:lnTo>
                <a:lnTo>
                  <a:pt x="51" y="47"/>
                </a:lnTo>
                <a:lnTo>
                  <a:pt x="51" y="41"/>
                </a:lnTo>
                <a:lnTo>
                  <a:pt x="52" y="34"/>
                </a:lnTo>
                <a:lnTo>
                  <a:pt x="51" y="28"/>
                </a:lnTo>
                <a:lnTo>
                  <a:pt x="51" y="23"/>
                </a:lnTo>
                <a:lnTo>
                  <a:pt x="47" y="19"/>
                </a:lnTo>
                <a:lnTo>
                  <a:pt x="43" y="15"/>
                </a:lnTo>
                <a:lnTo>
                  <a:pt x="39" y="13"/>
                </a:lnTo>
                <a:lnTo>
                  <a:pt x="34" y="13"/>
                </a:lnTo>
                <a:lnTo>
                  <a:pt x="30" y="13"/>
                </a:lnTo>
                <a:lnTo>
                  <a:pt x="26" y="15"/>
                </a:lnTo>
                <a:lnTo>
                  <a:pt x="23" y="19"/>
                </a:lnTo>
                <a:lnTo>
                  <a:pt x="19" y="23"/>
                </a:lnTo>
                <a:lnTo>
                  <a:pt x="19" y="28"/>
                </a:lnTo>
                <a:lnTo>
                  <a:pt x="17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7" name="Freeform 81"/>
          <p:cNvSpPr>
            <a:spLocks noEditPoints="1"/>
          </p:cNvSpPr>
          <p:nvPr/>
        </p:nvSpPr>
        <p:spPr bwMode="auto">
          <a:xfrm>
            <a:off x="4581525" y="3490913"/>
            <a:ext cx="109538" cy="109537"/>
          </a:xfrm>
          <a:custGeom>
            <a:avLst/>
            <a:gdLst>
              <a:gd name="T0" fmla="*/ 0 w 69"/>
              <a:gd name="T1" fmla="*/ 2147483647 h 69"/>
              <a:gd name="T2" fmla="*/ 2147483647 w 69"/>
              <a:gd name="T3" fmla="*/ 2147483647 h 69"/>
              <a:gd name="T4" fmla="*/ 2147483647 w 69"/>
              <a:gd name="T5" fmla="*/ 2147483647 h 69"/>
              <a:gd name="T6" fmla="*/ 2147483647 w 69"/>
              <a:gd name="T7" fmla="*/ 2147483647 h 69"/>
              <a:gd name="T8" fmla="*/ 2147483647 w 69"/>
              <a:gd name="T9" fmla="*/ 2147483647 h 69"/>
              <a:gd name="T10" fmla="*/ 2147483647 w 69"/>
              <a:gd name="T11" fmla="*/ 2147483647 h 69"/>
              <a:gd name="T12" fmla="*/ 2147483647 w 69"/>
              <a:gd name="T13" fmla="*/ 0 h 69"/>
              <a:gd name="T14" fmla="*/ 2147483647 w 69"/>
              <a:gd name="T15" fmla="*/ 2147483647 h 69"/>
              <a:gd name="T16" fmla="*/ 2147483647 w 69"/>
              <a:gd name="T17" fmla="*/ 2147483647 h 69"/>
              <a:gd name="T18" fmla="*/ 2147483647 w 69"/>
              <a:gd name="T19" fmla="*/ 2147483647 h 69"/>
              <a:gd name="T20" fmla="*/ 2147483647 w 69"/>
              <a:gd name="T21" fmla="*/ 2147483647 h 69"/>
              <a:gd name="T22" fmla="*/ 2147483647 w 69"/>
              <a:gd name="T23" fmla="*/ 2147483647 h 69"/>
              <a:gd name="T24" fmla="*/ 2147483647 w 69"/>
              <a:gd name="T25" fmla="*/ 2147483647 h 69"/>
              <a:gd name="T26" fmla="*/ 2147483647 w 69"/>
              <a:gd name="T27" fmla="*/ 2147483647 h 69"/>
              <a:gd name="T28" fmla="*/ 2147483647 w 69"/>
              <a:gd name="T29" fmla="*/ 2147483647 h 69"/>
              <a:gd name="T30" fmla="*/ 2147483647 w 69"/>
              <a:gd name="T31" fmla="*/ 2147483647 h 69"/>
              <a:gd name="T32" fmla="*/ 2147483647 w 69"/>
              <a:gd name="T33" fmla="*/ 2147483647 h 69"/>
              <a:gd name="T34" fmla="*/ 2147483647 w 69"/>
              <a:gd name="T35" fmla="*/ 2147483647 h 69"/>
              <a:gd name="T36" fmla="*/ 2147483647 w 69"/>
              <a:gd name="T37" fmla="*/ 2147483647 h 69"/>
              <a:gd name="T38" fmla="*/ 2147483647 w 69"/>
              <a:gd name="T39" fmla="*/ 2147483647 h 69"/>
              <a:gd name="T40" fmla="*/ 2147483647 w 69"/>
              <a:gd name="T41" fmla="*/ 2147483647 h 69"/>
              <a:gd name="T42" fmla="*/ 2147483647 w 69"/>
              <a:gd name="T43" fmla="*/ 2147483647 h 69"/>
              <a:gd name="T44" fmla="*/ 2147483647 w 69"/>
              <a:gd name="T45" fmla="*/ 2147483647 h 69"/>
              <a:gd name="T46" fmla="*/ 2147483647 w 69"/>
              <a:gd name="T47" fmla="*/ 2147483647 h 69"/>
              <a:gd name="T48" fmla="*/ 2147483647 w 69"/>
              <a:gd name="T49" fmla="*/ 2147483647 h 69"/>
              <a:gd name="T50" fmla="*/ 2147483647 w 69"/>
              <a:gd name="T51" fmla="*/ 2147483647 h 69"/>
              <a:gd name="T52" fmla="*/ 0 w 69"/>
              <a:gd name="T53" fmla="*/ 2147483647 h 69"/>
              <a:gd name="T54" fmla="*/ 2147483647 w 69"/>
              <a:gd name="T55" fmla="*/ 2147483647 h 69"/>
              <a:gd name="T56" fmla="*/ 2147483647 w 69"/>
              <a:gd name="T57" fmla="*/ 2147483647 h 69"/>
              <a:gd name="T58" fmla="*/ 2147483647 w 69"/>
              <a:gd name="T59" fmla="*/ 2147483647 h 69"/>
              <a:gd name="T60" fmla="*/ 2147483647 w 69"/>
              <a:gd name="T61" fmla="*/ 2147483647 h 69"/>
              <a:gd name="T62" fmla="*/ 2147483647 w 69"/>
              <a:gd name="T63" fmla="*/ 2147483647 h 69"/>
              <a:gd name="T64" fmla="*/ 2147483647 w 69"/>
              <a:gd name="T65" fmla="*/ 2147483647 h 69"/>
              <a:gd name="T66" fmla="*/ 2147483647 w 69"/>
              <a:gd name="T67" fmla="*/ 2147483647 h 69"/>
              <a:gd name="T68" fmla="*/ 2147483647 w 69"/>
              <a:gd name="T69" fmla="*/ 2147483647 h 69"/>
              <a:gd name="T70" fmla="*/ 2147483647 w 69"/>
              <a:gd name="T71" fmla="*/ 2147483647 h 69"/>
              <a:gd name="T72" fmla="*/ 2147483647 w 69"/>
              <a:gd name="T73" fmla="*/ 2147483647 h 69"/>
              <a:gd name="T74" fmla="*/ 2147483647 w 69"/>
              <a:gd name="T75" fmla="*/ 2147483647 h 69"/>
              <a:gd name="T76" fmla="*/ 2147483647 w 69"/>
              <a:gd name="T77" fmla="*/ 2147483647 h 69"/>
              <a:gd name="T78" fmla="*/ 2147483647 w 69"/>
              <a:gd name="T79" fmla="*/ 2147483647 h 69"/>
              <a:gd name="T80" fmla="*/ 2147483647 w 69"/>
              <a:gd name="T81" fmla="*/ 2147483647 h 69"/>
              <a:gd name="T82" fmla="*/ 2147483647 w 69"/>
              <a:gd name="T83" fmla="*/ 2147483647 h 69"/>
              <a:gd name="T84" fmla="*/ 2147483647 w 69"/>
              <a:gd name="T85" fmla="*/ 2147483647 h 69"/>
              <a:gd name="T86" fmla="*/ 2147483647 w 69"/>
              <a:gd name="T87" fmla="*/ 2147483647 h 69"/>
              <a:gd name="T88" fmla="*/ 2147483647 w 69"/>
              <a:gd name="T89" fmla="*/ 2147483647 h 69"/>
              <a:gd name="T90" fmla="*/ 2147483647 w 69"/>
              <a:gd name="T91" fmla="*/ 2147483647 h 69"/>
              <a:gd name="T92" fmla="*/ 2147483647 w 69"/>
              <a:gd name="T93" fmla="*/ 2147483647 h 69"/>
              <a:gd name="T94" fmla="*/ 2147483647 w 69"/>
              <a:gd name="T95" fmla="*/ 2147483647 h 69"/>
              <a:gd name="T96" fmla="*/ 2147483647 w 69"/>
              <a:gd name="T97" fmla="*/ 2147483647 h 69"/>
              <a:gd name="T98" fmla="*/ 2147483647 w 69"/>
              <a:gd name="T99" fmla="*/ 2147483647 h 69"/>
              <a:gd name="T100" fmla="*/ 2147483647 w 69"/>
              <a:gd name="T101" fmla="*/ 2147483647 h 69"/>
              <a:gd name="T102" fmla="*/ 2147483647 w 69"/>
              <a:gd name="T103" fmla="*/ 2147483647 h 6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9"/>
              <a:gd name="T157" fmla="*/ 0 h 69"/>
              <a:gd name="T158" fmla="*/ 69 w 69"/>
              <a:gd name="T159" fmla="*/ 69 h 6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9" h="69">
                <a:moveTo>
                  <a:pt x="0" y="34"/>
                </a:moveTo>
                <a:lnTo>
                  <a:pt x="2" y="27"/>
                </a:lnTo>
                <a:lnTo>
                  <a:pt x="6" y="17"/>
                </a:lnTo>
                <a:lnTo>
                  <a:pt x="10" y="10"/>
                </a:lnTo>
                <a:lnTo>
                  <a:pt x="17" y="4"/>
                </a:lnTo>
                <a:lnTo>
                  <a:pt x="26" y="2"/>
                </a:lnTo>
                <a:lnTo>
                  <a:pt x="36" y="0"/>
                </a:lnTo>
                <a:lnTo>
                  <a:pt x="45" y="2"/>
                </a:lnTo>
                <a:lnTo>
                  <a:pt x="53" y="4"/>
                </a:lnTo>
                <a:lnTo>
                  <a:pt x="60" y="10"/>
                </a:lnTo>
                <a:lnTo>
                  <a:pt x="66" y="17"/>
                </a:lnTo>
                <a:lnTo>
                  <a:pt x="69" y="27"/>
                </a:lnTo>
                <a:lnTo>
                  <a:pt x="69" y="36"/>
                </a:lnTo>
                <a:lnTo>
                  <a:pt x="69" y="45"/>
                </a:lnTo>
                <a:lnTo>
                  <a:pt x="66" y="53"/>
                </a:lnTo>
                <a:lnTo>
                  <a:pt x="60" y="60"/>
                </a:lnTo>
                <a:lnTo>
                  <a:pt x="53" y="66"/>
                </a:lnTo>
                <a:lnTo>
                  <a:pt x="45" y="68"/>
                </a:lnTo>
                <a:lnTo>
                  <a:pt x="36" y="69"/>
                </a:lnTo>
                <a:lnTo>
                  <a:pt x="26" y="69"/>
                </a:lnTo>
                <a:lnTo>
                  <a:pt x="17" y="66"/>
                </a:lnTo>
                <a:lnTo>
                  <a:pt x="13" y="62"/>
                </a:lnTo>
                <a:lnTo>
                  <a:pt x="8" y="58"/>
                </a:lnTo>
                <a:lnTo>
                  <a:pt x="6" y="53"/>
                </a:lnTo>
                <a:lnTo>
                  <a:pt x="2" y="47"/>
                </a:lnTo>
                <a:lnTo>
                  <a:pt x="2" y="41"/>
                </a:lnTo>
                <a:lnTo>
                  <a:pt x="0" y="34"/>
                </a:lnTo>
                <a:close/>
                <a:moveTo>
                  <a:pt x="17" y="36"/>
                </a:moveTo>
                <a:lnTo>
                  <a:pt x="19" y="41"/>
                </a:lnTo>
                <a:lnTo>
                  <a:pt x="21" y="47"/>
                </a:lnTo>
                <a:lnTo>
                  <a:pt x="23" y="51"/>
                </a:lnTo>
                <a:lnTo>
                  <a:pt x="26" y="55"/>
                </a:lnTo>
                <a:lnTo>
                  <a:pt x="30" y="56"/>
                </a:lnTo>
                <a:lnTo>
                  <a:pt x="36" y="56"/>
                </a:lnTo>
                <a:lnTo>
                  <a:pt x="39" y="56"/>
                </a:lnTo>
                <a:lnTo>
                  <a:pt x="43" y="55"/>
                </a:lnTo>
                <a:lnTo>
                  <a:pt x="47" y="51"/>
                </a:lnTo>
                <a:lnTo>
                  <a:pt x="51" y="47"/>
                </a:lnTo>
                <a:lnTo>
                  <a:pt x="53" y="41"/>
                </a:lnTo>
                <a:lnTo>
                  <a:pt x="53" y="36"/>
                </a:lnTo>
                <a:lnTo>
                  <a:pt x="53" y="28"/>
                </a:lnTo>
                <a:lnTo>
                  <a:pt x="51" y="23"/>
                </a:lnTo>
                <a:lnTo>
                  <a:pt x="47" y="19"/>
                </a:lnTo>
                <a:lnTo>
                  <a:pt x="43" y="17"/>
                </a:lnTo>
                <a:lnTo>
                  <a:pt x="39" y="15"/>
                </a:lnTo>
                <a:lnTo>
                  <a:pt x="36" y="13"/>
                </a:lnTo>
                <a:lnTo>
                  <a:pt x="30" y="15"/>
                </a:lnTo>
                <a:lnTo>
                  <a:pt x="26" y="17"/>
                </a:lnTo>
                <a:lnTo>
                  <a:pt x="23" y="19"/>
                </a:lnTo>
                <a:lnTo>
                  <a:pt x="21" y="23"/>
                </a:lnTo>
                <a:lnTo>
                  <a:pt x="19" y="28"/>
                </a:lnTo>
                <a:lnTo>
                  <a:pt x="17" y="3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8" name="Freeform 82"/>
          <p:cNvSpPr>
            <a:spLocks/>
          </p:cNvSpPr>
          <p:nvPr/>
        </p:nvSpPr>
        <p:spPr bwMode="auto">
          <a:xfrm>
            <a:off x="5373688" y="3473450"/>
            <a:ext cx="98425" cy="109538"/>
          </a:xfrm>
          <a:custGeom>
            <a:avLst/>
            <a:gdLst>
              <a:gd name="T0" fmla="*/ 2147483647 w 62"/>
              <a:gd name="T1" fmla="*/ 2147483647 h 69"/>
              <a:gd name="T2" fmla="*/ 2147483647 w 62"/>
              <a:gd name="T3" fmla="*/ 2147483647 h 69"/>
              <a:gd name="T4" fmla="*/ 2147483647 w 62"/>
              <a:gd name="T5" fmla="*/ 2147483647 h 69"/>
              <a:gd name="T6" fmla="*/ 2147483647 w 62"/>
              <a:gd name="T7" fmla="*/ 2147483647 h 69"/>
              <a:gd name="T8" fmla="*/ 2147483647 w 62"/>
              <a:gd name="T9" fmla="*/ 2147483647 h 69"/>
              <a:gd name="T10" fmla="*/ 2147483647 w 62"/>
              <a:gd name="T11" fmla="*/ 2147483647 h 69"/>
              <a:gd name="T12" fmla="*/ 2147483647 w 62"/>
              <a:gd name="T13" fmla="*/ 2147483647 h 69"/>
              <a:gd name="T14" fmla="*/ 2147483647 w 62"/>
              <a:gd name="T15" fmla="*/ 2147483647 h 69"/>
              <a:gd name="T16" fmla="*/ 2147483647 w 62"/>
              <a:gd name="T17" fmla="*/ 2147483647 h 69"/>
              <a:gd name="T18" fmla="*/ 2147483647 w 62"/>
              <a:gd name="T19" fmla="*/ 2147483647 h 69"/>
              <a:gd name="T20" fmla="*/ 2147483647 w 62"/>
              <a:gd name="T21" fmla="*/ 2147483647 h 69"/>
              <a:gd name="T22" fmla="*/ 2147483647 w 62"/>
              <a:gd name="T23" fmla="*/ 2147483647 h 69"/>
              <a:gd name="T24" fmla="*/ 2147483647 w 62"/>
              <a:gd name="T25" fmla="*/ 0 h 69"/>
              <a:gd name="T26" fmla="*/ 2147483647 w 62"/>
              <a:gd name="T27" fmla="*/ 2147483647 h 69"/>
              <a:gd name="T28" fmla="*/ 2147483647 w 62"/>
              <a:gd name="T29" fmla="*/ 2147483647 h 69"/>
              <a:gd name="T30" fmla="*/ 2147483647 w 62"/>
              <a:gd name="T31" fmla="*/ 2147483647 h 69"/>
              <a:gd name="T32" fmla="*/ 2147483647 w 62"/>
              <a:gd name="T33" fmla="*/ 2147483647 h 69"/>
              <a:gd name="T34" fmla="*/ 2147483647 w 62"/>
              <a:gd name="T35" fmla="*/ 2147483647 h 69"/>
              <a:gd name="T36" fmla="*/ 2147483647 w 62"/>
              <a:gd name="T37" fmla="*/ 2147483647 h 69"/>
              <a:gd name="T38" fmla="*/ 2147483647 w 62"/>
              <a:gd name="T39" fmla="*/ 2147483647 h 69"/>
              <a:gd name="T40" fmla="*/ 2147483647 w 62"/>
              <a:gd name="T41" fmla="*/ 2147483647 h 69"/>
              <a:gd name="T42" fmla="*/ 2147483647 w 62"/>
              <a:gd name="T43" fmla="*/ 2147483647 h 69"/>
              <a:gd name="T44" fmla="*/ 2147483647 w 62"/>
              <a:gd name="T45" fmla="*/ 2147483647 h 69"/>
              <a:gd name="T46" fmla="*/ 2147483647 w 62"/>
              <a:gd name="T47" fmla="*/ 2147483647 h 69"/>
              <a:gd name="T48" fmla="*/ 2147483647 w 62"/>
              <a:gd name="T49" fmla="*/ 2147483647 h 69"/>
              <a:gd name="T50" fmla="*/ 2147483647 w 62"/>
              <a:gd name="T51" fmla="*/ 2147483647 h 69"/>
              <a:gd name="T52" fmla="*/ 2147483647 w 62"/>
              <a:gd name="T53" fmla="*/ 2147483647 h 69"/>
              <a:gd name="T54" fmla="*/ 2147483647 w 62"/>
              <a:gd name="T55" fmla="*/ 2147483647 h 69"/>
              <a:gd name="T56" fmla="*/ 2147483647 w 62"/>
              <a:gd name="T57" fmla="*/ 2147483647 h 69"/>
              <a:gd name="T58" fmla="*/ 2147483647 w 62"/>
              <a:gd name="T59" fmla="*/ 2147483647 h 69"/>
              <a:gd name="T60" fmla="*/ 2147483647 w 62"/>
              <a:gd name="T61" fmla="*/ 2147483647 h 69"/>
              <a:gd name="T62" fmla="*/ 0 w 62"/>
              <a:gd name="T63" fmla="*/ 2147483647 h 6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2"/>
              <a:gd name="T97" fmla="*/ 0 h 69"/>
              <a:gd name="T98" fmla="*/ 62 w 62"/>
              <a:gd name="T99" fmla="*/ 69 h 6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2" h="69">
                <a:moveTo>
                  <a:pt x="0" y="47"/>
                </a:moveTo>
                <a:lnTo>
                  <a:pt x="17" y="45"/>
                </a:lnTo>
                <a:lnTo>
                  <a:pt x="19" y="49"/>
                </a:lnTo>
                <a:lnTo>
                  <a:pt x="20" y="52"/>
                </a:lnTo>
                <a:lnTo>
                  <a:pt x="26" y="54"/>
                </a:lnTo>
                <a:lnTo>
                  <a:pt x="32" y="56"/>
                </a:lnTo>
                <a:lnTo>
                  <a:pt x="37" y="54"/>
                </a:lnTo>
                <a:lnTo>
                  <a:pt x="43" y="52"/>
                </a:lnTo>
                <a:lnTo>
                  <a:pt x="45" y="51"/>
                </a:lnTo>
                <a:lnTo>
                  <a:pt x="45" y="49"/>
                </a:lnTo>
                <a:lnTo>
                  <a:pt x="45" y="47"/>
                </a:lnTo>
                <a:lnTo>
                  <a:pt x="43" y="45"/>
                </a:lnTo>
                <a:lnTo>
                  <a:pt x="41" y="45"/>
                </a:lnTo>
                <a:lnTo>
                  <a:pt x="37" y="43"/>
                </a:lnTo>
                <a:lnTo>
                  <a:pt x="24" y="39"/>
                </a:lnTo>
                <a:lnTo>
                  <a:pt x="15" y="38"/>
                </a:lnTo>
                <a:lnTo>
                  <a:pt x="9" y="36"/>
                </a:lnTo>
                <a:lnTo>
                  <a:pt x="5" y="30"/>
                </a:lnTo>
                <a:lnTo>
                  <a:pt x="4" y="26"/>
                </a:lnTo>
                <a:lnTo>
                  <a:pt x="2" y="21"/>
                </a:lnTo>
                <a:lnTo>
                  <a:pt x="2" y="15"/>
                </a:lnTo>
                <a:lnTo>
                  <a:pt x="5" y="10"/>
                </a:lnTo>
                <a:lnTo>
                  <a:pt x="9" y="6"/>
                </a:lnTo>
                <a:lnTo>
                  <a:pt x="15" y="2"/>
                </a:lnTo>
                <a:lnTo>
                  <a:pt x="20" y="0"/>
                </a:lnTo>
                <a:lnTo>
                  <a:pt x="30" y="0"/>
                </a:lnTo>
                <a:lnTo>
                  <a:pt x="37" y="0"/>
                </a:lnTo>
                <a:lnTo>
                  <a:pt x="45" y="2"/>
                </a:lnTo>
                <a:lnTo>
                  <a:pt x="50" y="4"/>
                </a:lnTo>
                <a:lnTo>
                  <a:pt x="54" y="8"/>
                </a:lnTo>
                <a:lnTo>
                  <a:pt x="58" y="13"/>
                </a:lnTo>
                <a:lnTo>
                  <a:pt x="60" y="19"/>
                </a:lnTo>
                <a:lnTo>
                  <a:pt x="41" y="21"/>
                </a:lnTo>
                <a:lnTo>
                  <a:pt x="41" y="17"/>
                </a:lnTo>
                <a:lnTo>
                  <a:pt x="37" y="15"/>
                </a:lnTo>
                <a:lnTo>
                  <a:pt x="35" y="13"/>
                </a:lnTo>
                <a:lnTo>
                  <a:pt x="30" y="13"/>
                </a:lnTo>
                <a:lnTo>
                  <a:pt x="24" y="13"/>
                </a:lnTo>
                <a:lnTo>
                  <a:pt x="20" y="15"/>
                </a:lnTo>
                <a:lnTo>
                  <a:pt x="20" y="17"/>
                </a:lnTo>
                <a:lnTo>
                  <a:pt x="19" y="19"/>
                </a:lnTo>
                <a:lnTo>
                  <a:pt x="20" y="21"/>
                </a:lnTo>
                <a:lnTo>
                  <a:pt x="24" y="23"/>
                </a:lnTo>
                <a:lnTo>
                  <a:pt x="30" y="24"/>
                </a:lnTo>
                <a:lnTo>
                  <a:pt x="37" y="26"/>
                </a:lnTo>
                <a:lnTo>
                  <a:pt x="45" y="28"/>
                </a:lnTo>
                <a:lnTo>
                  <a:pt x="52" y="30"/>
                </a:lnTo>
                <a:lnTo>
                  <a:pt x="56" y="34"/>
                </a:lnTo>
                <a:lnTo>
                  <a:pt x="60" y="38"/>
                </a:lnTo>
                <a:lnTo>
                  <a:pt x="62" y="41"/>
                </a:lnTo>
                <a:lnTo>
                  <a:pt x="62" y="47"/>
                </a:lnTo>
                <a:lnTo>
                  <a:pt x="62" y="52"/>
                </a:lnTo>
                <a:lnTo>
                  <a:pt x="58" y="58"/>
                </a:lnTo>
                <a:lnTo>
                  <a:pt x="54" y="62"/>
                </a:lnTo>
                <a:lnTo>
                  <a:pt x="48" y="66"/>
                </a:lnTo>
                <a:lnTo>
                  <a:pt x="41" y="67"/>
                </a:lnTo>
                <a:lnTo>
                  <a:pt x="32" y="69"/>
                </a:lnTo>
                <a:lnTo>
                  <a:pt x="22" y="67"/>
                </a:lnTo>
                <a:lnTo>
                  <a:pt x="15" y="66"/>
                </a:lnTo>
                <a:lnTo>
                  <a:pt x="9" y="64"/>
                </a:lnTo>
                <a:lnTo>
                  <a:pt x="5" y="58"/>
                </a:lnTo>
                <a:lnTo>
                  <a:pt x="2" y="54"/>
                </a:lnTo>
                <a:lnTo>
                  <a:pt x="0" y="4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9" name="Freeform 83"/>
          <p:cNvSpPr>
            <a:spLocks noEditPoints="1"/>
          </p:cNvSpPr>
          <p:nvPr/>
        </p:nvSpPr>
        <p:spPr bwMode="auto">
          <a:xfrm>
            <a:off x="6122988" y="3209925"/>
            <a:ext cx="98425" cy="106363"/>
          </a:xfrm>
          <a:custGeom>
            <a:avLst/>
            <a:gdLst>
              <a:gd name="T0" fmla="*/ 2147483647 w 62"/>
              <a:gd name="T1" fmla="*/ 2147483647 h 67"/>
              <a:gd name="T2" fmla="*/ 2147483647 w 62"/>
              <a:gd name="T3" fmla="*/ 2147483647 h 67"/>
              <a:gd name="T4" fmla="*/ 2147483647 w 62"/>
              <a:gd name="T5" fmla="*/ 2147483647 h 67"/>
              <a:gd name="T6" fmla="*/ 2147483647 w 62"/>
              <a:gd name="T7" fmla="*/ 2147483647 h 67"/>
              <a:gd name="T8" fmla="*/ 2147483647 w 62"/>
              <a:gd name="T9" fmla="*/ 2147483647 h 67"/>
              <a:gd name="T10" fmla="*/ 2147483647 w 62"/>
              <a:gd name="T11" fmla="*/ 2147483647 h 67"/>
              <a:gd name="T12" fmla="*/ 2147483647 w 62"/>
              <a:gd name="T13" fmla="*/ 2147483647 h 67"/>
              <a:gd name="T14" fmla="*/ 2147483647 w 62"/>
              <a:gd name="T15" fmla="*/ 2147483647 h 67"/>
              <a:gd name="T16" fmla="*/ 2147483647 w 62"/>
              <a:gd name="T17" fmla="*/ 2147483647 h 67"/>
              <a:gd name="T18" fmla="*/ 2147483647 w 62"/>
              <a:gd name="T19" fmla="*/ 2147483647 h 67"/>
              <a:gd name="T20" fmla="*/ 2147483647 w 62"/>
              <a:gd name="T21" fmla="*/ 2147483647 h 67"/>
              <a:gd name="T22" fmla="*/ 2147483647 w 62"/>
              <a:gd name="T23" fmla="*/ 2147483647 h 67"/>
              <a:gd name="T24" fmla="*/ 2147483647 w 62"/>
              <a:gd name="T25" fmla="*/ 2147483647 h 67"/>
              <a:gd name="T26" fmla="*/ 0 w 62"/>
              <a:gd name="T27" fmla="*/ 2147483647 h 67"/>
              <a:gd name="T28" fmla="*/ 0 w 62"/>
              <a:gd name="T29" fmla="*/ 2147483647 h 67"/>
              <a:gd name="T30" fmla="*/ 0 w 62"/>
              <a:gd name="T31" fmla="*/ 2147483647 h 67"/>
              <a:gd name="T32" fmla="*/ 2147483647 w 62"/>
              <a:gd name="T33" fmla="*/ 2147483647 h 67"/>
              <a:gd name="T34" fmla="*/ 2147483647 w 62"/>
              <a:gd name="T35" fmla="*/ 2147483647 h 67"/>
              <a:gd name="T36" fmla="*/ 2147483647 w 62"/>
              <a:gd name="T37" fmla="*/ 2147483647 h 67"/>
              <a:gd name="T38" fmla="*/ 2147483647 w 62"/>
              <a:gd name="T39" fmla="*/ 0 h 67"/>
              <a:gd name="T40" fmla="*/ 2147483647 w 62"/>
              <a:gd name="T41" fmla="*/ 0 h 67"/>
              <a:gd name="T42" fmla="*/ 2147483647 w 62"/>
              <a:gd name="T43" fmla="*/ 0 h 67"/>
              <a:gd name="T44" fmla="*/ 2147483647 w 62"/>
              <a:gd name="T45" fmla="*/ 2147483647 h 67"/>
              <a:gd name="T46" fmla="*/ 2147483647 w 62"/>
              <a:gd name="T47" fmla="*/ 2147483647 h 67"/>
              <a:gd name="T48" fmla="*/ 2147483647 w 62"/>
              <a:gd name="T49" fmla="*/ 2147483647 h 67"/>
              <a:gd name="T50" fmla="*/ 2147483647 w 62"/>
              <a:gd name="T51" fmla="*/ 2147483647 h 67"/>
              <a:gd name="T52" fmla="*/ 2147483647 w 62"/>
              <a:gd name="T53" fmla="*/ 2147483647 h 67"/>
              <a:gd name="T54" fmla="*/ 2147483647 w 62"/>
              <a:gd name="T55" fmla="*/ 2147483647 h 67"/>
              <a:gd name="T56" fmla="*/ 2147483647 w 62"/>
              <a:gd name="T57" fmla="*/ 2147483647 h 67"/>
              <a:gd name="T58" fmla="*/ 2147483647 w 62"/>
              <a:gd name="T59" fmla="*/ 2147483647 h 67"/>
              <a:gd name="T60" fmla="*/ 2147483647 w 62"/>
              <a:gd name="T61" fmla="*/ 2147483647 h 67"/>
              <a:gd name="T62" fmla="*/ 2147483647 w 62"/>
              <a:gd name="T63" fmla="*/ 2147483647 h 67"/>
              <a:gd name="T64" fmla="*/ 2147483647 w 62"/>
              <a:gd name="T65" fmla="*/ 2147483647 h 67"/>
              <a:gd name="T66" fmla="*/ 2147483647 w 62"/>
              <a:gd name="T67" fmla="*/ 2147483647 h 67"/>
              <a:gd name="T68" fmla="*/ 2147483647 w 62"/>
              <a:gd name="T69" fmla="*/ 2147483647 h 67"/>
              <a:gd name="T70" fmla="*/ 2147483647 w 62"/>
              <a:gd name="T71" fmla="*/ 2147483647 h 67"/>
              <a:gd name="T72" fmla="*/ 2147483647 w 62"/>
              <a:gd name="T73" fmla="*/ 2147483647 h 67"/>
              <a:gd name="T74" fmla="*/ 2147483647 w 62"/>
              <a:gd name="T75" fmla="*/ 2147483647 h 67"/>
              <a:gd name="T76" fmla="*/ 2147483647 w 62"/>
              <a:gd name="T77" fmla="*/ 2147483647 h 67"/>
              <a:gd name="T78" fmla="*/ 2147483647 w 62"/>
              <a:gd name="T79" fmla="*/ 2147483647 h 67"/>
              <a:gd name="T80" fmla="*/ 2147483647 w 62"/>
              <a:gd name="T81" fmla="*/ 2147483647 h 67"/>
              <a:gd name="T82" fmla="*/ 2147483647 w 62"/>
              <a:gd name="T83" fmla="*/ 2147483647 h 67"/>
              <a:gd name="T84" fmla="*/ 2147483647 w 62"/>
              <a:gd name="T85" fmla="*/ 2147483647 h 67"/>
              <a:gd name="T86" fmla="*/ 2147483647 w 62"/>
              <a:gd name="T87" fmla="*/ 2147483647 h 67"/>
              <a:gd name="T88" fmla="*/ 2147483647 w 62"/>
              <a:gd name="T89" fmla="*/ 2147483647 h 67"/>
              <a:gd name="T90" fmla="*/ 2147483647 w 62"/>
              <a:gd name="T91" fmla="*/ 2147483647 h 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2"/>
              <a:gd name="T139" fmla="*/ 0 h 67"/>
              <a:gd name="T140" fmla="*/ 62 w 62"/>
              <a:gd name="T141" fmla="*/ 67 h 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2" h="67">
                <a:moveTo>
                  <a:pt x="43" y="45"/>
                </a:moveTo>
                <a:lnTo>
                  <a:pt x="62" y="49"/>
                </a:lnTo>
                <a:lnTo>
                  <a:pt x="58" y="54"/>
                </a:lnTo>
                <a:lnTo>
                  <a:pt x="55" y="60"/>
                </a:lnTo>
                <a:lnTo>
                  <a:pt x="51" y="63"/>
                </a:lnTo>
                <a:lnTo>
                  <a:pt x="45" y="65"/>
                </a:lnTo>
                <a:lnTo>
                  <a:pt x="40" y="67"/>
                </a:lnTo>
                <a:lnTo>
                  <a:pt x="32" y="67"/>
                </a:lnTo>
                <a:lnTo>
                  <a:pt x="25" y="67"/>
                </a:lnTo>
                <a:lnTo>
                  <a:pt x="17" y="65"/>
                </a:lnTo>
                <a:lnTo>
                  <a:pt x="12" y="62"/>
                </a:lnTo>
                <a:lnTo>
                  <a:pt x="6" y="56"/>
                </a:lnTo>
                <a:lnTo>
                  <a:pt x="2" y="50"/>
                </a:lnTo>
                <a:lnTo>
                  <a:pt x="0" y="43"/>
                </a:lnTo>
                <a:lnTo>
                  <a:pt x="0" y="34"/>
                </a:lnTo>
                <a:lnTo>
                  <a:pt x="0" y="24"/>
                </a:lnTo>
                <a:lnTo>
                  <a:pt x="4" y="15"/>
                </a:lnTo>
                <a:lnTo>
                  <a:pt x="8" y="7"/>
                </a:lnTo>
                <a:lnTo>
                  <a:pt x="15" y="4"/>
                </a:lnTo>
                <a:lnTo>
                  <a:pt x="23" y="0"/>
                </a:lnTo>
                <a:lnTo>
                  <a:pt x="30" y="0"/>
                </a:lnTo>
                <a:lnTo>
                  <a:pt x="40" y="0"/>
                </a:lnTo>
                <a:lnTo>
                  <a:pt x="47" y="4"/>
                </a:lnTo>
                <a:lnTo>
                  <a:pt x="55" y="9"/>
                </a:lnTo>
                <a:lnTo>
                  <a:pt x="60" y="21"/>
                </a:lnTo>
                <a:lnTo>
                  <a:pt x="62" y="39"/>
                </a:lnTo>
                <a:lnTo>
                  <a:pt x="17" y="39"/>
                </a:lnTo>
                <a:lnTo>
                  <a:pt x="19" y="45"/>
                </a:lnTo>
                <a:lnTo>
                  <a:pt x="21" y="50"/>
                </a:lnTo>
                <a:lnTo>
                  <a:pt x="27" y="54"/>
                </a:lnTo>
                <a:lnTo>
                  <a:pt x="32" y="54"/>
                </a:lnTo>
                <a:lnTo>
                  <a:pt x="36" y="54"/>
                </a:lnTo>
                <a:lnTo>
                  <a:pt x="40" y="52"/>
                </a:lnTo>
                <a:lnTo>
                  <a:pt x="41" y="50"/>
                </a:lnTo>
                <a:lnTo>
                  <a:pt x="43" y="45"/>
                </a:lnTo>
                <a:close/>
                <a:moveTo>
                  <a:pt x="45" y="28"/>
                </a:moveTo>
                <a:lnTo>
                  <a:pt x="45" y="24"/>
                </a:lnTo>
                <a:lnTo>
                  <a:pt x="43" y="19"/>
                </a:lnTo>
                <a:lnTo>
                  <a:pt x="41" y="17"/>
                </a:lnTo>
                <a:lnTo>
                  <a:pt x="36" y="13"/>
                </a:lnTo>
                <a:lnTo>
                  <a:pt x="32" y="13"/>
                </a:lnTo>
                <a:lnTo>
                  <a:pt x="27" y="13"/>
                </a:lnTo>
                <a:lnTo>
                  <a:pt x="21" y="17"/>
                </a:lnTo>
                <a:lnTo>
                  <a:pt x="19" y="22"/>
                </a:lnTo>
                <a:lnTo>
                  <a:pt x="17" y="28"/>
                </a:lnTo>
                <a:lnTo>
                  <a:pt x="45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0" name="Freeform 84"/>
          <p:cNvSpPr>
            <a:spLocks noEditPoints="1"/>
          </p:cNvSpPr>
          <p:nvPr/>
        </p:nvSpPr>
        <p:spPr bwMode="auto">
          <a:xfrm>
            <a:off x="3894138" y="3698875"/>
            <a:ext cx="98425" cy="109538"/>
          </a:xfrm>
          <a:custGeom>
            <a:avLst/>
            <a:gdLst>
              <a:gd name="T0" fmla="*/ 2147483647 w 62"/>
              <a:gd name="T1" fmla="*/ 2147483647 h 69"/>
              <a:gd name="T2" fmla="*/ 2147483647 w 62"/>
              <a:gd name="T3" fmla="*/ 2147483647 h 69"/>
              <a:gd name="T4" fmla="*/ 2147483647 w 62"/>
              <a:gd name="T5" fmla="*/ 2147483647 h 69"/>
              <a:gd name="T6" fmla="*/ 2147483647 w 62"/>
              <a:gd name="T7" fmla="*/ 2147483647 h 69"/>
              <a:gd name="T8" fmla="*/ 2147483647 w 62"/>
              <a:gd name="T9" fmla="*/ 2147483647 h 69"/>
              <a:gd name="T10" fmla="*/ 2147483647 w 62"/>
              <a:gd name="T11" fmla="*/ 2147483647 h 69"/>
              <a:gd name="T12" fmla="*/ 2147483647 w 62"/>
              <a:gd name="T13" fmla="*/ 2147483647 h 69"/>
              <a:gd name="T14" fmla="*/ 2147483647 w 62"/>
              <a:gd name="T15" fmla="*/ 2147483647 h 69"/>
              <a:gd name="T16" fmla="*/ 2147483647 w 62"/>
              <a:gd name="T17" fmla="*/ 2147483647 h 69"/>
              <a:gd name="T18" fmla="*/ 2147483647 w 62"/>
              <a:gd name="T19" fmla="*/ 2147483647 h 69"/>
              <a:gd name="T20" fmla="*/ 2147483647 w 62"/>
              <a:gd name="T21" fmla="*/ 2147483647 h 69"/>
              <a:gd name="T22" fmla="*/ 2147483647 w 62"/>
              <a:gd name="T23" fmla="*/ 2147483647 h 69"/>
              <a:gd name="T24" fmla="*/ 2147483647 w 62"/>
              <a:gd name="T25" fmla="*/ 2147483647 h 69"/>
              <a:gd name="T26" fmla="*/ 0 w 62"/>
              <a:gd name="T27" fmla="*/ 2147483647 h 69"/>
              <a:gd name="T28" fmla="*/ 0 w 62"/>
              <a:gd name="T29" fmla="*/ 2147483647 h 69"/>
              <a:gd name="T30" fmla="*/ 0 w 62"/>
              <a:gd name="T31" fmla="*/ 2147483647 h 69"/>
              <a:gd name="T32" fmla="*/ 2147483647 w 62"/>
              <a:gd name="T33" fmla="*/ 2147483647 h 69"/>
              <a:gd name="T34" fmla="*/ 2147483647 w 62"/>
              <a:gd name="T35" fmla="*/ 2147483647 h 69"/>
              <a:gd name="T36" fmla="*/ 2147483647 w 62"/>
              <a:gd name="T37" fmla="*/ 2147483647 h 69"/>
              <a:gd name="T38" fmla="*/ 2147483647 w 62"/>
              <a:gd name="T39" fmla="*/ 2147483647 h 69"/>
              <a:gd name="T40" fmla="*/ 2147483647 w 62"/>
              <a:gd name="T41" fmla="*/ 0 h 69"/>
              <a:gd name="T42" fmla="*/ 2147483647 w 62"/>
              <a:gd name="T43" fmla="*/ 2147483647 h 69"/>
              <a:gd name="T44" fmla="*/ 2147483647 w 62"/>
              <a:gd name="T45" fmla="*/ 2147483647 h 69"/>
              <a:gd name="T46" fmla="*/ 2147483647 w 62"/>
              <a:gd name="T47" fmla="*/ 2147483647 h 69"/>
              <a:gd name="T48" fmla="*/ 2147483647 w 62"/>
              <a:gd name="T49" fmla="*/ 2147483647 h 69"/>
              <a:gd name="T50" fmla="*/ 2147483647 w 62"/>
              <a:gd name="T51" fmla="*/ 2147483647 h 69"/>
              <a:gd name="T52" fmla="*/ 2147483647 w 62"/>
              <a:gd name="T53" fmla="*/ 2147483647 h 69"/>
              <a:gd name="T54" fmla="*/ 2147483647 w 62"/>
              <a:gd name="T55" fmla="*/ 2147483647 h 69"/>
              <a:gd name="T56" fmla="*/ 2147483647 w 62"/>
              <a:gd name="T57" fmla="*/ 2147483647 h 69"/>
              <a:gd name="T58" fmla="*/ 2147483647 w 62"/>
              <a:gd name="T59" fmla="*/ 2147483647 h 69"/>
              <a:gd name="T60" fmla="*/ 2147483647 w 62"/>
              <a:gd name="T61" fmla="*/ 2147483647 h 69"/>
              <a:gd name="T62" fmla="*/ 2147483647 w 62"/>
              <a:gd name="T63" fmla="*/ 2147483647 h 69"/>
              <a:gd name="T64" fmla="*/ 2147483647 w 62"/>
              <a:gd name="T65" fmla="*/ 2147483647 h 69"/>
              <a:gd name="T66" fmla="*/ 2147483647 w 62"/>
              <a:gd name="T67" fmla="*/ 2147483647 h 69"/>
              <a:gd name="T68" fmla="*/ 2147483647 w 62"/>
              <a:gd name="T69" fmla="*/ 2147483647 h 69"/>
              <a:gd name="T70" fmla="*/ 2147483647 w 62"/>
              <a:gd name="T71" fmla="*/ 2147483647 h 69"/>
              <a:gd name="T72" fmla="*/ 2147483647 w 62"/>
              <a:gd name="T73" fmla="*/ 2147483647 h 69"/>
              <a:gd name="T74" fmla="*/ 2147483647 w 62"/>
              <a:gd name="T75" fmla="*/ 2147483647 h 69"/>
              <a:gd name="T76" fmla="*/ 2147483647 w 62"/>
              <a:gd name="T77" fmla="*/ 2147483647 h 69"/>
              <a:gd name="T78" fmla="*/ 2147483647 w 62"/>
              <a:gd name="T79" fmla="*/ 2147483647 h 69"/>
              <a:gd name="T80" fmla="*/ 2147483647 w 62"/>
              <a:gd name="T81" fmla="*/ 2147483647 h 69"/>
              <a:gd name="T82" fmla="*/ 2147483647 w 62"/>
              <a:gd name="T83" fmla="*/ 2147483647 h 69"/>
              <a:gd name="T84" fmla="*/ 2147483647 w 62"/>
              <a:gd name="T85" fmla="*/ 2147483647 h 69"/>
              <a:gd name="T86" fmla="*/ 2147483647 w 62"/>
              <a:gd name="T87" fmla="*/ 2147483647 h 69"/>
              <a:gd name="T88" fmla="*/ 2147483647 w 62"/>
              <a:gd name="T89" fmla="*/ 2147483647 h 69"/>
              <a:gd name="T90" fmla="*/ 2147483647 w 62"/>
              <a:gd name="T91" fmla="*/ 2147483647 h 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2"/>
              <a:gd name="T139" fmla="*/ 0 h 69"/>
              <a:gd name="T140" fmla="*/ 62 w 62"/>
              <a:gd name="T141" fmla="*/ 69 h 6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2" h="69">
                <a:moveTo>
                  <a:pt x="43" y="47"/>
                </a:moveTo>
                <a:lnTo>
                  <a:pt x="60" y="51"/>
                </a:lnTo>
                <a:lnTo>
                  <a:pt x="58" y="56"/>
                </a:lnTo>
                <a:lnTo>
                  <a:pt x="54" y="60"/>
                </a:lnTo>
                <a:lnTo>
                  <a:pt x="50" y="64"/>
                </a:lnTo>
                <a:lnTo>
                  <a:pt x="45" y="67"/>
                </a:lnTo>
                <a:lnTo>
                  <a:pt x="39" y="69"/>
                </a:lnTo>
                <a:lnTo>
                  <a:pt x="32" y="69"/>
                </a:lnTo>
                <a:lnTo>
                  <a:pt x="24" y="69"/>
                </a:lnTo>
                <a:lnTo>
                  <a:pt x="17" y="67"/>
                </a:lnTo>
                <a:lnTo>
                  <a:pt x="11" y="64"/>
                </a:lnTo>
                <a:lnTo>
                  <a:pt x="6" y="58"/>
                </a:lnTo>
                <a:lnTo>
                  <a:pt x="2" y="52"/>
                </a:lnTo>
                <a:lnTo>
                  <a:pt x="0" y="45"/>
                </a:lnTo>
                <a:lnTo>
                  <a:pt x="0" y="36"/>
                </a:lnTo>
                <a:lnTo>
                  <a:pt x="0" y="26"/>
                </a:lnTo>
                <a:lnTo>
                  <a:pt x="4" y="17"/>
                </a:lnTo>
                <a:lnTo>
                  <a:pt x="7" y="9"/>
                </a:lnTo>
                <a:lnTo>
                  <a:pt x="15" y="4"/>
                </a:lnTo>
                <a:lnTo>
                  <a:pt x="22" y="2"/>
                </a:lnTo>
                <a:lnTo>
                  <a:pt x="30" y="0"/>
                </a:lnTo>
                <a:lnTo>
                  <a:pt x="39" y="2"/>
                </a:lnTo>
                <a:lnTo>
                  <a:pt x="47" y="6"/>
                </a:lnTo>
                <a:lnTo>
                  <a:pt x="54" y="9"/>
                </a:lnTo>
                <a:lnTo>
                  <a:pt x="60" y="22"/>
                </a:lnTo>
                <a:lnTo>
                  <a:pt x="62" y="41"/>
                </a:lnTo>
                <a:lnTo>
                  <a:pt x="17" y="41"/>
                </a:lnTo>
                <a:lnTo>
                  <a:pt x="19" y="47"/>
                </a:lnTo>
                <a:lnTo>
                  <a:pt x="21" y="52"/>
                </a:lnTo>
                <a:lnTo>
                  <a:pt x="26" y="56"/>
                </a:lnTo>
                <a:lnTo>
                  <a:pt x="32" y="56"/>
                </a:lnTo>
                <a:lnTo>
                  <a:pt x="35" y="56"/>
                </a:lnTo>
                <a:lnTo>
                  <a:pt x="39" y="54"/>
                </a:lnTo>
                <a:lnTo>
                  <a:pt x="41" y="51"/>
                </a:lnTo>
                <a:lnTo>
                  <a:pt x="43" y="47"/>
                </a:lnTo>
                <a:close/>
                <a:moveTo>
                  <a:pt x="45" y="30"/>
                </a:moveTo>
                <a:lnTo>
                  <a:pt x="45" y="24"/>
                </a:lnTo>
                <a:lnTo>
                  <a:pt x="43" y="21"/>
                </a:lnTo>
                <a:lnTo>
                  <a:pt x="41" y="19"/>
                </a:lnTo>
                <a:lnTo>
                  <a:pt x="35" y="15"/>
                </a:lnTo>
                <a:lnTo>
                  <a:pt x="32" y="13"/>
                </a:lnTo>
                <a:lnTo>
                  <a:pt x="26" y="15"/>
                </a:lnTo>
                <a:lnTo>
                  <a:pt x="21" y="19"/>
                </a:lnTo>
                <a:lnTo>
                  <a:pt x="19" y="22"/>
                </a:lnTo>
                <a:lnTo>
                  <a:pt x="17" y="30"/>
                </a:lnTo>
                <a:lnTo>
                  <a:pt x="45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1" name="Freeform 85"/>
          <p:cNvSpPr>
            <a:spLocks/>
          </p:cNvSpPr>
          <p:nvPr/>
        </p:nvSpPr>
        <p:spPr bwMode="auto">
          <a:xfrm>
            <a:off x="3279775" y="3681413"/>
            <a:ext cx="207963" cy="209550"/>
          </a:xfrm>
          <a:custGeom>
            <a:avLst/>
            <a:gdLst>
              <a:gd name="T0" fmla="*/ 2147483647 w 131"/>
              <a:gd name="T1" fmla="*/ 2147483647 h 132"/>
              <a:gd name="T2" fmla="*/ 2147483647 w 131"/>
              <a:gd name="T3" fmla="*/ 2147483647 h 132"/>
              <a:gd name="T4" fmla="*/ 2147483647 w 131"/>
              <a:gd name="T5" fmla="*/ 2147483647 h 132"/>
              <a:gd name="T6" fmla="*/ 2147483647 w 131"/>
              <a:gd name="T7" fmla="*/ 2147483647 h 132"/>
              <a:gd name="T8" fmla="*/ 2147483647 w 131"/>
              <a:gd name="T9" fmla="*/ 0 h 132"/>
              <a:gd name="T10" fmla="*/ 2147483647 w 131"/>
              <a:gd name="T11" fmla="*/ 2147483647 h 132"/>
              <a:gd name="T12" fmla="*/ 2147483647 w 131"/>
              <a:gd name="T13" fmla="*/ 2147483647 h 132"/>
              <a:gd name="T14" fmla="*/ 2147483647 w 131"/>
              <a:gd name="T15" fmla="*/ 2147483647 h 132"/>
              <a:gd name="T16" fmla="*/ 0 w 131"/>
              <a:gd name="T17" fmla="*/ 2147483647 h 132"/>
              <a:gd name="T18" fmla="*/ 2147483647 w 131"/>
              <a:gd name="T19" fmla="*/ 2147483647 h 132"/>
              <a:gd name="T20" fmla="*/ 2147483647 w 131"/>
              <a:gd name="T21" fmla="*/ 2147483647 h 132"/>
              <a:gd name="T22" fmla="*/ 2147483647 w 131"/>
              <a:gd name="T23" fmla="*/ 2147483647 h 132"/>
              <a:gd name="T24" fmla="*/ 2147483647 w 131"/>
              <a:gd name="T25" fmla="*/ 2147483647 h 132"/>
              <a:gd name="T26" fmla="*/ 2147483647 w 131"/>
              <a:gd name="T27" fmla="*/ 2147483647 h 132"/>
              <a:gd name="T28" fmla="*/ 2147483647 w 131"/>
              <a:gd name="T29" fmla="*/ 2147483647 h 132"/>
              <a:gd name="T30" fmla="*/ 2147483647 w 131"/>
              <a:gd name="T31" fmla="*/ 2147483647 h 132"/>
              <a:gd name="T32" fmla="*/ 2147483647 w 131"/>
              <a:gd name="T33" fmla="*/ 2147483647 h 1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2"/>
              <a:gd name="T53" fmla="*/ 131 w 131"/>
              <a:gd name="T54" fmla="*/ 132 h 1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2">
                <a:moveTo>
                  <a:pt x="131" y="67"/>
                </a:moveTo>
                <a:lnTo>
                  <a:pt x="127" y="41"/>
                </a:lnTo>
                <a:lnTo>
                  <a:pt x="112" y="20"/>
                </a:lnTo>
                <a:lnTo>
                  <a:pt x="92" y="5"/>
                </a:lnTo>
                <a:lnTo>
                  <a:pt x="66" y="0"/>
                </a:lnTo>
                <a:lnTo>
                  <a:pt x="42" y="5"/>
                </a:lnTo>
                <a:lnTo>
                  <a:pt x="19" y="20"/>
                </a:lnTo>
                <a:lnTo>
                  <a:pt x="6" y="41"/>
                </a:lnTo>
                <a:lnTo>
                  <a:pt x="0" y="67"/>
                </a:lnTo>
                <a:lnTo>
                  <a:pt x="6" y="91"/>
                </a:lnTo>
                <a:lnTo>
                  <a:pt x="19" y="112"/>
                </a:lnTo>
                <a:lnTo>
                  <a:pt x="42" y="127"/>
                </a:lnTo>
                <a:lnTo>
                  <a:pt x="66" y="132"/>
                </a:lnTo>
                <a:lnTo>
                  <a:pt x="92" y="127"/>
                </a:lnTo>
                <a:lnTo>
                  <a:pt x="112" y="112"/>
                </a:lnTo>
                <a:lnTo>
                  <a:pt x="127" y="91"/>
                </a:lnTo>
                <a:lnTo>
                  <a:pt x="131" y="6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2" name="Freeform 86"/>
          <p:cNvSpPr>
            <a:spLocks/>
          </p:cNvSpPr>
          <p:nvPr/>
        </p:nvSpPr>
        <p:spPr bwMode="auto">
          <a:xfrm>
            <a:off x="3876675" y="4125913"/>
            <a:ext cx="207963" cy="207962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5"/>
                </a:moveTo>
                <a:lnTo>
                  <a:pt x="125" y="41"/>
                </a:lnTo>
                <a:lnTo>
                  <a:pt x="112" y="21"/>
                </a:lnTo>
                <a:lnTo>
                  <a:pt x="91" y="6"/>
                </a:lnTo>
                <a:lnTo>
                  <a:pt x="65" y="0"/>
                </a:lnTo>
                <a:lnTo>
                  <a:pt x="39" y="6"/>
                </a:lnTo>
                <a:lnTo>
                  <a:pt x="18" y="21"/>
                </a:lnTo>
                <a:lnTo>
                  <a:pt x="5" y="41"/>
                </a:lnTo>
                <a:lnTo>
                  <a:pt x="0" y="65"/>
                </a:lnTo>
                <a:lnTo>
                  <a:pt x="5" y="92"/>
                </a:lnTo>
                <a:lnTo>
                  <a:pt x="18" y="112"/>
                </a:lnTo>
                <a:lnTo>
                  <a:pt x="39" y="127"/>
                </a:lnTo>
                <a:lnTo>
                  <a:pt x="65" y="131"/>
                </a:lnTo>
                <a:lnTo>
                  <a:pt x="91" y="127"/>
                </a:lnTo>
                <a:lnTo>
                  <a:pt x="112" y="112"/>
                </a:lnTo>
                <a:lnTo>
                  <a:pt x="125" y="92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3" name="Freeform 87"/>
          <p:cNvSpPr>
            <a:spLocks/>
          </p:cNvSpPr>
          <p:nvPr/>
        </p:nvSpPr>
        <p:spPr bwMode="auto">
          <a:xfrm>
            <a:off x="4614863" y="4125913"/>
            <a:ext cx="207962" cy="207962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5"/>
                </a:moveTo>
                <a:lnTo>
                  <a:pt x="125" y="41"/>
                </a:lnTo>
                <a:lnTo>
                  <a:pt x="110" y="21"/>
                </a:lnTo>
                <a:lnTo>
                  <a:pt x="89" y="6"/>
                </a:lnTo>
                <a:lnTo>
                  <a:pt x="65" y="0"/>
                </a:lnTo>
                <a:lnTo>
                  <a:pt x="39" y="6"/>
                </a:lnTo>
                <a:lnTo>
                  <a:pt x="18" y="21"/>
                </a:lnTo>
                <a:lnTo>
                  <a:pt x="4" y="41"/>
                </a:lnTo>
                <a:lnTo>
                  <a:pt x="0" y="65"/>
                </a:lnTo>
                <a:lnTo>
                  <a:pt x="4" y="92"/>
                </a:lnTo>
                <a:lnTo>
                  <a:pt x="18" y="112"/>
                </a:lnTo>
                <a:lnTo>
                  <a:pt x="39" y="127"/>
                </a:lnTo>
                <a:lnTo>
                  <a:pt x="65" y="131"/>
                </a:lnTo>
                <a:lnTo>
                  <a:pt x="89" y="127"/>
                </a:lnTo>
                <a:lnTo>
                  <a:pt x="110" y="112"/>
                </a:lnTo>
                <a:lnTo>
                  <a:pt x="125" y="92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4" name="Freeform 88"/>
          <p:cNvSpPr>
            <a:spLocks/>
          </p:cNvSpPr>
          <p:nvPr/>
        </p:nvSpPr>
        <p:spPr bwMode="auto">
          <a:xfrm>
            <a:off x="5349875" y="4125913"/>
            <a:ext cx="207963" cy="207962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5"/>
                </a:moveTo>
                <a:lnTo>
                  <a:pt x="125" y="41"/>
                </a:lnTo>
                <a:lnTo>
                  <a:pt x="112" y="21"/>
                </a:lnTo>
                <a:lnTo>
                  <a:pt x="91" y="6"/>
                </a:lnTo>
                <a:lnTo>
                  <a:pt x="65" y="0"/>
                </a:lnTo>
                <a:lnTo>
                  <a:pt x="41" y="6"/>
                </a:lnTo>
                <a:lnTo>
                  <a:pt x="19" y="21"/>
                </a:lnTo>
                <a:lnTo>
                  <a:pt x="6" y="41"/>
                </a:lnTo>
                <a:lnTo>
                  <a:pt x="0" y="65"/>
                </a:lnTo>
                <a:lnTo>
                  <a:pt x="6" y="92"/>
                </a:lnTo>
                <a:lnTo>
                  <a:pt x="19" y="112"/>
                </a:lnTo>
                <a:lnTo>
                  <a:pt x="41" y="127"/>
                </a:lnTo>
                <a:lnTo>
                  <a:pt x="65" y="131"/>
                </a:lnTo>
                <a:lnTo>
                  <a:pt x="91" y="127"/>
                </a:lnTo>
                <a:lnTo>
                  <a:pt x="112" y="112"/>
                </a:lnTo>
                <a:lnTo>
                  <a:pt x="125" y="92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5" name="Line 89"/>
          <p:cNvSpPr>
            <a:spLocks noChangeShapeType="1"/>
          </p:cNvSpPr>
          <p:nvPr/>
        </p:nvSpPr>
        <p:spPr bwMode="auto">
          <a:xfrm>
            <a:off x="4075113" y="4235450"/>
            <a:ext cx="5476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6" name="Freeform 90"/>
          <p:cNvSpPr>
            <a:spLocks/>
          </p:cNvSpPr>
          <p:nvPr/>
        </p:nvSpPr>
        <p:spPr bwMode="auto">
          <a:xfrm>
            <a:off x="4529138" y="4211638"/>
            <a:ext cx="93662" cy="47625"/>
          </a:xfrm>
          <a:custGeom>
            <a:avLst/>
            <a:gdLst>
              <a:gd name="T0" fmla="*/ 0 w 59"/>
              <a:gd name="T1" fmla="*/ 0 h 30"/>
              <a:gd name="T2" fmla="*/ 2147483647 w 59"/>
              <a:gd name="T3" fmla="*/ 2147483647 h 30"/>
              <a:gd name="T4" fmla="*/ 0 w 59"/>
              <a:gd name="T5" fmla="*/ 2147483647 h 30"/>
              <a:gd name="T6" fmla="*/ 0 60000 65536"/>
              <a:gd name="T7" fmla="*/ 0 60000 65536"/>
              <a:gd name="T8" fmla="*/ 0 60000 65536"/>
              <a:gd name="T9" fmla="*/ 0 w 59"/>
              <a:gd name="T10" fmla="*/ 0 h 30"/>
              <a:gd name="T11" fmla="*/ 59 w 59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0">
                <a:moveTo>
                  <a:pt x="0" y="0"/>
                </a:moveTo>
                <a:lnTo>
                  <a:pt x="59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7" name="Line 91"/>
          <p:cNvSpPr>
            <a:spLocks noChangeShapeType="1"/>
          </p:cNvSpPr>
          <p:nvPr/>
        </p:nvSpPr>
        <p:spPr bwMode="auto">
          <a:xfrm>
            <a:off x="4822825" y="4225925"/>
            <a:ext cx="5445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8" name="Freeform 92"/>
          <p:cNvSpPr>
            <a:spLocks/>
          </p:cNvSpPr>
          <p:nvPr/>
        </p:nvSpPr>
        <p:spPr bwMode="auto">
          <a:xfrm>
            <a:off x="5275263" y="4203700"/>
            <a:ext cx="92075" cy="46038"/>
          </a:xfrm>
          <a:custGeom>
            <a:avLst/>
            <a:gdLst>
              <a:gd name="T0" fmla="*/ 0 w 58"/>
              <a:gd name="T1" fmla="*/ 0 h 29"/>
              <a:gd name="T2" fmla="*/ 2147483647 w 58"/>
              <a:gd name="T3" fmla="*/ 2147483647 h 29"/>
              <a:gd name="T4" fmla="*/ 0 w 58"/>
              <a:gd name="T5" fmla="*/ 2147483647 h 29"/>
              <a:gd name="T6" fmla="*/ 0 60000 65536"/>
              <a:gd name="T7" fmla="*/ 0 60000 65536"/>
              <a:gd name="T8" fmla="*/ 0 60000 65536"/>
              <a:gd name="T9" fmla="*/ 0 w 58"/>
              <a:gd name="T10" fmla="*/ 0 h 29"/>
              <a:gd name="T11" fmla="*/ 58 w 58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9">
                <a:moveTo>
                  <a:pt x="0" y="0"/>
                </a:moveTo>
                <a:lnTo>
                  <a:pt x="58" y="14"/>
                </a:lnTo>
                <a:lnTo>
                  <a:pt x="0" y="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9" name="Freeform 93"/>
          <p:cNvSpPr>
            <a:spLocks/>
          </p:cNvSpPr>
          <p:nvPr/>
        </p:nvSpPr>
        <p:spPr bwMode="auto">
          <a:xfrm>
            <a:off x="2889250" y="3346450"/>
            <a:ext cx="98425" cy="109538"/>
          </a:xfrm>
          <a:custGeom>
            <a:avLst/>
            <a:gdLst>
              <a:gd name="T0" fmla="*/ 2147483647 w 62"/>
              <a:gd name="T1" fmla="*/ 2147483647 h 69"/>
              <a:gd name="T2" fmla="*/ 2147483647 w 62"/>
              <a:gd name="T3" fmla="*/ 2147483647 h 69"/>
              <a:gd name="T4" fmla="*/ 2147483647 w 62"/>
              <a:gd name="T5" fmla="*/ 2147483647 h 69"/>
              <a:gd name="T6" fmla="*/ 2147483647 w 62"/>
              <a:gd name="T7" fmla="*/ 2147483647 h 69"/>
              <a:gd name="T8" fmla="*/ 2147483647 w 62"/>
              <a:gd name="T9" fmla="*/ 2147483647 h 69"/>
              <a:gd name="T10" fmla="*/ 2147483647 w 62"/>
              <a:gd name="T11" fmla="*/ 2147483647 h 69"/>
              <a:gd name="T12" fmla="*/ 2147483647 w 62"/>
              <a:gd name="T13" fmla="*/ 2147483647 h 69"/>
              <a:gd name="T14" fmla="*/ 2147483647 w 62"/>
              <a:gd name="T15" fmla="*/ 2147483647 h 69"/>
              <a:gd name="T16" fmla="*/ 2147483647 w 62"/>
              <a:gd name="T17" fmla="*/ 2147483647 h 69"/>
              <a:gd name="T18" fmla="*/ 2147483647 w 62"/>
              <a:gd name="T19" fmla="*/ 2147483647 h 69"/>
              <a:gd name="T20" fmla="*/ 2147483647 w 62"/>
              <a:gd name="T21" fmla="*/ 2147483647 h 69"/>
              <a:gd name="T22" fmla="*/ 2147483647 w 62"/>
              <a:gd name="T23" fmla="*/ 2147483647 h 69"/>
              <a:gd name="T24" fmla="*/ 2147483647 w 62"/>
              <a:gd name="T25" fmla="*/ 0 h 69"/>
              <a:gd name="T26" fmla="*/ 2147483647 w 62"/>
              <a:gd name="T27" fmla="*/ 2147483647 h 69"/>
              <a:gd name="T28" fmla="*/ 2147483647 w 62"/>
              <a:gd name="T29" fmla="*/ 2147483647 h 69"/>
              <a:gd name="T30" fmla="*/ 2147483647 w 62"/>
              <a:gd name="T31" fmla="*/ 2147483647 h 69"/>
              <a:gd name="T32" fmla="*/ 2147483647 w 62"/>
              <a:gd name="T33" fmla="*/ 2147483647 h 69"/>
              <a:gd name="T34" fmla="*/ 2147483647 w 62"/>
              <a:gd name="T35" fmla="*/ 2147483647 h 69"/>
              <a:gd name="T36" fmla="*/ 2147483647 w 62"/>
              <a:gd name="T37" fmla="*/ 2147483647 h 69"/>
              <a:gd name="T38" fmla="*/ 2147483647 w 62"/>
              <a:gd name="T39" fmla="*/ 2147483647 h 69"/>
              <a:gd name="T40" fmla="*/ 2147483647 w 62"/>
              <a:gd name="T41" fmla="*/ 2147483647 h 69"/>
              <a:gd name="T42" fmla="*/ 2147483647 w 62"/>
              <a:gd name="T43" fmla="*/ 2147483647 h 69"/>
              <a:gd name="T44" fmla="*/ 2147483647 w 62"/>
              <a:gd name="T45" fmla="*/ 2147483647 h 69"/>
              <a:gd name="T46" fmla="*/ 2147483647 w 62"/>
              <a:gd name="T47" fmla="*/ 2147483647 h 69"/>
              <a:gd name="T48" fmla="*/ 2147483647 w 62"/>
              <a:gd name="T49" fmla="*/ 2147483647 h 69"/>
              <a:gd name="T50" fmla="*/ 2147483647 w 62"/>
              <a:gd name="T51" fmla="*/ 2147483647 h 69"/>
              <a:gd name="T52" fmla="*/ 2147483647 w 62"/>
              <a:gd name="T53" fmla="*/ 2147483647 h 69"/>
              <a:gd name="T54" fmla="*/ 2147483647 w 62"/>
              <a:gd name="T55" fmla="*/ 2147483647 h 69"/>
              <a:gd name="T56" fmla="*/ 2147483647 w 62"/>
              <a:gd name="T57" fmla="*/ 2147483647 h 69"/>
              <a:gd name="T58" fmla="*/ 2147483647 w 62"/>
              <a:gd name="T59" fmla="*/ 2147483647 h 69"/>
              <a:gd name="T60" fmla="*/ 2147483647 w 62"/>
              <a:gd name="T61" fmla="*/ 2147483647 h 69"/>
              <a:gd name="T62" fmla="*/ 0 w 62"/>
              <a:gd name="T63" fmla="*/ 2147483647 h 6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2"/>
              <a:gd name="T97" fmla="*/ 0 h 69"/>
              <a:gd name="T98" fmla="*/ 62 w 62"/>
              <a:gd name="T99" fmla="*/ 69 h 6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2" h="69">
                <a:moveTo>
                  <a:pt x="0" y="47"/>
                </a:moveTo>
                <a:lnTo>
                  <a:pt x="17" y="45"/>
                </a:lnTo>
                <a:lnTo>
                  <a:pt x="19" y="48"/>
                </a:lnTo>
                <a:lnTo>
                  <a:pt x="20" y="52"/>
                </a:lnTo>
                <a:lnTo>
                  <a:pt x="26" y="54"/>
                </a:lnTo>
                <a:lnTo>
                  <a:pt x="32" y="56"/>
                </a:lnTo>
                <a:lnTo>
                  <a:pt x="37" y="54"/>
                </a:lnTo>
                <a:lnTo>
                  <a:pt x="41" y="52"/>
                </a:lnTo>
                <a:lnTo>
                  <a:pt x="43" y="50"/>
                </a:lnTo>
                <a:lnTo>
                  <a:pt x="45" y="48"/>
                </a:lnTo>
                <a:lnTo>
                  <a:pt x="45" y="47"/>
                </a:lnTo>
                <a:lnTo>
                  <a:pt x="43" y="45"/>
                </a:lnTo>
                <a:lnTo>
                  <a:pt x="41" y="45"/>
                </a:lnTo>
                <a:lnTo>
                  <a:pt x="37" y="43"/>
                </a:lnTo>
                <a:lnTo>
                  <a:pt x="24" y="39"/>
                </a:lnTo>
                <a:lnTo>
                  <a:pt x="15" y="37"/>
                </a:lnTo>
                <a:lnTo>
                  <a:pt x="9" y="33"/>
                </a:lnTo>
                <a:lnTo>
                  <a:pt x="6" y="30"/>
                </a:lnTo>
                <a:lnTo>
                  <a:pt x="2" y="26"/>
                </a:lnTo>
                <a:lnTo>
                  <a:pt x="2" y="20"/>
                </a:lnTo>
                <a:lnTo>
                  <a:pt x="2" y="15"/>
                </a:lnTo>
                <a:lnTo>
                  <a:pt x="6" y="9"/>
                </a:lnTo>
                <a:lnTo>
                  <a:pt x="9" y="5"/>
                </a:lnTo>
                <a:lnTo>
                  <a:pt x="13" y="2"/>
                </a:lnTo>
                <a:lnTo>
                  <a:pt x="20" y="0"/>
                </a:lnTo>
                <a:lnTo>
                  <a:pt x="30" y="0"/>
                </a:lnTo>
                <a:lnTo>
                  <a:pt x="37" y="0"/>
                </a:lnTo>
                <a:lnTo>
                  <a:pt x="45" y="2"/>
                </a:lnTo>
                <a:lnTo>
                  <a:pt x="50" y="4"/>
                </a:lnTo>
                <a:lnTo>
                  <a:pt x="54" y="7"/>
                </a:lnTo>
                <a:lnTo>
                  <a:pt x="56" y="13"/>
                </a:lnTo>
                <a:lnTo>
                  <a:pt x="60" y="19"/>
                </a:lnTo>
                <a:lnTo>
                  <a:pt x="41" y="20"/>
                </a:lnTo>
                <a:lnTo>
                  <a:pt x="41" y="17"/>
                </a:lnTo>
                <a:lnTo>
                  <a:pt x="37" y="15"/>
                </a:lnTo>
                <a:lnTo>
                  <a:pt x="34" y="13"/>
                </a:lnTo>
                <a:lnTo>
                  <a:pt x="30" y="13"/>
                </a:lnTo>
                <a:lnTo>
                  <a:pt x="24" y="13"/>
                </a:lnTo>
                <a:lnTo>
                  <a:pt x="20" y="15"/>
                </a:lnTo>
                <a:lnTo>
                  <a:pt x="19" y="17"/>
                </a:lnTo>
                <a:lnTo>
                  <a:pt x="19" y="19"/>
                </a:lnTo>
                <a:lnTo>
                  <a:pt x="19" y="20"/>
                </a:lnTo>
                <a:lnTo>
                  <a:pt x="20" y="20"/>
                </a:lnTo>
                <a:lnTo>
                  <a:pt x="24" y="22"/>
                </a:lnTo>
                <a:lnTo>
                  <a:pt x="28" y="24"/>
                </a:lnTo>
                <a:lnTo>
                  <a:pt x="37" y="26"/>
                </a:lnTo>
                <a:lnTo>
                  <a:pt x="45" y="28"/>
                </a:lnTo>
                <a:lnTo>
                  <a:pt x="52" y="30"/>
                </a:lnTo>
                <a:lnTo>
                  <a:pt x="56" y="33"/>
                </a:lnTo>
                <a:lnTo>
                  <a:pt x="60" y="37"/>
                </a:lnTo>
                <a:lnTo>
                  <a:pt x="62" y="41"/>
                </a:lnTo>
                <a:lnTo>
                  <a:pt x="62" y="47"/>
                </a:lnTo>
                <a:lnTo>
                  <a:pt x="60" y="52"/>
                </a:lnTo>
                <a:lnTo>
                  <a:pt x="58" y="58"/>
                </a:lnTo>
                <a:lnTo>
                  <a:pt x="54" y="61"/>
                </a:lnTo>
                <a:lnTo>
                  <a:pt x="48" y="65"/>
                </a:lnTo>
                <a:lnTo>
                  <a:pt x="41" y="67"/>
                </a:lnTo>
                <a:lnTo>
                  <a:pt x="32" y="69"/>
                </a:lnTo>
                <a:lnTo>
                  <a:pt x="22" y="67"/>
                </a:lnTo>
                <a:lnTo>
                  <a:pt x="15" y="65"/>
                </a:lnTo>
                <a:lnTo>
                  <a:pt x="9" y="63"/>
                </a:lnTo>
                <a:lnTo>
                  <a:pt x="6" y="58"/>
                </a:lnTo>
                <a:lnTo>
                  <a:pt x="2" y="54"/>
                </a:lnTo>
                <a:lnTo>
                  <a:pt x="0" y="4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0" name="Freeform 94"/>
          <p:cNvSpPr>
            <a:spLocks/>
          </p:cNvSpPr>
          <p:nvPr/>
        </p:nvSpPr>
        <p:spPr bwMode="auto">
          <a:xfrm>
            <a:off x="3702050" y="4064000"/>
            <a:ext cx="96838" cy="144463"/>
          </a:xfrm>
          <a:custGeom>
            <a:avLst/>
            <a:gdLst>
              <a:gd name="T0" fmla="*/ 2147483647 w 61"/>
              <a:gd name="T1" fmla="*/ 0 h 91"/>
              <a:gd name="T2" fmla="*/ 2147483647 w 61"/>
              <a:gd name="T3" fmla="*/ 2147483647 h 91"/>
              <a:gd name="T4" fmla="*/ 2147483647 w 61"/>
              <a:gd name="T5" fmla="*/ 2147483647 h 91"/>
              <a:gd name="T6" fmla="*/ 2147483647 w 61"/>
              <a:gd name="T7" fmla="*/ 2147483647 h 91"/>
              <a:gd name="T8" fmla="*/ 2147483647 w 61"/>
              <a:gd name="T9" fmla="*/ 2147483647 h 91"/>
              <a:gd name="T10" fmla="*/ 2147483647 w 61"/>
              <a:gd name="T11" fmla="*/ 2147483647 h 91"/>
              <a:gd name="T12" fmla="*/ 2147483647 w 61"/>
              <a:gd name="T13" fmla="*/ 2147483647 h 91"/>
              <a:gd name="T14" fmla="*/ 2147483647 w 61"/>
              <a:gd name="T15" fmla="*/ 2147483647 h 91"/>
              <a:gd name="T16" fmla="*/ 2147483647 w 61"/>
              <a:gd name="T17" fmla="*/ 2147483647 h 91"/>
              <a:gd name="T18" fmla="*/ 2147483647 w 61"/>
              <a:gd name="T19" fmla="*/ 2147483647 h 91"/>
              <a:gd name="T20" fmla="*/ 2147483647 w 61"/>
              <a:gd name="T21" fmla="*/ 2147483647 h 91"/>
              <a:gd name="T22" fmla="*/ 2147483647 w 61"/>
              <a:gd name="T23" fmla="*/ 2147483647 h 91"/>
              <a:gd name="T24" fmla="*/ 2147483647 w 61"/>
              <a:gd name="T25" fmla="*/ 2147483647 h 91"/>
              <a:gd name="T26" fmla="*/ 2147483647 w 61"/>
              <a:gd name="T27" fmla="*/ 2147483647 h 91"/>
              <a:gd name="T28" fmla="*/ 2147483647 w 61"/>
              <a:gd name="T29" fmla="*/ 2147483647 h 91"/>
              <a:gd name="T30" fmla="*/ 2147483647 w 61"/>
              <a:gd name="T31" fmla="*/ 2147483647 h 91"/>
              <a:gd name="T32" fmla="*/ 2147483647 w 61"/>
              <a:gd name="T33" fmla="*/ 2147483647 h 91"/>
              <a:gd name="T34" fmla="*/ 2147483647 w 61"/>
              <a:gd name="T35" fmla="*/ 2147483647 h 91"/>
              <a:gd name="T36" fmla="*/ 2147483647 w 61"/>
              <a:gd name="T37" fmla="*/ 2147483647 h 91"/>
              <a:gd name="T38" fmla="*/ 2147483647 w 61"/>
              <a:gd name="T39" fmla="*/ 2147483647 h 91"/>
              <a:gd name="T40" fmla="*/ 2147483647 w 61"/>
              <a:gd name="T41" fmla="*/ 2147483647 h 91"/>
              <a:gd name="T42" fmla="*/ 2147483647 w 61"/>
              <a:gd name="T43" fmla="*/ 2147483647 h 91"/>
              <a:gd name="T44" fmla="*/ 2147483647 w 61"/>
              <a:gd name="T45" fmla="*/ 2147483647 h 91"/>
              <a:gd name="T46" fmla="*/ 2147483647 w 61"/>
              <a:gd name="T47" fmla="*/ 2147483647 h 91"/>
              <a:gd name="T48" fmla="*/ 2147483647 w 61"/>
              <a:gd name="T49" fmla="*/ 2147483647 h 91"/>
              <a:gd name="T50" fmla="*/ 2147483647 w 61"/>
              <a:gd name="T51" fmla="*/ 2147483647 h 91"/>
              <a:gd name="T52" fmla="*/ 2147483647 w 61"/>
              <a:gd name="T53" fmla="*/ 2147483647 h 91"/>
              <a:gd name="T54" fmla="*/ 2147483647 w 61"/>
              <a:gd name="T55" fmla="*/ 2147483647 h 91"/>
              <a:gd name="T56" fmla="*/ 2147483647 w 61"/>
              <a:gd name="T57" fmla="*/ 2147483647 h 91"/>
              <a:gd name="T58" fmla="*/ 2147483647 w 61"/>
              <a:gd name="T59" fmla="*/ 2147483647 h 91"/>
              <a:gd name="T60" fmla="*/ 0 w 61"/>
              <a:gd name="T61" fmla="*/ 2147483647 h 91"/>
              <a:gd name="T62" fmla="*/ 0 w 61"/>
              <a:gd name="T63" fmla="*/ 0 h 91"/>
              <a:gd name="T64" fmla="*/ 2147483647 w 61"/>
              <a:gd name="T65" fmla="*/ 0 h 9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91"/>
              <a:gd name="T101" fmla="*/ 61 w 61"/>
              <a:gd name="T102" fmla="*/ 91 h 9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91">
                <a:moveTo>
                  <a:pt x="16" y="0"/>
                </a:moveTo>
                <a:lnTo>
                  <a:pt x="16" y="33"/>
                </a:lnTo>
                <a:lnTo>
                  <a:pt x="22" y="28"/>
                </a:lnTo>
                <a:lnTo>
                  <a:pt x="29" y="24"/>
                </a:lnTo>
                <a:lnTo>
                  <a:pt x="37" y="24"/>
                </a:lnTo>
                <a:lnTo>
                  <a:pt x="43" y="24"/>
                </a:lnTo>
                <a:lnTo>
                  <a:pt x="48" y="26"/>
                </a:lnTo>
                <a:lnTo>
                  <a:pt x="52" y="28"/>
                </a:lnTo>
                <a:lnTo>
                  <a:pt x="56" y="32"/>
                </a:lnTo>
                <a:lnTo>
                  <a:pt x="58" y="35"/>
                </a:lnTo>
                <a:lnTo>
                  <a:pt x="59" y="39"/>
                </a:lnTo>
                <a:lnTo>
                  <a:pt x="59" y="45"/>
                </a:lnTo>
                <a:lnTo>
                  <a:pt x="61" y="52"/>
                </a:lnTo>
                <a:lnTo>
                  <a:pt x="61" y="91"/>
                </a:lnTo>
                <a:lnTo>
                  <a:pt x="43" y="91"/>
                </a:lnTo>
                <a:lnTo>
                  <a:pt x="43" y="56"/>
                </a:lnTo>
                <a:lnTo>
                  <a:pt x="43" y="50"/>
                </a:lnTo>
                <a:lnTo>
                  <a:pt x="43" y="46"/>
                </a:lnTo>
                <a:lnTo>
                  <a:pt x="43" y="43"/>
                </a:lnTo>
                <a:lnTo>
                  <a:pt x="41" y="41"/>
                </a:lnTo>
                <a:lnTo>
                  <a:pt x="39" y="39"/>
                </a:lnTo>
                <a:lnTo>
                  <a:pt x="35" y="37"/>
                </a:lnTo>
                <a:lnTo>
                  <a:pt x="31" y="37"/>
                </a:lnTo>
                <a:lnTo>
                  <a:pt x="28" y="37"/>
                </a:lnTo>
                <a:lnTo>
                  <a:pt x="24" y="39"/>
                </a:lnTo>
                <a:lnTo>
                  <a:pt x="20" y="41"/>
                </a:lnTo>
                <a:lnTo>
                  <a:pt x="18" y="45"/>
                </a:lnTo>
                <a:lnTo>
                  <a:pt x="16" y="50"/>
                </a:lnTo>
                <a:lnTo>
                  <a:pt x="16" y="58"/>
                </a:lnTo>
                <a:lnTo>
                  <a:pt x="16" y="91"/>
                </a:lnTo>
                <a:lnTo>
                  <a:pt x="0" y="91"/>
                </a:ln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1" name="Freeform 95"/>
          <p:cNvSpPr>
            <a:spLocks noEditPoints="1"/>
          </p:cNvSpPr>
          <p:nvPr/>
        </p:nvSpPr>
        <p:spPr bwMode="auto">
          <a:xfrm>
            <a:off x="4279900" y="4129088"/>
            <a:ext cx="100013" cy="109537"/>
          </a:xfrm>
          <a:custGeom>
            <a:avLst/>
            <a:gdLst>
              <a:gd name="T0" fmla="*/ 2147483647 w 63"/>
              <a:gd name="T1" fmla="*/ 2147483647 h 69"/>
              <a:gd name="T2" fmla="*/ 2147483647 w 63"/>
              <a:gd name="T3" fmla="*/ 2147483647 h 69"/>
              <a:gd name="T4" fmla="*/ 2147483647 w 63"/>
              <a:gd name="T5" fmla="*/ 2147483647 h 69"/>
              <a:gd name="T6" fmla="*/ 2147483647 w 63"/>
              <a:gd name="T7" fmla="*/ 2147483647 h 69"/>
              <a:gd name="T8" fmla="*/ 2147483647 w 63"/>
              <a:gd name="T9" fmla="*/ 2147483647 h 69"/>
              <a:gd name="T10" fmla="*/ 2147483647 w 63"/>
              <a:gd name="T11" fmla="*/ 2147483647 h 69"/>
              <a:gd name="T12" fmla="*/ 2147483647 w 63"/>
              <a:gd name="T13" fmla="*/ 2147483647 h 69"/>
              <a:gd name="T14" fmla="*/ 2147483647 w 63"/>
              <a:gd name="T15" fmla="*/ 2147483647 h 69"/>
              <a:gd name="T16" fmla="*/ 2147483647 w 63"/>
              <a:gd name="T17" fmla="*/ 2147483647 h 69"/>
              <a:gd name="T18" fmla="*/ 2147483647 w 63"/>
              <a:gd name="T19" fmla="*/ 2147483647 h 69"/>
              <a:gd name="T20" fmla="*/ 2147483647 w 63"/>
              <a:gd name="T21" fmla="*/ 2147483647 h 69"/>
              <a:gd name="T22" fmla="*/ 2147483647 w 63"/>
              <a:gd name="T23" fmla="*/ 2147483647 h 69"/>
              <a:gd name="T24" fmla="*/ 2147483647 w 63"/>
              <a:gd name="T25" fmla="*/ 2147483647 h 69"/>
              <a:gd name="T26" fmla="*/ 2147483647 w 63"/>
              <a:gd name="T27" fmla="*/ 2147483647 h 69"/>
              <a:gd name="T28" fmla="*/ 0 w 63"/>
              <a:gd name="T29" fmla="*/ 2147483647 h 69"/>
              <a:gd name="T30" fmla="*/ 2147483647 w 63"/>
              <a:gd name="T31" fmla="*/ 2147483647 h 69"/>
              <a:gd name="T32" fmla="*/ 2147483647 w 63"/>
              <a:gd name="T33" fmla="*/ 2147483647 h 69"/>
              <a:gd name="T34" fmla="*/ 2147483647 w 63"/>
              <a:gd name="T35" fmla="*/ 2147483647 h 69"/>
              <a:gd name="T36" fmla="*/ 2147483647 w 63"/>
              <a:gd name="T37" fmla="*/ 2147483647 h 69"/>
              <a:gd name="T38" fmla="*/ 2147483647 w 63"/>
              <a:gd name="T39" fmla="*/ 2147483647 h 69"/>
              <a:gd name="T40" fmla="*/ 2147483647 w 63"/>
              <a:gd name="T41" fmla="*/ 0 h 69"/>
              <a:gd name="T42" fmla="*/ 2147483647 w 63"/>
              <a:gd name="T43" fmla="*/ 2147483647 h 69"/>
              <a:gd name="T44" fmla="*/ 2147483647 w 63"/>
              <a:gd name="T45" fmla="*/ 2147483647 h 69"/>
              <a:gd name="T46" fmla="*/ 2147483647 w 63"/>
              <a:gd name="T47" fmla="*/ 2147483647 h 69"/>
              <a:gd name="T48" fmla="*/ 2147483647 w 63"/>
              <a:gd name="T49" fmla="*/ 2147483647 h 69"/>
              <a:gd name="T50" fmla="*/ 2147483647 w 63"/>
              <a:gd name="T51" fmla="*/ 2147483647 h 69"/>
              <a:gd name="T52" fmla="*/ 2147483647 w 63"/>
              <a:gd name="T53" fmla="*/ 2147483647 h 69"/>
              <a:gd name="T54" fmla="*/ 2147483647 w 63"/>
              <a:gd name="T55" fmla="*/ 2147483647 h 69"/>
              <a:gd name="T56" fmla="*/ 2147483647 w 63"/>
              <a:gd name="T57" fmla="*/ 2147483647 h 69"/>
              <a:gd name="T58" fmla="*/ 2147483647 w 63"/>
              <a:gd name="T59" fmla="*/ 2147483647 h 69"/>
              <a:gd name="T60" fmla="*/ 2147483647 w 63"/>
              <a:gd name="T61" fmla="*/ 2147483647 h 69"/>
              <a:gd name="T62" fmla="*/ 2147483647 w 63"/>
              <a:gd name="T63" fmla="*/ 2147483647 h 69"/>
              <a:gd name="T64" fmla="*/ 2147483647 w 63"/>
              <a:gd name="T65" fmla="*/ 2147483647 h 69"/>
              <a:gd name="T66" fmla="*/ 2147483647 w 63"/>
              <a:gd name="T67" fmla="*/ 2147483647 h 69"/>
              <a:gd name="T68" fmla="*/ 2147483647 w 63"/>
              <a:gd name="T69" fmla="*/ 2147483647 h 69"/>
              <a:gd name="T70" fmla="*/ 2147483647 w 63"/>
              <a:gd name="T71" fmla="*/ 2147483647 h 69"/>
              <a:gd name="T72" fmla="*/ 2147483647 w 63"/>
              <a:gd name="T73" fmla="*/ 2147483647 h 69"/>
              <a:gd name="T74" fmla="*/ 2147483647 w 63"/>
              <a:gd name="T75" fmla="*/ 2147483647 h 69"/>
              <a:gd name="T76" fmla="*/ 2147483647 w 63"/>
              <a:gd name="T77" fmla="*/ 2147483647 h 69"/>
              <a:gd name="T78" fmla="*/ 2147483647 w 63"/>
              <a:gd name="T79" fmla="*/ 2147483647 h 69"/>
              <a:gd name="T80" fmla="*/ 2147483647 w 63"/>
              <a:gd name="T81" fmla="*/ 2147483647 h 69"/>
              <a:gd name="T82" fmla="*/ 2147483647 w 63"/>
              <a:gd name="T83" fmla="*/ 2147483647 h 69"/>
              <a:gd name="T84" fmla="*/ 2147483647 w 63"/>
              <a:gd name="T85" fmla="*/ 2147483647 h 69"/>
              <a:gd name="T86" fmla="*/ 2147483647 w 63"/>
              <a:gd name="T87" fmla="*/ 2147483647 h 69"/>
              <a:gd name="T88" fmla="*/ 2147483647 w 63"/>
              <a:gd name="T89" fmla="*/ 2147483647 h 69"/>
              <a:gd name="T90" fmla="*/ 2147483647 w 63"/>
              <a:gd name="T91" fmla="*/ 2147483647 h 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3"/>
              <a:gd name="T139" fmla="*/ 0 h 69"/>
              <a:gd name="T140" fmla="*/ 63 w 63"/>
              <a:gd name="T141" fmla="*/ 69 h 6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3" h="69">
                <a:moveTo>
                  <a:pt x="45" y="47"/>
                </a:moveTo>
                <a:lnTo>
                  <a:pt x="61" y="50"/>
                </a:lnTo>
                <a:lnTo>
                  <a:pt x="60" y="56"/>
                </a:lnTo>
                <a:lnTo>
                  <a:pt x="56" y="60"/>
                </a:lnTo>
                <a:lnTo>
                  <a:pt x="50" y="63"/>
                </a:lnTo>
                <a:lnTo>
                  <a:pt x="46" y="67"/>
                </a:lnTo>
                <a:lnTo>
                  <a:pt x="39" y="69"/>
                </a:lnTo>
                <a:lnTo>
                  <a:pt x="33" y="69"/>
                </a:lnTo>
                <a:lnTo>
                  <a:pt x="24" y="69"/>
                </a:lnTo>
                <a:lnTo>
                  <a:pt x="18" y="67"/>
                </a:lnTo>
                <a:lnTo>
                  <a:pt x="11" y="63"/>
                </a:lnTo>
                <a:lnTo>
                  <a:pt x="7" y="58"/>
                </a:lnTo>
                <a:lnTo>
                  <a:pt x="4" y="52"/>
                </a:lnTo>
                <a:lnTo>
                  <a:pt x="2" y="45"/>
                </a:lnTo>
                <a:lnTo>
                  <a:pt x="0" y="35"/>
                </a:lnTo>
                <a:lnTo>
                  <a:pt x="2" y="26"/>
                </a:lnTo>
                <a:lnTo>
                  <a:pt x="4" y="17"/>
                </a:lnTo>
                <a:lnTo>
                  <a:pt x="9" y="9"/>
                </a:lnTo>
                <a:lnTo>
                  <a:pt x="15" y="4"/>
                </a:lnTo>
                <a:lnTo>
                  <a:pt x="22" y="2"/>
                </a:lnTo>
                <a:lnTo>
                  <a:pt x="32" y="0"/>
                </a:lnTo>
                <a:lnTo>
                  <a:pt x="41" y="2"/>
                </a:lnTo>
                <a:lnTo>
                  <a:pt x="48" y="5"/>
                </a:lnTo>
                <a:lnTo>
                  <a:pt x="54" y="9"/>
                </a:lnTo>
                <a:lnTo>
                  <a:pt x="61" y="22"/>
                </a:lnTo>
                <a:lnTo>
                  <a:pt x="63" y="41"/>
                </a:lnTo>
                <a:lnTo>
                  <a:pt x="18" y="41"/>
                </a:lnTo>
                <a:lnTo>
                  <a:pt x="18" y="47"/>
                </a:lnTo>
                <a:lnTo>
                  <a:pt x="22" y="52"/>
                </a:lnTo>
                <a:lnTo>
                  <a:pt x="28" y="56"/>
                </a:lnTo>
                <a:lnTo>
                  <a:pt x="33" y="56"/>
                </a:lnTo>
                <a:lnTo>
                  <a:pt x="37" y="56"/>
                </a:lnTo>
                <a:lnTo>
                  <a:pt x="41" y="54"/>
                </a:lnTo>
                <a:lnTo>
                  <a:pt x="43" y="50"/>
                </a:lnTo>
                <a:lnTo>
                  <a:pt x="45" y="47"/>
                </a:lnTo>
                <a:close/>
                <a:moveTo>
                  <a:pt x="46" y="30"/>
                </a:moveTo>
                <a:lnTo>
                  <a:pt x="45" y="24"/>
                </a:lnTo>
                <a:lnTo>
                  <a:pt x="45" y="20"/>
                </a:lnTo>
                <a:lnTo>
                  <a:pt x="41" y="19"/>
                </a:lnTo>
                <a:lnTo>
                  <a:pt x="37" y="15"/>
                </a:lnTo>
                <a:lnTo>
                  <a:pt x="32" y="13"/>
                </a:lnTo>
                <a:lnTo>
                  <a:pt x="26" y="15"/>
                </a:lnTo>
                <a:lnTo>
                  <a:pt x="22" y="19"/>
                </a:lnTo>
                <a:lnTo>
                  <a:pt x="18" y="22"/>
                </a:lnTo>
                <a:lnTo>
                  <a:pt x="18" y="30"/>
                </a:lnTo>
                <a:lnTo>
                  <a:pt x="46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2" name="Freeform 96"/>
          <p:cNvSpPr>
            <a:spLocks noEditPoints="1"/>
          </p:cNvSpPr>
          <p:nvPr/>
        </p:nvSpPr>
        <p:spPr bwMode="auto">
          <a:xfrm>
            <a:off x="5065713" y="4129088"/>
            <a:ext cx="96837" cy="109537"/>
          </a:xfrm>
          <a:custGeom>
            <a:avLst/>
            <a:gdLst>
              <a:gd name="T0" fmla="*/ 2147483647 w 61"/>
              <a:gd name="T1" fmla="*/ 2147483647 h 69"/>
              <a:gd name="T2" fmla="*/ 2147483647 w 61"/>
              <a:gd name="T3" fmla="*/ 2147483647 h 69"/>
              <a:gd name="T4" fmla="*/ 2147483647 w 61"/>
              <a:gd name="T5" fmla="*/ 2147483647 h 69"/>
              <a:gd name="T6" fmla="*/ 2147483647 w 61"/>
              <a:gd name="T7" fmla="*/ 2147483647 h 69"/>
              <a:gd name="T8" fmla="*/ 2147483647 w 61"/>
              <a:gd name="T9" fmla="*/ 2147483647 h 69"/>
              <a:gd name="T10" fmla="*/ 2147483647 w 61"/>
              <a:gd name="T11" fmla="*/ 2147483647 h 69"/>
              <a:gd name="T12" fmla="*/ 2147483647 w 61"/>
              <a:gd name="T13" fmla="*/ 2147483647 h 69"/>
              <a:gd name="T14" fmla="*/ 2147483647 w 61"/>
              <a:gd name="T15" fmla="*/ 2147483647 h 69"/>
              <a:gd name="T16" fmla="*/ 2147483647 w 61"/>
              <a:gd name="T17" fmla="*/ 2147483647 h 69"/>
              <a:gd name="T18" fmla="*/ 2147483647 w 61"/>
              <a:gd name="T19" fmla="*/ 2147483647 h 69"/>
              <a:gd name="T20" fmla="*/ 2147483647 w 61"/>
              <a:gd name="T21" fmla="*/ 2147483647 h 69"/>
              <a:gd name="T22" fmla="*/ 2147483647 w 61"/>
              <a:gd name="T23" fmla="*/ 2147483647 h 69"/>
              <a:gd name="T24" fmla="*/ 2147483647 w 61"/>
              <a:gd name="T25" fmla="*/ 2147483647 h 69"/>
              <a:gd name="T26" fmla="*/ 0 w 61"/>
              <a:gd name="T27" fmla="*/ 2147483647 h 69"/>
              <a:gd name="T28" fmla="*/ 0 w 61"/>
              <a:gd name="T29" fmla="*/ 2147483647 h 69"/>
              <a:gd name="T30" fmla="*/ 0 w 61"/>
              <a:gd name="T31" fmla="*/ 2147483647 h 69"/>
              <a:gd name="T32" fmla="*/ 2147483647 w 61"/>
              <a:gd name="T33" fmla="*/ 2147483647 h 69"/>
              <a:gd name="T34" fmla="*/ 2147483647 w 61"/>
              <a:gd name="T35" fmla="*/ 2147483647 h 69"/>
              <a:gd name="T36" fmla="*/ 2147483647 w 61"/>
              <a:gd name="T37" fmla="*/ 2147483647 h 69"/>
              <a:gd name="T38" fmla="*/ 2147483647 w 61"/>
              <a:gd name="T39" fmla="*/ 2147483647 h 69"/>
              <a:gd name="T40" fmla="*/ 2147483647 w 61"/>
              <a:gd name="T41" fmla="*/ 0 h 69"/>
              <a:gd name="T42" fmla="*/ 2147483647 w 61"/>
              <a:gd name="T43" fmla="*/ 2147483647 h 69"/>
              <a:gd name="T44" fmla="*/ 2147483647 w 61"/>
              <a:gd name="T45" fmla="*/ 2147483647 h 69"/>
              <a:gd name="T46" fmla="*/ 2147483647 w 61"/>
              <a:gd name="T47" fmla="*/ 2147483647 h 69"/>
              <a:gd name="T48" fmla="*/ 2147483647 w 61"/>
              <a:gd name="T49" fmla="*/ 2147483647 h 69"/>
              <a:gd name="T50" fmla="*/ 2147483647 w 61"/>
              <a:gd name="T51" fmla="*/ 2147483647 h 69"/>
              <a:gd name="T52" fmla="*/ 2147483647 w 61"/>
              <a:gd name="T53" fmla="*/ 2147483647 h 69"/>
              <a:gd name="T54" fmla="*/ 2147483647 w 61"/>
              <a:gd name="T55" fmla="*/ 2147483647 h 69"/>
              <a:gd name="T56" fmla="*/ 2147483647 w 61"/>
              <a:gd name="T57" fmla="*/ 2147483647 h 69"/>
              <a:gd name="T58" fmla="*/ 2147483647 w 61"/>
              <a:gd name="T59" fmla="*/ 2147483647 h 69"/>
              <a:gd name="T60" fmla="*/ 2147483647 w 61"/>
              <a:gd name="T61" fmla="*/ 2147483647 h 69"/>
              <a:gd name="T62" fmla="*/ 2147483647 w 61"/>
              <a:gd name="T63" fmla="*/ 2147483647 h 69"/>
              <a:gd name="T64" fmla="*/ 2147483647 w 61"/>
              <a:gd name="T65" fmla="*/ 2147483647 h 69"/>
              <a:gd name="T66" fmla="*/ 2147483647 w 61"/>
              <a:gd name="T67" fmla="*/ 2147483647 h 69"/>
              <a:gd name="T68" fmla="*/ 2147483647 w 61"/>
              <a:gd name="T69" fmla="*/ 2147483647 h 69"/>
              <a:gd name="T70" fmla="*/ 2147483647 w 61"/>
              <a:gd name="T71" fmla="*/ 2147483647 h 69"/>
              <a:gd name="T72" fmla="*/ 2147483647 w 61"/>
              <a:gd name="T73" fmla="*/ 2147483647 h 69"/>
              <a:gd name="T74" fmla="*/ 2147483647 w 61"/>
              <a:gd name="T75" fmla="*/ 2147483647 h 69"/>
              <a:gd name="T76" fmla="*/ 2147483647 w 61"/>
              <a:gd name="T77" fmla="*/ 2147483647 h 69"/>
              <a:gd name="T78" fmla="*/ 2147483647 w 61"/>
              <a:gd name="T79" fmla="*/ 2147483647 h 69"/>
              <a:gd name="T80" fmla="*/ 2147483647 w 61"/>
              <a:gd name="T81" fmla="*/ 2147483647 h 69"/>
              <a:gd name="T82" fmla="*/ 2147483647 w 61"/>
              <a:gd name="T83" fmla="*/ 2147483647 h 69"/>
              <a:gd name="T84" fmla="*/ 2147483647 w 61"/>
              <a:gd name="T85" fmla="*/ 2147483647 h 69"/>
              <a:gd name="T86" fmla="*/ 2147483647 w 61"/>
              <a:gd name="T87" fmla="*/ 2147483647 h 69"/>
              <a:gd name="T88" fmla="*/ 2147483647 w 61"/>
              <a:gd name="T89" fmla="*/ 2147483647 h 69"/>
              <a:gd name="T90" fmla="*/ 2147483647 w 61"/>
              <a:gd name="T91" fmla="*/ 2147483647 h 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1"/>
              <a:gd name="T139" fmla="*/ 0 h 69"/>
              <a:gd name="T140" fmla="*/ 61 w 61"/>
              <a:gd name="T141" fmla="*/ 69 h 6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1" h="69">
                <a:moveTo>
                  <a:pt x="43" y="47"/>
                </a:moveTo>
                <a:lnTo>
                  <a:pt x="61" y="50"/>
                </a:lnTo>
                <a:lnTo>
                  <a:pt x="58" y="56"/>
                </a:lnTo>
                <a:lnTo>
                  <a:pt x="54" y="60"/>
                </a:lnTo>
                <a:lnTo>
                  <a:pt x="50" y="63"/>
                </a:lnTo>
                <a:lnTo>
                  <a:pt x="44" y="67"/>
                </a:lnTo>
                <a:lnTo>
                  <a:pt x="39" y="69"/>
                </a:lnTo>
                <a:lnTo>
                  <a:pt x="31" y="69"/>
                </a:lnTo>
                <a:lnTo>
                  <a:pt x="24" y="69"/>
                </a:lnTo>
                <a:lnTo>
                  <a:pt x="16" y="67"/>
                </a:lnTo>
                <a:lnTo>
                  <a:pt x="11" y="63"/>
                </a:lnTo>
                <a:lnTo>
                  <a:pt x="5" y="58"/>
                </a:lnTo>
                <a:lnTo>
                  <a:pt x="2" y="52"/>
                </a:lnTo>
                <a:lnTo>
                  <a:pt x="0" y="45"/>
                </a:lnTo>
                <a:lnTo>
                  <a:pt x="0" y="35"/>
                </a:lnTo>
                <a:lnTo>
                  <a:pt x="0" y="26"/>
                </a:lnTo>
                <a:lnTo>
                  <a:pt x="3" y="17"/>
                </a:lnTo>
                <a:lnTo>
                  <a:pt x="9" y="9"/>
                </a:lnTo>
                <a:lnTo>
                  <a:pt x="15" y="4"/>
                </a:lnTo>
                <a:lnTo>
                  <a:pt x="22" y="2"/>
                </a:lnTo>
                <a:lnTo>
                  <a:pt x="30" y="0"/>
                </a:lnTo>
                <a:lnTo>
                  <a:pt x="39" y="2"/>
                </a:lnTo>
                <a:lnTo>
                  <a:pt x="46" y="5"/>
                </a:lnTo>
                <a:lnTo>
                  <a:pt x="54" y="9"/>
                </a:lnTo>
                <a:lnTo>
                  <a:pt x="59" y="22"/>
                </a:lnTo>
                <a:lnTo>
                  <a:pt x="61" y="41"/>
                </a:lnTo>
                <a:lnTo>
                  <a:pt x="16" y="41"/>
                </a:lnTo>
                <a:lnTo>
                  <a:pt x="18" y="47"/>
                </a:lnTo>
                <a:lnTo>
                  <a:pt x="22" y="52"/>
                </a:lnTo>
                <a:lnTo>
                  <a:pt x="26" y="56"/>
                </a:lnTo>
                <a:lnTo>
                  <a:pt x="31" y="56"/>
                </a:lnTo>
                <a:lnTo>
                  <a:pt x="35" y="56"/>
                </a:lnTo>
                <a:lnTo>
                  <a:pt x="39" y="54"/>
                </a:lnTo>
                <a:lnTo>
                  <a:pt x="41" y="50"/>
                </a:lnTo>
                <a:lnTo>
                  <a:pt x="43" y="47"/>
                </a:lnTo>
                <a:close/>
                <a:moveTo>
                  <a:pt x="44" y="30"/>
                </a:moveTo>
                <a:lnTo>
                  <a:pt x="44" y="24"/>
                </a:lnTo>
                <a:lnTo>
                  <a:pt x="43" y="20"/>
                </a:lnTo>
                <a:lnTo>
                  <a:pt x="41" y="19"/>
                </a:lnTo>
                <a:lnTo>
                  <a:pt x="37" y="15"/>
                </a:lnTo>
                <a:lnTo>
                  <a:pt x="31" y="13"/>
                </a:lnTo>
                <a:lnTo>
                  <a:pt x="26" y="15"/>
                </a:lnTo>
                <a:lnTo>
                  <a:pt x="20" y="19"/>
                </a:lnTo>
                <a:lnTo>
                  <a:pt x="18" y="22"/>
                </a:lnTo>
                <a:lnTo>
                  <a:pt x="16" y="30"/>
                </a:lnTo>
                <a:lnTo>
                  <a:pt x="44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3" name="Freeform 97"/>
          <p:cNvSpPr>
            <a:spLocks/>
          </p:cNvSpPr>
          <p:nvPr/>
        </p:nvSpPr>
        <p:spPr bwMode="auto">
          <a:xfrm>
            <a:off x="3432175" y="4402138"/>
            <a:ext cx="206375" cy="206375"/>
          </a:xfrm>
          <a:custGeom>
            <a:avLst/>
            <a:gdLst>
              <a:gd name="T0" fmla="*/ 2147483647 w 130"/>
              <a:gd name="T1" fmla="*/ 2147483647 h 130"/>
              <a:gd name="T2" fmla="*/ 2147483647 w 130"/>
              <a:gd name="T3" fmla="*/ 2147483647 h 130"/>
              <a:gd name="T4" fmla="*/ 2147483647 w 130"/>
              <a:gd name="T5" fmla="*/ 2147483647 h 130"/>
              <a:gd name="T6" fmla="*/ 2147483647 w 130"/>
              <a:gd name="T7" fmla="*/ 2147483647 h 130"/>
              <a:gd name="T8" fmla="*/ 2147483647 w 130"/>
              <a:gd name="T9" fmla="*/ 0 h 130"/>
              <a:gd name="T10" fmla="*/ 2147483647 w 130"/>
              <a:gd name="T11" fmla="*/ 2147483647 h 130"/>
              <a:gd name="T12" fmla="*/ 2147483647 w 130"/>
              <a:gd name="T13" fmla="*/ 2147483647 h 130"/>
              <a:gd name="T14" fmla="*/ 2147483647 w 130"/>
              <a:gd name="T15" fmla="*/ 2147483647 h 130"/>
              <a:gd name="T16" fmla="*/ 0 w 130"/>
              <a:gd name="T17" fmla="*/ 2147483647 h 130"/>
              <a:gd name="T18" fmla="*/ 2147483647 w 130"/>
              <a:gd name="T19" fmla="*/ 2147483647 h 130"/>
              <a:gd name="T20" fmla="*/ 2147483647 w 130"/>
              <a:gd name="T21" fmla="*/ 2147483647 h 130"/>
              <a:gd name="T22" fmla="*/ 2147483647 w 130"/>
              <a:gd name="T23" fmla="*/ 2147483647 h 130"/>
              <a:gd name="T24" fmla="*/ 2147483647 w 130"/>
              <a:gd name="T25" fmla="*/ 2147483647 h 130"/>
              <a:gd name="T26" fmla="*/ 2147483647 w 130"/>
              <a:gd name="T27" fmla="*/ 2147483647 h 130"/>
              <a:gd name="T28" fmla="*/ 2147483647 w 130"/>
              <a:gd name="T29" fmla="*/ 2147483647 h 130"/>
              <a:gd name="T30" fmla="*/ 2147483647 w 130"/>
              <a:gd name="T31" fmla="*/ 2147483647 h 130"/>
              <a:gd name="T32" fmla="*/ 2147483647 w 130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0"/>
              <a:gd name="T53" fmla="*/ 130 w 130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0">
                <a:moveTo>
                  <a:pt x="130" y="65"/>
                </a:moveTo>
                <a:lnTo>
                  <a:pt x="127" y="39"/>
                </a:lnTo>
                <a:lnTo>
                  <a:pt x="112" y="18"/>
                </a:lnTo>
                <a:lnTo>
                  <a:pt x="91" y="3"/>
                </a:lnTo>
                <a:lnTo>
                  <a:pt x="65" y="0"/>
                </a:lnTo>
                <a:lnTo>
                  <a:pt x="41" y="3"/>
                </a:lnTo>
                <a:lnTo>
                  <a:pt x="18" y="18"/>
                </a:lnTo>
                <a:lnTo>
                  <a:pt x="5" y="39"/>
                </a:lnTo>
                <a:lnTo>
                  <a:pt x="0" y="65"/>
                </a:lnTo>
                <a:lnTo>
                  <a:pt x="5" y="89"/>
                </a:lnTo>
                <a:lnTo>
                  <a:pt x="18" y="112"/>
                </a:lnTo>
                <a:lnTo>
                  <a:pt x="41" y="125"/>
                </a:lnTo>
                <a:lnTo>
                  <a:pt x="65" y="130"/>
                </a:lnTo>
                <a:lnTo>
                  <a:pt x="91" y="125"/>
                </a:lnTo>
                <a:lnTo>
                  <a:pt x="112" y="112"/>
                </a:lnTo>
                <a:lnTo>
                  <a:pt x="127" y="89"/>
                </a:lnTo>
                <a:lnTo>
                  <a:pt x="130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4" name="Freeform 98"/>
          <p:cNvSpPr>
            <a:spLocks/>
          </p:cNvSpPr>
          <p:nvPr/>
        </p:nvSpPr>
        <p:spPr bwMode="auto">
          <a:xfrm>
            <a:off x="4416425" y="4505325"/>
            <a:ext cx="206375" cy="207963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5"/>
                </a:moveTo>
                <a:lnTo>
                  <a:pt x="125" y="39"/>
                </a:lnTo>
                <a:lnTo>
                  <a:pt x="110" y="19"/>
                </a:lnTo>
                <a:lnTo>
                  <a:pt x="89" y="6"/>
                </a:lnTo>
                <a:lnTo>
                  <a:pt x="65" y="0"/>
                </a:lnTo>
                <a:lnTo>
                  <a:pt x="39" y="6"/>
                </a:lnTo>
                <a:lnTo>
                  <a:pt x="18" y="19"/>
                </a:lnTo>
                <a:lnTo>
                  <a:pt x="3" y="39"/>
                </a:lnTo>
                <a:lnTo>
                  <a:pt x="0" y="65"/>
                </a:lnTo>
                <a:lnTo>
                  <a:pt x="3" y="90"/>
                </a:lnTo>
                <a:lnTo>
                  <a:pt x="18" y="112"/>
                </a:lnTo>
                <a:lnTo>
                  <a:pt x="39" y="125"/>
                </a:lnTo>
                <a:lnTo>
                  <a:pt x="65" y="131"/>
                </a:lnTo>
                <a:lnTo>
                  <a:pt x="89" y="125"/>
                </a:lnTo>
                <a:lnTo>
                  <a:pt x="110" y="112"/>
                </a:lnTo>
                <a:lnTo>
                  <a:pt x="125" y="90"/>
                </a:lnTo>
                <a:lnTo>
                  <a:pt x="130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5" name="Freeform 99"/>
          <p:cNvSpPr>
            <a:spLocks/>
          </p:cNvSpPr>
          <p:nvPr/>
        </p:nvSpPr>
        <p:spPr bwMode="auto">
          <a:xfrm>
            <a:off x="5292725" y="4505325"/>
            <a:ext cx="207963" cy="207963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5"/>
                </a:moveTo>
                <a:lnTo>
                  <a:pt x="126" y="39"/>
                </a:lnTo>
                <a:lnTo>
                  <a:pt x="113" y="19"/>
                </a:lnTo>
                <a:lnTo>
                  <a:pt x="92" y="6"/>
                </a:lnTo>
                <a:lnTo>
                  <a:pt x="66" y="0"/>
                </a:lnTo>
                <a:lnTo>
                  <a:pt x="40" y="6"/>
                </a:lnTo>
                <a:lnTo>
                  <a:pt x="19" y="19"/>
                </a:lnTo>
                <a:lnTo>
                  <a:pt x="6" y="39"/>
                </a:lnTo>
                <a:lnTo>
                  <a:pt x="0" y="65"/>
                </a:lnTo>
                <a:lnTo>
                  <a:pt x="6" y="90"/>
                </a:lnTo>
                <a:lnTo>
                  <a:pt x="19" y="112"/>
                </a:lnTo>
                <a:lnTo>
                  <a:pt x="40" y="125"/>
                </a:lnTo>
                <a:lnTo>
                  <a:pt x="66" y="131"/>
                </a:lnTo>
                <a:lnTo>
                  <a:pt x="92" y="125"/>
                </a:lnTo>
                <a:lnTo>
                  <a:pt x="113" y="112"/>
                </a:lnTo>
                <a:lnTo>
                  <a:pt x="126" y="90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6" name="Freeform 100"/>
          <p:cNvSpPr>
            <a:spLocks/>
          </p:cNvSpPr>
          <p:nvPr/>
        </p:nvSpPr>
        <p:spPr bwMode="auto">
          <a:xfrm>
            <a:off x="6143625" y="4437063"/>
            <a:ext cx="207963" cy="211137"/>
          </a:xfrm>
          <a:custGeom>
            <a:avLst/>
            <a:gdLst>
              <a:gd name="T0" fmla="*/ 2147483647 w 131"/>
              <a:gd name="T1" fmla="*/ 2147483647 h 133"/>
              <a:gd name="T2" fmla="*/ 2147483647 w 131"/>
              <a:gd name="T3" fmla="*/ 2147483647 h 133"/>
              <a:gd name="T4" fmla="*/ 2147483647 w 131"/>
              <a:gd name="T5" fmla="*/ 2147483647 h 133"/>
              <a:gd name="T6" fmla="*/ 2147483647 w 131"/>
              <a:gd name="T7" fmla="*/ 2147483647 h 133"/>
              <a:gd name="T8" fmla="*/ 2147483647 w 131"/>
              <a:gd name="T9" fmla="*/ 0 h 133"/>
              <a:gd name="T10" fmla="*/ 2147483647 w 131"/>
              <a:gd name="T11" fmla="*/ 2147483647 h 133"/>
              <a:gd name="T12" fmla="*/ 2147483647 w 131"/>
              <a:gd name="T13" fmla="*/ 2147483647 h 133"/>
              <a:gd name="T14" fmla="*/ 2147483647 w 131"/>
              <a:gd name="T15" fmla="*/ 2147483647 h 133"/>
              <a:gd name="T16" fmla="*/ 0 w 131"/>
              <a:gd name="T17" fmla="*/ 2147483647 h 133"/>
              <a:gd name="T18" fmla="*/ 2147483647 w 131"/>
              <a:gd name="T19" fmla="*/ 2147483647 h 133"/>
              <a:gd name="T20" fmla="*/ 2147483647 w 131"/>
              <a:gd name="T21" fmla="*/ 2147483647 h 133"/>
              <a:gd name="T22" fmla="*/ 2147483647 w 131"/>
              <a:gd name="T23" fmla="*/ 2147483647 h 133"/>
              <a:gd name="T24" fmla="*/ 2147483647 w 131"/>
              <a:gd name="T25" fmla="*/ 2147483647 h 133"/>
              <a:gd name="T26" fmla="*/ 2147483647 w 131"/>
              <a:gd name="T27" fmla="*/ 2147483647 h 133"/>
              <a:gd name="T28" fmla="*/ 2147483647 w 131"/>
              <a:gd name="T29" fmla="*/ 2147483647 h 133"/>
              <a:gd name="T30" fmla="*/ 2147483647 w 131"/>
              <a:gd name="T31" fmla="*/ 2147483647 h 133"/>
              <a:gd name="T32" fmla="*/ 2147483647 w 131"/>
              <a:gd name="T33" fmla="*/ 2147483647 h 13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3"/>
              <a:gd name="T53" fmla="*/ 131 w 131"/>
              <a:gd name="T54" fmla="*/ 133 h 13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3">
                <a:moveTo>
                  <a:pt x="131" y="65"/>
                </a:moveTo>
                <a:lnTo>
                  <a:pt x="126" y="41"/>
                </a:lnTo>
                <a:lnTo>
                  <a:pt x="113" y="21"/>
                </a:lnTo>
                <a:lnTo>
                  <a:pt x="92" y="6"/>
                </a:lnTo>
                <a:lnTo>
                  <a:pt x="66" y="0"/>
                </a:lnTo>
                <a:lnTo>
                  <a:pt x="40" y="6"/>
                </a:lnTo>
                <a:lnTo>
                  <a:pt x="19" y="21"/>
                </a:lnTo>
                <a:lnTo>
                  <a:pt x="6" y="41"/>
                </a:lnTo>
                <a:lnTo>
                  <a:pt x="0" y="65"/>
                </a:lnTo>
                <a:lnTo>
                  <a:pt x="6" y="92"/>
                </a:lnTo>
                <a:lnTo>
                  <a:pt x="19" y="112"/>
                </a:lnTo>
                <a:lnTo>
                  <a:pt x="40" y="127"/>
                </a:lnTo>
                <a:lnTo>
                  <a:pt x="66" y="133"/>
                </a:lnTo>
                <a:lnTo>
                  <a:pt x="92" y="127"/>
                </a:lnTo>
                <a:lnTo>
                  <a:pt x="113" y="112"/>
                </a:lnTo>
                <a:lnTo>
                  <a:pt x="126" y="92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7" name="Freeform 101"/>
          <p:cNvSpPr>
            <a:spLocks/>
          </p:cNvSpPr>
          <p:nvPr/>
        </p:nvSpPr>
        <p:spPr bwMode="auto">
          <a:xfrm>
            <a:off x="3630613" y="4529138"/>
            <a:ext cx="793750" cy="85725"/>
          </a:xfrm>
          <a:custGeom>
            <a:avLst/>
            <a:gdLst>
              <a:gd name="T0" fmla="*/ 0 w 500"/>
              <a:gd name="T1" fmla="*/ 0 h 54"/>
              <a:gd name="T2" fmla="*/ 0 w 500"/>
              <a:gd name="T3" fmla="*/ 0 h 54"/>
              <a:gd name="T4" fmla="*/ 2147483647 w 500"/>
              <a:gd name="T5" fmla="*/ 0 h 54"/>
              <a:gd name="T6" fmla="*/ 2147483647 w 500"/>
              <a:gd name="T7" fmla="*/ 2147483647 h 54"/>
              <a:gd name="T8" fmla="*/ 2147483647 w 500"/>
              <a:gd name="T9" fmla="*/ 2147483647 h 54"/>
              <a:gd name="T10" fmla="*/ 2147483647 w 500"/>
              <a:gd name="T11" fmla="*/ 2147483647 h 54"/>
              <a:gd name="T12" fmla="*/ 2147483647 w 500"/>
              <a:gd name="T13" fmla="*/ 2147483647 h 54"/>
              <a:gd name="T14" fmla="*/ 2147483647 w 500"/>
              <a:gd name="T15" fmla="*/ 2147483647 h 54"/>
              <a:gd name="T16" fmla="*/ 2147483647 w 500"/>
              <a:gd name="T17" fmla="*/ 2147483647 h 54"/>
              <a:gd name="T18" fmla="*/ 2147483647 w 500"/>
              <a:gd name="T19" fmla="*/ 2147483647 h 54"/>
              <a:gd name="T20" fmla="*/ 2147483647 w 500"/>
              <a:gd name="T21" fmla="*/ 2147483647 h 54"/>
              <a:gd name="T22" fmla="*/ 2147483647 w 500"/>
              <a:gd name="T23" fmla="*/ 2147483647 h 54"/>
              <a:gd name="T24" fmla="*/ 2147483647 w 500"/>
              <a:gd name="T25" fmla="*/ 2147483647 h 54"/>
              <a:gd name="T26" fmla="*/ 2147483647 w 500"/>
              <a:gd name="T27" fmla="*/ 2147483647 h 54"/>
              <a:gd name="T28" fmla="*/ 2147483647 w 500"/>
              <a:gd name="T29" fmla="*/ 2147483647 h 54"/>
              <a:gd name="T30" fmla="*/ 2147483647 w 500"/>
              <a:gd name="T31" fmla="*/ 2147483647 h 54"/>
              <a:gd name="T32" fmla="*/ 2147483647 w 500"/>
              <a:gd name="T33" fmla="*/ 2147483647 h 54"/>
              <a:gd name="T34" fmla="*/ 2147483647 w 500"/>
              <a:gd name="T35" fmla="*/ 2147483647 h 54"/>
              <a:gd name="T36" fmla="*/ 2147483647 w 500"/>
              <a:gd name="T37" fmla="*/ 2147483647 h 5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00"/>
              <a:gd name="T58" fmla="*/ 0 h 54"/>
              <a:gd name="T59" fmla="*/ 500 w 500"/>
              <a:gd name="T60" fmla="*/ 54 h 5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00" h="54">
                <a:moveTo>
                  <a:pt x="0" y="0"/>
                </a:moveTo>
                <a:lnTo>
                  <a:pt x="0" y="0"/>
                </a:lnTo>
                <a:lnTo>
                  <a:pt x="4" y="0"/>
                </a:lnTo>
                <a:lnTo>
                  <a:pt x="9" y="2"/>
                </a:lnTo>
                <a:lnTo>
                  <a:pt x="24" y="4"/>
                </a:lnTo>
                <a:lnTo>
                  <a:pt x="46" y="9"/>
                </a:lnTo>
                <a:lnTo>
                  <a:pt x="78" y="17"/>
                </a:lnTo>
                <a:lnTo>
                  <a:pt x="119" y="24"/>
                </a:lnTo>
                <a:lnTo>
                  <a:pt x="166" y="34"/>
                </a:lnTo>
                <a:lnTo>
                  <a:pt x="215" y="41"/>
                </a:lnTo>
                <a:lnTo>
                  <a:pt x="265" y="49"/>
                </a:lnTo>
                <a:lnTo>
                  <a:pt x="327" y="52"/>
                </a:lnTo>
                <a:lnTo>
                  <a:pt x="381" y="54"/>
                </a:lnTo>
                <a:lnTo>
                  <a:pt x="427" y="54"/>
                </a:lnTo>
                <a:lnTo>
                  <a:pt x="463" y="54"/>
                </a:lnTo>
                <a:lnTo>
                  <a:pt x="483" y="54"/>
                </a:lnTo>
                <a:lnTo>
                  <a:pt x="495" y="52"/>
                </a:lnTo>
                <a:lnTo>
                  <a:pt x="498" y="52"/>
                </a:lnTo>
                <a:lnTo>
                  <a:pt x="500" y="5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8" name="Freeform 102"/>
          <p:cNvSpPr>
            <a:spLocks/>
          </p:cNvSpPr>
          <p:nvPr/>
        </p:nvSpPr>
        <p:spPr bwMode="auto">
          <a:xfrm>
            <a:off x="4330700" y="4591050"/>
            <a:ext cx="93663" cy="47625"/>
          </a:xfrm>
          <a:custGeom>
            <a:avLst/>
            <a:gdLst>
              <a:gd name="T0" fmla="*/ 0 w 59"/>
              <a:gd name="T1" fmla="*/ 0 h 30"/>
              <a:gd name="T2" fmla="*/ 2147483647 w 59"/>
              <a:gd name="T3" fmla="*/ 2147483647 h 30"/>
              <a:gd name="T4" fmla="*/ 0 w 59"/>
              <a:gd name="T5" fmla="*/ 2147483647 h 30"/>
              <a:gd name="T6" fmla="*/ 0 60000 65536"/>
              <a:gd name="T7" fmla="*/ 0 60000 65536"/>
              <a:gd name="T8" fmla="*/ 0 60000 65536"/>
              <a:gd name="T9" fmla="*/ 0 w 59"/>
              <a:gd name="T10" fmla="*/ 0 h 30"/>
              <a:gd name="T11" fmla="*/ 59 w 59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0">
                <a:moveTo>
                  <a:pt x="0" y="0"/>
                </a:moveTo>
                <a:lnTo>
                  <a:pt x="59" y="13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9" name="Line 103"/>
          <p:cNvSpPr>
            <a:spLocks noChangeShapeType="1"/>
          </p:cNvSpPr>
          <p:nvPr/>
        </p:nvSpPr>
        <p:spPr bwMode="auto">
          <a:xfrm>
            <a:off x="4632325" y="4603750"/>
            <a:ext cx="6794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0" name="Freeform 104"/>
          <p:cNvSpPr>
            <a:spLocks/>
          </p:cNvSpPr>
          <p:nvPr/>
        </p:nvSpPr>
        <p:spPr bwMode="auto">
          <a:xfrm>
            <a:off x="5216525" y="4579938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1" name="Freeform 105"/>
          <p:cNvSpPr>
            <a:spLocks/>
          </p:cNvSpPr>
          <p:nvPr/>
        </p:nvSpPr>
        <p:spPr bwMode="auto">
          <a:xfrm>
            <a:off x="5492750" y="4576763"/>
            <a:ext cx="660400" cy="50800"/>
          </a:xfrm>
          <a:custGeom>
            <a:avLst/>
            <a:gdLst>
              <a:gd name="T0" fmla="*/ 0 w 416"/>
              <a:gd name="T1" fmla="*/ 2147483647 h 32"/>
              <a:gd name="T2" fmla="*/ 0 w 416"/>
              <a:gd name="T3" fmla="*/ 2147483647 h 32"/>
              <a:gd name="T4" fmla="*/ 2147483647 w 416"/>
              <a:gd name="T5" fmla="*/ 2147483647 h 32"/>
              <a:gd name="T6" fmla="*/ 2147483647 w 416"/>
              <a:gd name="T7" fmla="*/ 2147483647 h 32"/>
              <a:gd name="T8" fmla="*/ 2147483647 w 416"/>
              <a:gd name="T9" fmla="*/ 2147483647 h 32"/>
              <a:gd name="T10" fmla="*/ 2147483647 w 416"/>
              <a:gd name="T11" fmla="*/ 2147483647 h 32"/>
              <a:gd name="T12" fmla="*/ 2147483647 w 416"/>
              <a:gd name="T13" fmla="*/ 2147483647 h 32"/>
              <a:gd name="T14" fmla="*/ 2147483647 w 416"/>
              <a:gd name="T15" fmla="*/ 2147483647 h 32"/>
              <a:gd name="T16" fmla="*/ 2147483647 w 416"/>
              <a:gd name="T17" fmla="*/ 2147483647 h 32"/>
              <a:gd name="T18" fmla="*/ 2147483647 w 416"/>
              <a:gd name="T19" fmla="*/ 2147483647 h 32"/>
              <a:gd name="T20" fmla="*/ 2147483647 w 416"/>
              <a:gd name="T21" fmla="*/ 2147483647 h 32"/>
              <a:gd name="T22" fmla="*/ 2147483647 w 416"/>
              <a:gd name="T23" fmla="*/ 2147483647 h 32"/>
              <a:gd name="T24" fmla="*/ 2147483647 w 416"/>
              <a:gd name="T25" fmla="*/ 2147483647 h 32"/>
              <a:gd name="T26" fmla="*/ 2147483647 w 416"/>
              <a:gd name="T27" fmla="*/ 2147483647 h 32"/>
              <a:gd name="T28" fmla="*/ 2147483647 w 416"/>
              <a:gd name="T29" fmla="*/ 2147483647 h 32"/>
              <a:gd name="T30" fmla="*/ 2147483647 w 416"/>
              <a:gd name="T31" fmla="*/ 2147483647 h 32"/>
              <a:gd name="T32" fmla="*/ 2147483647 w 416"/>
              <a:gd name="T33" fmla="*/ 2147483647 h 32"/>
              <a:gd name="T34" fmla="*/ 2147483647 w 416"/>
              <a:gd name="T35" fmla="*/ 2147483647 h 32"/>
              <a:gd name="T36" fmla="*/ 2147483647 w 416"/>
              <a:gd name="T37" fmla="*/ 0 h 32"/>
              <a:gd name="T38" fmla="*/ 2147483647 w 416"/>
              <a:gd name="T39" fmla="*/ 0 h 32"/>
              <a:gd name="T40" fmla="*/ 2147483647 w 416"/>
              <a:gd name="T41" fmla="*/ 0 h 32"/>
              <a:gd name="T42" fmla="*/ 2147483647 w 416"/>
              <a:gd name="T43" fmla="*/ 0 h 32"/>
              <a:gd name="T44" fmla="*/ 2147483647 w 416"/>
              <a:gd name="T45" fmla="*/ 0 h 3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16"/>
              <a:gd name="T70" fmla="*/ 0 h 32"/>
              <a:gd name="T71" fmla="*/ 416 w 416"/>
              <a:gd name="T72" fmla="*/ 32 h 3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16" h="32">
                <a:moveTo>
                  <a:pt x="0" y="22"/>
                </a:moveTo>
                <a:lnTo>
                  <a:pt x="0" y="22"/>
                </a:lnTo>
                <a:lnTo>
                  <a:pt x="1" y="24"/>
                </a:lnTo>
                <a:lnTo>
                  <a:pt x="9" y="24"/>
                </a:lnTo>
                <a:lnTo>
                  <a:pt x="20" y="24"/>
                </a:lnTo>
                <a:lnTo>
                  <a:pt x="41" y="26"/>
                </a:lnTo>
                <a:lnTo>
                  <a:pt x="69" y="28"/>
                </a:lnTo>
                <a:lnTo>
                  <a:pt x="104" y="30"/>
                </a:lnTo>
                <a:lnTo>
                  <a:pt x="145" y="32"/>
                </a:lnTo>
                <a:lnTo>
                  <a:pt x="188" y="32"/>
                </a:lnTo>
                <a:lnTo>
                  <a:pt x="231" y="32"/>
                </a:lnTo>
                <a:lnTo>
                  <a:pt x="282" y="26"/>
                </a:lnTo>
                <a:lnTo>
                  <a:pt x="325" y="20"/>
                </a:lnTo>
                <a:lnTo>
                  <a:pt x="360" y="13"/>
                </a:lnTo>
                <a:lnTo>
                  <a:pt x="388" y="5"/>
                </a:lnTo>
                <a:lnTo>
                  <a:pt x="397" y="4"/>
                </a:lnTo>
                <a:lnTo>
                  <a:pt x="403" y="2"/>
                </a:lnTo>
                <a:lnTo>
                  <a:pt x="409" y="2"/>
                </a:lnTo>
                <a:lnTo>
                  <a:pt x="412" y="0"/>
                </a:lnTo>
                <a:lnTo>
                  <a:pt x="414" y="0"/>
                </a:lnTo>
                <a:lnTo>
                  <a:pt x="416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2" name="Freeform 106"/>
          <p:cNvSpPr>
            <a:spLocks/>
          </p:cNvSpPr>
          <p:nvPr/>
        </p:nvSpPr>
        <p:spPr bwMode="auto">
          <a:xfrm>
            <a:off x="6054725" y="4573588"/>
            <a:ext cx="98425" cy="47625"/>
          </a:xfrm>
          <a:custGeom>
            <a:avLst/>
            <a:gdLst>
              <a:gd name="T0" fmla="*/ 0 w 62"/>
              <a:gd name="T1" fmla="*/ 0 h 30"/>
              <a:gd name="T2" fmla="*/ 2147483647 w 62"/>
              <a:gd name="T3" fmla="*/ 2147483647 h 30"/>
              <a:gd name="T4" fmla="*/ 2147483647 w 62"/>
              <a:gd name="T5" fmla="*/ 2147483647 h 30"/>
              <a:gd name="T6" fmla="*/ 0 60000 65536"/>
              <a:gd name="T7" fmla="*/ 0 60000 65536"/>
              <a:gd name="T8" fmla="*/ 0 60000 65536"/>
              <a:gd name="T9" fmla="*/ 0 w 62"/>
              <a:gd name="T10" fmla="*/ 0 h 30"/>
              <a:gd name="T11" fmla="*/ 62 w 62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" h="30">
                <a:moveTo>
                  <a:pt x="0" y="0"/>
                </a:moveTo>
                <a:lnTo>
                  <a:pt x="62" y="2"/>
                </a:lnTo>
                <a:lnTo>
                  <a:pt x="8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3" name="Freeform 107"/>
          <p:cNvSpPr>
            <a:spLocks/>
          </p:cNvSpPr>
          <p:nvPr/>
        </p:nvSpPr>
        <p:spPr bwMode="auto">
          <a:xfrm>
            <a:off x="2705100" y="3713163"/>
            <a:ext cx="153988" cy="107950"/>
          </a:xfrm>
          <a:custGeom>
            <a:avLst/>
            <a:gdLst>
              <a:gd name="T0" fmla="*/ 0 w 97"/>
              <a:gd name="T1" fmla="*/ 2147483647 h 68"/>
              <a:gd name="T2" fmla="*/ 2147483647 w 97"/>
              <a:gd name="T3" fmla="*/ 2147483647 h 68"/>
              <a:gd name="T4" fmla="*/ 2147483647 w 97"/>
              <a:gd name="T5" fmla="*/ 2147483647 h 68"/>
              <a:gd name="T6" fmla="*/ 2147483647 w 97"/>
              <a:gd name="T7" fmla="*/ 2147483647 h 68"/>
              <a:gd name="T8" fmla="*/ 2147483647 w 97"/>
              <a:gd name="T9" fmla="*/ 2147483647 h 68"/>
              <a:gd name="T10" fmla="*/ 2147483647 w 97"/>
              <a:gd name="T11" fmla="*/ 0 h 68"/>
              <a:gd name="T12" fmla="*/ 2147483647 w 97"/>
              <a:gd name="T13" fmla="*/ 0 h 68"/>
              <a:gd name="T14" fmla="*/ 2147483647 w 97"/>
              <a:gd name="T15" fmla="*/ 2147483647 h 68"/>
              <a:gd name="T16" fmla="*/ 2147483647 w 97"/>
              <a:gd name="T17" fmla="*/ 2147483647 h 68"/>
              <a:gd name="T18" fmla="*/ 2147483647 w 97"/>
              <a:gd name="T19" fmla="*/ 2147483647 h 68"/>
              <a:gd name="T20" fmla="*/ 2147483647 w 97"/>
              <a:gd name="T21" fmla="*/ 2147483647 h 68"/>
              <a:gd name="T22" fmla="*/ 2147483647 w 97"/>
              <a:gd name="T23" fmla="*/ 2147483647 h 68"/>
              <a:gd name="T24" fmla="*/ 2147483647 w 97"/>
              <a:gd name="T25" fmla="*/ 0 h 68"/>
              <a:gd name="T26" fmla="*/ 2147483647 w 97"/>
              <a:gd name="T27" fmla="*/ 0 h 68"/>
              <a:gd name="T28" fmla="*/ 2147483647 w 97"/>
              <a:gd name="T29" fmla="*/ 0 h 68"/>
              <a:gd name="T30" fmla="*/ 2147483647 w 97"/>
              <a:gd name="T31" fmla="*/ 2147483647 h 68"/>
              <a:gd name="T32" fmla="*/ 2147483647 w 97"/>
              <a:gd name="T33" fmla="*/ 2147483647 h 68"/>
              <a:gd name="T34" fmla="*/ 2147483647 w 97"/>
              <a:gd name="T35" fmla="*/ 2147483647 h 68"/>
              <a:gd name="T36" fmla="*/ 2147483647 w 97"/>
              <a:gd name="T37" fmla="*/ 2147483647 h 68"/>
              <a:gd name="T38" fmla="*/ 2147483647 w 97"/>
              <a:gd name="T39" fmla="*/ 2147483647 h 68"/>
              <a:gd name="T40" fmla="*/ 2147483647 w 97"/>
              <a:gd name="T41" fmla="*/ 2147483647 h 68"/>
              <a:gd name="T42" fmla="*/ 2147483647 w 97"/>
              <a:gd name="T43" fmla="*/ 2147483647 h 68"/>
              <a:gd name="T44" fmla="*/ 2147483647 w 97"/>
              <a:gd name="T45" fmla="*/ 2147483647 h 68"/>
              <a:gd name="T46" fmla="*/ 2147483647 w 97"/>
              <a:gd name="T47" fmla="*/ 2147483647 h 68"/>
              <a:gd name="T48" fmla="*/ 2147483647 w 97"/>
              <a:gd name="T49" fmla="*/ 2147483647 h 68"/>
              <a:gd name="T50" fmla="*/ 2147483647 w 97"/>
              <a:gd name="T51" fmla="*/ 2147483647 h 68"/>
              <a:gd name="T52" fmla="*/ 2147483647 w 97"/>
              <a:gd name="T53" fmla="*/ 2147483647 h 68"/>
              <a:gd name="T54" fmla="*/ 2147483647 w 97"/>
              <a:gd name="T55" fmla="*/ 2147483647 h 68"/>
              <a:gd name="T56" fmla="*/ 2147483647 w 97"/>
              <a:gd name="T57" fmla="*/ 2147483647 h 68"/>
              <a:gd name="T58" fmla="*/ 2147483647 w 97"/>
              <a:gd name="T59" fmla="*/ 2147483647 h 68"/>
              <a:gd name="T60" fmla="*/ 2147483647 w 97"/>
              <a:gd name="T61" fmla="*/ 2147483647 h 68"/>
              <a:gd name="T62" fmla="*/ 2147483647 w 97"/>
              <a:gd name="T63" fmla="*/ 2147483647 h 68"/>
              <a:gd name="T64" fmla="*/ 2147483647 w 97"/>
              <a:gd name="T65" fmla="*/ 2147483647 h 68"/>
              <a:gd name="T66" fmla="*/ 2147483647 w 97"/>
              <a:gd name="T67" fmla="*/ 2147483647 h 68"/>
              <a:gd name="T68" fmla="*/ 2147483647 w 97"/>
              <a:gd name="T69" fmla="*/ 2147483647 h 68"/>
              <a:gd name="T70" fmla="*/ 2147483647 w 97"/>
              <a:gd name="T71" fmla="*/ 2147483647 h 68"/>
              <a:gd name="T72" fmla="*/ 2147483647 w 97"/>
              <a:gd name="T73" fmla="*/ 2147483647 h 68"/>
              <a:gd name="T74" fmla="*/ 2147483647 w 97"/>
              <a:gd name="T75" fmla="*/ 2147483647 h 68"/>
              <a:gd name="T76" fmla="*/ 2147483647 w 97"/>
              <a:gd name="T77" fmla="*/ 2147483647 h 68"/>
              <a:gd name="T78" fmla="*/ 2147483647 w 97"/>
              <a:gd name="T79" fmla="*/ 2147483647 h 68"/>
              <a:gd name="T80" fmla="*/ 2147483647 w 97"/>
              <a:gd name="T81" fmla="*/ 2147483647 h 68"/>
              <a:gd name="T82" fmla="*/ 2147483647 w 97"/>
              <a:gd name="T83" fmla="*/ 2147483647 h 68"/>
              <a:gd name="T84" fmla="*/ 2147483647 w 97"/>
              <a:gd name="T85" fmla="*/ 2147483647 h 68"/>
              <a:gd name="T86" fmla="*/ 2147483647 w 97"/>
              <a:gd name="T87" fmla="*/ 2147483647 h 68"/>
              <a:gd name="T88" fmla="*/ 2147483647 w 97"/>
              <a:gd name="T89" fmla="*/ 2147483647 h 68"/>
              <a:gd name="T90" fmla="*/ 2147483647 w 97"/>
              <a:gd name="T91" fmla="*/ 2147483647 h 68"/>
              <a:gd name="T92" fmla="*/ 2147483647 w 97"/>
              <a:gd name="T93" fmla="*/ 2147483647 h 68"/>
              <a:gd name="T94" fmla="*/ 2147483647 w 97"/>
              <a:gd name="T95" fmla="*/ 2147483647 h 68"/>
              <a:gd name="T96" fmla="*/ 2147483647 w 97"/>
              <a:gd name="T97" fmla="*/ 2147483647 h 68"/>
              <a:gd name="T98" fmla="*/ 2147483647 w 97"/>
              <a:gd name="T99" fmla="*/ 2147483647 h 68"/>
              <a:gd name="T100" fmla="*/ 2147483647 w 97"/>
              <a:gd name="T101" fmla="*/ 2147483647 h 68"/>
              <a:gd name="T102" fmla="*/ 0 w 97"/>
              <a:gd name="T103" fmla="*/ 2147483647 h 68"/>
              <a:gd name="T104" fmla="*/ 0 w 97"/>
              <a:gd name="T105" fmla="*/ 2147483647 h 6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7"/>
              <a:gd name="T160" fmla="*/ 0 h 68"/>
              <a:gd name="T161" fmla="*/ 97 w 97"/>
              <a:gd name="T162" fmla="*/ 68 h 6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7" h="68">
                <a:moveTo>
                  <a:pt x="0" y="2"/>
                </a:moveTo>
                <a:lnTo>
                  <a:pt x="19" y="2"/>
                </a:lnTo>
                <a:lnTo>
                  <a:pt x="19" y="12"/>
                </a:lnTo>
                <a:lnTo>
                  <a:pt x="24" y="4"/>
                </a:lnTo>
                <a:lnTo>
                  <a:pt x="30" y="2"/>
                </a:lnTo>
                <a:lnTo>
                  <a:pt x="37" y="0"/>
                </a:lnTo>
                <a:lnTo>
                  <a:pt x="43" y="0"/>
                </a:lnTo>
                <a:lnTo>
                  <a:pt x="49" y="2"/>
                </a:lnTo>
                <a:lnTo>
                  <a:pt x="52" y="6"/>
                </a:lnTo>
                <a:lnTo>
                  <a:pt x="56" y="12"/>
                </a:lnTo>
                <a:lnTo>
                  <a:pt x="60" y="6"/>
                </a:lnTo>
                <a:lnTo>
                  <a:pt x="65" y="2"/>
                </a:lnTo>
                <a:lnTo>
                  <a:pt x="71" y="0"/>
                </a:lnTo>
                <a:lnTo>
                  <a:pt x="77" y="0"/>
                </a:lnTo>
                <a:lnTo>
                  <a:pt x="82" y="0"/>
                </a:lnTo>
                <a:lnTo>
                  <a:pt x="88" y="4"/>
                </a:lnTo>
                <a:lnTo>
                  <a:pt x="94" y="8"/>
                </a:lnTo>
                <a:lnTo>
                  <a:pt x="95" y="12"/>
                </a:lnTo>
                <a:lnTo>
                  <a:pt x="97" y="17"/>
                </a:lnTo>
                <a:lnTo>
                  <a:pt x="97" y="27"/>
                </a:lnTo>
                <a:lnTo>
                  <a:pt x="97" y="68"/>
                </a:lnTo>
                <a:lnTo>
                  <a:pt x="80" y="68"/>
                </a:lnTo>
                <a:lnTo>
                  <a:pt x="80" y="30"/>
                </a:lnTo>
                <a:lnTo>
                  <a:pt x="80" y="25"/>
                </a:lnTo>
                <a:lnTo>
                  <a:pt x="80" y="21"/>
                </a:lnTo>
                <a:lnTo>
                  <a:pt x="79" y="17"/>
                </a:lnTo>
                <a:lnTo>
                  <a:pt x="75" y="15"/>
                </a:lnTo>
                <a:lnTo>
                  <a:pt x="71" y="13"/>
                </a:lnTo>
                <a:lnTo>
                  <a:pt x="67" y="13"/>
                </a:lnTo>
                <a:lnTo>
                  <a:pt x="64" y="15"/>
                </a:lnTo>
                <a:lnTo>
                  <a:pt x="62" y="19"/>
                </a:lnTo>
                <a:lnTo>
                  <a:pt x="60" y="23"/>
                </a:lnTo>
                <a:lnTo>
                  <a:pt x="58" y="28"/>
                </a:lnTo>
                <a:lnTo>
                  <a:pt x="58" y="36"/>
                </a:lnTo>
                <a:lnTo>
                  <a:pt x="58" y="68"/>
                </a:lnTo>
                <a:lnTo>
                  <a:pt x="41" y="68"/>
                </a:lnTo>
                <a:lnTo>
                  <a:pt x="41" y="32"/>
                </a:lnTo>
                <a:lnTo>
                  <a:pt x="41" y="27"/>
                </a:lnTo>
                <a:lnTo>
                  <a:pt x="41" y="23"/>
                </a:lnTo>
                <a:lnTo>
                  <a:pt x="39" y="19"/>
                </a:lnTo>
                <a:lnTo>
                  <a:pt x="39" y="17"/>
                </a:lnTo>
                <a:lnTo>
                  <a:pt x="37" y="15"/>
                </a:lnTo>
                <a:lnTo>
                  <a:pt x="34" y="13"/>
                </a:lnTo>
                <a:lnTo>
                  <a:pt x="32" y="13"/>
                </a:lnTo>
                <a:lnTo>
                  <a:pt x="28" y="13"/>
                </a:lnTo>
                <a:lnTo>
                  <a:pt x="24" y="15"/>
                </a:lnTo>
                <a:lnTo>
                  <a:pt x="21" y="19"/>
                </a:lnTo>
                <a:lnTo>
                  <a:pt x="19" y="23"/>
                </a:lnTo>
                <a:lnTo>
                  <a:pt x="19" y="28"/>
                </a:lnTo>
                <a:lnTo>
                  <a:pt x="19" y="36"/>
                </a:lnTo>
                <a:lnTo>
                  <a:pt x="19" y="68"/>
                </a:lnTo>
                <a:lnTo>
                  <a:pt x="0" y="68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4" name="Freeform 108"/>
          <p:cNvSpPr>
            <a:spLocks noEditPoints="1"/>
          </p:cNvSpPr>
          <p:nvPr/>
        </p:nvSpPr>
        <p:spPr bwMode="auto">
          <a:xfrm>
            <a:off x="3911600" y="4695825"/>
            <a:ext cx="109538" cy="109538"/>
          </a:xfrm>
          <a:custGeom>
            <a:avLst/>
            <a:gdLst>
              <a:gd name="T0" fmla="*/ 0 w 69"/>
              <a:gd name="T1" fmla="*/ 2147483647 h 69"/>
              <a:gd name="T2" fmla="*/ 2147483647 w 69"/>
              <a:gd name="T3" fmla="*/ 2147483647 h 69"/>
              <a:gd name="T4" fmla="*/ 2147483647 w 69"/>
              <a:gd name="T5" fmla="*/ 2147483647 h 69"/>
              <a:gd name="T6" fmla="*/ 2147483647 w 69"/>
              <a:gd name="T7" fmla="*/ 2147483647 h 69"/>
              <a:gd name="T8" fmla="*/ 2147483647 w 69"/>
              <a:gd name="T9" fmla="*/ 2147483647 h 69"/>
              <a:gd name="T10" fmla="*/ 2147483647 w 69"/>
              <a:gd name="T11" fmla="*/ 2147483647 h 69"/>
              <a:gd name="T12" fmla="*/ 2147483647 w 69"/>
              <a:gd name="T13" fmla="*/ 0 h 69"/>
              <a:gd name="T14" fmla="*/ 2147483647 w 69"/>
              <a:gd name="T15" fmla="*/ 2147483647 h 69"/>
              <a:gd name="T16" fmla="*/ 2147483647 w 69"/>
              <a:gd name="T17" fmla="*/ 2147483647 h 69"/>
              <a:gd name="T18" fmla="*/ 2147483647 w 69"/>
              <a:gd name="T19" fmla="*/ 2147483647 h 69"/>
              <a:gd name="T20" fmla="*/ 2147483647 w 69"/>
              <a:gd name="T21" fmla="*/ 2147483647 h 69"/>
              <a:gd name="T22" fmla="*/ 2147483647 w 69"/>
              <a:gd name="T23" fmla="*/ 2147483647 h 69"/>
              <a:gd name="T24" fmla="*/ 2147483647 w 69"/>
              <a:gd name="T25" fmla="*/ 2147483647 h 69"/>
              <a:gd name="T26" fmla="*/ 2147483647 w 69"/>
              <a:gd name="T27" fmla="*/ 2147483647 h 69"/>
              <a:gd name="T28" fmla="*/ 2147483647 w 69"/>
              <a:gd name="T29" fmla="*/ 2147483647 h 69"/>
              <a:gd name="T30" fmla="*/ 2147483647 w 69"/>
              <a:gd name="T31" fmla="*/ 2147483647 h 69"/>
              <a:gd name="T32" fmla="*/ 2147483647 w 69"/>
              <a:gd name="T33" fmla="*/ 2147483647 h 69"/>
              <a:gd name="T34" fmla="*/ 2147483647 w 69"/>
              <a:gd name="T35" fmla="*/ 2147483647 h 69"/>
              <a:gd name="T36" fmla="*/ 2147483647 w 69"/>
              <a:gd name="T37" fmla="*/ 2147483647 h 69"/>
              <a:gd name="T38" fmla="*/ 2147483647 w 69"/>
              <a:gd name="T39" fmla="*/ 2147483647 h 69"/>
              <a:gd name="T40" fmla="*/ 2147483647 w 69"/>
              <a:gd name="T41" fmla="*/ 2147483647 h 69"/>
              <a:gd name="T42" fmla="*/ 2147483647 w 69"/>
              <a:gd name="T43" fmla="*/ 2147483647 h 69"/>
              <a:gd name="T44" fmla="*/ 2147483647 w 69"/>
              <a:gd name="T45" fmla="*/ 2147483647 h 69"/>
              <a:gd name="T46" fmla="*/ 2147483647 w 69"/>
              <a:gd name="T47" fmla="*/ 2147483647 h 69"/>
              <a:gd name="T48" fmla="*/ 2147483647 w 69"/>
              <a:gd name="T49" fmla="*/ 2147483647 h 69"/>
              <a:gd name="T50" fmla="*/ 0 w 69"/>
              <a:gd name="T51" fmla="*/ 2147483647 h 69"/>
              <a:gd name="T52" fmla="*/ 0 w 69"/>
              <a:gd name="T53" fmla="*/ 2147483647 h 69"/>
              <a:gd name="T54" fmla="*/ 2147483647 w 69"/>
              <a:gd name="T55" fmla="*/ 2147483647 h 69"/>
              <a:gd name="T56" fmla="*/ 2147483647 w 69"/>
              <a:gd name="T57" fmla="*/ 2147483647 h 69"/>
              <a:gd name="T58" fmla="*/ 2147483647 w 69"/>
              <a:gd name="T59" fmla="*/ 2147483647 h 69"/>
              <a:gd name="T60" fmla="*/ 2147483647 w 69"/>
              <a:gd name="T61" fmla="*/ 2147483647 h 69"/>
              <a:gd name="T62" fmla="*/ 2147483647 w 69"/>
              <a:gd name="T63" fmla="*/ 2147483647 h 69"/>
              <a:gd name="T64" fmla="*/ 2147483647 w 69"/>
              <a:gd name="T65" fmla="*/ 2147483647 h 69"/>
              <a:gd name="T66" fmla="*/ 2147483647 w 69"/>
              <a:gd name="T67" fmla="*/ 2147483647 h 69"/>
              <a:gd name="T68" fmla="*/ 2147483647 w 69"/>
              <a:gd name="T69" fmla="*/ 2147483647 h 69"/>
              <a:gd name="T70" fmla="*/ 2147483647 w 69"/>
              <a:gd name="T71" fmla="*/ 2147483647 h 69"/>
              <a:gd name="T72" fmla="*/ 2147483647 w 69"/>
              <a:gd name="T73" fmla="*/ 2147483647 h 69"/>
              <a:gd name="T74" fmla="*/ 2147483647 w 69"/>
              <a:gd name="T75" fmla="*/ 2147483647 h 69"/>
              <a:gd name="T76" fmla="*/ 2147483647 w 69"/>
              <a:gd name="T77" fmla="*/ 2147483647 h 69"/>
              <a:gd name="T78" fmla="*/ 2147483647 w 69"/>
              <a:gd name="T79" fmla="*/ 2147483647 h 69"/>
              <a:gd name="T80" fmla="*/ 2147483647 w 69"/>
              <a:gd name="T81" fmla="*/ 2147483647 h 69"/>
              <a:gd name="T82" fmla="*/ 2147483647 w 69"/>
              <a:gd name="T83" fmla="*/ 2147483647 h 69"/>
              <a:gd name="T84" fmla="*/ 2147483647 w 69"/>
              <a:gd name="T85" fmla="*/ 2147483647 h 69"/>
              <a:gd name="T86" fmla="*/ 2147483647 w 69"/>
              <a:gd name="T87" fmla="*/ 2147483647 h 69"/>
              <a:gd name="T88" fmla="*/ 2147483647 w 69"/>
              <a:gd name="T89" fmla="*/ 2147483647 h 69"/>
              <a:gd name="T90" fmla="*/ 2147483647 w 69"/>
              <a:gd name="T91" fmla="*/ 2147483647 h 69"/>
              <a:gd name="T92" fmla="*/ 2147483647 w 69"/>
              <a:gd name="T93" fmla="*/ 2147483647 h 69"/>
              <a:gd name="T94" fmla="*/ 2147483647 w 69"/>
              <a:gd name="T95" fmla="*/ 2147483647 h 69"/>
              <a:gd name="T96" fmla="*/ 2147483647 w 69"/>
              <a:gd name="T97" fmla="*/ 2147483647 h 69"/>
              <a:gd name="T98" fmla="*/ 2147483647 w 69"/>
              <a:gd name="T99" fmla="*/ 2147483647 h 69"/>
              <a:gd name="T100" fmla="*/ 2147483647 w 69"/>
              <a:gd name="T101" fmla="*/ 2147483647 h 69"/>
              <a:gd name="T102" fmla="*/ 2147483647 w 69"/>
              <a:gd name="T103" fmla="*/ 2147483647 h 6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9"/>
              <a:gd name="T157" fmla="*/ 0 h 69"/>
              <a:gd name="T158" fmla="*/ 69 w 69"/>
              <a:gd name="T159" fmla="*/ 69 h 6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9" h="69">
                <a:moveTo>
                  <a:pt x="0" y="33"/>
                </a:moveTo>
                <a:lnTo>
                  <a:pt x="2" y="26"/>
                </a:lnTo>
                <a:lnTo>
                  <a:pt x="4" y="16"/>
                </a:lnTo>
                <a:lnTo>
                  <a:pt x="10" y="11"/>
                </a:lnTo>
                <a:lnTo>
                  <a:pt x="17" y="5"/>
                </a:lnTo>
                <a:lnTo>
                  <a:pt x="24" y="1"/>
                </a:lnTo>
                <a:lnTo>
                  <a:pt x="34" y="0"/>
                </a:lnTo>
                <a:lnTo>
                  <a:pt x="45" y="1"/>
                </a:lnTo>
                <a:lnTo>
                  <a:pt x="52" y="5"/>
                </a:lnTo>
                <a:lnTo>
                  <a:pt x="60" y="11"/>
                </a:lnTo>
                <a:lnTo>
                  <a:pt x="66" y="16"/>
                </a:lnTo>
                <a:lnTo>
                  <a:pt x="67" y="26"/>
                </a:lnTo>
                <a:lnTo>
                  <a:pt x="69" y="35"/>
                </a:lnTo>
                <a:lnTo>
                  <a:pt x="67" y="44"/>
                </a:lnTo>
                <a:lnTo>
                  <a:pt x="66" y="52"/>
                </a:lnTo>
                <a:lnTo>
                  <a:pt x="60" y="59"/>
                </a:lnTo>
                <a:lnTo>
                  <a:pt x="52" y="65"/>
                </a:lnTo>
                <a:lnTo>
                  <a:pt x="45" y="69"/>
                </a:lnTo>
                <a:lnTo>
                  <a:pt x="36" y="69"/>
                </a:lnTo>
                <a:lnTo>
                  <a:pt x="26" y="69"/>
                </a:lnTo>
                <a:lnTo>
                  <a:pt x="17" y="65"/>
                </a:lnTo>
                <a:lnTo>
                  <a:pt x="11" y="63"/>
                </a:lnTo>
                <a:lnTo>
                  <a:pt x="8" y="57"/>
                </a:lnTo>
                <a:lnTo>
                  <a:pt x="4" y="54"/>
                </a:lnTo>
                <a:lnTo>
                  <a:pt x="2" y="48"/>
                </a:lnTo>
                <a:lnTo>
                  <a:pt x="0" y="41"/>
                </a:lnTo>
                <a:lnTo>
                  <a:pt x="0" y="33"/>
                </a:lnTo>
                <a:close/>
                <a:moveTo>
                  <a:pt x="17" y="35"/>
                </a:moveTo>
                <a:lnTo>
                  <a:pt x="19" y="41"/>
                </a:lnTo>
                <a:lnTo>
                  <a:pt x="19" y="46"/>
                </a:lnTo>
                <a:lnTo>
                  <a:pt x="23" y="50"/>
                </a:lnTo>
                <a:lnTo>
                  <a:pt x="26" y="54"/>
                </a:lnTo>
                <a:lnTo>
                  <a:pt x="30" y="56"/>
                </a:lnTo>
                <a:lnTo>
                  <a:pt x="34" y="56"/>
                </a:lnTo>
                <a:lnTo>
                  <a:pt x="39" y="56"/>
                </a:lnTo>
                <a:lnTo>
                  <a:pt x="43" y="54"/>
                </a:lnTo>
                <a:lnTo>
                  <a:pt x="47" y="50"/>
                </a:lnTo>
                <a:lnTo>
                  <a:pt x="51" y="46"/>
                </a:lnTo>
                <a:lnTo>
                  <a:pt x="51" y="41"/>
                </a:lnTo>
                <a:lnTo>
                  <a:pt x="52" y="35"/>
                </a:lnTo>
                <a:lnTo>
                  <a:pt x="51" y="29"/>
                </a:lnTo>
                <a:lnTo>
                  <a:pt x="51" y="24"/>
                </a:lnTo>
                <a:lnTo>
                  <a:pt x="47" y="18"/>
                </a:lnTo>
                <a:lnTo>
                  <a:pt x="43" y="16"/>
                </a:lnTo>
                <a:lnTo>
                  <a:pt x="39" y="14"/>
                </a:lnTo>
                <a:lnTo>
                  <a:pt x="34" y="14"/>
                </a:lnTo>
                <a:lnTo>
                  <a:pt x="30" y="14"/>
                </a:lnTo>
                <a:lnTo>
                  <a:pt x="26" y="16"/>
                </a:lnTo>
                <a:lnTo>
                  <a:pt x="23" y="18"/>
                </a:lnTo>
                <a:lnTo>
                  <a:pt x="19" y="24"/>
                </a:lnTo>
                <a:lnTo>
                  <a:pt x="19" y="29"/>
                </a:lnTo>
                <a:lnTo>
                  <a:pt x="17" y="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5" name="Freeform 109"/>
          <p:cNvSpPr>
            <a:spLocks/>
          </p:cNvSpPr>
          <p:nvPr/>
        </p:nvSpPr>
        <p:spPr bwMode="auto">
          <a:xfrm>
            <a:off x="4911725" y="4697413"/>
            <a:ext cx="93663" cy="107950"/>
          </a:xfrm>
          <a:custGeom>
            <a:avLst/>
            <a:gdLst>
              <a:gd name="T0" fmla="*/ 2147483647 w 59"/>
              <a:gd name="T1" fmla="*/ 2147483647 h 68"/>
              <a:gd name="T2" fmla="*/ 2147483647 w 59"/>
              <a:gd name="T3" fmla="*/ 2147483647 h 68"/>
              <a:gd name="T4" fmla="*/ 2147483647 w 59"/>
              <a:gd name="T5" fmla="*/ 2147483647 h 68"/>
              <a:gd name="T6" fmla="*/ 2147483647 w 59"/>
              <a:gd name="T7" fmla="*/ 2147483647 h 68"/>
              <a:gd name="T8" fmla="*/ 2147483647 w 59"/>
              <a:gd name="T9" fmla="*/ 2147483647 h 68"/>
              <a:gd name="T10" fmla="*/ 2147483647 w 59"/>
              <a:gd name="T11" fmla="*/ 2147483647 h 68"/>
              <a:gd name="T12" fmla="*/ 2147483647 w 59"/>
              <a:gd name="T13" fmla="*/ 2147483647 h 68"/>
              <a:gd name="T14" fmla="*/ 2147483647 w 59"/>
              <a:gd name="T15" fmla="*/ 2147483647 h 68"/>
              <a:gd name="T16" fmla="*/ 2147483647 w 59"/>
              <a:gd name="T17" fmla="*/ 2147483647 h 68"/>
              <a:gd name="T18" fmla="*/ 2147483647 w 59"/>
              <a:gd name="T19" fmla="*/ 2147483647 h 68"/>
              <a:gd name="T20" fmla="*/ 0 w 59"/>
              <a:gd name="T21" fmla="*/ 2147483647 h 68"/>
              <a:gd name="T22" fmla="*/ 0 w 59"/>
              <a:gd name="T23" fmla="*/ 2147483647 h 68"/>
              <a:gd name="T24" fmla="*/ 0 w 59"/>
              <a:gd name="T25" fmla="*/ 0 h 68"/>
              <a:gd name="T26" fmla="*/ 2147483647 w 59"/>
              <a:gd name="T27" fmla="*/ 0 h 68"/>
              <a:gd name="T28" fmla="*/ 2147483647 w 59"/>
              <a:gd name="T29" fmla="*/ 2147483647 h 68"/>
              <a:gd name="T30" fmla="*/ 2147483647 w 59"/>
              <a:gd name="T31" fmla="*/ 2147483647 h 68"/>
              <a:gd name="T32" fmla="*/ 2147483647 w 59"/>
              <a:gd name="T33" fmla="*/ 2147483647 h 68"/>
              <a:gd name="T34" fmla="*/ 2147483647 w 59"/>
              <a:gd name="T35" fmla="*/ 2147483647 h 68"/>
              <a:gd name="T36" fmla="*/ 2147483647 w 59"/>
              <a:gd name="T37" fmla="*/ 2147483647 h 68"/>
              <a:gd name="T38" fmla="*/ 2147483647 w 59"/>
              <a:gd name="T39" fmla="*/ 2147483647 h 68"/>
              <a:gd name="T40" fmla="*/ 2147483647 w 59"/>
              <a:gd name="T41" fmla="*/ 2147483647 h 68"/>
              <a:gd name="T42" fmla="*/ 2147483647 w 59"/>
              <a:gd name="T43" fmla="*/ 2147483647 h 68"/>
              <a:gd name="T44" fmla="*/ 2147483647 w 59"/>
              <a:gd name="T45" fmla="*/ 2147483647 h 68"/>
              <a:gd name="T46" fmla="*/ 2147483647 w 59"/>
              <a:gd name="T47" fmla="*/ 2147483647 h 68"/>
              <a:gd name="T48" fmla="*/ 2147483647 w 59"/>
              <a:gd name="T49" fmla="*/ 2147483647 h 68"/>
              <a:gd name="T50" fmla="*/ 2147483647 w 59"/>
              <a:gd name="T51" fmla="*/ 2147483647 h 68"/>
              <a:gd name="T52" fmla="*/ 2147483647 w 59"/>
              <a:gd name="T53" fmla="*/ 2147483647 h 68"/>
              <a:gd name="T54" fmla="*/ 2147483647 w 59"/>
              <a:gd name="T55" fmla="*/ 2147483647 h 68"/>
              <a:gd name="T56" fmla="*/ 2147483647 w 59"/>
              <a:gd name="T57" fmla="*/ 2147483647 h 68"/>
              <a:gd name="T58" fmla="*/ 2147483647 w 59"/>
              <a:gd name="T59" fmla="*/ 0 h 68"/>
              <a:gd name="T60" fmla="*/ 2147483647 w 59"/>
              <a:gd name="T61" fmla="*/ 0 h 68"/>
              <a:gd name="T62" fmla="*/ 2147483647 w 59"/>
              <a:gd name="T63" fmla="*/ 2147483647 h 68"/>
              <a:gd name="T64" fmla="*/ 2147483647 w 59"/>
              <a:gd name="T65" fmla="*/ 2147483647 h 6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68"/>
              <a:gd name="T101" fmla="*/ 59 w 59"/>
              <a:gd name="T102" fmla="*/ 68 h 6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68">
                <a:moveTo>
                  <a:pt x="43" y="68"/>
                </a:moveTo>
                <a:lnTo>
                  <a:pt x="43" y="56"/>
                </a:lnTo>
                <a:lnTo>
                  <a:pt x="39" y="62"/>
                </a:lnTo>
                <a:lnTo>
                  <a:pt x="33" y="66"/>
                </a:lnTo>
                <a:lnTo>
                  <a:pt x="28" y="68"/>
                </a:lnTo>
                <a:lnTo>
                  <a:pt x="20" y="68"/>
                </a:lnTo>
                <a:lnTo>
                  <a:pt x="15" y="68"/>
                </a:lnTo>
                <a:lnTo>
                  <a:pt x="9" y="66"/>
                </a:lnTo>
                <a:lnTo>
                  <a:pt x="5" y="62"/>
                </a:lnTo>
                <a:lnTo>
                  <a:pt x="1" y="56"/>
                </a:lnTo>
                <a:lnTo>
                  <a:pt x="0" y="51"/>
                </a:lnTo>
                <a:lnTo>
                  <a:pt x="0" y="43"/>
                </a:lnTo>
                <a:lnTo>
                  <a:pt x="0" y="0"/>
                </a:lnTo>
                <a:lnTo>
                  <a:pt x="16" y="0"/>
                </a:lnTo>
                <a:lnTo>
                  <a:pt x="16" y="30"/>
                </a:lnTo>
                <a:lnTo>
                  <a:pt x="16" y="40"/>
                </a:lnTo>
                <a:lnTo>
                  <a:pt x="16" y="45"/>
                </a:lnTo>
                <a:lnTo>
                  <a:pt x="18" y="49"/>
                </a:lnTo>
                <a:lnTo>
                  <a:pt x="18" y="51"/>
                </a:lnTo>
                <a:lnTo>
                  <a:pt x="22" y="53"/>
                </a:lnTo>
                <a:lnTo>
                  <a:pt x="24" y="55"/>
                </a:lnTo>
                <a:lnTo>
                  <a:pt x="28" y="55"/>
                </a:lnTo>
                <a:lnTo>
                  <a:pt x="33" y="55"/>
                </a:lnTo>
                <a:lnTo>
                  <a:pt x="37" y="53"/>
                </a:lnTo>
                <a:lnTo>
                  <a:pt x="39" y="51"/>
                </a:lnTo>
                <a:lnTo>
                  <a:pt x="41" y="47"/>
                </a:lnTo>
                <a:lnTo>
                  <a:pt x="43" y="43"/>
                </a:lnTo>
                <a:lnTo>
                  <a:pt x="43" y="38"/>
                </a:lnTo>
                <a:lnTo>
                  <a:pt x="43" y="28"/>
                </a:lnTo>
                <a:lnTo>
                  <a:pt x="43" y="0"/>
                </a:lnTo>
                <a:lnTo>
                  <a:pt x="59" y="0"/>
                </a:lnTo>
                <a:lnTo>
                  <a:pt x="59" y="68"/>
                </a:lnTo>
                <a:lnTo>
                  <a:pt x="43" y="6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6" name="Freeform 110"/>
          <p:cNvSpPr>
            <a:spLocks/>
          </p:cNvSpPr>
          <p:nvPr/>
        </p:nvSpPr>
        <p:spPr bwMode="auto">
          <a:xfrm>
            <a:off x="5853113" y="4716463"/>
            <a:ext cx="101600" cy="109537"/>
          </a:xfrm>
          <a:custGeom>
            <a:avLst/>
            <a:gdLst>
              <a:gd name="T0" fmla="*/ 2147483647 w 64"/>
              <a:gd name="T1" fmla="*/ 2147483647 h 69"/>
              <a:gd name="T2" fmla="*/ 2147483647 w 64"/>
              <a:gd name="T3" fmla="*/ 2147483647 h 69"/>
              <a:gd name="T4" fmla="*/ 2147483647 w 64"/>
              <a:gd name="T5" fmla="*/ 2147483647 h 69"/>
              <a:gd name="T6" fmla="*/ 2147483647 w 64"/>
              <a:gd name="T7" fmla="*/ 2147483647 h 69"/>
              <a:gd name="T8" fmla="*/ 2147483647 w 64"/>
              <a:gd name="T9" fmla="*/ 2147483647 h 69"/>
              <a:gd name="T10" fmla="*/ 2147483647 w 64"/>
              <a:gd name="T11" fmla="*/ 2147483647 h 69"/>
              <a:gd name="T12" fmla="*/ 2147483647 w 64"/>
              <a:gd name="T13" fmla="*/ 2147483647 h 69"/>
              <a:gd name="T14" fmla="*/ 2147483647 w 64"/>
              <a:gd name="T15" fmla="*/ 2147483647 h 69"/>
              <a:gd name="T16" fmla="*/ 2147483647 w 64"/>
              <a:gd name="T17" fmla="*/ 2147483647 h 69"/>
              <a:gd name="T18" fmla="*/ 2147483647 w 64"/>
              <a:gd name="T19" fmla="*/ 2147483647 h 69"/>
              <a:gd name="T20" fmla="*/ 2147483647 w 64"/>
              <a:gd name="T21" fmla="*/ 2147483647 h 69"/>
              <a:gd name="T22" fmla="*/ 2147483647 w 64"/>
              <a:gd name="T23" fmla="*/ 2147483647 h 69"/>
              <a:gd name="T24" fmla="*/ 2147483647 w 64"/>
              <a:gd name="T25" fmla="*/ 0 h 69"/>
              <a:gd name="T26" fmla="*/ 2147483647 w 64"/>
              <a:gd name="T27" fmla="*/ 2147483647 h 69"/>
              <a:gd name="T28" fmla="*/ 2147483647 w 64"/>
              <a:gd name="T29" fmla="*/ 2147483647 h 69"/>
              <a:gd name="T30" fmla="*/ 2147483647 w 64"/>
              <a:gd name="T31" fmla="*/ 2147483647 h 69"/>
              <a:gd name="T32" fmla="*/ 2147483647 w 64"/>
              <a:gd name="T33" fmla="*/ 2147483647 h 69"/>
              <a:gd name="T34" fmla="*/ 2147483647 w 64"/>
              <a:gd name="T35" fmla="*/ 2147483647 h 69"/>
              <a:gd name="T36" fmla="*/ 2147483647 w 64"/>
              <a:gd name="T37" fmla="*/ 2147483647 h 69"/>
              <a:gd name="T38" fmla="*/ 2147483647 w 64"/>
              <a:gd name="T39" fmla="*/ 2147483647 h 69"/>
              <a:gd name="T40" fmla="*/ 2147483647 w 64"/>
              <a:gd name="T41" fmla="*/ 2147483647 h 69"/>
              <a:gd name="T42" fmla="*/ 2147483647 w 64"/>
              <a:gd name="T43" fmla="*/ 2147483647 h 69"/>
              <a:gd name="T44" fmla="*/ 2147483647 w 64"/>
              <a:gd name="T45" fmla="*/ 2147483647 h 69"/>
              <a:gd name="T46" fmla="*/ 2147483647 w 64"/>
              <a:gd name="T47" fmla="*/ 2147483647 h 69"/>
              <a:gd name="T48" fmla="*/ 2147483647 w 64"/>
              <a:gd name="T49" fmla="*/ 2147483647 h 69"/>
              <a:gd name="T50" fmla="*/ 2147483647 w 64"/>
              <a:gd name="T51" fmla="*/ 2147483647 h 69"/>
              <a:gd name="T52" fmla="*/ 2147483647 w 64"/>
              <a:gd name="T53" fmla="*/ 2147483647 h 69"/>
              <a:gd name="T54" fmla="*/ 2147483647 w 64"/>
              <a:gd name="T55" fmla="*/ 2147483647 h 69"/>
              <a:gd name="T56" fmla="*/ 2147483647 w 64"/>
              <a:gd name="T57" fmla="*/ 2147483647 h 69"/>
              <a:gd name="T58" fmla="*/ 2147483647 w 64"/>
              <a:gd name="T59" fmla="*/ 2147483647 h 69"/>
              <a:gd name="T60" fmla="*/ 2147483647 w 64"/>
              <a:gd name="T61" fmla="*/ 2147483647 h 69"/>
              <a:gd name="T62" fmla="*/ 0 w 64"/>
              <a:gd name="T63" fmla="*/ 2147483647 h 6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4"/>
              <a:gd name="T97" fmla="*/ 0 h 69"/>
              <a:gd name="T98" fmla="*/ 64 w 64"/>
              <a:gd name="T99" fmla="*/ 69 h 6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4" h="69">
                <a:moveTo>
                  <a:pt x="0" y="46"/>
                </a:moveTo>
                <a:lnTo>
                  <a:pt x="17" y="44"/>
                </a:lnTo>
                <a:lnTo>
                  <a:pt x="19" y="48"/>
                </a:lnTo>
                <a:lnTo>
                  <a:pt x="23" y="52"/>
                </a:lnTo>
                <a:lnTo>
                  <a:pt x="27" y="54"/>
                </a:lnTo>
                <a:lnTo>
                  <a:pt x="32" y="56"/>
                </a:lnTo>
                <a:lnTo>
                  <a:pt x="40" y="54"/>
                </a:lnTo>
                <a:lnTo>
                  <a:pt x="43" y="52"/>
                </a:lnTo>
                <a:lnTo>
                  <a:pt x="45" y="50"/>
                </a:lnTo>
                <a:lnTo>
                  <a:pt x="45" y="48"/>
                </a:lnTo>
                <a:lnTo>
                  <a:pt x="45" y="46"/>
                </a:lnTo>
                <a:lnTo>
                  <a:pt x="45" y="44"/>
                </a:lnTo>
                <a:lnTo>
                  <a:pt x="43" y="44"/>
                </a:lnTo>
                <a:lnTo>
                  <a:pt x="38" y="43"/>
                </a:lnTo>
                <a:lnTo>
                  <a:pt x="27" y="39"/>
                </a:lnTo>
                <a:lnTo>
                  <a:pt x="17" y="37"/>
                </a:lnTo>
                <a:lnTo>
                  <a:pt x="12" y="35"/>
                </a:lnTo>
                <a:lnTo>
                  <a:pt x="8" y="29"/>
                </a:lnTo>
                <a:lnTo>
                  <a:pt x="4" y="26"/>
                </a:lnTo>
                <a:lnTo>
                  <a:pt x="4" y="20"/>
                </a:lnTo>
                <a:lnTo>
                  <a:pt x="4" y="15"/>
                </a:lnTo>
                <a:lnTo>
                  <a:pt x="6" y="9"/>
                </a:lnTo>
                <a:lnTo>
                  <a:pt x="10" y="5"/>
                </a:lnTo>
                <a:lnTo>
                  <a:pt x="15" y="1"/>
                </a:lnTo>
                <a:lnTo>
                  <a:pt x="23" y="0"/>
                </a:lnTo>
                <a:lnTo>
                  <a:pt x="32" y="0"/>
                </a:lnTo>
                <a:lnTo>
                  <a:pt x="40" y="0"/>
                </a:lnTo>
                <a:lnTo>
                  <a:pt x="47" y="1"/>
                </a:lnTo>
                <a:lnTo>
                  <a:pt x="51" y="3"/>
                </a:lnTo>
                <a:lnTo>
                  <a:pt x="55" y="7"/>
                </a:lnTo>
                <a:lnTo>
                  <a:pt x="58" y="13"/>
                </a:lnTo>
                <a:lnTo>
                  <a:pt x="60" y="18"/>
                </a:lnTo>
                <a:lnTo>
                  <a:pt x="43" y="20"/>
                </a:lnTo>
                <a:lnTo>
                  <a:pt x="42" y="16"/>
                </a:lnTo>
                <a:lnTo>
                  <a:pt x="40" y="15"/>
                </a:lnTo>
                <a:lnTo>
                  <a:pt x="36" y="13"/>
                </a:lnTo>
                <a:lnTo>
                  <a:pt x="32" y="13"/>
                </a:lnTo>
                <a:lnTo>
                  <a:pt x="27" y="13"/>
                </a:lnTo>
                <a:lnTo>
                  <a:pt x="23" y="15"/>
                </a:lnTo>
                <a:lnTo>
                  <a:pt x="21" y="16"/>
                </a:lnTo>
                <a:lnTo>
                  <a:pt x="21" y="18"/>
                </a:lnTo>
                <a:lnTo>
                  <a:pt x="21" y="20"/>
                </a:lnTo>
                <a:lnTo>
                  <a:pt x="23" y="20"/>
                </a:lnTo>
                <a:lnTo>
                  <a:pt x="25" y="22"/>
                </a:lnTo>
                <a:lnTo>
                  <a:pt x="30" y="24"/>
                </a:lnTo>
                <a:lnTo>
                  <a:pt x="38" y="26"/>
                </a:lnTo>
                <a:lnTo>
                  <a:pt x="47" y="28"/>
                </a:lnTo>
                <a:lnTo>
                  <a:pt x="53" y="31"/>
                </a:lnTo>
                <a:lnTo>
                  <a:pt x="58" y="33"/>
                </a:lnTo>
                <a:lnTo>
                  <a:pt x="60" y="37"/>
                </a:lnTo>
                <a:lnTo>
                  <a:pt x="62" y="41"/>
                </a:lnTo>
                <a:lnTo>
                  <a:pt x="64" y="46"/>
                </a:lnTo>
                <a:lnTo>
                  <a:pt x="62" y="52"/>
                </a:lnTo>
                <a:lnTo>
                  <a:pt x="60" y="58"/>
                </a:lnTo>
                <a:lnTo>
                  <a:pt x="55" y="61"/>
                </a:lnTo>
                <a:lnTo>
                  <a:pt x="49" y="65"/>
                </a:lnTo>
                <a:lnTo>
                  <a:pt x="42" y="67"/>
                </a:lnTo>
                <a:lnTo>
                  <a:pt x="32" y="69"/>
                </a:lnTo>
                <a:lnTo>
                  <a:pt x="25" y="67"/>
                </a:lnTo>
                <a:lnTo>
                  <a:pt x="17" y="65"/>
                </a:lnTo>
                <a:lnTo>
                  <a:pt x="12" y="63"/>
                </a:lnTo>
                <a:lnTo>
                  <a:pt x="6" y="58"/>
                </a:lnTo>
                <a:lnTo>
                  <a:pt x="2" y="54"/>
                </a:lnTo>
                <a:lnTo>
                  <a:pt x="0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7" name="Freeform 111"/>
          <p:cNvSpPr>
            <a:spLocks noEditPoints="1"/>
          </p:cNvSpPr>
          <p:nvPr/>
        </p:nvSpPr>
        <p:spPr bwMode="auto">
          <a:xfrm>
            <a:off x="6926263" y="3856038"/>
            <a:ext cx="98425" cy="109537"/>
          </a:xfrm>
          <a:custGeom>
            <a:avLst/>
            <a:gdLst>
              <a:gd name="T0" fmla="*/ 2147483647 w 62"/>
              <a:gd name="T1" fmla="*/ 2147483647 h 69"/>
              <a:gd name="T2" fmla="*/ 2147483647 w 62"/>
              <a:gd name="T3" fmla="*/ 2147483647 h 69"/>
              <a:gd name="T4" fmla="*/ 2147483647 w 62"/>
              <a:gd name="T5" fmla="*/ 2147483647 h 69"/>
              <a:gd name="T6" fmla="*/ 2147483647 w 62"/>
              <a:gd name="T7" fmla="*/ 2147483647 h 69"/>
              <a:gd name="T8" fmla="*/ 2147483647 w 62"/>
              <a:gd name="T9" fmla="*/ 2147483647 h 69"/>
              <a:gd name="T10" fmla="*/ 2147483647 w 62"/>
              <a:gd name="T11" fmla="*/ 2147483647 h 69"/>
              <a:gd name="T12" fmla="*/ 2147483647 w 62"/>
              <a:gd name="T13" fmla="*/ 2147483647 h 69"/>
              <a:gd name="T14" fmla="*/ 2147483647 w 62"/>
              <a:gd name="T15" fmla="*/ 2147483647 h 69"/>
              <a:gd name="T16" fmla="*/ 2147483647 w 62"/>
              <a:gd name="T17" fmla="*/ 2147483647 h 69"/>
              <a:gd name="T18" fmla="*/ 2147483647 w 62"/>
              <a:gd name="T19" fmla="*/ 2147483647 h 69"/>
              <a:gd name="T20" fmla="*/ 2147483647 w 62"/>
              <a:gd name="T21" fmla="*/ 2147483647 h 69"/>
              <a:gd name="T22" fmla="*/ 2147483647 w 62"/>
              <a:gd name="T23" fmla="*/ 2147483647 h 69"/>
              <a:gd name="T24" fmla="*/ 2147483647 w 62"/>
              <a:gd name="T25" fmla="*/ 2147483647 h 69"/>
              <a:gd name="T26" fmla="*/ 0 w 62"/>
              <a:gd name="T27" fmla="*/ 2147483647 h 69"/>
              <a:gd name="T28" fmla="*/ 0 w 62"/>
              <a:gd name="T29" fmla="*/ 2147483647 h 69"/>
              <a:gd name="T30" fmla="*/ 0 w 62"/>
              <a:gd name="T31" fmla="*/ 2147483647 h 69"/>
              <a:gd name="T32" fmla="*/ 2147483647 w 62"/>
              <a:gd name="T33" fmla="*/ 2147483647 h 69"/>
              <a:gd name="T34" fmla="*/ 2147483647 w 62"/>
              <a:gd name="T35" fmla="*/ 2147483647 h 69"/>
              <a:gd name="T36" fmla="*/ 2147483647 w 62"/>
              <a:gd name="T37" fmla="*/ 2147483647 h 69"/>
              <a:gd name="T38" fmla="*/ 2147483647 w 62"/>
              <a:gd name="T39" fmla="*/ 0 h 69"/>
              <a:gd name="T40" fmla="*/ 2147483647 w 62"/>
              <a:gd name="T41" fmla="*/ 0 h 69"/>
              <a:gd name="T42" fmla="*/ 2147483647 w 62"/>
              <a:gd name="T43" fmla="*/ 0 h 69"/>
              <a:gd name="T44" fmla="*/ 2147483647 w 62"/>
              <a:gd name="T45" fmla="*/ 2147483647 h 69"/>
              <a:gd name="T46" fmla="*/ 2147483647 w 62"/>
              <a:gd name="T47" fmla="*/ 2147483647 h 69"/>
              <a:gd name="T48" fmla="*/ 2147483647 w 62"/>
              <a:gd name="T49" fmla="*/ 2147483647 h 69"/>
              <a:gd name="T50" fmla="*/ 2147483647 w 62"/>
              <a:gd name="T51" fmla="*/ 2147483647 h 69"/>
              <a:gd name="T52" fmla="*/ 2147483647 w 62"/>
              <a:gd name="T53" fmla="*/ 2147483647 h 69"/>
              <a:gd name="T54" fmla="*/ 2147483647 w 62"/>
              <a:gd name="T55" fmla="*/ 2147483647 h 69"/>
              <a:gd name="T56" fmla="*/ 2147483647 w 62"/>
              <a:gd name="T57" fmla="*/ 2147483647 h 69"/>
              <a:gd name="T58" fmla="*/ 2147483647 w 62"/>
              <a:gd name="T59" fmla="*/ 2147483647 h 69"/>
              <a:gd name="T60" fmla="*/ 2147483647 w 62"/>
              <a:gd name="T61" fmla="*/ 2147483647 h 69"/>
              <a:gd name="T62" fmla="*/ 2147483647 w 62"/>
              <a:gd name="T63" fmla="*/ 2147483647 h 69"/>
              <a:gd name="T64" fmla="*/ 2147483647 w 62"/>
              <a:gd name="T65" fmla="*/ 2147483647 h 69"/>
              <a:gd name="T66" fmla="*/ 2147483647 w 62"/>
              <a:gd name="T67" fmla="*/ 2147483647 h 69"/>
              <a:gd name="T68" fmla="*/ 2147483647 w 62"/>
              <a:gd name="T69" fmla="*/ 2147483647 h 69"/>
              <a:gd name="T70" fmla="*/ 2147483647 w 62"/>
              <a:gd name="T71" fmla="*/ 2147483647 h 69"/>
              <a:gd name="T72" fmla="*/ 2147483647 w 62"/>
              <a:gd name="T73" fmla="*/ 2147483647 h 69"/>
              <a:gd name="T74" fmla="*/ 2147483647 w 62"/>
              <a:gd name="T75" fmla="*/ 2147483647 h 69"/>
              <a:gd name="T76" fmla="*/ 2147483647 w 62"/>
              <a:gd name="T77" fmla="*/ 2147483647 h 69"/>
              <a:gd name="T78" fmla="*/ 2147483647 w 62"/>
              <a:gd name="T79" fmla="*/ 2147483647 h 69"/>
              <a:gd name="T80" fmla="*/ 2147483647 w 62"/>
              <a:gd name="T81" fmla="*/ 2147483647 h 69"/>
              <a:gd name="T82" fmla="*/ 2147483647 w 62"/>
              <a:gd name="T83" fmla="*/ 2147483647 h 69"/>
              <a:gd name="T84" fmla="*/ 2147483647 w 62"/>
              <a:gd name="T85" fmla="*/ 2147483647 h 69"/>
              <a:gd name="T86" fmla="*/ 2147483647 w 62"/>
              <a:gd name="T87" fmla="*/ 2147483647 h 69"/>
              <a:gd name="T88" fmla="*/ 2147483647 w 62"/>
              <a:gd name="T89" fmla="*/ 2147483647 h 69"/>
              <a:gd name="T90" fmla="*/ 2147483647 w 62"/>
              <a:gd name="T91" fmla="*/ 2147483647 h 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2"/>
              <a:gd name="T139" fmla="*/ 0 h 69"/>
              <a:gd name="T140" fmla="*/ 62 w 62"/>
              <a:gd name="T141" fmla="*/ 69 h 6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2" h="69">
                <a:moveTo>
                  <a:pt x="43" y="47"/>
                </a:moveTo>
                <a:lnTo>
                  <a:pt x="60" y="49"/>
                </a:lnTo>
                <a:lnTo>
                  <a:pt x="58" y="54"/>
                </a:lnTo>
                <a:lnTo>
                  <a:pt x="55" y="60"/>
                </a:lnTo>
                <a:lnTo>
                  <a:pt x="51" y="64"/>
                </a:lnTo>
                <a:lnTo>
                  <a:pt x="45" y="67"/>
                </a:lnTo>
                <a:lnTo>
                  <a:pt x="40" y="67"/>
                </a:lnTo>
                <a:lnTo>
                  <a:pt x="32" y="69"/>
                </a:lnTo>
                <a:lnTo>
                  <a:pt x="25" y="67"/>
                </a:lnTo>
                <a:lnTo>
                  <a:pt x="17" y="65"/>
                </a:lnTo>
                <a:lnTo>
                  <a:pt x="12" y="62"/>
                </a:lnTo>
                <a:lnTo>
                  <a:pt x="6" y="58"/>
                </a:lnTo>
                <a:lnTo>
                  <a:pt x="2" y="50"/>
                </a:lnTo>
                <a:lnTo>
                  <a:pt x="0" y="43"/>
                </a:lnTo>
                <a:lnTo>
                  <a:pt x="0" y="36"/>
                </a:lnTo>
                <a:lnTo>
                  <a:pt x="0" y="24"/>
                </a:lnTo>
                <a:lnTo>
                  <a:pt x="4" y="17"/>
                </a:lnTo>
                <a:lnTo>
                  <a:pt x="8" y="9"/>
                </a:lnTo>
                <a:lnTo>
                  <a:pt x="15" y="4"/>
                </a:lnTo>
                <a:lnTo>
                  <a:pt x="23" y="0"/>
                </a:lnTo>
                <a:lnTo>
                  <a:pt x="30" y="0"/>
                </a:lnTo>
                <a:lnTo>
                  <a:pt x="40" y="0"/>
                </a:lnTo>
                <a:lnTo>
                  <a:pt x="47" y="4"/>
                </a:lnTo>
                <a:lnTo>
                  <a:pt x="55" y="9"/>
                </a:lnTo>
                <a:lnTo>
                  <a:pt x="60" y="22"/>
                </a:lnTo>
                <a:lnTo>
                  <a:pt x="62" y="39"/>
                </a:lnTo>
                <a:lnTo>
                  <a:pt x="17" y="39"/>
                </a:lnTo>
                <a:lnTo>
                  <a:pt x="19" y="47"/>
                </a:lnTo>
                <a:lnTo>
                  <a:pt x="21" y="50"/>
                </a:lnTo>
                <a:lnTo>
                  <a:pt x="27" y="54"/>
                </a:lnTo>
                <a:lnTo>
                  <a:pt x="32" y="56"/>
                </a:lnTo>
                <a:lnTo>
                  <a:pt x="36" y="54"/>
                </a:lnTo>
                <a:lnTo>
                  <a:pt x="40" y="52"/>
                </a:lnTo>
                <a:lnTo>
                  <a:pt x="42" y="50"/>
                </a:lnTo>
                <a:lnTo>
                  <a:pt x="43" y="47"/>
                </a:lnTo>
                <a:close/>
                <a:moveTo>
                  <a:pt x="45" y="28"/>
                </a:moveTo>
                <a:lnTo>
                  <a:pt x="45" y="24"/>
                </a:lnTo>
                <a:lnTo>
                  <a:pt x="43" y="21"/>
                </a:lnTo>
                <a:lnTo>
                  <a:pt x="42" y="17"/>
                </a:lnTo>
                <a:lnTo>
                  <a:pt x="36" y="13"/>
                </a:lnTo>
                <a:lnTo>
                  <a:pt x="32" y="13"/>
                </a:lnTo>
                <a:lnTo>
                  <a:pt x="27" y="15"/>
                </a:lnTo>
                <a:lnTo>
                  <a:pt x="21" y="17"/>
                </a:lnTo>
                <a:lnTo>
                  <a:pt x="19" y="22"/>
                </a:lnTo>
                <a:lnTo>
                  <a:pt x="17" y="28"/>
                </a:lnTo>
                <a:lnTo>
                  <a:pt x="45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8" name="Freeform 112"/>
          <p:cNvSpPr>
            <a:spLocks/>
          </p:cNvSpPr>
          <p:nvPr/>
        </p:nvSpPr>
        <p:spPr bwMode="auto">
          <a:xfrm>
            <a:off x="4822825" y="4881563"/>
            <a:ext cx="206375" cy="207962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6"/>
                </a:moveTo>
                <a:lnTo>
                  <a:pt x="125" y="41"/>
                </a:lnTo>
                <a:lnTo>
                  <a:pt x="110" y="19"/>
                </a:lnTo>
                <a:lnTo>
                  <a:pt x="89" y="6"/>
                </a:lnTo>
                <a:lnTo>
                  <a:pt x="65" y="0"/>
                </a:lnTo>
                <a:lnTo>
                  <a:pt x="39" y="6"/>
                </a:lnTo>
                <a:lnTo>
                  <a:pt x="18" y="19"/>
                </a:lnTo>
                <a:lnTo>
                  <a:pt x="3" y="41"/>
                </a:lnTo>
                <a:lnTo>
                  <a:pt x="0" y="66"/>
                </a:lnTo>
                <a:lnTo>
                  <a:pt x="3" y="92"/>
                </a:lnTo>
                <a:lnTo>
                  <a:pt x="18" y="112"/>
                </a:lnTo>
                <a:lnTo>
                  <a:pt x="39" y="127"/>
                </a:lnTo>
                <a:lnTo>
                  <a:pt x="65" y="131"/>
                </a:lnTo>
                <a:lnTo>
                  <a:pt x="89" y="127"/>
                </a:lnTo>
                <a:lnTo>
                  <a:pt x="110" y="112"/>
                </a:lnTo>
                <a:lnTo>
                  <a:pt x="125" y="92"/>
                </a:lnTo>
                <a:lnTo>
                  <a:pt x="130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9" name="Freeform 113"/>
          <p:cNvSpPr>
            <a:spLocks noEditPoints="1"/>
          </p:cNvSpPr>
          <p:nvPr/>
        </p:nvSpPr>
        <p:spPr bwMode="auto">
          <a:xfrm>
            <a:off x="4081463" y="4987925"/>
            <a:ext cx="28575" cy="146050"/>
          </a:xfrm>
          <a:custGeom>
            <a:avLst/>
            <a:gdLst>
              <a:gd name="T0" fmla="*/ 0 w 18"/>
              <a:gd name="T1" fmla="*/ 2147483647 h 92"/>
              <a:gd name="T2" fmla="*/ 0 w 18"/>
              <a:gd name="T3" fmla="*/ 0 h 92"/>
              <a:gd name="T4" fmla="*/ 2147483647 w 18"/>
              <a:gd name="T5" fmla="*/ 0 h 92"/>
              <a:gd name="T6" fmla="*/ 2147483647 w 18"/>
              <a:gd name="T7" fmla="*/ 2147483647 h 92"/>
              <a:gd name="T8" fmla="*/ 0 w 18"/>
              <a:gd name="T9" fmla="*/ 2147483647 h 92"/>
              <a:gd name="T10" fmla="*/ 0 w 18"/>
              <a:gd name="T11" fmla="*/ 2147483647 h 92"/>
              <a:gd name="T12" fmla="*/ 0 w 18"/>
              <a:gd name="T13" fmla="*/ 2147483647 h 92"/>
              <a:gd name="T14" fmla="*/ 2147483647 w 18"/>
              <a:gd name="T15" fmla="*/ 2147483647 h 92"/>
              <a:gd name="T16" fmla="*/ 2147483647 w 18"/>
              <a:gd name="T17" fmla="*/ 2147483647 h 92"/>
              <a:gd name="T18" fmla="*/ 0 w 18"/>
              <a:gd name="T19" fmla="*/ 2147483647 h 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92"/>
              <a:gd name="T32" fmla="*/ 18 w 18"/>
              <a:gd name="T33" fmla="*/ 92 h 9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92">
                <a:moveTo>
                  <a:pt x="0" y="17"/>
                </a:moveTo>
                <a:lnTo>
                  <a:pt x="0" y="0"/>
                </a:lnTo>
                <a:lnTo>
                  <a:pt x="18" y="0"/>
                </a:lnTo>
                <a:lnTo>
                  <a:pt x="18" y="17"/>
                </a:lnTo>
                <a:lnTo>
                  <a:pt x="0" y="17"/>
                </a:lnTo>
                <a:close/>
                <a:moveTo>
                  <a:pt x="0" y="92"/>
                </a:moveTo>
                <a:lnTo>
                  <a:pt x="0" y="27"/>
                </a:lnTo>
                <a:lnTo>
                  <a:pt x="18" y="27"/>
                </a:lnTo>
                <a:lnTo>
                  <a:pt x="18" y="92"/>
                </a:lnTo>
                <a:lnTo>
                  <a:pt x="0" y="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0" name="Freeform 114"/>
          <p:cNvSpPr>
            <a:spLocks/>
          </p:cNvSpPr>
          <p:nvPr/>
        </p:nvSpPr>
        <p:spPr bwMode="auto">
          <a:xfrm>
            <a:off x="5784850" y="5008563"/>
            <a:ext cx="98425" cy="111125"/>
          </a:xfrm>
          <a:custGeom>
            <a:avLst/>
            <a:gdLst>
              <a:gd name="T0" fmla="*/ 2147483647 w 62"/>
              <a:gd name="T1" fmla="*/ 2147483647 h 70"/>
              <a:gd name="T2" fmla="*/ 2147483647 w 62"/>
              <a:gd name="T3" fmla="*/ 2147483647 h 70"/>
              <a:gd name="T4" fmla="*/ 2147483647 w 62"/>
              <a:gd name="T5" fmla="*/ 2147483647 h 70"/>
              <a:gd name="T6" fmla="*/ 2147483647 w 62"/>
              <a:gd name="T7" fmla="*/ 2147483647 h 70"/>
              <a:gd name="T8" fmla="*/ 2147483647 w 62"/>
              <a:gd name="T9" fmla="*/ 2147483647 h 70"/>
              <a:gd name="T10" fmla="*/ 2147483647 w 62"/>
              <a:gd name="T11" fmla="*/ 2147483647 h 70"/>
              <a:gd name="T12" fmla="*/ 2147483647 w 62"/>
              <a:gd name="T13" fmla="*/ 2147483647 h 70"/>
              <a:gd name="T14" fmla="*/ 2147483647 w 62"/>
              <a:gd name="T15" fmla="*/ 2147483647 h 70"/>
              <a:gd name="T16" fmla="*/ 2147483647 w 62"/>
              <a:gd name="T17" fmla="*/ 2147483647 h 70"/>
              <a:gd name="T18" fmla="*/ 2147483647 w 62"/>
              <a:gd name="T19" fmla="*/ 2147483647 h 70"/>
              <a:gd name="T20" fmla="*/ 2147483647 w 62"/>
              <a:gd name="T21" fmla="*/ 2147483647 h 70"/>
              <a:gd name="T22" fmla="*/ 2147483647 w 62"/>
              <a:gd name="T23" fmla="*/ 2147483647 h 70"/>
              <a:gd name="T24" fmla="*/ 2147483647 w 62"/>
              <a:gd name="T25" fmla="*/ 2147483647 h 70"/>
              <a:gd name="T26" fmla="*/ 2147483647 w 62"/>
              <a:gd name="T27" fmla="*/ 2147483647 h 70"/>
              <a:gd name="T28" fmla="*/ 2147483647 w 62"/>
              <a:gd name="T29" fmla="*/ 2147483647 h 70"/>
              <a:gd name="T30" fmla="*/ 2147483647 w 62"/>
              <a:gd name="T31" fmla="*/ 2147483647 h 70"/>
              <a:gd name="T32" fmla="*/ 2147483647 w 62"/>
              <a:gd name="T33" fmla="*/ 2147483647 h 70"/>
              <a:gd name="T34" fmla="*/ 2147483647 w 62"/>
              <a:gd name="T35" fmla="*/ 2147483647 h 70"/>
              <a:gd name="T36" fmla="*/ 2147483647 w 62"/>
              <a:gd name="T37" fmla="*/ 2147483647 h 70"/>
              <a:gd name="T38" fmla="*/ 2147483647 w 62"/>
              <a:gd name="T39" fmla="*/ 2147483647 h 70"/>
              <a:gd name="T40" fmla="*/ 2147483647 w 62"/>
              <a:gd name="T41" fmla="*/ 2147483647 h 70"/>
              <a:gd name="T42" fmla="*/ 2147483647 w 62"/>
              <a:gd name="T43" fmla="*/ 2147483647 h 70"/>
              <a:gd name="T44" fmla="*/ 2147483647 w 62"/>
              <a:gd name="T45" fmla="*/ 2147483647 h 70"/>
              <a:gd name="T46" fmla="*/ 2147483647 w 62"/>
              <a:gd name="T47" fmla="*/ 2147483647 h 70"/>
              <a:gd name="T48" fmla="*/ 2147483647 w 62"/>
              <a:gd name="T49" fmla="*/ 2147483647 h 70"/>
              <a:gd name="T50" fmla="*/ 2147483647 w 62"/>
              <a:gd name="T51" fmla="*/ 2147483647 h 70"/>
              <a:gd name="T52" fmla="*/ 2147483647 w 62"/>
              <a:gd name="T53" fmla="*/ 2147483647 h 70"/>
              <a:gd name="T54" fmla="*/ 2147483647 w 62"/>
              <a:gd name="T55" fmla="*/ 2147483647 h 70"/>
              <a:gd name="T56" fmla="*/ 2147483647 w 62"/>
              <a:gd name="T57" fmla="*/ 2147483647 h 70"/>
              <a:gd name="T58" fmla="*/ 2147483647 w 62"/>
              <a:gd name="T59" fmla="*/ 2147483647 h 70"/>
              <a:gd name="T60" fmla="*/ 2147483647 w 62"/>
              <a:gd name="T61" fmla="*/ 2147483647 h 70"/>
              <a:gd name="T62" fmla="*/ 2147483647 w 62"/>
              <a:gd name="T63" fmla="*/ 2147483647 h 70"/>
              <a:gd name="T64" fmla="*/ 0 w 62"/>
              <a:gd name="T65" fmla="*/ 2147483647 h 70"/>
              <a:gd name="T66" fmla="*/ 0 w 62"/>
              <a:gd name="T67" fmla="*/ 2147483647 h 70"/>
              <a:gd name="T68" fmla="*/ 0 w 62"/>
              <a:gd name="T69" fmla="*/ 2147483647 h 70"/>
              <a:gd name="T70" fmla="*/ 2147483647 w 62"/>
              <a:gd name="T71" fmla="*/ 2147483647 h 70"/>
              <a:gd name="T72" fmla="*/ 2147483647 w 62"/>
              <a:gd name="T73" fmla="*/ 2147483647 h 70"/>
              <a:gd name="T74" fmla="*/ 2147483647 w 62"/>
              <a:gd name="T75" fmla="*/ 2147483647 h 70"/>
              <a:gd name="T76" fmla="*/ 2147483647 w 62"/>
              <a:gd name="T77" fmla="*/ 0 h 70"/>
              <a:gd name="T78" fmla="*/ 2147483647 w 62"/>
              <a:gd name="T79" fmla="*/ 0 h 70"/>
              <a:gd name="T80" fmla="*/ 2147483647 w 62"/>
              <a:gd name="T81" fmla="*/ 0 h 70"/>
              <a:gd name="T82" fmla="*/ 2147483647 w 62"/>
              <a:gd name="T83" fmla="*/ 2147483647 h 70"/>
              <a:gd name="T84" fmla="*/ 2147483647 w 62"/>
              <a:gd name="T85" fmla="*/ 2147483647 h 70"/>
              <a:gd name="T86" fmla="*/ 2147483647 w 62"/>
              <a:gd name="T87" fmla="*/ 2147483647 h 70"/>
              <a:gd name="T88" fmla="*/ 2147483647 w 62"/>
              <a:gd name="T89" fmla="*/ 2147483647 h 70"/>
              <a:gd name="T90" fmla="*/ 2147483647 w 62"/>
              <a:gd name="T91" fmla="*/ 2147483647 h 7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2"/>
              <a:gd name="T139" fmla="*/ 0 h 70"/>
              <a:gd name="T140" fmla="*/ 62 w 62"/>
              <a:gd name="T141" fmla="*/ 70 h 7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2" h="70">
                <a:moveTo>
                  <a:pt x="60" y="21"/>
                </a:moveTo>
                <a:lnTo>
                  <a:pt x="43" y="23"/>
                </a:lnTo>
                <a:lnTo>
                  <a:pt x="42" y="19"/>
                </a:lnTo>
                <a:lnTo>
                  <a:pt x="40" y="15"/>
                </a:lnTo>
                <a:lnTo>
                  <a:pt x="36" y="14"/>
                </a:lnTo>
                <a:lnTo>
                  <a:pt x="30" y="14"/>
                </a:lnTo>
                <a:lnTo>
                  <a:pt x="25" y="14"/>
                </a:lnTo>
                <a:lnTo>
                  <a:pt x="21" y="17"/>
                </a:lnTo>
                <a:lnTo>
                  <a:pt x="19" y="21"/>
                </a:lnTo>
                <a:lnTo>
                  <a:pt x="17" y="27"/>
                </a:lnTo>
                <a:lnTo>
                  <a:pt x="17" y="34"/>
                </a:lnTo>
                <a:lnTo>
                  <a:pt x="17" y="40"/>
                </a:lnTo>
                <a:lnTo>
                  <a:pt x="19" y="47"/>
                </a:lnTo>
                <a:lnTo>
                  <a:pt x="21" y="51"/>
                </a:lnTo>
                <a:lnTo>
                  <a:pt x="25" y="53"/>
                </a:lnTo>
                <a:lnTo>
                  <a:pt x="28" y="55"/>
                </a:lnTo>
                <a:lnTo>
                  <a:pt x="32" y="55"/>
                </a:lnTo>
                <a:lnTo>
                  <a:pt x="36" y="55"/>
                </a:lnTo>
                <a:lnTo>
                  <a:pt x="40" y="53"/>
                </a:lnTo>
                <a:lnTo>
                  <a:pt x="42" y="49"/>
                </a:lnTo>
                <a:lnTo>
                  <a:pt x="43" y="42"/>
                </a:lnTo>
                <a:lnTo>
                  <a:pt x="62" y="45"/>
                </a:lnTo>
                <a:lnTo>
                  <a:pt x="58" y="53"/>
                </a:lnTo>
                <a:lnTo>
                  <a:pt x="57" y="58"/>
                </a:lnTo>
                <a:lnTo>
                  <a:pt x="51" y="62"/>
                </a:lnTo>
                <a:lnTo>
                  <a:pt x="45" y="66"/>
                </a:lnTo>
                <a:lnTo>
                  <a:pt x="40" y="68"/>
                </a:lnTo>
                <a:lnTo>
                  <a:pt x="30" y="70"/>
                </a:lnTo>
                <a:lnTo>
                  <a:pt x="23" y="68"/>
                </a:lnTo>
                <a:lnTo>
                  <a:pt x="15" y="64"/>
                </a:lnTo>
                <a:lnTo>
                  <a:pt x="8" y="60"/>
                </a:lnTo>
                <a:lnTo>
                  <a:pt x="4" y="53"/>
                </a:lnTo>
                <a:lnTo>
                  <a:pt x="0" y="43"/>
                </a:lnTo>
                <a:lnTo>
                  <a:pt x="0" y="34"/>
                </a:lnTo>
                <a:lnTo>
                  <a:pt x="0" y="25"/>
                </a:lnTo>
                <a:lnTo>
                  <a:pt x="4" y="15"/>
                </a:lnTo>
                <a:lnTo>
                  <a:pt x="8" y="8"/>
                </a:lnTo>
                <a:lnTo>
                  <a:pt x="15" y="4"/>
                </a:lnTo>
                <a:lnTo>
                  <a:pt x="23" y="0"/>
                </a:lnTo>
                <a:lnTo>
                  <a:pt x="32" y="0"/>
                </a:lnTo>
                <a:lnTo>
                  <a:pt x="38" y="0"/>
                </a:lnTo>
                <a:lnTo>
                  <a:pt x="45" y="2"/>
                </a:lnTo>
                <a:lnTo>
                  <a:pt x="49" y="4"/>
                </a:lnTo>
                <a:lnTo>
                  <a:pt x="55" y="10"/>
                </a:lnTo>
                <a:lnTo>
                  <a:pt x="58" y="14"/>
                </a:lnTo>
                <a:lnTo>
                  <a:pt x="60" y="2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1" name="Freeform 115"/>
          <p:cNvSpPr>
            <a:spLocks/>
          </p:cNvSpPr>
          <p:nvPr/>
        </p:nvSpPr>
        <p:spPr bwMode="auto">
          <a:xfrm>
            <a:off x="3603625" y="1227138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5" y="39"/>
                </a:lnTo>
                <a:lnTo>
                  <a:pt x="110" y="18"/>
                </a:lnTo>
                <a:lnTo>
                  <a:pt x="90" y="5"/>
                </a:lnTo>
                <a:lnTo>
                  <a:pt x="65" y="0"/>
                </a:lnTo>
                <a:lnTo>
                  <a:pt x="39" y="5"/>
                </a:lnTo>
                <a:lnTo>
                  <a:pt x="19" y="18"/>
                </a:lnTo>
                <a:lnTo>
                  <a:pt x="4" y="39"/>
                </a:lnTo>
                <a:lnTo>
                  <a:pt x="0" y="65"/>
                </a:lnTo>
                <a:lnTo>
                  <a:pt x="4" y="91"/>
                </a:lnTo>
                <a:lnTo>
                  <a:pt x="19" y="112"/>
                </a:lnTo>
                <a:lnTo>
                  <a:pt x="39" y="125"/>
                </a:lnTo>
                <a:lnTo>
                  <a:pt x="65" y="130"/>
                </a:lnTo>
                <a:lnTo>
                  <a:pt x="90" y="125"/>
                </a:lnTo>
                <a:lnTo>
                  <a:pt x="110" y="112"/>
                </a:lnTo>
                <a:lnTo>
                  <a:pt x="125" y="91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2" name="Freeform 116"/>
          <p:cNvSpPr>
            <a:spLocks/>
          </p:cNvSpPr>
          <p:nvPr/>
        </p:nvSpPr>
        <p:spPr bwMode="auto">
          <a:xfrm>
            <a:off x="4264025" y="1227138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6" y="39"/>
                </a:lnTo>
                <a:lnTo>
                  <a:pt x="111" y="18"/>
                </a:lnTo>
                <a:lnTo>
                  <a:pt x="90" y="5"/>
                </a:lnTo>
                <a:lnTo>
                  <a:pt x="66" y="0"/>
                </a:lnTo>
                <a:lnTo>
                  <a:pt x="40" y="5"/>
                </a:lnTo>
                <a:lnTo>
                  <a:pt x="19" y="18"/>
                </a:lnTo>
                <a:lnTo>
                  <a:pt x="4" y="39"/>
                </a:lnTo>
                <a:lnTo>
                  <a:pt x="0" y="65"/>
                </a:lnTo>
                <a:lnTo>
                  <a:pt x="4" y="91"/>
                </a:lnTo>
                <a:lnTo>
                  <a:pt x="19" y="112"/>
                </a:lnTo>
                <a:lnTo>
                  <a:pt x="40" y="125"/>
                </a:lnTo>
                <a:lnTo>
                  <a:pt x="66" y="130"/>
                </a:lnTo>
                <a:lnTo>
                  <a:pt x="90" y="125"/>
                </a:lnTo>
                <a:lnTo>
                  <a:pt x="111" y="112"/>
                </a:lnTo>
                <a:lnTo>
                  <a:pt x="126" y="91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3" name="Freeform 117"/>
          <p:cNvSpPr>
            <a:spLocks/>
          </p:cNvSpPr>
          <p:nvPr/>
        </p:nvSpPr>
        <p:spPr bwMode="auto">
          <a:xfrm>
            <a:off x="3798888" y="1309688"/>
            <a:ext cx="474662" cy="6350"/>
          </a:xfrm>
          <a:custGeom>
            <a:avLst/>
            <a:gdLst>
              <a:gd name="T0" fmla="*/ 0 w 299"/>
              <a:gd name="T1" fmla="*/ 2147483647 h 4"/>
              <a:gd name="T2" fmla="*/ 0 w 299"/>
              <a:gd name="T3" fmla="*/ 2147483647 h 4"/>
              <a:gd name="T4" fmla="*/ 2147483647 w 299"/>
              <a:gd name="T5" fmla="*/ 2147483647 h 4"/>
              <a:gd name="T6" fmla="*/ 2147483647 w 299"/>
              <a:gd name="T7" fmla="*/ 2147483647 h 4"/>
              <a:gd name="T8" fmla="*/ 2147483647 w 299"/>
              <a:gd name="T9" fmla="*/ 2147483647 h 4"/>
              <a:gd name="T10" fmla="*/ 2147483647 w 299"/>
              <a:gd name="T11" fmla="*/ 2147483647 h 4"/>
              <a:gd name="T12" fmla="*/ 2147483647 w 299"/>
              <a:gd name="T13" fmla="*/ 2147483647 h 4"/>
              <a:gd name="T14" fmla="*/ 2147483647 w 299"/>
              <a:gd name="T15" fmla="*/ 2147483647 h 4"/>
              <a:gd name="T16" fmla="*/ 2147483647 w 299"/>
              <a:gd name="T17" fmla="*/ 2147483647 h 4"/>
              <a:gd name="T18" fmla="*/ 2147483647 w 299"/>
              <a:gd name="T19" fmla="*/ 2147483647 h 4"/>
              <a:gd name="T20" fmla="*/ 2147483647 w 299"/>
              <a:gd name="T21" fmla="*/ 2147483647 h 4"/>
              <a:gd name="T22" fmla="*/ 2147483647 w 299"/>
              <a:gd name="T23" fmla="*/ 0 h 4"/>
              <a:gd name="T24" fmla="*/ 2147483647 w 299"/>
              <a:gd name="T25" fmla="*/ 0 h 4"/>
              <a:gd name="T26" fmla="*/ 2147483647 w 299"/>
              <a:gd name="T27" fmla="*/ 0 h 4"/>
              <a:gd name="T28" fmla="*/ 2147483647 w 299"/>
              <a:gd name="T29" fmla="*/ 2147483647 h 4"/>
              <a:gd name="T30" fmla="*/ 2147483647 w 299"/>
              <a:gd name="T31" fmla="*/ 2147483647 h 4"/>
              <a:gd name="T32" fmla="*/ 2147483647 w 299"/>
              <a:gd name="T33" fmla="*/ 2147483647 h 4"/>
              <a:gd name="T34" fmla="*/ 2147483647 w 299"/>
              <a:gd name="T35" fmla="*/ 2147483647 h 4"/>
              <a:gd name="T36" fmla="*/ 2147483647 w 299"/>
              <a:gd name="T37" fmla="*/ 2147483647 h 4"/>
              <a:gd name="T38" fmla="*/ 2147483647 w 299"/>
              <a:gd name="T39" fmla="*/ 2147483647 h 4"/>
              <a:gd name="T40" fmla="*/ 2147483647 w 299"/>
              <a:gd name="T41" fmla="*/ 2147483647 h 4"/>
              <a:gd name="T42" fmla="*/ 2147483647 w 299"/>
              <a:gd name="T43" fmla="*/ 2147483647 h 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99"/>
              <a:gd name="T67" fmla="*/ 0 h 4"/>
              <a:gd name="T68" fmla="*/ 299 w 299"/>
              <a:gd name="T69" fmla="*/ 4 h 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99" h="4">
                <a:moveTo>
                  <a:pt x="0" y="4"/>
                </a:moveTo>
                <a:lnTo>
                  <a:pt x="0" y="4"/>
                </a:lnTo>
                <a:lnTo>
                  <a:pt x="2" y="4"/>
                </a:lnTo>
                <a:lnTo>
                  <a:pt x="4" y="4"/>
                </a:lnTo>
                <a:lnTo>
                  <a:pt x="8" y="4"/>
                </a:lnTo>
                <a:lnTo>
                  <a:pt x="13" y="4"/>
                </a:lnTo>
                <a:lnTo>
                  <a:pt x="21" y="4"/>
                </a:lnTo>
                <a:lnTo>
                  <a:pt x="30" y="4"/>
                </a:lnTo>
                <a:lnTo>
                  <a:pt x="58" y="2"/>
                </a:lnTo>
                <a:lnTo>
                  <a:pt x="94" y="2"/>
                </a:lnTo>
                <a:lnTo>
                  <a:pt x="131" y="0"/>
                </a:lnTo>
                <a:lnTo>
                  <a:pt x="170" y="0"/>
                </a:lnTo>
                <a:lnTo>
                  <a:pt x="215" y="0"/>
                </a:lnTo>
                <a:lnTo>
                  <a:pt x="252" y="2"/>
                </a:lnTo>
                <a:lnTo>
                  <a:pt x="279" y="4"/>
                </a:lnTo>
                <a:lnTo>
                  <a:pt x="288" y="4"/>
                </a:lnTo>
                <a:lnTo>
                  <a:pt x="293" y="4"/>
                </a:lnTo>
                <a:lnTo>
                  <a:pt x="295" y="4"/>
                </a:lnTo>
                <a:lnTo>
                  <a:pt x="297" y="4"/>
                </a:lnTo>
                <a:lnTo>
                  <a:pt x="299" y="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4" name="Freeform 118"/>
          <p:cNvSpPr>
            <a:spLocks/>
          </p:cNvSpPr>
          <p:nvPr/>
        </p:nvSpPr>
        <p:spPr bwMode="auto">
          <a:xfrm>
            <a:off x="4178300" y="1289050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7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5" name="Freeform 119"/>
          <p:cNvSpPr>
            <a:spLocks/>
          </p:cNvSpPr>
          <p:nvPr/>
        </p:nvSpPr>
        <p:spPr bwMode="auto">
          <a:xfrm>
            <a:off x="3303588" y="1131888"/>
            <a:ext cx="68262" cy="147637"/>
          </a:xfrm>
          <a:custGeom>
            <a:avLst/>
            <a:gdLst>
              <a:gd name="T0" fmla="*/ 0 w 43"/>
              <a:gd name="T1" fmla="*/ 2147483647 h 93"/>
              <a:gd name="T2" fmla="*/ 2147483647 w 43"/>
              <a:gd name="T3" fmla="*/ 2147483647 h 93"/>
              <a:gd name="T4" fmla="*/ 2147483647 w 43"/>
              <a:gd name="T5" fmla="*/ 2147483647 h 93"/>
              <a:gd name="T6" fmla="*/ 2147483647 w 43"/>
              <a:gd name="T7" fmla="*/ 2147483647 h 93"/>
              <a:gd name="T8" fmla="*/ 2147483647 w 43"/>
              <a:gd name="T9" fmla="*/ 2147483647 h 93"/>
              <a:gd name="T10" fmla="*/ 2147483647 w 43"/>
              <a:gd name="T11" fmla="*/ 2147483647 h 93"/>
              <a:gd name="T12" fmla="*/ 2147483647 w 43"/>
              <a:gd name="T13" fmla="*/ 2147483647 h 93"/>
              <a:gd name="T14" fmla="*/ 2147483647 w 43"/>
              <a:gd name="T15" fmla="*/ 2147483647 h 93"/>
              <a:gd name="T16" fmla="*/ 2147483647 w 43"/>
              <a:gd name="T17" fmla="*/ 0 h 93"/>
              <a:gd name="T18" fmla="*/ 2147483647 w 43"/>
              <a:gd name="T19" fmla="*/ 2147483647 h 93"/>
              <a:gd name="T20" fmla="*/ 2147483647 w 43"/>
              <a:gd name="T21" fmla="*/ 2147483647 h 93"/>
              <a:gd name="T22" fmla="*/ 2147483647 w 43"/>
              <a:gd name="T23" fmla="*/ 2147483647 h 93"/>
              <a:gd name="T24" fmla="*/ 2147483647 w 43"/>
              <a:gd name="T25" fmla="*/ 2147483647 h 93"/>
              <a:gd name="T26" fmla="*/ 2147483647 w 43"/>
              <a:gd name="T27" fmla="*/ 2147483647 h 93"/>
              <a:gd name="T28" fmla="*/ 2147483647 w 43"/>
              <a:gd name="T29" fmla="*/ 2147483647 h 93"/>
              <a:gd name="T30" fmla="*/ 2147483647 w 43"/>
              <a:gd name="T31" fmla="*/ 2147483647 h 93"/>
              <a:gd name="T32" fmla="*/ 2147483647 w 43"/>
              <a:gd name="T33" fmla="*/ 2147483647 h 93"/>
              <a:gd name="T34" fmla="*/ 2147483647 w 43"/>
              <a:gd name="T35" fmla="*/ 2147483647 h 93"/>
              <a:gd name="T36" fmla="*/ 2147483647 w 43"/>
              <a:gd name="T37" fmla="*/ 2147483647 h 93"/>
              <a:gd name="T38" fmla="*/ 2147483647 w 43"/>
              <a:gd name="T39" fmla="*/ 2147483647 h 93"/>
              <a:gd name="T40" fmla="*/ 2147483647 w 43"/>
              <a:gd name="T41" fmla="*/ 2147483647 h 93"/>
              <a:gd name="T42" fmla="*/ 2147483647 w 43"/>
              <a:gd name="T43" fmla="*/ 2147483647 h 93"/>
              <a:gd name="T44" fmla="*/ 2147483647 w 43"/>
              <a:gd name="T45" fmla="*/ 2147483647 h 93"/>
              <a:gd name="T46" fmla="*/ 2147483647 w 43"/>
              <a:gd name="T47" fmla="*/ 2147483647 h 93"/>
              <a:gd name="T48" fmla="*/ 2147483647 w 43"/>
              <a:gd name="T49" fmla="*/ 2147483647 h 93"/>
              <a:gd name="T50" fmla="*/ 0 w 43"/>
              <a:gd name="T51" fmla="*/ 2147483647 h 93"/>
              <a:gd name="T52" fmla="*/ 0 w 43"/>
              <a:gd name="T53" fmla="*/ 2147483647 h 9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3"/>
              <a:gd name="T82" fmla="*/ 0 h 93"/>
              <a:gd name="T83" fmla="*/ 43 w 43"/>
              <a:gd name="T84" fmla="*/ 93 h 9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3" h="93">
                <a:moveTo>
                  <a:pt x="0" y="26"/>
                </a:moveTo>
                <a:lnTo>
                  <a:pt x="10" y="26"/>
                </a:lnTo>
                <a:lnTo>
                  <a:pt x="10" y="22"/>
                </a:lnTo>
                <a:lnTo>
                  <a:pt x="10" y="15"/>
                </a:lnTo>
                <a:lnTo>
                  <a:pt x="12" y="9"/>
                </a:lnTo>
                <a:lnTo>
                  <a:pt x="13" y="5"/>
                </a:lnTo>
                <a:lnTo>
                  <a:pt x="17" y="4"/>
                </a:lnTo>
                <a:lnTo>
                  <a:pt x="23" y="2"/>
                </a:lnTo>
                <a:lnTo>
                  <a:pt x="30" y="0"/>
                </a:lnTo>
                <a:lnTo>
                  <a:pt x="36" y="2"/>
                </a:lnTo>
                <a:lnTo>
                  <a:pt x="43" y="2"/>
                </a:lnTo>
                <a:lnTo>
                  <a:pt x="41" y="15"/>
                </a:lnTo>
                <a:lnTo>
                  <a:pt x="38" y="13"/>
                </a:lnTo>
                <a:lnTo>
                  <a:pt x="34" y="13"/>
                </a:lnTo>
                <a:lnTo>
                  <a:pt x="30" y="15"/>
                </a:lnTo>
                <a:lnTo>
                  <a:pt x="28" y="15"/>
                </a:lnTo>
                <a:lnTo>
                  <a:pt x="27" y="19"/>
                </a:lnTo>
                <a:lnTo>
                  <a:pt x="27" y="22"/>
                </a:lnTo>
                <a:lnTo>
                  <a:pt x="27" y="26"/>
                </a:lnTo>
                <a:lnTo>
                  <a:pt x="40" y="26"/>
                </a:lnTo>
                <a:lnTo>
                  <a:pt x="40" y="41"/>
                </a:lnTo>
                <a:lnTo>
                  <a:pt x="27" y="41"/>
                </a:lnTo>
                <a:lnTo>
                  <a:pt x="27" y="93"/>
                </a:lnTo>
                <a:lnTo>
                  <a:pt x="10" y="93"/>
                </a:lnTo>
                <a:lnTo>
                  <a:pt x="10" y="41"/>
                </a:lnTo>
                <a:lnTo>
                  <a:pt x="0" y="41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6" name="Freeform 120"/>
          <p:cNvSpPr>
            <a:spLocks noEditPoints="1"/>
          </p:cNvSpPr>
          <p:nvPr/>
        </p:nvSpPr>
        <p:spPr bwMode="auto">
          <a:xfrm>
            <a:off x="3959225" y="1173163"/>
            <a:ext cx="109538" cy="109537"/>
          </a:xfrm>
          <a:custGeom>
            <a:avLst/>
            <a:gdLst>
              <a:gd name="T0" fmla="*/ 0 w 69"/>
              <a:gd name="T1" fmla="*/ 2147483647 h 69"/>
              <a:gd name="T2" fmla="*/ 2147483647 w 69"/>
              <a:gd name="T3" fmla="*/ 2147483647 h 69"/>
              <a:gd name="T4" fmla="*/ 2147483647 w 69"/>
              <a:gd name="T5" fmla="*/ 2147483647 h 69"/>
              <a:gd name="T6" fmla="*/ 2147483647 w 69"/>
              <a:gd name="T7" fmla="*/ 2147483647 h 69"/>
              <a:gd name="T8" fmla="*/ 2147483647 w 69"/>
              <a:gd name="T9" fmla="*/ 2147483647 h 69"/>
              <a:gd name="T10" fmla="*/ 2147483647 w 69"/>
              <a:gd name="T11" fmla="*/ 0 h 69"/>
              <a:gd name="T12" fmla="*/ 2147483647 w 69"/>
              <a:gd name="T13" fmla="*/ 0 h 69"/>
              <a:gd name="T14" fmla="*/ 2147483647 w 69"/>
              <a:gd name="T15" fmla="*/ 0 h 69"/>
              <a:gd name="T16" fmla="*/ 2147483647 w 69"/>
              <a:gd name="T17" fmla="*/ 2147483647 h 69"/>
              <a:gd name="T18" fmla="*/ 2147483647 w 69"/>
              <a:gd name="T19" fmla="*/ 2147483647 h 69"/>
              <a:gd name="T20" fmla="*/ 2147483647 w 69"/>
              <a:gd name="T21" fmla="*/ 2147483647 h 69"/>
              <a:gd name="T22" fmla="*/ 2147483647 w 69"/>
              <a:gd name="T23" fmla="*/ 2147483647 h 69"/>
              <a:gd name="T24" fmla="*/ 2147483647 w 69"/>
              <a:gd name="T25" fmla="*/ 2147483647 h 69"/>
              <a:gd name="T26" fmla="*/ 2147483647 w 69"/>
              <a:gd name="T27" fmla="*/ 2147483647 h 69"/>
              <a:gd name="T28" fmla="*/ 2147483647 w 69"/>
              <a:gd name="T29" fmla="*/ 2147483647 h 69"/>
              <a:gd name="T30" fmla="*/ 2147483647 w 69"/>
              <a:gd name="T31" fmla="*/ 2147483647 h 69"/>
              <a:gd name="T32" fmla="*/ 2147483647 w 69"/>
              <a:gd name="T33" fmla="*/ 2147483647 h 69"/>
              <a:gd name="T34" fmla="*/ 2147483647 w 69"/>
              <a:gd name="T35" fmla="*/ 2147483647 h 69"/>
              <a:gd name="T36" fmla="*/ 2147483647 w 69"/>
              <a:gd name="T37" fmla="*/ 2147483647 h 69"/>
              <a:gd name="T38" fmla="*/ 2147483647 w 69"/>
              <a:gd name="T39" fmla="*/ 2147483647 h 69"/>
              <a:gd name="T40" fmla="*/ 2147483647 w 69"/>
              <a:gd name="T41" fmla="*/ 2147483647 h 69"/>
              <a:gd name="T42" fmla="*/ 2147483647 w 69"/>
              <a:gd name="T43" fmla="*/ 2147483647 h 69"/>
              <a:gd name="T44" fmla="*/ 2147483647 w 69"/>
              <a:gd name="T45" fmla="*/ 2147483647 h 69"/>
              <a:gd name="T46" fmla="*/ 2147483647 w 69"/>
              <a:gd name="T47" fmla="*/ 2147483647 h 69"/>
              <a:gd name="T48" fmla="*/ 2147483647 w 69"/>
              <a:gd name="T49" fmla="*/ 2147483647 h 69"/>
              <a:gd name="T50" fmla="*/ 0 w 69"/>
              <a:gd name="T51" fmla="*/ 2147483647 h 69"/>
              <a:gd name="T52" fmla="*/ 0 w 69"/>
              <a:gd name="T53" fmla="*/ 2147483647 h 69"/>
              <a:gd name="T54" fmla="*/ 2147483647 w 69"/>
              <a:gd name="T55" fmla="*/ 2147483647 h 69"/>
              <a:gd name="T56" fmla="*/ 2147483647 w 69"/>
              <a:gd name="T57" fmla="*/ 2147483647 h 69"/>
              <a:gd name="T58" fmla="*/ 2147483647 w 69"/>
              <a:gd name="T59" fmla="*/ 2147483647 h 69"/>
              <a:gd name="T60" fmla="*/ 2147483647 w 69"/>
              <a:gd name="T61" fmla="*/ 2147483647 h 69"/>
              <a:gd name="T62" fmla="*/ 2147483647 w 69"/>
              <a:gd name="T63" fmla="*/ 2147483647 h 69"/>
              <a:gd name="T64" fmla="*/ 2147483647 w 69"/>
              <a:gd name="T65" fmla="*/ 2147483647 h 69"/>
              <a:gd name="T66" fmla="*/ 2147483647 w 69"/>
              <a:gd name="T67" fmla="*/ 2147483647 h 69"/>
              <a:gd name="T68" fmla="*/ 2147483647 w 69"/>
              <a:gd name="T69" fmla="*/ 2147483647 h 69"/>
              <a:gd name="T70" fmla="*/ 2147483647 w 69"/>
              <a:gd name="T71" fmla="*/ 2147483647 h 69"/>
              <a:gd name="T72" fmla="*/ 2147483647 w 69"/>
              <a:gd name="T73" fmla="*/ 2147483647 h 69"/>
              <a:gd name="T74" fmla="*/ 2147483647 w 69"/>
              <a:gd name="T75" fmla="*/ 2147483647 h 69"/>
              <a:gd name="T76" fmla="*/ 2147483647 w 69"/>
              <a:gd name="T77" fmla="*/ 2147483647 h 69"/>
              <a:gd name="T78" fmla="*/ 2147483647 w 69"/>
              <a:gd name="T79" fmla="*/ 2147483647 h 69"/>
              <a:gd name="T80" fmla="*/ 2147483647 w 69"/>
              <a:gd name="T81" fmla="*/ 2147483647 h 69"/>
              <a:gd name="T82" fmla="*/ 2147483647 w 69"/>
              <a:gd name="T83" fmla="*/ 2147483647 h 69"/>
              <a:gd name="T84" fmla="*/ 2147483647 w 69"/>
              <a:gd name="T85" fmla="*/ 2147483647 h 69"/>
              <a:gd name="T86" fmla="*/ 2147483647 w 69"/>
              <a:gd name="T87" fmla="*/ 2147483647 h 69"/>
              <a:gd name="T88" fmla="*/ 2147483647 w 69"/>
              <a:gd name="T89" fmla="*/ 2147483647 h 69"/>
              <a:gd name="T90" fmla="*/ 2147483647 w 69"/>
              <a:gd name="T91" fmla="*/ 2147483647 h 69"/>
              <a:gd name="T92" fmla="*/ 2147483647 w 69"/>
              <a:gd name="T93" fmla="*/ 2147483647 h 69"/>
              <a:gd name="T94" fmla="*/ 2147483647 w 69"/>
              <a:gd name="T95" fmla="*/ 2147483647 h 69"/>
              <a:gd name="T96" fmla="*/ 2147483647 w 69"/>
              <a:gd name="T97" fmla="*/ 2147483647 h 69"/>
              <a:gd name="T98" fmla="*/ 2147483647 w 69"/>
              <a:gd name="T99" fmla="*/ 2147483647 h 69"/>
              <a:gd name="T100" fmla="*/ 2147483647 w 69"/>
              <a:gd name="T101" fmla="*/ 2147483647 h 69"/>
              <a:gd name="T102" fmla="*/ 2147483647 w 69"/>
              <a:gd name="T103" fmla="*/ 2147483647 h 6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9"/>
              <a:gd name="T157" fmla="*/ 0 h 69"/>
              <a:gd name="T158" fmla="*/ 69 w 69"/>
              <a:gd name="T159" fmla="*/ 69 h 6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9" h="69">
                <a:moveTo>
                  <a:pt x="0" y="34"/>
                </a:moveTo>
                <a:lnTo>
                  <a:pt x="2" y="24"/>
                </a:lnTo>
                <a:lnTo>
                  <a:pt x="4" y="17"/>
                </a:lnTo>
                <a:lnTo>
                  <a:pt x="9" y="9"/>
                </a:lnTo>
                <a:lnTo>
                  <a:pt x="17" y="4"/>
                </a:lnTo>
                <a:lnTo>
                  <a:pt x="24" y="0"/>
                </a:lnTo>
                <a:lnTo>
                  <a:pt x="34" y="0"/>
                </a:lnTo>
                <a:lnTo>
                  <a:pt x="43" y="0"/>
                </a:lnTo>
                <a:lnTo>
                  <a:pt x="52" y="4"/>
                </a:lnTo>
                <a:lnTo>
                  <a:pt x="60" y="9"/>
                </a:lnTo>
                <a:lnTo>
                  <a:pt x="65" y="17"/>
                </a:lnTo>
                <a:lnTo>
                  <a:pt x="67" y="24"/>
                </a:lnTo>
                <a:lnTo>
                  <a:pt x="69" y="34"/>
                </a:lnTo>
                <a:lnTo>
                  <a:pt x="67" y="43"/>
                </a:lnTo>
                <a:lnTo>
                  <a:pt x="65" y="52"/>
                </a:lnTo>
                <a:lnTo>
                  <a:pt x="60" y="58"/>
                </a:lnTo>
                <a:lnTo>
                  <a:pt x="52" y="64"/>
                </a:lnTo>
                <a:lnTo>
                  <a:pt x="43" y="67"/>
                </a:lnTo>
                <a:lnTo>
                  <a:pt x="34" y="69"/>
                </a:lnTo>
                <a:lnTo>
                  <a:pt x="26" y="67"/>
                </a:lnTo>
                <a:lnTo>
                  <a:pt x="17" y="65"/>
                </a:lnTo>
                <a:lnTo>
                  <a:pt x="11" y="62"/>
                </a:lnTo>
                <a:lnTo>
                  <a:pt x="8" y="58"/>
                </a:lnTo>
                <a:lnTo>
                  <a:pt x="4" y="52"/>
                </a:lnTo>
                <a:lnTo>
                  <a:pt x="2" y="47"/>
                </a:lnTo>
                <a:lnTo>
                  <a:pt x="0" y="41"/>
                </a:lnTo>
                <a:lnTo>
                  <a:pt x="0" y="34"/>
                </a:lnTo>
                <a:close/>
                <a:moveTo>
                  <a:pt x="17" y="34"/>
                </a:moveTo>
                <a:lnTo>
                  <a:pt x="17" y="41"/>
                </a:lnTo>
                <a:lnTo>
                  <a:pt x="19" y="45"/>
                </a:lnTo>
                <a:lnTo>
                  <a:pt x="22" y="50"/>
                </a:lnTo>
                <a:lnTo>
                  <a:pt x="26" y="52"/>
                </a:lnTo>
                <a:lnTo>
                  <a:pt x="30" y="54"/>
                </a:lnTo>
                <a:lnTo>
                  <a:pt x="34" y="56"/>
                </a:lnTo>
                <a:lnTo>
                  <a:pt x="39" y="54"/>
                </a:lnTo>
                <a:lnTo>
                  <a:pt x="43" y="52"/>
                </a:lnTo>
                <a:lnTo>
                  <a:pt x="47" y="50"/>
                </a:lnTo>
                <a:lnTo>
                  <a:pt x="49" y="45"/>
                </a:lnTo>
                <a:lnTo>
                  <a:pt x="51" y="41"/>
                </a:lnTo>
                <a:lnTo>
                  <a:pt x="52" y="34"/>
                </a:lnTo>
                <a:lnTo>
                  <a:pt x="51" y="28"/>
                </a:lnTo>
                <a:lnTo>
                  <a:pt x="49" y="22"/>
                </a:lnTo>
                <a:lnTo>
                  <a:pt x="47" y="19"/>
                </a:lnTo>
                <a:lnTo>
                  <a:pt x="43" y="15"/>
                </a:lnTo>
                <a:lnTo>
                  <a:pt x="39" y="13"/>
                </a:lnTo>
                <a:lnTo>
                  <a:pt x="34" y="13"/>
                </a:lnTo>
                <a:lnTo>
                  <a:pt x="30" y="13"/>
                </a:lnTo>
                <a:lnTo>
                  <a:pt x="26" y="15"/>
                </a:lnTo>
                <a:lnTo>
                  <a:pt x="22" y="19"/>
                </a:lnTo>
                <a:lnTo>
                  <a:pt x="19" y="22"/>
                </a:lnTo>
                <a:lnTo>
                  <a:pt x="17" y="28"/>
                </a:lnTo>
                <a:lnTo>
                  <a:pt x="17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7" name="Freeform 121"/>
          <p:cNvSpPr>
            <a:spLocks/>
          </p:cNvSpPr>
          <p:nvPr/>
        </p:nvSpPr>
        <p:spPr bwMode="auto">
          <a:xfrm>
            <a:off x="4643438" y="1173163"/>
            <a:ext cx="111125" cy="106362"/>
          </a:xfrm>
          <a:custGeom>
            <a:avLst/>
            <a:gdLst>
              <a:gd name="T0" fmla="*/ 0 w 70"/>
              <a:gd name="T1" fmla="*/ 2147483647 h 67"/>
              <a:gd name="T2" fmla="*/ 2147483647 w 70"/>
              <a:gd name="T3" fmla="*/ 2147483647 h 67"/>
              <a:gd name="T4" fmla="*/ 2147483647 w 70"/>
              <a:gd name="T5" fmla="*/ 0 h 67"/>
              <a:gd name="T6" fmla="*/ 2147483647 w 70"/>
              <a:gd name="T7" fmla="*/ 0 h 67"/>
              <a:gd name="T8" fmla="*/ 2147483647 w 70"/>
              <a:gd name="T9" fmla="*/ 2147483647 h 67"/>
              <a:gd name="T10" fmla="*/ 2147483647 w 70"/>
              <a:gd name="T11" fmla="*/ 0 h 67"/>
              <a:gd name="T12" fmla="*/ 2147483647 w 70"/>
              <a:gd name="T13" fmla="*/ 0 h 67"/>
              <a:gd name="T14" fmla="*/ 2147483647 w 70"/>
              <a:gd name="T15" fmla="*/ 2147483647 h 67"/>
              <a:gd name="T16" fmla="*/ 2147483647 w 70"/>
              <a:gd name="T17" fmla="*/ 2147483647 h 67"/>
              <a:gd name="T18" fmla="*/ 2147483647 w 70"/>
              <a:gd name="T19" fmla="*/ 2147483647 h 67"/>
              <a:gd name="T20" fmla="*/ 2147483647 w 70"/>
              <a:gd name="T21" fmla="*/ 2147483647 h 67"/>
              <a:gd name="T22" fmla="*/ 2147483647 w 70"/>
              <a:gd name="T23" fmla="*/ 2147483647 h 67"/>
              <a:gd name="T24" fmla="*/ 0 w 70"/>
              <a:gd name="T25" fmla="*/ 2147483647 h 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0"/>
              <a:gd name="T40" fmla="*/ 0 h 67"/>
              <a:gd name="T41" fmla="*/ 70 w 70"/>
              <a:gd name="T42" fmla="*/ 67 h 6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0" h="67">
                <a:moveTo>
                  <a:pt x="0" y="67"/>
                </a:moveTo>
                <a:lnTo>
                  <a:pt x="25" y="34"/>
                </a:lnTo>
                <a:lnTo>
                  <a:pt x="2" y="0"/>
                </a:lnTo>
                <a:lnTo>
                  <a:pt x="23" y="0"/>
                </a:lnTo>
                <a:lnTo>
                  <a:pt x="34" y="19"/>
                </a:lnTo>
                <a:lnTo>
                  <a:pt x="45" y="0"/>
                </a:lnTo>
                <a:lnTo>
                  <a:pt x="66" y="0"/>
                </a:lnTo>
                <a:lnTo>
                  <a:pt x="45" y="32"/>
                </a:lnTo>
                <a:lnTo>
                  <a:pt x="70" y="67"/>
                </a:lnTo>
                <a:lnTo>
                  <a:pt x="49" y="67"/>
                </a:lnTo>
                <a:lnTo>
                  <a:pt x="34" y="47"/>
                </a:lnTo>
                <a:lnTo>
                  <a:pt x="21" y="67"/>
                </a:lnTo>
                <a:lnTo>
                  <a:pt x="0" y="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8" name="Freeform 122"/>
          <p:cNvSpPr>
            <a:spLocks noEditPoints="1"/>
          </p:cNvSpPr>
          <p:nvPr/>
        </p:nvSpPr>
        <p:spPr bwMode="auto">
          <a:xfrm>
            <a:off x="5743575" y="4054475"/>
            <a:ext cx="104775" cy="146050"/>
          </a:xfrm>
          <a:custGeom>
            <a:avLst/>
            <a:gdLst>
              <a:gd name="T0" fmla="*/ 0 w 66"/>
              <a:gd name="T1" fmla="*/ 0 h 92"/>
              <a:gd name="T2" fmla="*/ 2147483647 w 66"/>
              <a:gd name="T3" fmla="*/ 0 h 92"/>
              <a:gd name="T4" fmla="*/ 2147483647 w 66"/>
              <a:gd name="T5" fmla="*/ 2147483647 h 92"/>
              <a:gd name="T6" fmla="*/ 2147483647 w 66"/>
              <a:gd name="T7" fmla="*/ 2147483647 h 92"/>
              <a:gd name="T8" fmla="*/ 2147483647 w 66"/>
              <a:gd name="T9" fmla="*/ 2147483647 h 92"/>
              <a:gd name="T10" fmla="*/ 2147483647 w 66"/>
              <a:gd name="T11" fmla="*/ 0 h 92"/>
              <a:gd name="T12" fmla="*/ 2147483647 w 66"/>
              <a:gd name="T13" fmla="*/ 0 h 92"/>
              <a:gd name="T14" fmla="*/ 2147483647 w 66"/>
              <a:gd name="T15" fmla="*/ 0 h 92"/>
              <a:gd name="T16" fmla="*/ 2147483647 w 66"/>
              <a:gd name="T17" fmla="*/ 2147483647 h 92"/>
              <a:gd name="T18" fmla="*/ 2147483647 w 66"/>
              <a:gd name="T19" fmla="*/ 2147483647 h 92"/>
              <a:gd name="T20" fmla="*/ 2147483647 w 66"/>
              <a:gd name="T21" fmla="*/ 2147483647 h 92"/>
              <a:gd name="T22" fmla="*/ 2147483647 w 66"/>
              <a:gd name="T23" fmla="*/ 2147483647 h 92"/>
              <a:gd name="T24" fmla="*/ 2147483647 w 66"/>
              <a:gd name="T25" fmla="*/ 2147483647 h 92"/>
              <a:gd name="T26" fmla="*/ 2147483647 w 66"/>
              <a:gd name="T27" fmla="*/ 2147483647 h 92"/>
              <a:gd name="T28" fmla="*/ 2147483647 w 66"/>
              <a:gd name="T29" fmla="*/ 2147483647 h 92"/>
              <a:gd name="T30" fmla="*/ 2147483647 w 66"/>
              <a:gd name="T31" fmla="*/ 2147483647 h 92"/>
              <a:gd name="T32" fmla="*/ 2147483647 w 66"/>
              <a:gd name="T33" fmla="*/ 2147483647 h 92"/>
              <a:gd name="T34" fmla="*/ 2147483647 w 66"/>
              <a:gd name="T35" fmla="*/ 2147483647 h 92"/>
              <a:gd name="T36" fmla="*/ 2147483647 w 66"/>
              <a:gd name="T37" fmla="*/ 2147483647 h 92"/>
              <a:gd name="T38" fmla="*/ 2147483647 w 66"/>
              <a:gd name="T39" fmla="*/ 2147483647 h 92"/>
              <a:gd name="T40" fmla="*/ 2147483647 w 66"/>
              <a:gd name="T41" fmla="*/ 2147483647 h 92"/>
              <a:gd name="T42" fmla="*/ 2147483647 w 66"/>
              <a:gd name="T43" fmla="*/ 2147483647 h 92"/>
              <a:gd name="T44" fmla="*/ 2147483647 w 66"/>
              <a:gd name="T45" fmla="*/ 2147483647 h 92"/>
              <a:gd name="T46" fmla="*/ 2147483647 w 66"/>
              <a:gd name="T47" fmla="*/ 2147483647 h 92"/>
              <a:gd name="T48" fmla="*/ 0 w 66"/>
              <a:gd name="T49" fmla="*/ 2147483647 h 92"/>
              <a:gd name="T50" fmla="*/ 0 w 66"/>
              <a:gd name="T51" fmla="*/ 0 h 92"/>
              <a:gd name="T52" fmla="*/ 2147483647 w 66"/>
              <a:gd name="T53" fmla="*/ 2147483647 h 92"/>
              <a:gd name="T54" fmla="*/ 2147483647 w 66"/>
              <a:gd name="T55" fmla="*/ 2147483647 h 92"/>
              <a:gd name="T56" fmla="*/ 2147483647 w 66"/>
              <a:gd name="T57" fmla="*/ 2147483647 h 92"/>
              <a:gd name="T58" fmla="*/ 2147483647 w 66"/>
              <a:gd name="T59" fmla="*/ 2147483647 h 92"/>
              <a:gd name="T60" fmla="*/ 2147483647 w 66"/>
              <a:gd name="T61" fmla="*/ 2147483647 h 92"/>
              <a:gd name="T62" fmla="*/ 2147483647 w 66"/>
              <a:gd name="T63" fmla="*/ 2147483647 h 92"/>
              <a:gd name="T64" fmla="*/ 2147483647 w 66"/>
              <a:gd name="T65" fmla="*/ 2147483647 h 92"/>
              <a:gd name="T66" fmla="*/ 2147483647 w 66"/>
              <a:gd name="T67" fmla="*/ 2147483647 h 92"/>
              <a:gd name="T68" fmla="*/ 2147483647 w 66"/>
              <a:gd name="T69" fmla="*/ 2147483647 h 92"/>
              <a:gd name="T70" fmla="*/ 2147483647 w 66"/>
              <a:gd name="T71" fmla="*/ 2147483647 h 92"/>
              <a:gd name="T72" fmla="*/ 2147483647 w 66"/>
              <a:gd name="T73" fmla="*/ 2147483647 h 92"/>
              <a:gd name="T74" fmla="*/ 2147483647 w 66"/>
              <a:gd name="T75" fmla="*/ 2147483647 h 92"/>
              <a:gd name="T76" fmla="*/ 2147483647 w 66"/>
              <a:gd name="T77" fmla="*/ 2147483647 h 92"/>
              <a:gd name="T78" fmla="*/ 2147483647 w 66"/>
              <a:gd name="T79" fmla="*/ 2147483647 h 92"/>
              <a:gd name="T80" fmla="*/ 2147483647 w 66"/>
              <a:gd name="T81" fmla="*/ 2147483647 h 92"/>
              <a:gd name="T82" fmla="*/ 2147483647 w 66"/>
              <a:gd name="T83" fmla="*/ 2147483647 h 92"/>
              <a:gd name="T84" fmla="*/ 2147483647 w 66"/>
              <a:gd name="T85" fmla="*/ 2147483647 h 92"/>
              <a:gd name="T86" fmla="*/ 2147483647 w 66"/>
              <a:gd name="T87" fmla="*/ 2147483647 h 92"/>
              <a:gd name="T88" fmla="*/ 2147483647 w 66"/>
              <a:gd name="T89" fmla="*/ 2147483647 h 92"/>
              <a:gd name="T90" fmla="*/ 2147483647 w 66"/>
              <a:gd name="T91" fmla="*/ 2147483647 h 92"/>
              <a:gd name="T92" fmla="*/ 2147483647 w 66"/>
              <a:gd name="T93" fmla="*/ 2147483647 h 9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6"/>
              <a:gd name="T142" fmla="*/ 0 h 92"/>
              <a:gd name="T143" fmla="*/ 66 w 66"/>
              <a:gd name="T144" fmla="*/ 92 h 9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6" h="92">
                <a:moveTo>
                  <a:pt x="0" y="0"/>
                </a:moveTo>
                <a:lnTo>
                  <a:pt x="17" y="0"/>
                </a:lnTo>
                <a:lnTo>
                  <a:pt x="17" y="11"/>
                </a:lnTo>
                <a:lnTo>
                  <a:pt x="21" y="6"/>
                </a:lnTo>
                <a:lnTo>
                  <a:pt x="26" y="2"/>
                </a:lnTo>
                <a:lnTo>
                  <a:pt x="32" y="0"/>
                </a:lnTo>
                <a:lnTo>
                  <a:pt x="38" y="0"/>
                </a:lnTo>
                <a:lnTo>
                  <a:pt x="45" y="0"/>
                </a:lnTo>
                <a:lnTo>
                  <a:pt x="53" y="4"/>
                </a:lnTo>
                <a:lnTo>
                  <a:pt x="58" y="10"/>
                </a:lnTo>
                <a:lnTo>
                  <a:pt x="62" y="15"/>
                </a:lnTo>
                <a:lnTo>
                  <a:pt x="64" y="24"/>
                </a:lnTo>
                <a:lnTo>
                  <a:pt x="66" y="34"/>
                </a:lnTo>
                <a:lnTo>
                  <a:pt x="64" y="43"/>
                </a:lnTo>
                <a:lnTo>
                  <a:pt x="62" y="52"/>
                </a:lnTo>
                <a:lnTo>
                  <a:pt x="56" y="60"/>
                </a:lnTo>
                <a:lnTo>
                  <a:pt x="51" y="66"/>
                </a:lnTo>
                <a:lnTo>
                  <a:pt x="45" y="67"/>
                </a:lnTo>
                <a:lnTo>
                  <a:pt x="38" y="69"/>
                </a:lnTo>
                <a:lnTo>
                  <a:pt x="32" y="67"/>
                </a:lnTo>
                <a:lnTo>
                  <a:pt x="26" y="67"/>
                </a:lnTo>
                <a:lnTo>
                  <a:pt x="23" y="64"/>
                </a:lnTo>
                <a:lnTo>
                  <a:pt x="17" y="60"/>
                </a:lnTo>
                <a:lnTo>
                  <a:pt x="17" y="92"/>
                </a:lnTo>
                <a:lnTo>
                  <a:pt x="0" y="92"/>
                </a:lnTo>
                <a:lnTo>
                  <a:pt x="0" y="0"/>
                </a:lnTo>
                <a:close/>
                <a:moveTo>
                  <a:pt x="17" y="34"/>
                </a:moveTo>
                <a:lnTo>
                  <a:pt x="19" y="39"/>
                </a:lnTo>
                <a:lnTo>
                  <a:pt x="19" y="45"/>
                </a:lnTo>
                <a:lnTo>
                  <a:pt x="23" y="51"/>
                </a:lnTo>
                <a:lnTo>
                  <a:pt x="26" y="54"/>
                </a:lnTo>
                <a:lnTo>
                  <a:pt x="34" y="56"/>
                </a:lnTo>
                <a:lnTo>
                  <a:pt x="40" y="54"/>
                </a:lnTo>
                <a:lnTo>
                  <a:pt x="43" y="51"/>
                </a:lnTo>
                <a:lnTo>
                  <a:pt x="47" y="47"/>
                </a:lnTo>
                <a:lnTo>
                  <a:pt x="47" y="41"/>
                </a:lnTo>
                <a:lnTo>
                  <a:pt x="49" y="34"/>
                </a:lnTo>
                <a:lnTo>
                  <a:pt x="47" y="28"/>
                </a:lnTo>
                <a:lnTo>
                  <a:pt x="47" y="23"/>
                </a:lnTo>
                <a:lnTo>
                  <a:pt x="43" y="19"/>
                </a:lnTo>
                <a:lnTo>
                  <a:pt x="40" y="15"/>
                </a:lnTo>
                <a:lnTo>
                  <a:pt x="34" y="13"/>
                </a:lnTo>
                <a:lnTo>
                  <a:pt x="26" y="15"/>
                </a:lnTo>
                <a:lnTo>
                  <a:pt x="23" y="19"/>
                </a:lnTo>
                <a:lnTo>
                  <a:pt x="19" y="23"/>
                </a:lnTo>
                <a:lnTo>
                  <a:pt x="19" y="26"/>
                </a:lnTo>
                <a:lnTo>
                  <a:pt x="17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9" name="Freeform 123"/>
          <p:cNvSpPr>
            <a:spLocks/>
          </p:cNvSpPr>
          <p:nvPr/>
        </p:nvSpPr>
        <p:spPr bwMode="auto">
          <a:xfrm>
            <a:off x="6396038" y="2116138"/>
            <a:ext cx="77787" cy="95250"/>
          </a:xfrm>
          <a:custGeom>
            <a:avLst/>
            <a:gdLst>
              <a:gd name="T0" fmla="*/ 2147483647 w 49"/>
              <a:gd name="T1" fmla="*/ 2147483647 h 60"/>
              <a:gd name="T2" fmla="*/ 2147483647 w 49"/>
              <a:gd name="T3" fmla="*/ 2147483647 h 60"/>
              <a:gd name="T4" fmla="*/ 2147483647 w 49"/>
              <a:gd name="T5" fmla="*/ 2147483647 h 60"/>
              <a:gd name="T6" fmla="*/ 2147483647 w 49"/>
              <a:gd name="T7" fmla="*/ 2147483647 h 60"/>
              <a:gd name="T8" fmla="*/ 2147483647 w 49"/>
              <a:gd name="T9" fmla="*/ 0 h 60"/>
              <a:gd name="T10" fmla="*/ 2147483647 w 49"/>
              <a:gd name="T11" fmla="*/ 2147483647 h 60"/>
              <a:gd name="T12" fmla="*/ 2147483647 w 49"/>
              <a:gd name="T13" fmla="*/ 2147483647 h 60"/>
              <a:gd name="T14" fmla="*/ 2147483647 w 49"/>
              <a:gd name="T15" fmla="*/ 2147483647 h 60"/>
              <a:gd name="T16" fmla="*/ 2147483647 w 49"/>
              <a:gd name="T17" fmla="*/ 2147483647 h 60"/>
              <a:gd name="T18" fmla="*/ 2147483647 w 49"/>
              <a:gd name="T19" fmla="*/ 2147483647 h 60"/>
              <a:gd name="T20" fmla="*/ 2147483647 w 49"/>
              <a:gd name="T21" fmla="*/ 2147483647 h 60"/>
              <a:gd name="T22" fmla="*/ 2147483647 w 49"/>
              <a:gd name="T23" fmla="*/ 2147483647 h 60"/>
              <a:gd name="T24" fmla="*/ 2147483647 w 49"/>
              <a:gd name="T25" fmla="*/ 2147483647 h 60"/>
              <a:gd name="T26" fmla="*/ 2147483647 w 49"/>
              <a:gd name="T27" fmla="*/ 2147483647 h 60"/>
              <a:gd name="T28" fmla="*/ 2147483647 w 49"/>
              <a:gd name="T29" fmla="*/ 2147483647 h 60"/>
              <a:gd name="T30" fmla="*/ 2147483647 w 49"/>
              <a:gd name="T31" fmla="*/ 2147483647 h 60"/>
              <a:gd name="T32" fmla="*/ 2147483647 w 49"/>
              <a:gd name="T33" fmla="*/ 2147483647 h 60"/>
              <a:gd name="T34" fmla="*/ 2147483647 w 49"/>
              <a:gd name="T35" fmla="*/ 2147483647 h 60"/>
              <a:gd name="T36" fmla="*/ 2147483647 w 49"/>
              <a:gd name="T37" fmla="*/ 2147483647 h 60"/>
              <a:gd name="T38" fmla="*/ 2147483647 w 49"/>
              <a:gd name="T39" fmla="*/ 2147483647 h 60"/>
              <a:gd name="T40" fmla="*/ 2147483647 w 49"/>
              <a:gd name="T41" fmla="*/ 2147483647 h 60"/>
              <a:gd name="T42" fmla="*/ 2147483647 w 49"/>
              <a:gd name="T43" fmla="*/ 2147483647 h 60"/>
              <a:gd name="T44" fmla="*/ 2147483647 w 49"/>
              <a:gd name="T45" fmla="*/ 2147483647 h 60"/>
              <a:gd name="T46" fmla="*/ 2147483647 w 49"/>
              <a:gd name="T47" fmla="*/ 2147483647 h 60"/>
              <a:gd name="T48" fmla="*/ 2147483647 w 49"/>
              <a:gd name="T49" fmla="*/ 2147483647 h 60"/>
              <a:gd name="T50" fmla="*/ 2147483647 w 49"/>
              <a:gd name="T51" fmla="*/ 2147483647 h 60"/>
              <a:gd name="T52" fmla="*/ 2147483647 w 49"/>
              <a:gd name="T53" fmla="*/ 2147483647 h 60"/>
              <a:gd name="T54" fmla="*/ 2147483647 w 49"/>
              <a:gd name="T55" fmla="*/ 2147483647 h 60"/>
              <a:gd name="T56" fmla="*/ 2147483647 w 49"/>
              <a:gd name="T57" fmla="*/ 2147483647 h 60"/>
              <a:gd name="T58" fmla="*/ 2147483647 w 49"/>
              <a:gd name="T59" fmla="*/ 2147483647 h 60"/>
              <a:gd name="T60" fmla="*/ 2147483647 w 49"/>
              <a:gd name="T61" fmla="*/ 2147483647 h 60"/>
              <a:gd name="T62" fmla="*/ 2147483647 w 49"/>
              <a:gd name="T63" fmla="*/ 2147483647 h 60"/>
              <a:gd name="T64" fmla="*/ 2147483647 w 49"/>
              <a:gd name="T65" fmla="*/ 2147483647 h 60"/>
              <a:gd name="T66" fmla="*/ 2147483647 w 49"/>
              <a:gd name="T67" fmla="*/ 2147483647 h 60"/>
              <a:gd name="T68" fmla="*/ 2147483647 w 49"/>
              <a:gd name="T69" fmla="*/ 2147483647 h 60"/>
              <a:gd name="T70" fmla="*/ 2147483647 w 49"/>
              <a:gd name="T71" fmla="*/ 2147483647 h 60"/>
              <a:gd name="T72" fmla="*/ 2147483647 w 49"/>
              <a:gd name="T73" fmla="*/ 2147483647 h 60"/>
              <a:gd name="T74" fmla="*/ 2147483647 w 49"/>
              <a:gd name="T75" fmla="*/ 2147483647 h 60"/>
              <a:gd name="T76" fmla="*/ 2147483647 w 49"/>
              <a:gd name="T77" fmla="*/ 2147483647 h 60"/>
              <a:gd name="T78" fmla="*/ 2147483647 w 49"/>
              <a:gd name="T79" fmla="*/ 2147483647 h 60"/>
              <a:gd name="T80" fmla="*/ 2147483647 w 49"/>
              <a:gd name="T81" fmla="*/ 2147483647 h 60"/>
              <a:gd name="T82" fmla="*/ 2147483647 w 49"/>
              <a:gd name="T83" fmla="*/ 2147483647 h 6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9"/>
              <a:gd name="T127" fmla="*/ 0 h 60"/>
              <a:gd name="T128" fmla="*/ 49 w 49"/>
              <a:gd name="T129" fmla="*/ 60 h 6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9" h="60">
                <a:moveTo>
                  <a:pt x="15" y="28"/>
                </a:moveTo>
                <a:lnTo>
                  <a:pt x="8" y="24"/>
                </a:lnTo>
                <a:lnTo>
                  <a:pt x="4" y="22"/>
                </a:lnTo>
                <a:lnTo>
                  <a:pt x="2" y="19"/>
                </a:lnTo>
                <a:lnTo>
                  <a:pt x="0" y="15"/>
                </a:lnTo>
                <a:lnTo>
                  <a:pt x="2" y="9"/>
                </a:lnTo>
                <a:lnTo>
                  <a:pt x="6" y="5"/>
                </a:lnTo>
                <a:lnTo>
                  <a:pt x="11" y="2"/>
                </a:lnTo>
                <a:lnTo>
                  <a:pt x="17" y="0"/>
                </a:lnTo>
                <a:lnTo>
                  <a:pt x="24" y="0"/>
                </a:lnTo>
                <a:lnTo>
                  <a:pt x="32" y="0"/>
                </a:lnTo>
                <a:lnTo>
                  <a:pt x="38" y="2"/>
                </a:lnTo>
                <a:lnTo>
                  <a:pt x="43" y="2"/>
                </a:lnTo>
                <a:lnTo>
                  <a:pt x="45" y="5"/>
                </a:lnTo>
                <a:lnTo>
                  <a:pt x="47" y="7"/>
                </a:lnTo>
                <a:lnTo>
                  <a:pt x="47" y="9"/>
                </a:lnTo>
                <a:lnTo>
                  <a:pt x="47" y="11"/>
                </a:lnTo>
                <a:lnTo>
                  <a:pt x="45" y="13"/>
                </a:lnTo>
                <a:lnTo>
                  <a:pt x="43" y="13"/>
                </a:lnTo>
                <a:lnTo>
                  <a:pt x="41" y="15"/>
                </a:lnTo>
                <a:lnTo>
                  <a:pt x="38" y="13"/>
                </a:lnTo>
                <a:lnTo>
                  <a:pt x="36" y="9"/>
                </a:lnTo>
                <a:lnTo>
                  <a:pt x="34" y="7"/>
                </a:lnTo>
                <a:lnTo>
                  <a:pt x="32" y="5"/>
                </a:lnTo>
                <a:lnTo>
                  <a:pt x="28" y="4"/>
                </a:lnTo>
                <a:lnTo>
                  <a:pt x="24" y="4"/>
                </a:lnTo>
                <a:lnTo>
                  <a:pt x="21" y="4"/>
                </a:lnTo>
                <a:lnTo>
                  <a:pt x="17" y="7"/>
                </a:lnTo>
                <a:lnTo>
                  <a:pt x="13" y="11"/>
                </a:lnTo>
                <a:lnTo>
                  <a:pt x="13" y="15"/>
                </a:lnTo>
                <a:lnTo>
                  <a:pt x="13" y="20"/>
                </a:lnTo>
                <a:lnTo>
                  <a:pt x="15" y="22"/>
                </a:lnTo>
                <a:lnTo>
                  <a:pt x="19" y="26"/>
                </a:lnTo>
                <a:lnTo>
                  <a:pt x="23" y="26"/>
                </a:lnTo>
                <a:lnTo>
                  <a:pt x="24" y="26"/>
                </a:lnTo>
                <a:lnTo>
                  <a:pt x="26" y="26"/>
                </a:lnTo>
                <a:lnTo>
                  <a:pt x="30" y="26"/>
                </a:lnTo>
                <a:lnTo>
                  <a:pt x="32" y="26"/>
                </a:lnTo>
                <a:lnTo>
                  <a:pt x="34" y="26"/>
                </a:lnTo>
                <a:lnTo>
                  <a:pt x="36" y="26"/>
                </a:lnTo>
                <a:lnTo>
                  <a:pt x="36" y="28"/>
                </a:lnTo>
                <a:lnTo>
                  <a:pt x="36" y="30"/>
                </a:lnTo>
                <a:lnTo>
                  <a:pt x="34" y="30"/>
                </a:lnTo>
                <a:lnTo>
                  <a:pt x="32" y="30"/>
                </a:lnTo>
                <a:lnTo>
                  <a:pt x="30" y="30"/>
                </a:lnTo>
                <a:lnTo>
                  <a:pt x="26" y="30"/>
                </a:lnTo>
                <a:lnTo>
                  <a:pt x="24" y="30"/>
                </a:lnTo>
                <a:lnTo>
                  <a:pt x="19" y="32"/>
                </a:lnTo>
                <a:lnTo>
                  <a:pt x="15" y="33"/>
                </a:lnTo>
                <a:lnTo>
                  <a:pt x="13" y="37"/>
                </a:lnTo>
                <a:lnTo>
                  <a:pt x="13" y="43"/>
                </a:lnTo>
                <a:lnTo>
                  <a:pt x="13" y="48"/>
                </a:lnTo>
                <a:lnTo>
                  <a:pt x="17" y="52"/>
                </a:lnTo>
                <a:lnTo>
                  <a:pt x="21" y="56"/>
                </a:lnTo>
                <a:lnTo>
                  <a:pt x="24" y="56"/>
                </a:lnTo>
                <a:lnTo>
                  <a:pt x="30" y="56"/>
                </a:lnTo>
                <a:lnTo>
                  <a:pt x="32" y="54"/>
                </a:lnTo>
                <a:lnTo>
                  <a:pt x="34" y="50"/>
                </a:lnTo>
                <a:lnTo>
                  <a:pt x="36" y="47"/>
                </a:lnTo>
                <a:lnTo>
                  <a:pt x="38" y="45"/>
                </a:lnTo>
                <a:lnTo>
                  <a:pt x="38" y="43"/>
                </a:lnTo>
                <a:lnTo>
                  <a:pt x="39" y="41"/>
                </a:lnTo>
                <a:lnTo>
                  <a:pt x="41" y="41"/>
                </a:lnTo>
                <a:lnTo>
                  <a:pt x="45" y="41"/>
                </a:lnTo>
                <a:lnTo>
                  <a:pt x="47" y="43"/>
                </a:lnTo>
                <a:lnTo>
                  <a:pt x="49" y="45"/>
                </a:lnTo>
                <a:lnTo>
                  <a:pt x="49" y="47"/>
                </a:lnTo>
                <a:lnTo>
                  <a:pt x="47" y="52"/>
                </a:lnTo>
                <a:lnTo>
                  <a:pt x="43" y="56"/>
                </a:lnTo>
                <a:lnTo>
                  <a:pt x="38" y="58"/>
                </a:lnTo>
                <a:lnTo>
                  <a:pt x="32" y="60"/>
                </a:lnTo>
                <a:lnTo>
                  <a:pt x="24" y="60"/>
                </a:lnTo>
                <a:lnTo>
                  <a:pt x="19" y="60"/>
                </a:lnTo>
                <a:lnTo>
                  <a:pt x="11" y="58"/>
                </a:lnTo>
                <a:lnTo>
                  <a:pt x="8" y="56"/>
                </a:lnTo>
                <a:lnTo>
                  <a:pt x="4" y="52"/>
                </a:lnTo>
                <a:lnTo>
                  <a:pt x="2" y="48"/>
                </a:lnTo>
                <a:lnTo>
                  <a:pt x="0" y="43"/>
                </a:lnTo>
                <a:lnTo>
                  <a:pt x="2" y="39"/>
                </a:lnTo>
                <a:lnTo>
                  <a:pt x="4" y="35"/>
                </a:lnTo>
                <a:lnTo>
                  <a:pt x="8" y="32"/>
                </a:lnTo>
                <a:lnTo>
                  <a:pt x="15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0" name="Freeform 124"/>
          <p:cNvSpPr>
            <a:spLocks/>
          </p:cNvSpPr>
          <p:nvPr/>
        </p:nvSpPr>
        <p:spPr bwMode="auto">
          <a:xfrm>
            <a:off x="4465638" y="1316038"/>
            <a:ext cx="1266825" cy="280987"/>
          </a:xfrm>
          <a:custGeom>
            <a:avLst/>
            <a:gdLst>
              <a:gd name="T0" fmla="*/ 0 w 798"/>
              <a:gd name="T1" fmla="*/ 2147483647 h 177"/>
              <a:gd name="T2" fmla="*/ 0 w 798"/>
              <a:gd name="T3" fmla="*/ 2147483647 h 177"/>
              <a:gd name="T4" fmla="*/ 2147483647 w 798"/>
              <a:gd name="T5" fmla="*/ 2147483647 h 177"/>
              <a:gd name="T6" fmla="*/ 2147483647 w 798"/>
              <a:gd name="T7" fmla="*/ 2147483647 h 177"/>
              <a:gd name="T8" fmla="*/ 2147483647 w 798"/>
              <a:gd name="T9" fmla="*/ 2147483647 h 177"/>
              <a:gd name="T10" fmla="*/ 2147483647 w 798"/>
              <a:gd name="T11" fmla="*/ 2147483647 h 177"/>
              <a:gd name="T12" fmla="*/ 2147483647 w 798"/>
              <a:gd name="T13" fmla="*/ 2147483647 h 177"/>
              <a:gd name="T14" fmla="*/ 2147483647 w 798"/>
              <a:gd name="T15" fmla="*/ 2147483647 h 177"/>
              <a:gd name="T16" fmla="*/ 2147483647 w 798"/>
              <a:gd name="T17" fmla="*/ 0 h 177"/>
              <a:gd name="T18" fmla="*/ 2147483647 w 798"/>
              <a:gd name="T19" fmla="*/ 2147483647 h 177"/>
              <a:gd name="T20" fmla="*/ 2147483647 w 798"/>
              <a:gd name="T21" fmla="*/ 2147483647 h 177"/>
              <a:gd name="T22" fmla="*/ 2147483647 w 798"/>
              <a:gd name="T23" fmla="*/ 2147483647 h 177"/>
              <a:gd name="T24" fmla="*/ 2147483647 w 798"/>
              <a:gd name="T25" fmla="*/ 2147483647 h 177"/>
              <a:gd name="T26" fmla="*/ 2147483647 w 798"/>
              <a:gd name="T27" fmla="*/ 2147483647 h 177"/>
              <a:gd name="T28" fmla="*/ 2147483647 w 798"/>
              <a:gd name="T29" fmla="*/ 2147483647 h 177"/>
              <a:gd name="T30" fmla="*/ 2147483647 w 798"/>
              <a:gd name="T31" fmla="*/ 2147483647 h 177"/>
              <a:gd name="T32" fmla="*/ 2147483647 w 798"/>
              <a:gd name="T33" fmla="*/ 2147483647 h 177"/>
              <a:gd name="T34" fmla="*/ 2147483647 w 798"/>
              <a:gd name="T35" fmla="*/ 2147483647 h 177"/>
              <a:gd name="T36" fmla="*/ 2147483647 w 798"/>
              <a:gd name="T37" fmla="*/ 2147483647 h 177"/>
              <a:gd name="T38" fmla="*/ 2147483647 w 798"/>
              <a:gd name="T39" fmla="*/ 2147483647 h 177"/>
              <a:gd name="T40" fmla="*/ 2147483647 w 798"/>
              <a:gd name="T41" fmla="*/ 2147483647 h 177"/>
              <a:gd name="T42" fmla="*/ 2147483647 w 798"/>
              <a:gd name="T43" fmla="*/ 2147483647 h 177"/>
              <a:gd name="T44" fmla="*/ 2147483647 w 798"/>
              <a:gd name="T45" fmla="*/ 2147483647 h 177"/>
              <a:gd name="T46" fmla="*/ 2147483647 w 798"/>
              <a:gd name="T47" fmla="*/ 2147483647 h 177"/>
              <a:gd name="T48" fmla="*/ 2147483647 w 798"/>
              <a:gd name="T49" fmla="*/ 2147483647 h 17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98"/>
              <a:gd name="T76" fmla="*/ 0 h 177"/>
              <a:gd name="T77" fmla="*/ 798 w 798"/>
              <a:gd name="T78" fmla="*/ 177 h 17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98" h="177">
                <a:moveTo>
                  <a:pt x="0" y="3"/>
                </a:moveTo>
                <a:lnTo>
                  <a:pt x="0" y="3"/>
                </a:lnTo>
                <a:lnTo>
                  <a:pt x="4" y="3"/>
                </a:lnTo>
                <a:lnTo>
                  <a:pt x="12" y="3"/>
                </a:lnTo>
                <a:lnTo>
                  <a:pt x="25" y="3"/>
                </a:lnTo>
                <a:lnTo>
                  <a:pt x="49" y="2"/>
                </a:lnTo>
                <a:lnTo>
                  <a:pt x="84" y="2"/>
                </a:lnTo>
                <a:lnTo>
                  <a:pt x="131" y="2"/>
                </a:lnTo>
                <a:lnTo>
                  <a:pt x="191" y="0"/>
                </a:lnTo>
                <a:lnTo>
                  <a:pt x="256" y="2"/>
                </a:lnTo>
                <a:lnTo>
                  <a:pt x="327" y="5"/>
                </a:lnTo>
                <a:lnTo>
                  <a:pt x="398" y="13"/>
                </a:lnTo>
                <a:lnTo>
                  <a:pt x="467" y="24"/>
                </a:lnTo>
                <a:lnTo>
                  <a:pt x="531" y="41"/>
                </a:lnTo>
                <a:lnTo>
                  <a:pt x="589" y="61"/>
                </a:lnTo>
                <a:lnTo>
                  <a:pt x="639" y="84"/>
                </a:lnTo>
                <a:lnTo>
                  <a:pt x="684" y="106"/>
                </a:lnTo>
                <a:lnTo>
                  <a:pt x="719" y="129"/>
                </a:lnTo>
                <a:lnTo>
                  <a:pt x="749" y="145"/>
                </a:lnTo>
                <a:lnTo>
                  <a:pt x="770" y="158"/>
                </a:lnTo>
                <a:lnTo>
                  <a:pt x="783" y="168"/>
                </a:lnTo>
                <a:lnTo>
                  <a:pt x="792" y="171"/>
                </a:lnTo>
                <a:lnTo>
                  <a:pt x="796" y="175"/>
                </a:lnTo>
                <a:lnTo>
                  <a:pt x="798" y="175"/>
                </a:lnTo>
                <a:lnTo>
                  <a:pt x="798" y="17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1" name="Freeform 125"/>
          <p:cNvSpPr>
            <a:spLocks/>
          </p:cNvSpPr>
          <p:nvPr/>
        </p:nvSpPr>
        <p:spPr bwMode="auto">
          <a:xfrm>
            <a:off x="5640388" y="1525588"/>
            <a:ext cx="92075" cy="71437"/>
          </a:xfrm>
          <a:custGeom>
            <a:avLst/>
            <a:gdLst>
              <a:gd name="T0" fmla="*/ 2147483647 w 58"/>
              <a:gd name="T1" fmla="*/ 0 h 45"/>
              <a:gd name="T2" fmla="*/ 2147483647 w 58"/>
              <a:gd name="T3" fmla="*/ 2147483647 h 45"/>
              <a:gd name="T4" fmla="*/ 0 w 58"/>
              <a:gd name="T5" fmla="*/ 2147483647 h 45"/>
              <a:gd name="T6" fmla="*/ 0 60000 65536"/>
              <a:gd name="T7" fmla="*/ 0 60000 65536"/>
              <a:gd name="T8" fmla="*/ 0 60000 65536"/>
              <a:gd name="T9" fmla="*/ 0 w 58"/>
              <a:gd name="T10" fmla="*/ 0 h 45"/>
              <a:gd name="T11" fmla="*/ 58 w 58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45">
                <a:moveTo>
                  <a:pt x="15" y="0"/>
                </a:moveTo>
                <a:lnTo>
                  <a:pt x="58" y="45"/>
                </a:lnTo>
                <a:lnTo>
                  <a:pt x="0" y="2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2" name="Freeform 126"/>
          <p:cNvSpPr>
            <a:spLocks/>
          </p:cNvSpPr>
          <p:nvPr/>
        </p:nvSpPr>
        <p:spPr bwMode="auto">
          <a:xfrm>
            <a:off x="5865813" y="1665288"/>
            <a:ext cx="1304925" cy="187325"/>
          </a:xfrm>
          <a:custGeom>
            <a:avLst/>
            <a:gdLst>
              <a:gd name="T0" fmla="*/ 0 w 822"/>
              <a:gd name="T1" fmla="*/ 2147483647 h 118"/>
              <a:gd name="T2" fmla="*/ 0 w 822"/>
              <a:gd name="T3" fmla="*/ 2147483647 h 118"/>
              <a:gd name="T4" fmla="*/ 2147483647 w 822"/>
              <a:gd name="T5" fmla="*/ 2147483647 h 118"/>
              <a:gd name="T6" fmla="*/ 2147483647 w 822"/>
              <a:gd name="T7" fmla="*/ 2147483647 h 118"/>
              <a:gd name="T8" fmla="*/ 2147483647 w 822"/>
              <a:gd name="T9" fmla="*/ 2147483647 h 118"/>
              <a:gd name="T10" fmla="*/ 2147483647 w 822"/>
              <a:gd name="T11" fmla="*/ 2147483647 h 118"/>
              <a:gd name="T12" fmla="*/ 2147483647 w 822"/>
              <a:gd name="T13" fmla="*/ 2147483647 h 118"/>
              <a:gd name="T14" fmla="*/ 2147483647 w 822"/>
              <a:gd name="T15" fmla="*/ 2147483647 h 118"/>
              <a:gd name="T16" fmla="*/ 2147483647 w 822"/>
              <a:gd name="T17" fmla="*/ 2147483647 h 118"/>
              <a:gd name="T18" fmla="*/ 2147483647 w 822"/>
              <a:gd name="T19" fmla="*/ 2147483647 h 118"/>
              <a:gd name="T20" fmla="*/ 2147483647 w 822"/>
              <a:gd name="T21" fmla="*/ 0 h 118"/>
              <a:gd name="T22" fmla="*/ 2147483647 w 822"/>
              <a:gd name="T23" fmla="*/ 0 h 118"/>
              <a:gd name="T24" fmla="*/ 2147483647 w 822"/>
              <a:gd name="T25" fmla="*/ 2147483647 h 118"/>
              <a:gd name="T26" fmla="*/ 2147483647 w 822"/>
              <a:gd name="T27" fmla="*/ 2147483647 h 118"/>
              <a:gd name="T28" fmla="*/ 2147483647 w 822"/>
              <a:gd name="T29" fmla="*/ 2147483647 h 118"/>
              <a:gd name="T30" fmla="*/ 2147483647 w 822"/>
              <a:gd name="T31" fmla="*/ 2147483647 h 118"/>
              <a:gd name="T32" fmla="*/ 2147483647 w 822"/>
              <a:gd name="T33" fmla="*/ 2147483647 h 118"/>
              <a:gd name="T34" fmla="*/ 2147483647 w 822"/>
              <a:gd name="T35" fmla="*/ 2147483647 h 118"/>
              <a:gd name="T36" fmla="*/ 2147483647 w 822"/>
              <a:gd name="T37" fmla="*/ 2147483647 h 118"/>
              <a:gd name="T38" fmla="*/ 2147483647 w 822"/>
              <a:gd name="T39" fmla="*/ 2147483647 h 118"/>
              <a:gd name="T40" fmla="*/ 2147483647 w 822"/>
              <a:gd name="T41" fmla="*/ 2147483647 h 118"/>
              <a:gd name="T42" fmla="*/ 2147483647 w 822"/>
              <a:gd name="T43" fmla="*/ 2147483647 h 118"/>
              <a:gd name="T44" fmla="*/ 2147483647 w 822"/>
              <a:gd name="T45" fmla="*/ 2147483647 h 118"/>
              <a:gd name="T46" fmla="*/ 2147483647 w 822"/>
              <a:gd name="T47" fmla="*/ 2147483647 h 118"/>
              <a:gd name="T48" fmla="*/ 2147483647 w 822"/>
              <a:gd name="T49" fmla="*/ 2147483647 h 118"/>
              <a:gd name="T50" fmla="*/ 2147483647 w 822"/>
              <a:gd name="T51" fmla="*/ 2147483647 h 118"/>
              <a:gd name="T52" fmla="*/ 2147483647 w 822"/>
              <a:gd name="T53" fmla="*/ 2147483647 h 11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22"/>
              <a:gd name="T82" fmla="*/ 0 h 118"/>
              <a:gd name="T83" fmla="*/ 822 w 822"/>
              <a:gd name="T84" fmla="*/ 118 h 11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22" h="118">
                <a:moveTo>
                  <a:pt x="0" y="9"/>
                </a:moveTo>
                <a:lnTo>
                  <a:pt x="0" y="9"/>
                </a:lnTo>
                <a:lnTo>
                  <a:pt x="2" y="9"/>
                </a:lnTo>
                <a:lnTo>
                  <a:pt x="6" y="9"/>
                </a:lnTo>
                <a:lnTo>
                  <a:pt x="15" y="9"/>
                </a:lnTo>
                <a:lnTo>
                  <a:pt x="32" y="7"/>
                </a:lnTo>
                <a:lnTo>
                  <a:pt x="54" y="7"/>
                </a:lnTo>
                <a:lnTo>
                  <a:pt x="86" y="6"/>
                </a:lnTo>
                <a:lnTo>
                  <a:pt x="127" y="4"/>
                </a:lnTo>
                <a:lnTo>
                  <a:pt x="177" y="2"/>
                </a:lnTo>
                <a:lnTo>
                  <a:pt x="235" y="0"/>
                </a:lnTo>
                <a:lnTo>
                  <a:pt x="295" y="0"/>
                </a:lnTo>
                <a:lnTo>
                  <a:pt x="358" y="2"/>
                </a:lnTo>
                <a:lnTo>
                  <a:pt x="422" y="6"/>
                </a:lnTo>
                <a:lnTo>
                  <a:pt x="482" y="11"/>
                </a:lnTo>
                <a:lnTo>
                  <a:pt x="547" y="22"/>
                </a:lnTo>
                <a:lnTo>
                  <a:pt x="607" y="36"/>
                </a:lnTo>
                <a:lnTo>
                  <a:pt x="659" y="52"/>
                </a:lnTo>
                <a:lnTo>
                  <a:pt x="704" y="67"/>
                </a:lnTo>
                <a:lnTo>
                  <a:pt x="741" y="82"/>
                </a:lnTo>
                <a:lnTo>
                  <a:pt x="769" y="95"/>
                </a:lnTo>
                <a:lnTo>
                  <a:pt x="792" y="105"/>
                </a:lnTo>
                <a:lnTo>
                  <a:pt x="807" y="110"/>
                </a:lnTo>
                <a:lnTo>
                  <a:pt x="814" y="114"/>
                </a:lnTo>
                <a:lnTo>
                  <a:pt x="820" y="116"/>
                </a:lnTo>
                <a:lnTo>
                  <a:pt x="820" y="118"/>
                </a:lnTo>
                <a:lnTo>
                  <a:pt x="822" y="1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3" name="Freeform 127"/>
          <p:cNvSpPr>
            <a:spLocks/>
          </p:cNvSpPr>
          <p:nvPr/>
        </p:nvSpPr>
        <p:spPr bwMode="auto">
          <a:xfrm>
            <a:off x="7072313" y="1792288"/>
            <a:ext cx="98425" cy="60325"/>
          </a:xfrm>
          <a:custGeom>
            <a:avLst/>
            <a:gdLst>
              <a:gd name="T0" fmla="*/ 2147483647 w 62"/>
              <a:gd name="T1" fmla="*/ 0 h 38"/>
              <a:gd name="T2" fmla="*/ 2147483647 w 62"/>
              <a:gd name="T3" fmla="*/ 2147483647 h 38"/>
              <a:gd name="T4" fmla="*/ 0 w 62"/>
              <a:gd name="T5" fmla="*/ 2147483647 h 38"/>
              <a:gd name="T6" fmla="*/ 0 60000 65536"/>
              <a:gd name="T7" fmla="*/ 0 60000 65536"/>
              <a:gd name="T8" fmla="*/ 0 60000 65536"/>
              <a:gd name="T9" fmla="*/ 0 w 62"/>
              <a:gd name="T10" fmla="*/ 0 h 38"/>
              <a:gd name="T11" fmla="*/ 62 w 62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" h="38">
                <a:moveTo>
                  <a:pt x="11" y="0"/>
                </a:moveTo>
                <a:lnTo>
                  <a:pt x="62" y="38"/>
                </a:lnTo>
                <a:lnTo>
                  <a:pt x="0" y="2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4" name="Freeform 128"/>
          <p:cNvSpPr>
            <a:spLocks/>
          </p:cNvSpPr>
          <p:nvPr/>
        </p:nvSpPr>
        <p:spPr bwMode="auto">
          <a:xfrm>
            <a:off x="4392613" y="1676400"/>
            <a:ext cx="1227137" cy="80963"/>
          </a:xfrm>
          <a:custGeom>
            <a:avLst/>
            <a:gdLst>
              <a:gd name="T0" fmla="*/ 0 w 773"/>
              <a:gd name="T1" fmla="*/ 2147483647 h 51"/>
              <a:gd name="T2" fmla="*/ 0 w 773"/>
              <a:gd name="T3" fmla="*/ 2147483647 h 51"/>
              <a:gd name="T4" fmla="*/ 2147483647 w 773"/>
              <a:gd name="T5" fmla="*/ 2147483647 h 51"/>
              <a:gd name="T6" fmla="*/ 2147483647 w 773"/>
              <a:gd name="T7" fmla="*/ 2147483647 h 51"/>
              <a:gd name="T8" fmla="*/ 2147483647 w 773"/>
              <a:gd name="T9" fmla="*/ 2147483647 h 51"/>
              <a:gd name="T10" fmla="*/ 2147483647 w 773"/>
              <a:gd name="T11" fmla="*/ 2147483647 h 51"/>
              <a:gd name="T12" fmla="*/ 2147483647 w 773"/>
              <a:gd name="T13" fmla="*/ 2147483647 h 51"/>
              <a:gd name="T14" fmla="*/ 2147483647 w 773"/>
              <a:gd name="T15" fmla="*/ 2147483647 h 51"/>
              <a:gd name="T16" fmla="*/ 2147483647 w 773"/>
              <a:gd name="T17" fmla="*/ 2147483647 h 51"/>
              <a:gd name="T18" fmla="*/ 2147483647 w 773"/>
              <a:gd name="T19" fmla="*/ 2147483647 h 51"/>
              <a:gd name="T20" fmla="*/ 2147483647 w 773"/>
              <a:gd name="T21" fmla="*/ 2147483647 h 51"/>
              <a:gd name="T22" fmla="*/ 2147483647 w 773"/>
              <a:gd name="T23" fmla="*/ 2147483647 h 51"/>
              <a:gd name="T24" fmla="*/ 2147483647 w 773"/>
              <a:gd name="T25" fmla="*/ 2147483647 h 51"/>
              <a:gd name="T26" fmla="*/ 2147483647 w 773"/>
              <a:gd name="T27" fmla="*/ 0 h 51"/>
              <a:gd name="T28" fmla="*/ 2147483647 w 773"/>
              <a:gd name="T29" fmla="*/ 0 h 51"/>
              <a:gd name="T30" fmla="*/ 2147483647 w 773"/>
              <a:gd name="T31" fmla="*/ 2147483647 h 51"/>
              <a:gd name="T32" fmla="*/ 2147483647 w 773"/>
              <a:gd name="T33" fmla="*/ 2147483647 h 51"/>
              <a:gd name="T34" fmla="*/ 2147483647 w 773"/>
              <a:gd name="T35" fmla="*/ 2147483647 h 51"/>
              <a:gd name="T36" fmla="*/ 2147483647 w 773"/>
              <a:gd name="T37" fmla="*/ 2147483647 h 51"/>
              <a:gd name="T38" fmla="*/ 2147483647 w 773"/>
              <a:gd name="T39" fmla="*/ 2147483647 h 51"/>
              <a:gd name="T40" fmla="*/ 2147483647 w 773"/>
              <a:gd name="T41" fmla="*/ 2147483647 h 51"/>
              <a:gd name="T42" fmla="*/ 2147483647 w 773"/>
              <a:gd name="T43" fmla="*/ 2147483647 h 51"/>
              <a:gd name="T44" fmla="*/ 2147483647 w 773"/>
              <a:gd name="T45" fmla="*/ 2147483647 h 51"/>
              <a:gd name="T46" fmla="*/ 2147483647 w 773"/>
              <a:gd name="T47" fmla="*/ 2147483647 h 51"/>
              <a:gd name="T48" fmla="*/ 2147483647 w 773"/>
              <a:gd name="T49" fmla="*/ 2147483647 h 51"/>
              <a:gd name="T50" fmla="*/ 2147483647 w 773"/>
              <a:gd name="T51" fmla="*/ 2147483647 h 5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73"/>
              <a:gd name="T79" fmla="*/ 0 h 51"/>
              <a:gd name="T80" fmla="*/ 773 w 773"/>
              <a:gd name="T81" fmla="*/ 51 h 5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73" h="51">
                <a:moveTo>
                  <a:pt x="0" y="51"/>
                </a:moveTo>
                <a:lnTo>
                  <a:pt x="0" y="51"/>
                </a:lnTo>
                <a:lnTo>
                  <a:pt x="2" y="49"/>
                </a:lnTo>
                <a:lnTo>
                  <a:pt x="5" y="49"/>
                </a:lnTo>
                <a:lnTo>
                  <a:pt x="15" y="45"/>
                </a:lnTo>
                <a:lnTo>
                  <a:pt x="30" y="40"/>
                </a:lnTo>
                <a:lnTo>
                  <a:pt x="48" y="34"/>
                </a:lnTo>
                <a:lnTo>
                  <a:pt x="73" y="29"/>
                </a:lnTo>
                <a:lnTo>
                  <a:pt x="104" y="21"/>
                </a:lnTo>
                <a:lnTo>
                  <a:pt x="144" y="14"/>
                </a:lnTo>
                <a:lnTo>
                  <a:pt x="192" y="8"/>
                </a:lnTo>
                <a:lnTo>
                  <a:pt x="252" y="4"/>
                </a:lnTo>
                <a:lnTo>
                  <a:pt x="310" y="2"/>
                </a:lnTo>
                <a:lnTo>
                  <a:pt x="375" y="0"/>
                </a:lnTo>
                <a:lnTo>
                  <a:pt x="440" y="0"/>
                </a:lnTo>
                <a:lnTo>
                  <a:pt x="508" y="2"/>
                </a:lnTo>
                <a:lnTo>
                  <a:pt x="569" y="2"/>
                </a:lnTo>
                <a:lnTo>
                  <a:pt x="627" y="4"/>
                </a:lnTo>
                <a:lnTo>
                  <a:pt x="674" y="6"/>
                </a:lnTo>
                <a:lnTo>
                  <a:pt x="711" y="6"/>
                </a:lnTo>
                <a:lnTo>
                  <a:pt x="737" y="8"/>
                </a:lnTo>
                <a:lnTo>
                  <a:pt x="754" y="8"/>
                </a:lnTo>
                <a:lnTo>
                  <a:pt x="765" y="8"/>
                </a:lnTo>
                <a:lnTo>
                  <a:pt x="771" y="8"/>
                </a:lnTo>
                <a:lnTo>
                  <a:pt x="773" y="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5" name="Freeform 129"/>
          <p:cNvSpPr>
            <a:spLocks/>
          </p:cNvSpPr>
          <p:nvPr/>
        </p:nvSpPr>
        <p:spPr bwMode="auto">
          <a:xfrm>
            <a:off x="5524500" y="1662113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7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6" name="Freeform 130"/>
          <p:cNvSpPr>
            <a:spLocks/>
          </p:cNvSpPr>
          <p:nvPr/>
        </p:nvSpPr>
        <p:spPr bwMode="auto">
          <a:xfrm>
            <a:off x="4427538" y="1727200"/>
            <a:ext cx="1209675" cy="444500"/>
          </a:xfrm>
          <a:custGeom>
            <a:avLst/>
            <a:gdLst>
              <a:gd name="T0" fmla="*/ 0 w 762"/>
              <a:gd name="T1" fmla="*/ 2147483647 h 280"/>
              <a:gd name="T2" fmla="*/ 2147483647 w 762"/>
              <a:gd name="T3" fmla="*/ 2147483647 h 280"/>
              <a:gd name="T4" fmla="*/ 2147483647 w 762"/>
              <a:gd name="T5" fmla="*/ 2147483647 h 280"/>
              <a:gd name="T6" fmla="*/ 2147483647 w 762"/>
              <a:gd name="T7" fmla="*/ 2147483647 h 280"/>
              <a:gd name="T8" fmla="*/ 2147483647 w 762"/>
              <a:gd name="T9" fmla="*/ 2147483647 h 280"/>
              <a:gd name="T10" fmla="*/ 2147483647 w 762"/>
              <a:gd name="T11" fmla="*/ 2147483647 h 280"/>
              <a:gd name="T12" fmla="*/ 2147483647 w 762"/>
              <a:gd name="T13" fmla="*/ 2147483647 h 280"/>
              <a:gd name="T14" fmla="*/ 2147483647 w 762"/>
              <a:gd name="T15" fmla="*/ 2147483647 h 280"/>
              <a:gd name="T16" fmla="*/ 2147483647 w 762"/>
              <a:gd name="T17" fmla="*/ 2147483647 h 280"/>
              <a:gd name="T18" fmla="*/ 2147483647 w 762"/>
              <a:gd name="T19" fmla="*/ 2147483647 h 280"/>
              <a:gd name="T20" fmla="*/ 2147483647 w 762"/>
              <a:gd name="T21" fmla="*/ 2147483647 h 280"/>
              <a:gd name="T22" fmla="*/ 2147483647 w 762"/>
              <a:gd name="T23" fmla="*/ 2147483647 h 280"/>
              <a:gd name="T24" fmla="*/ 2147483647 w 762"/>
              <a:gd name="T25" fmla="*/ 2147483647 h 280"/>
              <a:gd name="T26" fmla="*/ 2147483647 w 762"/>
              <a:gd name="T27" fmla="*/ 2147483647 h 280"/>
              <a:gd name="T28" fmla="*/ 2147483647 w 762"/>
              <a:gd name="T29" fmla="*/ 2147483647 h 280"/>
              <a:gd name="T30" fmla="*/ 2147483647 w 762"/>
              <a:gd name="T31" fmla="*/ 2147483647 h 280"/>
              <a:gd name="T32" fmla="*/ 2147483647 w 762"/>
              <a:gd name="T33" fmla="*/ 2147483647 h 280"/>
              <a:gd name="T34" fmla="*/ 2147483647 w 762"/>
              <a:gd name="T35" fmla="*/ 2147483647 h 280"/>
              <a:gd name="T36" fmla="*/ 2147483647 w 762"/>
              <a:gd name="T37" fmla="*/ 2147483647 h 280"/>
              <a:gd name="T38" fmla="*/ 2147483647 w 762"/>
              <a:gd name="T39" fmla="*/ 2147483647 h 280"/>
              <a:gd name="T40" fmla="*/ 2147483647 w 762"/>
              <a:gd name="T41" fmla="*/ 2147483647 h 280"/>
              <a:gd name="T42" fmla="*/ 2147483647 w 762"/>
              <a:gd name="T43" fmla="*/ 2147483647 h 280"/>
              <a:gd name="T44" fmla="*/ 2147483647 w 762"/>
              <a:gd name="T45" fmla="*/ 2147483647 h 280"/>
              <a:gd name="T46" fmla="*/ 2147483647 w 762"/>
              <a:gd name="T47" fmla="*/ 2147483647 h 280"/>
              <a:gd name="T48" fmla="*/ 2147483647 w 762"/>
              <a:gd name="T49" fmla="*/ 2147483647 h 280"/>
              <a:gd name="T50" fmla="*/ 2147483647 w 762"/>
              <a:gd name="T51" fmla="*/ 2147483647 h 280"/>
              <a:gd name="T52" fmla="*/ 2147483647 w 762"/>
              <a:gd name="T53" fmla="*/ 0 h 280"/>
              <a:gd name="T54" fmla="*/ 2147483647 w 762"/>
              <a:gd name="T55" fmla="*/ 0 h 280"/>
              <a:gd name="T56" fmla="*/ 2147483647 w 762"/>
              <a:gd name="T57" fmla="*/ 0 h 28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62"/>
              <a:gd name="T88" fmla="*/ 0 h 280"/>
              <a:gd name="T89" fmla="*/ 762 w 762"/>
              <a:gd name="T90" fmla="*/ 280 h 28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62" h="280">
                <a:moveTo>
                  <a:pt x="0" y="280"/>
                </a:moveTo>
                <a:lnTo>
                  <a:pt x="2" y="280"/>
                </a:lnTo>
                <a:lnTo>
                  <a:pt x="8" y="278"/>
                </a:lnTo>
                <a:lnTo>
                  <a:pt x="17" y="275"/>
                </a:lnTo>
                <a:lnTo>
                  <a:pt x="32" y="271"/>
                </a:lnTo>
                <a:lnTo>
                  <a:pt x="47" y="265"/>
                </a:lnTo>
                <a:lnTo>
                  <a:pt x="66" y="260"/>
                </a:lnTo>
                <a:lnTo>
                  <a:pt x="92" y="250"/>
                </a:lnTo>
                <a:lnTo>
                  <a:pt x="122" y="241"/>
                </a:lnTo>
                <a:lnTo>
                  <a:pt x="157" y="228"/>
                </a:lnTo>
                <a:lnTo>
                  <a:pt x="200" y="213"/>
                </a:lnTo>
                <a:lnTo>
                  <a:pt x="250" y="194"/>
                </a:lnTo>
                <a:lnTo>
                  <a:pt x="301" y="176"/>
                </a:lnTo>
                <a:lnTo>
                  <a:pt x="355" y="155"/>
                </a:lnTo>
                <a:lnTo>
                  <a:pt x="413" y="133"/>
                </a:lnTo>
                <a:lnTo>
                  <a:pt x="471" y="112"/>
                </a:lnTo>
                <a:lnTo>
                  <a:pt x="527" y="90"/>
                </a:lnTo>
                <a:lnTo>
                  <a:pt x="579" y="71"/>
                </a:lnTo>
                <a:lnTo>
                  <a:pt x="626" y="53"/>
                </a:lnTo>
                <a:lnTo>
                  <a:pt x="667" y="38"/>
                </a:lnTo>
                <a:lnTo>
                  <a:pt x="699" y="25"/>
                </a:lnTo>
                <a:lnTo>
                  <a:pt x="723" y="15"/>
                </a:lnTo>
                <a:lnTo>
                  <a:pt x="740" y="10"/>
                </a:lnTo>
                <a:lnTo>
                  <a:pt x="751" y="6"/>
                </a:lnTo>
                <a:lnTo>
                  <a:pt x="758" y="2"/>
                </a:lnTo>
                <a:lnTo>
                  <a:pt x="76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7" name="Freeform 131"/>
          <p:cNvSpPr>
            <a:spLocks/>
          </p:cNvSpPr>
          <p:nvPr/>
        </p:nvSpPr>
        <p:spPr bwMode="auto">
          <a:xfrm>
            <a:off x="5541963" y="1727200"/>
            <a:ext cx="95250" cy="57150"/>
          </a:xfrm>
          <a:custGeom>
            <a:avLst/>
            <a:gdLst>
              <a:gd name="T0" fmla="*/ 0 w 60"/>
              <a:gd name="T1" fmla="*/ 2147483647 h 36"/>
              <a:gd name="T2" fmla="*/ 2147483647 w 60"/>
              <a:gd name="T3" fmla="*/ 0 h 36"/>
              <a:gd name="T4" fmla="*/ 2147483647 w 60"/>
              <a:gd name="T5" fmla="*/ 2147483647 h 36"/>
              <a:gd name="T6" fmla="*/ 0 60000 65536"/>
              <a:gd name="T7" fmla="*/ 0 60000 65536"/>
              <a:gd name="T8" fmla="*/ 0 60000 65536"/>
              <a:gd name="T9" fmla="*/ 0 w 60"/>
              <a:gd name="T10" fmla="*/ 0 h 36"/>
              <a:gd name="T11" fmla="*/ 60 w 60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6">
                <a:moveTo>
                  <a:pt x="0" y="8"/>
                </a:moveTo>
                <a:lnTo>
                  <a:pt x="60" y="0"/>
                </a:lnTo>
                <a:lnTo>
                  <a:pt x="10" y="3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8" name="Freeform 132"/>
          <p:cNvSpPr>
            <a:spLocks/>
          </p:cNvSpPr>
          <p:nvPr/>
        </p:nvSpPr>
        <p:spPr bwMode="auto">
          <a:xfrm>
            <a:off x="5554663" y="1812925"/>
            <a:ext cx="177800" cy="536575"/>
          </a:xfrm>
          <a:custGeom>
            <a:avLst/>
            <a:gdLst>
              <a:gd name="T0" fmla="*/ 0 w 112"/>
              <a:gd name="T1" fmla="*/ 2147483647 h 338"/>
              <a:gd name="T2" fmla="*/ 0 w 112"/>
              <a:gd name="T3" fmla="*/ 2147483647 h 338"/>
              <a:gd name="T4" fmla="*/ 0 w 112"/>
              <a:gd name="T5" fmla="*/ 2147483647 h 338"/>
              <a:gd name="T6" fmla="*/ 0 w 112"/>
              <a:gd name="T7" fmla="*/ 2147483647 h 338"/>
              <a:gd name="T8" fmla="*/ 2147483647 w 112"/>
              <a:gd name="T9" fmla="*/ 2147483647 h 338"/>
              <a:gd name="T10" fmla="*/ 2147483647 w 112"/>
              <a:gd name="T11" fmla="*/ 2147483647 h 338"/>
              <a:gd name="T12" fmla="*/ 2147483647 w 112"/>
              <a:gd name="T13" fmla="*/ 2147483647 h 338"/>
              <a:gd name="T14" fmla="*/ 2147483647 w 112"/>
              <a:gd name="T15" fmla="*/ 2147483647 h 338"/>
              <a:gd name="T16" fmla="*/ 2147483647 w 112"/>
              <a:gd name="T17" fmla="*/ 2147483647 h 338"/>
              <a:gd name="T18" fmla="*/ 2147483647 w 112"/>
              <a:gd name="T19" fmla="*/ 2147483647 h 338"/>
              <a:gd name="T20" fmla="*/ 2147483647 w 112"/>
              <a:gd name="T21" fmla="*/ 2147483647 h 338"/>
              <a:gd name="T22" fmla="*/ 2147483647 w 112"/>
              <a:gd name="T23" fmla="*/ 2147483647 h 338"/>
              <a:gd name="T24" fmla="*/ 2147483647 w 112"/>
              <a:gd name="T25" fmla="*/ 2147483647 h 338"/>
              <a:gd name="T26" fmla="*/ 2147483647 w 112"/>
              <a:gd name="T27" fmla="*/ 2147483647 h 338"/>
              <a:gd name="T28" fmla="*/ 2147483647 w 112"/>
              <a:gd name="T29" fmla="*/ 2147483647 h 338"/>
              <a:gd name="T30" fmla="*/ 2147483647 w 112"/>
              <a:gd name="T31" fmla="*/ 2147483647 h 338"/>
              <a:gd name="T32" fmla="*/ 2147483647 w 112"/>
              <a:gd name="T33" fmla="*/ 2147483647 h 338"/>
              <a:gd name="T34" fmla="*/ 2147483647 w 112"/>
              <a:gd name="T35" fmla="*/ 2147483647 h 338"/>
              <a:gd name="T36" fmla="*/ 2147483647 w 112"/>
              <a:gd name="T37" fmla="*/ 2147483647 h 338"/>
              <a:gd name="T38" fmla="*/ 2147483647 w 112"/>
              <a:gd name="T39" fmla="*/ 0 h 338"/>
              <a:gd name="T40" fmla="*/ 2147483647 w 112"/>
              <a:gd name="T41" fmla="*/ 0 h 33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12"/>
              <a:gd name="T64" fmla="*/ 0 h 338"/>
              <a:gd name="T65" fmla="*/ 112 w 112"/>
              <a:gd name="T66" fmla="*/ 338 h 33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12" h="338">
                <a:moveTo>
                  <a:pt x="0" y="338"/>
                </a:moveTo>
                <a:lnTo>
                  <a:pt x="0" y="338"/>
                </a:lnTo>
                <a:lnTo>
                  <a:pt x="2" y="337"/>
                </a:lnTo>
                <a:lnTo>
                  <a:pt x="4" y="335"/>
                </a:lnTo>
                <a:lnTo>
                  <a:pt x="5" y="331"/>
                </a:lnTo>
                <a:lnTo>
                  <a:pt x="9" y="325"/>
                </a:lnTo>
                <a:lnTo>
                  <a:pt x="15" y="318"/>
                </a:lnTo>
                <a:lnTo>
                  <a:pt x="30" y="297"/>
                </a:lnTo>
                <a:lnTo>
                  <a:pt x="47" y="269"/>
                </a:lnTo>
                <a:lnTo>
                  <a:pt x="65" y="236"/>
                </a:lnTo>
                <a:lnTo>
                  <a:pt x="82" y="195"/>
                </a:lnTo>
                <a:lnTo>
                  <a:pt x="93" y="152"/>
                </a:lnTo>
                <a:lnTo>
                  <a:pt x="101" y="107"/>
                </a:lnTo>
                <a:lnTo>
                  <a:pt x="106" y="66"/>
                </a:lnTo>
                <a:lnTo>
                  <a:pt x="110" y="34"/>
                </a:lnTo>
                <a:lnTo>
                  <a:pt x="112" y="15"/>
                </a:lnTo>
                <a:lnTo>
                  <a:pt x="112" y="4"/>
                </a:lnTo>
                <a:lnTo>
                  <a:pt x="11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9" name="Freeform 133"/>
          <p:cNvSpPr>
            <a:spLocks/>
          </p:cNvSpPr>
          <p:nvPr/>
        </p:nvSpPr>
        <p:spPr bwMode="auto">
          <a:xfrm>
            <a:off x="5702300" y="1812925"/>
            <a:ext cx="44450" cy="95250"/>
          </a:xfrm>
          <a:custGeom>
            <a:avLst/>
            <a:gdLst>
              <a:gd name="T0" fmla="*/ 0 w 28"/>
              <a:gd name="T1" fmla="*/ 2147483647 h 60"/>
              <a:gd name="T2" fmla="*/ 2147483647 w 28"/>
              <a:gd name="T3" fmla="*/ 0 h 60"/>
              <a:gd name="T4" fmla="*/ 2147483647 w 28"/>
              <a:gd name="T5" fmla="*/ 2147483647 h 60"/>
              <a:gd name="T6" fmla="*/ 0 60000 65536"/>
              <a:gd name="T7" fmla="*/ 0 60000 65536"/>
              <a:gd name="T8" fmla="*/ 0 60000 65536"/>
              <a:gd name="T9" fmla="*/ 0 w 28"/>
              <a:gd name="T10" fmla="*/ 0 h 60"/>
              <a:gd name="T11" fmla="*/ 28 w 2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60">
                <a:moveTo>
                  <a:pt x="0" y="58"/>
                </a:moveTo>
                <a:lnTo>
                  <a:pt x="19" y="0"/>
                </a:lnTo>
                <a:lnTo>
                  <a:pt x="28" y="6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0" name="Freeform 134"/>
          <p:cNvSpPr>
            <a:spLocks/>
          </p:cNvSpPr>
          <p:nvPr/>
        </p:nvSpPr>
        <p:spPr bwMode="auto">
          <a:xfrm>
            <a:off x="4457700" y="2305050"/>
            <a:ext cx="225425" cy="160338"/>
          </a:xfrm>
          <a:custGeom>
            <a:avLst/>
            <a:gdLst>
              <a:gd name="T0" fmla="*/ 0 w 142"/>
              <a:gd name="T1" fmla="*/ 0 h 101"/>
              <a:gd name="T2" fmla="*/ 0 w 142"/>
              <a:gd name="T3" fmla="*/ 0 h 101"/>
              <a:gd name="T4" fmla="*/ 0 w 142"/>
              <a:gd name="T5" fmla="*/ 0 h 101"/>
              <a:gd name="T6" fmla="*/ 2147483647 w 142"/>
              <a:gd name="T7" fmla="*/ 0 h 101"/>
              <a:gd name="T8" fmla="*/ 2147483647 w 142"/>
              <a:gd name="T9" fmla="*/ 2147483647 h 101"/>
              <a:gd name="T10" fmla="*/ 2147483647 w 142"/>
              <a:gd name="T11" fmla="*/ 2147483647 h 101"/>
              <a:gd name="T12" fmla="*/ 2147483647 w 142"/>
              <a:gd name="T13" fmla="*/ 2147483647 h 101"/>
              <a:gd name="T14" fmla="*/ 2147483647 w 142"/>
              <a:gd name="T15" fmla="*/ 2147483647 h 101"/>
              <a:gd name="T16" fmla="*/ 2147483647 w 142"/>
              <a:gd name="T17" fmla="*/ 2147483647 h 101"/>
              <a:gd name="T18" fmla="*/ 2147483647 w 142"/>
              <a:gd name="T19" fmla="*/ 2147483647 h 101"/>
              <a:gd name="T20" fmla="*/ 2147483647 w 142"/>
              <a:gd name="T21" fmla="*/ 2147483647 h 101"/>
              <a:gd name="T22" fmla="*/ 2147483647 w 142"/>
              <a:gd name="T23" fmla="*/ 2147483647 h 101"/>
              <a:gd name="T24" fmla="*/ 2147483647 w 142"/>
              <a:gd name="T25" fmla="*/ 2147483647 h 101"/>
              <a:gd name="T26" fmla="*/ 2147483647 w 142"/>
              <a:gd name="T27" fmla="*/ 2147483647 h 101"/>
              <a:gd name="T28" fmla="*/ 2147483647 w 142"/>
              <a:gd name="T29" fmla="*/ 2147483647 h 101"/>
              <a:gd name="T30" fmla="*/ 2147483647 w 142"/>
              <a:gd name="T31" fmla="*/ 2147483647 h 101"/>
              <a:gd name="T32" fmla="*/ 2147483647 w 142"/>
              <a:gd name="T33" fmla="*/ 2147483647 h 101"/>
              <a:gd name="T34" fmla="*/ 2147483647 w 142"/>
              <a:gd name="T35" fmla="*/ 2147483647 h 101"/>
              <a:gd name="T36" fmla="*/ 2147483647 w 142"/>
              <a:gd name="T37" fmla="*/ 2147483647 h 10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2"/>
              <a:gd name="T58" fmla="*/ 0 h 101"/>
              <a:gd name="T59" fmla="*/ 142 w 142"/>
              <a:gd name="T60" fmla="*/ 101 h 10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2" h="101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4" y="2"/>
                </a:lnTo>
                <a:lnTo>
                  <a:pt x="5" y="6"/>
                </a:lnTo>
                <a:lnTo>
                  <a:pt x="11" y="10"/>
                </a:lnTo>
                <a:lnTo>
                  <a:pt x="24" y="25"/>
                </a:lnTo>
                <a:lnTo>
                  <a:pt x="45" y="41"/>
                </a:lnTo>
                <a:lnTo>
                  <a:pt x="67" y="60"/>
                </a:lnTo>
                <a:lnTo>
                  <a:pt x="91" y="75"/>
                </a:lnTo>
                <a:lnTo>
                  <a:pt x="114" y="86"/>
                </a:lnTo>
                <a:lnTo>
                  <a:pt x="131" y="96"/>
                </a:lnTo>
                <a:lnTo>
                  <a:pt x="134" y="98"/>
                </a:lnTo>
                <a:lnTo>
                  <a:pt x="138" y="99"/>
                </a:lnTo>
                <a:lnTo>
                  <a:pt x="142" y="99"/>
                </a:lnTo>
                <a:lnTo>
                  <a:pt x="142" y="10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1" name="Freeform 135"/>
          <p:cNvSpPr>
            <a:spLocks/>
          </p:cNvSpPr>
          <p:nvPr/>
        </p:nvSpPr>
        <p:spPr bwMode="auto">
          <a:xfrm>
            <a:off x="4587875" y="2403475"/>
            <a:ext cx="95250" cy="61913"/>
          </a:xfrm>
          <a:custGeom>
            <a:avLst/>
            <a:gdLst>
              <a:gd name="T0" fmla="*/ 2147483647 w 60"/>
              <a:gd name="T1" fmla="*/ 0 h 39"/>
              <a:gd name="T2" fmla="*/ 2147483647 w 60"/>
              <a:gd name="T3" fmla="*/ 2147483647 h 39"/>
              <a:gd name="T4" fmla="*/ 0 w 60"/>
              <a:gd name="T5" fmla="*/ 2147483647 h 39"/>
              <a:gd name="T6" fmla="*/ 0 60000 65536"/>
              <a:gd name="T7" fmla="*/ 0 60000 65536"/>
              <a:gd name="T8" fmla="*/ 0 60000 65536"/>
              <a:gd name="T9" fmla="*/ 0 w 60"/>
              <a:gd name="T10" fmla="*/ 0 h 39"/>
              <a:gd name="T11" fmla="*/ 60 w 60"/>
              <a:gd name="T12" fmla="*/ 39 h 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9">
                <a:moveTo>
                  <a:pt x="13" y="0"/>
                </a:moveTo>
                <a:lnTo>
                  <a:pt x="60" y="39"/>
                </a:lnTo>
                <a:lnTo>
                  <a:pt x="0" y="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2" name="Freeform 136"/>
          <p:cNvSpPr>
            <a:spLocks/>
          </p:cNvSpPr>
          <p:nvPr/>
        </p:nvSpPr>
        <p:spPr bwMode="auto">
          <a:xfrm>
            <a:off x="5818188" y="1774825"/>
            <a:ext cx="255587" cy="1239838"/>
          </a:xfrm>
          <a:custGeom>
            <a:avLst/>
            <a:gdLst>
              <a:gd name="T0" fmla="*/ 2147483647 w 161"/>
              <a:gd name="T1" fmla="*/ 2147483647 h 781"/>
              <a:gd name="T2" fmla="*/ 2147483647 w 161"/>
              <a:gd name="T3" fmla="*/ 2147483647 h 781"/>
              <a:gd name="T4" fmla="*/ 2147483647 w 161"/>
              <a:gd name="T5" fmla="*/ 2147483647 h 781"/>
              <a:gd name="T6" fmla="*/ 2147483647 w 161"/>
              <a:gd name="T7" fmla="*/ 2147483647 h 781"/>
              <a:gd name="T8" fmla="*/ 2147483647 w 161"/>
              <a:gd name="T9" fmla="*/ 2147483647 h 781"/>
              <a:gd name="T10" fmla="*/ 2147483647 w 161"/>
              <a:gd name="T11" fmla="*/ 2147483647 h 781"/>
              <a:gd name="T12" fmla="*/ 2147483647 w 161"/>
              <a:gd name="T13" fmla="*/ 2147483647 h 781"/>
              <a:gd name="T14" fmla="*/ 2147483647 w 161"/>
              <a:gd name="T15" fmla="*/ 2147483647 h 781"/>
              <a:gd name="T16" fmla="*/ 2147483647 w 161"/>
              <a:gd name="T17" fmla="*/ 2147483647 h 781"/>
              <a:gd name="T18" fmla="*/ 2147483647 w 161"/>
              <a:gd name="T19" fmla="*/ 2147483647 h 781"/>
              <a:gd name="T20" fmla="*/ 2147483647 w 161"/>
              <a:gd name="T21" fmla="*/ 2147483647 h 781"/>
              <a:gd name="T22" fmla="*/ 2147483647 w 161"/>
              <a:gd name="T23" fmla="*/ 2147483647 h 781"/>
              <a:gd name="T24" fmla="*/ 2147483647 w 161"/>
              <a:gd name="T25" fmla="*/ 2147483647 h 781"/>
              <a:gd name="T26" fmla="*/ 2147483647 w 161"/>
              <a:gd name="T27" fmla="*/ 2147483647 h 781"/>
              <a:gd name="T28" fmla="*/ 2147483647 w 161"/>
              <a:gd name="T29" fmla="*/ 2147483647 h 781"/>
              <a:gd name="T30" fmla="*/ 2147483647 w 161"/>
              <a:gd name="T31" fmla="*/ 2147483647 h 781"/>
              <a:gd name="T32" fmla="*/ 2147483647 w 161"/>
              <a:gd name="T33" fmla="*/ 2147483647 h 781"/>
              <a:gd name="T34" fmla="*/ 2147483647 w 161"/>
              <a:gd name="T35" fmla="*/ 2147483647 h 781"/>
              <a:gd name="T36" fmla="*/ 2147483647 w 161"/>
              <a:gd name="T37" fmla="*/ 2147483647 h 781"/>
              <a:gd name="T38" fmla="*/ 2147483647 w 161"/>
              <a:gd name="T39" fmla="*/ 2147483647 h 781"/>
              <a:gd name="T40" fmla="*/ 2147483647 w 161"/>
              <a:gd name="T41" fmla="*/ 2147483647 h 781"/>
              <a:gd name="T42" fmla="*/ 2147483647 w 161"/>
              <a:gd name="T43" fmla="*/ 2147483647 h 781"/>
              <a:gd name="T44" fmla="*/ 2147483647 w 161"/>
              <a:gd name="T45" fmla="*/ 2147483647 h 781"/>
              <a:gd name="T46" fmla="*/ 2147483647 w 161"/>
              <a:gd name="T47" fmla="*/ 2147483647 h 781"/>
              <a:gd name="T48" fmla="*/ 2147483647 w 161"/>
              <a:gd name="T49" fmla="*/ 2147483647 h 781"/>
              <a:gd name="T50" fmla="*/ 2147483647 w 161"/>
              <a:gd name="T51" fmla="*/ 2147483647 h 781"/>
              <a:gd name="T52" fmla="*/ 2147483647 w 161"/>
              <a:gd name="T53" fmla="*/ 2147483647 h 781"/>
              <a:gd name="T54" fmla="*/ 2147483647 w 161"/>
              <a:gd name="T55" fmla="*/ 2147483647 h 781"/>
              <a:gd name="T56" fmla="*/ 0 w 161"/>
              <a:gd name="T57" fmla="*/ 2147483647 h 781"/>
              <a:gd name="T58" fmla="*/ 0 w 161"/>
              <a:gd name="T59" fmla="*/ 0 h 781"/>
              <a:gd name="T60" fmla="*/ 0 w 161"/>
              <a:gd name="T61" fmla="*/ 0 h 78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61"/>
              <a:gd name="T94" fmla="*/ 0 h 781"/>
              <a:gd name="T95" fmla="*/ 161 w 161"/>
              <a:gd name="T96" fmla="*/ 781 h 78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61" h="781">
                <a:moveTo>
                  <a:pt x="82" y="781"/>
                </a:moveTo>
                <a:lnTo>
                  <a:pt x="82" y="781"/>
                </a:lnTo>
                <a:lnTo>
                  <a:pt x="84" y="779"/>
                </a:lnTo>
                <a:lnTo>
                  <a:pt x="84" y="777"/>
                </a:lnTo>
                <a:lnTo>
                  <a:pt x="86" y="775"/>
                </a:lnTo>
                <a:lnTo>
                  <a:pt x="88" y="771"/>
                </a:lnTo>
                <a:lnTo>
                  <a:pt x="92" y="766"/>
                </a:lnTo>
                <a:lnTo>
                  <a:pt x="95" y="760"/>
                </a:lnTo>
                <a:lnTo>
                  <a:pt x="105" y="745"/>
                </a:lnTo>
                <a:lnTo>
                  <a:pt x="116" y="727"/>
                </a:lnTo>
                <a:lnTo>
                  <a:pt x="129" y="700"/>
                </a:lnTo>
                <a:lnTo>
                  <a:pt x="140" y="667"/>
                </a:lnTo>
                <a:lnTo>
                  <a:pt x="149" y="626"/>
                </a:lnTo>
                <a:lnTo>
                  <a:pt x="157" y="575"/>
                </a:lnTo>
                <a:lnTo>
                  <a:pt x="161" y="519"/>
                </a:lnTo>
                <a:lnTo>
                  <a:pt x="161" y="460"/>
                </a:lnTo>
                <a:lnTo>
                  <a:pt x="155" y="394"/>
                </a:lnTo>
                <a:lnTo>
                  <a:pt x="142" y="329"/>
                </a:lnTo>
                <a:lnTo>
                  <a:pt x="125" y="275"/>
                </a:lnTo>
                <a:lnTo>
                  <a:pt x="106" y="220"/>
                </a:lnTo>
                <a:lnTo>
                  <a:pt x="86" y="170"/>
                </a:lnTo>
                <a:lnTo>
                  <a:pt x="65" y="125"/>
                </a:lnTo>
                <a:lnTo>
                  <a:pt x="45" y="86"/>
                </a:lnTo>
                <a:lnTo>
                  <a:pt x="28" y="54"/>
                </a:lnTo>
                <a:lnTo>
                  <a:pt x="17" y="32"/>
                </a:lnTo>
                <a:lnTo>
                  <a:pt x="7" y="17"/>
                </a:lnTo>
                <a:lnTo>
                  <a:pt x="4" y="8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3" name="Freeform 137"/>
          <p:cNvSpPr>
            <a:spLocks/>
          </p:cNvSpPr>
          <p:nvPr/>
        </p:nvSpPr>
        <p:spPr bwMode="auto">
          <a:xfrm>
            <a:off x="5818188" y="1774825"/>
            <a:ext cx="65087" cy="95250"/>
          </a:xfrm>
          <a:custGeom>
            <a:avLst/>
            <a:gdLst>
              <a:gd name="T0" fmla="*/ 2147483647 w 41"/>
              <a:gd name="T1" fmla="*/ 2147483647 h 60"/>
              <a:gd name="T2" fmla="*/ 0 w 41"/>
              <a:gd name="T3" fmla="*/ 0 h 60"/>
              <a:gd name="T4" fmla="*/ 2147483647 w 41"/>
              <a:gd name="T5" fmla="*/ 2147483647 h 60"/>
              <a:gd name="T6" fmla="*/ 0 60000 65536"/>
              <a:gd name="T7" fmla="*/ 0 60000 65536"/>
              <a:gd name="T8" fmla="*/ 0 60000 65536"/>
              <a:gd name="T9" fmla="*/ 0 w 41"/>
              <a:gd name="T10" fmla="*/ 0 h 60"/>
              <a:gd name="T11" fmla="*/ 41 w 41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" h="60">
                <a:moveTo>
                  <a:pt x="15" y="60"/>
                </a:moveTo>
                <a:lnTo>
                  <a:pt x="0" y="0"/>
                </a:lnTo>
                <a:lnTo>
                  <a:pt x="41" y="4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4" name="Freeform 138"/>
          <p:cNvSpPr>
            <a:spLocks/>
          </p:cNvSpPr>
          <p:nvPr/>
        </p:nvSpPr>
        <p:spPr bwMode="auto">
          <a:xfrm>
            <a:off x="5827713" y="1747838"/>
            <a:ext cx="1322387" cy="287337"/>
          </a:xfrm>
          <a:custGeom>
            <a:avLst/>
            <a:gdLst>
              <a:gd name="T0" fmla="*/ 0 w 833"/>
              <a:gd name="T1" fmla="*/ 0 h 181"/>
              <a:gd name="T2" fmla="*/ 0 w 833"/>
              <a:gd name="T3" fmla="*/ 0 h 181"/>
              <a:gd name="T4" fmla="*/ 2147483647 w 833"/>
              <a:gd name="T5" fmla="*/ 0 h 181"/>
              <a:gd name="T6" fmla="*/ 2147483647 w 833"/>
              <a:gd name="T7" fmla="*/ 2147483647 h 181"/>
              <a:gd name="T8" fmla="*/ 2147483647 w 833"/>
              <a:gd name="T9" fmla="*/ 2147483647 h 181"/>
              <a:gd name="T10" fmla="*/ 2147483647 w 833"/>
              <a:gd name="T11" fmla="*/ 2147483647 h 181"/>
              <a:gd name="T12" fmla="*/ 2147483647 w 833"/>
              <a:gd name="T13" fmla="*/ 2147483647 h 181"/>
              <a:gd name="T14" fmla="*/ 2147483647 w 833"/>
              <a:gd name="T15" fmla="*/ 2147483647 h 181"/>
              <a:gd name="T16" fmla="*/ 2147483647 w 833"/>
              <a:gd name="T17" fmla="*/ 2147483647 h 181"/>
              <a:gd name="T18" fmla="*/ 2147483647 w 833"/>
              <a:gd name="T19" fmla="*/ 2147483647 h 181"/>
              <a:gd name="T20" fmla="*/ 2147483647 w 833"/>
              <a:gd name="T21" fmla="*/ 2147483647 h 181"/>
              <a:gd name="T22" fmla="*/ 2147483647 w 833"/>
              <a:gd name="T23" fmla="*/ 2147483647 h 181"/>
              <a:gd name="T24" fmla="*/ 2147483647 w 833"/>
              <a:gd name="T25" fmla="*/ 2147483647 h 181"/>
              <a:gd name="T26" fmla="*/ 2147483647 w 833"/>
              <a:gd name="T27" fmla="*/ 2147483647 h 181"/>
              <a:gd name="T28" fmla="*/ 2147483647 w 833"/>
              <a:gd name="T29" fmla="*/ 2147483647 h 181"/>
              <a:gd name="T30" fmla="*/ 2147483647 w 833"/>
              <a:gd name="T31" fmla="*/ 2147483647 h 181"/>
              <a:gd name="T32" fmla="*/ 2147483647 w 833"/>
              <a:gd name="T33" fmla="*/ 2147483647 h 181"/>
              <a:gd name="T34" fmla="*/ 2147483647 w 833"/>
              <a:gd name="T35" fmla="*/ 2147483647 h 181"/>
              <a:gd name="T36" fmla="*/ 2147483647 w 833"/>
              <a:gd name="T37" fmla="*/ 2147483647 h 181"/>
              <a:gd name="T38" fmla="*/ 2147483647 w 833"/>
              <a:gd name="T39" fmla="*/ 2147483647 h 181"/>
              <a:gd name="T40" fmla="*/ 2147483647 w 833"/>
              <a:gd name="T41" fmla="*/ 2147483647 h 181"/>
              <a:gd name="T42" fmla="*/ 2147483647 w 833"/>
              <a:gd name="T43" fmla="*/ 2147483647 h 181"/>
              <a:gd name="T44" fmla="*/ 2147483647 w 833"/>
              <a:gd name="T45" fmla="*/ 2147483647 h 181"/>
              <a:gd name="T46" fmla="*/ 2147483647 w 833"/>
              <a:gd name="T47" fmla="*/ 2147483647 h 181"/>
              <a:gd name="T48" fmla="*/ 2147483647 w 833"/>
              <a:gd name="T49" fmla="*/ 2147483647 h 181"/>
              <a:gd name="T50" fmla="*/ 2147483647 w 833"/>
              <a:gd name="T51" fmla="*/ 2147483647 h 181"/>
              <a:gd name="T52" fmla="*/ 2147483647 w 833"/>
              <a:gd name="T53" fmla="*/ 2147483647 h 181"/>
              <a:gd name="T54" fmla="*/ 2147483647 w 833"/>
              <a:gd name="T55" fmla="*/ 2147483647 h 181"/>
              <a:gd name="T56" fmla="*/ 2147483647 w 833"/>
              <a:gd name="T57" fmla="*/ 2147483647 h 181"/>
              <a:gd name="T58" fmla="*/ 2147483647 w 833"/>
              <a:gd name="T59" fmla="*/ 2147483647 h 18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33"/>
              <a:gd name="T91" fmla="*/ 0 h 181"/>
              <a:gd name="T92" fmla="*/ 833 w 833"/>
              <a:gd name="T93" fmla="*/ 181 h 18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33" h="18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5" y="2"/>
                </a:lnTo>
                <a:lnTo>
                  <a:pt x="11" y="4"/>
                </a:lnTo>
                <a:lnTo>
                  <a:pt x="22" y="10"/>
                </a:lnTo>
                <a:lnTo>
                  <a:pt x="37" y="15"/>
                </a:lnTo>
                <a:lnTo>
                  <a:pt x="59" y="26"/>
                </a:lnTo>
                <a:lnTo>
                  <a:pt x="89" y="40"/>
                </a:lnTo>
                <a:lnTo>
                  <a:pt x="128" y="56"/>
                </a:lnTo>
                <a:lnTo>
                  <a:pt x="173" y="75"/>
                </a:lnTo>
                <a:lnTo>
                  <a:pt x="222" y="96"/>
                </a:lnTo>
                <a:lnTo>
                  <a:pt x="276" y="116"/>
                </a:lnTo>
                <a:lnTo>
                  <a:pt x="332" y="135"/>
                </a:lnTo>
                <a:lnTo>
                  <a:pt x="390" y="153"/>
                </a:lnTo>
                <a:lnTo>
                  <a:pt x="446" y="167"/>
                </a:lnTo>
                <a:lnTo>
                  <a:pt x="500" y="178"/>
                </a:lnTo>
                <a:lnTo>
                  <a:pt x="556" y="181"/>
                </a:lnTo>
                <a:lnTo>
                  <a:pt x="608" y="180"/>
                </a:lnTo>
                <a:lnTo>
                  <a:pt x="655" y="174"/>
                </a:lnTo>
                <a:lnTo>
                  <a:pt x="696" y="165"/>
                </a:lnTo>
                <a:lnTo>
                  <a:pt x="732" y="153"/>
                </a:lnTo>
                <a:lnTo>
                  <a:pt x="760" y="144"/>
                </a:lnTo>
                <a:lnTo>
                  <a:pt x="784" y="133"/>
                </a:lnTo>
                <a:lnTo>
                  <a:pt x="805" y="125"/>
                </a:lnTo>
                <a:lnTo>
                  <a:pt x="819" y="118"/>
                </a:lnTo>
                <a:lnTo>
                  <a:pt x="827" y="114"/>
                </a:lnTo>
                <a:lnTo>
                  <a:pt x="831" y="112"/>
                </a:lnTo>
                <a:lnTo>
                  <a:pt x="833" y="11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5" name="Freeform 139"/>
          <p:cNvSpPr>
            <a:spLocks/>
          </p:cNvSpPr>
          <p:nvPr/>
        </p:nvSpPr>
        <p:spPr bwMode="auto">
          <a:xfrm>
            <a:off x="7054850" y="1925638"/>
            <a:ext cx="95250" cy="60325"/>
          </a:xfrm>
          <a:custGeom>
            <a:avLst/>
            <a:gdLst>
              <a:gd name="T0" fmla="*/ 0 w 60"/>
              <a:gd name="T1" fmla="*/ 2147483647 h 38"/>
              <a:gd name="T2" fmla="*/ 2147483647 w 60"/>
              <a:gd name="T3" fmla="*/ 0 h 38"/>
              <a:gd name="T4" fmla="*/ 2147483647 w 60"/>
              <a:gd name="T5" fmla="*/ 2147483647 h 38"/>
              <a:gd name="T6" fmla="*/ 0 60000 65536"/>
              <a:gd name="T7" fmla="*/ 0 60000 65536"/>
              <a:gd name="T8" fmla="*/ 0 60000 65536"/>
              <a:gd name="T9" fmla="*/ 0 w 60"/>
              <a:gd name="T10" fmla="*/ 0 h 38"/>
              <a:gd name="T11" fmla="*/ 60 w 60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8">
                <a:moveTo>
                  <a:pt x="0" y="10"/>
                </a:moveTo>
                <a:lnTo>
                  <a:pt x="60" y="0"/>
                </a:lnTo>
                <a:lnTo>
                  <a:pt x="11" y="3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6" name="Freeform 140"/>
          <p:cNvSpPr>
            <a:spLocks/>
          </p:cNvSpPr>
          <p:nvPr/>
        </p:nvSpPr>
        <p:spPr bwMode="auto">
          <a:xfrm>
            <a:off x="2141538" y="1330325"/>
            <a:ext cx="1465262" cy="1285875"/>
          </a:xfrm>
          <a:custGeom>
            <a:avLst/>
            <a:gdLst>
              <a:gd name="T0" fmla="*/ 0 w 923"/>
              <a:gd name="T1" fmla="*/ 2147483647 h 810"/>
              <a:gd name="T2" fmla="*/ 0 w 923"/>
              <a:gd name="T3" fmla="*/ 2147483647 h 810"/>
              <a:gd name="T4" fmla="*/ 0 w 923"/>
              <a:gd name="T5" fmla="*/ 2147483647 h 810"/>
              <a:gd name="T6" fmla="*/ 0 w 923"/>
              <a:gd name="T7" fmla="*/ 2147483647 h 810"/>
              <a:gd name="T8" fmla="*/ 0 w 923"/>
              <a:gd name="T9" fmla="*/ 2147483647 h 810"/>
              <a:gd name="T10" fmla="*/ 2147483647 w 923"/>
              <a:gd name="T11" fmla="*/ 2147483647 h 810"/>
              <a:gd name="T12" fmla="*/ 2147483647 w 923"/>
              <a:gd name="T13" fmla="*/ 2147483647 h 810"/>
              <a:gd name="T14" fmla="*/ 2147483647 w 923"/>
              <a:gd name="T15" fmla="*/ 2147483647 h 810"/>
              <a:gd name="T16" fmla="*/ 2147483647 w 923"/>
              <a:gd name="T17" fmla="*/ 2147483647 h 810"/>
              <a:gd name="T18" fmla="*/ 2147483647 w 923"/>
              <a:gd name="T19" fmla="*/ 2147483647 h 810"/>
              <a:gd name="T20" fmla="*/ 2147483647 w 923"/>
              <a:gd name="T21" fmla="*/ 2147483647 h 810"/>
              <a:gd name="T22" fmla="*/ 2147483647 w 923"/>
              <a:gd name="T23" fmla="*/ 2147483647 h 810"/>
              <a:gd name="T24" fmla="*/ 2147483647 w 923"/>
              <a:gd name="T25" fmla="*/ 2147483647 h 810"/>
              <a:gd name="T26" fmla="*/ 2147483647 w 923"/>
              <a:gd name="T27" fmla="*/ 2147483647 h 810"/>
              <a:gd name="T28" fmla="*/ 2147483647 w 923"/>
              <a:gd name="T29" fmla="*/ 2147483647 h 810"/>
              <a:gd name="T30" fmla="*/ 2147483647 w 923"/>
              <a:gd name="T31" fmla="*/ 2147483647 h 810"/>
              <a:gd name="T32" fmla="*/ 2147483647 w 923"/>
              <a:gd name="T33" fmla="*/ 2147483647 h 810"/>
              <a:gd name="T34" fmla="*/ 2147483647 w 923"/>
              <a:gd name="T35" fmla="*/ 2147483647 h 810"/>
              <a:gd name="T36" fmla="*/ 2147483647 w 923"/>
              <a:gd name="T37" fmla="*/ 2147483647 h 810"/>
              <a:gd name="T38" fmla="*/ 2147483647 w 923"/>
              <a:gd name="T39" fmla="*/ 2147483647 h 810"/>
              <a:gd name="T40" fmla="*/ 2147483647 w 923"/>
              <a:gd name="T41" fmla="*/ 2147483647 h 810"/>
              <a:gd name="T42" fmla="*/ 2147483647 w 923"/>
              <a:gd name="T43" fmla="*/ 2147483647 h 810"/>
              <a:gd name="T44" fmla="*/ 2147483647 w 923"/>
              <a:gd name="T45" fmla="*/ 2147483647 h 810"/>
              <a:gd name="T46" fmla="*/ 2147483647 w 923"/>
              <a:gd name="T47" fmla="*/ 2147483647 h 810"/>
              <a:gd name="T48" fmla="*/ 2147483647 w 923"/>
              <a:gd name="T49" fmla="*/ 2147483647 h 810"/>
              <a:gd name="T50" fmla="*/ 2147483647 w 923"/>
              <a:gd name="T51" fmla="*/ 2147483647 h 810"/>
              <a:gd name="T52" fmla="*/ 2147483647 w 923"/>
              <a:gd name="T53" fmla="*/ 2147483647 h 810"/>
              <a:gd name="T54" fmla="*/ 2147483647 w 923"/>
              <a:gd name="T55" fmla="*/ 2147483647 h 810"/>
              <a:gd name="T56" fmla="*/ 2147483647 w 923"/>
              <a:gd name="T57" fmla="*/ 2147483647 h 810"/>
              <a:gd name="T58" fmla="*/ 2147483647 w 923"/>
              <a:gd name="T59" fmla="*/ 2147483647 h 810"/>
              <a:gd name="T60" fmla="*/ 2147483647 w 923"/>
              <a:gd name="T61" fmla="*/ 2147483647 h 810"/>
              <a:gd name="T62" fmla="*/ 2147483647 w 923"/>
              <a:gd name="T63" fmla="*/ 2147483647 h 810"/>
              <a:gd name="T64" fmla="*/ 2147483647 w 923"/>
              <a:gd name="T65" fmla="*/ 2147483647 h 810"/>
              <a:gd name="T66" fmla="*/ 2147483647 w 923"/>
              <a:gd name="T67" fmla="*/ 2147483647 h 810"/>
              <a:gd name="T68" fmla="*/ 2147483647 w 923"/>
              <a:gd name="T69" fmla="*/ 0 h 810"/>
              <a:gd name="T70" fmla="*/ 2147483647 w 923"/>
              <a:gd name="T71" fmla="*/ 0 h 810"/>
              <a:gd name="T72" fmla="*/ 2147483647 w 923"/>
              <a:gd name="T73" fmla="*/ 0 h 810"/>
              <a:gd name="T74" fmla="*/ 2147483647 w 923"/>
              <a:gd name="T75" fmla="*/ 0 h 810"/>
              <a:gd name="T76" fmla="*/ 2147483647 w 923"/>
              <a:gd name="T77" fmla="*/ 0 h 81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923"/>
              <a:gd name="T118" fmla="*/ 0 h 810"/>
              <a:gd name="T119" fmla="*/ 923 w 923"/>
              <a:gd name="T120" fmla="*/ 810 h 81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923" h="810">
                <a:moveTo>
                  <a:pt x="0" y="810"/>
                </a:moveTo>
                <a:lnTo>
                  <a:pt x="0" y="810"/>
                </a:lnTo>
                <a:lnTo>
                  <a:pt x="0" y="809"/>
                </a:lnTo>
                <a:lnTo>
                  <a:pt x="0" y="803"/>
                </a:lnTo>
                <a:lnTo>
                  <a:pt x="0" y="794"/>
                </a:lnTo>
                <a:lnTo>
                  <a:pt x="2" y="777"/>
                </a:lnTo>
                <a:lnTo>
                  <a:pt x="2" y="754"/>
                </a:lnTo>
                <a:lnTo>
                  <a:pt x="4" y="721"/>
                </a:lnTo>
                <a:lnTo>
                  <a:pt x="4" y="678"/>
                </a:lnTo>
                <a:lnTo>
                  <a:pt x="6" y="639"/>
                </a:lnTo>
                <a:lnTo>
                  <a:pt x="8" y="594"/>
                </a:lnTo>
                <a:lnTo>
                  <a:pt x="12" y="545"/>
                </a:lnTo>
                <a:lnTo>
                  <a:pt x="17" y="495"/>
                </a:lnTo>
                <a:lnTo>
                  <a:pt x="26" y="441"/>
                </a:lnTo>
                <a:lnTo>
                  <a:pt x="38" y="387"/>
                </a:lnTo>
                <a:lnTo>
                  <a:pt x="54" y="332"/>
                </a:lnTo>
                <a:lnTo>
                  <a:pt x="75" y="282"/>
                </a:lnTo>
                <a:lnTo>
                  <a:pt x="99" y="232"/>
                </a:lnTo>
                <a:lnTo>
                  <a:pt x="131" y="187"/>
                </a:lnTo>
                <a:lnTo>
                  <a:pt x="170" y="148"/>
                </a:lnTo>
                <a:lnTo>
                  <a:pt x="215" y="114"/>
                </a:lnTo>
                <a:lnTo>
                  <a:pt x="267" y="86"/>
                </a:lnTo>
                <a:lnTo>
                  <a:pt x="323" y="64"/>
                </a:lnTo>
                <a:lnTo>
                  <a:pt x="381" y="45"/>
                </a:lnTo>
                <a:lnTo>
                  <a:pt x="443" y="32"/>
                </a:lnTo>
                <a:lnTo>
                  <a:pt x="505" y="21"/>
                </a:lnTo>
                <a:lnTo>
                  <a:pt x="564" y="13"/>
                </a:lnTo>
                <a:lnTo>
                  <a:pt x="624" y="9"/>
                </a:lnTo>
                <a:lnTo>
                  <a:pt x="678" y="6"/>
                </a:lnTo>
                <a:lnTo>
                  <a:pt x="729" y="4"/>
                </a:lnTo>
                <a:lnTo>
                  <a:pt x="773" y="4"/>
                </a:lnTo>
                <a:lnTo>
                  <a:pt x="822" y="2"/>
                </a:lnTo>
                <a:lnTo>
                  <a:pt x="859" y="2"/>
                </a:lnTo>
                <a:lnTo>
                  <a:pt x="887" y="2"/>
                </a:lnTo>
                <a:lnTo>
                  <a:pt x="904" y="0"/>
                </a:lnTo>
                <a:lnTo>
                  <a:pt x="915" y="0"/>
                </a:lnTo>
                <a:lnTo>
                  <a:pt x="921" y="0"/>
                </a:lnTo>
                <a:lnTo>
                  <a:pt x="923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7" name="Freeform 141"/>
          <p:cNvSpPr>
            <a:spLocks/>
          </p:cNvSpPr>
          <p:nvPr/>
        </p:nvSpPr>
        <p:spPr bwMode="auto">
          <a:xfrm>
            <a:off x="3511550" y="1309688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3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8" name="Freeform 142"/>
          <p:cNvSpPr>
            <a:spLocks/>
          </p:cNvSpPr>
          <p:nvPr/>
        </p:nvSpPr>
        <p:spPr bwMode="auto">
          <a:xfrm>
            <a:off x="2236788" y="2201863"/>
            <a:ext cx="1377950" cy="423862"/>
          </a:xfrm>
          <a:custGeom>
            <a:avLst/>
            <a:gdLst>
              <a:gd name="T0" fmla="*/ 0 w 868"/>
              <a:gd name="T1" fmla="*/ 2147483647 h 267"/>
              <a:gd name="T2" fmla="*/ 0 w 868"/>
              <a:gd name="T3" fmla="*/ 2147483647 h 267"/>
              <a:gd name="T4" fmla="*/ 2147483647 w 868"/>
              <a:gd name="T5" fmla="*/ 2147483647 h 267"/>
              <a:gd name="T6" fmla="*/ 2147483647 w 868"/>
              <a:gd name="T7" fmla="*/ 2147483647 h 267"/>
              <a:gd name="T8" fmla="*/ 2147483647 w 868"/>
              <a:gd name="T9" fmla="*/ 2147483647 h 267"/>
              <a:gd name="T10" fmla="*/ 2147483647 w 868"/>
              <a:gd name="T11" fmla="*/ 2147483647 h 267"/>
              <a:gd name="T12" fmla="*/ 2147483647 w 868"/>
              <a:gd name="T13" fmla="*/ 2147483647 h 267"/>
              <a:gd name="T14" fmla="*/ 2147483647 w 868"/>
              <a:gd name="T15" fmla="*/ 2147483647 h 267"/>
              <a:gd name="T16" fmla="*/ 2147483647 w 868"/>
              <a:gd name="T17" fmla="*/ 2147483647 h 267"/>
              <a:gd name="T18" fmla="*/ 2147483647 w 868"/>
              <a:gd name="T19" fmla="*/ 2147483647 h 267"/>
              <a:gd name="T20" fmla="*/ 2147483647 w 868"/>
              <a:gd name="T21" fmla="*/ 2147483647 h 267"/>
              <a:gd name="T22" fmla="*/ 2147483647 w 868"/>
              <a:gd name="T23" fmla="*/ 2147483647 h 267"/>
              <a:gd name="T24" fmla="*/ 2147483647 w 868"/>
              <a:gd name="T25" fmla="*/ 2147483647 h 267"/>
              <a:gd name="T26" fmla="*/ 2147483647 w 868"/>
              <a:gd name="T27" fmla="*/ 2147483647 h 267"/>
              <a:gd name="T28" fmla="*/ 2147483647 w 868"/>
              <a:gd name="T29" fmla="*/ 2147483647 h 267"/>
              <a:gd name="T30" fmla="*/ 2147483647 w 868"/>
              <a:gd name="T31" fmla="*/ 2147483647 h 267"/>
              <a:gd name="T32" fmla="*/ 2147483647 w 868"/>
              <a:gd name="T33" fmla="*/ 2147483647 h 267"/>
              <a:gd name="T34" fmla="*/ 2147483647 w 868"/>
              <a:gd name="T35" fmla="*/ 2147483647 h 267"/>
              <a:gd name="T36" fmla="*/ 2147483647 w 868"/>
              <a:gd name="T37" fmla="*/ 2147483647 h 267"/>
              <a:gd name="T38" fmla="*/ 2147483647 w 868"/>
              <a:gd name="T39" fmla="*/ 2147483647 h 267"/>
              <a:gd name="T40" fmla="*/ 2147483647 w 868"/>
              <a:gd name="T41" fmla="*/ 2147483647 h 267"/>
              <a:gd name="T42" fmla="*/ 2147483647 w 868"/>
              <a:gd name="T43" fmla="*/ 0 h 267"/>
              <a:gd name="T44" fmla="*/ 2147483647 w 868"/>
              <a:gd name="T45" fmla="*/ 0 h 267"/>
              <a:gd name="T46" fmla="*/ 2147483647 w 868"/>
              <a:gd name="T47" fmla="*/ 0 h 267"/>
              <a:gd name="T48" fmla="*/ 2147483647 w 868"/>
              <a:gd name="T49" fmla="*/ 2147483647 h 267"/>
              <a:gd name="T50" fmla="*/ 2147483647 w 868"/>
              <a:gd name="T51" fmla="*/ 2147483647 h 267"/>
              <a:gd name="T52" fmla="*/ 2147483647 w 868"/>
              <a:gd name="T53" fmla="*/ 2147483647 h 267"/>
              <a:gd name="T54" fmla="*/ 2147483647 w 868"/>
              <a:gd name="T55" fmla="*/ 2147483647 h 267"/>
              <a:gd name="T56" fmla="*/ 2147483647 w 868"/>
              <a:gd name="T57" fmla="*/ 2147483647 h 267"/>
              <a:gd name="T58" fmla="*/ 2147483647 w 868"/>
              <a:gd name="T59" fmla="*/ 2147483647 h 267"/>
              <a:gd name="T60" fmla="*/ 2147483647 w 868"/>
              <a:gd name="T61" fmla="*/ 2147483647 h 267"/>
              <a:gd name="T62" fmla="*/ 2147483647 w 868"/>
              <a:gd name="T63" fmla="*/ 2147483647 h 267"/>
              <a:gd name="T64" fmla="*/ 2147483647 w 868"/>
              <a:gd name="T65" fmla="*/ 2147483647 h 267"/>
              <a:gd name="T66" fmla="*/ 2147483647 w 868"/>
              <a:gd name="T67" fmla="*/ 2147483647 h 267"/>
              <a:gd name="T68" fmla="*/ 2147483647 w 868"/>
              <a:gd name="T69" fmla="*/ 2147483647 h 267"/>
              <a:gd name="T70" fmla="*/ 2147483647 w 868"/>
              <a:gd name="T71" fmla="*/ 2147483647 h 26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68"/>
              <a:gd name="T109" fmla="*/ 0 h 267"/>
              <a:gd name="T110" fmla="*/ 868 w 868"/>
              <a:gd name="T111" fmla="*/ 267 h 26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68" h="267">
                <a:moveTo>
                  <a:pt x="0" y="267"/>
                </a:moveTo>
                <a:lnTo>
                  <a:pt x="0" y="267"/>
                </a:lnTo>
                <a:lnTo>
                  <a:pt x="2" y="267"/>
                </a:lnTo>
                <a:lnTo>
                  <a:pt x="4" y="265"/>
                </a:lnTo>
                <a:lnTo>
                  <a:pt x="11" y="263"/>
                </a:lnTo>
                <a:lnTo>
                  <a:pt x="21" y="258"/>
                </a:lnTo>
                <a:lnTo>
                  <a:pt x="36" y="252"/>
                </a:lnTo>
                <a:lnTo>
                  <a:pt x="58" y="243"/>
                </a:lnTo>
                <a:lnTo>
                  <a:pt x="86" y="232"/>
                </a:lnTo>
                <a:lnTo>
                  <a:pt x="121" y="217"/>
                </a:lnTo>
                <a:lnTo>
                  <a:pt x="166" y="198"/>
                </a:lnTo>
                <a:lnTo>
                  <a:pt x="219" y="176"/>
                </a:lnTo>
                <a:lnTo>
                  <a:pt x="276" y="153"/>
                </a:lnTo>
                <a:lnTo>
                  <a:pt x="338" y="129"/>
                </a:lnTo>
                <a:lnTo>
                  <a:pt x="400" y="105"/>
                </a:lnTo>
                <a:lnTo>
                  <a:pt x="463" y="80"/>
                </a:lnTo>
                <a:lnTo>
                  <a:pt x="525" y="58"/>
                </a:lnTo>
                <a:lnTo>
                  <a:pt x="581" y="39"/>
                </a:lnTo>
                <a:lnTo>
                  <a:pt x="633" y="24"/>
                </a:lnTo>
                <a:lnTo>
                  <a:pt x="678" y="13"/>
                </a:lnTo>
                <a:lnTo>
                  <a:pt x="715" y="6"/>
                </a:lnTo>
                <a:lnTo>
                  <a:pt x="747" y="0"/>
                </a:lnTo>
                <a:lnTo>
                  <a:pt x="773" y="0"/>
                </a:lnTo>
                <a:lnTo>
                  <a:pt x="796" y="0"/>
                </a:lnTo>
                <a:lnTo>
                  <a:pt x="812" y="2"/>
                </a:lnTo>
                <a:lnTo>
                  <a:pt x="827" y="6"/>
                </a:lnTo>
                <a:lnTo>
                  <a:pt x="839" y="9"/>
                </a:lnTo>
                <a:lnTo>
                  <a:pt x="846" y="13"/>
                </a:lnTo>
                <a:lnTo>
                  <a:pt x="854" y="17"/>
                </a:lnTo>
                <a:lnTo>
                  <a:pt x="859" y="19"/>
                </a:lnTo>
                <a:lnTo>
                  <a:pt x="863" y="21"/>
                </a:lnTo>
                <a:lnTo>
                  <a:pt x="867" y="22"/>
                </a:lnTo>
                <a:lnTo>
                  <a:pt x="868" y="2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9" name="Freeform 143"/>
          <p:cNvSpPr>
            <a:spLocks/>
          </p:cNvSpPr>
          <p:nvPr/>
        </p:nvSpPr>
        <p:spPr bwMode="auto">
          <a:xfrm>
            <a:off x="3521075" y="2178050"/>
            <a:ext cx="93663" cy="58738"/>
          </a:xfrm>
          <a:custGeom>
            <a:avLst/>
            <a:gdLst>
              <a:gd name="T0" fmla="*/ 2147483647 w 59"/>
              <a:gd name="T1" fmla="*/ 0 h 37"/>
              <a:gd name="T2" fmla="*/ 2147483647 w 59"/>
              <a:gd name="T3" fmla="*/ 2147483647 h 37"/>
              <a:gd name="T4" fmla="*/ 0 w 59"/>
              <a:gd name="T5" fmla="*/ 2147483647 h 37"/>
              <a:gd name="T6" fmla="*/ 0 60000 65536"/>
              <a:gd name="T7" fmla="*/ 0 60000 65536"/>
              <a:gd name="T8" fmla="*/ 0 60000 65536"/>
              <a:gd name="T9" fmla="*/ 0 w 59"/>
              <a:gd name="T10" fmla="*/ 0 h 37"/>
              <a:gd name="T11" fmla="*/ 59 w 59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7">
                <a:moveTo>
                  <a:pt x="11" y="0"/>
                </a:moveTo>
                <a:lnTo>
                  <a:pt x="59" y="37"/>
                </a:lnTo>
                <a:lnTo>
                  <a:pt x="0" y="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0" name="Freeform 144"/>
          <p:cNvSpPr>
            <a:spLocks/>
          </p:cNvSpPr>
          <p:nvPr/>
        </p:nvSpPr>
        <p:spPr bwMode="auto">
          <a:xfrm>
            <a:off x="2198688" y="2776538"/>
            <a:ext cx="1182687" cy="915987"/>
          </a:xfrm>
          <a:custGeom>
            <a:avLst/>
            <a:gdLst>
              <a:gd name="T0" fmla="*/ 0 w 745"/>
              <a:gd name="T1" fmla="*/ 0 h 577"/>
              <a:gd name="T2" fmla="*/ 0 w 745"/>
              <a:gd name="T3" fmla="*/ 0 h 577"/>
              <a:gd name="T4" fmla="*/ 2147483647 w 745"/>
              <a:gd name="T5" fmla="*/ 0 h 577"/>
              <a:gd name="T6" fmla="*/ 2147483647 w 745"/>
              <a:gd name="T7" fmla="*/ 2147483647 h 577"/>
              <a:gd name="T8" fmla="*/ 2147483647 w 745"/>
              <a:gd name="T9" fmla="*/ 2147483647 h 577"/>
              <a:gd name="T10" fmla="*/ 2147483647 w 745"/>
              <a:gd name="T11" fmla="*/ 2147483647 h 577"/>
              <a:gd name="T12" fmla="*/ 2147483647 w 745"/>
              <a:gd name="T13" fmla="*/ 2147483647 h 577"/>
              <a:gd name="T14" fmla="*/ 2147483647 w 745"/>
              <a:gd name="T15" fmla="*/ 2147483647 h 577"/>
              <a:gd name="T16" fmla="*/ 2147483647 w 745"/>
              <a:gd name="T17" fmla="*/ 2147483647 h 577"/>
              <a:gd name="T18" fmla="*/ 2147483647 w 745"/>
              <a:gd name="T19" fmla="*/ 2147483647 h 577"/>
              <a:gd name="T20" fmla="*/ 2147483647 w 745"/>
              <a:gd name="T21" fmla="*/ 2147483647 h 577"/>
              <a:gd name="T22" fmla="*/ 2147483647 w 745"/>
              <a:gd name="T23" fmla="*/ 2147483647 h 577"/>
              <a:gd name="T24" fmla="*/ 2147483647 w 745"/>
              <a:gd name="T25" fmla="*/ 2147483647 h 577"/>
              <a:gd name="T26" fmla="*/ 2147483647 w 745"/>
              <a:gd name="T27" fmla="*/ 2147483647 h 577"/>
              <a:gd name="T28" fmla="*/ 2147483647 w 745"/>
              <a:gd name="T29" fmla="*/ 2147483647 h 577"/>
              <a:gd name="T30" fmla="*/ 2147483647 w 745"/>
              <a:gd name="T31" fmla="*/ 2147483647 h 577"/>
              <a:gd name="T32" fmla="*/ 2147483647 w 745"/>
              <a:gd name="T33" fmla="*/ 2147483647 h 577"/>
              <a:gd name="T34" fmla="*/ 2147483647 w 745"/>
              <a:gd name="T35" fmla="*/ 2147483647 h 577"/>
              <a:gd name="T36" fmla="*/ 2147483647 w 745"/>
              <a:gd name="T37" fmla="*/ 2147483647 h 577"/>
              <a:gd name="T38" fmla="*/ 2147483647 w 745"/>
              <a:gd name="T39" fmla="*/ 2147483647 h 577"/>
              <a:gd name="T40" fmla="*/ 2147483647 w 745"/>
              <a:gd name="T41" fmla="*/ 2147483647 h 577"/>
              <a:gd name="T42" fmla="*/ 2147483647 w 745"/>
              <a:gd name="T43" fmla="*/ 2147483647 h 577"/>
              <a:gd name="T44" fmla="*/ 2147483647 w 745"/>
              <a:gd name="T45" fmla="*/ 2147483647 h 577"/>
              <a:gd name="T46" fmla="*/ 2147483647 w 745"/>
              <a:gd name="T47" fmla="*/ 2147483647 h 577"/>
              <a:gd name="T48" fmla="*/ 2147483647 w 745"/>
              <a:gd name="T49" fmla="*/ 2147483647 h 577"/>
              <a:gd name="T50" fmla="*/ 2147483647 w 745"/>
              <a:gd name="T51" fmla="*/ 2147483647 h 577"/>
              <a:gd name="T52" fmla="*/ 2147483647 w 745"/>
              <a:gd name="T53" fmla="*/ 2147483647 h 577"/>
              <a:gd name="T54" fmla="*/ 2147483647 w 745"/>
              <a:gd name="T55" fmla="*/ 2147483647 h 577"/>
              <a:gd name="T56" fmla="*/ 2147483647 w 745"/>
              <a:gd name="T57" fmla="*/ 2147483647 h 57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45"/>
              <a:gd name="T88" fmla="*/ 0 h 577"/>
              <a:gd name="T89" fmla="*/ 745 w 745"/>
              <a:gd name="T90" fmla="*/ 577 h 57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45" h="57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5" y="2"/>
                </a:lnTo>
                <a:lnTo>
                  <a:pt x="13" y="6"/>
                </a:lnTo>
                <a:lnTo>
                  <a:pt x="24" y="12"/>
                </a:lnTo>
                <a:lnTo>
                  <a:pt x="41" y="21"/>
                </a:lnTo>
                <a:lnTo>
                  <a:pt x="65" y="34"/>
                </a:lnTo>
                <a:lnTo>
                  <a:pt x="97" y="49"/>
                </a:lnTo>
                <a:lnTo>
                  <a:pt x="136" y="71"/>
                </a:lnTo>
                <a:lnTo>
                  <a:pt x="185" y="96"/>
                </a:lnTo>
                <a:lnTo>
                  <a:pt x="237" y="124"/>
                </a:lnTo>
                <a:lnTo>
                  <a:pt x="293" y="155"/>
                </a:lnTo>
                <a:lnTo>
                  <a:pt x="349" y="187"/>
                </a:lnTo>
                <a:lnTo>
                  <a:pt x="405" y="223"/>
                </a:lnTo>
                <a:lnTo>
                  <a:pt x="459" y="258"/>
                </a:lnTo>
                <a:lnTo>
                  <a:pt x="510" y="295"/>
                </a:lnTo>
                <a:lnTo>
                  <a:pt x="566" y="342"/>
                </a:lnTo>
                <a:lnTo>
                  <a:pt x="612" y="389"/>
                </a:lnTo>
                <a:lnTo>
                  <a:pt x="650" y="432"/>
                </a:lnTo>
                <a:lnTo>
                  <a:pt x="678" y="471"/>
                </a:lnTo>
                <a:lnTo>
                  <a:pt x="700" y="505"/>
                </a:lnTo>
                <a:lnTo>
                  <a:pt x="717" y="531"/>
                </a:lnTo>
                <a:lnTo>
                  <a:pt x="728" y="551"/>
                </a:lnTo>
                <a:lnTo>
                  <a:pt x="736" y="564"/>
                </a:lnTo>
                <a:lnTo>
                  <a:pt x="741" y="572"/>
                </a:lnTo>
                <a:lnTo>
                  <a:pt x="743" y="575"/>
                </a:lnTo>
                <a:lnTo>
                  <a:pt x="745" y="57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1" name="Freeform 145"/>
          <p:cNvSpPr>
            <a:spLocks/>
          </p:cNvSpPr>
          <p:nvPr/>
        </p:nvSpPr>
        <p:spPr bwMode="auto">
          <a:xfrm>
            <a:off x="3309938" y="3600450"/>
            <a:ext cx="71437" cy="92075"/>
          </a:xfrm>
          <a:custGeom>
            <a:avLst/>
            <a:gdLst>
              <a:gd name="T0" fmla="*/ 2147483647 w 45"/>
              <a:gd name="T1" fmla="*/ 0 h 58"/>
              <a:gd name="T2" fmla="*/ 2147483647 w 45"/>
              <a:gd name="T3" fmla="*/ 2147483647 h 58"/>
              <a:gd name="T4" fmla="*/ 0 w 45"/>
              <a:gd name="T5" fmla="*/ 2147483647 h 58"/>
              <a:gd name="T6" fmla="*/ 0 60000 65536"/>
              <a:gd name="T7" fmla="*/ 0 60000 65536"/>
              <a:gd name="T8" fmla="*/ 0 60000 65536"/>
              <a:gd name="T9" fmla="*/ 0 w 45"/>
              <a:gd name="T10" fmla="*/ 0 h 58"/>
              <a:gd name="T11" fmla="*/ 45 w 45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" h="58">
                <a:moveTo>
                  <a:pt x="26" y="0"/>
                </a:moveTo>
                <a:lnTo>
                  <a:pt x="45" y="58"/>
                </a:lnTo>
                <a:lnTo>
                  <a:pt x="0" y="1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2" name="Freeform 146"/>
          <p:cNvSpPr>
            <a:spLocks/>
          </p:cNvSpPr>
          <p:nvPr/>
        </p:nvSpPr>
        <p:spPr bwMode="auto">
          <a:xfrm>
            <a:off x="2206625" y="2527300"/>
            <a:ext cx="1382713" cy="211138"/>
          </a:xfrm>
          <a:custGeom>
            <a:avLst/>
            <a:gdLst>
              <a:gd name="T0" fmla="*/ 0 w 871"/>
              <a:gd name="T1" fmla="*/ 2147483647 h 133"/>
              <a:gd name="T2" fmla="*/ 2147483647 w 871"/>
              <a:gd name="T3" fmla="*/ 2147483647 h 133"/>
              <a:gd name="T4" fmla="*/ 2147483647 w 871"/>
              <a:gd name="T5" fmla="*/ 2147483647 h 133"/>
              <a:gd name="T6" fmla="*/ 2147483647 w 871"/>
              <a:gd name="T7" fmla="*/ 2147483647 h 133"/>
              <a:gd name="T8" fmla="*/ 2147483647 w 871"/>
              <a:gd name="T9" fmla="*/ 2147483647 h 133"/>
              <a:gd name="T10" fmla="*/ 2147483647 w 871"/>
              <a:gd name="T11" fmla="*/ 2147483647 h 133"/>
              <a:gd name="T12" fmla="*/ 2147483647 w 871"/>
              <a:gd name="T13" fmla="*/ 2147483647 h 133"/>
              <a:gd name="T14" fmla="*/ 2147483647 w 871"/>
              <a:gd name="T15" fmla="*/ 2147483647 h 133"/>
              <a:gd name="T16" fmla="*/ 2147483647 w 871"/>
              <a:gd name="T17" fmla="*/ 2147483647 h 133"/>
              <a:gd name="T18" fmla="*/ 2147483647 w 871"/>
              <a:gd name="T19" fmla="*/ 2147483647 h 133"/>
              <a:gd name="T20" fmla="*/ 2147483647 w 871"/>
              <a:gd name="T21" fmla="*/ 2147483647 h 133"/>
              <a:gd name="T22" fmla="*/ 2147483647 w 871"/>
              <a:gd name="T23" fmla="*/ 2147483647 h 133"/>
              <a:gd name="T24" fmla="*/ 2147483647 w 871"/>
              <a:gd name="T25" fmla="*/ 2147483647 h 133"/>
              <a:gd name="T26" fmla="*/ 2147483647 w 871"/>
              <a:gd name="T27" fmla="*/ 2147483647 h 133"/>
              <a:gd name="T28" fmla="*/ 2147483647 w 871"/>
              <a:gd name="T29" fmla="*/ 0 h 133"/>
              <a:gd name="T30" fmla="*/ 2147483647 w 871"/>
              <a:gd name="T31" fmla="*/ 2147483647 h 133"/>
              <a:gd name="T32" fmla="*/ 2147483647 w 871"/>
              <a:gd name="T33" fmla="*/ 2147483647 h 133"/>
              <a:gd name="T34" fmla="*/ 2147483647 w 871"/>
              <a:gd name="T35" fmla="*/ 2147483647 h 133"/>
              <a:gd name="T36" fmla="*/ 2147483647 w 871"/>
              <a:gd name="T37" fmla="*/ 2147483647 h 133"/>
              <a:gd name="T38" fmla="*/ 2147483647 w 871"/>
              <a:gd name="T39" fmla="*/ 2147483647 h 133"/>
              <a:gd name="T40" fmla="*/ 2147483647 w 871"/>
              <a:gd name="T41" fmla="*/ 2147483647 h 133"/>
              <a:gd name="T42" fmla="*/ 2147483647 w 871"/>
              <a:gd name="T43" fmla="*/ 2147483647 h 133"/>
              <a:gd name="T44" fmla="*/ 2147483647 w 871"/>
              <a:gd name="T45" fmla="*/ 2147483647 h 133"/>
              <a:gd name="T46" fmla="*/ 2147483647 w 871"/>
              <a:gd name="T47" fmla="*/ 2147483647 h 133"/>
              <a:gd name="T48" fmla="*/ 2147483647 w 871"/>
              <a:gd name="T49" fmla="*/ 2147483647 h 133"/>
              <a:gd name="T50" fmla="*/ 2147483647 w 871"/>
              <a:gd name="T51" fmla="*/ 2147483647 h 133"/>
              <a:gd name="T52" fmla="*/ 2147483647 w 871"/>
              <a:gd name="T53" fmla="*/ 2147483647 h 133"/>
              <a:gd name="T54" fmla="*/ 2147483647 w 871"/>
              <a:gd name="T55" fmla="*/ 2147483647 h 133"/>
              <a:gd name="T56" fmla="*/ 2147483647 w 871"/>
              <a:gd name="T57" fmla="*/ 2147483647 h 13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71"/>
              <a:gd name="T88" fmla="*/ 0 h 133"/>
              <a:gd name="T89" fmla="*/ 871 w 871"/>
              <a:gd name="T90" fmla="*/ 133 h 13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71" h="133">
                <a:moveTo>
                  <a:pt x="0" y="122"/>
                </a:moveTo>
                <a:lnTo>
                  <a:pt x="2" y="122"/>
                </a:lnTo>
                <a:lnTo>
                  <a:pt x="4" y="120"/>
                </a:lnTo>
                <a:lnTo>
                  <a:pt x="8" y="118"/>
                </a:lnTo>
                <a:lnTo>
                  <a:pt x="17" y="116"/>
                </a:lnTo>
                <a:lnTo>
                  <a:pt x="32" y="111"/>
                </a:lnTo>
                <a:lnTo>
                  <a:pt x="56" y="101"/>
                </a:lnTo>
                <a:lnTo>
                  <a:pt x="88" y="90"/>
                </a:lnTo>
                <a:lnTo>
                  <a:pt x="129" y="75"/>
                </a:lnTo>
                <a:lnTo>
                  <a:pt x="180" y="58"/>
                </a:lnTo>
                <a:lnTo>
                  <a:pt x="238" y="42"/>
                </a:lnTo>
                <a:lnTo>
                  <a:pt x="299" y="25"/>
                </a:lnTo>
                <a:lnTo>
                  <a:pt x="363" y="12"/>
                </a:lnTo>
                <a:lnTo>
                  <a:pt x="428" y="2"/>
                </a:lnTo>
                <a:lnTo>
                  <a:pt x="492" y="0"/>
                </a:lnTo>
                <a:lnTo>
                  <a:pt x="551" y="4"/>
                </a:lnTo>
                <a:lnTo>
                  <a:pt x="607" y="15"/>
                </a:lnTo>
                <a:lnTo>
                  <a:pt x="660" y="30"/>
                </a:lnTo>
                <a:lnTo>
                  <a:pt x="706" y="47"/>
                </a:lnTo>
                <a:lnTo>
                  <a:pt x="747" y="66"/>
                </a:lnTo>
                <a:lnTo>
                  <a:pt x="783" y="84"/>
                </a:lnTo>
                <a:lnTo>
                  <a:pt x="811" y="101"/>
                </a:lnTo>
                <a:lnTo>
                  <a:pt x="833" y="112"/>
                </a:lnTo>
                <a:lnTo>
                  <a:pt x="848" y="122"/>
                </a:lnTo>
                <a:lnTo>
                  <a:pt x="859" y="127"/>
                </a:lnTo>
                <a:lnTo>
                  <a:pt x="865" y="131"/>
                </a:lnTo>
                <a:lnTo>
                  <a:pt x="869" y="133"/>
                </a:lnTo>
                <a:lnTo>
                  <a:pt x="871" y="13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3" name="Freeform 147"/>
          <p:cNvSpPr>
            <a:spLocks/>
          </p:cNvSpPr>
          <p:nvPr/>
        </p:nvSpPr>
        <p:spPr bwMode="auto">
          <a:xfrm>
            <a:off x="3494088" y="2673350"/>
            <a:ext cx="95250" cy="65088"/>
          </a:xfrm>
          <a:custGeom>
            <a:avLst/>
            <a:gdLst>
              <a:gd name="T0" fmla="*/ 2147483647 w 60"/>
              <a:gd name="T1" fmla="*/ 0 h 41"/>
              <a:gd name="T2" fmla="*/ 2147483647 w 60"/>
              <a:gd name="T3" fmla="*/ 2147483647 h 41"/>
              <a:gd name="T4" fmla="*/ 0 w 60"/>
              <a:gd name="T5" fmla="*/ 2147483647 h 41"/>
              <a:gd name="T6" fmla="*/ 0 60000 65536"/>
              <a:gd name="T7" fmla="*/ 0 60000 65536"/>
              <a:gd name="T8" fmla="*/ 0 60000 65536"/>
              <a:gd name="T9" fmla="*/ 0 w 60"/>
              <a:gd name="T10" fmla="*/ 0 h 41"/>
              <a:gd name="T11" fmla="*/ 60 w 60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41">
                <a:moveTo>
                  <a:pt x="15" y="0"/>
                </a:moveTo>
                <a:lnTo>
                  <a:pt x="60" y="41"/>
                </a:lnTo>
                <a:lnTo>
                  <a:pt x="0" y="2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4" name="Freeform 148"/>
          <p:cNvSpPr>
            <a:spLocks/>
          </p:cNvSpPr>
          <p:nvPr/>
        </p:nvSpPr>
        <p:spPr bwMode="auto">
          <a:xfrm>
            <a:off x="2181225" y="1700213"/>
            <a:ext cx="1227138" cy="895350"/>
          </a:xfrm>
          <a:custGeom>
            <a:avLst/>
            <a:gdLst>
              <a:gd name="T0" fmla="*/ 0 w 773"/>
              <a:gd name="T1" fmla="*/ 2147483647 h 564"/>
              <a:gd name="T2" fmla="*/ 0 w 773"/>
              <a:gd name="T3" fmla="*/ 2147483647 h 564"/>
              <a:gd name="T4" fmla="*/ 0 w 773"/>
              <a:gd name="T5" fmla="*/ 2147483647 h 564"/>
              <a:gd name="T6" fmla="*/ 2147483647 w 773"/>
              <a:gd name="T7" fmla="*/ 2147483647 h 564"/>
              <a:gd name="T8" fmla="*/ 2147483647 w 773"/>
              <a:gd name="T9" fmla="*/ 2147483647 h 564"/>
              <a:gd name="T10" fmla="*/ 2147483647 w 773"/>
              <a:gd name="T11" fmla="*/ 2147483647 h 564"/>
              <a:gd name="T12" fmla="*/ 2147483647 w 773"/>
              <a:gd name="T13" fmla="*/ 2147483647 h 564"/>
              <a:gd name="T14" fmla="*/ 2147483647 w 773"/>
              <a:gd name="T15" fmla="*/ 2147483647 h 564"/>
              <a:gd name="T16" fmla="*/ 2147483647 w 773"/>
              <a:gd name="T17" fmla="*/ 2147483647 h 564"/>
              <a:gd name="T18" fmla="*/ 2147483647 w 773"/>
              <a:gd name="T19" fmla="*/ 2147483647 h 564"/>
              <a:gd name="T20" fmla="*/ 2147483647 w 773"/>
              <a:gd name="T21" fmla="*/ 2147483647 h 564"/>
              <a:gd name="T22" fmla="*/ 2147483647 w 773"/>
              <a:gd name="T23" fmla="*/ 2147483647 h 564"/>
              <a:gd name="T24" fmla="*/ 2147483647 w 773"/>
              <a:gd name="T25" fmla="*/ 2147483647 h 564"/>
              <a:gd name="T26" fmla="*/ 2147483647 w 773"/>
              <a:gd name="T27" fmla="*/ 2147483647 h 564"/>
              <a:gd name="T28" fmla="*/ 2147483647 w 773"/>
              <a:gd name="T29" fmla="*/ 2147483647 h 564"/>
              <a:gd name="T30" fmla="*/ 2147483647 w 773"/>
              <a:gd name="T31" fmla="*/ 2147483647 h 564"/>
              <a:gd name="T32" fmla="*/ 2147483647 w 773"/>
              <a:gd name="T33" fmla="*/ 2147483647 h 564"/>
              <a:gd name="T34" fmla="*/ 2147483647 w 773"/>
              <a:gd name="T35" fmla="*/ 2147483647 h 564"/>
              <a:gd name="T36" fmla="*/ 2147483647 w 773"/>
              <a:gd name="T37" fmla="*/ 2147483647 h 564"/>
              <a:gd name="T38" fmla="*/ 2147483647 w 773"/>
              <a:gd name="T39" fmla="*/ 2147483647 h 564"/>
              <a:gd name="T40" fmla="*/ 2147483647 w 773"/>
              <a:gd name="T41" fmla="*/ 2147483647 h 564"/>
              <a:gd name="T42" fmla="*/ 2147483647 w 773"/>
              <a:gd name="T43" fmla="*/ 2147483647 h 564"/>
              <a:gd name="T44" fmla="*/ 2147483647 w 773"/>
              <a:gd name="T45" fmla="*/ 2147483647 h 564"/>
              <a:gd name="T46" fmla="*/ 2147483647 w 773"/>
              <a:gd name="T47" fmla="*/ 2147483647 h 564"/>
              <a:gd name="T48" fmla="*/ 2147483647 w 773"/>
              <a:gd name="T49" fmla="*/ 2147483647 h 564"/>
              <a:gd name="T50" fmla="*/ 2147483647 w 773"/>
              <a:gd name="T51" fmla="*/ 2147483647 h 564"/>
              <a:gd name="T52" fmla="*/ 2147483647 w 773"/>
              <a:gd name="T53" fmla="*/ 2147483647 h 564"/>
              <a:gd name="T54" fmla="*/ 2147483647 w 773"/>
              <a:gd name="T55" fmla="*/ 2147483647 h 564"/>
              <a:gd name="T56" fmla="*/ 2147483647 w 773"/>
              <a:gd name="T57" fmla="*/ 0 h 564"/>
              <a:gd name="T58" fmla="*/ 2147483647 w 773"/>
              <a:gd name="T59" fmla="*/ 0 h 564"/>
              <a:gd name="T60" fmla="*/ 2147483647 w 773"/>
              <a:gd name="T61" fmla="*/ 0 h 564"/>
              <a:gd name="T62" fmla="*/ 2147483647 w 773"/>
              <a:gd name="T63" fmla="*/ 0 h 56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73"/>
              <a:gd name="T97" fmla="*/ 0 h 564"/>
              <a:gd name="T98" fmla="*/ 773 w 773"/>
              <a:gd name="T99" fmla="*/ 564 h 56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73" h="564">
                <a:moveTo>
                  <a:pt x="0" y="564"/>
                </a:moveTo>
                <a:lnTo>
                  <a:pt x="0" y="564"/>
                </a:lnTo>
                <a:lnTo>
                  <a:pt x="0" y="563"/>
                </a:lnTo>
                <a:lnTo>
                  <a:pt x="1" y="559"/>
                </a:lnTo>
                <a:lnTo>
                  <a:pt x="3" y="551"/>
                </a:lnTo>
                <a:lnTo>
                  <a:pt x="9" y="538"/>
                </a:lnTo>
                <a:lnTo>
                  <a:pt x="15" y="520"/>
                </a:lnTo>
                <a:lnTo>
                  <a:pt x="24" y="492"/>
                </a:lnTo>
                <a:lnTo>
                  <a:pt x="33" y="462"/>
                </a:lnTo>
                <a:lnTo>
                  <a:pt x="46" y="424"/>
                </a:lnTo>
                <a:lnTo>
                  <a:pt x="63" y="385"/>
                </a:lnTo>
                <a:lnTo>
                  <a:pt x="84" y="342"/>
                </a:lnTo>
                <a:lnTo>
                  <a:pt x="110" y="299"/>
                </a:lnTo>
                <a:lnTo>
                  <a:pt x="142" y="256"/>
                </a:lnTo>
                <a:lnTo>
                  <a:pt x="179" y="215"/>
                </a:lnTo>
                <a:lnTo>
                  <a:pt x="224" y="178"/>
                </a:lnTo>
                <a:lnTo>
                  <a:pt x="276" y="144"/>
                </a:lnTo>
                <a:lnTo>
                  <a:pt x="332" y="116"/>
                </a:lnTo>
                <a:lnTo>
                  <a:pt x="394" y="92"/>
                </a:lnTo>
                <a:lnTo>
                  <a:pt x="455" y="71"/>
                </a:lnTo>
                <a:lnTo>
                  <a:pt x="515" y="55"/>
                </a:lnTo>
                <a:lnTo>
                  <a:pt x="573" y="40"/>
                </a:lnTo>
                <a:lnTo>
                  <a:pt x="623" y="28"/>
                </a:lnTo>
                <a:lnTo>
                  <a:pt x="668" y="21"/>
                </a:lnTo>
                <a:lnTo>
                  <a:pt x="702" y="14"/>
                </a:lnTo>
                <a:lnTo>
                  <a:pt x="728" y="8"/>
                </a:lnTo>
                <a:lnTo>
                  <a:pt x="747" y="4"/>
                </a:lnTo>
                <a:lnTo>
                  <a:pt x="760" y="2"/>
                </a:lnTo>
                <a:lnTo>
                  <a:pt x="767" y="0"/>
                </a:lnTo>
                <a:lnTo>
                  <a:pt x="771" y="0"/>
                </a:lnTo>
                <a:lnTo>
                  <a:pt x="773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5" name="Freeform 149"/>
          <p:cNvSpPr>
            <a:spLocks/>
          </p:cNvSpPr>
          <p:nvPr/>
        </p:nvSpPr>
        <p:spPr bwMode="auto">
          <a:xfrm>
            <a:off x="3309938" y="1695450"/>
            <a:ext cx="98425" cy="47625"/>
          </a:xfrm>
          <a:custGeom>
            <a:avLst/>
            <a:gdLst>
              <a:gd name="T0" fmla="*/ 0 w 62"/>
              <a:gd name="T1" fmla="*/ 0 h 30"/>
              <a:gd name="T2" fmla="*/ 2147483647 w 62"/>
              <a:gd name="T3" fmla="*/ 2147483647 h 30"/>
              <a:gd name="T4" fmla="*/ 2147483647 w 62"/>
              <a:gd name="T5" fmla="*/ 2147483647 h 30"/>
              <a:gd name="T6" fmla="*/ 0 60000 65536"/>
              <a:gd name="T7" fmla="*/ 0 60000 65536"/>
              <a:gd name="T8" fmla="*/ 0 60000 65536"/>
              <a:gd name="T9" fmla="*/ 0 w 62"/>
              <a:gd name="T10" fmla="*/ 0 h 30"/>
              <a:gd name="T11" fmla="*/ 62 w 62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" h="30">
                <a:moveTo>
                  <a:pt x="0" y="0"/>
                </a:moveTo>
                <a:lnTo>
                  <a:pt x="62" y="3"/>
                </a:lnTo>
                <a:lnTo>
                  <a:pt x="6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6" name="Freeform 150"/>
          <p:cNvSpPr>
            <a:spLocks/>
          </p:cNvSpPr>
          <p:nvPr/>
        </p:nvSpPr>
        <p:spPr bwMode="auto">
          <a:xfrm>
            <a:off x="2219325" y="2728913"/>
            <a:ext cx="1349375" cy="631825"/>
          </a:xfrm>
          <a:custGeom>
            <a:avLst/>
            <a:gdLst>
              <a:gd name="T0" fmla="*/ 0 w 850"/>
              <a:gd name="T1" fmla="*/ 0 h 398"/>
              <a:gd name="T2" fmla="*/ 0 w 850"/>
              <a:gd name="T3" fmla="*/ 0 h 398"/>
              <a:gd name="T4" fmla="*/ 0 w 850"/>
              <a:gd name="T5" fmla="*/ 0 h 398"/>
              <a:gd name="T6" fmla="*/ 2147483647 w 850"/>
              <a:gd name="T7" fmla="*/ 2147483647 h 398"/>
              <a:gd name="T8" fmla="*/ 2147483647 w 850"/>
              <a:gd name="T9" fmla="*/ 2147483647 h 398"/>
              <a:gd name="T10" fmla="*/ 2147483647 w 850"/>
              <a:gd name="T11" fmla="*/ 2147483647 h 398"/>
              <a:gd name="T12" fmla="*/ 2147483647 w 850"/>
              <a:gd name="T13" fmla="*/ 2147483647 h 398"/>
              <a:gd name="T14" fmla="*/ 2147483647 w 850"/>
              <a:gd name="T15" fmla="*/ 2147483647 h 398"/>
              <a:gd name="T16" fmla="*/ 2147483647 w 850"/>
              <a:gd name="T17" fmla="*/ 2147483647 h 398"/>
              <a:gd name="T18" fmla="*/ 2147483647 w 850"/>
              <a:gd name="T19" fmla="*/ 2147483647 h 398"/>
              <a:gd name="T20" fmla="*/ 2147483647 w 850"/>
              <a:gd name="T21" fmla="*/ 2147483647 h 398"/>
              <a:gd name="T22" fmla="*/ 2147483647 w 850"/>
              <a:gd name="T23" fmla="*/ 2147483647 h 398"/>
              <a:gd name="T24" fmla="*/ 2147483647 w 850"/>
              <a:gd name="T25" fmla="*/ 2147483647 h 398"/>
              <a:gd name="T26" fmla="*/ 2147483647 w 850"/>
              <a:gd name="T27" fmla="*/ 2147483647 h 398"/>
              <a:gd name="T28" fmla="*/ 2147483647 w 850"/>
              <a:gd name="T29" fmla="*/ 2147483647 h 398"/>
              <a:gd name="T30" fmla="*/ 2147483647 w 850"/>
              <a:gd name="T31" fmla="*/ 2147483647 h 398"/>
              <a:gd name="T32" fmla="*/ 2147483647 w 850"/>
              <a:gd name="T33" fmla="*/ 2147483647 h 398"/>
              <a:gd name="T34" fmla="*/ 2147483647 w 850"/>
              <a:gd name="T35" fmla="*/ 2147483647 h 398"/>
              <a:gd name="T36" fmla="*/ 2147483647 w 850"/>
              <a:gd name="T37" fmla="*/ 2147483647 h 398"/>
              <a:gd name="T38" fmla="*/ 2147483647 w 850"/>
              <a:gd name="T39" fmla="*/ 2147483647 h 398"/>
              <a:gd name="T40" fmla="*/ 2147483647 w 850"/>
              <a:gd name="T41" fmla="*/ 2147483647 h 398"/>
              <a:gd name="T42" fmla="*/ 2147483647 w 850"/>
              <a:gd name="T43" fmla="*/ 2147483647 h 398"/>
              <a:gd name="T44" fmla="*/ 2147483647 w 850"/>
              <a:gd name="T45" fmla="*/ 2147483647 h 398"/>
              <a:gd name="T46" fmla="*/ 2147483647 w 850"/>
              <a:gd name="T47" fmla="*/ 2147483647 h 398"/>
              <a:gd name="T48" fmla="*/ 2147483647 w 850"/>
              <a:gd name="T49" fmla="*/ 2147483647 h 398"/>
              <a:gd name="T50" fmla="*/ 2147483647 w 850"/>
              <a:gd name="T51" fmla="*/ 2147483647 h 398"/>
              <a:gd name="T52" fmla="*/ 2147483647 w 850"/>
              <a:gd name="T53" fmla="*/ 2147483647 h 398"/>
              <a:gd name="T54" fmla="*/ 2147483647 w 850"/>
              <a:gd name="T55" fmla="*/ 2147483647 h 398"/>
              <a:gd name="T56" fmla="*/ 2147483647 w 850"/>
              <a:gd name="T57" fmla="*/ 2147483647 h 398"/>
              <a:gd name="T58" fmla="*/ 2147483647 w 850"/>
              <a:gd name="T59" fmla="*/ 2147483647 h 398"/>
              <a:gd name="T60" fmla="*/ 2147483647 w 850"/>
              <a:gd name="T61" fmla="*/ 2147483647 h 39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50"/>
              <a:gd name="T94" fmla="*/ 0 h 398"/>
              <a:gd name="T95" fmla="*/ 850 w 850"/>
              <a:gd name="T96" fmla="*/ 398 h 39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50" h="398">
                <a:moveTo>
                  <a:pt x="0" y="0"/>
                </a:moveTo>
                <a:lnTo>
                  <a:pt x="0" y="0"/>
                </a:lnTo>
                <a:lnTo>
                  <a:pt x="4" y="2"/>
                </a:lnTo>
                <a:lnTo>
                  <a:pt x="9" y="4"/>
                </a:lnTo>
                <a:lnTo>
                  <a:pt x="19" y="10"/>
                </a:lnTo>
                <a:lnTo>
                  <a:pt x="32" y="15"/>
                </a:lnTo>
                <a:lnTo>
                  <a:pt x="50" y="25"/>
                </a:lnTo>
                <a:lnTo>
                  <a:pt x="75" y="38"/>
                </a:lnTo>
                <a:lnTo>
                  <a:pt x="108" y="53"/>
                </a:lnTo>
                <a:lnTo>
                  <a:pt x="147" y="71"/>
                </a:lnTo>
                <a:lnTo>
                  <a:pt x="194" y="96"/>
                </a:lnTo>
                <a:lnTo>
                  <a:pt x="244" y="120"/>
                </a:lnTo>
                <a:lnTo>
                  <a:pt x="299" y="146"/>
                </a:lnTo>
                <a:lnTo>
                  <a:pt x="357" y="174"/>
                </a:lnTo>
                <a:lnTo>
                  <a:pt x="414" y="200"/>
                </a:lnTo>
                <a:lnTo>
                  <a:pt x="470" y="228"/>
                </a:lnTo>
                <a:lnTo>
                  <a:pt x="525" y="254"/>
                </a:lnTo>
                <a:lnTo>
                  <a:pt x="573" y="277"/>
                </a:lnTo>
                <a:lnTo>
                  <a:pt x="629" y="303"/>
                </a:lnTo>
                <a:lnTo>
                  <a:pt x="678" y="325"/>
                </a:lnTo>
                <a:lnTo>
                  <a:pt x="719" y="344"/>
                </a:lnTo>
                <a:lnTo>
                  <a:pt x="751" y="357"/>
                </a:lnTo>
                <a:lnTo>
                  <a:pt x="779" y="370"/>
                </a:lnTo>
                <a:lnTo>
                  <a:pt x="799" y="378"/>
                </a:lnTo>
                <a:lnTo>
                  <a:pt x="816" y="385"/>
                </a:lnTo>
                <a:lnTo>
                  <a:pt x="833" y="393"/>
                </a:lnTo>
                <a:lnTo>
                  <a:pt x="842" y="396"/>
                </a:lnTo>
                <a:lnTo>
                  <a:pt x="848" y="398"/>
                </a:lnTo>
                <a:lnTo>
                  <a:pt x="850" y="39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7" name="Freeform 151"/>
          <p:cNvSpPr>
            <a:spLocks/>
          </p:cNvSpPr>
          <p:nvPr/>
        </p:nvSpPr>
        <p:spPr bwMode="auto">
          <a:xfrm>
            <a:off x="3473450" y="3305175"/>
            <a:ext cx="95250" cy="55563"/>
          </a:xfrm>
          <a:custGeom>
            <a:avLst/>
            <a:gdLst>
              <a:gd name="T0" fmla="*/ 2147483647 w 60"/>
              <a:gd name="T1" fmla="*/ 0 h 35"/>
              <a:gd name="T2" fmla="*/ 2147483647 w 60"/>
              <a:gd name="T3" fmla="*/ 2147483647 h 35"/>
              <a:gd name="T4" fmla="*/ 0 w 60"/>
              <a:gd name="T5" fmla="*/ 2147483647 h 35"/>
              <a:gd name="T6" fmla="*/ 0 60000 65536"/>
              <a:gd name="T7" fmla="*/ 0 60000 65536"/>
              <a:gd name="T8" fmla="*/ 0 60000 65536"/>
              <a:gd name="T9" fmla="*/ 0 w 60"/>
              <a:gd name="T10" fmla="*/ 0 h 35"/>
              <a:gd name="T11" fmla="*/ 60 w 60"/>
              <a:gd name="T12" fmla="*/ 35 h 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5">
                <a:moveTo>
                  <a:pt x="11" y="0"/>
                </a:moveTo>
                <a:lnTo>
                  <a:pt x="60" y="35"/>
                </a:lnTo>
                <a:lnTo>
                  <a:pt x="0" y="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8" name="Freeform 152"/>
          <p:cNvSpPr>
            <a:spLocks/>
          </p:cNvSpPr>
          <p:nvPr/>
        </p:nvSpPr>
        <p:spPr bwMode="auto">
          <a:xfrm>
            <a:off x="5913438" y="1804988"/>
            <a:ext cx="1265237" cy="1774825"/>
          </a:xfrm>
          <a:custGeom>
            <a:avLst/>
            <a:gdLst>
              <a:gd name="T0" fmla="*/ 0 w 797"/>
              <a:gd name="T1" fmla="*/ 2147483647 h 1118"/>
              <a:gd name="T2" fmla="*/ 0 w 797"/>
              <a:gd name="T3" fmla="*/ 2147483647 h 1118"/>
              <a:gd name="T4" fmla="*/ 2147483647 w 797"/>
              <a:gd name="T5" fmla="*/ 2147483647 h 1118"/>
              <a:gd name="T6" fmla="*/ 2147483647 w 797"/>
              <a:gd name="T7" fmla="*/ 2147483647 h 1118"/>
              <a:gd name="T8" fmla="*/ 2147483647 w 797"/>
              <a:gd name="T9" fmla="*/ 2147483647 h 1118"/>
              <a:gd name="T10" fmla="*/ 2147483647 w 797"/>
              <a:gd name="T11" fmla="*/ 2147483647 h 1118"/>
              <a:gd name="T12" fmla="*/ 2147483647 w 797"/>
              <a:gd name="T13" fmla="*/ 2147483647 h 1118"/>
              <a:gd name="T14" fmla="*/ 2147483647 w 797"/>
              <a:gd name="T15" fmla="*/ 2147483647 h 1118"/>
              <a:gd name="T16" fmla="*/ 2147483647 w 797"/>
              <a:gd name="T17" fmla="*/ 2147483647 h 1118"/>
              <a:gd name="T18" fmla="*/ 2147483647 w 797"/>
              <a:gd name="T19" fmla="*/ 2147483647 h 1118"/>
              <a:gd name="T20" fmla="*/ 2147483647 w 797"/>
              <a:gd name="T21" fmla="*/ 2147483647 h 1118"/>
              <a:gd name="T22" fmla="*/ 2147483647 w 797"/>
              <a:gd name="T23" fmla="*/ 2147483647 h 1118"/>
              <a:gd name="T24" fmla="*/ 2147483647 w 797"/>
              <a:gd name="T25" fmla="*/ 2147483647 h 1118"/>
              <a:gd name="T26" fmla="*/ 2147483647 w 797"/>
              <a:gd name="T27" fmla="*/ 2147483647 h 1118"/>
              <a:gd name="T28" fmla="*/ 2147483647 w 797"/>
              <a:gd name="T29" fmla="*/ 2147483647 h 1118"/>
              <a:gd name="T30" fmla="*/ 2147483647 w 797"/>
              <a:gd name="T31" fmla="*/ 2147483647 h 1118"/>
              <a:gd name="T32" fmla="*/ 2147483647 w 797"/>
              <a:gd name="T33" fmla="*/ 2147483647 h 1118"/>
              <a:gd name="T34" fmla="*/ 2147483647 w 797"/>
              <a:gd name="T35" fmla="*/ 2147483647 h 1118"/>
              <a:gd name="T36" fmla="*/ 2147483647 w 797"/>
              <a:gd name="T37" fmla="*/ 2147483647 h 1118"/>
              <a:gd name="T38" fmla="*/ 2147483647 w 797"/>
              <a:gd name="T39" fmla="*/ 2147483647 h 1118"/>
              <a:gd name="T40" fmla="*/ 2147483647 w 797"/>
              <a:gd name="T41" fmla="*/ 2147483647 h 1118"/>
              <a:gd name="T42" fmla="*/ 2147483647 w 797"/>
              <a:gd name="T43" fmla="*/ 2147483647 h 1118"/>
              <a:gd name="T44" fmla="*/ 2147483647 w 797"/>
              <a:gd name="T45" fmla="*/ 2147483647 h 1118"/>
              <a:gd name="T46" fmla="*/ 2147483647 w 797"/>
              <a:gd name="T47" fmla="*/ 2147483647 h 1118"/>
              <a:gd name="T48" fmla="*/ 2147483647 w 797"/>
              <a:gd name="T49" fmla="*/ 2147483647 h 1118"/>
              <a:gd name="T50" fmla="*/ 2147483647 w 797"/>
              <a:gd name="T51" fmla="*/ 2147483647 h 1118"/>
              <a:gd name="T52" fmla="*/ 2147483647 w 797"/>
              <a:gd name="T53" fmla="*/ 2147483647 h 1118"/>
              <a:gd name="T54" fmla="*/ 2147483647 w 797"/>
              <a:gd name="T55" fmla="*/ 2147483647 h 1118"/>
              <a:gd name="T56" fmla="*/ 2147483647 w 797"/>
              <a:gd name="T57" fmla="*/ 2147483647 h 1118"/>
              <a:gd name="T58" fmla="*/ 2147483647 w 797"/>
              <a:gd name="T59" fmla="*/ 2147483647 h 1118"/>
              <a:gd name="T60" fmla="*/ 2147483647 w 797"/>
              <a:gd name="T61" fmla="*/ 2147483647 h 1118"/>
              <a:gd name="T62" fmla="*/ 2147483647 w 797"/>
              <a:gd name="T63" fmla="*/ 2147483647 h 1118"/>
              <a:gd name="T64" fmla="*/ 2147483647 w 797"/>
              <a:gd name="T65" fmla="*/ 2147483647 h 1118"/>
              <a:gd name="T66" fmla="*/ 2147483647 w 797"/>
              <a:gd name="T67" fmla="*/ 2147483647 h 1118"/>
              <a:gd name="T68" fmla="*/ 2147483647 w 797"/>
              <a:gd name="T69" fmla="*/ 2147483647 h 1118"/>
              <a:gd name="T70" fmla="*/ 2147483647 w 797"/>
              <a:gd name="T71" fmla="*/ 0 h 1118"/>
              <a:gd name="T72" fmla="*/ 2147483647 w 797"/>
              <a:gd name="T73" fmla="*/ 0 h 1118"/>
              <a:gd name="T74" fmla="*/ 2147483647 w 797"/>
              <a:gd name="T75" fmla="*/ 0 h 111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97"/>
              <a:gd name="T115" fmla="*/ 0 h 1118"/>
              <a:gd name="T116" fmla="*/ 797 w 797"/>
              <a:gd name="T117" fmla="*/ 1118 h 111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97" h="1118">
                <a:moveTo>
                  <a:pt x="0" y="1118"/>
                </a:moveTo>
                <a:lnTo>
                  <a:pt x="0" y="1118"/>
                </a:lnTo>
                <a:lnTo>
                  <a:pt x="2" y="1118"/>
                </a:lnTo>
                <a:lnTo>
                  <a:pt x="7" y="1117"/>
                </a:lnTo>
                <a:lnTo>
                  <a:pt x="20" y="1117"/>
                </a:lnTo>
                <a:lnTo>
                  <a:pt x="39" y="1115"/>
                </a:lnTo>
                <a:lnTo>
                  <a:pt x="52" y="1113"/>
                </a:lnTo>
                <a:lnTo>
                  <a:pt x="67" y="1109"/>
                </a:lnTo>
                <a:lnTo>
                  <a:pt x="86" y="1105"/>
                </a:lnTo>
                <a:lnTo>
                  <a:pt x="106" y="1096"/>
                </a:lnTo>
                <a:lnTo>
                  <a:pt x="131" y="1083"/>
                </a:lnTo>
                <a:lnTo>
                  <a:pt x="157" y="1064"/>
                </a:lnTo>
                <a:lnTo>
                  <a:pt x="185" y="1040"/>
                </a:lnTo>
                <a:lnTo>
                  <a:pt x="218" y="1008"/>
                </a:lnTo>
                <a:lnTo>
                  <a:pt x="252" y="967"/>
                </a:lnTo>
                <a:lnTo>
                  <a:pt x="291" y="915"/>
                </a:lnTo>
                <a:lnTo>
                  <a:pt x="328" y="861"/>
                </a:lnTo>
                <a:lnTo>
                  <a:pt x="368" y="799"/>
                </a:lnTo>
                <a:lnTo>
                  <a:pt x="409" y="730"/>
                </a:lnTo>
                <a:lnTo>
                  <a:pt x="450" y="659"/>
                </a:lnTo>
                <a:lnTo>
                  <a:pt x="491" y="584"/>
                </a:lnTo>
                <a:lnTo>
                  <a:pt x="532" y="510"/>
                </a:lnTo>
                <a:lnTo>
                  <a:pt x="571" y="435"/>
                </a:lnTo>
                <a:lnTo>
                  <a:pt x="609" y="364"/>
                </a:lnTo>
                <a:lnTo>
                  <a:pt x="644" y="297"/>
                </a:lnTo>
                <a:lnTo>
                  <a:pt x="676" y="235"/>
                </a:lnTo>
                <a:lnTo>
                  <a:pt x="704" y="181"/>
                </a:lnTo>
                <a:lnTo>
                  <a:pt x="726" y="136"/>
                </a:lnTo>
                <a:lnTo>
                  <a:pt x="745" y="99"/>
                </a:lnTo>
                <a:lnTo>
                  <a:pt x="762" y="69"/>
                </a:lnTo>
                <a:lnTo>
                  <a:pt x="773" y="46"/>
                </a:lnTo>
                <a:lnTo>
                  <a:pt x="782" y="28"/>
                </a:lnTo>
                <a:lnTo>
                  <a:pt x="788" y="17"/>
                </a:lnTo>
                <a:lnTo>
                  <a:pt x="792" y="7"/>
                </a:lnTo>
                <a:lnTo>
                  <a:pt x="795" y="4"/>
                </a:lnTo>
                <a:lnTo>
                  <a:pt x="795" y="0"/>
                </a:lnTo>
                <a:lnTo>
                  <a:pt x="79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9" name="Freeform 153"/>
          <p:cNvSpPr>
            <a:spLocks/>
          </p:cNvSpPr>
          <p:nvPr/>
        </p:nvSpPr>
        <p:spPr bwMode="auto">
          <a:xfrm>
            <a:off x="7113588" y="1804988"/>
            <a:ext cx="65087" cy="95250"/>
          </a:xfrm>
          <a:custGeom>
            <a:avLst/>
            <a:gdLst>
              <a:gd name="T0" fmla="*/ 0 w 41"/>
              <a:gd name="T1" fmla="*/ 2147483647 h 60"/>
              <a:gd name="T2" fmla="*/ 2147483647 w 41"/>
              <a:gd name="T3" fmla="*/ 0 h 60"/>
              <a:gd name="T4" fmla="*/ 2147483647 w 41"/>
              <a:gd name="T5" fmla="*/ 2147483647 h 60"/>
              <a:gd name="T6" fmla="*/ 0 60000 65536"/>
              <a:gd name="T7" fmla="*/ 0 60000 65536"/>
              <a:gd name="T8" fmla="*/ 0 60000 65536"/>
              <a:gd name="T9" fmla="*/ 0 w 41"/>
              <a:gd name="T10" fmla="*/ 0 h 60"/>
              <a:gd name="T11" fmla="*/ 41 w 41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" h="60">
                <a:moveTo>
                  <a:pt x="0" y="45"/>
                </a:moveTo>
                <a:lnTo>
                  <a:pt x="41" y="0"/>
                </a:lnTo>
                <a:lnTo>
                  <a:pt x="26" y="6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0" name="Freeform 154"/>
          <p:cNvSpPr>
            <a:spLocks/>
          </p:cNvSpPr>
          <p:nvPr/>
        </p:nvSpPr>
        <p:spPr bwMode="auto">
          <a:xfrm>
            <a:off x="3446463" y="3890963"/>
            <a:ext cx="414337" cy="320675"/>
          </a:xfrm>
          <a:custGeom>
            <a:avLst/>
            <a:gdLst>
              <a:gd name="T0" fmla="*/ 0 w 261"/>
              <a:gd name="T1" fmla="*/ 0 h 202"/>
              <a:gd name="T2" fmla="*/ 0 w 261"/>
              <a:gd name="T3" fmla="*/ 0 h 202"/>
              <a:gd name="T4" fmla="*/ 0 w 261"/>
              <a:gd name="T5" fmla="*/ 2147483647 h 202"/>
              <a:gd name="T6" fmla="*/ 2147483647 w 261"/>
              <a:gd name="T7" fmla="*/ 2147483647 h 202"/>
              <a:gd name="T8" fmla="*/ 2147483647 w 261"/>
              <a:gd name="T9" fmla="*/ 2147483647 h 202"/>
              <a:gd name="T10" fmla="*/ 2147483647 w 261"/>
              <a:gd name="T11" fmla="*/ 2147483647 h 202"/>
              <a:gd name="T12" fmla="*/ 2147483647 w 261"/>
              <a:gd name="T13" fmla="*/ 2147483647 h 202"/>
              <a:gd name="T14" fmla="*/ 2147483647 w 261"/>
              <a:gd name="T15" fmla="*/ 2147483647 h 202"/>
              <a:gd name="T16" fmla="*/ 2147483647 w 261"/>
              <a:gd name="T17" fmla="*/ 2147483647 h 202"/>
              <a:gd name="T18" fmla="*/ 2147483647 w 261"/>
              <a:gd name="T19" fmla="*/ 2147483647 h 202"/>
              <a:gd name="T20" fmla="*/ 2147483647 w 261"/>
              <a:gd name="T21" fmla="*/ 2147483647 h 202"/>
              <a:gd name="T22" fmla="*/ 2147483647 w 261"/>
              <a:gd name="T23" fmla="*/ 2147483647 h 202"/>
              <a:gd name="T24" fmla="*/ 2147483647 w 261"/>
              <a:gd name="T25" fmla="*/ 2147483647 h 202"/>
              <a:gd name="T26" fmla="*/ 2147483647 w 261"/>
              <a:gd name="T27" fmla="*/ 2147483647 h 202"/>
              <a:gd name="T28" fmla="*/ 2147483647 w 261"/>
              <a:gd name="T29" fmla="*/ 2147483647 h 202"/>
              <a:gd name="T30" fmla="*/ 2147483647 w 261"/>
              <a:gd name="T31" fmla="*/ 2147483647 h 202"/>
              <a:gd name="T32" fmla="*/ 2147483647 w 261"/>
              <a:gd name="T33" fmla="*/ 2147483647 h 202"/>
              <a:gd name="T34" fmla="*/ 2147483647 w 261"/>
              <a:gd name="T35" fmla="*/ 2147483647 h 202"/>
              <a:gd name="T36" fmla="*/ 2147483647 w 261"/>
              <a:gd name="T37" fmla="*/ 2147483647 h 202"/>
              <a:gd name="T38" fmla="*/ 2147483647 w 261"/>
              <a:gd name="T39" fmla="*/ 2147483647 h 202"/>
              <a:gd name="T40" fmla="*/ 2147483647 w 261"/>
              <a:gd name="T41" fmla="*/ 2147483647 h 202"/>
              <a:gd name="T42" fmla="*/ 2147483647 w 261"/>
              <a:gd name="T43" fmla="*/ 2147483647 h 202"/>
              <a:gd name="T44" fmla="*/ 2147483647 w 261"/>
              <a:gd name="T45" fmla="*/ 2147483647 h 202"/>
              <a:gd name="T46" fmla="*/ 2147483647 w 261"/>
              <a:gd name="T47" fmla="*/ 2147483647 h 20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61"/>
              <a:gd name="T73" fmla="*/ 0 h 202"/>
              <a:gd name="T74" fmla="*/ 261 w 261"/>
              <a:gd name="T75" fmla="*/ 202 h 20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61" h="20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4" y="8"/>
                </a:lnTo>
                <a:lnTo>
                  <a:pt x="7" y="17"/>
                </a:lnTo>
                <a:lnTo>
                  <a:pt x="15" y="32"/>
                </a:lnTo>
                <a:lnTo>
                  <a:pt x="26" y="55"/>
                </a:lnTo>
                <a:lnTo>
                  <a:pt x="39" y="81"/>
                </a:lnTo>
                <a:lnTo>
                  <a:pt x="58" y="111"/>
                </a:lnTo>
                <a:lnTo>
                  <a:pt x="78" y="137"/>
                </a:lnTo>
                <a:lnTo>
                  <a:pt x="103" y="161"/>
                </a:lnTo>
                <a:lnTo>
                  <a:pt x="131" y="178"/>
                </a:lnTo>
                <a:lnTo>
                  <a:pt x="159" y="189"/>
                </a:lnTo>
                <a:lnTo>
                  <a:pt x="187" y="195"/>
                </a:lnTo>
                <a:lnTo>
                  <a:pt x="213" y="198"/>
                </a:lnTo>
                <a:lnTo>
                  <a:pt x="233" y="200"/>
                </a:lnTo>
                <a:lnTo>
                  <a:pt x="243" y="202"/>
                </a:lnTo>
                <a:lnTo>
                  <a:pt x="250" y="202"/>
                </a:lnTo>
                <a:lnTo>
                  <a:pt x="254" y="202"/>
                </a:lnTo>
                <a:lnTo>
                  <a:pt x="258" y="202"/>
                </a:lnTo>
                <a:lnTo>
                  <a:pt x="260" y="202"/>
                </a:lnTo>
                <a:lnTo>
                  <a:pt x="261" y="20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1" name="Freeform 155"/>
          <p:cNvSpPr>
            <a:spLocks/>
          </p:cNvSpPr>
          <p:nvPr/>
        </p:nvSpPr>
        <p:spPr bwMode="auto">
          <a:xfrm>
            <a:off x="3767138" y="4181475"/>
            <a:ext cx="93662" cy="47625"/>
          </a:xfrm>
          <a:custGeom>
            <a:avLst/>
            <a:gdLst>
              <a:gd name="T0" fmla="*/ 2147483647 w 59"/>
              <a:gd name="T1" fmla="*/ 0 h 30"/>
              <a:gd name="T2" fmla="*/ 2147483647 w 59"/>
              <a:gd name="T3" fmla="*/ 2147483647 h 30"/>
              <a:gd name="T4" fmla="*/ 0 w 59"/>
              <a:gd name="T5" fmla="*/ 2147483647 h 30"/>
              <a:gd name="T6" fmla="*/ 0 60000 65536"/>
              <a:gd name="T7" fmla="*/ 0 60000 65536"/>
              <a:gd name="T8" fmla="*/ 0 60000 65536"/>
              <a:gd name="T9" fmla="*/ 0 w 59"/>
              <a:gd name="T10" fmla="*/ 0 h 30"/>
              <a:gd name="T11" fmla="*/ 59 w 59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0">
                <a:moveTo>
                  <a:pt x="2" y="0"/>
                </a:moveTo>
                <a:lnTo>
                  <a:pt x="59" y="19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2" name="Freeform 156"/>
          <p:cNvSpPr>
            <a:spLocks/>
          </p:cNvSpPr>
          <p:nvPr/>
        </p:nvSpPr>
        <p:spPr bwMode="auto">
          <a:xfrm>
            <a:off x="5589588" y="2003425"/>
            <a:ext cx="1636712" cy="2217738"/>
          </a:xfrm>
          <a:custGeom>
            <a:avLst/>
            <a:gdLst>
              <a:gd name="T0" fmla="*/ 0 w 1031"/>
              <a:gd name="T1" fmla="*/ 2147483647 h 1397"/>
              <a:gd name="T2" fmla="*/ 2147483647 w 1031"/>
              <a:gd name="T3" fmla="*/ 2147483647 h 1397"/>
              <a:gd name="T4" fmla="*/ 2147483647 w 1031"/>
              <a:gd name="T5" fmla="*/ 2147483647 h 1397"/>
              <a:gd name="T6" fmla="*/ 2147483647 w 1031"/>
              <a:gd name="T7" fmla="*/ 2147483647 h 1397"/>
              <a:gd name="T8" fmla="*/ 2147483647 w 1031"/>
              <a:gd name="T9" fmla="*/ 2147483647 h 1397"/>
              <a:gd name="T10" fmla="*/ 2147483647 w 1031"/>
              <a:gd name="T11" fmla="*/ 2147483647 h 1397"/>
              <a:gd name="T12" fmla="*/ 2147483647 w 1031"/>
              <a:gd name="T13" fmla="*/ 2147483647 h 1397"/>
              <a:gd name="T14" fmla="*/ 2147483647 w 1031"/>
              <a:gd name="T15" fmla="*/ 2147483647 h 1397"/>
              <a:gd name="T16" fmla="*/ 2147483647 w 1031"/>
              <a:gd name="T17" fmla="*/ 2147483647 h 1397"/>
              <a:gd name="T18" fmla="*/ 2147483647 w 1031"/>
              <a:gd name="T19" fmla="*/ 2147483647 h 1397"/>
              <a:gd name="T20" fmla="*/ 2147483647 w 1031"/>
              <a:gd name="T21" fmla="*/ 2147483647 h 1397"/>
              <a:gd name="T22" fmla="*/ 2147483647 w 1031"/>
              <a:gd name="T23" fmla="*/ 2147483647 h 1397"/>
              <a:gd name="T24" fmla="*/ 2147483647 w 1031"/>
              <a:gd name="T25" fmla="*/ 2147483647 h 1397"/>
              <a:gd name="T26" fmla="*/ 2147483647 w 1031"/>
              <a:gd name="T27" fmla="*/ 2147483647 h 1397"/>
              <a:gd name="T28" fmla="*/ 2147483647 w 1031"/>
              <a:gd name="T29" fmla="*/ 2147483647 h 1397"/>
              <a:gd name="T30" fmla="*/ 2147483647 w 1031"/>
              <a:gd name="T31" fmla="*/ 2147483647 h 1397"/>
              <a:gd name="T32" fmla="*/ 2147483647 w 1031"/>
              <a:gd name="T33" fmla="*/ 2147483647 h 1397"/>
              <a:gd name="T34" fmla="*/ 2147483647 w 1031"/>
              <a:gd name="T35" fmla="*/ 2147483647 h 1397"/>
              <a:gd name="T36" fmla="*/ 2147483647 w 1031"/>
              <a:gd name="T37" fmla="*/ 2147483647 h 1397"/>
              <a:gd name="T38" fmla="*/ 2147483647 w 1031"/>
              <a:gd name="T39" fmla="*/ 2147483647 h 1397"/>
              <a:gd name="T40" fmla="*/ 2147483647 w 1031"/>
              <a:gd name="T41" fmla="*/ 2147483647 h 1397"/>
              <a:gd name="T42" fmla="*/ 2147483647 w 1031"/>
              <a:gd name="T43" fmla="*/ 2147483647 h 1397"/>
              <a:gd name="T44" fmla="*/ 2147483647 w 1031"/>
              <a:gd name="T45" fmla="*/ 2147483647 h 1397"/>
              <a:gd name="T46" fmla="*/ 2147483647 w 1031"/>
              <a:gd name="T47" fmla="*/ 2147483647 h 1397"/>
              <a:gd name="T48" fmla="*/ 2147483647 w 1031"/>
              <a:gd name="T49" fmla="*/ 2147483647 h 1397"/>
              <a:gd name="T50" fmla="*/ 2147483647 w 1031"/>
              <a:gd name="T51" fmla="*/ 2147483647 h 1397"/>
              <a:gd name="T52" fmla="*/ 2147483647 w 1031"/>
              <a:gd name="T53" fmla="*/ 2147483647 h 1397"/>
              <a:gd name="T54" fmla="*/ 2147483647 w 1031"/>
              <a:gd name="T55" fmla="*/ 2147483647 h 1397"/>
              <a:gd name="T56" fmla="*/ 2147483647 w 1031"/>
              <a:gd name="T57" fmla="*/ 2147483647 h 1397"/>
              <a:gd name="T58" fmla="*/ 2147483647 w 1031"/>
              <a:gd name="T59" fmla="*/ 2147483647 h 1397"/>
              <a:gd name="T60" fmla="*/ 2147483647 w 1031"/>
              <a:gd name="T61" fmla="*/ 2147483647 h 1397"/>
              <a:gd name="T62" fmla="*/ 2147483647 w 1031"/>
              <a:gd name="T63" fmla="*/ 2147483647 h 1397"/>
              <a:gd name="T64" fmla="*/ 2147483647 w 1031"/>
              <a:gd name="T65" fmla="*/ 2147483647 h 1397"/>
              <a:gd name="T66" fmla="*/ 2147483647 w 1031"/>
              <a:gd name="T67" fmla="*/ 2147483647 h 1397"/>
              <a:gd name="T68" fmla="*/ 2147483647 w 1031"/>
              <a:gd name="T69" fmla="*/ 2147483647 h 1397"/>
              <a:gd name="T70" fmla="*/ 2147483647 w 1031"/>
              <a:gd name="T71" fmla="*/ 2147483647 h 1397"/>
              <a:gd name="T72" fmla="*/ 2147483647 w 1031"/>
              <a:gd name="T73" fmla="*/ 0 h 1397"/>
              <a:gd name="T74" fmla="*/ 2147483647 w 1031"/>
              <a:gd name="T75" fmla="*/ 0 h 1397"/>
              <a:gd name="T76" fmla="*/ 2147483647 w 1031"/>
              <a:gd name="T77" fmla="*/ 0 h 139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031"/>
              <a:gd name="T118" fmla="*/ 0 h 1397"/>
              <a:gd name="T119" fmla="*/ 1031 w 1031"/>
              <a:gd name="T120" fmla="*/ 1397 h 139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031" h="1397">
                <a:moveTo>
                  <a:pt x="0" y="1397"/>
                </a:moveTo>
                <a:lnTo>
                  <a:pt x="2" y="1397"/>
                </a:lnTo>
                <a:lnTo>
                  <a:pt x="4" y="1397"/>
                </a:lnTo>
                <a:lnTo>
                  <a:pt x="8" y="1397"/>
                </a:lnTo>
                <a:lnTo>
                  <a:pt x="19" y="1395"/>
                </a:lnTo>
                <a:lnTo>
                  <a:pt x="36" y="1391"/>
                </a:lnTo>
                <a:lnTo>
                  <a:pt x="60" y="1387"/>
                </a:lnTo>
                <a:lnTo>
                  <a:pt x="88" y="1382"/>
                </a:lnTo>
                <a:lnTo>
                  <a:pt x="123" y="1372"/>
                </a:lnTo>
                <a:lnTo>
                  <a:pt x="165" y="1363"/>
                </a:lnTo>
                <a:lnTo>
                  <a:pt x="211" y="1346"/>
                </a:lnTo>
                <a:lnTo>
                  <a:pt x="262" y="1326"/>
                </a:lnTo>
                <a:lnTo>
                  <a:pt x="316" y="1300"/>
                </a:lnTo>
                <a:lnTo>
                  <a:pt x="376" y="1264"/>
                </a:lnTo>
                <a:lnTo>
                  <a:pt x="435" y="1223"/>
                </a:lnTo>
                <a:lnTo>
                  <a:pt x="499" y="1173"/>
                </a:lnTo>
                <a:lnTo>
                  <a:pt x="562" y="1113"/>
                </a:lnTo>
                <a:lnTo>
                  <a:pt x="624" y="1046"/>
                </a:lnTo>
                <a:lnTo>
                  <a:pt x="684" y="971"/>
                </a:lnTo>
                <a:lnTo>
                  <a:pt x="740" y="887"/>
                </a:lnTo>
                <a:lnTo>
                  <a:pt x="790" y="797"/>
                </a:lnTo>
                <a:lnTo>
                  <a:pt x="826" y="721"/>
                </a:lnTo>
                <a:lnTo>
                  <a:pt x="859" y="640"/>
                </a:lnTo>
                <a:lnTo>
                  <a:pt x="887" y="560"/>
                </a:lnTo>
                <a:lnTo>
                  <a:pt x="913" y="480"/>
                </a:lnTo>
                <a:lnTo>
                  <a:pt x="936" y="401"/>
                </a:lnTo>
                <a:lnTo>
                  <a:pt x="956" y="327"/>
                </a:lnTo>
                <a:lnTo>
                  <a:pt x="973" y="258"/>
                </a:lnTo>
                <a:lnTo>
                  <a:pt x="986" y="196"/>
                </a:lnTo>
                <a:lnTo>
                  <a:pt x="999" y="144"/>
                </a:lnTo>
                <a:lnTo>
                  <a:pt x="1009" y="101"/>
                </a:lnTo>
                <a:lnTo>
                  <a:pt x="1016" y="67"/>
                </a:lnTo>
                <a:lnTo>
                  <a:pt x="1022" y="41"/>
                </a:lnTo>
                <a:lnTo>
                  <a:pt x="1025" y="24"/>
                </a:lnTo>
                <a:lnTo>
                  <a:pt x="1027" y="11"/>
                </a:lnTo>
                <a:lnTo>
                  <a:pt x="1029" y="4"/>
                </a:lnTo>
                <a:lnTo>
                  <a:pt x="1031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3" name="Freeform 157"/>
          <p:cNvSpPr>
            <a:spLocks/>
          </p:cNvSpPr>
          <p:nvPr/>
        </p:nvSpPr>
        <p:spPr bwMode="auto">
          <a:xfrm>
            <a:off x="7181850" y="2003425"/>
            <a:ext cx="47625" cy="95250"/>
          </a:xfrm>
          <a:custGeom>
            <a:avLst/>
            <a:gdLst>
              <a:gd name="T0" fmla="*/ 0 w 30"/>
              <a:gd name="T1" fmla="*/ 2147483647 h 60"/>
              <a:gd name="T2" fmla="*/ 2147483647 w 30"/>
              <a:gd name="T3" fmla="*/ 0 h 60"/>
              <a:gd name="T4" fmla="*/ 2147483647 w 30"/>
              <a:gd name="T5" fmla="*/ 2147483647 h 60"/>
              <a:gd name="T6" fmla="*/ 0 60000 65536"/>
              <a:gd name="T7" fmla="*/ 0 60000 65536"/>
              <a:gd name="T8" fmla="*/ 0 60000 65536"/>
              <a:gd name="T9" fmla="*/ 0 w 30"/>
              <a:gd name="T10" fmla="*/ 0 h 60"/>
              <a:gd name="T11" fmla="*/ 30 w 30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0">
                <a:moveTo>
                  <a:pt x="0" y="54"/>
                </a:moveTo>
                <a:lnTo>
                  <a:pt x="28" y="0"/>
                </a:lnTo>
                <a:lnTo>
                  <a:pt x="30" y="6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4" name="Freeform 158"/>
          <p:cNvSpPr>
            <a:spLocks/>
          </p:cNvSpPr>
          <p:nvPr/>
        </p:nvSpPr>
        <p:spPr bwMode="auto">
          <a:xfrm>
            <a:off x="2171700" y="2824163"/>
            <a:ext cx="1244600" cy="1654175"/>
          </a:xfrm>
          <a:custGeom>
            <a:avLst/>
            <a:gdLst>
              <a:gd name="T0" fmla="*/ 0 w 784"/>
              <a:gd name="T1" fmla="*/ 0 h 1042"/>
              <a:gd name="T2" fmla="*/ 0 w 784"/>
              <a:gd name="T3" fmla="*/ 0 h 1042"/>
              <a:gd name="T4" fmla="*/ 0 w 784"/>
              <a:gd name="T5" fmla="*/ 2147483647 h 1042"/>
              <a:gd name="T6" fmla="*/ 2147483647 w 784"/>
              <a:gd name="T7" fmla="*/ 2147483647 h 1042"/>
              <a:gd name="T8" fmla="*/ 2147483647 w 784"/>
              <a:gd name="T9" fmla="*/ 2147483647 h 1042"/>
              <a:gd name="T10" fmla="*/ 2147483647 w 784"/>
              <a:gd name="T11" fmla="*/ 2147483647 h 1042"/>
              <a:gd name="T12" fmla="*/ 2147483647 w 784"/>
              <a:gd name="T13" fmla="*/ 2147483647 h 1042"/>
              <a:gd name="T14" fmla="*/ 2147483647 w 784"/>
              <a:gd name="T15" fmla="*/ 2147483647 h 1042"/>
              <a:gd name="T16" fmla="*/ 2147483647 w 784"/>
              <a:gd name="T17" fmla="*/ 2147483647 h 1042"/>
              <a:gd name="T18" fmla="*/ 2147483647 w 784"/>
              <a:gd name="T19" fmla="*/ 2147483647 h 1042"/>
              <a:gd name="T20" fmla="*/ 2147483647 w 784"/>
              <a:gd name="T21" fmla="*/ 2147483647 h 1042"/>
              <a:gd name="T22" fmla="*/ 2147483647 w 784"/>
              <a:gd name="T23" fmla="*/ 2147483647 h 1042"/>
              <a:gd name="T24" fmla="*/ 2147483647 w 784"/>
              <a:gd name="T25" fmla="*/ 2147483647 h 1042"/>
              <a:gd name="T26" fmla="*/ 2147483647 w 784"/>
              <a:gd name="T27" fmla="*/ 2147483647 h 1042"/>
              <a:gd name="T28" fmla="*/ 2147483647 w 784"/>
              <a:gd name="T29" fmla="*/ 2147483647 h 1042"/>
              <a:gd name="T30" fmla="*/ 2147483647 w 784"/>
              <a:gd name="T31" fmla="*/ 2147483647 h 1042"/>
              <a:gd name="T32" fmla="*/ 2147483647 w 784"/>
              <a:gd name="T33" fmla="*/ 2147483647 h 1042"/>
              <a:gd name="T34" fmla="*/ 2147483647 w 784"/>
              <a:gd name="T35" fmla="*/ 2147483647 h 1042"/>
              <a:gd name="T36" fmla="*/ 2147483647 w 784"/>
              <a:gd name="T37" fmla="*/ 2147483647 h 1042"/>
              <a:gd name="T38" fmla="*/ 2147483647 w 784"/>
              <a:gd name="T39" fmla="*/ 2147483647 h 1042"/>
              <a:gd name="T40" fmla="*/ 2147483647 w 784"/>
              <a:gd name="T41" fmla="*/ 2147483647 h 1042"/>
              <a:gd name="T42" fmla="*/ 2147483647 w 784"/>
              <a:gd name="T43" fmla="*/ 2147483647 h 1042"/>
              <a:gd name="T44" fmla="*/ 2147483647 w 784"/>
              <a:gd name="T45" fmla="*/ 2147483647 h 1042"/>
              <a:gd name="T46" fmla="*/ 2147483647 w 784"/>
              <a:gd name="T47" fmla="*/ 2147483647 h 1042"/>
              <a:gd name="T48" fmla="*/ 2147483647 w 784"/>
              <a:gd name="T49" fmla="*/ 2147483647 h 1042"/>
              <a:gd name="T50" fmla="*/ 2147483647 w 784"/>
              <a:gd name="T51" fmla="*/ 2147483647 h 1042"/>
              <a:gd name="T52" fmla="*/ 2147483647 w 784"/>
              <a:gd name="T53" fmla="*/ 2147483647 h 1042"/>
              <a:gd name="T54" fmla="*/ 2147483647 w 784"/>
              <a:gd name="T55" fmla="*/ 2147483647 h 1042"/>
              <a:gd name="T56" fmla="*/ 2147483647 w 784"/>
              <a:gd name="T57" fmla="*/ 2147483647 h 1042"/>
              <a:gd name="T58" fmla="*/ 2147483647 w 784"/>
              <a:gd name="T59" fmla="*/ 2147483647 h 1042"/>
              <a:gd name="T60" fmla="*/ 2147483647 w 784"/>
              <a:gd name="T61" fmla="*/ 2147483647 h 1042"/>
              <a:gd name="T62" fmla="*/ 2147483647 w 784"/>
              <a:gd name="T63" fmla="*/ 2147483647 h 1042"/>
              <a:gd name="T64" fmla="*/ 2147483647 w 784"/>
              <a:gd name="T65" fmla="*/ 2147483647 h 1042"/>
              <a:gd name="T66" fmla="*/ 2147483647 w 784"/>
              <a:gd name="T67" fmla="*/ 2147483647 h 1042"/>
              <a:gd name="T68" fmla="*/ 2147483647 w 784"/>
              <a:gd name="T69" fmla="*/ 2147483647 h 104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84"/>
              <a:gd name="T106" fmla="*/ 0 h 1042"/>
              <a:gd name="T107" fmla="*/ 784 w 784"/>
              <a:gd name="T108" fmla="*/ 1042 h 104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84" h="104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8"/>
                </a:lnTo>
                <a:lnTo>
                  <a:pt x="4" y="21"/>
                </a:lnTo>
                <a:lnTo>
                  <a:pt x="7" y="39"/>
                </a:lnTo>
                <a:lnTo>
                  <a:pt x="13" y="67"/>
                </a:lnTo>
                <a:lnTo>
                  <a:pt x="19" y="95"/>
                </a:lnTo>
                <a:lnTo>
                  <a:pt x="26" y="131"/>
                </a:lnTo>
                <a:lnTo>
                  <a:pt x="37" y="170"/>
                </a:lnTo>
                <a:lnTo>
                  <a:pt x="52" y="215"/>
                </a:lnTo>
                <a:lnTo>
                  <a:pt x="75" y="265"/>
                </a:lnTo>
                <a:lnTo>
                  <a:pt x="103" y="321"/>
                </a:lnTo>
                <a:lnTo>
                  <a:pt x="138" y="379"/>
                </a:lnTo>
                <a:lnTo>
                  <a:pt x="181" y="443"/>
                </a:lnTo>
                <a:lnTo>
                  <a:pt x="224" y="497"/>
                </a:lnTo>
                <a:lnTo>
                  <a:pt x="271" y="551"/>
                </a:lnTo>
                <a:lnTo>
                  <a:pt x="323" y="605"/>
                </a:lnTo>
                <a:lnTo>
                  <a:pt x="375" y="661"/>
                </a:lnTo>
                <a:lnTo>
                  <a:pt x="430" y="715"/>
                </a:lnTo>
                <a:lnTo>
                  <a:pt x="484" y="766"/>
                </a:lnTo>
                <a:lnTo>
                  <a:pt x="534" y="814"/>
                </a:lnTo>
                <a:lnTo>
                  <a:pt x="585" y="859"/>
                </a:lnTo>
                <a:lnTo>
                  <a:pt x="627" y="900"/>
                </a:lnTo>
                <a:lnTo>
                  <a:pt x="667" y="936"/>
                </a:lnTo>
                <a:lnTo>
                  <a:pt x="698" y="964"/>
                </a:lnTo>
                <a:lnTo>
                  <a:pt x="725" y="986"/>
                </a:lnTo>
                <a:lnTo>
                  <a:pt x="745" y="1005"/>
                </a:lnTo>
                <a:lnTo>
                  <a:pt x="760" y="1018"/>
                </a:lnTo>
                <a:lnTo>
                  <a:pt x="769" y="1027"/>
                </a:lnTo>
                <a:lnTo>
                  <a:pt x="777" y="1035"/>
                </a:lnTo>
                <a:lnTo>
                  <a:pt x="782" y="1038"/>
                </a:lnTo>
                <a:lnTo>
                  <a:pt x="784" y="1040"/>
                </a:lnTo>
                <a:lnTo>
                  <a:pt x="784" y="104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5" name="Freeform 159"/>
          <p:cNvSpPr>
            <a:spLocks/>
          </p:cNvSpPr>
          <p:nvPr/>
        </p:nvSpPr>
        <p:spPr bwMode="auto">
          <a:xfrm>
            <a:off x="3330575" y="4395788"/>
            <a:ext cx="85725" cy="82550"/>
          </a:xfrm>
          <a:custGeom>
            <a:avLst/>
            <a:gdLst>
              <a:gd name="T0" fmla="*/ 2147483647 w 54"/>
              <a:gd name="T1" fmla="*/ 0 h 52"/>
              <a:gd name="T2" fmla="*/ 2147483647 w 54"/>
              <a:gd name="T3" fmla="*/ 2147483647 h 52"/>
              <a:gd name="T4" fmla="*/ 0 w 54"/>
              <a:gd name="T5" fmla="*/ 2147483647 h 52"/>
              <a:gd name="T6" fmla="*/ 0 60000 65536"/>
              <a:gd name="T7" fmla="*/ 0 60000 65536"/>
              <a:gd name="T8" fmla="*/ 0 60000 65536"/>
              <a:gd name="T9" fmla="*/ 0 w 54"/>
              <a:gd name="T10" fmla="*/ 0 h 52"/>
              <a:gd name="T11" fmla="*/ 54 w 54"/>
              <a:gd name="T12" fmla="*/ 52 h 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52">
                <a:moveTo>
                  <a:pt x="21" y="0"/>
                </a:moveTo>
                <a:lnTo>
                  <a:pt x="54" y="52"/>
                </a:lnTo>
                <a:lnTo>
                  <a:pt x="0" y="2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6" name="Freeform 160"/>
          <p:cNvSpPr>
            <a:spLocks/>
          </p:cNvSpPr>
          <p:nvPr/>
        </p:nvSpPr>
        <p:spPr bwMode="auto">
          <a:xfrm>
            <a:off x="6327775" y="1973263"/>
            <a:ext cx="979488" cy="2505075"/>
          </a:xfrm>
          <a:custGeom>
            <a:avLst/>
            <a:gdLst>
              <a:gd name="T0" fmla="*/ 0 w 617"/>
              <a:gd name="T1" fmla="*/ 2147483647 h 1578"/>
              <a:gd name="T2" fmla="*/ 0 w 617"/>
              <a:gd name="T3" fmla="*/ 2147483647 h 1578"/>
              <a:gd name="T4" fmla="*/ 0 w 617"/>
              <a:gd name="T5" fmla="*/ 2147483647 h 1578"/>
              <a:gd name="T6" fmla="*/ 2147483647 w 617"/>
              <a:gd name="T7" fmla="*/ 2147483647 h 1578"/>
              <a:gd name="T8" fmla="*/ 2147483647 w 617"/>
              <a:gd name="T9" fmla="*/ 2147483647 h 1578"/>
              <a:gd name="T10" fmla="*/ 2147483647 w 617"/>
              <a:gd name="T11" fmla="*/ 2147483647 h 1578"/>
              <a:gd name="T12" fmla="*/ 2147483647 w 617"/>
              <a:gd name="T13" fmla="*/ 2147483647 h 1578"/>
              <a:gd name="T14" fmla="*/ 2147483647 w 617"/>
              <a:gd name="T15" fmla="*/ 2147483647 h 1578"/>
              <a:gd name="T16" fmla="*/ 2147483647 w 617"/>
              <a:gd name="T17" fmla="*/ 2147483647 h 1578"/>
              <a:gd name="T18" fmla="*/ 2147483647 w 617"/>
              <a:gd name="T19" fmla="*/ 2147483647 h 1578"/>
              <a:gd name="T20" fmla="*/ 2147483647 w 617"/>
              <a:gd name="T21" fmla="*/ 2147483647 h 1578"/>
              <a:gd name="T22" fmla="*/ 2147483647 w 617"/>
              <a:gd name="T23" fmla="*/ 2147483647 h 1578"/>
              <a:gd name="T24" fmla="*/ 2147483647 w 617"/>
              <a:gd name="T25" fmla="*/ 2147483647 h 1578"/>
              <a:gd name="T26" fmla="*/ 2147483647 w 617"/>
              <a:gd name="T27" fmla="*/ 2147483647 h 1578"/>
              <a:gd name="T28" fmla="*/ 2147483647 w 617"/>
              <a:gd name="T29" fmla="*/ 2147483647 h 1578"/>
              <a:gd name="T30" fmla="*/ 2147483647 w 617"/>
              <a:gd name="T31" fmla="*/ 2147483647 h 1578"/>
              <a:gd name="T32" fmla="*/ 2147483647 w 617"/>
              <a:gd name="T33" fmla="*/ 2147483647 h 1578"/>
              <a:gd name="T34" fmla="*/ 2147483647 w 617"/>
              <a:gd name="T35" fmla="*/ 2147483647 h 1578"/>
              <a:gd name="T36" fmla="*/ 2147483647 w 617"/>
              <a:gd name="T37" fmla="*/ 2147483647 h 1578"/>
              <a:gd name="T38" fmla="*/ 2147483647 w 617"/>
              <a:gd name="T39" fmla="*/ 2147483647 h 1578"/>
              <a:gd name="T40" fmla="*/ 2147483647 w 617"/>
              <a:gd name="T41" fmla="*/ 2147483647 h 1578"/>
              <a:gd name="T42" fmla="*/ 2147483647 w 617"/>
              <a:gd name="T43" fmla="*/ 2147483647 h 1578"/>
              <a:gd name="T44" fmla="*/ 2147483647 w 617"/>
              <a:gd name="T45" fmla="*/ 2147483647 h 1578"/>
              <a:gd name="T46" fmla="*/ 2147483647 w 617"/>
              <a:gd name="T47" fmla="*/ 2147483647 h 1578"/>
              <a:gd name="T48" fmla="*/ 2147483647 w 617"/>
              <a:gd name="T49" fmla="*/ 2147483647 h 1578"/>
              <a:gd name="T50" fmla="*/ 2147483647 w 617"/>
              <a:gd name="T51" fmla="*/ 2147483647 h 1578"/>
              <a:gd name="T52" fmla="*/ 2147483647 w 617"/>
              <a:gd name="T53" fmla="*/ 2147483647 h 1578"/>
              <a:gd name="T54" fmla="*/ 2147483647 w 617"/>
              <a:gd name="T55" fmla="*/ 2147483647 h 1578"/>
              <a:gd name="T56" fmla="*/ 2147483647 w 617"/>
              <a:gd name="T57" fmla="*/ 2147483647 h 1578"/>
              <a:gd name="T58" fmla="*/ 2147483647 w 617"/>
              <a:gd name="T59" fmla="*/ 2147483647 h 1578"/>
              <a:gd name="T60" fmla="*/ 2147483647 w 617"/>
              <a:gd name="T61" fmla="*/ 2147483647 h 1578"/>
              <a:gd name="T62" fmla="*/ 2147483647 w 617"/>
              <a:gd name="T63" fmla="*/ 2147483647 h 1578"/>
              <a:gd name="T64" fmla="*/ 2147483647 w 617"/>
              <a:gd name="T65" fmla="*/ 2147483647 h 1578"/>
              <a:gd name="T66" fmla="*/ 2147483647 w 617"/>
              <a:gd name="T67" fmla="*/ 2147483647 h 1578"/>
              <a:gd name="T68" fmla="*/ 2147483647 w 617"/>
              <a:gd name="T69" fmla="*/ 2147483647 h 1578"/>
              <a:gd name="T70" fmla="*/ 2147483647 w 617"/>
              <a:gd name="T71" fmla="*/ 0 h 1578"/>
              <a:gd name="T72" fmla="*/ 2147483647 w 617"/>
              <a:gd name="T73" fmla="*/ 0 h 157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17"/>
              <a:gd name="T112" fmla="*/ 0 h 1578"/>
              <a:gd name="T113" fmla="*/ 617 w 617"/>
              <a:gd name="T114" fmla="*/ 1578 h 157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17" h="1578">
                <a:moveTo>
                  <a:pt x="0" y="1578"/>
                </a:moveTo>
                <a:lnTo>
                  <a:pt x="0" y="1576"/>
                </a:lnTo>
                <a:lnTo>
                  <a:pt x="2" y="1574"/>
                </a:lnTo>
                <a:lnTo>
                  <a:pt x="8" y="1569"/>
                </a:lnTo>
                <a:lnTo>
                  <a:pt x="13" y="1561"/>
                </a:lnTo>
                <a:lnTo>
                  <a:pt x="23" y="1550"/>
                </a:lnTo>
                <a:lnTo>
                  <a:pt x="36" y="1533"/>
                </a:lnTo>
                <a:lnTo>
                  <a:pt x="54" y="1511"/>
                </a:lnTo>
                <a:lnTo>
                  <a:pt x="77" y="1483"/>
                </a:lnTo>
                <a:lnTo>
                  <a:pt x="105" y="1448"/>
                </a:lnTo>
                <a:lnTo>
                  <a:pt x="140" y="1406"/>
                </a:lnTo>
                <a:lnTo>
                  <a:pt x="180" y="1356"/>
                </a:lnTo>
                <a:lnTo>
                  <a:pt x="222" y="1300"/>
                </a:lnTo>
                <a:lnTo>
                  <a:pt x="269" y="1240"/>
                </a:lnTo>
                <a:lnTo>
                  <a:pt x="316" y="1173"/>
                </a:lnTo>
                <a:lnTo>
                  <a:pt x="363" y="1104"/>
                </a:lnTo>
                <a:lnTo>
                  <a:pt x="407" y="1031"/>
                </a:lnTo>
                <a:lnTo>
                  <a:pt x="450" y="955"/>
                </a:lnTo>
                <a:lnTo>
                  <a:pt x="490" y="878"/>
                </a:lnTo>
                <a:lnTo>
                  <a:pt x="523" y="800"/>
                </a:lnTo>
                <a:lnTo>
                  <a:pt x="557" y="701"/>
                </a:lnTo>
                <a:lnTo>
                  <a:pt x="581" y="603"/>
                </a:lnTo>
                <a:lnTo>
                  <a:pt x="598" y="508"/>
                </a:lnTo>
                <a:lnTo>
                  <a:pt x="609" y="419"/>
                </a:lnTo>
                <a:lnTo>
                  <a:pt x="615" y="335"/>
                </a:lnTo>
                <a:lnTo>
                  <a:pt x="617" y="258"/>
                </a:lnTo>
                <a:lnTo>
                  <a:pt x="617" y="191"/>
                </a:lnTo>
                <a:lnTo>
                  <a:pt x="617" y="135"/>
                </a:lnTo>
                <a:lnTo>
                  <a:pt x="615" y="90"/>
                </a:lnTo>
                <a:lnTo>
                  <a:pt x="615" y="56"/>
                </a:lnTo>
                <a:lnTo>
                  <a:pt x="615" y="34"/>
                </a:lnTo>
                <a:lnTo>
                  <a:pt x="613" y="17"/>
                </a:lnTo>
                <a:lnTo>
                  <a:pt x="613" y="8"/>
                </a:lnTo>
                <a:lnTo>
                  <a:pt x="613" y="2"/>
                </a:lnTo>
                <a:lnTo>
                  <a:pt x="613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7" name="Freeform 161"/>
          <p:cNvSpPr>
            <a:spLocks/>
          </p:cNvSpPr>
          <p:nvPr/>
        </p:nvSpPr>
        <p:spPr bwMode="auto">
          <a:xfrm>
            <a:off x="7280275" y="1973263"/>
            <a:ext cx="47625" cy="95250"/>
          </a:xfrm>
          <a:custGeom>
            <a:avLst/>
            <a:gdLst>
              <a:gd name="T0" fmla="*/ 0 w 30"/>
              <a:gd name="T1" fmla="*/ 2147483647 h 60"/>
              <a:gd name="T2" fmla="*/ 2147483647 w 30"/>
              <a:gd name="T3" fmla="*/ 0 h 60"/>
              <a:gd name="T4" fmla="*/ 2147483647 w 30"/>
              <a:gd name="T5" fmla="*/ 2147483647 h 60"/>
              <a:gd name="T6" fmla="*/ 0 60000 65536"/>
              <a:gd name="T7" fmla="*/ 0 60000 65536"/>
              <a:gd name="T8" fmla="*/ 0 60000 65536"/>
              <a:gd name="T9" fmla="*/ 0 w 30"/>
              <a:gd name="T10" fmla="*/ 0 h 60"/>
              <a:gd name="T11" fmla="*/ 30 w 30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0">
                <a:moveTo>
                  <a:pt x="0" y="60"/>
                </a:moveTo>
                <a:lnTo>
                  <a:pt x="13" y="0"/>
                </a:lnTo>
                <a:lnTo>
                  <a:pt x="30" y="6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8" name="Freeform 162"/>
          <p:cNvSpPr>
            <a:spLocks/>
          </p:cNvSpPr>
          <p:nvPr/>
        </p:nvSpPr>
        <p:spPr bwMode="auto">
          <a:xfrm>
            <a:off x="3597275" y="4591050"/>
            <a:ext cx="1189038" cy="385763"/>
          </a:xfrm>
          <a:custGeom>
            <a:avLst/>
            <a:gdLst>
              <a:gd name="T0" fmla="*/ 0 w 749"/>
              <a:gd name="T1" fmla="*/ 0 h 243"/>
              <a:gd name="T2" fmla="*/ 0 w 749"/>
              <a:gd name="T3" fmla="*/ 0 h 243"/>
              <a:gd name="T4" fmla="*/ 2147483647 w 749"/>
              <a:gd name="T5" fmla="*/ 0 h 243"/>
              <a:gd name="T6" fmla="*/ 2147483647 w 749"/>
              <a:gd name="T7" fmla="*/ 2147483647 h 243"/>
              <a:gd name="T8" fmla="*/ 2147483647 w 749"/>
              <a:gd name="T9" fmla="*/ 2147483647 h 243"/>
              <a:gd name="T10" fmla="*/ 2147483647 w 749"/>
              <a:gd name="T11" fmla="*/ 2147483647 h 243"/>
              <a:gd name="T12" fmla="*/ 2147483647 w 749"/>
              <a:gd name="T13" fmla="*/ 2147483647 h 243"/>
              <a:gd name="T14" fmla="*/ 2147483647 w 749"/>
              <a:gd name="T15" fmla="*/ 2147483647 h 243"/>
              <a:gd name="T16" fmla="*/ 2147483647 w 749"/>
              <a:gd name="T17" fmla="*/ 2147483647 h 243"/>
              <a:gd name="T18" fmla="*/ 2147483647 w 749"/>
              <a:gd name="T19" fmla="*/ 2147483647 h 243"/>
              <a:gd name="T20" fmla="*/ 2147483647 w 749"/>
              <a:gd name="T21" fmla="*/ 2147483647 h 243"/>
              <a:gd name="T22" fmla="*/ 2147483647 w 749"/>
              <a:gd name="T23" fmla="*/ 2147483647 h 243"/>
              <a:gd name="T24" fmla="*/ 2147483647 w 749"/>
              <a:gd name="T25" fmla="*/ 2147483647 h 243"/>
              <a:gd name="T26" fmla="*/ 2147483647 w 749"/>
              <a:gd name="T27" fmla="*/ 2147483647 h 243"/>
              <a:gd name="T28" fmla="*/ 2147483647 w 749"/>
              <a:gd name="T29" fmla="*/ 2147483647 h 243"/>
              <a:gd name="T30" fmla="*/ 2147483647 w 749"/>
              <a:gd name="T31" fmla="*/ 2147483647 h 243"/>
              <a:gd name="T32" fmla="*/ 2147483647 w 749"/>
              <a:gd name="T33" fmla="*/ 2147483647 h 243"/>
              <a:gd name="T34" fmla="*/ 2147483647 w 749"/>
              <a:gd name="T35" fmla="*/ 2147483647 h 243"/>
              <a:gd name="T36" fmla="*/ 2147483647 w 749"/>
              <a:gd name="T37" fmla="*/ 2147483647 h 243"/>
              <a:gd name="T38" fmla="*/ 2147483647 w 749"/>
              <a:gd name="T39" fmla="*/ 2147483647 h 243"/>
              <a:gd name="T40" fmla="*/ 2147483647 w 749"/>
              <a:gd name="T41" fmla="*/ 2147483647 h 243"/>
              <a:gd name="T42" fmla="*/ 2147483647 w 749"/>
              <a:gd name="T43" fmla="*/ 2147483647 h 243"/>
              <a:gd name="T44" fmla="*/ 2147483647 w 749"/>
              <a:gd name="T45" fmla="*/ 2147483647 h 243"/>
              <a:gd name="T46" fmla="*/ 2147483647 w 749"/>
              <a:gd name="T47" fmla="*/ 2147483647 h 243"/>
              <a:gd name="T48" fmla="*/ 2147483647 w 749"/>
              <a:gd name="T49" fmla="*/ 2147483647 h 243"/>
              <a:gd name="T50" fmla="*/ 2147483647 w 749"/>
              <a:gd name="T51" fmla="*/ 2147483647 h 243"/>
              <a:gd name="T52" fmla="*/ 2147483647 w 749"/>
              <a:gd name="T53" fmla="*/ 2147483647 h 24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49"/>
              <a:gd name="T82" fmla="*/ 0 h 243"/>
              <a:gd name="T83" fmla="*/ 749 w 749"/>
              <a:gd name="T84" fmla="*/ 243 h 24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49" h="243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4" y="2"/>
                </a:lnTo>
                <a:lnTo>
                  <a:pt x="10" y="8"/>
                </a:lnTo>
                <a:lnTo>
                  <a:pt x="21" y="15"/>
                </a:lnTo>
                <a:lnTo>
                  <a:pt x="34" y="24"/>
                </a:lnTo>
                <a:lnTo>
                  <a:pt x="54" y="39"/>
                </a:lnTo>
                <a:lnTo>
                  <a:pt x="81" y="58"/>
                </a:lnTo>
                <a:lnTo>
                  <a:pt x="114" y="80"/>
                </a:lnTo>
                <a:lnTo>
                  <a:pt x="152" y="107"/>
                </a:lnTo>
                <a:lnTo>
                  <a:pt x="194" y="131"/>
                </a:lnTo>
                <a:lnTo>
                  <a:pt x="241" y="157"/>
                </a:lnTo>
                <a:lnTo>
                  <a:pt x="292" y="179"/>
                </a:lnTo>
                <a:lnTo>
                  <a:pt x="344" y="200"/>
                </a:lnTo>
                <a:lnTo>
                  <a:pt x="407" y="217"/>
                </a:lnTo>
                <a:lnTo>
                  <a:pt x="471" y="228"/>
                </a:lnTo>
                <a:lnTo>
                  <a:pt x="532" y="235"/>
                </a:lnTo>
                <a:lnTo>
                  <a:pt x="589" y="239"/>
                </a:lnTo>
                <a:lnTo>
                  <a:pt x="639" y="241"/>
                </a:lnTo>
                <a:lnTo>
                  <a:pt x="680" y="243"/>
                </a:lnTo>
                <a:lnTo>
                  <a:pt x="710" y="243"/>
                </a:lnTo>
                <a:lnTo>
                  <a:pt x="729" y="243"/>
                </a:lnTo>
                <a:lnTo>
                  <a:pt x="742" y="243"/>
                </a:lnTo>
                <a:lnTo>
                  <a:pt x="747" y="243"/>
                </a:lnTo>
                <a:lnTo>
                  <a:pt x="749" y="24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9" name="Freeform 163"/>
          <p:cNvSpPr>
            <a:spLocks/>
          </p:cNvSpPr>
          <p:nvPr/>
        </p:nvSpPr>
        <p:spPr bwMode="auto">
          <a:xfrm>
            <a:off x="4694238" y="4953000"/>
            <a:ext cx="92075" cy="47625"/>
          </a:xfrm>
          <a:custGeom>
            <a:avLst/>
            <a:gdLst>
              <a:gd name="T0" fmla="*/ 0 w 58"/>
              <a:gd name="T1" fmla="*/ 0 h 30"/>
              <a:gd name="T2" fmla="*/ 2147483647 w 58"/>
              <a:gd name="T3" fmla="*/ 2147483647 h 30"/>
              <a:gd name="T4" fmla="*/ 0 w 58"/>
              <a:gd name="T5" fmla="*/ 2147483647 h 30"/>
              <a:gd name="T6" fmla="*/ 0 60000 65536"/>
              <a:gd name="T7" fmla="*/ 0 60000 65536"/>
              <a:gd name="T8" fmla="*/ 0 60000 65536"/>
              <a:gd name="T9" fmla="*/ 0 w 58"/>
              <a:gd name="T10" fmla="*/ 0 h 30"/>
              <a:gd name="T11" fmla="*/ 58 w 58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30">
                <a:moveTo>
                  <a:pt x="0" y="0"/>
                </a:moveTo>
                <a:lnTo>
                  <a:pt x="58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80" name="Freeform 164"/>
          <p:cNvSpPr>
            <a:spLocks/>
          </p:cNvSpPr>
          <p:nvPr/>
        </p:nvSpPr>
        <p:spPr bwMode="auto">
          <a:xfrm>
            <a:off x="5045075" y="4629150"/>
            <a:ext cx="1149350" cy="358775"/>
          </a:xfrm>
          <a:custGeom>
            <a:avLst/>
            <a:gdLst>
              <a:gd name="T0" fmla="*/ 0 w 724"/>
              <a:gd name="T1" fmla="*/ 2147483647 h 226"/>
              <a:gd name="T2" fmla="*/ 0 w 724"/>
              <a:gd name="T3" fmla="*/ 2147483647 h 226"/>
              <a:gd name="T4" fmla="*/ 2147483647 w 724"/>
              <a:gd name="T5" fmla="*/ 2147483647 h 226"/>
              <a:gd name="T6" fmla="*/ 2147483647 w 724"/>
              <a:gd name="T7" fmla="*/ 2147483647 h 226"/>
              <a:gd name="T8" fmla="*/ 2147483647 w 724"/>
              <a:gd name="T9" fmla="*/ 2147483647 h 226"/>
              <a:gd name="T10" fmla="*/ 2147483647 w 724"/>
              <a:gd name="T11" fmla="*/ 2147483647 h 226"/>
              <a:gd name="T12" fmla="*/ 2147483647 w 724"/>
              <a:gd name="T13" fmla="*/ 2147483647 h 226"/>
              <a:gd name="T14" fmla="*/ 2147483647 w 724"/>
              <a:gd name="T15" fmla="*/ 2147483647 h 226"/>
              <a:gd name="T16" fmla="*/ 2147483647 w 724"/>
              <a:gd name="T17" fmla="*/ 2147483647 h 226"/>
              <a:gd name="T18" fmla="*/ 2147483647 w 724"/>
              <a:gd name="T19" fmla="*/ 2147483647 h 226"/>
              <a:gd name="T20" fmla="*/ 2147483647 w 724"/>
              <a:gd name="T21" fmla="*/ 2147483647 h 226"/>
              <a:gd name="T22" fmla="*/ 2147483647 w 724"/>
              <a:gd name="T23" fmla="*/ 2147483647 h 226"/>
              <a:gd name="T24" fmla="*/ 2147483647 w 724"/>
              <a:gd name="T25" fmla="*/ 2147483647 h 226"/>
              <a:gd name="T26" fmla="*/ 2147483647 w 724"/>
              <a:gd name="T27" fmla="*/ 2147483647 h 226"/>
              <a:gd name="T28" fmla="*/ 2147483647 w 724"/>
              <a:gd name="T29" fmla="*/ 2147483647 h 226"/>
              <a:gd name="T30" fmla="*/ 2147483647 w 724"/>
              <a:gd name="T31" fmla="*/ 2147483647 h 226"/>
              <a:gd name="T32" fmla="*/ 2147483647 w 724"/>
              <a:gd name="T33" fmla="*/ 2147483647 h 226"/>
              <a:gd name="T34" fmla="*/ 2147483647 w 724"/>
              <a:gd name="T35" fmla="*/ 2147483647 h 226"/>
              <a:gd name="T36" fmla="*/ 2147483647 w 724"/>
              <a:gd name="T37" fmla="*/ 2147483647 h 226"/>
              <a:gd name="T38" fmla="*/ 2147483647 w 724"/>
              <a:gd name="T39" fmla="*/ 2147483647 h 226"/>
              <a:gd name="T40" fmla="*/ 2147483647 w 724"/>
              <a:gd name="T41" fmla="*/ 2147483647 h 226"/>
              <a:gd name="T42" fmla="*/ 2147483647 w 724"/>
              <a:gd name="T43" fmla="*/ 2147483647 h 226"/>
              <a:gd name="T44" fmla="*/ 2147483647 w 724"/>
              <a:gd name="T45" fmla="*/ 2147483647 h 226"/>
              <a:gd name="T46" fmla="*/ 2147483647 w 724"/>
              <a:gd name="T47" fmla="*/ 2147483647 h 226"/>
              <a:gd name="T48" fmla="*/ 2147483647 w 724"/>
              <a:gd name="T49" fmla="*/ 2147483647 h 226"/>
              <a:gd name="T50" fmla="*/ 2147483647 w 724"/>
              <a:gd name="T51" fmla="*/ 2147483647 h 226"/>
              <a:gd name="T52" fmla="*/ 2147483647 w 724"/>
              <a:gd name="T53" fmla="*/ 2147483647 h 226"/>
              <a:gd name="T54" fmla="*/ 2147483647 w 724"/>
              <a:gd name="T55" fmla="*/ 0 h 226"/>
              <a:gd name="T56" fmla="*/ 2147483647 w 724"/>
              <a:gd name="T57" fmla="*/ 0 h 226"/>
              <a:gd name="T58" fmla="*/ 2147483647 w 724"/>
              <a:gd name="T59" fmla="*/ 0 h 226"/>
              <a:gd name="T60" fmla="*/ 2147483647 w 724"/>
              <a:gd name="T61" fmla="*/ 0 h 22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724"/>
              <a:gd name="T94" fmla="*/ 0 h 226"/>
              <a:gd name="T95" fmla="*/ 724 w 724"/>
              <a:gd name="T96" fmla="*/ 226 h 22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724" h="226">
                <a:moveTo>
                  <a:pt x="0" y="226"/>
                </a:moveTo>
                <a:lnTo>
                  <a:pt x="0" y="226"/>
                </a:lnTo>
                <a:lnTo>
                  <a:pt x="1" y="226"/>
                </a:lnTo>
                <a:lnTo>
                  <a:pt x="5" y="225"/>
                </a:lnTo>
                <a:lnTo>
                  <a:pt x="16" y="225"/>
                </a:lnTo>
                <a:lnTo>
                  <a:pt x="31" y="223"/>
                </a:lnTo>
                <a:lnTo>
                  <a:pt x="56" y="221"/>
                </a:lnTo>
                <a:lnTo>
                  <a:pt x="89" y="217"/>
                </a:lnTo>
                <a:lnTo>
                  <a:pt x="134" y="213"/>
                </a:lnTo>
                <a:lnTo>
                  <a:pt x="186" y="210"/>
                </a:lnTo>
                <a:lnTo>
                  <a:pt x="246" y="202"/>
                </a:lnTo>
                <a:lnTo>
                  <a:pt x="308" y="195"/>
                </a:lnTo>
                <a:lnTo>
                  <a:pt x="369" y="183"/>
                </a:lnTo>
                <a:lnTo>
                  <a:pt x="429" y="170"/>
                </a:lnTo>
                <a:lnTo>
                  <a:pt x="485" y="155"/>
                </a:lnTo>
                <a:lnTo>
                  <a:pt x="541" y="135"/>
                </a:lnTo>
                <a:lnTo>
                  <a:pt x="586" y="113"/>
                </a:lnTo>
                <a:lnTo>
                  <a:pt x="623" y="90"/>
                </a:lnTo>
                <a:lnTo>
                  <a:pt x="655" y="68"/>
                </a:lnTo>
                <a:lnTo>
                  <a:pt x="678" y="47"/>
                </a:lnTo>
                <a:lnTo>
                  <a:pt x="694" y="28"/>
                </a:lnTo>
                <a:lnTo>
                  <a:pt x="704" y="21"/>
                </a:lnTo>
                <a:lnTo>
                  <a:pt x="709" y="15"/>
                </a:lnTo>
                <a:lnTo>
                  <a:pt x="715" y="10"/>
                </a:lnTo>
                <a:lnTo>
                  <a:pt x="719" y="6"/>
                </a:lnTo>
                <a:lnTo>
                  <a:pt x="720" y="4"/>
                </a:lnTo>
                <a:lnTo>
                  <a:pt x="722" y="2"/>
                </a:lnTo>
                <a:lnTo>
                  <a:pt x="724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81" name="Freeform 165"/>
          <p:cNvSpPr>
            <a:spLocks/>
          </p:cNvSpPr>
          <p:nvPr/>
        </p:nvSpPr>
        <p:spPr bwMode="auto">
          <a:xfrm>
            <a:off x="6111875" y="4629150"/>
            <a:ext cx="82550" cy="84138"/>
          </a:xfrm>
          <a:custGeom>
            <a:avLst/>
            <a:gdLst>
              <a:gd name="T0" fmla="*/ 0 w 52"/>
              <a:gd name="T1" fmla="*/ 2147483647 h 53"/>
              <a:gd name="T2" fmla="*/ 2147483647 w 52"/>
              <a:gd name="T3" fmla="*/ 0 h 53"/>
              <a:gd name="T4" fmla="*/ 2147483647 w 52"/>
              <a:gd name="T5" fmla="*/ 2147483647 h 53"/>
              <a:gd name="T6" fmla="*/ 0 60000 65536"/>
              <a:gd name="T7" fmla="*/ 0 60000 65536"/>
              <a:gd name="T8" fmla="*/ 0 60000 65536"/>
              <a:gd name="T9" fmla="*/ 0 w 52"/>
              <a:gd name="T10" fmla="*/ 0 h 53"/>
              <a:gd name="T11" fmla="*/ 52 w 52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53">
                <a:moveTo>
                  <a:pt x="0" y="30"/>
                </a:moveTo>
                <a:lnTo>
                  <a:pt x="52" y="0"/>
                </a:lnTo>
                <a:lnTo>
                  <a:pt x="20" y="5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82" name="Freeform 166"/>
          <p:cNvSpPr>
            <a:spLocks/>
          </p:cNvSpPr>
          <p:nvPr/>
        </p:nvSpPr>
        <p:spPr bwMode="auto">
          <a:xfrm>
            <a:off x="4187825" y="3776663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5" y="41"/>
                </a:lnTo>
                <a:lnTo>
                  <a:pt x="112" y="20"/>
                </a:lnTo>
                <a:lnTo>
                  <a:pt x="91" y="5"/>
                </a:lnTo>
                <a:lnTo>
                  <a:pt x="65" y="0"/>
                </a:lnTo>
                <a:lnTo>
                  <a:pt x="41" y="5"/>
                </a:lnTo>
                <a:lnTo>
                  <a:pt x="19" y="20"/>
                </a:lnTo>
                <a:lnTo>
                  <a:pt x="5" y="41"/>
                </a:lnTo>
                <a:lnTo>
                  <a:pt x="0" y="65"/>
                </a:lnTo>
                <a:lnTo>
                  <a:pt x="5" y="91"/>
                </a:lnTo>
                <a:lnTo>
                  <a:pt x="19" y="112"/>
                </a:lnTo>
                <a:lnTo>
                  <a:pt x="41" y="127"/>
                </a:lnTo>
                <a:lnTo>
                  <a:pt x="65" y="130"/>
                </a:lnTo>
                <a:lnTo>
                  <a:pt x="91" y="127"/>
                </a:lnTo>
                <a:lnTo>
                  <a:pt x="112" y="112"/>
                </a:lnTo>
                <a:lnTo>
                  <a:pt x="125" y="91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83" name="Freeform 167"/>
          <p:cNvSpPr>
            <a:spLocks/>
          </p:cNvSpPr>
          <p:nvPr/>
        </p:nvSpPr>
        <p:spPr bwMode="auto">
          <a:xfrm>
            <a:off x="3671888" y="3527425"/>
            <a:ext cx="522287" cy="358775"/>
          </a:xfrm>
          <a:custGeom>
            <a:avLst/>
            <a:gdLst>
              <a:gd name="T0" fmla="*/ 0 w 329"/>
              <a:gd name="T1" fmla="*/ 0 h 226"/>
              <a:gd name="T2" fmla="*/ 2147483647 w 329"/>
              <a:gd name="T3" fmla="*/ 0 h 226"/>
              <a:gd name="T4" fmla="*/ 2147483647 w 329"/>
              <a:gd name="T5" fmla="*/ 2147483647 h 226"/>
              <a:gd name="T6" fmla="*/ 2147483647 w 329"/>
              <a:gd name="T7" fmla="*/ 2147483647 h 226"/>
              <a:gd name="T8" fmla="*/ 2147483647 w 329"/>
              <a:gd name="T9" fmla="*/ 2147483647 h 226"/>
              <a:gd name="T10" fmla="*/ 2147483647 w 329"/>
              <a:gd name="T11" fmla="*/ 2147483647 h 226"/>
              <a:gd name="T12" fmla="*/ 2147483647 w 329"/>
              <a:gd name="T13" fmla="*/ 2147483647 h 226"/>
              <a:gd name="T14" fmla="*/ 2147483647 w 329"/>
              <a:gd name="T15" fmla="*/ 2147483647 h 226"/>
              <a:gd name="T16" fmla="*/ 2147483647 w 329"/>
              <a:gd name="T17" fmla="*/ 2147483647 h 226"/>
              <a:gd name="T18" fmla="*/ 2147483647 w 329"/>
              <a:gd name="T19" fmla="*/ 2147483647 h 226"/>
              <a:gd name="T20" fmla="*/ 2147483647 w 329"/>
              <a:gd name="T21" fmla="*/ 2147483647 h 226"/>
              <a:gd name="T22" fmla="*/ 2147483647 w 329"/>
              <a:gd name="T23" fmla="*/ 2147483647 h 226"/>
              <a:gd name="T24" fmla="*/ 2147483647 w 329"/>
              <a:gd name="T25" fmla="*/ 2147483647 h 226"/>
              <a:gd name="T26" fmla="*/ 2147483647 w 329"/>
              <a:gd name="T27" fmla="*/ 2147483647 h 226"/>
              <a:gd name="T28" fmla="*/ 2147483647 w 329"/>
              <a:gd name="T29" fmla="*/ 2147483647 h 226"/>
              <a:gd name="T30" fmla="*/ 2147483647 w 329"/>
              <a:gd name="T31" fmla="*/ 2147483647 h 226"/>
              <a:gd name="T32" fmla="*/ 2147483647 w 329"/>
              <a:gd name="T33" fmla="*/ 2147483647 h 226"/>
              <a:gd name="T34" fmla="*/ 2147483647 w 329"/>
              <a:gd name="T35" fmla="*/ 2147483647 h 226"/>
              <a:gd name="T36" fmla="*/ 2147483647 w 329"/>
              <a:gd name="T37" fmla="*/ 2147483647 h 226"/>
              <a:gd name="T38" fmla="*/ 2147483647 w 329"/>
              <a:gd name="T39" fmla="*/ 2147483647 h 226"/>
              <a:gd name="T40" fmla="*/ 2147483647 w 329"/>
              <a:gd name="T41" fmla="*/ 2147483647 h 2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29"/>
              <a:gd name="T64" fmla="*/ 0 h 226"/>
              <a:gd name="T65" fmla="*/ 329 w 329"/>
              <a:gd name="T66" fmla="*/ 226 h 22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29" h="226">
                <a:moveTo>
                  <a:pt x="0" y="0"/>
                </a:moveTo>
                <a:lnTo>
                  <a:pt x="2" y="0"/>
                </a:lnTo>
                <a:lnTo>
                  <a:pt x="2" y="2"/>
                </a:lnTo>
                <a:lnTo>
                  <a:pt x="4" y="5"/>
                </a:lnTo>
                <a:lnTo>
                  <a:pt x="9" y="15"/>
                </a:lnTo>
                <a:lnTo>
                  <a:pt x="17" y="30"/>
                </a:lnTo>
                <a:lnTo>
                  <a:pt x="28" y="52"/>
                </a:lnTo>
                <a:lnTo>
                  <a:pt x="43" y="78"/>
                </a:lnTo>
                <a:lnTo>
                  <a:pt x="63" y="106"/>
                </a:lnTo>
                <a:lnTo>
                  <a:pt x="90" y="134"/>
                </a:lnTo>
                <a:lnTo>
                  <a:pt x="119" y="160"/>
                </a:lnTo>
                <a:lnTo>
                  <a:pt x="153" y="179"/>
                </a:lnTo>
                <a:lnTo>
                  <a:pt x="190" y="194"/>
                </a:lnTo>
                <a:lnTo>
                  <a:pt x="228" y="205"/>
                </a:lnTo>
                <a:lnTo>
                  <a:pt x="261" y="213"/>
                </a:lnTo>
                <a:lnTo>
                  <a:pt x="289" y="218"/>
                </a:lnTo>
                <a:lnTo>
                  <a:pt x="308" y="222"/>
                </a:lnTo>
                <a:lnTo>
                  <a:pt x="319" y="224"/>
                </a:lnTo>
                <a:lnTo>
                  <a:pt x="325" y="226"/>
                </a:lnTo>
                <a:lnTo>
                  <a:pt x="329" y="22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84" name="Freeform 168"/>
          <p:cNvSpPr>
            <a:spLocks/>
          </p:cNvSpPr>
          <p:nvPr/>
        </p:nvSpPr>
        <p:spPr bwMode="auto">
          <a:xfrm>
            <a:off x="4095750" y="3844925"/>
            <a:ext cx="98425" cy="46038"/>
          </a:xfrm>
          <a:custGeom>
            <a:avLst/>
            <a:gdLst>
              <a:gd name="T0" fmla="*/ 2147483647 w 62"/>
              <a:gd name="T1" fmla="*/ 0 h 29"/>
              <a:gd name="T2" fmla="*/ 2147483647 w 62"/>
              <a:gd name="T3" fmla="*/ 2147483647 h 29"/>
              <a:gd name="T4" fmla="*/ 0 w 62"/>
              <a:gd name="T5" fmla="*/ 2147483647 h 29"/>
              <a:gd name="T6" fmla="*/ 0 60000 65536"/>
              <a:gd name="T7" fmla="*/ 0 60000 65536"/>
              <a:gd name="T8" fmla="*/ 0 60000 65536"/>
              <a:gd name="T9" fmla="*/ 0 w 62"/>
              <a:gd name="T10" fmla="*/ 0 h 29"/>
              <a:gd name="T11" fmla="*/ 62 w 62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" h="29">
                <a:moveTo>
                  <a:pt x="6" y="0"/>
                </a:moveTo>
                <a:lnTo>
                  <a:pt x="62" y="26"/>
                </a:lnTo>
                <a:lnTo>
                  <a:pt x="0" y="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85" name="Freeform 169"/>
          <p:cNvSpPr>
            <a:spLocks/>
          </p:cNvSpPr>
          <p:nvPr/>
        </p:nvSpPr>
        <p:spPr bwMode="auto">
          <a:xfrm>
            <a:off x="4410075" y="3725863"/>
            <a:ext cx="614363" cy="198437"/>
          </a:xfrm>
          <a:custGeom>
            <a:avLst/>
            <a:gdLst>
              <a:gd name="T0" fmla="*/ 0 w 387"/>
              <a:gd name="T1" fmla="*/ 2147483647 h 125"/>
              <a:gd name="T2" fmla="*/ 0 w 387"/>
              <a:gd name="T3" fmla="*/ 2147483647 h 125"/>
              <a:gd name="T4" fmla="*/ 2147483647 w 387"/>
              <a:gd name="T5" fmla="*/ 2147483647 h 125"/>
              <a:gd name="T6" fmla="*/ 2147483647 w 387"/>
              <a:gd name="T7" fmla="*/ 2147483647 h 125"/>
              <a:gd name="T8" fmla="*/ 2147483647 w 387"/>
              <a:gd name="T9" fmla="*/ 2147483647 h 125"/>
              <a:gd name="T10" fmla="*/ 2147483647 w 387"/>
              <a:gd name="T11" fmla="*/ 2147483647 h 125"/>
              <a:gd name="T12" fmla="*/ 2147483647 w 387"/>
              <a:gd name="T13" fmla="*/ 2147483647 h 125"/>
              <a:gd name="T14" fmla="*/ 2147483647 w 387"/>
              <a:gd name="T15" fmla="*/ 2147483647 h 125"/>
              <a:gd name="T16" fmla="*/ 2147483647 w 387"/>
              <a:gd name="T17" fmla="*/ 2147483647 h 125"/>
              <a:gd name="T18" fmla="*/ 2147483647 w 387"/>
              <a:gd name="T19" fmla="*/ 2147483647 h 125"/>
              <a:gd name="T20" fmla="*/ 2147483647 w 387"/>
              <a:gd name="T21" fmla="*/ 2147483647 h 125"/>
              <a:gd name="T22" fmla="*/ 2147483647 w 387"/>
              <a:gd name="T23" fmla="*/ 2147483647 h 125"/>
              <a:gd name="T24" fmla="*/ 2147483647 w 387"/>
              <a:gd name="T25" fmla="*/ 2147483647 h 125"/>
              <a:gd name="T26" fmla="*/ 2147483647 w 387"/>
              <a:gd name="T27" fmla="*/ 2147483647 h 125"/>
              <a:gd name="T28" fmla="*/ 2147483647 w 387"/>
              <a:gd name="T29" fmla="*/ 2147483647 h 125"/>
              <a:gd name="T30" fmla="*/ 2147483647 w 387"/>
              <a:gd name="T31" fmla="*/ 2147483647 h 125"/>
              <a:gd name="T32" fmla="*/ 2147483647 w 387"/>
              <a:gd name="T33" fmla="*/ 2147483647 h 125"/>
              <a:gd name="T34" fmla="*/ 2147483647 w 387"/>
              <a:gd name="T35" fmla="*/ 2147483647 h 125"/>
              <a:gd name="T36" fmla="*/ 2147483647 w 387"/>
              <a:gd name="T37" fmla="*/ 2147483647 h 125"/>
              <a:gd name="T38" fmla="*/ 2147483647 w 387"/>
              <a:gd name="T39" fmla="*/ 2147483647 h 125"/>
              <a:gd name="T40" fmla="*/ 2147483647 w 387"/>
              <a:gd name="T41" fmla="*/ 2147483647 h 125"/>
              <a:gd name="T42" fmla="*/ 2147483647 w 387"/>
              <a:gd name="T43" fmla="*/ 0 h 125"/>
              <a:gd name="T44" fmla="*/ 2147483647 w 387"/>
              <a:gd name="T45" fmla="*/ 0 h 125"/>
              <a:gd name="T46" fmla="*/ 2147483647 w 387"/>
              <a:gd name="T47" fmla="*/ 0 h 125"/>
              <a:gd name="T48" fmla="*/ 2147483647 w 387"/>
              <a:gd name="T49" fmla="*/ 0 h 125"/>
              <a:gd name="T50" fmla="*/ 2147483647 w 387"/>
              <a:gd name="T51" fmla="*/ 0 h 12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7"/>
              <a:gd name="T79" fmla="*/ 0 h 125"/>
              <a:gd name="T80" fmla="*/ 387 w 387"/>
              <a:gd name="T81" fmla="*/ 125 h 12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7" h="125">
                <a:moveTo>
                  <a:pt x="0" y="112"/>
                </a:moveTo>
                <a:lnTo>
                  <a:pt x="0" y="112"/>
                </a:lnTo>
                <a:lnTo>
                  <a:pt x="2" y="112"/>
                </a:lnTo>
                <a:lnTo>
                  <a:pt x="7" y="114"/>
                </a:lnTo>
                <a:lnTo>
                  <a:pt x="19" y="116"/>
                </a:lnTo>
                <a:lnTo>
                  <a:pt x="35" y="118"/>
                </a:lnTo>
                <a:lnTo>
                  <a:pt x="62" y="121"/>
                </a:lnTo>
                <a:lnTo>
                  <a:pt x="93" y="123"/>
                </a:lnTo>
                <a:lnTo>
                  <a:pt x="129" y="125"/>
                </a:lnTo>
                <a:lnTo>
                  <a:pt x="168" y="121"/>
                </a:lnTo>
                <a:lnTo>
                  <a:pt x="207" y="114"/>
                </a:lnTo>
                <a:lnTo>
                  <a:pt x="245" y="99"/>
                </a:lnTo>
                <a:lnTo>
                  <a:pt x="280" y="80"/>
                </a:lnTo>
                <a:lnTo>
                  <a:pt x="312" y="60"/>
                </a:lnTo>
                <a:lnTo>
                  <a:pt x="338" y="39"/>
                </a:lnTo>
                <a:lnTo>
                  <a:pt x="359" y="22"/>
                </a:lnTo>
                <a:lnTo>
                  <a:pt x="366" y="17"/>
                </a:lnTo>
                <a:lnTo>
                  <a:pt x="372" y="11"/>
                </a:lnTo>
                <a:lnTo>
                  <a:pt x="377" y="7"/>
                </a:lnTo>
                <a:lnTo>
                  <a:pt x="381" y="4"/>
                </a:lnTo>
                <a:lnTo>
                  <a:pt x="383" y="2"/>
                </a:lnTo>
                <a:lnTo>
                  <a:pt x="385" y="0"/>
                </a:lnTo>
                <a:lnTo>
                  <a:pt x="38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86" name="Freeform 170"/>
          <p:cNvSpPr>
            <a:spLocks/>
          </p:cNvSpPr>
          <p:nvPr/>
        </p:nvSpPr>
        <p:spPr bwMode="auto">
          <a:xfrm>
            <a:off x="4937125" y="3725863"/>
            <a:ext cx="87313" cy="76200"/>
          </a:xfrm>
          <a:custGeom>
            <a:avLst/>
            <a:gdLst>
              <a:gd name="T0" fmla="*/ 0 w 55"/>
              <a:gd name="T1" fmla="*/ 2147483647 h 48"/>
              <a:gd name="T2" fmla="*/ 2147483647 w 55"/>
              <a:gd name="T3" fmla="*/ 0 h 48"/>
              <a:gd name="T4" fmla="*/ 2147483647 w 55"/>
              <a:gd name="T5" fmla="*/ 2147483647 h 48"/>
              <a:gd name="T6" fmla="*/ 0 60000 65536"/>
              <a:gd name="T7" fmla="*/ 0 60000 65536"/>
              <a:gd name="T8" fmla="*/ 0 60000 65536"/>
              <a:gd name="T9" fmla="*/ 0 w 55"/>
              <a:gd name="T10" fmla="*/ 0 h 48"/>
              <a:gd name="T11" fmla="*/ 55 w 55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48">
                <a:moveTo>
                  <a:pt x="0" y="26"/>
                </a:moveTo>
                <a:lnTo>
                  <a:pt x="55" y="0"/>
                </a:lnTo>
                <a:lnTo>
                  <a:pt x="19" y="4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87" name="Text Box 173"/>
          <p:cNvSpPr txBox="1">
            <a:spLocks noChangeArrowheads="1"/>
          </p:cNvSpPr>
          <p:nvPr/>
        </p:nvSpPr>
        <p:spPr bwMode="auto">
          <a:xfrm>
            <a:off x="1600200" y="422592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CA"/>
          </a:p>
        </p:txBody>
      </p:sp>
      <p:sp>
        <p:nvSpPr>
          <p:cNvPr id="99502" name="Text Box 174"/>
          <p:cNvSpPr txBox="1">
            <a:spLocks noChangeArrowheads="1"/>
          </p:cNvSpPr>
          <p:nvPr/>
        </p:nvSpPr>
        <p:spPr bwMode="auto">
          <a:xfrm>
            <a:off x="185738" y="5105400"/>
            <a:ext cx="895826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000" b="1">
                <a:latin typeface="Comic Sans MS" pitchFamily="66" charset="0"/>
              </a:rPr>
              <a:t>But it does not express that: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2000">
                <a:latin typeface="Comic Sans MS" pitchFamily="66" charset="0"/>
              </a:rPr>
              <a:t>Reg nouns ending in –s, -z, -sh, -ch, -x   -&gt; es  (kiss, waltz, bush, rich, box)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2000">
                <a:latin typeface="Comic Sans MS" pitchFamily="66" charset="0"/>
              </a:rPr>
              <a:t>Reg nouns ending –y preceded by a consonant change the –y to -i </a:t>
            </a:r>
          </a:p>
          <a:p>
            <a:endParaRPr lang="en-US" sz="2000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18" name="Ink 1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7213" y="1003300"/>
              <a:ext cx="622300" cy="628650"/>
            </p14:xfrm>
          </p:contentPart>
        </mc:Choice>
        <mc:Fallback xmlns="">
          <p:pic>
            <p:nvPicPr>
              <p:cNvPr id="9218" name="Ink 1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33254" y="997899"/>
                <a:ext cx="631658" cy="637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19" name="Ink 1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3488" y="896938"/>
              <a:ext cx="923925" cy="863600"/>
            </p14:xfrm>
          </p:contentPart>
        </mc:Choice>
        <mc:Fallback xmlns="">
          <p:pic>
            <p:nvPicPr>
              <p:cNvPr id="9219" name="Ink 1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10968" y="890458"/>
                <a:ext cx="934727" cy="876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9838" y="2060575"/>
              <a:ext cx="342900" cy="295275"/>
            </p14:xfrm>
          </p:contentPart>
        </mc:Choice>
        <mc:Fallback xmlns="">
          <p:pic>
            <p:nvPicPr>
              <p:cNvPr id="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11562" y="2055534"/>
                <a:ext cx="362690" cy="31147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50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81857D1-A9C9-4BF7-A572-E353FA8EB8C9}" type="datetime1">
              <a:rPr lang="en-US" smtClean="0"/>
              <a:t>1/9/2019</a:t>
            </a:fld>
            <a:endParaRPr lang="en-US"/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EFAB8C-8427-406D-B2B5-97CDCD6D99FC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Small Fragment of V and N Derivational Morphology</a:t>
            </a:r>
          </a:p>
        </p:txBody>
      </p:sp>
      <p:grpSp>
        <p:nvGrpSpPr>
          <p:cNvPr id="39942" name="Group 225"/>
          <p:cNvGrpSpPr>
            <a:grpSpLocks/>
          </p:cNvGrpSpPr>
          <p:nvPr/>
        </p:nvGrpSpPr>
        <p:grpSpPr bwMode="auto">
          <a:xfrm>
            <a:off x="2438400" y="1981200"/>
            <a:ext cx="6253163" cy="4114800"/>
            <a:chOff x="912" y="1248"/>
            <a:chExt cx="3939" cy="2592"/>
          </a:xfrm>
        </p:grpSpPr>
        <p:sp>
          <p:nvSpPr>
            <p:cNvPr id="39948" name="Rectangle 220"/>
            <p:cNvSpPr>
              <a:spLocks noChangeArrowheads="1"/>
            </p:cNvSpPr>
            <p:nvPr/>
          </p:nvSpPr>
          <p:spPr bwMode="auto">
            <a:xfrm>
              <a:off x="1728" y="2208"/>
              <a:ext cx="480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" name="Rectangle 221"/>
            <p:cNvSpPr>
              <a:spLocks noChangeArrowheads="1"/>
            </p:cNvSpPr>
            <p:nvPr/>
          </p:nvSpPr>
          <p:spPr bwMode="auto">
            <a:xfrm>
              <a:off x="2016" y="2592"/>
              <a:ext cx="480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0" name="Rectangle 222"/>
            <p:cNvSpPr>
              <a:spLocks noChangeArrowheads="1"/>
            </p:cNvSpPr>
            <p:nvPr/>
          </p:nvSpPr>
          <p:spPr bwMode="auto">
            <a:xfrm>
              <a:off x="1200" y="2544"/>
              <a:ext cx="43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" name="Rectangle 223"/>
            <p:cNvSpPr>
              <a:spLocks noChangeArrowheads="1"/>
            </p:cNvSpPr>
            <p:nvPr/>
          </p:nvSpPr>
          <p:spPr bwMode="auto">
            <a:xfrm>
              <a:off x="1158" y="3192"/>
              <a:ext cx="43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2" name="Rectangle 224"/>
            <p:cNvSpPr>
              <a:spLocks noChangeArrowheads="1"/>
            </p:cNvSpPr>
            <p:nvPr/>
          </p:nvSpPr>
          <p:spPr bwMode="auto">
            <a:xfrm>
              <a:off x="1440" y="3648"/>
              <a:ext cx="480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" name="Rectangle 219"/>
            <p:cNvSpPr>
              <a:spLocks noChangeArrowheads="1"/>
            </p:cNvSpPr>
            <p:nvPr/>
          </p:nvSpPr>
          <p:spPr bwMode="auto">
            <a:xfrm>
              <a:off x="1872" y="1968"/>
              <a:ext cx="480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4" name="Rectangle 218"/>
            <p:cNvSpPr>
              <a:spLocks noChangeArrowheads="1"/>
            </p:cNvSpPr>
            <p:nvPr/>
          </p:nvSpPr>
          <p:spPr bwMode="auto">
            <a:xfrm>
              <a:off x="1824" y="1296"/>
              <a:ext cx="480" cy="14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5" name="AutoShape 6"/>
            <p:cNvSpPr>
              <a:spLocks noChangeAspect="1" noChangeArrowheads="1" noTextEdit="1"/>
            </p:cNvSpPr>
            <p:nvPr/>
          </p:nvSpPr>
          <p:spPr bwMode="auto">
            <a:xfrm>
              <a:off x="912" y="1248"/>
              <a:ext cx="3939" cy="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6" name="Freeform 9"/>
            <p:cNvSpPr>
              <a:spLocks/>
            </p:cNvSpPr>
            <p:nvPr/>
          </p:nvSpPr>
          <p:spPr bwMode="auto">
            <a:xfrm>
              <a:off x="1503" y="1516"/>
              <a:ext cx="378" cy="378"/>
            </a:xfrm>
            <a:custGeom>
              <a:avLst/>
              <a:gdLst>
                <a:gd name="T0" fmla="*/ 378 w 378"/>
                <a:gd name="T1" fmla="*/ 190 h 378"/>
                <a:gd name="T2" fmla="*/ 373 w 378"/>
                <a:gd name="T3" fmla="*/ 146 h 378"/>
                <a:gd name="T4" fmla="*/ 359 w 378"/>
                <a:gd name="T5" fmla="*/ 106 h 378"/>
                <a:gd name="T6" fmla="*/ 337 w 378"/>
                <a:gd name="T7" fmla="*/ 72 h 378"/>
                <a:gd name="T8" fmla="*/ 308 w 378"/>
                <a:gd name="T9" fmla="*/ 43 h 378"/>
                <a:gd name="T10" fmla="*/ 272 w 378"/>
                <a:gd name="T11" fmla="*/ 21 h 378"/>
                <a:gd name="T12" fmla="*/ 233 w 378"/>
                <a:gd name="T13" fmla="*/ 6 h 378"/>
                <a:gd name="T14" fmla="*/ 190 w 378"/>
                <a:gd name="T15" fmla="*/ 0 h 378"/>
                <a:gd name="T16" fmla="*/ 147 w 378"/>
                <a:gd name="T17" fmla="*/ 6 h 378"/>
                <a:gd name="T18" fmla="*/ 106 w 378"/>
                <a:gd name="T19" fmla="*/ 21 h 378"/>
                <a:gd name="T20" fmla="*/ 72 w 378"/>
                <a:gd name="T21" fmla="*/ 43 h 378"/>
                <a:gd name="T22" fmla="*/ 43 w 378"/>
                <a:gd name="T23" fmla="*/ 72 h 378"/>
                <a:gd name="T24" fmla="*/ 21 w 378"/>
                <a:gd name="T25" fmla="*/ 106 h 378"/>
                <a:gd name="T26" fmla="*/ 5 w 378"/>
                <a:gd name="T27" fmla="*/ 146 h 378"/>
                <a:gd name="T28" fmla="*/ 0 w 378"/>
                <a:gd name="T29" fmla="*/ 190 h 378"/>
                <a:gd name="T30" fmla="*/ 5 w 378"/>
                <a:gd name="T31" fmla="*/ 233 h 378"/>
                <a:gd name="T32" fmla="*/ 21 w 378"/>
                <a:gd name="T33" fmla="*/ 272 h 378"/>
                <a:gd name="T34" fmla="*/ 43 w 378"/>
                <a:gd name="T35" fmla="*/ 308 h 378"/>
                <a:gd name="T36" fmla="*/ 72 w 378"/>
                <a:gd name="T37" fmla="*/ 337 h 378"/>
                <a:gd name="T38" fmla="*/ 106 w 378"/>
                <a:gd name="T39" fmla="*/ 359 h 378"/>
                <a:gd name="T40" fmla="*/ 147 w 378"/>
                <a:gd name="T41" fmla="*/ 373 h 378"/>
                <a:gd name="T42" fmla="*/ 190 w 378"/>
                <a:gd name="T43" fmla="*/ 378 h 378"/>
                <a:gd name="T44" fmla="*/ 233 w 378"/>
                <a:gd name="T45" fmla="*/ 373 h 378"/>
                <a:gd name="T46" fmla="*/ 272 w 378"/>
                <a:gd name="T47" fmla="*/ 359 h 378"/>
                <a:gd name="T48" fmla="*/ 308 w 378"/>
                <a:gd name="T49" fmla="*/ 337 h 378"/>
                <a:gd name="T50" fmla="*/ 337 w 378"/>
                <a:gd name="T51" fmla="*/ 308 h 378"/>
                <a:gd name="T52" fmla="*/ 359 w 378"/>
                <a:gd name="T53" fmla="*/ 272 h 378"/>
                <a:gd name="T54" fmla="*/ 373 w 378"/>
                <a:gd name="T55" fmla="*/ 233 h 378"/>
                <a:gd name="T56" fmla="*/ 378 w 378"/>
                <a:gd name="T57" fmla="*/ 190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8"/>
                <a:gd name="T89" fmla="*/ 378 w 378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8">
                  <a:moveTo>
                    <a:pt x="378" y="190"/>
                  </a:moveTo>
                  <a:lnTo>
                    <a:pt x="373" y="146"/>
                  </a:lnTo>
                  <a:lnTo>
                    <a:pt x="359" y="106"/>
                  </a:lnTo>
                  <a:lnTo>
                    <a:pt x="337" y="72"/>
                  </a:lnTo>
                  <a:lnTo>
                    <a:pt x="308" y="43"/>
                  </a:lnTo>
                  <a:lnTo>
                    <a:pt x="272" y="21"/>
                  </a:lnTo>
                  <a:lnTo>
                    <a:pt x="233" y="6"/>
                  </a:lnTo>
                  <a:lnTo>
                    <a:pt x="190" y="0"/>
                  </a:lnTo>
                  <a:lnTo>
                    <a:pt x="147" y="6"/>
                  </a:lnTo>
                  <a:lnTo>
                    <a:pt x="106" y="21"/>
                  </a:lnTo>
                  <a:lnTo>
                    <a:pt x="72" y="43"/>
                  </a:lnTo>
                  <a:lnTo>
                    <a:pt x="43" y="72"/>
                  </a:lnTo>
                  <a:lnTo>
                    <a:pt x="21" y="106"/>
                  </a:lnTo>
                  <a:lnTo>
                    <a:pt x="5" y="146"/>
                  </a:lnTo>
                  <a:lnTo>
                    <a:pt x="0" y="190"/>
                  </a:lnTo>
                  <a:lnTo>
                    <a:pt x="5" y="233"/>
                  </a:lnTo>
                  <a:lnTo>
                    <a:pt x="21" y="272"/>
                  </a:lnTo>
                  <a:lnTo>
                    <a:pt x="43" y="308"/>
                  </a:lnTo>
                  <a:lnTo>
                    <a:pt x="72" y="337"/>
                  </a:lnTo>
                  <a:lnTo>
                    <a:pt x="106" y="359"/>
                  </a:lnTo>
                  <a:lnTo>
                    <a:pt x="147" y="373"/>
                  </a:lnTo>
                  <a:lnTo>
                    <a:pt x="190" y="378"/>
                  </a:lnTo>
                  <a:lnTo>
                    <a:pt x="233" y="373"/>
                  </a:lnTo>
                  <a:lnTo>
                    <a:pt x="272" y="359"/>
                  </a:lnTo>
                  <a:lnTo>
                    <a:pt x="308" y="337"/>
                  </a:lnTo>
                  <a:lnTo>
                    <a:pt x="337" y="308"/>
                  </a:lnTo>
                  <a:lnTo>
                    <a:pt x="359" y="272"/>
                  </a:lnTo>
                  <a:lnTo>
                    <a:pt x="373" y="233"/>
                  </a:lnTo>
                  <a:lnTo>
                    <a:pt x="378" y="19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7" name="Line 10"/>
            <p:cNvSpPr>
              <a:spLocks noChangeShapeType="1"/>
            </p:cNvSpPr>
            <p:nvPr/>
          </p:nvSpPr>
          <p:spPr bwMode="auto">
            <a:xfrm>
              <a:off x="1255" y="1706"/>
              <a:ext cx="255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8" name="Freeform 11"/>
            <p:cNvSpPr>
              <a:spLocks/>
            </p:cNvSpPr>
            <p:nvPr/>
          </p:nvSpPr>
          <p:spPr bwMode="auto">
            <a:xfrm>
              <a:off x="1455" y="1693"/>
              <a:ext cx="55" cy="27"/>
            </a:xfrm>
            <a:custGeom>
              <a:avLst/>
              <a:gdLst>
                <a:gd name="T0" fmla="*/ 0 w 55"/>
                <a:gd name="T1" fmla="*/ 0 h 27"/>
                <a:gd name="T2" fmla="*/ 55 w 55"/>
                <a:gd name="T3" fmla="*/ 13 h 27"/>
                <a:gd name="T4" fmla="*/ 0 w 55"/>
                <a:gd name="T5" fmla="*/ 27 h 27"/>
                <a:gd name="T6" fmla="*/ 0 60000 65536"/>
                <a:gd name="T7" fmla="*/ 0 60000 65536"/>
                <a:gd name="T8" fmla="*/ 0 60000 65536"/>
                <a:gd name="T9" fmla="*/ 0 w 55"/>
                <a:gd name="T10" fmla="*/ 0 h 27"/>
                <a:gd name="T11" fmla="*/ 55 w 55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27">
                  <a:moveTo>
                    <a:pt x="0" y="0"/>
                  </a:moveTo>
                  <a:lnTo>
                    <a:pt x="55" y="13"/>
                  </a:lnTo>
                  <a:lnTo>
                    <a:pt x="0" y="2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9" name="Freeform 12"/>
            <p:cNvSpPr>
              <a:spLocks noEditPoints="1"/>
            </p:cNvSpPr>
            <p:nvPr/>
          </p:nvSpPr>
          <p:spPr bwMode="auto">
            <a:xfrm>
              <a:off x="1623" y="1686"/>
              <a:ext cx="65" cy="92"/>
            </a:xfrm>
            <a:custGeom>
              <a:avLst/>
              <a:gdLst>
                <a:gd name="T0" fmla="*/ 41 w 65"/>
                <a:gd name="T1" fmla="*/ 56 h 92"/>
                <a:gd name="T2" fmla="*/ 36 w 65"/>
                <a:gd name="T3" fmla="*/ 60 h 92"/>
                <a:gd name="T4" fmla="*/ 32 w 65"/>
                <a:gd name="T5" fmla="*/ 61 h 92"/>
                <a:gd name="T6" fmla="*/ 29 w 65"/>
                <a:gd name="T7" fmla="*/ 63 h 92"/>
                <a:gd name="T8" fmla="*/ 24 w 65"/>
                <a:gd name="T9" fmla="*/ 65 h 92"/>
                <a:gd name="T10" fmla="*/ 15 w 65"/>
                <a:gd name="T11" fmla="*/ 63 h 92"/>
                <a:gd name="T12" fmla="*/ 10 w 65"/>
                <a:gd name="T13" fmla="*/ 60 h 92"/>
                <a:gd name="T14" fmla="*/ 5 w 65"/>
                <a:gd name="T15" fmla="*/ 54 h 92"/>
                <a:gd name="T16" fmla="*/ 2 w 65"/>
                <a:gd name="T17" fmla="*/ 48 h 92"/>
                <a:gd name="T18" fmla="*/ 0 w 65"/>
                <a:gd name="T19" fmla="*/ 42 h 92"/>
                <a:gd name="T20" fmla="*/ 0 w 65"/>
                <a:gd name="T21" fmla="*/ 36 h 92"/>
                <a:gd name="T22" fmla="*/ 0 w 65"/>
                <a:gd name="T23" fmla="*/ 25 h 92"/>
                <a:gd name="T24" fmla="*/ 3 w 65"/>
                <a:gd name="T25" fmla="*/ 17 h 92"/>
                <a:gd name="T26" fmla="*/ 7 w 65"/>
                <a:gd name="T27" fmla="*/ 12 h 92"/>
                <a:gd name="T28" fmla="*/ 10 w 65"/>
                <a:gd name="T29" fmla="*/ 8 h 92"/>
                <a:gd name="T30" fmla="*/ 15 w 65"/>
                <a:gd name="T31" fmla="*/ 5 h 92"/>
                <a:gd name="T32" fmla="*/ 22 w 65"/>
                <a:gd name="T33" fmla="*/ 1 h 92"/>
                <a:gd name="T34" fmla="*/ 29 w 65"/>
                <a:gd name="T35" fmla="*/ 0 h 92"/>
                <a:gd name="T36" fmla="*/ 34 w 65"/>
                <a:gd name="T37" fmla="*/ 1 h 92"/>
                <a:gd name="T38" fmla="*/ 39 w 65"/>
                <a:gd name="T39" fmla="*/ 1 h 92"/>
                <a:gd name="T40" fmla="*/ 43 w 65"/>
                <a:gd name="T41" fmla="*/ 3 h 92"/>
                <a:gd name="T42" fmla="*/ 46 w 65"/>
                <a:gd name="T43" fmla="*/ 7 h 92"/>
                <a:gd name="T44" fmla="*/ 56 w 65"/>
                <a:gd name="T45" fmla="*/ 0 h 92"/>
                <a:gd name="T46" fmla="*/ 58 w 65"/>
                <a:gd name="T47" fmla="*/ 0 h 92"/>
                <a:gd name="T48" fmla="*/ 58 w 65"/>
                <a:gd name="T49" fmla="*/ 78 h 92"/>
                <a:gd name="T50" fmla="*/ 60 w 65"/>
                <a:gd name="T51" fmla="*/ 83 h 92"/>
                <a:gd name="T52" fmla="*/ 60 w 65"/>
                <a:gd name="T53" fmla="*/ 87 h 92"/>
                <a:gd name="T54" fmla="*/ 61 w 65"/>
                <a:gd name="T55" fmla="*/ 89 h 92"/>
                <a:gd name="T56" fmla="*/ 65 w 65"/>
                <a:gd name="T57" fmla="*/ 89 h 92"/>
                <a:gd name="T58" fmla="*/ 65 w 65"/>
                <a:gd name="T59" fmla="*/ 92 h 92"/>
                <a:gd name="T60" fmla="*/ 32 w 65"/>
                <a:gd name="T61" fmla="*/ 92 h 92"/>
                <a:gd name="T62" fmla="*/ 32 w 65"/>
                <a:gd name="T63" fmla="*/ 89 h 92"/>
                <a:gd name="T64" fmla="*/ 36 w 65"/>
                <a:gd name="T65" fmla="*/ 89 h 92"/>
                <a:gd name="T66" fmla="*/ 38 w 65"/>
                <a:gd name="T67" fmla="*/ 89 h 92"/>
                <a:gd name="T68" fmla="*/ 39 w 65"/>
                <a:gd name="T69" fmla="*/ 87 h 92"/>
                <a:gd name="T70" fmla="*/ 39 w 65"/>
                <a:gd name="T71" fmla="*/ 87 h 92"/>
                <a:gd name="T72" fmla="*/ 41 w 65"/>
                <a:gd name="T73" fmla="*/ 83 h 92"/>
                <a:gd name="T74" fmla="*/ 41 w 65"/>
                <a:gd name="T75" fmla="*/ 80 h 92"/>
                <a:gd name="T76" fmla="*/ 41 w 65"/>
                <a:gd name="T77" fmla="*/ 56 h 92"/>
                <a:gd name="T78" fmla="*/ 41 w 65"/>
                <a:gd name="T79" fmla="*/ 51 h 92"/>
                <a:gd name="T80" fmla="*/ 41 w 65"/>
                <a:gd name="T81" fmla="*/ 25 h 92"/>
                <a:gd name="T82" fmla="*/ 41 w 65"/>
                <a:gd name="T83" fmla="*/ 19 h 92"/>
                <a:gd name="T84" fmla="*/ 39 w 65"/>
                <a:gd name="T85" fmla="*/ 15 h 92"/>
                <a:gd name="T86" fmla="*/ 39 w 65"/>
                <a:gd name="T87" fmla="*/ 12 h 92"/>
                <a:gd name="T88" fmla="*/ 38 w 65"/>
                <a:gd name="T89" fmla="*/ 8 h 92"/>
                <a:gd name="T90" fmla="*/ 34 w 65"/>
                <a:gd name="T91" fmla="*/ 7 h 92"/>
                <a:gd name="T92" fmla="*/ 32 w 65"/>
                <a:gd name="T93" fmla="*/ 5 h 92"/>
                <a:gd name="T94" fmla="*/ 31 w 65"/>
                <a:gd name="T95" fmla="*/ 5 h 92"/>
                <a:gd name="T96" fmla="*/ 26 w 65"/>
                <a:gd name="T97" fmla="*/ 7 h 92"/>
                <a:gd name="T98" fmla="*/ 22 w 65"/>
                <a:gd name="T99" fmla="*/ 8 h 92"/>
                <a:gd name="T100" fmla="*/ 20 w 65"/>
                <a:gd name="T101" fmla="*/ 13 h 92"/>
                <a:gd name="T102" fmla="*/ 19 w 65"/>
                <a:gd name="T103" fmla="*/ 19 h 92"/>
                <a:gd name="T104" fmla="*/ 19 w 65"/>
                <a:gd name="T105" fmla="*/ 25 h 92"/>
                <a:gd name="T106" fmla="*/ 19 w 65"/>
                <a:gd name="T107" fmla="*/ 34 h 92"/>
                <a:gd name="T108" fmla="*/ 19 w 65"/>
                <a:gd name="T109" fmla="*/ 42 h 92"/>
                <a:gd name="T110" fmla="*/ 20 w 65"/>
                <a:gd name="T111" fmla="*/ 49 h 92"/>
                <a:gd name="T112" fmla="*/ 22 w 65"/>
                <a:gd name="T113" fmla="*/ 53 h 92"/>
                <a:gd name="T114" fmla="*/ 26 w 65"/>
                <a:gd name="T115" fmla="*/ 56 h 92"/>
                <a:gd name="T116" fmla="*/ 29 w 65"/>
                <a:gd name="T117" fmla="*/ 56 h 92"/>
                <a:gd name="T118" fmla="*/ 31 w 65"/>
                <a:gd name="T119" fmla="*/ 56 h 92"/>
                <a:gd name="T120" fmla="*/ 34 w 65"/>
                <a:gd name="T121" fmla="*/ 56 h 92"/>
                <a:gd name="T122" fmla="*/ 38 w 65"/>
                <a:gd name="T123" fmla="*/ 53 h 92"/>
                <a:gd name="T124" fmla="*/ 41 w 65"/>
                <a:gd name="T125" fmla="*/ 51 h 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2"/>
                <a:gd name="T191" fmla="*/ 65 w 65"/>
                <a:gd name="T192" fmla="*/ 92 h 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2">
                  <a:moveTo>
                    <a:pt x="41" y="56"/>
                  </a:moveTo>
                  <a:lnTo>
                    <a:pt x="36" y="60"/>
                  </a:lnTo>
                  <a:lnTo>
                    <a:pt x="32" y="61"/>
                  </a:lnTo>
                  <a:lnTo>
                    <a:pt x="29" y="63"/>
                  </a:lnTo>
                  <a:lnTo>
                    <a:pt x="24" y="65"/>
                  </a:lnTo>
                  <a:lnTo>
                    <a:pt x="15" y="63"/>
                  </a:lnTo>
                  <a:lnTo>
                    <a:pt x="10" y="60"/>
                  </a:lnTo>
                  <a:lnTo>
                    <a:pt x="5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3" y="17"/>
                  </a:lnTo>
                  <a:lnTo>
                    <a:pt x="7" y="12"/>
                  </a:lnTo>
                  <a:lnTo>
                    <a:pt x="10" y="8"/>
                  </a:lnTo>
                  <a:lnTo>
                    <a:pt x="15" y="5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39" y="1"/>
                  </a:lnTo>
                  <a:lnTo>
                    <a:pt x="43" y="3"/>
                  </a:lnTo>
                  <a:lnTo>
                    <a:pt x="46" y="7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58" y="78"/>
                  </a:lnTo>
                  <a:lnTo>
                    <a:pt x="60" y="83"/>
                  </a:lnTo>
                  <a:lnTo>
                    <a:pt x="60" y="87"/>
                  </a:lnTo>
                  <a:lnTo>
                    <a:pt x="61" y="89"/>
                  </a:lnTo>
                  <a:lnTo>
                    <a:pt x="65" y="89"/>
                  </a:lnTo>
                  <a:lnTo>
                    <a:pt x="65" y="92"/>
                  </a:lnTo>
                  <a:lnTo>
                    <a:pt x="32" y="92"/>
                  </a:lnTo>
                  <a:lnTo>
                    <a:pt x="32" y="89"/>
                  </a:lnTo>
                  <a:lnTo>
                    <a:pt x="36" y="89"/>
                  </a:lnTo>
                  <a:lnTo>
                    <a:pt x="38" y="89"/>
                  </a:lnTo>
                  <a:lnTo>
                    <a:pt x="39" y="87"/>
                  </a:lnTo>
                  <a:lnTo>
                    <a:pt x="41" y="83"/>
                  </a:lnTo>
                  <a:lnTo>
                    <a:pt x="41" y="80"/>
                  </a:lnTo>
                  <a:lnTo>
                    <a:pt x="41" y="56"/>
                  </a:lnTo>
                  <a:close/>
                  <a:moveTo>
                    <a:pt x="41" y="51"/>
                  </a:moveTo>
                  <a:lnTo>
                    <a:pt x="41" y="25"/>
                  </a:lnTo>
                  <a:lnTo>
                    <a:pt x="41" y="19"/>
                  </a:lnTo>
                  <a:lnTo>
                    <a:pt x="39" y="15"/>
                  </a:lnTo>
                  <a:lnTo>
                    <a:pt x="39" y="12"/>
                  </a:lnTo>
                  <a:lnTo>
                    <a:pt x="38" y="8"/>
                  </a:lnTo>
                  <a:lnTo>
                    <a:pt x="34" y="7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6" y="7"/>
                  </a:lnTo>
                  <a:lnTo>
                    <a:pt x="22" y="8"/>
                  </a:lnTo>
                  <a:lnTo>
                    <a:pt x="20" y="13"/>
                  </a:lnTo>
                  <a:lnTo>
                    <a:pt x="19" y="19"/>
                  </a:lnTo>
                  <a:lnTo>
                    <a:pt x="19" y="25"/>
                  </a:lnTo>
                  <a:lnTo>
                    <a:pt x="19" y="34"/>
                  </a:lnTo>
                  <a:lnTo>
                    <a:pt x="19" y="42"/>
                  </a:lnTo>
                  <a:lnTo>
                    <a:pt x="20" y="49"/>
                  </a:lnTo>
                  <a:lnTo>
                    <a:pt x="22" y="53"/>
                  </a:lnTo>
                  <a:lnTo>
                    <a:pt x="26" y="56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4" y="56"/>
                  </a:lnTo>
                  <a:lnTo>
                    <a:pt x="38" y="53"/>
                  </a:lnTo>
                  <a:lnTo>
                    <a:pt x="41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0" name="Freeform 13"/>
            <p:cNvSpPr>
              <a:spLocks/>
            </p:cNvSpPr>
            <p:nvPr/>
          </p:nvSpPr>
          <p:spPr bwMode="auto">
            <a:xfrm>
              <a:off x="1808" y="1472"/>
              <a:ext cx="463" cy="87"/>
            </a:xfrm>
            <a:custGeom>
              <a:avLst/>
              <a:gdLst>
                <a:gd name="T0" fmla="*/ 0 w 463"/>
                <a:gd name="T1" fmla="*/ 87 h 87"/>
                <a:gd name="T2" fmla="*/ 0 w 463"/>
                <a:gd name="T3" fmla="*/ 87 h 87"/>
                <a:gd name="T4" fmla="*/ 1 w 463"/>
                <a:gd name="T5" fmla="*/ 85 h 87"/>
                <a:gd name="T6" fmla="*/ 5 w 463"/>
                <a:gd name="T7" fmla="*/ 84 h 87"/>
                <a:gd name="T8" fmla="*/ 12 w 463"/>
                <a:gd name="T9" fmla="*/ 80 h 87"/>
                <a:gd name="T10" fmla="*/ 22 w 463"/>
                <a:gd name="T11" fmla="*/ 73 h 87"/>
                <a:gd name="T12" fmla="*/ 37 w 463"/>
                <a:gd name="T13" fmla="*/ 65 h 87"/>
                <a:gd name="T14" fmla="*/ 59 w 463"/>
                <a:gd name="T15" fmla="*/ 53 h 87"/>
                <a:gd name="T16" fmla="*/ 87 w 463"/>
                <a:gd name="T17" fmla="*/ 39 h 87"/>
                <a:gd name="T18" fmla="*/ 119 w 463"/>
                <a:gd name="T19" fmla="*/ 24 h 87"/>
                <a:gd name="T20" fmla="*/ 153 w 463"/>
                <a:gd name="T21" fmla="*/ 12 h 87"/>
                <a:gd name="T22" fmla="*/ 191 w 463"/>
                <a:gd name="T23" fmla="*/ 3 h 87"/>
                <a:gd name="T24" fmla="*/ 229 w 463"/>
                <a:gd name="T25" fmla="*/ 0 h 87"/>
                <a:gd name="T26" fmla="*/ 268 w 463"/>
                <a:gd name="T27" fmla="*/ 3 h 87"/>
                <a:gd name="T28" fmla="*/ 306 w 463"/>
                <a:gd name="T29" fmla="*/ 12 h 87"/>
                <a:gd name="T30" fmla="*/ 341 w 463"/>
                <a:gd name="T31" fmla="*/ 24 h 87"/>
                <a:gd name="T32" fmla="*/ 372 w 463"/>
                <a:gd name="T33" fmla="*/ 39 h 87"/>
                <a:gd name="T34" fmla="*/ 401 w 463"/>
                <a:gd name="T35" fmla="*/ 53 h 87"/>
                <a:gd name="T36" fmla="*/ 424 w 463"/>
                <a:gd name="T37" fmla="*/ 65 h 87"/>
                <a:gd name="T38" fmla="*/ 441 w 463"/>
                <a:gd name="T39" fmla="*/ 73 h 87"/>
                <a:gd name="T40" fmla="*/ 451 w 463"/>
                <a:gd name="T41" fmla="*/ 80 h 87"/>
                <a:gd name="T42" fmla="*/ 458 w 463"/>
                <a:gd name="T43" fmla="*/ 84 h 87"/>
                <a:gd name="T44" fmla="*/ 461 w 463"/>
                <a:gd name="T45" fmla="*/ 85 h 87"/>
                <a:gd name="T46" fmla="*/ 463 w 463"/>
                <a:gd name="T47" fmla="*/ 87 h 87"/>
                <a:gd name="T48" fmla="*/ 463 w 463"/>
                <a:gd name="T49" fmla="*/ 87 h 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3"/>
                <a:gd name="T76" fmla="*/ 0 h 87"/>
                <a:gd name="T77" fmla="*/ 463 w 463"/>
                <a:gd name="T78" fmla="*/ 87 h 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3" h="87">
                  <a:moveTo>
                    <a:pt x="0" y="87"/>
                  </a:moveTo>
                  <a:lnTo>
                    <a:pt x="0" y="87"/>
                  </a:lnTo>
                  <a:lnTo>
                    <a:pt x="1" y="85"/>
                  </a:lnTo>
                  <a:lnTo>
                    <a:pt x="5" y="84"/>
                  </a:lnTo>
                  <a:lnTo>
                    <a:pt x="12" y="80"/>
                  </a:lnTo>
                  <a:lnTo>
                    <a:pt x="22" y="73"/>
                  </a:lnTo>
                  <a:lnTo>
                    <a:pt x="37" y="65"/>
                  </a:lnTo>
                  <a:lnTo>
                    <a:pt x="59" y="53"/>
                  </a:lnTo>
                  <a:lnTo>
                    <a:pt x="87" y="39"/>
                  </a:lnTo>
                  <a:lnTo>
                    <a:pt x="119" y="24"/>
                  </a:lnTo>
                  <a:lnTo>
                    <a:pt x="153" y="12"/>
                  </a:lnTo>
                  <a:lnTo>
                    <a:pt x="191" y="3"/>
                  </a:lnTo>
                  <a:lnTo>
                    <a:pt x="229" y="0"/>
                  </a:lnTo>
                  <a:lnTo>
                    <a:pt x="268" y="3"/>
                  </a:lnTo>
                  <a:lnTo>
                    <a:pt x="306" y="12"/>
                  </a:lnTo>
                  <a:lnTo>
                    <a:pt x="341" y="24"/>
                  </a:lnTo>
                  <a:lnTo>
                    <a:pt x="372" y="39"/>
                  </a:lnTo>
                  <a:lnTo>
                    <a:pt x="401" y="53"/>
                  </a:lnTo>
                  <a:lnTo>
                    <a:pt x="424" y="65"/>
                  </a:lnTo>
                  <a:lnTo>
                    <a:pt x="441" y="73"/>
                  </a:lnTo>
                  <a:lnTo>
                    <a:pt x="451" y="80"/>
                  </a:lnTo>
                  <a:lnTo>
                    <a:pt x="458" y="84"/>
                  </a:lnTo>
                  <a:lnTo>
                    <a:pt x="461" y="85"/>
                  </a:lnTo>
                  <a:lnTo>
                    <a:pt x="463" y="8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1" name="Freeform 14"/>
            <p:cNvSpPr>
              <a:spLocks/>
            </p:cNvSpPr>
            <p:nvPr/>
          </p:nvSpPr>
          <p:spPr bwMode="auto">
            <a:xfrm>
              <a:off x="2216" y="1520"/>
              <a:ext cx="55" cy="39"/>
            </a:xfrm>
            <a:custGeom>
              <a:avLst/>
              <a:gdLst>
                <a:gd name="T0" fmla="*/ 14 w 55"/>
                <a:gd name="T1" fmla="*/ 0 h 39"/>
                <a:gd name="T2" fmla="*/ 55 w 55"/>
                <a:gd name="T3" fmla="*/ 39 h 39"/>
                <a:gd name="T4" fmla="*/ 0 w 55"/>
                <a:gd name="T5" fmla="*/ 24 h 39"/>
                <a:gd name="T6" fmla="*/ 0 60000 65536"/>
                <a:gd name="T7" fmla="*/ 0 60000 65536"/>
                <a:gd name="T8" fmla="*/ 0 60000 65536"/>
                <a:gd name="T9" fmla="*/ 0 w 55"/>
                <a:gd name="T10" fmla="*/ 0 h 39"/>
                <a:gd name="T11" fmla="*/ 55 w 55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39">
                  <a:moveTo>
                    <a:pt x="14" y="0"/>
                  </a:moveTo>
                  <a:lnTo>
                    <a:pt x="55" y="39"/>
                  </a:lnTo>
                  <a:lnTo>
                    <a:pt x="0" y="24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2" name="Freeform 15"/>
            <p:cNvSpPr>
              <a:spLocks noEditPoints="1"/>
            </p:cNvSpPr>
            <p:nvPr/>
          </p:nvSpPr>
          <p:spPr bwMode="auto">
            <a:xfrm>
              <a:off x="1690" y="1742"/>
              <a:ext cx="46" cy="75"/>
            </a:xfrm>
            <a:custGeom>
              <a:avLst/>
              <a:gdLst>
                <a:gd name="T0" fmla="*/ 46 w 46"/>
                <a:gd name="T1" fmla="*/ 38 h 75"/>
                <a:gd name="T2" fmla="*/ 46 w 46"/>
                <a:gd name="T3" fmla="*/ 48 h 75"/>
                <a:gd name="T4" fmla="*/ 42 w 46"/>
                <a:gd name="T5" fmla="*/ 58 h 75"/>
                <a:gd name="T6" fmla="*/ 41 w 46"/>
                <a:gd name="T7" fmla="*/ 63 h 75"/>
                <a:gd name="T8" fmla="*/ 37 w 46"/>
                <a:gd name="T9" fmla="*/ 67 h 75"/>
                <a:gd name="T10" fmla="*/ 34 w 46"/>
                <a:gd name="T11" fmla="*/ 70 h 75"/>
                <a:gd name="T12" fmla="*/ 30 w 46"/>
                <a:gd name="T13" fmla="*/ 72 h 75"/>
                <a:gd name="T14" fmla="*/ 27 w 46"/>
                <a:gd name="T15" fmla="*/ 74 h 75"/>
                <a:gd name="T16" fmla="*/ 22 w 46"/>
                <a:gd name="T17" fmla="*/ 75 h 75"/>
                <a:gd name="T18" fmla="*/ 18 w 46"/>
                <a:gd name="T19" fmla="*/ 74 h 75"/>
                <a:gd name="T20" fmla="*/ 13 w 46"/>
                <a:gd name="T21" fmla="*/ 72 h 75"/>
                <a:gd name="T22" fmla="*/ 10 w 46"/>
                <a:gd name="T23" fmla="*/ 69 h 75"/>
                <a:gd name="T24" fmla="*/ 6 w 46"/>
                <a:gd name="T25" fmla="*/ 65 h 75"/>
                <a:gd name="T26" fmla="*/ 3 w 46"/>
                <a:gd name="T27" fmla="*/ 60 h 75"/>
                <a:gd name="T28" fmla="*/ 1 w 46"/>
                <a:gd name="T29" fmla="*/ 55 h 75"/>
                <a:gd name="T30" fmla="*/ 0 w 46"/>
                <a:gd name="T31" fmla="*/ 46 h 75"/>
                <a:gd name="T32" fmla="*/ 0 w 46"/>
                <a:gd name="T33" fmla="*/ 38 h 75"/>
                <a:gd name="T34" fmla="*/ 1 w 46"/>
                <a:gd name="T35" fmla="*/ 27 h 75"/>
                <a:gd name="T36" fmla="*/ 3 w 46"/>
                <a:gd name="T37" fmla="*/ 17 h 75"/>
                <a:gd name="T38" fmla="*/ 6 w 46"/>
                <a:gd name="T39" fmla="*/ 10 h 75"/>
                <a:gd name="T40" fmla="*/ 12 w 46"/>
                <a:gd name="T41" fmla="*/ 5 h 75"/>
                <a:gd name="T42" fmla="*/ 17 w 46"/>
                <a:gd name="T43" fmla="*/ 2 h 75"/>
                <a:gd name="T44" fmla="*/ 22 w 46"/>
                <a:gd name="T45" fmla="*/ 0 h 75"/>
                <a:gd name="T46" fmla="*/ 29 w 46"/>
                <a:gd name="T47" fmla="*/ 2 h 75"/>
                <a:gd name="T48" fmla="*/ 34 w 46"/>
                <a:gd name="T49" fmla="*/ 5 h 75"/>
                <a:gd name="T50" fmla="*/ 39 w 46"/>
                <a:gd name="T51" fmla="*/ 10 h 75"/>
                <a:gd name="T52" fmla="*/ 42 w 46"/>
                <a:gd name="T53" fmla="*/ 16 h 75"/>
                <a:gd name="T54" fmla="*/ 44 w 46"/>
                <a:gd name="T55" fmla="*/ 26 h 75"/>
                <a:gd name="T56" fmla="*/ 46 w 46"/>
                <a:gd name="T57" fmla="*/ 38 h 75"/>
                <a:gd name="T58" fmla="*/ 30 w 46"/>
                <a:gd name="T59" fmla="*/ 38 h 75"/>
                <a:gd name="T60" fmla="*/ 30 w 46"/>
                <a:gd name="T61" fmla="*/ 29 h 75"/>
                <a:gd name="T62" fmla="*/ 30 w 46"/>
                <a:gd name="T63" fmla="*/ 22 h 75"/>
                <a:gd name="T64" fmla="*/ 30 w 46"/>
                <a:gd name="T65" fmla="*/ 19 h 75"/>
                <a:gd name="T66" fmla="*/ 30 w 46"/>
                <a:gd name="T67" fmla="*/ 16 h 75"/>
                <a:gd name="T68" fmla="*/ 29 w 46"/>
                <a:gd name="T69" fmla="*/ 9 h 75"/>
                <a:gd name="T70" fmla="*/ 27 w 46"/>
                <a:gd name="T71" fmla="*/ 5 h 75"/>
                <a:gd name="T72" fmla="*/ 25 w 46"/>
                <a:gd name="T73" fmla="*/ 4 h 75"/>
                <a:gd name="T74" fmla="*/ 22 w 46"/>
                <a:gd name="T75" fmla="*/ 4 h 75"/>
                <a:gd name="T76" fmla="*/ 20 w 46"/>
                <a:gd name="T77" fmla="*/ 4 h 75"/>
                <a:gd name="T78" fmla="*/ 18 w 46"/>
                <a:gd name="T79" fmla="*/ 5 h 75"/>
                <a:gd name="T80" fmla="*/ 17 w 46"/>
                <a:gd name="T81" fmla="*/ 7 h 75"/>
                <a:gd name="T82" fmla="*/ 17 w 46"/>
                <a:gd name="T83" fmla="*/ 12 h 75"/>
                <a:gd name="T84" fmla="*/ 15 w 46"/>
                <a:gd name="T85" fmla="*/ 22 h 75"/>
                <a:gd name="T86" fmla="*/ 15 w 46"/>
                <a:gd name="T87" fmla="*/ 45 h 75"/>
                <a:gd name="T88" fmla="*/ 15 w 46"/>
                <a:gd name="T89" fmla="*/ 53 h 75"/>
                <a:gd name="T90" fmla="*/ 17 w 46"/>
                <a:gd name="T91" fmla="*/ 60 h 75"/>
                <a:gd name="T92" fmla="*/ 17 w 46"/>
                <a:gd name="T93" fmla="*/ 65 h 75"/>
                <a:gd name="T94" fmla="*/ 17 w 46"/>
                <a:gd name="T95" fmla="*/ 69 h 75"/>
                <a:gd name="T96" fmla="*/ 18 w 46"/>
                <a:gd name="T97" fmla="*/ 70 h 75"/>
                <a:gd name="T98" fmla="*/ 20 w 46"/>
                <a:gd name="T99" fmla="*/ 70 h 75"/>
                <a:gd name="T100" fmla="*/ 24 w 46"/>
                <a:gd name="T101" fmla="*/ 72 h 75"/>
                <a:gd name="T102" fmla="*/ 25 w 46"/>
                <a:gd name="T103" fmla="*/ 70 h 75"/>
                <a:gd name="T104" fmla="*/ 27 w 46"/>
                <a:gd name="T105" fmla="*/ 70 h 75"/>
                <a:gd name="T106" fmla="*/ 29 w 46"/>
                <a:gd name="T107" fmla="*/ 65 h 75"/>
                <a:gd name="T108" fmla="*/ 30 w 46"/>
                <a:gd name="T109" fmla="*/ 60 h 75"/>
                <a:gd name="T110" fmla="*/ 30 w 46"/>
                <a:gd name="T111" fmla="*/ 38 h 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"/>
                <a:gd name="T169" fmla="*/ 0 h 75"/>
                <a:gd name="T170" fmla="*/ 46 w 46"/>
                <a:gd name="T171" fmla="*/ 75 h 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" h="75">
                  <a:moveTo>
                    <a:pt x="46" y="38"/>
                  </a:moveTo>
                  <a:lnTo>
                    <a:pt x="46" y="48"/>
                  </a:lnTo>
                  <a:lnTo>
                    <a:pt x="42" y="58"/>
                  </a:lnTo>
                  <a:lnTo>
                    <a:pt x="41" y="63"/>
                  </a:lnTo>
                  <a:lnTo>
                    <a:pt x="37" y="67"/>
                  </a:lnTo>
                  <a:lnTo>
                    <a:pt x="34" y="70"/>
                  </a:lnTo>
                  <a:lnTo>
                    <a:pt x="30" y="72"/>
                  </a:lnTo>
                  <a:lnTo>
                    <a:pt x="27" y="74"/>
                  </a:lnTo>
                  <a:lnTo>
                    <a:pt x="22" y="75"/>
                  </a:lnTo>
                  <a:lnTo>
                    <a:pt x="18" y="74"/>
                  </a:lnTo>
                  <a:lnTo>
                    <a:pt x="13" y="72"/>
                  </a:lnTo>
                  <a:lnTo>
                    <a:pt x="10" y="69"/>
                  </a:lnTo>
                  <a:lnTo>
                    <a:pt x="6" y="65"/>
                  </a:lnTo>
                  <a:lnTo>
                    <a:pt x="3" y="60"/>
                  </a:lnTo>
                  <a:lnTo>
                    <a:pt x="1" y="55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1" y="27"/>
                  </a:lnTo>
                  <a:lnTo>
                    <a:pt x="3" y="17"/>
                  </a:lnTo>
                  <a:lnTo>
                    <a:pt x="6" y="10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34" y="5"/>
                  </a:lnTo>
                  <a:lnTo>
                    <a:pt x="39" y="10"/>
                  </a:lnTo>
                  <a:lnTo>
                    <a:pt x="42" y="16"/>
                  </a:lnTo>
                  <a:lnTo>
                    <a:pt x="44" y="26"/>
                  </a:lnTo>
                  <a:lnTo>
                    <a:pt x="46" y="38"/>
                  </a:lnTo>
                  <a:close/>
                  <a:moveTo>
                    <a:pt x="30" y="38"/>
                  </a:moveTo>
                  <a:lnTo>
                    <a:pt x="30" y="29"/>
                  </a:lnTo>
                  <a:lnTo>
                    <a:pt x="30" y="22"/>
                  </a:lnTo>
                  <a:lnTo>
                    <a:pt x="30" y="19"/>
                  </a:lnTo>
                  <a:lnTo>
                    <a:pt x="30" y="16"/>
                  </a:lnTo>
                  <a:lnTo>
                    <a:pt x="29" y="9"/>
                  </a:lnTo>
                  <a:lnTo>
                    <a:pt x="27" y="5"/>
                  </a:lnTo>
                  <a:lnTo>
                    <a:pt x="25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7" y="7"/>
                  </a:lnTo>
                  <a:lnTo>
                    <a:pt x="17" y="12"/>
                  </a:lnTo>
                  <a:lnTo>
                    <a:pt x="15" y="22"/>
                  </a:lnTo>
                  <a:lnTo>
                    <a:pt x="15" y="45"/>
                  </a:lnTo>
                  <a:lnTo>
                    <a:pt x="15" y="53"/>
                  </a:lnTo>
                  <a:lnTo>
                    <a:pt x="17" y="60"/>
                  </a:lnTo>
                  <a:lnTo>
                    <a:pt x="17" y="65"/>
                  </a:lnTo>
                  <a:lnTo>
                    <a:pt x="17" y="69"/>
                  </a:lnTo>
                  <a:lnTo>
                    <a:pt x="18" y="70"/>
                  </a:lnTo>
                  <a:lnTo>
                    <a:pt x="20" y="70"/>
                  </a:lnTo>
                  <a:lnTo>
                    <a:pt x="24" y="72"/>
                  </a:lnTo>
                  <a:lnTo>
                    <a:pt x="25" y="70"/>
                  </a:lnTo>
                  <a:lnTo>
                    <a:pt x="27" y="70"/>
                  </a:lnTo>
                  <a:lnTo>
                    <a:pt x="29" y="65"/>
                  </a:lnTo>
                  <a:lnTo>
                    <a:pt x="30" y="60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3" name="Freeform 16"/>
            <p:cNvSpPr>
              <a:spLocks/>
            </p:cNvSpPr>
            <p:nvPr/>
          </p:nvSpPr>
          <p:spPr bwMode="auto">
            <a:xfrm>
              <a:off x="2527" y="1467"/>
              <a:ext cx="462" cy="87"/>
            </a:xfrm>
            <a:custGeom>
              <a:avLst/>
              <a:gdLst>
                <a:gd name="T0" fmla="*/ 0 w 462"/>
                <a:gd name="T1" fmla="*/ 87 h 87"/>
                <a:gd name="T2" fmla="*/ 0 w 462"/>
                <a:gd name="T3" fmla="*/ 87 h 87"/>
                <a:gd name="T4" fmla="*/ 0 w 462"/>
                <a:gd name="T5" fmla="*/ 85 h 87"/>
                <a:gd name="T6" fmla="*/ 4 w 462"/>
                <a:gd name="T7" fmla="*/ 84 h 87"/>
                <a:gd name="T8" fmla="*/ 11 w 462"/>
                <a:gd name="T9" fmla="*/ 80 h 87"/>
                <a:gd name="T10" fmla="*/ 23 w 462"/>
                <a:gd name="T11" fmla="*/ 73 h 87"/>
                <a:gd name="T12" fmla="*/ 38 w 462"/>
                <a:gd name="T13" fmla="*/ 65 h 87"/>
                <a:gd name="T14" fmla="*/ 60 w 462"/>
                <a:gd name="T15" fmla="*/ 53 h 87"/>
                <a:gd name="T16" fmla="*/ 88 w 462"/>
                <a:gd name="T17" fmla="*/ 37 h 87"/>
                <a:gd name="T18" fmla="*/ 118 w 462"/>
                <a:gd name="T19" fmla="*/ 24 h 87"/>
                <a:gd name="T20" fmla="*/ 154 w 462"/>
                <a:gd name="T21" fmla="*/ 12 h 87"/>
                <a:gd name="T22" fmla="*/ 192 w 462"/>
                <a:gd name="T23" fmla="*/ 3 h 87"/>
                <a:gd name="T24" fmla="*/ 229 w 462"/>
                <a:gd name="T25" fmla="*/ 0 h 87"/>
                <a:gd name="T26" fmla="*/ 267 w 462"/>
                <a:gd name="T27" fmla="*/ 3 h 87"/>
                <a:gd name="T28" fmla="*/ 305 w 462"/>
                <a:gd name="T29" fmla="*/ 12 h 87"/>
                <a:gd name="T30" fmla="*/ 341 w 462"/>
                <a:gd name="T31" fmla="*/ 24 h 87"/>
                <a:gd name="T32" fmla="*/ 373 w 462"/>
                <a:gd name="T33" fmla="*/ 37 h 87"/>
                <a:gd name="T34" fmla="*/ 400 w 462"/>
                <a:gd name="T35" fmla="*/ 53 h 87"/>
                <a:gd name="T36" fmla="*/ 424 w 462"/>
                <a:gd name="T37" fmla="*/ 65 h 87"/>
                <a:gd name="T38" fmla="*/ 440 w 462"/>
                <a:gd name="T39" fmla="*/ 73 h 87"/>
                <a:gd name="T40" fmla="*/ 452 w 462"/>
                <a:gd name="T41" fmla="*/ 80 h 87"/>
                <a:gd name="T42" fmla="*/ 458 w 462"/>
                <a:gd name="T43" fmla="*/ 84 h 87"/>
                <a:gd name="T44" fmla="*/ 462 w 462"/>
                <a:gd name="T45" fmla="*/ 85 h 87"/>
                <a:gd name="T46" fmla="*/ 462 w 462"/>
                <a:gd name="T47" fmla="*/ 87 h 87"/>
                <a:gd name="T48" fmla="*/ 462 w 462"/>
                <a:gd name="T49" fmla="*/ 87 h 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2"/>
                <a:gd name="T76" fmla="*/ 0 h 87"/>
                <a:gd name="T77" fmla="*/ 462 w 462"/>
                <a:gd name="T78" fmla="*/ 87 h 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2" h="87">
                  <a:moveTo>
                    <a:pt x="0" y="87"/>
                  </a:moveTo>
                  <a:lnTo>
                    <a:pt x="0" y="87"/>
                  </a:lnTo>
                  <a:lnTo>
                    <a:pt x="0" y="85"/>
                  </a:lnTo>
                  <a:lnTo>
                    <a:pt x="4" y="84"/>
                  </a:lnTo>
                  <a:lnTo>
                    <a:pt x="11" y="80"/>
                  </a:lnTo>
                  <a:lnTo>
                    <a:pt x="23" y="73"/>
                  </a:lnTo>
                  <a:lnTo>
                    <a:pt x="38" y="65"/>
                  </a:lnTo>
                  <a:lnTo>
                    <a:pt x="60" y="53"/>
                  </a:lnTo>
                  <a:lnTo>
                    <a:pt x="88" y="37"/>
                  </a:lnTo>
                  <a:lnTo>
                    <a:pt x="118" y="24"/>
                  </a:lnTo>
                  <a:lnTo>
                    <a:pt x="154" y="12"/>
                  </a:lnTo>
                  <a:lnTo>
                    <a:pt x="192" y="3"/>
                  </a:lnTo>
                  <a:lnTo>
                    <a:pt x="229" y="0"/>
                  </a:lnTo>
                  <a:lnTo>
                    <a:pt x="267" y="3"/>
                  </a:lnTo>
                  <a:lnTo>
                    <a:pt x="305" y="12"/>
                  </a:lnTo>
                  <a:lnTo>
                    <a:pt x="341" y="24"/>
                  </a:lnTo>
                  <a:lnTo>
                    <a:pt x="373" y="37"/>
                  </a:lnTo>
                  <a:lnTo>
                    <a:pt x="400" y="53"/>
                  </a:lnTo>
                  <a:lnTo>
                    <a:pt x="424" y="65"/>
                  </a:lnTo>
                  <a:lnTo>
                    <a:pt x="440" y="73"/>
                  </a:lnTo>
                  <a:lnTo>
                    <a:pt x="452" y="80"/>
                  </a:lnTo>
                  <a:lnTo>
                    <a:pt x="458" y="84"/>
                  </a:lnTo>
                  <a:lnTo>
                    <a:pt x="462" y="85"/>
                  </a:lnTo>
                  <a:lnTo>
                    <a:pt x="462" y="8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4" name="Freeform 17"/>
            <p:cNvSpPr>
              <a:spLocks/>
            </p:cNvSpPr>
            <p:nvPr/>
          </p:nvSpPr>
          <p:spPr bwMode="auto">
            <a:xfrm>
              <a:off x="2936" y="1515"/>
              <a:ext cx="53" cy="39"/>
            </a:xfrm>
            <a:custGeom>
              <a:avLst/>
              <a:gdLst>
                <a:gd name="T0" fmla="*/ 14 w 53"/>
                <a:gd name="T1" fmla="*/ 0 h 39"/>
                <a:gd name="T2" fmla="*/ 53 w 53"/>
                <a:gd name="T3" fmla="*/ 39 h 39"/>
                <a:gd name="T4" fmla="*/ 0 w 53"/>
                <a:gd name="T5" fmla="*/ 24 h 39"/>
                <a:gd name="T6" fmla="*/ 0 60000 65536"/>
                <a:gd name="T7" fmla="*/ 0 60000 65536"/>
                <a:gd name="T8" fmla="*/ 0 60000 65536"/>
                <a:gd name="T9" fmla="*/ 0 w 53"/>
                <a:gd name="T10" fmla="*/ 0 h 39"/>
                <a:gd name="T11" fmla="*/ 53 w 5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9">
                  <a:moveTo>
                    <a:pt x="14" y="0"/>
                  </a:moveTo>
                  <a:lnTo>
                    <a:pt x="53" y="39"/>
                  </a:lnTo>
                  <a:lnTo>
                    <a:pt x="0" y="24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5" name="Freeform 18"/>
            <p:cNvSpPr>
              <a:spLocks/>
            </p:cNvSpPr>
            <p:nvPr/>
          </p:nvSpPr>
          <p:spPr bwMode="auto">
            <a:xfrm>
              <a:off x="2951" y="1487"/>
              <a:ext cx="376" cy="378"/>
            </a:xfrm>
            <a:custGeom>
              <a:avLst/>
              <a:gdLst>
                <a:gd name="T0" fmla="*/ 376 w 376"/>
                <a:gd name="T1" fmla="*/ 190 h 378"/>
                <a:gd name="T2" fmla="*/ 371 w 376"/>
                <a:gd name="T3" fmla="*/ 146 h 378"/>
                <a:gd name="T4" fmla="*/ 358 w 376"/>
                <a:gd name="T5" fmla="*/ 106 h 378"/>
                <a:gd name="T6" fmla="*/ 335 w 376"/>
                <a:gd name="T7" fmla="*/ 72 h 378"/>
                <a:gd name="T8" fmla="*/ 306 w 376"/>
                <a:gd name="T9" fmla="*/ 43 h 378"/>
                <a:gd name="T10" fmla="*/ 272 w 376"/>
                <a:gd name="T11" fmla="*/ 21 h 378"/>
                <a:gd name="T12" fmla="*/ 231 w 376"/>
                <a:gd name="T13" fmla="*/ 5 h 378"/>
                <a:gd name="T14" fmla="*/ 188 w 376"/>
                <a:gd name="T15" fmla="*/ 0 h 378"/>
                <a:gd name="T16" fmla="*/ 146 w 376"/>
                <a:gd name="T17" fmla="*/ 5 h 378"/>
                <a:gd name="T18" fmla="*/ 105 w 376"/>
                <a:gd name="T19" fmla="*/ 21 h 378"/>
                <a:gd name="T20" fmla="*/ 70 w 376"/>
                <a:gd name="T21" fmla="*/ 43 h 378"/>
                <a:gd name="T22" fmla="*/ 41 w 376"/>
                <a:gd name="T23" fmla="*/ 72 h 378"/>
                <a:gd name="T24" fmla="*/ 19 w 376"/>
                <a:gd name="T25" fmla="*/ 106 h 378"/>
                <a:gd name="T26" fmla="*/ 4 w 376"/>
                <a:gd name="T27" fmla="*/ 146 h 378"/>
                <a:gd name="T28" fmla="*/ 0 w 376"/>
                <a:gd name="T29" fmla="*/ 190 h 378"/>
                <a:gd name="T30" fmla="*/ 4 w 376"/>
                <a:gd name="T31" fmla="*/ 233 h 378"/>
                <a:gd name="T32" fmla="*/ 19 w 376"/>
                <a:gd name="T33" fmla="*/ 272 h 378"/>
                <a:gd name="T34" fmla="*/ 41 w 376"/>
                <a:gd name="T35" fmla="*/ 308 h 378"/>
                <a:gd name="T36" fmla="*/ 70 w 376"/>
                <a:gd name="T37" fmla="*/ 337 h 378"/>
                <a:gd name="T38" fmla="*/ 105 w 376"/>
                <a:gd name="T39" fmla="*/ 359 h 378"/>
                <a:gd name="T40" fmla="*/ 146 w 376"/>
                <a:gd name="T41" fmla="*/ 373 h 378"/>
                <a:gd name="T42" fmla="*/ 188 w 376"/>
                <a:gd name="T43" fmla="*/ 378 h 378"/>
                <a:gd name="T44" fmla="*/ 231 w 376"/>
                <a:gd name="T45" fmla="*/ 373 h 378"/>
                <a:gd name="T46" fmla="*/ 272 w 376"/>
                <a:gd name="T47" fmla="*/ 359 h 378"/>
                <a:gd name="T48" fmla="*/ 306 w 376"/>
                <a:gd name="T49" fmla="*/ 337 h 378"/>
                <a:gd name="T50" fmla="*/ 335 w 376"/>
                <a:gd name="T51" fmla="*/ 308 h 378"/>
                <a:gd name="T52" fmla="*/ 358 w 376"/>
                <a:gd name="T53" fmla="*/ 272 h 378"/>
                <a:gd name="T54" fmla="*/ 371 w 376"/>
                <a:gd name="T55" fmla="*/ 233 h 378"/>
                <a:gd name="T56" fmla="*/ 376 w 376"/>
                <a:gd name="T57" fmla="*/ 190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6"/>
                <a:gd name="T88" fmla="*/ 0 h 378"/>
                <a:gd name="T89" fmla="*/ 376 w 376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6" h="378">
                  <a:moveTo>
                    <a:pt x="376" y="190"/>
                  </a:moveTo>
                  <a:lnTo>
                    <a:pt x="371" y="146"/>
                  </a:lnTo>
                  <a:lnTo>
                    <a:pt x="358" y="106"/>
                  </a:lnTo>
                  <a:lnTo>
                    <a:pt x="335" y="72"/>
                  </a:lnTo>
                  <a:lnTo>
                    <a:pt x="306" y="43"/>
                  </a:lnTo>
                  <a:lnTo>
                    <a:pt x="272" y="21"/>
                  </a:lnTo>
                  <a:lnTo>
                    <a:pt x="231" y="5"/>
                  </a:lnTo>
                  <a:lnTo>
                    <a:pt x="188" y="0"/>
                  </a:lnTo>
                  <a:lnTo>
                    <a:pt x="146" y="5"/>
                  </a:lnTo>
                  <a:lnTo>
                    <a:pt x="105" y="21"/>
                  </a:lnTo>
                  <a:lnTo>
                    <a:pt x="70" y="43"/>
                  </a:lnTo>
                  <a:lnTo>
                    <a:pt x="41" y="72"/>
                  </a:lnTo>
                  <a:lnTo>
                    <a:pt x="19" y="106"/>
                  </a:lnTo>
                  <a:lnTo>
                    <a:pt x="4" y="146"/>
                  </a:lnTo>
                  <a:lnTo>
                    <a:pt x="0" y="190"/>
                  </a:lnTo>
                  <a:lnTo>
                    <a:pt x="4" y="233"/>
                  </a:lnTo>
                  <a:lnTo>
                    <a:pt x="19" y="272"/>
                  </a:lnTo>
                  <a:lnTo>
                    <a:pt x="41" y="308"/>
                  </a:lnTo>
                  <a:lnTo>
                    <a:pt x="70" y="337"/>
                  </a:lnTo>
                  <a:lnTo>
                    <a:pt x="105" y="359"/>
                  </a:lnTo>
                  <a:lnTo>
                    <a:pt x="146" y="373"/>
                  </a:lnTo>
                  <a:lnTo>
                    <a:pt x="188" y="378"/>
                  </a:lnTo>
                  <a:lnTo>
                    <a:pt x="231" y="373"/>
                  </a:lnTo>
                  <a:lnTo>
                    <a:pt x="272" y="359"/>
                  </a:lnTo>
                  <a:lnTo>
                    <a:pt x="306" y="337"/>
                  </a:lnTo>
                  <a:lnTo>
                    <a:pt x="335" y="308"/>
                  </a:lnTo>
                  <a:lnTo>
                    <a:pt x="358" y="272"/>
                  </a:lnTo>
                  <a:lnTo>
                    <a:pt x="371" y="233"/>
                  </a:lnTo>
                  <a:lnTo>
                    <a:pt x="376" y="19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6" name="Freeform 19"/>
            <p:cNvSpPr>
              <a:spLocks/>
            </p:cNvSpPr>
            <p:nvPr/>
          </p:nvSpPr>
          <p:spPr bwMode="auto">
            <a:xfrm>
              <a:off x="3257" y="1467"/>
              <a:ext cx="464" cy="87"/>
            </a:xfrm>
            <a:custGeom>
              <a:avLst/>
              <a:gdLst>
                <a:gd name="T0" fmla="*/ 0 w 464"/>
                <a:gd name="T1" fmla="*/ 87 h 87"/>
                <a:gd name="T2" fmla="*/ 0 w 464"/>
                <a:gd name="T3" fmla="*/ 87 h 87"/>
                <a:gd name="T4" fmla="*/ 0 w 464"/>
                <a:gd name="T5" fmla="*/ 85 h 87"/>
                <a:gd name="T6" fmla="*/ 4 w 464"/>
                <a:gd name="T7" fmla="*/ 84 h 87"/>
                <a:gd name="T8" fmla="*/ 11 w 464"/>
                <a:gd name="T9" fmla="*/ 80 h 87"/>
                <a:gd name="T10" fmla="*/ 23 w 464"/>
                <a:gd name="T11" fmla="*/ 73 h 87"/>
                <a:gd name="T12" fmla="*/ 38 w 464"/>
                <a:gd name="T13" fmla="*/ 65 h 87"/>
                <a:gd name="T14" fmla="*/ 60 w 464"/>
                <a:gd name="T15" fmla="*/ 53 h 87"/>
                <a:gd name="T16" fmla="*/ 88 w 464"/>
                <a:gd name="T17" fmla="*/ 37 h 87"/>
                <a:gd name="T18" fmla="*/ 118 w 464"/>
                <a:gd name="T19" fmla="*/ 24 h 87"/>
                <a:gd name="T20" fmla="*/ 154 w 464"/>
                <a:gd name="T21" fmla="*/ 12 h 87"/>
                <a:gd name="T22" fmla="*/ 192 w 464"/>
                <a:gd name="T23" fmla="*/ 3 h 87"/>
                <a:gd name="T24" fmla="*/ 229 w 464"/>
                <a:gd name="T25" fmla="*/ 0 h 87"/>
                <a:gd name="T26" fmla="*/ 269 w 464"/>
                <a:gd name="T27" fmla="*/ 3 h 87"/>
                <a:gd name="T28" fmla="*/ 305 w 464"/>
                <a:gd name="T29" fmla="*/ 12 h 87"/>
                <a:gd name="T30" fmla="*/ 341 w 464"/>
                <a:gd name="T31" fmla="*/ 24 h 87"/>
                <a:gd name="T32" fmla="*/ 373 w 464"/>
                <a:gd name="T33" fmla="*/ 37 h 87"/>
                <a:gd name="T34" fmla="*/ 400 w 464"/>
                <a:gd name="T35" fmla="*/ 53 h 87"/>
                <a:gd name="T36" fmla="*/ 424 w 464"/>
                <a:gd name="T37" fmla="*/ 65 h 87"/>
                <a:gd name="T38" fmla="*/ 440 w 464"/>
                <a:gd name="T39" fmla="*/ 73 h 87"/>
                <a:gd name="T40" fmla="*/ 452 w 464"/>
                <a:gd name="T41" fmla="*/ 80 h 87"/>
                <a:gd name="T42" fmla="*/ 459 w 464"/>
                <a:gd name="T43" fmla="*/ 84 h 87"/>
                <a:gd name="T44" fmla="*/ 462 w 464"/>
                <a:gd name="T45" fmla="*/ 85 h 87"/>
                <a:gd name="T46" fmla="*/ 462 w 464"/>
                <a:gd name="T47" fmla="*/ 87 h 87"/>
                <a:gd name="T48" fmla="*/ 464 w 464"/>
                <a:gd name="T49" fmla="*/ 87 h 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4"/>
                <a:gd name="T76" fmla="*/ 0 h 87"/>
                <a:gd name="T77" fmla="*/ 464 w 464"/>
                <a:gd name="T78" fmla="*/ 87 h 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4" h="87">
                  <a:moveTo>
                    <a:pt x="0" y="87"/>
                  </a:moveTo>
                  <a:lnTo>
                    <a:pt x="0" y="87"/>
                  </a:lnTo>
                  <a:lnTo>
                    <a:pt x="0" y="85"/>
                  </a:lnTo>
                  <a:lnTo>
                    <a:pt x="4" y="84"/>
                  </a:lnTo>
                  <a:lnTo>
                    <a:pt x="11" y="80"/>
                  </a:lnTo>
                  <a:lnTo>
                    <a:pt x="23" y="73"/>
                  </a:lnTo>
                  <a:lnTo>
                    <a:pt x="38" y="65"/>
                  </a:lnTo>
                  <a:lnTo>
                    <a:pt x="60" y="53"/>
                  </a:lnTo>
                  <a:lnTo>
                    <a:pt x="88" y="37"/>
                  </a:lnTo>
                  <a:lnTo>
                    <a:pt x="118" y="24"/>
                  </a:lnTo>
                  <a:lnTo>
                    <a:pt x="154" y="12"/>
                  </a:lnTo>
                  <a:lnTo>
                    <a:pt x="192" y="3"/>
                  </a:lnTo>
                  <a:lnTo>
                    <a:pt x="229" y="0"/>
                  </a:lnTo>
                  <a:lnTo>
                    <a:pt x="269" y="3"/>
                  </a:lnTo>
                  <a:lnTo>
                    <a:pt x="305" y="12"/>
                  </a:lnTo>
                  <a:lnTo>
                    <a:pt x="341" y="24"/>
                  </a:lnTo>
                  <a:lnTo>
                    <a:pt x="373" y="37"/>
                  </a:lnTo>
                  <a:lnTo>
                    <a:pt x="400" y="53"/>
                  </a:lnTo>
                  <a:lnTo>
                    <a:pt x="424" y="65"/>
                  </a:lnTo>
                  <a:lnTo>
                    <a:pt x="440" y="73"/>
                  </a:lnTo>
                  <a:lnTo>
                    <a:pt x="452" y="80"/>
                  </a:lnTo>
                  <a:lnTo>
                    <a:pt x="459" y="84"/>
                  </a:lnTo>
                  <a:lnTo>
                    <a:pt x="462" y="85"/>
                  </a:lnTo>
                  <a:lnTo>
                    <a:pt x="462" y="87"/>
                  </a:lnTo>
                  <a:lnTo>
                    <a:pt x="464" y="8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7" name="Freeform 20"/>
            <p:cNvSpPr>
              <a:spLocks/>
            </p:cNvSpPr>
            <p:nvPr/>
          </p:nvSpPr>
          <p:spPr bwMode="auto">
            <a:xfrm>
              <a:off x="3666" y="1515"/>
              <a:ext cx="55" cy="39"/>
            </a:xfrm>
            <a:custGeom>
              <a:avLst/>
              <a:gdLst>
                <a:gd name="T0" fmla="*/ 14 w 55"/>
                <a:gd name="T1" fmla="*/ 0 h 39"/>
                <a:gd name="T2" fmla="*/ 55 w 55"/>
                <a:gd name="T3" fmla="*/ 39 h 39"/>
                <a:gd name="T4" fmla="*/ 0 w 55"/>
                <a:gd name="T5" fmla="*/ 24 h 39"/>
                <a:gd name="T6" fmla="*/ 0 60000 65536"/>
                <a:gd name="T7" fmla="*/ 0 60000 65536"/>
                <a:gd name="T8" fmla="*/ 0 60000 65536"/>
                <a:gd name="T9" fmla="*/ 0 w 55"/>
                <a:gd name="T10" fmla="*/ 0 h 39"/>
                <a:gd name="T11" fmla="*/ 55 w 55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39">
                  <a:moveTo>
                    <a:pt x="14" y="0"/>
                  </a:moveTo>
                  <a:lnTo>
                    <a:pt x="55" y="39"/>
                  </a:lnTo>
                  <a:lnTo>
                    <a:pt x="0" y="24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8" name="Freeform 21"/>
            <p:cNvSpPr>
              <a:spLocks noEditPoints="1"/>
            </p:cNvSpPr>
            <p:nvPr/>
          </p:nvSpPr>
          <p:spPr bwMode="auto">
            <a:xfrm>
              <a:off x="3088" y="1675"/>
              <a:ext cx="65" cy="93"/>
            </a:xfrm>
            <a:custGeom>
              <a:avLst/>
              <a:gdLst>
                <a:gd name="T0" fmla="*/ 41 w 65"/>
                <a:gd name="T1" fmla="*/ 55 h 93"/>
                <a:gd name="T2" fmla="*/ 38 w 65"/>
                <a:gd name="T3" fmla="*/ 59 h 93"/>
                <a:gd name="T4" fmla="*/ 34 w 65"/>
                <a:gd name="T5" fmla="*/ 62 h 93"/>
                <a:gd name="T6" fmla="*/ 29 w 65"/>
                <a:gd name="T7" fmla="*/ 64 h 93"/>
                <a:gd name="T8" fmla="*/ 24 w 65"/>
                <a:gd name="T9" fmla="*/ 64 h 93"/>
                <a:gd name="T10" fmla="*/ 17 w 65"/>
                <a:gd name="T11" fmla="*/ 64 h 93"/>
                <a:gd name="T12" fmla="*/ 10 w 65"/>
                <a:gd name="T13" fmla="*/ 60 h 93"/>
                <a:gd name="T14" fmla="*/ 5 w 65"/>
                <a:gd name="T15" fmla="*/ 53 h 93"/>
                <a:gd name="T16" fmla="*/ 2 w 65"/>
                <a:gd name="T17" fmla="*/ 48 h 93"/>
                <a:gd name="T18" fmla="*/ 0 w 65"/>
                <a:gd name="T19" fmla="*/ 41 h 93"/>
                <a:gd name="T20" fmla="*/ 0 w 65"/>
                <a:gd name="T21" fmla="*/ 35 h 93"/>
                <a:gd name="T22" fmla="*/ 2 w 65"/>
                <a:gd name="T23" fmla="*/ 26 h 93"/>
                <a:gd name="T24" fmla="*/ 3 w 65"/>
                <a:gd name="T25" fmla="*/ 18 h 93"/>
                <a:gd name="T26" fmla="*/ 7 w 65"/>
                <a:gd name="T27" fmla="*/ 12 h 93"/>
                <a:gd name="T28" fmla="*/ 10 w 65"/>
                <a:gd name="T29" fmla="*/ 9 h 93"/>
                <a:gd name="T30" fmla="*/ 15 w 65"/>
                <a:gd name="T31" fmla="*/ 6 h 93"/>
                <a:gd name="T32" fmla="*/ 22 w 65"/>
                <a:gd name="T33" fmla="*/ 2 h 93"/>
                <a:gd name="T34" fmla="*/ 31 w 65"/>
                <a:gd name="T35" fmla="*/ 0 h 93"/>
                <a:gd name="T36" fmla="*/ 36 w 65"/>
                <a:gd name="T37" fmla="*/ 0 h 93"/>
                <a:gd name="T38" fmla="*/ 39 w 65"/>
                <a:gd name="T39" fmla="*/ 2 h 93"/>
                <a:gd name="T40" fmla="*/ 43 w 65"/>
                <a:gd name="T41" fmla="*/ 4 h 93"/>
                <a:gd name="T42" fmla="*/ 46 w 65"/>
                <a:gd name="T43" fmla="*/ 6 h 93"/>
                <a:gd name="T44" fmla="*/ 56 w 65"/>
                <a:gd name="T45" fmla="*/ 0 h 93"/>
                <a:gd name="T46" fmla="*/ 60 w 65"/>
                <a:gd name="T47" fmla="*/ 0 h 93"/>
                <a:gd name="T48" fmla="*/ 60 w 65"/>
                <a:gd name="T49" fmla="*/ 77 h 93"/>
                <a:gd name="T50" fmla="*/ 60 w 65"/>
                <a:gd name="T51" fmla="*/ 84 h 93"/>
                <a:gd name="T52" fmla="*/ 60 w 65"/>
                <a:gd name="T53" fmla="*/ 86 h 93"/>
                <a:gd name="T54" fmla="*/ 62 w 65"/>
                <a:gd name="T55" fmla="*/ 89 h 93"/>
                <a:gd name="T56" fmla="*/ 65 w 65"/>
                <a:gd name="T57" fmla="*/ 89 h 93"/>
                <a:gd name="T58" fmla="*/ 65 w 65"/>
                <a:gd name="T59" fmla="*/ 93 h 93"/>
                <a:gd name="T60" fmla="*/ 33 w 65"/>
                <a:gd name="T61" fmla="*/ 93 h 93"/>
                <a:gd name="T62" fmla="*/ 33 w 65"/>
                <a:gd name="T63" fmla="*/ 89 h 93"/>
                <a:gd name="T64" fmla="*/ 36 w 65"/>
                <a:gd name="T65" fmla="*/ 89 h 93"/>
                <a:gd name="T66" fmla="*/ 38 w 65"/>
                <a:gd name="T67" fmla="*/ 89 h 93"/>
                <a:gd name="T68" fmla="*/ 39 w 65"/>
                <a:gd name="T69" fmla="*/ 88 h 93"/>
                <a:gd name="T70" fmla="*/ 41 w 65"/>
                <a:gd name="T71" fmla="*/ 86 h 93"/>
                <a:gd name="T72" fmla="*/ 41 w 65"/>
                <a:gd name="T73" fmla="*/ 84 h 93"/>
                <a:gd name="T74" fmla="*/ 41 w 65"/>
                <a:gd name="T75" fmla="*/ 81 h 93"/>
                <a:gd name="T76" fmla="*/ 41 w 65"/>
                <a:gd name="T77" fmla="*/ 55 h 93"/>
                <a:gd name="T78" fmla="*/ 41 w 65"/>
                <a:gd name="T79" fmla="*/ 50 h 93"/>
                <a:gd name="T80" fmla="*/ 41 w 65"/>
                <a:gd name="T81" fmla="*/ 26 h 93"/>
                <a:gd name="T82" fmla="*/ 41 w 65"/>
                <a:gd name="T83" fmla="*/ 19 h 93"/>
                <a:gd name="T84" fmla="*/ 41 w 65"/>
                <a:gd name="T85" fmla="*/ 14 h 93"/>
                <a:gd name="T86" fmla="*/ 39 w 65"/>
                <a:gd name="T87" fmla="*/ 12 h 93"/>
                <a:gd name="T88" fmla="*/ 38 w 65"/>
                <a:gd name="T89" fmla="*/ 9 h 93"/>
                <a:gd name="T90" fmla="*/ 36 w 65"/>
                <a:gd name="T91" fmla="*/ 6 h 93"/>
                <a:gd name="T92" fmla="*/ 34 w 65"/>
                <a:gd name="T93" fmla="*/ 6 h 93"/>
                <a:gd name="T94" fmla="*/ 31 w 65"/>
                <a:gd name="T95" fmla="*/ 6 h 93"/>
                <a:gd name="T96" fmla="*/ 26 w 65"/>
                <a:gd name="T97" fmla="*/ 6 h 93"/>
                <a:gd name="T98" fmla="*/ 22 w 65"/>
                <a:gd name="T99" fmla="*/ 9 h 93"/>
                <a:gd name="T100" fmla="*/ 21 w 65"/>
                <a:gd name="T101" fmla="*/ 12 h 93"/>
                <a:gd name="T102" fmla="*/ 19 w 65"/>
                <a:gd name="T103" fmla="*/ 19 h 93"/>
                <a:gd name="T104" fmla="*/ 19 w 65"/>
                <a:gd name="T105" fmla="*/ 26 h 93"/>
                <a:gd name="T106" fmla="*/ 19 w 65"/>
                <a:gd name="T107" fmla="*/ 33 h 93"/>
                <a:gd name="T108" fmla="*/ 19 w 65"/>
                <a:gd name="T109" fmla="*/ 41 h 93"/>
                <a:gd name="T110" fmla="*/ 21 w 65"/>
                <a:gd name="T111" fmla="*/ 48 h 93"/>
                <a:gd name="T112" fmla="*/ 22 w 65"/>
                <a:gd name="T113" fmla="*/ 53 h 93"/>
                <a:gd name="T114" fmla="*/ 26 w 65"/>
                <a:gd name="T115" fmla="*/ 57 h 93"/>
                <a:gd name="T116" fmla="*/ 29 w 65"/>
                <a:gd name="T117" fmla="*/ 57 h 93"/>
                <a:gd name="T118" fmla="*/ 33 w 65"/>
                <a:gd name="T119" fmla="*/ 57 h 93"/>
                <a:gd name="T120" fmla="*/ 34 w 65"/>
                <a:gd name="T121" fmla="*/ 55 h 93"/>
                <a:gd name="T122" fmla="*/ 38 w 65"/>
                <a:gd name="T123" fmla="*/ 53 h 93"/>
                <a:gd name="T124" fmla="*/ 41 w 65"/>
                <a:gd name="T125" fmla="*/ 50 h 9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3"/>
                <a:gd name="T191" fmla="*/ 65 w 65"/>
                <a:gd name="T192" fmla="*/ 93 h 9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3">
                  <a:moveTo>
                    <a:pt x="41" y="55"/>
                  </a:moveTo>
                  <a:lnTo>
                    <a:pt x="38" y="59"/>
                  </a:lnTo>
                  <a:lnTo>
                    <a:pt x="34" y="62"/>
                  </a:lnTo>
                  <a:lnTo>
                    <a:pt x="29" y="64"/>
                  </a:lnTo>
                  <a:lnTo>
                    <a:pt x="24" y="64"/>
                  </a:lnTo>
                  <a:lnTo>
                    <a:pt x="17" y="64"/>
                  </a:lnTo>
                  <a:lnTo>
                    <a:pt x="10" y="60"/>
                  </a:lnTo>
                  <a:lnTo>
                    <a:pt x="5" y="53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2" y="26"/>
                  </a:lnTo>
                  <a:lnTo>
                    <a:pt x="3" y="18"/>
                  </a:lnTo>
                  <a:lnTo>
                    <a:pt x="7" y="12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22" y="2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9" y="2"/>
                  </a:lnTo>
                  <a:lnTo>
                    <a:pt x="43" y="4"/>
                  </a:lnTo>
                  <a:lnTo>
                    <a:pt x="46" y="6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7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62" y="89"/>
                  </a:lnTo>
                  <a:lnTo>
                    <a:pt x="65" y="89"/>
                  </a:lnTo>
                  <a:lnTo>
                    <a:pt x="65" y="93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36" y="89"/>
                  </a:lnTo>
                  <a:lnTo>
                    <a:pt x="38" y="89"/>
                  </a:lnTo>
                  <a:lnTo>
                    <a:pt x="39" y="88"/>
                  </a:lnTo>
                  <a:lnTo>
                    <a:pt x="41" y="86"/>
                  </a:lnTo>
                  <a:lnTo>
                    <a:pt x="41" y="84"/>
                  </a:lnTo>
                  <a:lnTo>
                    <a:pt x="41" y="81"/>
                  </a:lnTo>
                  <a:lnTo>
                    <a:pt x="41" y="55"/>
                  </a:lnTo>
                  <a:close/>
                  <a:moveTo>
                    <a:pt x="41" y="50"/>
                  </a:moveTo>
                  <a:lnTo>
                    <a:pt x="41" y="26"/>
                  </a:lnTo>
                  <a:lnTo>
                    <a:pt x="41" y="19"/>
                  </a:lnTo>
                  <a:lnTo>
                    <a:pt x="41" y="14"/>
                  </a:lnTo>
                  <a:lnTo>
                    <a:pt x="39" y="12"/>
                  </a:lnTo>
                  <a:lnTo>
                    <a:pt x="38" y="9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1" y="6"/>
                  </a:lnTo>
                  <a:lnTo>
                    <a:pt x="26" y="6"/>
                  </a:lnTo>
                  <a:lnTo>
                    <a:pt x="22" y="9"/>
                  </a:lnTo>
                  <a:lnTo>
                    <a:pt x="21" y="12"/>
                  </a:lnTo>
                  <a:lnTo>
                    <a:pt x="19" y="19"/>
                  </a:lnTo>
                  <a:lnTo>
                    <a:pt x="19" y="26"/>
                  </a:lnTo>
                  <a:lnTo>
                    <a:pt x="19" y="33"/>
                  </a:lnTo>
                  <a:lnTo>
                    <a:pt x="19" y="41"/>
                  </a:lnTo>
                  <a:lnTo>
                    <a:pt x="21" y="48"/>
                  </a:lnTo>
                  <a:lnTo>
                    <a:pt x="22" y="53"/>
                  </a:lnTo>
                  <a:lnTo>
                    <a:pt x="26" y="57"/>
                  </a:lnTo>
                  <a:lnTo>
                    <a:pt x="29" y="57"/>
                  </a:lnTo>
                  <a:lnTo>
                    <a:pt x="33" y="57"/>
                  </a:lnTo>
                  <a:lnTo>
                    <a:pt x="34" y="55"/>
                  </a:lnTo>
                  <a:lnTo>
                    <a:pt x="38" y="53"/>
                  </a:lnTo>
                  <a:lnTo>
                    <a:pt x="41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9" name="Freeform 22"/>
            <p:cNvSpPr>
              <a:spLocks/>
            </p:cNvSpPr>
            <p:nvPr/>
          </p:nvSpPr>
          <p:spPr bwMode="auto">
            <a:xfrm>
              <a:off x="3153" y="1732"/>
              <a:ext cx="48" cy="73"/>
            </a:xfrm>
            <a:custGeom>
              <a:avLst/>
              <a:gdLst>
                <a:gd name="T0" fmla="*/ 43 w 48"/>
                <a:gd name="T1" fmla="*/ 73 h 73"/>
                <a:gd name="T2" fmla="*/ 0 w 48"/>
                <a:gd name="T3" fmla="*/ 73 h 73"/>
                <a:gd name="T4" fmla="*/ 0 w 48"/>
                <a:gd name="T5" fmla="*/ 72 h 73"/>
                <a:gd name="T6" fmla="*/ 12 w 48"/>
                <a:gd name="T7" fmla="*/ 58 h 73"/>
                <a:gd name="T8" fmla="*/ 21 w 48"/>
                <a:gd name="T9" fmla="*/ 48 h 73"/>
                <a:gd name="T10" fmla="*/ 26 w 48"/>
                <a:gd name="T11" fmla="*/ 41 h 73"/>
                <a:gd name="T12" fmla="*/ 27 w 48"/>
                <a:gd name="T13" fmla="*/ 32 h 73"/>
                <a:gd name="T14" fmla="*/ 29 w 48"/>
                <a:gd name="T15" fmla="*/ 26 h 73"/>
                <a:gd name="T16" fmla="*/ 29 w 48"/>
                <a:gd name="T17" fmla="*/ 20 h 73"/>
                <a:gd name="T18" fmla="*/ 26 w 48"/>
                <a:gd name="T19" fmla="*/ 15 h 73"/>
                <a:gd name="T20" fmla="*/ 22 w 48"/>
                <a:gd name="T21" fmla="*/ 14 h 73"/>
                <a:gd name="T22" fmla="*/ 17 w 48"/>
                <a:gd name="T23" fmla="*/ 12 h 73"/>
                <a:gd name="T24" fmla="*/ 12 w 48"/>
                <a:gd name="T25" fmla="*/ 14 h 73"/>
                <a:gd name="T26" fmla="*/ 7 w 48"/>
                <a:gd name="T27" fmla="*/ 15 h 73"/>
                <a:gd name="T28" fmla="*/ 3 w 48"/>
                <a:gd name="T29" fmla="*/ 20 h 73"/>
                <a:gd name="T30" fmla="*/ 2 w 48"/>
                <a:gd name="T31" fmla="*/ 19 h 73"/>
                <a:gd name="T32" fmla="*/ 3 w 48"/>
                <a:gd name="T33" fmla="*/ 14 h 73"/>
                <a:gd name="T34" fmla="*/ 7 w 48"/>
                <a:gd name="T35" fmla="*/ 8 h 73"/>
                <a:gd name="T36" fmla="*/ 10 w 48"/>
                <a:gd name="T37" fmla="*/ 5 h 73"/>
                <a:gd name="T38" fmla="*/ 17 w 48"/>
                <a:gd name="T39" fmla="*/ 2 h 73"/>
                <a:gd name="T40" fmla="*/ 24 w 48"/>
                <a:gd name="T41" fmla="*/ 0 h 73"/>
                <a:gd name="T42" fmla="*/ 29 w 48"/>
                <a:gd name="T43" fmla="*/ 0 h 73"/>
                <a:gd name="T44" fmla="*/ 34 w 48"/>
                <a:gd name="T45" fmla="*/ 2 h 73"/>
                <a:gd name="T46" fmla="*/ 38 w 48"/>
                <a:gd name="T47" fmla="*/ 5 h 73"/>
                <a:gd name="T48" fmla="*/ 41 w 48"/>
                <a:gd name="T49" fmla="*/ 8 h 73"/>
                <a:gd name="T50" fmla="*/ 43 w 48"/>
                <a:gd name="T51" fmla="*/ 14 h 73"/>
                <a:gd name="T52" fmla="*/ 44 w 48"/>
                <a:gd name="T53" fmla="*/ 17 h 73"/>
                <a:gd name="T54" fmla="*/ 43 w 48"/>
                <a:gd name="T55" fmla="*/ 24 h 73"/>
                <a:gd name="T56" fmla="*/ 39 w 48"/>
                <a:gd name="T57" fmla="*/ 32 h 73"/>
                <a:gd name="T58" fmla="*/ 36 w 48"/>
                <a:gd name="T59" fmla="*/ 37 h 73"/>
                <a:gd name="T60" fmla="*/ 31 w 48"/>
                <a:gd name="T61" fmla="*/ 44 h 73"/>
                <a:gd name="T62" fmla="*/ 26 w 48"/>
                <a:gd name="T63" fmla="*/ 51 h 73"/>
                <a:gd name="T64" fmla="*/ 17 w 48"/>
                <a:gd name="T65" fmla="*/ 60 h 73"/>
                <a:gd name="T66" fmla="*/ 33 w 48"/>
                <a:gd name="T67" fmla="*/ 60 h 73"/>
                <a:gd name="T68" fmla="*/ 38 w 48"/>
                <a:gd name="T69" fmla="*/ 60 h 73"/>
                <a:gd name="T70" fmla="*/ 39 w 48"/>
                <a:gd name="T71" fmla="*/ 58 h 73"/>
                <a:gd name="T72" fmla="*/ 41 w 48"/>
                <a:gd name="T73" fmla="*/ 58 h 73"/>
                <a:gd name="T74" fmla="*/ 43 w 48"/>
                <a:gd name="T75" fmla="*/ 56 h 73"/>
                <a:gd name="T76" fmla="*/ 43 w 48"/>
                <a:gd name="T77" fmla="*/ 55 h 73"/>
                <a:gd name="T78" fmla="*/ 44 w 48"/>
                <a:gd name="T79" fmla="*/ 53 h 73"/>
                <a:gd name="T80" fmla="*/ 48 w 48"/>
                <a:gd name="T81" fmla="*/ 53 h 73"/>
                <a:gd name="T82" fmla="*/ 43 w 48"/>
                <a:gd name="T83" fmla="*/ 73 h 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8"/>
                <a:gd name="T127" fmla="*/ 0 h 73"/>
                <a:gd name="T128" fmla="*/ 48 w 48"/>
                <a:gd name="T129" fmla="*/ 73 h 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8" h="73">
                  <a:moveTo>
                    <a:pt x="43" y="73"/>
                  </a:moveTo>
                  <a:lnTo>
                    <a:pt x="0" y="73"/>
                  </a:lnTo>
                  <a:lnTo>
                    <a:pt x="0" y="72"/>
                  </a:lnTo>
                  <a:lnTo>
                    <a:pt x="12" y="58"/>
                  </a:lnTo>
                  <a:lnTo>
                    <a:pt x="21" y="48"/>
                  </a:lnTo>
                  <a:lnTo>
                    <a:pt x="26" y="41"/>
                  </a:lnTo>
                  <a:lnTo>
                    <a:pt x="27" y="32"/>
                  </a:lnTo>
                  <a:lnTo>
                    <a:pt x="29" y="26"/>
                  </a:lnTo>
                  <a:lnTo>
                    <a:pt x="29" y="20"/>
                  </a:lnTo>
                  <a:lnTo>
                    <a:pt x="26" y="15"/>
                  </a:lnTo>
                  <a:lnTo>
                    <a:pt x="22" y="14"/>
                  </a:lnTo>
                  <a:lnTo>
                    <a:pt x="17" y="12"/>
                  </a:lnTo>
                  <a:lnTo>
                    <a:pt x="12" y="14"/>
                  </a:lnTo>
                  <a:lnTo>
                    <a:pt x="7" y="15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3" y="14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7" y="2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4" y="2"/>
                  </a:lnTo>
                  <a:lnTo>
                    <a:pt x="38" y="5"/>
                  </a:lnTo>
                  <a:lnTo>
                    <a:pt x="41" y="8"/>
                  </a:lnTo>
                  <a:lnTo>
                    <a:pt x="43" y="14"/>
                  </a:lnTo>
                  <a:lnTo>
                    <a:pt x="44" y="17"/>
                  </a:lnTo>
                  <a:lnTo>
                    <a:pt x="43" y="24"/>
                  </a:lnTo>
                  <a:lnTo>
                    <a:pt x="39" y="32"/>
                  </a:lnTo>
                  <a:lnTo>
                    <a:pt x="36" y="37"/>
                  </a:lnTo>
                  <a:lnTo>
                    <a:pt x="31" y="44"/>
                  </a:lnTo>
                  <a:lnTo>
                    <a:pt x="26" y="51"/>
                  </a:lnTo>
                  <a:lnTo>
                    <a:pt x="17" y="60"/>
                  </a:lnTo>
                  <a:lnTo>
                    <a:pt x="33" y="60"/>
                  </a:lnTo>
                  <a:lnTo>
                    <a:pt x="38" y="60"/>
                  </a:lnTo>
                  <a:lnTo>
                    <a:pt x="39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3" y="55"/>
                  </a:lnTo>
                  <a:lnTo>
                    <a:pt x="44" y="53"/>
                  </a:lnTo>
                  <a:lnTo>
                    <a:pt x="48" y="53"/>
                  </a:lnTo>
                  <a:lnTo>
                    <a:pt x="43" y="7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0" name="Freeform 23"/>
            <p:cNvSpPr>
              <a:spLocks/>
            </p:cNvSpPr>
            <p:nvPr/>
          </p:nvSpPr>
          <p:spPr bwMode="auto">
            <a:xfrm>
              <a:off x="1855" y="1351"/>
              <a:ext cx="71" cy="70"/>
            </a:xfrm>
            <a:custGeom>
              <a:avLst/>
              <a:gdLst>
                <a:gd name="T0" fmla="*/ 26 w 71"/>
                <a:gd name="T1" fmla="*/ 1 h 70"/>
                <a:gd name="T2" fmla="*/ 26 w 71"/>
                <a:gd name="T3" fmla="*/ 10 h 70"/>
                <a:gd name="T4" fmla="*/ 31 w 71"/>
                <a:gd name="T5" fmla="*/ 5 h 70"/>
                <a:gd name="T6" fmla="*/ 36 w 71"/>
                <a:gd name="T7" fmla="*/ 1 h 70"/>
                <a:gd name="T8" fmla="*/ 41 w 71"/>
                <a:gd name="T9" fmla="*/ 0 h 70"/>
                <a:gd name="T10" fmla="*/ 47 w 71"/>
                <a:gd name="T11" fmla="*/ 0 h 70"/>
                <a:gd name="T12" fmla="*/ 53 w 71"/>
                <a:gd name="T13" fmla="*/ 0 h 70"/>
                <a:gd name="T14" fmla="*/ 59 w 71"/>
                <a:gd name="T15" fmla="*/ 3 h 70"/>
                <a:gd name="T16" fmla="*/ 62 w 71"/>
                <a:gd name="T17" fmla="*/ 6 h 70"/>
                <a:gd name="T18" fmla="*/ 64 w 71"/>
                <a:gd name="T19" fmla="*/ 12 h 70"/>
                <a:gd name="T20" fmla="*/ 64 w 71"/>
                <a:gd name="T21" fmla="*/ 15 h 70"/>
                <a:gd name="T22" fmla="*/ 65 w 71"/>
                <a:gd name="T23" fmla="*/ 20 h 70"/>
                <a:gd name="T24" fmla="*/ 65 w 71"/>
                <a:gd name="T25" fmla="*/ 27 h 70"/>
                <a:gd name="T26" fmla="*/ 65 w 71"/>
                <a:gd name="T27" fmla="*/ 53 h 70"/>
                <a:gd name="T28" fmla="*/ 65 w 71"/>
                <a:gd name="T29" fmla="*/ 58 h 70"/>
                <a:gd name="T30" fmla="*/ 65 w 71"/>
                <a:gd name="T31" fmla="*/ 61 h 70"/>
                <a:gd name="T32" fmla="*/ 65 w 71"/>
                <a:gd name="T33" fmla="*/ 63 h 70"/>
                <a:gd name="T34" fmla="*/ 67 w 71"/>
                <a:gd name="T35" fmla="*/ 65 h 70"/>
                <a:gd name="T36" fmla="*/ 71 w 71"/>
                <a:gd name="T37" fmla="*/ 66 h 70"/>
                <a:gd name="T38" fmla="*/ 71 w 71"/>
                <a:gd name="T39" fmla="*/ 70 h 70"/>
                <a:gd name="T40" fmla="*/ 38 w 71"/>
                <a:gd name="T41" fmla="*/ 70 h 70"/>
                <a:gd name="T42" fmla="*/ 38 w 71"/>
                <a:gd name="T43" fmla="*/ 66 h 70"/>
                <a:gd name="T44" fmla="*/ 41 w 71"/>
                <a:gd name="T45" fmla="*/ 65 h 70"/>
                <a:gd name="T46" fmla="*/ 43 w 71"/>
                <a:gd name="T47" fmla="*/ 63 h 70"/>
                <a:gd name="T48" fmla="*/ 43 w 71"/>
                <a:gd name="T49" fmla="*/ 59 h 70"/>
                <a:gd name="T50" fmla="*/ 45 w 71"/>
                <a:gd name="T51" fmla="*/ 53 h 70"/>
                <a:gd name="T52" fmla="*/ 45 w 71"/>
                <a:gd name="T53" fmla="*/ 24 h 70"/>
                <a:gd name="T54" fmla="*/ 43 w 71"/>
                <a:gd name="T55" fmla="*/ 17 h 70"/>
                <a:gd name="T56" fmla="*/ 43 w 71"/>
                <a:gd name="T57" fmla="*/ 13 h 70"/>
                <a:gd name="T58" fmla="*/ 43 w 71"/>
                <a:gd name="T59" fmla="*/ 12 h 70"/>
                <a:gd name="T60" fmla="*/ 41 w 71"/>
                <a:gd name="T61" fmla="*/ 10 h 70"/>
                <a:gd name="T62" fmla="*/ 40 w 71"/>
                <a:gd name="T63" fmla="*/ 8 h 70"/>
                <a:gd name="T64" fmla="*/ 38 w 71"/>
                <a:gd name="T65" fmla="*/ 8 h 70"/>
                <a:gd name="T66" fmla="*/ 35 w 71"/>
                <a:gd name="T67" fmla="*/ 10 h 70"/>
                <a:gd name="T68" fmla="*/ 29 w 71"/>
                <a:gd name="T69" fmla="*/ 13 h 70"/>
                <a:gd name="T70" fmla="*/ 26 w 71"/>
                <a:gd name="T71" fmla="*/ 20 h 70"/>
                <a:gd name="T72" fmla="*/ 26 w 71"/>
                <a:gd name="T73" fmla="*/ 53 h 70"/>
                <a:gd name="T74" fmla="*/ 26 w 71"/>
                <a:gd name="T75" fmla="*/ 58 h 70"/>
                <a:gd name="T76" fmla="*/ 28 w 71"/>
                <a:gd name="T77" fmla="*/ 61 h 70"/>
                <a:gd name="T78" fmla="*/ 28 w 71"/>
                <a:gd name="T79" fmla="*/ 63 h 70"/>
                <a:gd name="T80" fmla="*/ 29 w 71"/>
                <a:gd name="T81" fmla="*/ 65 h 70"/>
                <a:gd name="T82" fmla="*/ 33 w 71"/>
                <a:gd name="T83" fmla="*/ 66 h 70"/>
                <a:gd name="T84" fmla="*/ 33 w 71"/>
                <a:gd name="T85" fmla="*/ 70 h 70"/>
                <a:gd name="T86" fmla="*/ 0 w 71"/>
                <a:gd name="T87" fmla="*/ 70 h 70"/>
                <a:gd name="T88" fmla="*/ 0 w 71"/>
                <a:gd name="T89" fmla="*/ 66 h 70"/>
                <a:gd name="T90" fmla="*/ 2 w 71"/>
                <a:gd name="T91" fmla="*/ 65 h 70"/>
                <a:gd name="T92" fmla="*/ 6 w 71"/>
                <a:gd name="T93" fmla="*/ 63 h 70"/>
                <a:gd name="T94" fmla="*/ 6 w 71"/>
                <a:gd name="T95" fmla="*/ 61 h 70"/>
                <a:gd name="T96" fmla="*/ 6 w 71"/>
                <a:gd name="T97" fmla="*/ 58 h 70"/>
                <a:gd name="T98" fmla="*/ 6 w 71"/>
                <a:gd name="T99" fmla="*/ 53 h 70"/>
                <a:gd name="T100" fmla="*/ 6 w 71"/>
                <a:gd name="T101" fmla="*/ 17 h 70"/>
                <a:gd name="T102" fmla="*/ 6 w 71"/>
                <a:gd name="T103" fmla="*/ 12 h 70"/>
                <a:gd name="T104" fmla="*/ 6 w 71"/>
                <a:gd name="T105" fmla="*/ 8 h 70"/>
                <a:gd name="T106" fmla="*/ 6 w 71"/>
                <a:gd name="T107" fmla="*/ 6 h 70"/>
                <a:gd name="T108" fmla="*/ 2 w 71"/>
                <a:gd name="T109" fmla="*/ 5 h 70"/>
                <a:gd name="T110" fmla="*/ 0 w 71"/>
                <a:gd name="T111" fmla="*/ 3 h 70"/>
                <a:gd name="T112" fmla="*/ 0 w 71"/>
                <a:gd name="T113" fmla="*/ 1 h 70"/>
                <a:gd name="T114" fmla="*/ 26 w 71"/>
                <a:gd name="T115" fmla="*/ 1 h 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1"/>
                <a:gd name="T175" fmla="*/ 0 h 70"/>
                <a:gd name="T176" fmla="*/ 71 w 71"/>
                <a:gd name="T177" fmla="*/ 70 h 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1" h="70">
                  <a:moveTo>
                    <a:pt x="26" y="1"/>
                  </a:moveTo>
                  <a:lnTo>
                    <a:pt x="26" y="10"/>
                  </a:lnTo>
                  <a:lnTo>
                    <a:pt x="31" y="5"/>
                  </a:lnTo>
                  <a:lnTo>
                    <a:pt x="36" y="1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9" y="3"/>
                  </a:lnTo>
                  <a:lnTo>
                    <a:pt x="62" y="6"/>
                  </a:lnTo>
                  <a:lnTo>
                    <a:pt x="64" y="12"/>
                  </a:lnTo>
                  <a:lnTo>
                    <a:pt x="64" y="15"/>
                  </a:lnTo>
                  <a:lnTo>
                    <a:pt x="65" y="20"/>
                  </a:lnTo>
                  <a:lnTo>
                    <a:pt x="65" y="27"/>
                  </a:lnTo>
                  <a:lnTo>
                    <a:pt x="65" y="53"/>
                  </a:lnTo>
                  <a:lnTo>
                    <a:pt x="65" y="58"/>
                  </a:lnTo>
                  <a:lnTo>
                    <a:pt x="65" y="61"/>
                  </a:lnTo>
                  <a:lnTo>
                    <a:pt x="65" y="63"/>
                  </a:lnTo>
                  <a:lnTo>
                    <a:pt x="67" y="65"/>
                  </a:lnTo>
                  <a:lnTo>
                    <a:pt x="71" y="66"/>
                  </a:lnTo>
                  <a:lnTo>
                    <a:pt x="71" y="70"/>
                  </a:lnTo>
                  <a:lnTo>
                    <a:pt x="38" y="70"/>
                  </a:lnTo>
                  <a:lnTo>
                    <a:pt x="38" y="66"/>
                  </a:lnTo>
                  <a:lnTo>
                    <a:pt x="41" y="65"/>
                  </a:lnTo>
                  <a:lnTo>
                    <a:pt x="43" y="63"/>
                  </a:lnTo>
                  <a:lnTo>
                    <a:pt x="43" y="59"/>
                  </a:lnTo>
                  <a:lnTo>
                    <a:pt x="45" y="53"/>
                  </a:lnTo>
                  <a:lnTo>
                    <a:pt x="45" y="24"/>
                  </a:lnTo>
                  <a:lnTo>
                    <a:pt x="43" y="17"/>
                  </a:lnTo>
                  <a:lnTo>
                    <a:pt x="43" y="13"/>
                  </a:lnTo>
                  <a:lnTo>
                    <a:pt x="43" y="12"/>
                  </a:lnTo>
                  <a:lnTo>
                    <a:pt x="41" y="10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5" y="10"/>
                  </a:lnTo>
                  <a:lnTo>
                    <a:pt x="29" y="13"/>
                  </a:lnTo>
                  <a:lnTo>
                    <a:pt x="26" y="20"/>
                  </a:lnTo>
                  <a:lnTo>
                    <a:pt x="26" y="53"/>
                  </a:lnTo>
                  <a:lnTo>
                    <a:pt x="26" y="58"/>
                  </a:lnTo>
                  <a:lnTo>
                    <a:pt x="28" y="61"/>
                  </a:lnTo>
                  <a:lnTo>
                    <a:pt x="28" y="63"/>
                  </a:lnTo>
                  <a:lnTo>
                    <a:pt x="29" y="65"/>
                  </a:lnTo>
                  <a:lnTo>
                    <a:pt x="33" y="66"/>
                  </a:lnTo>
                  <a:lnTo>
                    <a:pt x="33" y="70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2" y="65"/>
                  </a:lnTo>
                  <a:lnTo>
                    <a:pt x="6" y="63"/>
                  </a:lnTo>
                  <a:lnTo>
                    <a:pt x="6" y="61"/>
                  </a:lnTo>
                  <a:lnTo>
                    <a:pt x="6" y="58"/>
                  </a:lnTo>
                  <a:lnTo>
                    <a:pt x="6" y="53"/>
                  </a:lnTo>
                  <a:lnTo>
                    <a:pt x="6" y="17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6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1" name="Freeform 24"/>
            <p:cNvSpPr>
              <a:spLocks noEditPoints="1"/>
            </p:cNvSpPr>
            <p:nvPr/>
          </p:nvSpPr>
          <p:spPr bwMode="auto">
            <a:xfrm>
              <a:off x="1937" y="1351"/>
              <a:ext cx="67" cy="70"/>
            </a:xfrm>
            <a:custGeom>
              <a:avLst/>
              <a:gdLst>
                <a:gd name="T0" fmla="*/ 33 w 67"/>
                <a:gd name="T1" fmla="*/ 0 h 70"/>
                <a:gd name="T2" fmla="*/ 43 w 67"/>
                <a:gd name="T3" fmla="*/ 0 h 70"/>
                <a:gd name="T4" fmla="*/ 50 w 67"/>
                <a:gd name="T5" fmla="*/ 3 h 70"/>
                <a:gd name="T6" fmla="*/ 55 w 67"/>
                <a:gd name="T7" fmla="*/ 6 h 70"/>
                <a:gd name="T8" fmla="*/ 60 w 67"/>
                <a:gd name="T9" fmla="*/ 12 h 70"/>
                <a:gd name="T10" fmla="*/ 62 w 67"/>
                <a:gd name="T11" fmla="*/ 17 h 70"/>
                <a:gd name="T12" fmla="*/ 65 w 67"/>
                <a:gd name="T13" fmla="*/ 25 h 70"/>
                <a:gd name="T14" fmla="*/ 67 w 67"/>
                <a:gd name="T15" fmla="*/ 35 h 70"/>
                <a:gd name="T16" fmla="*/ 65 w 67"/>
                <a:gd name="T17" fmla="*/ 44 h 70"/>
                <a:gd name="T18" fmla="*/ 64 w 67"/>
                <a:gd name="T19" fmla="*/ 53 h 70"/>
                <a:gd name="T20" fmla="*/ 59 w 67"/>
                <a:gd name="T21" fmla="*/ 59 h 70"/>
                <a:gd name="T22" fmla="*/ 53 w 67"/>
                <a:gd name="T23" fmla="*/ 65 h 70"/>
                <a:gd name="T24" fmla="*/ 48 w 67"/>
                <a:gd name="T25" fmla="*/ 68 h 70"/>
                <a:gd name="T26" fmla="*/ 42 w 67"/>
                <a:gd name="T27" fmla="*/ 70 h 70"/>
                <a:gd name="T28" fmla="*/ 33 w 67"/>
                <a:gd name="T29" fmla="*/ 70 h 70"/>
                <a:gd name="T30" fmla="*/ 26 w 67"/>
                <a:gd name="T31" fmla="*/ 70 h 70"/>
                <a:gd name="T32" fmla="*/ 19 w 67"/>
                <a:gd name="T33" fmla="*/ 68 h 70"/>
                <a:gd name="T34" fmla="*/ 14 w 67"/>
                <a:gd name="T35" fmla="*/ 65 h 70"/>
                <a:gd name="T36" fmla="*/ 9 w 67"/>
                <a:gd name="T37" fmla="*/ 59 h 70"/>
                <a:gd name="T38" fmla="*/ 4 w 67"/>
                <a:gd name="T39" fmla="*/ 53 h 70"/>
                <a:gd name="T40" fmla="*/ 0 w 67"/>
                <a:gd name="T41" fmla="*/ 44 h 70"/>
                <a:gd name="T42" fmla="*/ 0 w 67"/>
                <a:gd name="T43" fmla="*/ 35 h 70"/>
                <a:gd name="T44" fmla="*/ 0 w 67"/>
                <a:gd name="T45" fmla="*/ 25 h 70"/>
                <a:gd name="T46" fmla="*/ 4 w 67"/>
                <a:gd name="T47" fmla="*/ 17 h 70"/>
                <a:gd name="T48" fmla="*/ 9 w 67"/>
                <a:gd name="T49" fmla="*/ 10 h 70"/>
                <a:gd name="T50" fmla="*/ 14 w 67"/>
                <a:gd name="T51" fmla="*/ 5 h 70"/>
                <a:gd name="T52" fmla="*/ 19 w 67"/>
                <a:gd name="T53" fmla="*/ 1 h 70"/>
                <a:gd name="T54" fmla="*/ 26 w 67"/>
                <a:gd name="T55" fmla="*/ 0 h 70"/>
                <a:gd name="T56" fmla="*/ 33 w 67"/>
                <a:gd name="T57" fmla="*/ 0 h 70"/>
                <a:gd name="T58" fmla="*/ 35 w 67"/>
                <a:gd name="T59" fmla="*/ 3 h 70"/>
                <a:gd name="T60" fmla="*/ 30 w 67"/>
                <a:gd name="T61" fmla="*/ 5 h 70"/>
                <a:gd name="T62" fmla="*/ 26 w 67"/>
                <a:gd name="T63" fmla="*/ 6 h 70"/>
                <a:gd name="T64" fmla="*/ 24 w 67"/>
                <a:gd name="T65" fmla="*/ 10 h 70"/>
                <a:gd name="T66" fmla="*/ 23 w 67"/>
                <a:gd name="T67" fmla="*/ 13 h 70"/>
                <a:gd name="T68" fmla="*/ 23 w 67"/>
                <a:gd name="T69" fmla="*/ 18 h 70"/>
                <a:gd name="T70" fmla="*/ 21 w 67"/>
                <a:gd name="T71" fmla="*/ 24 h 70"/>
                <a:gd name="T72" fmla="*/ 21 w 67"/>
                <a:gd name="T73" fmla="*/ 32 h 70"/>
                <a:gd name="T74" fmla="*/ 21 w 67"/>
                <a:gd name="T75" fmla="*/ 41 h 70"/>
                <a:gd name="T76" fmla="*/ 21 w 67"/>
                <a:gd name="T77" fmla="*/ 47 h 70"/>
                <a:gd name="T78" fmla="*/ 23 w 67"/>
                <a:gd name="T79" fmla="*/ 56 h 70"/>
                <a:gd name="T80" fmla="*/ 24 w 67"/>
                <a:gd name="T81" fmla="*/ 59 h 70"/>
                <a:gd name="T82" fmla="*/ 26 w 67"/>
                <a:gd name="T83" fmla="*/ 63 h 70"/>
                <a:gd name="T84" fmla="*/ 30 w 67"/>
                <a:gd name="T85" fmla="*/ 65 h 70"/>
                <a:gd name="T86" fmla="*/ 33 w 67"/>
                <a:gd name="T87" fmla="*/ 66 h 70"/>
                <a:gd name="T88" fmla="*/ 36 w 67"/>
                <a:gd name="T89" fmla="*/ 65 h 70"/>
                <a:gd name="T90" fmla="*/ 40 w 67"/>
                <a:gd name="T91" fmla="*/ 65 h 70"/>
                <a:gd name="T92" fmla="*/ 43 w 67"/>
                <a:gd name="T93" fmla="*/ 61 h 70"/>
                <a:gd name="T94" fmla="*/ 45 w 67"/>
                <a:gd name="T95" fmla="*/ 58 h 70"/>
                <a:gd name="T96" fmla="*/ 47 w 67"/>
                <a:gd name="T97" fmla="*/ 46 h 70"/>
                <a:gd name="T98" fmla="*/ 47 w 67"/>
                <a:gd name="T99" fmla="*/ 29 h 70"/>
                <a:gd name="T100" fmla="*/ 47 w 67"/>
                <a:gd name="T101" fmla="*/ 22 h 70"/>
                <a:gd name="T102" fmla="*/ 45 w 67"/>
                <a:gd name="T103" fmla="*/ 17 h 70"/>
                <a:gd name="T104" fmla="*/ 45 w 67"/>
                <a:gd name="T105" fmla="*/ 12 h 70"/>
                <a:gd name="T106" fmla="*/ 43 w 67"/>
                <a:gd name="T107" fmla="*/ 8 h 70"/>
                <a:gd name="T108" fmla="*/ 40 w 67"/>
                <a:gd name="T109" fmla="*/ 5 h 70"/>
                <a:gd name="T110" fmla="*/ 36 w 67"/>
                <a:gd name="T111" fmla="*/ 5 h 70"/>
                <a:gd name="T112" fmla="*/ 35 w 67"/>
                <a:gd name="T113" fmla="*/ 3 h 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7"/>
                <a:gd name="T172" fmla="*/ 0 h 70"/>
                <a:gd name="T173" fmla="*/ 67 w 67"/>
                <a:gd name="T174" fmla="*/ 70 h 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7" h="70">
                  <a:moveTo>
                    <a:pt x="33" y="0"/>
                  </a:moveTo>
                  <a:lnTo>
                    <a:pt x="43" y="0"/>
                  </a:lnTo>
                  <a:lnTo>
                    <a:pt x="50" y="3"/>
                  </a:lnTo>
                  <a:lnTo>
                    <a:pt x="55" y="6"/>
                  </a:lnTo>
                  <a:lnTo>
                    <a:pt x="60" y="12"/>
                  </a:lnTo>
                  <a:lnTo>
                    <a:pt x="62" y="17"/>
                  </a:lnTo>
                  <a:lnTo>
                    <a:pt x="65" y="25"/>
                  </a:lnTo>
                  <a:lnTo>
                    <a:pt x="67" y="35"/>
                  </a:lnTo>
                  <a:lnTo>
                    <a:pt x="65" y="44"/>
                  </a:lnTo>
                  <a:lnTo>
                    <a:pt x="64" y="53"/>
                  </a:lnTo>
                  <a:lnTo>
                    <a:pt x="59" y="59"/>
                  </a:lnTo>
                  <a:lnTo>
                    <a:pt x="53" y="65"/>
                  </a:lnTo>
                  <a:lnTo>
                    <a:pt x="48" y="68"/>
                  </a:lnTo>
                  <a:lnTo>
                    <a:pt x="42" y="70"/>
                  </a:lnTo>
                  <a:lnTo>
                    <a:pt x="33" y="70"/>
                  </a:lnTo>
                  <a:lnTo>
                    <a:pt x="26" y="70"/>
                  </a:lnTo>
                  <a:lnTo>
                    <a:pt x="19" y="68"/>
                  </a:lnTo>
                  <a:lnTo>
                    <a:pt x="14" y="65"/>
                  </a:lnTo>
                  <a:lnTo>
                    <a:pt x="9" y="59"/>
                  </a:lnTo>
                  <a:lnTo>
                    <a:pt x="4" y="53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4" y="17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19" y="1"/>
                  </a:lnTo>
                  <a:lnTo>
                    <a:pt x="26" y="0"/>
                  </a:lnTo>
                  <a:lnTo>
                    <a:pt x="33" y="0"/>
                  </a:lnTo>
                  <a:close/>
                  <a:moveTo>
                    <a:pt x="35" y="3"/>
                  </a:moveTo>
                  <a:lnTo>
                    <a:pt x="30" y="5"/>
                  </a:lnTo>
                  <a:lnTo>
                    <a:pt x="26" y="6"/>
                  </a:lnTo>
                  <a:lnTo>
                    <a:pt x="24" y="10"/>
                  </a:lnTo>
                  <a:lnTo>
                    <a:pt x="23" y="13"/>
                  </a:lnTo>
                  <a:lnTo>
                    <a:pt x="23" y="18"/>
                  </a:lnTo>
                  <a:lnTo>
                    <a:pt x="21" y="24"/>
                  </a:lnTo>
                  <a:lnTo>
                    <a:pt x="21" y="32"/>
                  </a:lnTo>
                  <a:lnTo>
                    <a:pt x="21" y="41"/>
                  </a:lnTo>
                  <a:lnTo>
                    <a:pt x="21" y="47"/>
                  </a:lnTo>
                  <a:lnTo>
                    <a:pt x="23" y="56"/>
                  </a:lnTo>
                  <a:lnTo>
                    <a:pt x="24" y="59"/>
                  </a:lnTo>
                  <a:lnTo>
                    <a:pt x="26" y="63"/>
                  </a:lnTo>
                  <a:lnTo>
                    <a:pt x="30" y="65"/>
                  </a:lnTo>
                  <a:lnTo>
                    <a:pt x="33" y="66"/>
                  </a:lnTo>
                  <a:lnTo>
                    <a:pt x="36" y="65"/>
                  </a:lnTo>
                  <a:lnTo>
                    <a:pt x="40" y="65"/>
                  </a:lnTo>
                  <a:lnTo>
                    <a:pt x="43" y="61"/>
                  </a:lnTo>
                  <a:lnTo>
                    <a:pt x="45" y="58"/>
                  </a:lnTo>
                  <a:lnTo>
                    <a:pt x="47" y="46"/>
                  </a:lnTo>
                  <a:lnTo>
                    <a:pt x="47" y="29"/>
                  </a:lnTo>
                  <a:lnTo>
                    <a:pt x="47" y="22"/>
                  </a:lnTo>
                  <a:lnTo>
                    <a:pt x="45" y="17"/>
                  </a:lnTo>
                  <a:lnTo>
                    <a:pt x="45" y="12"/>
                  </a:lnTo>
                  <a:lnTo>
                    <a:pt x="43" y="8"/>
                  </a:lnTo>
                  <a:lnTo>
                    <a:pt x="40" y="5"/>
                  </a:lnTo>
                  <a:lnTo>
                    <a:pt x="36" y="5"/>
                  </a:lnTo>
                  <a:lnTo>
                    <a:pt x="35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2" name="Freeform 25"/>
            <p:cNvSpPr>
              <a:spLocks/>
            </p:cNvSpPr>
            <p:nvPr/>
          </p:nvSpPr>
          <p:spPr bwMode="auto">
            <a:xfrm>
              <a:off x="2014" y="1352"/>
              <a:ext cx="72" cy="69"/>
            </a:xfrm>
            <a:custGeom>
              <a:avLst/>
              <a:gdLst>
                <a:gd name="T0" fmla="*/ 67 w 72"/>
                <a:gd name="T1" fmla="*/ 0 h 69"/>
                <a:gd name="T2" fmla="*/ 67 w 72"/>
                <a:gd name="T3" fmla="*/ 52 h 69"/>
                <a:gd name="T4" fmla="*/ 67 w 72"/>
                <a:gd name="T5" fmla="*/ 57 h 69"/>
                <a:gd name="T6" fmla="*/ 67 w 72"/>
                <a:gd name="T7" fmla="*/ 60 h 69"/>
                <a:gd name="T8" fmla="*/ 67 w 72"/>
                <a:gd name="T9" fmla="*/ 62 h 69"/>
                <a:gd name="T10" fmla="*/ 69 w 72"/>
                <a:gd name="T11" fmla="*/ 64 h 69"/>
                <a:gd name="T12" fmla="*/ 72 w 72"/>
                <a:gd name="T13" fmla="*/ 65 h 69"/>
                <a:gd name="T14" fmla="*/ 72 w 72"/>
                <a:gd name="T15" fmla="*/ 69 h 69"/>
                <a:gd name="T16" fmla="*/ 45 w 72"/>
                <a:gd name="T17" fmla="*/ 69 h 69"/>
                <a:gd name="T18" fmla="*/ 45 w 72"/>
                <a:gd name="T19" fmla="*/ 58 h 69"/>
                <a:gd name="T20" fmla="*/ 41 w 72"/>
                <a:gd name="T21" fmla="*/ 64 h 69"/>
                <a:gd name="T22" fmla="*/ 36 w 72"/>
                <a:gd name="T23" fmla="*/ 67 h 69"/>
                <a:gd name="T24" fmla="*/ 31 w 72"/>
                <a:gd name="T25" fmla="*/ 69 h 69"/>
                <a:gd name="T26" fmla="*/ 24 w 72"/>
                <a:gd name="T27" fmla="*/ 69 h 69"/>
                <a:gd name="T28" fmla="*/ 19 w 72"/>
                <a:gd name="T29" fmla="*/ 69 h 69"/>
                <a:gd name="T30" fmla="*/ 16 w 72"/>
                <a:gd name="T31" fmla="*/ 65 h 69"/>
                <a:gd name="T32" fmla="*/ 11 w 72"/>
                <a:gd name="T33" fmla="*/ 62 h 69"/>
                <a:gd name="T34" fmla="*/ 9 w 72"/>
                <a:gd name="T35" fmla="*/ 58 h 69"/>
                <a:gd name="T36" fmla="*/ 9 w 72"/>
                <a:gd name="T37" fmla="*/ 55 h 69"/>
                <a:gd name="T38" fmla="*/ 7 w 72"/>
                <a:gd name="T39" fmla="*/ 48 h 69"/>
                <a:gd name="T40" fmla="*/ 7 w 72"/>
                <a:gd name="T41" fmla="*/ 41 h 69"/>
                <a:gd name="T42" fmla="*/ 7 w 72"/>
                <a:gd name="T43" fmla="*/ 16 h 69"/>
                <a:gd name="T44" fmla="*/ 7 w 72"/>
                <a:gd name="T45" fmla="*/ 11 h 69"/>
                <a:gd name="T46" fmla="*/ 7 w 72"/>
                <a:gd name="T47" fmla="*/ 7 h 69"/>
                <a:gd name="T48" fmla="*/ 6 w 72"/>
                <a:gd name="T49" fmla="*/ 5 h 69"/>
                <a:gd name="T50" fmla="*/ 4 w 72"/>
                <a:gd name="T51" fmla="*/ 4 h 69"/>
                <a:gd name="T52" fmla="*/ 0 w 72"/>
                <a:gd name="T53" fmla="*/ 2 h 69"/>
                <a:gd name="T54" fmla="*/ 0 w 72"/>
                <a:gd name="T55" fmla="*/ 0 h 69"/>
                <a:gd name="T56" fmla="*/ 28 w 72"/>
                <a:gd name="T57" fmla="*/ 0 h 69"/>
                <a:gd name="T58" fmla="*/ 28 w 72"/>
                <a:gd name="T59" fmla="*/ 46 h 69"/>
                <a:gd name="T60" fmla="*/ 28 w 72"/>
                <a:gd name="T61" fmla="*/ 52 h 69"/>
                <a:gd name="T62" fmla="*/ 29 w 72"/>
                <a:gd name="T63" fmla="*/ 55 h 69"/>
                <a:gd name="T64" fmla="*/ 29 w 72"/>
                <a:gd name="T65" fmla="*/ 57 h 69"/>
                <a:gd name="T66" fmla="*/ 31 w 72"/>
                <a:gd name="T67" fmla="*/ 58 h 69"/>
                <a:gd name="T68" fmla="*/ 33 w 72"/>
                <a:gd name="T69" fmla="*/ 60 h 69"/>
                <a:gd name="T70" fmla="*/ 35 w 72"/>
                <a:gd name="T71" fmla="*/ 60 h 69"/>
                <a:gd name="T72" fmla="*/ 36 w 72"/>
                <a:gd name="T73" fmla="*/ 60 h 69"/>
                <a:gd name="T74" fmla="*/ 38 w 72"/>
                <a:gd name="T75" fmla="*/ 58 h 69"/>
                <a:gd name="T76" fmla="*/ 41 w 72"/>
                <a:gd name="T77" fmla="*/ 55 h 69"/>
                <a:gd name="T78" fmla="*/ 45 w 72"/>
                <a:gd name="T79" fmla="*/ 52 h 69"/>
                <a:gd name="T80" fmla="*/ 45 w 72"/>
                <a:gd name="T81" fmla="*/ 16 h 69"/>
                <a:gd name="T82" fmla="*/ 45 w 72"/>
                <a:gd name="T83" fmla="*/ 11 h 69"/>
                <a:gd name="T84" fmla="*/ 45 w 72"/>
                <a:gd name="T85" fmla="*/ 7 h 69"/>
                <a:gd name="T86" fmla="*/ 45 w 72"/>
                <a:gd name="T87" fmla="*/ 5 h 69"/>
                <a:gd name="T88" fmla="*/ 43 w 72"/>
                <a:gd name="T89" fmla="*/ 4 h 69"/>
                <a:gd name="T90" fmla="*/ 40 w 72"/>
                <a:gd name="T91" fmla="*/ 2 h 69"/>
                <a:gd name="T92" fmla="*/ 40 w 72"/>
                <a:gd name="T93" fmla="*/ 0 h 69"/>
                <a:gd name="T94" fmla="*/ 67 w 72"/>
                <a:gd name="T95" fmla="*/ 0 h 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2"/>
                <a:gd name="T145" fmla="*/ 0 h 69"/>
                <a:gd name="T146" fmla="*/ 72 w 72"/>
                <a:gd name="T147" fmla="*/ 69 h 6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2" h="69">
                  <a:moveTo>
                    <a:pt x="67" y="0"/>
                  </a:moveTo>
                  <a:lnTo>
                    <a:pt x="67" y="52"/>
                  </a:lnTo>
                  <a:lnTo>
                    <a:pt x="67" y="57"/>
                  </a:lnTo>
                  <a:lnTo>
                    <a:pt x="67" y="60"/>
                  </a:lnTo>
                  <a:lnTo>
                    <a:pt x="67" y="62"/>
                  </a:lnTo>
                  <a:lnTo>
                    <a:pt x="69" y="64"/>
                  </a:lnTo>
                  <a:lnTo>
                    <a:pt x="72" y="65"/>
                  </a:lnTo>
                  <a:lnTo>
                    <a:pt x="72" y="69"/>
                  </a:lnTo>
                  <a:lnTo>
                    <a:pt x="45" y="69"/>
                  </a:lnTo>
                  <a:lnTo>
                    <a:pt x="45" y="58"/>
                  </a:lnTo>
                  <a:lnTo>
                    <a:pt x="41" y="64"/>
                  </a:lnTo>
                  <a:lnTo>
                    <a:pt x="36" y="67"/>
                  </a:lnTo>
                  <a:lnTo>
                    <a:pt x="31" y="69"/>
                  </a:lnTo>
                  <a:lnTo>
                    <a:pt x="24" y="69"/>
                  </a:lnTo>
                  <a:lnTo>
                    <a:pt x="19" y="69"/>
                  </a:lnTo>
                  <a:lnTo>
                    <a:pt x="16" y="65"/>
                  </a:lnTo>
                  <a:lnTo>
                    <a:pt x="11" y="62"/>
                  </a:lnTo>
                  <a:lnTo>
                    <a:pt x="9" y="58"/>
                  </a:lnTo>
                  <a:lnTo>
                    <a:pt x="9" y="55"/>
                  </a:lnTo>
                  <a:lnTo>
                    <a:pt x="7" y="48"/>
                  </a:lnTo>
                  <a:lnTo>
                    <a:pt x="7" y="41"/>
                  </a:lnTo>
                  <a:lnTo>
                    <a:pt x="7" y="16"/>
                  </a:lnTo>
                  <a:lnTo>
                    <a:pt x="7" y="11"/>
                  </a:lnTo>
                  <a:lnTo>
                    <a:pt x="7" y="7"/>
                  </a:lnTo>
                  <a:lnTo>
                    <a:pt x="6" y="5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46"/>
                  </a:lnTo>
                  <a:lnTo>
                    <a:pt x="28" y="52"/>
                  </a:lnTo>
                  <a:lnTo>
                    <a:pt x="29" y="55"/>
                  </a:lnTo>
                  <a:lnTo>
                    <a:pt x="29" y="57"/>
                  </a:lnTo>
                  <a:lnTo>
                    <a:pt x="31" y="58"/>
                  </a:lnTo>
                  <a:lnTo>
                    <a:pt x="33" y="60"/>
                  </a:lnTo>
                  <a:lnTo>
                    <a:pt x="35" y="60"/>
                  </a:lnTo>
                  <a:lnTo>
                    <a:pt x="36" y="60"/>
                  </a:lnTo>
                  <a:lnTo>
                    <a:pt x="38" y="58"/>
                  </a:lnTo>
                  <a:lnTo>
                    <a:pt x="41" y="55"/>
                  </a:lnTo>
                  <a:lnTo>
                    <a:pt x="45" y="52"/>
                  </a:lnTo>
                  <a:lnTo>
                    <a:pt x="45" y="16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5" y="5"/>
                  </a:lnTo>
                  <a:lnTo>
                    <a:pt x="43" y="4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3" name="Freeform 26"/>
            <p:cNvSpPr>
              <a:spLocks/>
            </p:cNvSpPr>
            <p:nvPr/>
          </p:nvSpPr>
          <p:spPr bwMode="auto">
            <a:xfrm>
              <a:off x="2100" y="1351"/>
              <a:ext cx="72" cy="70"/>
            </a:xfrm>
            <a:custGeom>
              <a:avLst/>
              <a:gdLst>
                <a:gd name="T0" fmla="*/ 26 w 72"/>
                <a:gd name="T1" fmla="*/ 1 h 70"/>
                <a:gd name="T2" fmla="*/ 26 w 72"/>
                <a:gd name="T3" fmla="*/ 10 h 70"/>
                <a:gd name="T4" fmla="*/ 31 w 72"/>
                <a:gd name="T5" fmla="*/ 5 h 70"/>
                <a:gd name="T6" fmla="*/ 36 w 72"/>
                <a:gd name="T7" fmla="*/ 1 h 70"/>
                <a:gd name="T8" fmla="*/ 41 w 72"/>
                <a:gd name="T9" fmla="*/ 0 h 70"/>
                <a:gd name="T10" fmla="*/ 46 w 72"/>
                <a:gd name="T11" fmla="*/ 0 h 70"/>
                <a:gd name="T12" fmla="*/ 53 w 72"/>
                <a:gd name="T13" fmla="*/ 0 h 70"/>
                <a:gd name="T14" fmla="*/ 58 w 72"/>
                <a:gd name="T15" fmla="*/ 3 h 70"/>
                <a:gd name="T16" fmla="*/ 61 w 72"/>
                <a:gd name="T17" fmla="*/ 6 h 70"/>
                <a:gd name="T18" fmla="*/ 63 w 72"/>
                <a:gd name="T19" fmla="*/ 12 h 70"/>
                <a:gd name="T20" fmla="*/ 63 w 72"/>
                <a:gd name="T21" fmla="*/ 15 h 70"/>
                <a:gd name="T22" fmla="*/ 65 w 72"/>
                <a:gd name="T23" fmla="*/ 20 h 70"/>
                <a:gd name="T24" fmla="*/ 65 w 72"/>
                <a:gd name="T25" fmla="*/ 27 h 70"/>
                <a:gd name="T26" fmla="*/ 65 w 72"/>
                <a:gd name="T27" fmla="*/ 53 h 70"/>
                <a:gd name="T28" fmla="*/ 65 w 72"/>
                <a:gd name="T29" fmla="*/ 58 h 70"/>
                <a:gd name="T30" fmla="*/ 65 w 72"/>
                <a:gd name="T31" fmla="*/ 61 h 70"/>
                <a:gd name="T32" fmla="*/ 67 w 72"/>
                <a:gd name="T33" fmla="*/ 63 h 70"/>
                <a:gd name="T34" fmla="*/ 68 w 72"/>
                <a:gd name="T35" fmla="*/ 65 h 70"/>
                <a:gd name="T36" fmla="*/ 72 w 72"/>
                <a:gd name="T37" fmla="*/ 66 h 70"/>
                <a:gd name="T38" fmla="*/ 72 w 72"/>
                <a:gd name="T39" fmla="*/ 70 h 70"/>
                <a:gd name="T40" fmla="*/ 38 w 72"/>
                <a:gd name="T41" fmla="*/ 70 h 70"/>
                <a:gd name="T42" fmla="*/ 38 w 72"/>
                <a:gd name="T43" fmla="*/ 66 h 70"/>
                <a:gd name="T44" fmla="*/ 41 w 72"/>
                <a:gd name="T45" fmla="*/ 65 h 70"/>
                <a:gd name="T46" fmla="*/ 43 w 72"/>
                <a:gd name="T47" fmla="*/ 63 h 70"/>
                <a:gd name="T48" fmla="*/ 44 w 72"/>
                <a:gd name="T49" fmla="*/ 59 h 70"/>
                <a:gd name="T50" fmla="*/ 44 w 72"/>
                <a:gd name="T51" fmla="*/ 53 h 70"/>
                <a:gd name="T52" fmla="*/ 44 w 72"/>
                <a:gd name="T53" fmla="*/ 24 h 70"/>
                <a:gd name="T54" fmla="*/ 44 w 72"/>
                <a:gd name="T55" fmla="*/ 17 h 70"/>
                <a:gd name="T56" fmla="*/ 43 w 72"/>
                <a:gd name="T57" fmla="*/ 13 h 70"/>
                <a:gd name="T58" fmla="*/ 43 w 72"/>
                <a:gd name="T59" fmla="*/ 12 h 70"/>
                <a:gd name="T60" fmla="*/ 41 w 72"/>
                <a:gd name="T61" fmla="*/ 10 h 70"/>
                <a:gd name="T62" fmla="*/ 39 w 72"/>
                <a:gd name="T63" fmla="*/ 8 h 70"/>
                <a:gd name="T64" fmla="*/ 38 w 72"/>
                <a:gd name="T65" fmla="*/ 8 h 70"/>
                <a:gd name="T66" fmla="*/ 34 w 72"/>
                <a:gd name="T67" fmla="*/ 10 h 70"/>
                <a:gd name="T68" fmla="*/ 31 w 72"/>
                <a:gd name="T69" fmla="*/ 13 h 70"/>
                <a:gd name="T70" fmla="*/ 26 w 72"/>
                <a:gd name="T71" fmla="*/ 20 h 70"/>
                <a:gd name="T72" fmla="*/ 26 w 72"/>
                <a:gd name="T73" fmla="*/ 53 h 70"/>
                <a:gd name="T74" fmla="*/ 27 w 72"/>
                <a:gd name="T75" fmla="*/ 58 h 70"/>
                <a:gd name="T76" fmla="*/ 27 w 72"/>
                <a:gd name="T77" fmla="*/ 61 h 70"/>
                <a:gd name="T78" fmla="*/ 27 w 72"/>
                <a:gd name="T79" fmla="*/ 63 h 70"/>
                <a:gd name="T80" fmla="*/ 29 w 72"/>
                <a:gd name="T81" fmla="*/ 65 h 70"/>
                <a:gd name="T82" fmla="*/ 32 w 72"/>
                <a:gd name="T83" fmla="*/ 66 h 70"/>
                <a:gd name="T84" fmla="*/ 32 w 72"/>
                <a:gd name="T85" fmla="*/ 70 h 70"/>
                <a:gd name="T86" fmla="*/ 0 w 72"/>
                <a:gd name="T87" fmla="*/ 70 h 70"/>
                <a:gd name="T88" fmla="*/ 0 w 72"/>
                <a:gd name="T89" fmla="*/ 66 h 70"/>
                <a:gd name="T90" fmla="*/ 3 w 72"/>
                <a:gd name="T91" fmla="*/ 65 h 70"/>
                <a:gd name="T92" fmla="*/ 5 w 72"/>
                <a:gd name="T93" fmla="*/ 63 h 70"/>
                <a:gd name="T94" fmla="*/ 5 w 72"/>
                <a:gd name="T95" fmla="*/ 61 h 70"/>
                <a:gd name="T96" fmla="*/ 5 w 72"/>
                <a:gd name="T97" fmla="*/ 58 h 70"/>
                <a:gd name="T98" fmla="*/ 5 w 72"/>
                <a:gd name="T99" fmla="*/ 53 h 70"/>
                <a:gd name="T100" fmla="*/ 5 w 72"/>
                <a:gd name="T101" fmla="*/ 17 h 70"/>
                <a:gd name="T102" fmla="*/ 5 w 72"/>
                <a:gd name="T103" fmla="*/ 12 h 70"/>
                <a:gd name="T104" fmla="*/ 5 w 72"/>
                <a:gd name="T105" fmla="*/ 8 h 70"/>
                <a:gd name="T106" fmla="*/ 5 w 72"/>
                <a:gd name="T107" fmla="*/ 6 h 70"/>
                <a:gd name="T108" fmla="*/ 3 w 72"/>
                <a:gd name="T109" fmla="*/ 5 h 70"/>
                <a:gd name="T110" fmla="*/ 0 w 72"/>
                <a:gd name="T111" fmla="*/ 3 h 70"/>
                <a:gd name="T112" fmla="*/ 0 w 72"/>
                <a:gd name="T113" fmla="*/ 1 h 70"/>
                <a:gd name="T114" fmla="*/ 26 w 72"/>
                <a:gd name="T115" fmla="*/ 1 h 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2"/>
                <a:gd name="T175" fmla="*/ 0 h 70"/>
                <a:gd name="T176" fmla="*/ 72 w 72"/>
                <a:gd name="T177" fmla="*/ 70 h 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2" h="70">
                  <a:moveTo>
                    <a:pt x="26" y="1"/>
                  </a:moveTo>
                  <a:lnTo>
                    <a:pt x="26" y="10"/>
                  </a:lnTo>
                  <a:lnTo>
                    <a:pt x="31" y="5"/>
                  </a:lnTo>
                  <a:lnTo>
                    <a:pt x="36" y="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58" y="3"/>
                  </a:lnTo>
                  <a:lnTo>
                    <a:pt x="61" y="6"/>
                  </a:lnTo>
                  <a:lnTo>
                    <a:pt x="63" y="12"/>
                  </a:lnTo>
                  <a:lnTo>
                    <a:pt x="63" y="15"/>
                  </a:lnTo>
                  <a:lnTo>
                    <a:pt x="65" y="20"/>
                  </a:lnTo>
                  <a:lnTo>
                    <a:pt x="65" y="27"/>
                  </a:lnTo>
                  <a:lnTo>
                    <a:pt x="65" y="53"/>
                  </a:lnTo>
                  <a:lnTo>
                    <a:pt x="65" y="58"/>
                  </a:lnTo>
                  <a:lnTo>
                    <a:pt x="65" y="61"/>
                  </a:lnTo>
                  <a:lnTo>
                    <a:pt x="67" y="63"/>
                  </a:lnTo>
                  <a:lnTo>
                    <a:pt x="68" y="65"/>
                  </a:lnTo>
                  <a:lnTo>
                    <a:pt x="72" y="66"/>
                  </a:lnTo>
                  <a:lnTo>
                    <a:pt x="72" y="70"/>
                  </a:lnTo>
                  <a:lnTo>
                    <a:pt x="38" y="70"/>
                  </a:lnTo>
                  <a:lnTo>
                    <a:pt x="38" y="66"/>
                  </a:lnTo>
                  <a:lnTo>
                    <a:pt x="41" y="65"/>
                  </a:lnTo>
                  <a:lnTo>
                    <a:pt x="43" y="63"/>
                  </a:lnTo>
                  <a:lnTo>
                    <a:pt x="44" y="59"/>
                  </a:lnTo>
                  <a:lnTo>
                    <a:pt x="44" y="53"/>
                  </a:lnTo>
                  <a:lnTo>
                    <a:pt x="44" y="24"/>
                  </a:lnTo>
                  <a:lnTo>
                    <a:pt x="44" y="17"/>
                  </a:lnTo>
                  <a:lnTo>
                    <a:pt x="43" y="13"/>
                  </a:lnTo>
                  <a:lnTo>
                    <a:pt x="43" y="12"/>
                  </a:lnTo>
                  <a:lnTo>
                    <a:pt x="41" y="10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4" y="10"/>
                  </a:lnTo>
                  <a:lnTo>
                    <a:pt x="31" y="13"/>
                  </a:lnTo>
                  <a:lnTo>
                    <a:pt x="26" y="20"/>
                  </a:lnTo>
                  <a:lnTo>
                    <a:pt x="26" y="53"/>
                  </a:lnTo>
                  <a:lnTo>
                    <a:pt x="27" y="58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9" y="65"/>
                  </a:lnTo>
                  <a:lnTo>
                    <a:pt x="32" y="66"/>
                  </a:lnTo>
                  <a:lnTo>
                    <a:pt x="32" y="70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3" y="65"/>
                  </a:lnTo>
                  <a:lnTo>
                    <a:pt x="5" y="63"/>
                  </a:lnTo>
                  <a:lnTo>
                    <a:pt x="5" y="61"/>
                  </a:lnTo>
                  <a:lnTo>
                    <a:pt x="5" y="58"/>
                  </a:lnTo>
                  <a:lnTo>
                    <a:pt x="5" y="53"/>
                  </a:lnTo>
                  <a:lnTo>
                    <a:pt x="5" y="17"/>
                  </a:lnTo>
                  <a:lnTo>
                    <a:pt x="5" y="12"/>
                  </a:lnTo>
                  <a:lnTo>
                    <a:pt x="5" y="8"/>
                  </a:lnTo>
                  <a:lnTo>
                    <a:pt x="5" y="6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4" name="Freeform 27"/>
            <p:cNvSpPr>
              <a:spLocks/>
            </p:cNvSpPr>
            <p:nvPr/>
          </p:nvSpPr>
          <p:spPr bwMode="auto">
            <a:xfrm>
              <a:off x="1808" y="1824"/>
              <a:ext cx="463" cy="87"/>
            </a:xfrm>
            <a:custGeom>
              <a:avLst/>
              <a:gdLst>
                <a:gd name="T0" fmla="*/ 0 w 463"/>
                <a:gd name="T1" fmla="*/ 0 h 87"/>
                <a:gd name="T2" fmla="*/ 0 w 463"/>
                <a:gd name="T3" fmla="*/ 0 h 87"/>
                <a:gd name="T4" fmla="*/ 1 w 463"/>
                <a:gd name="T5" fmla="*/ 2 h 87"/>
                <a:gd name="T6" fmla="*/ 5 w 463"/>
                <a:gd name="T7" fmla="*/ 4 h 87"/>
                <a:gd name="T8" fmla="*/ 12 w 463"/>
                <a:gd name="T9" fmla="*/ 7 h 87"/>
                <a:gd name="T10" fmla="*/ 22 w 463"/>
                <a:gd name="T11" fmla="*/ 14 h 87"/>
                <a:gd name="T12" fmla="*/ 37 w 463"/>
                <a:gd name="T13" fmla="*/ 22 h 87"/>
                <a:gd name="T14" fmla="*/ 59 w 463"/>
                <a:gd name="T15" fmla="*/ 34 h 87"/>
                <a:gd name="T16" fmla="*/ 87 w 463"/>
                <a:gd name="T17" fmla="*/ 50 h 87"/>
                <a:gd name="T18" fmla="*/ 119 w 463"/>
                <a:gd name="T19" fmla="*/ 63 h 87"/>
                <a:gd name="T20" fmla="*/ 153 w 463"/>
                <a:gd name="T21" fmla="*/ 75 h 87"/>
                <a:gd name="T22" fmla="*/ 191 w 463"/>
                <a:gd name="T23" fmla="*/ 84 h 87"/>
                <a:gd name="T24" fmla="*/ 229 w 463"/>
                <a:gd name="T25" fmla="*/ 87 h 87"/>
                <a:gd name="T26" fmla="*/ 268 w 463"/>
                <a:gd name="T27" fmla="*/ 84 h 87"/>
                <a:gd name="T28" fmla="*/ 306 w 463"/>
                <a:gd name="T29" fmla="*/ 75 h 87"/>
                <a:gd name="T30" fmla="*/ 341 w 463"/>
                <a:gd name="T31" fmla="*/ 63 h 87"/>
                <a:gd name="T32" fmla="*/ 372 w 463"/>
                <a:gd name="T33" fmla="*/ 50 h 87"/>
                <a:gd name="T34" fmla="*/ 401 w 463"/>
                <a:gd name="T35" fmla="*/ 34 h 87"/>
                <a:gd name="T36" fmla="*/ 424 w 463"/>
                <a:gd name="T37" fmla="*/ 22 h 87"/>
                <a:gd name="T38" fmla="*/ 441 w 463"/>
                <a:gd name="T39" fmla="*/ 14 h 87"/>
                <a:gd name="T40" fmla="*/ 451 w 463"/>
                <a:gd name="T41" fmla="*/ 7 h 87"/>
                <a:gd name="T42" fmla="*/ 458 w 463"/>
                <a:gd name="T43" fmla="*/ 4 h 87"/>
                <a:gd name="T44" fmla="*/ 461 w 463"/>
                <a:gd name="T45" fmla="*/ 2 h 87"/>
                <a:gd name="T46" fmla="*/ 463 w 463"/>
                <a:gd name="T47" fmla="*/ 0 h 87"/>
                <a:gd name="T48" fmla="*/ 463 w 463"/>
                <a:gd name="T49" fmla="*/ 0 h 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3"/>
                <a:gd name="T76" fmla="*/ 0 h 87"/>
                <a:gd name="T77" fmla="*/ 463 w 463"/>
                <a:gd name="T78" fmla="*/ 87 h 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3" h="87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5" y="4"/>
                  </a:lnTo>
                  <a:lnTo>
                    <a:pt x="12" y="7"/>
                  </a:lnTo>
                  <a:lnTo>
                    <a:pt x="22" y="14"/>
                  </a:lnTo>
                  <a:lnTo>
                    <a:pt x="37" y="22"/>
                  </a:lnTo>
                  <a:lnTo>
                    <a:pt x="59" y="34"/>
                  </a:lnTo>
                  <a:lnTo>
                    <a:pt x="87" y="50"/>
                  </a:lnTo>
                  <a:lnTo>
                    <a:pt x="119" y="63"/>
                  </a:lnTo>
                  <a:lnTo>
                    <a:pt x="153" y="75"/>
                  </a:lnTo>
                  <a:lnTo>
                    <a:pt x="191" y="84"/>
                  </a:lnTo>
                  <a:lnTo>
                    <a:pt x="229" y="87"/>
                  </a:lnTo>
                  <a:lnTo>
                    <a:pt x="268" y="84"/>
                  </a:lnTo>
                  <a:lnTo>
                    <a:pt x="306" y="75"/>
                  </a:lnTo>
                  <a:lnTo>
                    <a:pt x="341" y="63"/>
                  </a:lnTo>
                  <a:lnTo>
                    <a:pt x="372" y="50"/>
                  </a:lnTo>
                  <a:lnTo>
                    <a:pt x="401" y="34"/>
                  </a:lnTo>
                  <a:lnTo>
                    <a:pt x="424" y="22"/>
                  </a:lnTo>
                  <a:lnTo>
                    <a:pt x="441" y="14"/>
                  </a:lnTo>
                  <a:lnTo>
                    <a:pt x="451" y="7"/>
                  </a:lnTo>
                  <a:lnTo>
                    <a:pt x="458" y="4"/>
                  </a:lnTo>
                  <a:lnTo>
                    <a:pt x="461" y="2"/>
                  </a:lnTo>
                  <a:lnTo>
                    <a:pt x="463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5" name="Freeform 28"/>
            <p:cNvSpPr>
              <a:spLocks/>
            </p:cNvSpPr>
            <p:nvPr/>
          </p:nvSpPr>
          <p:spPr bwMode="auto">
            <a:xfrm>
              <a:off x="2216" y="1824"/>
              <a:ext cx="55" cy="40"/>
            </a:xfrm>
            <a:custGeom>
              <a:avLst/>
              <a:gdLst>
                <a:gd name="T0" fmla="*/ 0 w 55"/>
                <a:gd name="T1" fmla="*/ 16 h 40"/>
                <a:gd name="T2" fmla="*/ 55 w 55"/>
                <a:gd name="T3" fmla="*/ 0 h 40"/>
                <a:gd name="T4" fmla="*/ 14 w 55"/>
                <a:gd name="T5" fmla="*/ 40 h 40"/>
                <a:gd name="T6" fmla="*/ 0 60000 65536"/>
                <a:gd name="T7" fmla="*/ 0 60000 65536"/>
                <a:gd name="T8" fmla="*/ 0 60000 65536"/>
                <a:gd name="T9" fmla="*/ 0 w 55"/>
                <a:gd name="T10" fmla="*/ 0 h 40"/>
                <a:gd name="T11" fmla="*/ 55 w 55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40">
                  <a:moveTo>
                    <a:pt x="0" y="16"/>
                  </a:moveTo>
                  <a:lnTo>
                    <a:pt x="55" y="0"/>
                  </a:lnTo>
                  <a:lnTo>
                    <a:pt x="14" y="4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6" name="Freeform 29"/>
            <p:cNvSpPr>
              <a:spLocks noEditPoints="1"/>
            </p:cNvSpPr>
            <p:nvPr/>
          </p:nvSpPr>
          <p:spPr bwMode="auto">
            <a:xfrm>
              <a:off x="1929" y="2014"/>
              <a:ext cx="68" cy="72"/>
            </a:xfrm>
            <a:custGeom>
              <a:avLst/>
              <a:gdLst>
                <a:gd name="T0" fmla="*/ 31 w 68"/>
                <a:gd name="T1" fmla="*/ 67 h 72"/>
                <a:gd name="T2" fmla="*/ 15 w 68"/>
                <a:gd name="T3" fmla="*/ 72 h 72"/>
                <a:gd name="T4" fmla="*/ 5 w 68"/>
                <a:gd name="T5" fmla="*/ 68 h 72"/>
                <a:gd name="T6" fmla="*/ 0 w 68"/>
                <a:gd name="T7" fmla="*/ 58 h 72"/>
                <a:gd name="T8" fmla="*/ 3 w 68"/>
                <a:gd name="T9" fmla="*/ 50 h 72"/>
                <a:gd name="T10" fmla="*/ 19 w 68"/>
                <a:gd name="T11" fmla="*/ 38 h 72"/>
                <a:gd name="T12" fmla="*/ 39 w 68"/>
                <a:gd name="T13" fmla="*/ 20 h 72"/>
                <a:gd name="T14" fmla="*/ 38 w 68"/>
                <a:gd name="T15" fmla="*/ 10 h 72"/>
                <a:gd name="T16" fmla="*/ 34 w 68"/>
                <a:gd name="T17" fmla="*/ 7 h 72"/>
                <a:gd name="T18" fmla="*/ 29 w 68"/>
                <a:gd name="T19" fmla="*/ 5 h 72"/>
                <a:gd name="T20" fmla="*/ 20 w 68"/>
                <a:gd name="T21" fmla="*/ 9 h 72"/>
                <a:gd name="T22" fmla="*/ 17 w 68"/>
                <a:gd name="T23" fmla="*/ 10 h 72"/>
                <a:gd name="T24" fmla="*/ 20 w 68"/>
                <a:gd name="T25" fmla="*/ 15 h 72"/>
                <a:gd name="T26" fmla="*/ 22 w 68"/>
                <a:gd name="T27" fmla="*/ 20 h 72"/>
                <a:gd name="T28" fmla="*/ 20 w 68"/>
                <a:gd name="T29" fmla="*/ 27 h 72"/>
                <a:gd name="T30" fmla="*/ 14 w 68"/>
                <a:gd name="T31" fmla="*/ 29 h 72"/>
                <a:gd name="T32" fmla="*/ 5 w 68"/>
                <a:gd name="T33" fmla="*/ 27 h 72"/>
                <a:gd name="T34" fmla="*/ 2 w 68"/>
                <a:gd name="T35" fmla="*/ 20 h 72"/>
                <a:gd name="T36" fmla="*/ 7 w 68"/>
                <a:gd name="T37" fmla="*/ 10 h 72"/>
                <a:gd name="T38" fmla="*/ 19 w 68"/>
                <a:gd name="T39" fmla="*/ 3 h 72"/>
                <a:gd name="T40" fmla="*/ 34 w 68"/>
                <a:gd name="T41" fmla="*/ 0 h 72"/>
                <a:gd name="T42" fmla="*/ 46 w 68"/>
                <a:gd name="T43" fmla="*/ 3 h 72"/>
                <a:gd name="T44" fmla="*/ 55 w 68"/>
                <a:gd name="T45" fmla="*/ 9 h 72"/>
                <a:gd name="T46" fmla="*/ 58 w 68"/>
                <a:gd name="T47" fmla="*/ 17 h 72"/>
                <a:gd name="T48" fmla="*/ 60 w 68"/>
                <a:gd name="T49" fmla="*/ 27 h 72"/>
                <a:gd name="T50" fmla="*/ 60 w 68"/>
                <a:gd name="T51" fmla="*/ 58 h 72"/>
                <a:gd name="T52" fmla="*/ 60 w 68"/>
                <a:gd name="T53" fmla="*/ 62 h 72"/>
                <a:gd name="T54" fmla="*/ 61 w 68"/>
                <a:gd name="T55" fmla="*/ 63 h 72"/>
                <a:gd name="T56" fmla="*/ 65 w 68"/>
                <a:gd name="T57" fmla="*/ 62 h 72"/>
                <a:gd name="T58" fmla="*/ 68 w 68"/>
                <a:gd name="T59" fmla="*/ 62 h 72"/>
                <a:gd name="T60" fmla="*/ 61 w 68"/>
                <a:gd name="T61" fmla="*/ 70 h 72"/>
                <a:gd name="T62" fmla="*/ 51 w 68"/>
                <a:gd name="T63" fmla="*/ 72 h 72"/>
                <a:gd name="T64" fmla="*/ 43 w 68"/>
                <a:gd name="T65" fmla="*/ 70 h 72"/>
                <a:gd name="T66" fmla="*/ 39 w 68"/>
                <a:gd name="T67" fmla="*/ 62 h 72"/>
                <a:gd name="T68" fmla="*/ 39 w 68"/>
                <a:gd name="T69" fmla="*/ 32 h 72"/>
                <a:gd name="T70" fmla="*/ 24 w 68"/>
                <a:gd name="T71" fmla="*/ 43 h 72"/>
                <a:gd name="T72" fmla="*/ 20 w 68"/>
                <a:gd name="T73" fmla="*/ 51 h 72"/>
                <a:gd name="T74" fmla="*/ 24 w 68"/>
                <a:gd name="T75" fmla="*/ 58 h 72"/>
                <a:gd name="T76" fmla="*/ 29 w 68"/>
                <a:gd name="T77" fmla="*/ 60 h 72"/>
                <a:gd name="T78" fmla="*/ 39 w 68"/>
                <a:gd name="T79" fmla="*/ 56 h 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8"/>
                <a:gd name="T121" fmla="*/ 0 h 72"/>
                <a:gd name="T122" fmla="*/ 68 w 68"/>
                <a:gd name="T123" fmla="*/ 72 h 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8" h="72">
                  <a:moveTo>
                    <a:pt x="39" y="62"/>
                  </a:moveTo>
                  <a:lnTo>
                    <a:pt x="31" y="67"/>
                  </a:lnTo>
                  <a:lnTo>
                    <a:pt x="22" y="72"/>
                  </a:lnTo>
                  <a:lnTo>
                    <a:pt x="15" y="72"/>
                  </a:lnTo>
                  <a:lnTo>
                    <a:pt x="8" y="72"/>
                  </a:lnTo>
                  <a:lnTo>
                    <a:pt x="5" y="68"/>
                  </a:lnTo>
                  <a:lnTo>
                    <a:pt x="2" y="63"/>
                  </a:lnTo>
                  <a:lnTo>
                    <a:pt x="0" y="58"/>
                  </a:lnTo>
                  <a:lnTo>
                    <a:pt x="2" y="53"/>
                  </a:lnTo>
                  <a:lnTo>
                    <a:pt x="3" y="50"/>
                  </a:lnTo>
                  <a:lnTo>
                    <a:pt x="7" y="44"/>
                  </a:lnTo>
                  <a:lnTo>
                    <a:pt x="19" y="38"/>
                  </a:lnTo>
                  <a:lnTo>
                    <a:pt x="39" y="27"/>
                  </a:lnTo>
                  <a:lnTo>
                    <a:pt x="39" y="20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9"/>
                  </a:lnTo>
                  <a:lnTo>
                    <a:pt x="34" y="7"/>
                  </a:lnTo>
                  <a:lnTo>
                    <a:pt x="31" y="5"/>
                  </a:lnTo>
                  <a:lnTo>
                    <a:pt x="29" y="5"/>
                  </a:lnTo>
                  <a:lnTo>
                    <a:pt x="24" y="7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7" y="10"/>
                  </a:lnTo>
                  <a:lnTo>
                    <a:pt x="19" y="12"/>
                  </a:lnTo>
                  <a:lnTo>
                    <a:pt x="20" y="15"/>
                  </a:lnTo>
                  <a:lnTo>
                    <a:pt x="22" y="17"/>
                  </a:lnTo>
                  <a:lnTo>
                    <a:pt x="22" y="20"/>
                  </a:lnTo>
                  <a:lnTo>
                    <a:pt x="22" y="24"/>
                  </a:lnTo>
                  <a:lnTo>
                    <a:pt x="20" y="27"/>
                  </a:lnTo>
                  <a:lnTo>
                    <a:pt x="17" y="29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5" y="27"/>
                  </a:lnTo>
                  <a:lnTo>
                    <a:pt x="3" y="24"/>
                  </a:lnTo>
                  <a:lnTo>
                    <a:pt x="2" y="20"/>
                  </a:lnTo>
                  <a:lnTo>
                    <a:pt x="3" y="15"/>
                  </a:lnTo>
                  <a:lnTo>
                    <a:pt x="7" y="10"/>
                  </a:lnTo>
                  <a:lnTo>
                    <a:pt x="12" y="7"/>
                  </a:lnTo>
                  <a:lnTo>
                    <a:pt x="19" y="3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1" y="2"/>
                  </a:lnTo>
                  <a:lnTo>
                    <a:pt x="46" y="3"/>
                  </a:lnTo>
                  <a:lnTo>
                    <a:pt x="51" y="5"/>
                  </a:lnTo>
                  <a:lnTo>
                    <a:pt x="55" y="9"/>
                  </a:lnTo>
                  <a:lnTo>
                    <a:pt x="58" y="14"/>
                  </a:lnTo>
                  <a:lnTo>
                    <a:pt x="58" y="17"/>
                  </a:lnTo>
                  <a:lnTo>
                    <a:pt x="60" y="22"/>
                  </a:lnTo>
                  <a:lnTo>
                    <a:pt x="60" y="27"/>
                  </a:lnTo>
                  <a:lnTo>
                    <a:pt x="60" y="55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60" y="62"/>
                  </a:lnTo>
                  <a:lnTo>
                    <a:pt x="61" y="62"/>
                  </a:lnTo>
                  <a:lnTo>
                    <a:pt x="61" y="63"/>
                  </a:lnTo>
                  <a:lnTo>
                    <a:pt x="65" y="62"/>
                  </a:lnTo>
                  <a:lnTo>
                    <a:pt x="67" y="60"/>
                  </a:lnTo>
                  <a:lnTo>
                    <a:pt x="68" y="62"/>
                  </a:lnTo>
                  <a:lnTo>
                    <a:pt x="65" y="67"/>
                  </a:lnTo>
                  <a:lnTo>
                    <a:pt x="61" y="70"/>
                  </a:lnTo>
                  <a:lnTo>
                    <a:pt x="56" y="72"/>
                  </a:lnTo>
                  <a:lnTo>
                    <a:pt x="51" y="72"/>
                  </a:lnTo>
                  <a:lnTo>
                    <a:pt x="46" y="72"/>
                  </a:lnTo>
                  <a:lnTo>
                    <a:pt x="43" y="70"/>
                  </a:lnTo>
                  <a:lnTo>
                    <a:pt x="39" y="67"/>
                  </a:lnTo>
                  <a:lnTo>
                    <a:pt x="39" y="62"/>
                  </a:lnTo>
                  <a:close/>
                  <a:moveTo>
                    <a:pt x="39" y="56"/>
                  </a:moveTo>
                  <a:lnTo>
                    <a:pt x="39" y="32"/>
                  </a:lnTo>
                  <a:lnTo>
                    <a:pt x="31" y="38"/>
                  </a:lnTo>
                  <a:lnTo>
                    <a:pt x="24" y="43"/>
                  </a:lnTo>
                  <a:lnTo>
                    <a:pt x="22" y="48"/>
                  </a:lnTo>
                  <a:lnTo>
                    <a:pt x="20" y="51"/>
                  </a:lnTo>
                  <a:lnTo>
                    <a:pt x="22" y="55"/>
                  </a:lnTo>
                  <a:lnTo>
                    <a:pt x="24" y="58"/>
                  </a:lnTo>
                  <a:lnTo>
                    <a:pt x="26" y="60"/>
                  </a:lnTo>
                  <a:lnTo>
                    <a:pt x="29" y="60"/>
                  </a:lnTo>
                  <a:lnTo>
                    <a:pt x="34" y="58"/>
                  </a:lnTo>
                  <a:lnTo>
                    <a:pt x="39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7" name="Freeform 30"/>
            <p:cNvSpPr>
              <a:spLocks noEditPoints="1"/>
            </p:cNvSpPr>
            <p:nvPr/>
          </p:nvSpPr>
          <p:spPr bwMode="auto">
            <a:xfrm>
              <a:off x="2006" y="1983"/>
              <a:ext cx="73" cy="103"/>
            </a:xfrm>
            <a:custGeom>
              <a:avLst/>
              <a:gdLst>
                <a:gd name="T0" fmla="*/ 67 w 73"/>
                <a:gd name="T1" fmla="*/ 82 h 103"/>
                <a:gd name="T2" fmla="*/ 67 w 73"/>
                <a:gd name="T3" fmla="*/ 91 h 103"/>
                <a:gd name="T4" fmla="*/ 68 w 73"/>
                <a:gd name="T5" fmla="*/ 94 h 103"/>
                <a:gd name="T6" fmla="*/ 73 w 73"/>
                <a:gd name="T7" fmla="*/ 96 h 103"/>
                <a:gd name="T8" fmla="*/ 46 w 73"/>
                <a:gd name="T9" fmla="*/ 103 h 103"/>
                <a:gd name="T10" fmla="*/ 41 w 73"/>
                <a:gd name="T11" fmla="*/ 98 h 103"/>
                <a:gd name="T12" fmla="*/ 32 w 73"/>
                <a:gd name="T13" fmla="*/ 103 h 103"/>
                <a:gd name="T14" fmla="*/ 20 w 73"/>
                <a:gd name="T15" fmla="*/ 103 h 103"/>
                <a:gd name="T16" fmla="*/ 10 w 73"/>
                <a:gd name="T17" fmla="*/ 96 h 103"/>
                <a:gd name="T18" fmla="*/ 2 w 73"/>
                <a:gd name="T19" fmla="*/ 86 h 103"/>
                <a:gd name="T20" fmla="*/ 0 w 73"/>
                <a:gd name="T21" fmla="*/ 69 h 103"/>
                <a:gd name="T22" fmla="*/ 3 w 73"/>
                <a:gd name="T23" fmla="*/ 50 h 103"/>
                <a:gd name="T24" fmla="*/ 10 w 73"/>
                <a:gd name="T25" fmla="*/ 40 h 103"/>
                <a:gd name="T26" fmla="*/ 20 w 73"/>
                <a:gd name="T27" fmla="*/ 33 h 103"/>
                <a:gd name="T28" fmla="*/ 34 w 73"/>
                <a:gd name="T29" fmla="*/ 33 h 103"/>
                <a:gd name="T30" fmla="*/ 41 w 73"/>
                <a:gd name="T31" fmla="*/ 36 h 103"/>
                <a:gd name="T32" fmla="*/ 46 w 73"/>
                <a:gd name="T33" fmla="*/ 16 h 103"/>
                <a:gd name="T34" fmla="*/ 44 w 73"/>
                <a:gd name="T35" fmla="*/ 7 h 103"/>
                <a:gd name="T36" fmla="*/ 43 w 73"/>
                <a:gd name="T37" fmla="*/ 4 h 103"/>
                <a:gd name="T38" fmla="*/ 36 w 73"/>
                <a:gd name="T39" fmla="*/ 4 h 103"/>
                <a:gd name="T40" fmla="*/ 67 w 73"/>
                <a:gd name="T41" fmla="*/ 0 h 103"/>
                <a:gd name="T42" fmla="*/ 43 w 73"/>
                <a:gd name="T43" fmla="*/ 45 h 103"/>
                <a:gd name="T44" fmla="*/ 36 w 73"/>
                <a:gd name="T45" fmla="*/ 38 h 103"/>
                <a:gd name="T46" fmla="*/ 29 w 73"/>
                <a:gd name="T47" fmla="*/ 36 h 103"/>
                <a:gd name="T48" fmla="*/ 24 w 73"/>
                <a:gd name="T49" fmla="*/ 41 h 103"/>
                <a:gd name="T50" fmla="*/ 20 w 73"/>
                <a:gd name="T51" fmla="*/ 51 h 103"/>
                <a:gd name="T52" fmla="*/ 20 w 73"/>
                <a:gd name="T53" fmla="*/ 65 h 103"/>
                <a:gd name="T54" fmla="*/ 20 w 73"/>
                <a:gd name="T55" fmla="*/ 79 h 103"/>
                <a:gd name="T56" fmla="*/ 26 w 73"/>
                <a:gd name="T57" fmla="*/ 91 h 103"/>
                <a:gd name="T58" fmla="*/ 31 w 73"/>
                <a:gd name="T59" fmla="*/ 94 h 103"/>
                <a:gd name="T60" fmla="*/ 37 w 73"/>
                <a:gd name="T61" fmla="*/ 94 h 103"/>
                <a:gd name="T62" fmla="*/ 46 w 73"/>
                <a:gd name="T63" fmla="*/ 86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"/>
                <a:gd name="T97" fmla="*/ 0 h 103"/>
                <a:gd name="T98" fmla="*/ 73 w 73"/>
                <a:gd name="T99" fmla="*/ 103 h 10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" h="103">
                  <a:moveTo>
                    <a:pt x="67" y="0"/>
                  </a:moveTo>
                  <a:lnTo>
                    <a:pt x="67" y="82"/>
                  </a:lnTo>
                  <a:lnTo>
                    <a:pt x="67" y="87"/>
                  </a:lnTo>
                  <a:lnTo>
                    <a:pt x="67" y="91"/>
                  </a:lnTo>
                  <a:lnTo>
                    <a:pt x="67" y="93"/>
                  </a:lnTo>
                  <a:lnTo>
                    <a:pt x="68" y="94"/>
                  </a:lnTo>
                  <a:lnTo>
                    <a:pt x="70" y="94"/>
                  </a:lnTo>
                  <a:lnTo>
                    <a:pt x="73" y="96"/>
                  </a:lnTo>
                  <a:lnTo>
                    <a:pt x="73" y="99"/>
                  </a:lnTo>
                  <a:lnTo>
                    <a:pt x="46" y="103"/>
                  </a:lnTo>
                  <a:lnTo>
                    <a:pt x="46" y="93"/>
                  </a:lnTo>
                  <a:lnTo>
                    <a:pt x="41" y="98"/>
                  </a:lnTo>
                  <a:lnTo>
                    <a:pt x="36" y="101"/>
                  </a:lnTo>
                  <a:lnTo>
                    <a:pt x="32" y="103"/>
                  </a:lnTo>
                  <a:lnTo>
                    <a:pt x="27" y="103"/>
                  </a:lnTo>
                  <a:lnTo>
                    <a:pt x="20" y="103"/>
                  </a:lnTo>
                  <a:lnTo>
                    <a:pt x="15" y="101"/>
                  </a:lnTo>
                  <a:lnTo>
                    <a:pt x="10" y="96"/>
                  </a:lnTo>
                  <a:lnTo>
                    <a:pt x="7" y="93"/>
                  </a:lnTo>
                  <a:lnTo>
                    <a:pt x="2" y="86"/>
                  </a:lnTo>
                  <a:lnTo>
                    <a:pt x="0" y="77"/>
                  </a:lnTo>
                  <a:lnTo>
                    <a:pt x="0" y="69"/>
                  </a:lnTo>
                  <a:lnTo>
                    <a:pt x="0" y="58"/>
                  </a:lnTo>
                  <a:lnTo>
                    <a:pt x="3" y="50"/>
                  </a:lnTo>
                  <a:lnTo>
                    <a:pt x="7" y="45"/>
                  </a:lnTo>
                  <a:lnTo>
                    <a:pt x="10" y="40"/>
                  </a:lnTo>
                  <a:lnTo>
                    <a:pt x="14" y="36"/>
                  </a:lnTo>
                  <a:lnTo>
                    <a:pt x="20" y="33"/>
                  </a:lnTo>
                  <a:lnTo>
                    <a:pt x="29" y="31"/>
                  </a:lnTo>
                  <a:lnTo>
                    <a:pt x="34" y="33"/>
                  </a:lnTo>
                  <a:lnTo>
                    <a:pt x="37" y="34"/>
                  </a:lnTo>
                  <a:lnTo>
                    <a:pt x="41" y="36"/>
                  </a:lnTo>
                  <a:lnTo>
                    <a:pt x="46" y="41"/>
                  </a:lnTo>
                  <a:lnTo>
                    <a:pt x="46" y="16"/>
                  </a:lnTo>
                  <a:lnTo>
                    <a:pt x="46" y="10"/>
                  </a:lnTo>
                  <a:lnTo>
                    <a:pt x="44" y="7"/>
                  </a:lnTo>
                  <a:lnTo>
                    <a:pt x="44" y="5"/>
                  </a:lnTo>
                  <a:lnTo>
                    <a:pt x="43" y="4"/>
                  </a:lnTo>
                  <a:lnTo>
                    <a:pt x="41" y="4"/>
                  </a:lnTo>
                  <a:lnTo>
                    <a:pt x="36" y="4"/>
                  </a:lnTo>
                  <a:lnTo>
                    <a:pt x="36" y="0"/>
                  </a:lnTo>
                  <a:lnTo>
                    <a:pt x="67" y="0"/>
                  </a:lnTo>
                  <a:close/>
                  <a:moveTo>
                    <a:pt x="46" y="51"/>
                  </a:moveTo>
                  <a:lnTo>
                    <a:pt x="43" y="45"/>
                  </a:lnTo>
                  <a:lnTo>
                    <a:pt x="39" y="40"/>
                  </a:lnTo>
                  <a:lnTo>
                    <a:pt x="36" y="38"/>
                  </a:lnTo>
                  <a:lnTo>
                    <a:pt x="32" y="36"/>
                  </a:lnTo>
                  <a:lnTo>
                    <a:pt x="29" y="36"/>
                  </a:lnTo>
                  <a:lnTo>
                    <a:pt x="27" y="38"/>
                  </a:lnTo>
                  <a:lnTo>
                    <a:pt x="24" y="41"/>
                  </a:lnTo>
                  <a:lnTo>
                    <a:pt x="22" y="46"/>
                  </a:lnTo>
                  <a:lnTo>
                    <a:pt x="20" y="51"/>
                  </a:lnTo>
                  <a:lnTo>
                    <a:pt x="20" y="57"/>
                  </a:lnTo>
                  <a:lnTo>
                    <a:pt x="20" y="65"/>
                  </a:lnTo>
                  <a:lnTo>
                    <a:pt x="20" y="72"/>
                  </a:lnTo>
                  <a:lnTo>
                    <a:pt x="20" y="79"/>
                  </a:lnTo>
                  <a:lnTo>
                    <a:pt x="22" y="84"/>
                  </a:lnTo>
                  <a:lnTo>
                    <a:pt x="26" y="91"/>
                  </a:lnTo>
                  <a:lnTo>
                    <a:pt x="27" y="94"/>
                  </a:lnTo>
                  <a:lnTo>
                    <a:pt x="31" y="94"/>
                  </a:lnTo>
                  <a:lnTo>
                    <a:pt x="32" y="96"/>
                  </a:lnTo>
                  <a:lnTo>
                    <a:pt x="37" y="94"/>
                  </a:lnTo>
                  <a:lnTo>
                    <a:pt x="41" y="91"/>
                  </a:lnTo>
                  <a:lnTo>
                    <a:pt x="46" y="86"/>
                  </a:lnTo>
                  <a:lnTo>
                    <a:pt x="46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8" name="Freeform 31"/>
            <p:cNvSpPr>
              <a:spLocks noEditPoints="1"/>
            </p:cNvSpPr>
            <p:nvPr/>
          </p:nvSpPr>
          <p:spPr bwMode="auto">
            <a:xfrm>
              <a:off x="2081" y="1981"/>
              <a:ext cx="43" cy="137"/>
            </a:xfrm>
            <a:custGeom>
              <a:avLst/>
              <a:gdLst>
                <a:gd name="T0" fmla="*/ 36 w 43"/>
                <a:gd name="T1" fmla="*/ 0 h 137"/>
                <a:gd name="T2" fmla="*/ 41 w 43"/>
                <a:gd name="T3" fmla="*/ 7 h 137"/>
                <a:gd name="T4" fmla="*/ 41 w 43"/>
                <a:gd name="T5" fmla="*/ 14 h 137"/>
                <a:gd name="T6" fmla="*/ 36 w 43"/>
                <a:gd name="T7" fmla="*/ 21 h 137"/>
                <a:gd name="T8" fmla="*/ 27 w 43"/>
                <a:gd name="T9" fmla="*/ 21 h 137"/>
                <a:gd name="T10" fmla="*/ 22 w 43"/>
                <a:gd name="T11" fmla="*/ 14 h 137"/>
                <a:gd name="T12" fmla="*/ 22 w 43"/>
                <a:gd name="T13" fmla="*/ 7 h 137"/>
                <a:gd name="T14" fmla="*/ 27 w 43"/>
                <a:gd name="T15" fmla="*/ 0 h 137"/>
                <a:gd name="T16" fmla="*/ 43 w 43"/>
                <a:gd name="T17" fmla="*/ 35 h 137"/>
                <a:gd name="T18" fmla="*/ 41 w 43"/>
                <a:gd name="T19" fmla="*/ 115 h 137"/>
                <a:gd name="T20" fmla="*/ 38 w 43"/>
                <a:gd name="T21" fmla="*/ 129 h 137"/>
                <a:gd name="T22" fmla="*/ 29 w 43"/>
                <a:gd name="T23" fmla="*/ 136 h 137"/>
                <a:gd name="T24" fmla="*/ 19 w 43"/>
                <a:gd name="T25" fmla="*/ 137 h 137"/>
                <a:gd name="T26" fmla="*/ 9 w 43"/>
                <a:gd name="T27" fmla="*/ 136 h 137"/>
                <a:gd name="T28" fmla="*/ 2 w 43"/>
                <a:gd name="T29" fmla="*/ 129 h 137"/>
                <a:gd name="T30" fmla="*/ 2 w 43"/>
                <a:gd name="T31" fmla="*/ 122 h 137"/>
                <a:gd name="T32" fmla="*/ 5 w 43"/>
                <a:gd name="T33" fmla="*/ 117 h 137"/>
                <a:gd name="T34" fmla="*/ 12 w 43"/>
                <a:gd name="T35" fmla="*/ 117 h 137"/>
                <a:gd name="T36" fmla="*/ 15 w 43"/>
                <a:gd name="T37" fmla="*/ 120 h 137"/>
                <a:gd name="T38" fmla="*/ 15 w 43"/>
                <a:gd name="T39" fmla="*/ 124 h 137"/>
                <a:gd name="T40" fmla="*/ 15 w 43"/>
                <a:gd name="T41" fmla="*/ 127 h 137"/>
                <a:gd name="T42" fmla="*/ 15 w 43"/>
                <a:gd name="T43" fmla="*/ 129 h 137"/>
                <a:gd name="T44" fmla="*/ 17 w 43"/>
                <a:gd name="T45" fmla="*/ 132 h 137"/>
                <a:gd name="T46" fmla="*/ 21 w 43"/>
                <a:gd name="T47" fmla="*/ 132 h 137"/>
                <a:gd name="T48" fmla="*/ 22 w 43"/>
                <a:gd name="T49" fmla="*/ 129 h 137"/>
                <a:gd name="T50" fmla="*/ 22 w 43"/>
                <a:gd name="T51" fmla="*/ 125 h 137"/>
                <a:gd name="T52" fmla="*/ 22 w 43"/>
                <a:gd name="T53" fmla="*/ 117 h 137"/>
                <a:gd name="T54" fmla="*/ 22 w 43"/>
                <a:gd name="T55" fmla="*/ 112 h 137"/>
                <a:gd name="T56" fmla="*/ 22 w 43"/>
                <a:gd name="T57" fmla="*/ 52 h 137"/>
                <a:gd name="T58" fmla="*/ 21 w 43"/>
                <a:gd name="T59" fmla="*/ 43 h 137"/>
                <a:gd name="T60" fmla="*/ 19 w 43"/>
                <a:gd name="T61" fmla="*/ 40 h 137"/>
                <a:gd name="T62" fmla="*/ 15 w 43"/>
                <a:gd name="T63" fmla="*/ 35 h 1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3"/>
                <a:gd name="T97" fmla="*/ 0 h 137"/>
                <a:gd name="T98" fmla="*/ 43 w 43"/>
                <a:gd name="T99" fmla="*/ 137 h 1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3" h="137">
                  <a:moveTo>
                    <a:pt x="33" y="0"/>
                  </a:moveTo>
                  <a:lnTo>
                    <a:pt x="36" y="0"/>
                  </a:lnTo>
                  <a:lnTo>
                    <a:pt x="39" y="4"/>
                  </a:lnTo>
                  <a:lnTo>
                    <a:pt x="41" y="7"/>
                  </a:lnTo>
                  <a:lnTo>
                    <a:pt x="43" y="11"/>
                  </a:lnTo>
                  <a:lnTo>
                    <a:pt x="41" y="14"/>
                  </a:lnTo>
                  <a:lnTo>
                    <a:pt x="39" y="18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27" y="21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22" y="7"/>
                  </a:lnTo>
                  <a:lnTo>
                    <a:pt x="24" y="4"/>
                  </a:lnTo>
                  <a:lnTo>
                    <a:pt x="27" y="0"/>
                  </a:lnTo>
                  <a:lnTo>
                    <a:pt x="33" y="0"/>
                  </a:lnTo>
                  <a:close/>
                  <a:moveTo>
                    <a:pt x="43" y="35"/>
                  </a:moveTo>
                  <a:lnTo>
                    <a:pt x="43" y="106"/>
                  </a:lnTo>
                  <a:lnTo>
                    <a:pt x="41" y="115"/>
                  </a:lnTo>
                  <a:lnTo>
                    <a:pt x="41" y="122"/>
                  </a:lnTo>
                  <a:lnTo>
                    <a:pt x="38" y="129"/>
                  </a:lnTo>
                  <a:lnTo>
                    <a:pt x="34" y="132"/>
                  </a:lnTo>
                  <a:lnTo>
                    <a:pt x="29" y="136"/>
                  </a:lnTo>
                  <a:lnTo>
                    <a:pt x="24" y="137"/>
                  </a:lnTo>
                  <a:lnTo>
                    <a:pt x="19" y="137"/>
                  </a:lnTo>
                  <a:lnTo>
                    <a:pt x="14" y="137"/>
                  </a:lnTo>
                  <a:lnTo>
                    <a:pt x="9" y="136"/>
                  </a:lnTo>
                  <a:lnTo>
                    <a:pt x="5" y="134"/>
                  </a:lnTo>
                  <a:lnTo>
                    <a:pt x="2" y="129"/>
                  </a:lnTo>
                  <a:lnTo>
                    <a:pt x="0" y="125"/>
                  </a:lnTo>
                  <a:lnTo>
                    <a:pt x="2" y="122"/>
                  </a:lnTo>
                  <a:lnTo>
                    <a:pt x="4" y="118"/>
                  </a:lnTo>
                  <a:lnTo>
                    <a:pt x="5" y="117"/>
                  </a:lnTo>
                  <a:lnTo>
                    <a:pt x="9" y="117"/>
                  </a:lnTo>
                  <a:lnTo>
                    <a:pt x="12" y="117"/>
                  </a:lnTo>
                  <a:lnTo>
                    <a:pt x="14" y="118"/>
                  </a:lnTo>
                  <a:lnTo>
                    <a:pt x="15" y="120"/>
                  </a:lnTo>
                  <a:lnTo>
                    <a:pt x="15" y="124"/>
                  </a:lnTo>
                  <a:lnTo>
                    <a:pt x="15" y="125"/>
                  </a:lnTo>
                  <a:lnTo>
                    <a:pt x="15" y="127"/>
                  </a:lnTo>
                  <a:lnTo>
                    <a:pt x="15" y="129"/>
                  </a:lnTo>
                  <a:lnTo>
                    <a:pt x="15" y="130"/>
                  </a:lnTo>
                  <a:lnTo>
                    <a:pt x="17" y="132"/>
                  </a:lnTo>
                  <a:lnTo>
                    <a:pt x="19" y="132"/>
                  </a:lnTo>
                  <a:lnTo>
                    <a:pt x="21" y="132"/>
                  </a:lnTo>
                  <a:lnTo>
                    <a:pt x="22" y="130"/>
                  </a:lnTo>
                  <a:lnTo>
                    <a:pt x="22" y="129"/>
                  </a:lnTo>
                  <a:lnTo>
                    <a:pt x="22" y="127"/>
                  </a:lnTo>
                  <a:lnTo>
                    <a:pt x="22" y="125"/>
                  </a:lnTo>
                  <a:lnTo>
                    <a:pt x="22" y="120"/>
                  </a:lnTo>
                  <a:lnTo>
                    <a:pt x="22" y="117"/>
                  </a:lnTo>
                  <a:lnTo>
                    <a:pt x="22" y="113"/>
                  </a:lnTo>
                  <a:lnTo>
                    <a:pt x="22" y="112"/>
                  </a:lnTo>
                  <a:lnTo>
                    <a:pt x="22" y="93"/>
                  </a:lnTo>
                  <a:lnTo>
                    <a:pt x="22" y="52"/>
                  </a:lnTo>
                  <a:lnTo>
                    <a:pt x="22" y="47"/>
                  </a:lnTo>
                  <a:lnTo>
                    <a:pt x="21" y="43"/>
                  </a:lnTo>
                  <a:lnTo>
                    <a:pt x="21" y="42"/>
                  </a:lnTo>
                  <a:lnTo>
                    <a:pt x="19" y="40"/>
                  </a:lnTo>
                  <a:lnTo>
                    <a:pt x="15" y="38"/>
                  </a:lnTo>
                  <a:lnTo>
                    <a:pt x="15" y="35"/>
                  </a:lnTo>
                  <a:lnTo>
                    <a:pt x="43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9" name="Freeform 32"/>
            <p:cNvSpPr>
              <a:spLocks/>
            </p:cNvSpPr>
            <p:nvPr/>
          </p:nvSpPr>
          <p:spPr bwMode="auto">
            <a:xfrm>
              <a:off x="2204" y="1499"/>
              <a:ext cx="378" cy="378"/>
            </a:xfrm>
            <a:custGeom>
              <a:avLst/>
              <a:gdLst>
                <a:gd name="T0" fmla="*/ 378 w 378"/>
                <a:gd name="T1" fmla="*/ 188 h 378"/>
                <a:gd name="T2" fmla="*/ 373 w 378"/>
                <a:gd name="T3" fmla="*/ 146 h 378"/>
                <a:gd name="T4" fmla="*/ 359 w 378"/>
                <a:gd name="T5" fmla="*/ 106 h 378"/>
                <a:gd name="T6" fmla="*/ 337 w 378"/>
                <a:gd name="T7" fmla="*/ 70 h 378"/>
                <a:gd name="T8" fmla="*/ 306 w 378"/>
                <a:gd name="T9" fmla="*/ 41 h 378"/>
                <a:gd name="T10" fmla="*/ 272 w 378"/>
                <a:gd name="T11" fmla="*/ 19 h 378"/>
                <a:gd name="T12" fmla="*/ 233 w 378"/>
                <a:gd name="T13" fmla="*/ 5 h 378"/>
                <a:gd name="T14" fmla="*/ 188 w 378"/>
                <a:gd name="T15" fmla="*/ 0 h 378"/>
                <a:gd name="T16" fmla="*/ 146 w 378"/>
                <a:gd name="T17" fmla="*/ 5 h 378"/>
                <a:gd name="T18" fmla="*/ 106 w 378"/>
                <a:gd name="T19" fmla="*/ 19 h 378"/>
                <a:gd name="T20" fmla="*/ 70 w 378"/>
                <a:gd name="T21" fmla="*/ 41 h 378"/>
                <a:gd name="T22" fmla="*/ 41 w 378"/>
                <a:gd name="T23" fmla="*/ 70 h 378"/>
                <a:gd name="T24" fmla="*/ 19 w 378"/>
                <a:gd name="T25" fmla="*/ 106 h 378"/>
                <a:gd name="T26" fmla="*/ 5 w 378"/>
                <a:gd name="T27" fmla="*/ 146 h 378"/>
                <a:gd name="T28" fmla="*/ 0 w 378"/>
                <a:gd name="T29" fmla="*/ 188 h 378"/>
                <a:gd name="T30" fmla="*/ 5 w 378"/>
                <a:gd name="T31" fmla="*/ 231 h 378"/>
                <a:gd name="T32" fmla="*/ 19 w 378"/>
                <a:gd name="T33" fmla="*/ 272 h 378"/>
                <a:gd name="T34" fmla="*/ 41 w 378"/>
                <a:gd name="T35" fmla="*/ 306 h 378"/>
                <a:gd name="T36" fmla="*/ 70 w 378"/>
                <a:gd name="T37" fmla="*/ 335 h 378"/>
                <a:gd name="T38" fmla="*/ 106 w 378"/>
                <a:gd name="T39" fmla="*/ 358 h 378"/>
                <a:gd name="T40" fmla="*/ 146 w 378"/>
                <a:gd name="T41" fmla="*/ 373 h 378"/>
                <a:gd name="T42" fmla="*/ 188 w 378"/>
                <a:gd name="T43" fmla="*/ 378 h 378"/>
                <a:gd name="T44" fmla="*/ 233 w 378"/>
                <a:gd name="T45" fmla="*/ 373 h 378"/>
                <a:gd name="T46" fmla="*/ 272 w 378"/>
                <a:gd name="T47" fmla="*/ 358 h 378"/>
                <a:gd name="T48" fmla="*/ 306 w 378"/>
                <a:gd name="T49" fmla="*/ 335 h 378"/>
                <a:gd name="T50" fmla="*/ 337 w 378"/>
                <a:gd name="T51" fmla="*/ 306 h 378"/>
                <a:gd name="T52" fmla="*/ 359 w 378"/>
                <a:gd name="T53" fmla="*/ 272 h 378"/>
                <a:gd name="T54" fmla="*/ 373 w 378"/>
                <a:gd name="T55" fmla="*/ 231 h 378"/>
                <a:gd name="T56" fmla="*/ 378 w 378"/>
                <a:gd name="T57" fmla="*/ 188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8"/>
                <a:gd name="T89" fmla="*/ 378 w 378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8">
                  <a:moveTo>
                    <a:pt x="378" y="188"/>
                  </a:moveTo>
                  <a:lnTo>
                    <a:pt x="373" y="146"/>
                  </a:lnTo>
                  <a:lnTo>
                    <a:pt x="359" y="106"/>
                  </a:lnTo>
                  <a:lnTo>
                    <a:pt x="337" y="70"/>
                  </a:lnTo>
                  <a:lnTo>
                    <a:pt x="306" y="41"/>
                  </a:lnTo>
                  <a:lnTo>
                    <a:pt x="272" y="19"/>
                  </a:lnTo>
                  <a:lnTo>
                    <a:pt x="233" y="5"/>
                  </a:lnTo>
                  <a:lnTo>
                    <a:pt x="188" y="0"/>
                  </a:lnTo>
                  <a:lnTo>
                    <a:pt x="146" y="5"/>
                  </a:lnTo>
                  <a:lnTo>
                    <a:pt x="106" y="19"/>
                  </a:lnTo>
                  <a:lnTo>
                    <a:pt x="70" y="41"/>
                  </a:lnTo>
                  <a:lnTo>
                    <a:pt x="41" y="70"/>
                  </a:lnTo>
                  <a:lnTo>
                    <a:pt x="19" y="106"/>
                  </a:lnTo>
                  <a:lnTo>
                    <a:pt x="5" y="146"/>
                  </a:lnTo>
                  <a:lnTo>
                    <a:pt x="0" y="188"/>
                  </a:lnTo>
                  <a:lnTo>
                    <a:pt x="5" y="231"/>
                  </a:lnTo>
                  <a:lnTo>
                    <a:pt x="19" y="272"/>
                  </a:lnTo>
                  <a:lnTo>
                    <a:pt x="41" y="306"/>
                  </a:lnTo>
                  <a:lnTo>
                    <a:pt x="70" y="335"/>
                  </a:lnTo>
                  <a:lnTo>
                    <a:pt x="106" y="358"/>
                  </a:lnTo>
                  <a:lnTo>
                    <a:pt x="146" y="373"/>
                  </a:lnTo>
                  <a:lnTo>
                    <a:pt x="188" y="378"/>
                  </a:lnTo>
                  <a:lnTo>
                    <a:pt x="233" y="373"/>
                  </a:lnTo>
                  <a:lnTo>
                    <a:pt x="272" y="358"/>
                  </a:lnTo>
                  <a:lnTo>
                    <a:pt x="306" y="335"/>
                  </a:lnTo>
                  <a:lnTo>
                    <a:pt x="337" y="306"/>
                  </a:lnTo>
                  <a:lnTo>
                    <a:pt x="359" y="272"/>
                  </a:lnTo>
                  <a:lnTo>
                    <a:pt x="373" y="231"/>
                  </a:lnTo>
                  <a:lnTo>
                    <a:pt x="378" y="18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0" name="Freeform 33"/>
            <p:cNvSpPr>
              <a:spLocks noEditPoints="1"/>
            </p:cNvSpPr>
            <p:nvPr/>
          </p:nvSpPr>
          <p:spPr bwMode="auto">
            <a:xfrm>
              <a:off x="2331" y="1681"/>
              <a:ext cx="65" cy="92"/>
            </a:xfrm>
            <a:custGeom>
              <a:avLst/>
              <a:gdLst>
                <a:gd name="T0" fmla="*/ 41 w 65"/>
                <a:gd name="T1" fmla="*/ 56 h 92"/>
                <a:gd name="T2" fmla="*/ 37 w 65"/>
                <a:gd name="T3" fmla="*/ 59 h 92"/>
                <a:gd name="T4" fmla="*/ 34 w 65"/>
                <a:gd name="T5" fmla="*/ 61 h 92"/>
                <a:gd name="T6" fmla="*/ 29 w 65"/>
                <a:gd name="T7" fmla="*/ 63 h 92"/>
                <a:gd name="T8" fmla="*/ 24 w 65"/>
                <a:gd name="T9" fmla="*/ 63 h 92"/>
                <a:gd name="T10" fmla="*/ 17 w 65"/>
                <a:gd name="T11" fmla="*/ 63 h 92"/>
                <a:gd name="T12" fmla="*/ 10 w 65"/>
                <a:gd name="T13" fmla="*/ 59 h 92"/>
                <a:gd name="T14" fmla="*/ 5 w 65"/>
                <a:gd name="T15" fmla="*/ 54 h 92"/>
                <a:gd name="T16" fmla="*/ 1 w 65"/>
                <a:gd name="T17" fmla="*/ 47 h 92"/>
                <a:gd name="T18" fmla="*/ 0 w 65"/>
                <a:gd name="T19" fmla="*/ 41 h 92"/>
                <a:gd name="T20" fmla="*/ 0 w 65"/>
                <a:gd name="T21" fmla="*/ 34 h 92"/>
                <a:gd name="T22" fmla="*/ 1 w 65"/>
                <a:gd name="T23" fmla="*/ 25 h 92"/>
                <a:gd name="T24" fmla="*/ 3 w 65"/>
                <a:gd name="T25" fmla="*/ 17 h 92"/>
                <a:gd name="T26" fmla="*/ 7 w 65"/>
                <a:gd name="T27" fmla="*/ 12 h 92"/>
                <a:gd name="T28" fmla="*/ 10 w 65"/>
                <a:gd name="T29" fmla="*/ 8 h 92"/>
                <a:gd name="T30" fmla="*/ 15 w 65"/>
                <a:gd name="T31" fmla="*/ 5 h 92"/>
                <a:gd name="T32" fmla="*/ 22 w 65"/>
                <a:gd name="T33" fmla="*/ 1 h 92"/>
                <a:gd name="T34" fmla="*/ 30 w 65"/>
                <a:gd name="T35" fmla="*/ 0 h 92"/>
                <a:gd name="T36" fmla="*/ 36 w 65"/>
                <a:gd name="T37" fmla="*/ 0 h 92"/>
                <a:gd name="T38" fmla="*/ 39 w 65"/>
                <a:gd name="T39" fmla="*/ 1 h 92"/>
                <a:gd name="T40" fmla="*/ 42 w 65"/>
                <a:gd name="T41" fmla="*/ 3 h 92"/>
                <a:gd name="T42" fmla="*/ 46 w 65"/>
                <a:gd name="T43" fmla="*/ 6 h 92"/>
                <a:gd name="T44" fmla="*/ 56 w 65"/>
                <a:gd name="T45" fmla="*/ 0 h 92"/>
                <a:gd name="T46" fmla="*/ 60 w 65"/>
                <a:gd name="T47" fmla="*/ 0 h 92"/>
                <a:gd name="T48" fmla="*/ 60 w 65"/>
                <a:gd name="T49" fmla="*/ 78 h 92"/>
                <a:gd name="T50" fmla="*/ 60 w 65"/>
                <a:gd name="T51" fmla="*/ 83 h 92"/>
                <a:gd name="T52" fmla="*/ 60 w 65"/>
                <a:gd name="T53" fmla="*/ 87 h 92"/>
                <a:gd name="T54" fmla="*/ 61 w 65"/>
                <a:gd name="T55" fmla="*/ 88 h 92"/>
                <a:gd name="T56" fmla="*/ 65 w 65"/>
                <a:gd name="T57" fmla="*/ 88 h 92"/>
                <a:gd name="T58" fmla="*/ 65 w 65"/>
                <a:gd name="T59" fmla="*/ 92 h 92"/>
                <a:gd name="T60" fmla="*/ 32 w 65"/>
                <a:gd name="T61" fmla="*/ 92 h 92"/>
                <a:gd name="T62" fmla="*/ 32 w 65"/>
                <a:gd name="T63" fmla="*/ 88 h 92"/>
                <a:gd name="T64" fmla="*/ 36 w 65"/>
                <a:gd name="T65" fmla="*/ 88 h 92"/>
                <a:gd name="T66" fmla="*/ 37 w 65"/>
                <a:gd name="T67" fmla="*/ 88 h 92"/>
                <a:gd name="T68" fmla="*/ 39 w 65"/>
                <a:gd name="T69" fmla="*/ 87 h 92"/>
                <a:gd name="T70" fmla="*/ 41 w 65"/>
                <a:gd name="T71" fmla="*/ 85 h 92"/>
                <a:gd name="T72" fmla="*/ 41 w 65"/>
                <a:gd name="T73" fmla="*/ 83 h 92"/>
                <a:gd name="T74" fmla="*/ 41 w 65"/>
                <a:gd name="T75" fmla="*/ 80 h 92"/>
                <a:gd name="T76" fmla="*/ 41 w 65"/>
                <a:gd name="T77" fmla="*/ 56 h 92"/>
                <a:gd name="T78" fmla="*/ 41 w 65"/>
                <a:gd name="T79" fmla="*/ 49 h 92"/>
                <a:gd name="T80" fmla="*/ 41 w 65"/>
                <a:gd name="T81" fmla="*/ 25 h 92"/>
                <a:gd name="T82" fmla="*/ 41 w 65"/>
                <a:gd name="T83" fmla="*/ 18 h 92"/>
                <a:gd name="T84" fmla="*/ 41 w 65"/>
                <a:gd name="T85" fmla="*/ 15 h 92"/>
                <a:gd name="T86" fmla="*/ 39 w 65"/>
                <a:gd name="T87" fmla="*/ 12 h 92"/>
                <a:gd name="T88" fmla="*/ 37 w 65"/>
                <a:gd name="T89" fmla="*/ 8 h 92"/>
                <a:gd name="T90" fmla="*/ 36 w 65"/>
                <a:gd name="T91" fmla="*/ 5 h 92"/>
                <a:gd name="T92" fmla="*/ 34 w 65"/>
                <a:gd name="T93" fmla="*/ 5 h 92"/>
                <a:gd name="T94" fmla="*/ 30 w 65"/>
                <a:gd name="T95" fmla="*/ 5 h 92"/>
                <a:gd name="T96" fmla="*/ 27 w 65"/>
                <a:gd name="T97" fmla="*/ 5 h 92"/>
                <a:gd name="T98" fmla="*/ 22 w 65"/>
                <a:gd name="T99" fmla="*/ 8 h 92"/>
                <a:gd name="T100" fmla="*/ 20 w 65"/>
                <a:gd name="T101" fmla="*/ 13 h 92"/>
                <a:gd name="T102" fmla="*/ 19 w 65"/>
                <a:gd name="T103" fmla="*/ 18 h 92"/>
                <a:gd name="T104" fmla="*/ 19 w 65"/>
                <a:gd name="T105" fmla="*/ 25 h 92"/>
                <a:gd name="T106" fmla="*/ 19 w 65"/>
                <a:gd name="T107" fmla="*/ 34 h 92"/>
                <a:gd name="T108" fmla="*/ 19 w 65"/>
                <a:gd name="T109" fmla="*/ 42 h 92"/>
                <a:gd name="T110" fmla="*/ 20 w 65"/>
                <a:gd name="T111" fmla="*/ 47 h 92"/>
                <a:gd name="T112" fmla="*/ 22 w 65"/>
                <a:gd name="T113" fmla="*/ 53 h 92"/>
                <a:gd name="T114" fmla="*/ 25 w 65"/>
                <a:gd name="T115" fmla="*/ 56 h 92"/>
                <a:gd name="T116" fmla="*/ 29 w 65"/>
                <a:gd name="T117" fmla="*/ 56 h 92"/>
                <a:gd name="T118" fmla="*/ 32 w 65"/>
                <a:gd name="T119" fmla="*/ 56 h 92"/>
                <a:gd name="T120" fmla="*/ 34 w 65"/>
                <a:gd name="T121" fmla="*/ 54 h 92"/>
                <a:gd name="T122" fmla="*/ 37 w 65"/>
                <a:gd name="T123" fmla="*/ 53 h 92"/>
                <a:gd name="T124" fmla="*/ 41 w 65"/>
                <a:gd name="T125" fmla="*/ 49 h 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2"/>
                <a:gd name="T191" fmla="*/ 65 w 65"/>
                <a:gd name="T192" fmla="*/ 92 h 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2">
                  <a:moveTo>
                    <a:pt x="41" y="56"/>
                  </a:moveTo>
                  <a:lnTo>
                    <a:pt x="37" y="59"/>
                  </a:lnTo>
                  <a:lnTo>
                    <a:pt x="34" y="61"/>
                  </a:lnTo>
                  <a:lnTo>
                    <a:pt x="29" y="63"/>
                  </a:lnTo>
                  <a:lnTo>
                    <a:pt x="24" y="63"/>
                  </a:lnTo>
                  <a:lnTo>
                    <a:pt x="17" y="63"/>
                  </a:lnTo>
                  <a:lnTo>
                    <a:pt x="10" y="59"/>
                  </a:lnTo>
                  <a:lnTo>
                    <a:pt x="5" y="54"/>
                  </a:lnTo>
                  <a:lnTo>
                    <a:pt x="1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1" y="25"/>
                  </a:lnTo>
                  <a:lnTo>
                    <a:pt x="3" y="17"/>
                  </a:lnTo>
                  <a:lnTo>
                    <a:pt x="7" y="12"/>
                  </a:lnTo>
                  <a:lnTo>
                    <a:pt x="10" y="8"/>
                  </a:lnTo>
                  <a:lnTo>
                    <a:pt x="15" y="5"/>
                  </a:lnTo>
                  <a:lnTo>
                    <a:pt x="22" y="1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9" y="1"/>
                  </a:lnTo>
                  <a:lnTo>
                    <a:pt x="42" y="3"/>
                  </a:lnTo>
                  <a:lnTo>
                    <a:pt x="46" y="6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8"/>
                  </a:lnTo>
                  <a:lnTo>
                    <a:pt x="60" y="83"/>
                  </a:lnTo>
                  <a:lnTo>
                    <a:pt x="60" y="87"/>
                  </a:lnTo>
                  <a:lnTo>
                    <a:pt x="61" y="88"/>
                  </a:lnTo>
                  <a:lnTo>
                    <a:pt x="65" y="88"/>
                  </a:lnTo>
                  <a:lnTo>
                    <a:pt x="65" y="92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6" y="88"/>
                  </a:lnTo>
                  <a:lnTo>
                    <a:pt x="37" y="88"/>
                  </a:lnTo>
                  <a:lnTo>
                    <a:pt x="39" y="87"/>
                  </a:lnTo>
                  <a:lnTo>
                    <a:pt x="41" y="85"/>
                  </a:lnTo>
                  <a:lnTo>
                    <a:pt x="41" y="83"/>
                  </a:lnTo>
                  <a:lnTo>
                    <a:pt x="41" y="80"/>
                  </a:lnTo>
                  <a:lnTo>
                    <a:pt x="41" y="56"/>
                  </a:lnTo>
                  <a:close/>
                  <a:moveTo>
                    <a:pt x="41" y="49"/>
                  </a:moveTo>
                  <a:lnTo>
                    <a:pt x="41" y="25"/>
                  </a:lnTo>
                  <a:lnTo>
                    <a:pt x="41" y="18"/>
                  </a:lnTo>
                  <a:lnTo>
                    <a:pt x="41" y="15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0" y="5"/>
                  </a:lnTo>
                  <a:lnTo>
                    <a:pt x="27" y="5"/>
                  </a:lnTo>
                  <a:lnTo>
                    <a:pt x="22" y="8"/>
                  </a:lnTo>
                  <a:lnTo>
                    <a:pt x="20" y="13"/>
                  </a:lnTo>
                  <a:lnTo>
                    <a:pt x="19" y="18"/>
                  </a:lnTo>
                  <a:lnTo>
                    <a:pt x="19" y="25"/>
                  </a:lnTo>
                  <a:lnTo>
                    <a:pt x="19" y="34"/>
                  </a:lnTo>
                  <a:lnTo>
                    <a:pt x="19" y="42"/>
                  </a:lnTo>
                  <a:lnTo>
                    <a:pt x="20" y="47"/>
                  </a:lnTo>
                  <a:lnTo>
                    <a:pt x="22" y="53"/>
                  </a:lnTo>
                  <a:lnTo>
                    <a:pt x="25" y="56"/>
                  </a:lnTo>
                  <a:lnTo>
                    <a:pt x="29" y="56"/>
                  </a:lnTo>
                  <a:lnTo>
                    <a:pt x="32" y="56"/>
                  </a:lnTo>
                  <a:lnTo>
                    <a:pt x="34" y="54"/>
                  </a:lnTo>
                  <a:lnTo>
                    <a:pt x="37" y="53"/>
                  </a:lnTo>
                  <a:lnTo>
                    <a:pt x="4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1" name="Freeform 34"/>
            <p:cNvSpPr>
              <a:spLocks/>
            </p:cNvSpPr>
            <p:nvPr/>
          </p:nvSpPr>
          <p:spPr bwMode="auto">
            <a:xfrm>
              <a:off x="2403" y="1737"/>
              <a:ext cx="37" cy="74"/>
            </a:xfrm>
            <a:custGeom>
              <a:avLst/>
              <a:gdLst>
                <a:gd name="T0" fmla="*/ 27 w 37"/>
                <a:gd name="T1" fmla="*/ 0 h 74"/>
                <a:gd name="T2" fmla="*/ 27 w 37"/>
                <a:gd name="T3" fmla="*/ 58 h 74"/>
                <a:gd name="T4" fmla="*/ 27 w 37"/>
                <a:gd name="T5" fmla="*/ 63 h 74"/>
                <a:gd name="T6" fmla="*/ 27 w 37"/>
                <a:gd name="T7" fmla="*/ 67 h 74"/>
                <a:gd name="T8" fmla="*/ 29 w 37"/>
                <a:gd name="T9" fmla="*/ 68 h 74"/>
                <a:gd name="T10" fmla="*/ 29 w 37"/>
                <a:gd name="T11" fmla="*/ 70 h 74"/>
                <a:gd name="T12" fmla="*/ 32 w 37"/>
                <a:gd name="T13" fmla="*/ 70 h 74"/>
                <a:gd name="T14" fmla="*/ 35 w 37"/>
                <a:gd name="T15" fmla="*/ 70 h 74"/>
                <a:gd name="T16" fmla="*/ 37 w 37"/>
                <a:gd name="T17" fmla="*/ 70 h 74"/>
                <a:gd name="T18" fmla="*/ 37 w 37"/>
                <a:gd name="T19" fmla="*/ 74 h 74"/>
                <a:gd name="T20" fmla="*/ 0 w 37"/>
                <a:gd name="T21" fmla="*/ 74 h 74"/>
                <a:gd name="T22" fmla="*/ 0 w 37"/>
                <a:gd name="T23" fmla="*/ 70 h 74"/>
                <a:gd name="T24" fmla="*/ 1 w 37"/>
                <a:gd name="T25" fmla="*/ 70 h 74"/>
                <a:gd name="T26" fmla="*/ 5 w 37"/>
                <a:gd name="T27" fmla="*/ 70 h 74"/>
                <a:gd name="T28" fmla="*/ 8 w 37"/>
                <a:gd name="T29" fmla="*/ 70 h 74"/>
                <a:gd name="T30" fmla="*/ 10 w 37"/>
                <a:gd name="T31" fmla="*/ 68 h 74"/>
                <a:gd name="T32" fmla="*/ 10 w 37"/>
                <a:gd name="T33" fmla="*/ 67 h 74"/>
                <a:gd name="T34" fmla="*/ 10 w 37"/>
                <a:gd name="T35" fmla="*/ 63 h 74"/>
                <a:gd name="T36" fmla="*/ 11 w 37"/>
                <a:gd name="T37" fmla="*/ 58 h 74"/>
                <a:gd name="T38" fmla="*/ 11 w 37"/>
                <a:gd name="T39" fmla="*/ 22 h 74"/>
                <a:gd name="T40" fmla="*/ 10 w 37"/>
                <a:gd name="T41" fmla="*/ 17 h 74"/>
                <a:gd name="T42" fmla="*/ 10 w 37"/>
                <a:gd name="T43" fmla="*/ 15 h 74"/>
                <a:gd name="T44" fmla="*/ 10 w 37"/>
                <a:gd name="T45" fmla="*/ 15 h 74"/>
                <a:gd name="T46" fmla="*/ 8 w 37"/>
                <a:gd name="T47" fmla="*/ 14 h 74"/>
                <a:gd name="T48" fmla="*/ 8 w 37"/>
                <a:gd name="T49" fmla="*/ 14 h 74"/>
                <a:gd name="T50" fmla="*/ 6 w 37"/>
                <a:gd name="T51" fmla="*/ 14 h 74"/>
                <a:gd name="T52" fmla="*/ 3 w 37"/>
                <a:gd name="T53" fmla="*/ 14 h 74"/>
                <a:gd name="T54" fmla="*/ 0 w 37"/>
                <a:gd name="T55" fmla="*/ 15 h 74"/>
                <a:gd name="T56" fmla="*/ 0 w 37"/>
                <a:gd name="T57" fmla="*/ 12 h 74"/>
                <a:gd name="T58" fmla="*/ 25 w 37"/>
                <a:gd name="T59" fmla="*/ 0 h 74"/>
                <a:gd name="T60" fmla="*/ 27 w 37"/>
                <a:gd name="T61" fmla="*/ 0 h 7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7"/>
                <a:gd name="T94" fmla="*/ 0 h 74"/>
                <a:gd name="T95" fmla="*/ 37 w 37"/>
                <a:gd name="T96" fmla="*/ 74 h 7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7" h="74">
                  <a:moveTo>
                    <a:pt x="27" y="0"/>
                  </a:moveTo>
                  <a:lnTo>
                    <a:pt x="27" y="58"/>
                  </a:lnTo>
                  <a:lnTo>
                    <a:pt x="27" y="63"/>
                  </a:lnTo>
                  <a:lnTo>
                    <a:pt x="27" y="67"/>
                  </a:lnTo>
                  <a:lnTo>
                    <a:pt x="29" y="68"/>
                  </a:lnTo>
                  <a:lnTo>
                    <a:pt x="29" y="70"/>
                  </a:lnTo>
                  <a:lnTo>
                    <a:pt x="32" y="70"/>
                  </a:lnTo>
                  <a:lnTo>
                    <a:pt x="35" y="70"/>
                  </a:lnTo>
                  <a:lnTo>
                    <a:pt x="37" y="70"/>
                  </a:lnTo>
                  <a:lnTo>
                    <a:pt x="37" y="74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1" y="70"/>
                  </a:lnTo>
                  <a:lnTo>
                    <a:pt x="5" y="70"/>
                  </a:lnTo>
                  <a:lnTo>
                    <a:pt x="8" y="70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10" y="63"/>
                  </a:lnTo>
                  <a:lnTo>
                    <a:pt x="11" y="58"/>
                  </a:lnTo>
                  <a:lnTo>
                    <a:pt x="11" y="22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5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2" name="Freeform 35"/>
            <p:cNvSpPr>
              <a:spLocks/>
            </p:cNvSpPr>
            <p:nvPr/>
          </p:nvSpPr>
          <p:spPr bwMode="auto">
            <a:xfrm>
              <a:off x="2252" y="1545"/>
              <a:ext cx="282" cy="284"/>
            </a:xfrm>
            <a:custGeom>
              <a:avLst/>
              <a:gdLst>
                <a:gd name="T0" fmla="*/ 282 w 282"/>
                <a:gd name="T1" fmla="*/ 142 h 284"/>
                <a:gd name="T2" fmla="*/ 277 w 282"/>
                <a:gd name="T3" fmla="*/ 105 h 284"/>
                <a:gd name="T4" fmla="*/ 263 w 282"/>
                <a:gd name="T5" fmla="*/ 71 h 284"/>
                <a:gd name="T6" fmla="*/ 241 w 282"/>
                <a:gd name="T7" fmla="*/ 43 h 284"/>
                <a:gd name="T8" fmla="*/ 212 w 282"/>
                <a:gd name="T9" fmla="*/ 21 h 284"/>
                <a:gd name="T10" fmla="*/ 178 w 282"/>
                <a:gd name="T11" fmla="*/ 6 h 284"/>
                <a:gd name="T12" fmla="*/ 140 w 282"/>
                <a:gd name="T13" fmla="*/ 0 h 284"/>
                <a:gd name="T14" fmla="*/ 103 w 282"/>
                <a:gd name="T15" fmla="*/ 6 h 284"/>
                <a:gd name="T16" fmla="*/ 70 w 282"/>
                <a:gd name="T17" fmla="*/ 21 h 284"/>
                <a:gd name="T18" fmla="*/ 41 w 282"/>
                <a:gd name="T19" fmla="*/ 43 h 284"/>
                <a:gd name="T20" fmla="*/ 19 w 282"/>
                <a:gd name="T21" fmla="*/ 71 h 284"/>
                <a:gd name="T22" fmla="*/ 3 w 282"/>
                <a:gd name="T23" fmla="*/ 105 h 284"/>
                <a:gd name="T24" fmla="*/ 0 w 282"/>
                <a:gd name="T25" fmla="*/ 142 h 284"/>
                <a:gd name="T26" fmla="*/ 3 w 282"/>
                <a:gd name="T27" fmla="*/ 180 h 284"/>
                <a:gd name="T28" fmla="*/ 19 w 282"/>
                <a:gd name="T29" fmla="*/ 214 h 284"/>
                <a:gd name="T30" fmla="*/ 41 w 282"/>
                <a:gd name="T31" fmla="*/ 243 h 284"/>
                <a:gd name="T32" fmla="*/ 70 w 282"/>
                <a:gd name="T33" fmla="*/ 266 h 284"/>
                <a:gd name="T34" fmla="*/ 103 w 282"/>
                <a:gd name="T35" fmla="*/ 279 h 284"/>
                <a:gd name="T36" fmla="*/ 140 w 282"/>
                <a:gd name="T37" fmla="*/ 284 h 284"/>
                <a:gd name="T38" fmla="*/ 178 w 282"/>
                <a:gd name="T39" fmla="*/ 279 h 284"/>
                <a:gd name="T40" fmla="*/ 212 w 282"/>
                <a:gd name="T41" fmla="*/ 266 h 284"/>
                <a:gd name="T42" fmla="*/ 241 w 282"/>
                <a:gd name="T43" fmla="*/ 243 h 284"/>
                <a:gd name="T44" fmla="*/ 263 w 282"/>
                <a:gd name="T45" fmla="*/ 214 h 284"/>
                <a:gd name="T46" fmla="*/ 277 w 282"/>
                <a:gd name="T47" fmla="*/ 180 h 284"/>
                <a:gd name="T48" fmla="*/ 282 w 282"/>
                <a:gd name="T49" fmla="*/ 142 h 2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2"/>
                <a:gd name="T76" fmla="*/ 0 h 284"/>
                <a:gd name="T77" fmla="*/ 282 w 282"/>
                <a:gd name="T78" fmla="*/ 284 h 2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2" h="284">
                  <a:moveTo>
                    <a:pt x="282" y="142"/>
                  </a:moveTo>
                  <a:lnTo>
                    <a:pt x="277" y="105"/>
                  </a:lnTo>
                  <a:lnTo>
                    <a:pt x="263" y="71"/>
                  </a:lnTo>
                  <a:lnTo>
                    <a:pt x="241" y="43"/>
                  </a:lnTo>
                  <a:lnTo>
                    <a:pt x="212" y="21"/>
                  </a:lnTo>
                  <a:lnTo>
                    <a:pt x="178" y="6"/>
                  </a:lnTo>
                  <a:lnTo>
                    <a:pt x="140" y="0"/>
                  </a:lnTo>
                  <a:lnTo>
                    <a:pt x="103" y="6"/>
                  </a:lnTo>
                  <a:lnTo>
                    <a:pt x="70" y="21"/>
                  </a:lnTo>
                  <a:lnTo>
                    <a:pt x="41" y="43"/>
                  </a:lnTo>
                  <a:lnTo>
                    <a:pt x="19" y="71"/>
                  </a:lnTo>
                  <a:lnTo>
                    <a:pt x="3" y="105"/>
                  </a:lnTo>
                  <a:lnTo>
                    <a:pt x="0" y="142"/>
                  </a:lnTo>
                  <a:lnTo>
                    <a:pt x="3" y="180"/>
                  </a:lnTo>
                  <a:lnTo>
                    <a:pt x="19" y="214"/>
                  </a:lnTo>
                  <a:lnTo>
                    <a:pt x="41" y="243"/>
                  </a:lnTo>
                  <a:lnTo>
                    <a:pt x="70" y="266"/>
                  </a:lnTo>
                  <a:lnTo>
                    <a:pt x="103" y="279"/>
                  </a:lnTo>
                  <a:lnTo>
                    <a:pt x="140" y="284"/>
                  </a:lnTo>
                  <a:lnTo>
                    <a:pt x="178" y="279"/>
                  </a:lnTo>
                  <a:lnTo>
                    <a:pt x="212" y="266"/>
                  </a:lnTo>
                  <a:lnTo>
                    <a:pt x="241" y="243"/>
                  </a:lnTo>
                  <a:lnTo>
                    <a:pt x="263" y="214"/>
                  </a:lnTo>
                  <a:lnTo>
                    <a:pt x="277" y="180"/>
                  </a:lnTo>
                  <a:lnTo>
                    <a:pt x="282" y="14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3" name="Freeform 36"/>
            <p:cNvSpPr>
              <a:spLocks/>
            </p:cNvSpPr>
            <p:nvPr/>
          </p:nvSpPr>
          <p:spPr bwMode="auto">
            <a:xfrm>
              <a:off x="2997" y="1535"/>
              <a:ext cx="284" cy="284"/>
            </a:xfrm>
            <a:custGeom>
              <a:avLst/>
              <a:gdLst>
                <a:gd name="T0" fmla="*/ 284 w 284"/>
                <a:gd name="T1" fmla="*/ 142 h 284"/>
                <a:gd name="T2" fmla="*/ 279 w 284"/>
                <a:gd name="T3" fmla="*/ 105 h 284"/>
                <a:gd name="T4" fmla="*/ 264 w 284"/>
                <a:gd name="T5" fmla="*/ 70 h 284"/>
                <a:gd name="T6" fmla="*/ 243 w 284"/>
                <a:gd name="T7" fmla="*/ 41 h 284"/>
                <a:gd name="T8" fmla="*/ 214 w 284"/>
                <a:gd name="T9" fmla="*/ 19 h 284"/>
                <a:gd name="T10" fmla="*/ 180 w 284"/>
                <a:gd name="T11" fmla="*/ 5 h 284"/>
                <a:gd name="T12" fmla="*/ 142 w 284"/>
                <a:gd name="T13" fmla="*/ 0 h 284"/>
                <a:gd name="T14" fmla="*/ 105 w 284"/>
                <a:gd name="T15" fmla="*/ 5 h 284"/>
                <a:gd name="T16" fmla="*/ 71 w 284"/>
                <a:gd name="T17" fmla="*/ 19 h 284"/>
                <a:gd name="T18" fmla="*/ 41 w 284"/>
                <a:gd name="T19" fmla="*/ 41 h 284"/>
                <a:gd name="T20" fmla="*/ 19 w 284"/>
                <a:gd name="T21" fmla="*/ 70 h 284"/>
                <a:gd name="T22" fmla="*/ 6 w 284"/>
                <a:gd name="T23" fmla="*/ 105 h 284"/>
                <a:gd name="T24" fmla="*/ 0 w 284"/>
                <a:gd name="T25" fmla="*/ 142 h 284"/>
                <a:gd name="T26" fmla="*/ 6 w 284"/>
                <a:gd name="T27" fmla="*/ 180 h 284"/>
                <a:gd name="T28" fmla="*/ 19 w 284"/>
                <a:gd name="T29" fmla="*/ 214 h 284"/>
                <a:gd name="T30" fmla="*/ 41 w 284"/>
                <a:gd name="T31" fmla="*/ 241 h 284"/>
                <a:gd name="T32" fmla="*/ 71 w 284"/>
                <a:gd name="T33" fmla="*/ 264 h 284"/>
                <a:gd name="T34" fmla="*/ 105 w 284"/>
                <a:gd name="T35" fmla="*/ 279 h 284"/>
                <a:gd name="T36" fmla="*/ 142 w 284"/>
                <a:gd name="T37" fmla="*/ 284 h 284"/>
                <a:gd name="T38" fmla="*/ 180 w 284"/>
                <a:gd name="T39" fmla="*/ 279 h 284"/>
                <a:gd name="T40" fmla="*/ 214 w 284"/>
                <a:gd name="T41" fmla="*/ 264 h 284"/>
                <a:gd name="T42" fmla="*/ 243 w 284"/>
                <a:gd name="T43" fmla="*/ 241 h 284"/>
                <a:gd name="T44" fmla="*/ 264 w 284"/>
                <a:gd name="T45" fmla="*/ 214 h 284"/>
                <a:gd name="T46" fmla="*/ 279 w 284"/>
                <a:gd name="T47" fmla="*/ 180 h 284"/>
                <a:gd name="T48" fmla="*/ 284 w 284"/>
                <a:gd name="T49" fmla="*/ 142 h 2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4"/>
                <a:gd name="T76" fmla="*/ 0 h 284"/>
                <a:gd name="T77" fmla="*/ 284 w 284"/>
                <a:gd name="T78" fmla="*/ 284 h 2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4" h="284">
                  <a:moveTo>
                    <a:pt x="284" y="142"/>
                  </a:moveTo>
                  <a:lnTo>
                    <a:pt x="279" y="105"/>
                  </a:lnTo>
                  <a:lnTo>
                    <a:pt x="264" y="70"/>
                  </a:lnTo>
                  <a:lnTo>
                    <a:pt x="243" y="41"/>
                  </a:lnTo>
                  <a:lnTo>
                    <a:pt x="214" y="19"/>
                  </a:lnTo>
                  <a:lnTo>
                    <a:pt x="180" y="5"/>
                  </a:lnTo>
                  <a:lnTo>
                    <a:pt x="142" y="0"/>
                  </a:lnTo>
                  <a:lnTo>
                    <a:pt x="105" y="5"/>
                  </a:lnTo>
                  <a:lnTo>
                    <a:pt x="71" y="19"/>
                  </a:lnTo>
                  <a:lnTo>
                    <a:pt x="41" y="41"/>
                  </a:lnTo>
                  <a:lnTo>
                    <a:pt x="19" y="70"/>
                  </a:lnTo>
                  <a:lnTo>
                    <a:pt x="6" y="105"/>
                  </a:lnTo>
                  <a:lnTo>
                    <a:pt x="0" y="142"/>
                  </a:lnTo>
                  <a:lnTo>
                    <a:pt x="6" y="180"/>
                  </a:lnTo>
                  <a:lnTo>
                    <a:pt x="19" y="214"/>
                  </a:lnTo>
                  <a:lnTo>
                    <a:pt x="41" y="241"/>
                  </a:lnTo>
                  <a:lnTo>
                    <a:pt x="71" y="264"/>
                  </a:lnTo>
                  <a:lnTo>
                    <a:pt x="105" y="279"/>
                  </a:lnTo>
                  <a:lnTo>
                    <a:pt x="142" y="284"/>
                  </a:lnTo>
                  <a:lnTo>
                    <a:pt x="180" y="279"/>
                  </a:lnTo>
                  <a:lnTo>
                    <a:pt x="214" y="264"/>
                  </a:lnTo>
                  <a:lnTo>
                    <a:pt x="243" y="241"/>
                  </a:lnTo>
                  <a:lnTo>
                    <a:pt x="264" y="214"/>
                  </a:lnTo>
                  <a:lnTo>
                    <a:pt x="279" y="180"/>
                  </a:lnTo>
                  <a:lnTo>
                    <a:pt x="284" y="14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4" name="Freeform 37"/>
            <p:cNvSpPr>
              <a:spLocks/>
            </p:cNvSpPr>
            <p:nvPr/>
          </p:nvSpPr>
          <p:spPr bwMode="auto">
            <a:xfrm>
              <a:off x="3659" y="1499"/>
              <a:ext cx="378" cy="378"/>
            </a:xfrm>
            <a:custGeom>
              <a:avLst/>
              <a:gdLst>
                <a:gd name="T0" fmla="*/ 378 w 378"/>
                <a:gd name="T1" fmla="*/ 188 h 378"/>
                <a:gd name="T2" fmla="*/ 373 w 378"/>
                <a:gd name="T3" fmla="*/ 146 h 378"/>
                <a:gd name="T4" fmla="*/ 357 w 378"/>
                <a:gd name="T5" fmla="*/ 106 h 378"/>
                <a:gd name="T6" fmla="*/ 335 w 378"/>
                <a:gd name="T7" fmla="*/ 70 h 378"/>
                <a:gd name="T8" fmla="*/ 306 w 378"/>
                <a:gd name="T9" fmla="*/ 41 h 378"/>
                <a:gd name="T10" fmla="*/ 272 w 378"/>
                <a:gd name="T11" fmla="*/ 19 h 378"/>
                <a:gd name="T12" fmla="*/ 233 w 378"/>
                <a:gd name="T13" fmla="*/ 5 h 378"/>
                <a:gd name="T14" fmla="*/ 188 w 378"/>
                <a:gd name="T15" fmla="*/ 0 h 378"/>
                <a:gd name="T16" fmla="*/ 145 w 378"/>
                <a:gd name="T17" fmla="*/ 5 h 378"/>
                <a:gd name="T18" fmla="*/ 106 w 378"/>
                <a:gd name="T19" fmla="*/ 19 h 378"/>
                <a:gd name="T20" fmla="*/ 70 w 378"/>
                <a:gd name="T21" fmla="*/ 41 h 378"/>
                <a:gd name="T22" fmla="*/ 41 w 378"/>
                <a:gd name="T23" fmla="*/ 70 h 378"/>
                <a:gd name="T24" fmla="*/ 19 w 378"/>
                <a:gd name="T25" fmla="*/ 106 h 378"/>
                <a:gd name="T26" fmla="*/ 5 w 378"/>
                <a:gd name="T27" fmla="*/ 146 h 378"/>
                <a:gd name="T28" fmla="*/ 0 w 378"/>
                <a:gd name="T29" fmla="*/ 188 h 378"/>
                <a:gd name="T30" fmla="*/ 5 w 378"/>
                <a:gd name="T31" fmla="*/ 231 h 378"/>
                <a:gd name="T32" fmla="*/ 19 w 378"/>
                <a:gd name="T33" fmla="*/ 272 h 378"/>
                <a:gd name="T34" fmla="*/ 41 w 378"/>
                <a:gd name="T35" fmla="*/ 306 h 378"/>
                <a:gd name="T36" fmla="*/ 70 w 378"/>
                <a:gd name="T37" fmla="*/ 335 h 378"/>
                <a:gd name="T38" fmla="*/ 106 w 378"/>
                <a:gd name="T39" fmla="*/ 358 h 378"/>
                <a:gd name="T40" fmla="*/ 145 w 378"/>
                <a:gd name="T41" fmla="*/ 373 h 378"/>
                <a:gd name="T42" fmla="*/ 188 w 378"/>
                <a:gd name="T43" fmla="*/ 378 h 378"/>
                <a:gd name="T44" fmla="*/ 233 w 378"/>
                <a:gd name="T45" fmla="*/ 373 h 378"/>
                <a:gd name="T46" fmla="*/ 272 w 378"/>
                <a:gd name="T47" fmla="*/ 358 h 378"/>
                <a:gd name="T48" fmla="*/ 306 w 378"/>
                <a:gd name="T49" fmla="*/ 335 h 378"/>
                <a:gd name="T50" fmla="*/ 335 w 378"/>
                <a:gd name="T51" fmla="*/ 306 h 378"/>
                <a:gd name="T52" fmla="*/ 357 w 378"/>
                <a:gd name="T53" fmla="*/ 272 h 378"/>
                <a:gd name="T54" fmla="*/ 373 w 378"/>
                <a:gd name="T55" fmla="*/ 231 h 378"/>
                <a:gd name="T56" fmla="*/ 378 w 378"/>
                <a:gd name="T57" fmla="*/ 188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8"/>
                <a:gd name="T89" fmla="*/ 378 w 378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8">
                  <a:moveTo>
                    <a:pt x="378" y="188"/>
                  </a:moveTo>
                  <a:lnTo>
                    <a:pt x="373" y="146"/>
                  </a:lnTo>
                  <a:lnTo>
                    <a:pt x="357" y="106"/>
                  </a:lnTo>
                  <a:lnTo>
                    <a:pt x="335" y="70"/>
                  </a:lnTo>
                  <a:lnTo>
                    <a:pt x="306" y="41"/>
                  </a:lnTo>
                  <a:lnTo>
                    <a:pt x="272" y="19"/>
                  </a:lnTo>
                  <a:lnTo>
                    <a:pt x="233" y="5"/>
                  </a:lnTo>
                  <a:lnTo>
                    <a:pt x="188" y="0"/>
                  </a:lnTo>
                  <a:lnTo>
                    <a:pt x="145" y="5"/>
                  </a:lnTo>
                  <a:lnTo>
                    <a:pt x="106" y="19"/>
                  </a:lnTo>
                  <a:lnTo>
                    <a:pt x="70" y="41"/>
                  </a:lnTo>
                  <a:lnTo>
                    <a:pt x="41" y="70"/>
                  </a:lnTo>
                  <a:lnTo>
                    <a:pt x="19" y="106"/>
                  </a:lnTo>
                  <a:lnTo>
                    <a:pt x="5" y="146"/>
                  </a:lnTo>
                  <a:lnTo>
                    <a:pt x="0" y="188"/>
                  </a:lnTo>
                  <a:lnTo>
                    <a:pt x="5" y="231"/>
                  </a:lnTo>
                  <a:lnTo>
                    <a:pt x="19" y="272"/>
                  </a:lnTo>
                  <a:lnTo>
                    <a:pt x="41" y="306"/>
                  </a:lnTo>
                  <a:lnTo>
                    <a:pt x="70" y="335"/>
                  </a:lnTo>
                  <a:lnTo>
                    <a:pt x="106" y="358"/>
                  </a:lnTo>
                  <a:lnTo>
                    <a:pt x="145" y="373"/>
                  </a:lnTo>
                  <a:lnTo>
                    <a:pt x="188" y="378"/>
                  </a:lnTo>
                  <a:lnTo>
                    <a:pt x="233" y="373"/>
                  </a:lnTo>
                  <a:lnTo>
                    <a:pt x="272" y="358"/>
                  </a:lnTo>
                  <a:lnTo>
                    <a:pt x="306" y="335"/>
                  </a:lnTo>
                  <a:lnTo>
                    <a:pt x="335" y="306"/>
                  </a:lnTo>
                  <a:lnTo>
                    <a:pt x="357" y="272"/>
                  </a:lnTo>
                  <a:lnTo>
                    <a:pt x="373" y="231"/>
                  </a:lnTo>
                  <a:lnTo>
                    <a:pt x="378" y="18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5" name="Freeform 38"/>
            <p:cNvSpPr>
              <a:spLocks noEditPoints="1"/>
            </p:cNvSpPr>
            <p:nvPr/>
          </p:nvSpPr>
          <p:spPr bwMode="auto">
            <a:xfrm>
              <a:off x="3791" y="1675"/>
              <a:ext cx="65" cy="91"/>
            </a:xfrm>
            <a:custGeom>
              <a:avLst/>
              <a:gdLst>
                <a:gd name="T0" fmla="*/ 41 w 65"/>
                <a:gd name="T1" fmla="*/ 55 h 91"/>
                <a:gd name="T2" fmla="*/ 37 w 65"/>
                <a:gd name="T3" fmla="*/ 59 h 91"/>
                <a:gd name="T4" fmla="*/ 34 w 65"/>
                <a:gd name="T5" fmla="*/ 62 h 91"/>
                <a:gd name="T6" fmla="*/ 29 w 65"/>
                <a:gd name="T7" fmla="*/ 64 h 91"/>
                <a:gd name="T8" fmla="*/ 24 w 65"/>
                <a:gd name="T9" fmla="*/ 64 h 91"/>
                <a:gd name="T10" fmla="*/ 17 w 65"/>
                <a:gd name="T11" fmla="*/ 62 h 91"/>
                <a:gd name="T12" fmla="*/ 10 w 65"/>
                <a:gd name="T13" fmla="*/ 59 h 91"/>
                <a:gd name="T14" fmla="*/ 5 w 65"/>
                <a:gd name="T15" fmla="*/ 53 h 91"/>
                <a:gd name="T16" fmla="*/ 3 w 65"/>
                <a:gd name="T17" fmla="*/ 48 h 91"/>
                <a:gd name="T18" fmla="*/ 1 w 65"/>
                <a:gd name="T19" fmla="*/ 41 h 91"/>
                <a:gd name="T20" fmla="*/ 0 w 65"/>
                <a:gd name="T21" fmla="*/ 35 h 91"/>
                <a:gd name="T22" fmla="*/ 1 w 65"/>
                <a:gd name="T23" fmla="*/ 26 h 91"/>
                <a:gd name="T24" fmla="*/ 5 w 65"/>
                <a:gd name="T25" fmla="*/ 18 h 91"/>
                <a:gd name="T26" fmla="*/ 7 w 65"/>
                <a:gd name="T27" fmla="*/ 12 h 91"/>
                <a:gd name="T28" fmla="*/ 10 w 65"/>
                <a:gd name="T29" fmla="*/ 7 h 91"/>
                <a:gd name="T30" fmla="*/ 15 w 65"/>
                <a:gd name="T31" fmla="*/ 4 h 91"/>
                <a:gd name="T32" fmla="*/ 22 w 65"/>
                <a:gd name="T33" fmla="*/ 0 h 91"/>
                <a:gd name="T34" fmla="*/ 31 w 65"/>
                <a:gd name="T35" fmla="*/ 0 h 91"/>
                <a:gd name="T36" fmla="*/ 36 w 65"/>
                <a:gd name="T37" fmla="*/ 0 h 91"/>
                <a:gd name="T38" fmla="*/ 39 w 65"/>
                <a:gd name="T39" fmla="*/ 2 h 91"/>
                <a:gd name="T40" fmla="*/ 42 w 65"/>
                <a:gd name="T41" fmla="*/ 4 h 91"/>
                <a:gd name="T42" fmla="*/ 46 w 65"/>
                <a:gd name="T43" fmla="*/ 6 h 91"/>
                <a:gd name="T44" fmla="*/ 56 w 65"/>
                <a:gd name="T45" fmla="*/ 0 h 91"/>
                <a:gd name="T46" fmla="*/ 60 w 65"/>
                <a:gd name="T47" fmla="*/ 0 h 91"/>
                <a:gd name="T48" fmla="*/ 60 w 65"/>
                <a:gd name="T49" fmla="*/ 77 h 91"/>
                <a:gd name="T50" fmla="*/ 60 w 65"/>
                <a:gd name="T51" fmla="*/ 83 h 91"/>
                <a:gd name="T52" fmla="*/ 60 w 65"/>
                <a:gd name="T53" fmla="*/ 86 h 91"/>
                <a:gd name="T54" fmla="*/ 61 w 65"/>
                <a:gd name="T55" fmla="*/ 88 h 91"/>
                <a:gd name="T56" fmla="*/ 65 w 65"/>
                <a:gd name="T57" fmla="*/ 89 h 91"/>
                <a:gd name="T58" fmla="*/ 65 w 65"/>
                <a:gd name="T59" fmla="*/ 91 h 91"/>
                <a:gd name="T60" fmla="*/ 32 w 65"/>
                <a:gd name="T61" fmla="*/ 91 h 91"/>
                <a:gd name="T62" fmla="*/ 32 w 65"/>
                <a:gd name="T63" fmla="*/ 89 h 91"/>
                <a:gd name="T64" fmla="*/ 36 w 65"/>
                <a:gd name="T65" fmla="*/ 89 h 91"/>
                <a:gd name="T66" fmla="*/ 37 w 65"/>
                <a:gd name="T67" fmla="*/ 88 h 91"/>
                <a:gd name="T68" fmla="*/ 39 w 65"/>
                <a:gd name="T69" fmla="*/ 88 h 91"/>
                <a:gd name="T70" fmla="*/ 41 w 65"/>
                <a:gd name="T71" fmla="*/ 86 h 91"/>
                <a:gd name="T72" fmla="*/ 41 w 65"/>
                <a:gd name="T73" fmla="*/ 84 h 91"/>
                <a:gd name="T74" fmla="*/ 41 w 65"/>
                <a:gd name="T75" fmla="*/ 81 h 91"/>
                <a:gd name="T76" fmla="*/ 41 w 65"/>
                <a:gd name="T77" fmla="*/ 55 h 91"/>
                <a:gd name="T78" fmla="*/ 41 w 65"/>
                <a:gd name="T79" fmla="*/ 50 h 91"/>
                <a:gd name="T80" fmla="*/ 41 w 65"/>
                <a:gd name="T81" fmla="*/ 24 h 91"/>
                <a:gd name="T82" fmla="*/ 41 w 65"/>
                <a:gd name="T83" fmla="*/ 19 h 91"/>
                <a:gd name="T84" fmla="*/ 41 w 65"/>
                <a:gd name="T85" fmla="*/ 14 h 91"/>
                <a:gd name="T86" fmla="*/ 39 w 65"/>
                <a:gd name="T87" fmla="*/ 11 h 91"/>
                <a:gd name="T88" fmla="*/ 37 w 65"/>
                <a:gd name="T89" fmla="*/ 9 h 91"/>
                <a:gd name="T90" fmla="*/ 36 w 65"/>
                <a:gd name="T91" fmla="*/ 6 h 91"/>
                <a:gd name="T92" fmla="*/ 34 w 65"/>
                <a:gd name="T93" fmla="*/ 4 h 91"/>
                <a:gd name="T94" fmla="*/ 31 w 65"/>
                <a:gd name="T95" fmla="*/ 4 h 91"/>
                <a:gd name="T96" fmla="*/ 27 w 65"/>
                <a:gd name="T97" fmla="*/ 6 h 91"/>
                <a:gd name="T98" fmla="*/ 24 w 65"/>
                <a:gd name="T99" fmla="*/ 9 h 91"/>
                <a:gd name="T100" fmla="*/ 20 w 65"/>
                <a:gd name="T101" fmla="*/ 12 h 91"/>
                <a:gd name="T102" fmla="*/ 20 w 65"/>
                <a:gd name="T103" fmla="*/ 18 h 91"/>
                <a:gd name="T104" fmla="*/ 19 w 65"/>
                <a:gd name="T105" fmla="*/ 24 h 91"/>
                <a:gd name="T106" fmla="*/ 19 w 65"/>
                <a:gd name="T107" fmla="*/ 33 h 91"/>
                <a:gd name="T108" fmla="*/ 19 w 65"/>
                <a:gd name="T109" fmla="*/ 41 h 91"/>
                <a:gd name="T110" fmla="*/ 20 w 65"/>
                <a:gd name="T111" fmla="*/ 48 h 91"/>
                <a:gd name="T112" fmla="*/ 22 w 65"/>
                <a:gd name="T113" fmla="*/ 53 h 91"/>
                <a:gd name="T114" fmla="*/ 25 w 65"/>
                <a:gd name="T115" fmla="*/ 55 h 91"/>
                <a:gd name="T116" fmla="*/ 29 w 65"/>
                <a:gd name="T117" fmla="*/ 57 h 91"/>
                <a:gd name="T118" fmla="*/ 32 w 65"/>
                <a:gd name="T119" fmla="*/ 57 h 91"/>
                <a:gd name="T120" fmla="*/ 36 w 65"/>
                <a:gd name="T121" fmla="*/ 55 h 91"/>
                <a:gd name="T122" fmla="*/ 37 w 65"/>
                <a:gd name="T123" fmla="*/ 53 h 91"/>
                <a:gd name="T124" fmla="*/ 41 w 65"/>
                <a:gd name="T125" fmla="*/ 50 h 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1"/>
                <a:gd name="T191" fmla="*/ 65 w 65"/>
                <a:gd name="T192" fmla="*/ 91 h 9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1">
                  <a:moveTo>
                    <a:pt x="41" y="55"/>
                  </a:moveTo>
                  <a:lnTo>
                    <a:pt x="37" y="59"/>
                  </a:lnTo>
                  <a:lnTo>
                    <a:pt x="34" y="62"/>
                  </a:lnTo>
                  <a:lnTo>
                    <a:pt x="29" y="64"/>
                  </a:lnTo>
                  <a:lnTo>
                    <a:pt x="24" y="64"/>
                  </a:lnTo>
                  <a:lnTo>
                    <a:pt x="17" y="62"/>
                  </a:lnTo>
                  <a:lnTo>
                    <a:pt x="10" y="59"/>
                  </a:lnTo>
                  <a:lnTo>
                    <a:pt x="5" y="53"/>
                  </a:lnTo>
                  <a:lnTo>
                    <a:pt x="3" y="48"/>
                  </a:lnTo>
                  <a:lnTo>
                    <a:pt x="1" y="41"/>
                  </a:lnTo>
                  <a:lnTo>
                    <a:pt x="0" y="35"/>
                  </a:lnTo>
                  <a:lnTo>
                    <a:pt x="1" y="26"/>
                  </a:lnTo>
                  <a:lnTo>
                    <a:pt x="5" y="18"/>
                  </a:lnTo>
                  <a:lnTo>
                    <a:pt x="7" y="12"/>
                  </a:lnTo>
                  <a:lnTo>
                    <a:pt x="10" y="7"/>
                  </a:lnTo>
                  <a:lnTo>
                    <a:pt x="15" y="4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9" y="2"/>
                  </a:lnTo>
                  <a:lnTo>
                    <a:pt x="42" y="4"/>
                  </a:lnTo>
                  <a:lnTo>
                    <a:pt x="46" y="6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7"/>
                  </a:lnTo>
                  <a:lnTo>
                    <a:pt x="60" y="83"/>
                  </a:lnTo>
                  <a:lnTo>
                    <a:pt x="60" y="86"/>
                  </a:lnTo>
                  <a:lnTo>
                    <a:pt x="61" y="88"/>
                  </a:lnTo>
                  <a:lnTo>
                    <a:pt x="65" y="89"/>
                  </a:lnTo>
                  <a:lnTo>
                    <a:pt x="65" y="91"/>
                  </a:lnTo>
                  <a:lnTo>
                    <a:pt x="32" y="91"/>
                  </a:lnTo>
                  <a:lnTo>
                    <a:pt x="32" y="89"/>
                  </a:lnTo>
                  <a:lnTo>
                    <a:pt x="36" y="89"/>
                  </a:lnTo>
                  <a:lnTo>
                    <a:pt x="37" y="88"/>
                  </a:lnTo>
                  <a:lnTo>
                    <a:pt x="39" y="88"/>
                  </a:lnTo>
                  <a:lnTo>
                    <a:pt x="41" y="86"/>
                  </a:lnTo>
                  <a:lnTo>
                    <a:pt x="41" y="84"/>
                  </a:lnTo>
                  <a:lnTo>
                    <a:pt x="41" y="81"/>
                  </a:lnTo>
                  <a:lnTo>
                    <a:pt x="41" y="55"/>
                  </a:lnTo>
                  <a:close/>
                  <a:moveTo>
                    <a:pt x="41" y="50"/>
                  </a:moveTo>
                  <a:lnTo>
                    <a:pt x="41" y="24"/>
                  </a:lnTo>
                  <a:lnTo>
                    <a:pt x="41" y="19"/>
                  </a:lnTo>
                  <a:lnTo>
                    <a:pt x="41" y="14"/>
                  </a:lnTo>
                  <a:lnTo>
                    <a:pt x="39" y="11"/>
                  </a:lnTo>
                  <a:lnTo>
                    <a:pt x="37" y="9"/>
                  </a:lnTo>
                  <a:lnTo>
                    <a:pt x="36" y="6"/>
                  </a:lnTo>
                  <a:lnTo>
                    <a:pt x="34" y="4"/>
                  </a:lnTo>
                  <a:lnTo>
                    <a:pt x="31" y="4"/>
                  </a:lnTo>
                  <a:lnTo>
                    <a:pt x="27" y="6"/>
                  </a:lnTo>
                  <a:lnTo>
                    <a:pt x="24" y="9"/>
                  </a:lnTo>
                  <a:lnTo>
                    <a:pt x="20" y="12"/>
                  </a:lnTo>
                  <a:lnTo>
                    <a:pt x="20" y="18"/>
                  </a:lnTo>
                  <a:lnTo>
                    <a:pt x="19" y="24"/>
                  </a:lnTo>
                  <a:lnTo>
                    <a:pt x="19" y="33"/>
                  </a:lnTo>
                  <a:lnTo>
                    <a:pt x="19" y="41"/>
                  </a:lnTo>
                  <a:lnTo>
                    <a:pt x="20" y="48"/>
                  </a:lnTo>
                  <a:lnTo>
                    <a:pt x="22" y="53"/>
                  </a:lnTo>
                  <a:lnTo>
                    <a:pt x="25" y="55"/>
                  </a:lnTo>
                  <a:lnTo>
                    <a:pt x="29" y="57"/>
                  </a:lnTo>
                  <a:lnTo>
                    <a:pt x="32" y="57"/>
                  </a:lnTo>
                  <a:lnTo>
                    <a:pt x="36" y="55"/>
                  </a:lnTo>
                  <a:lnTo>
                    <a:pt x="37" y="53"/>
                  </a:lnTo>
                  <a:lnTo>
                    <a:pt x="41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6" name="Freeform 39"/>
            <p:cNvSpPr>
              <a:spLocks/>
            </p:cNvSpPr>
            <p:nvPr/>
          </p:nvSpPr>
          <p:spPr bwMode="auto">
            <a:xfrm>
              <a:off x="3856" y="1732"/>
              <a:ext cx="48" cy="73"/>
            </a:xfrm>
            <a:custGeom>
              <a:avLst/>
              <a:gdLst>
                <a:gd name="T0" fmla="*/ 13 w 48"/>
                <a:gd name="T1" fmla="*/ 32 h 73"/>
                <a:gd name="T2" fmla="*/ 22 w 48"/>
                <a:gd name="T3" fmla="*/ 29 h 73"/>
                <a:gd name="T4" fmla="*/ 25 w 48"/>
                <a:gd name="T5" fmla="*/ 26 h 73"/>
                <a:gd name="T6" fmla="*/ 29 w 48"/>
                <a:gd name="T7" fmla="*/ 19 h 73"/>
                <a:gd name="T8" fmla="*/ 25 w 48"/>
                <a:gd name="T9" fmla="*/ 10 h 73"/>
                <a:gd name="T10" fmla="*/ 17 w 48"/>
                <a:gd name="T11" fmla="*/ 7 h 73"/>
                <a:gd name="T12" fmla="*/ 7 w 48"/>
                <a:gd name="T13" fmla="*/ 10 h 73"/>
                <a:gd name="T14" fmla="*/ 1 w 48"/>
                <a:gd name="T15" fmla="*/ 14 h 73"/>
                <a:gd name="T16" fmla="*/ 12 w 48"/>
                <a:gd name="T17" fmla="*/ 3 h 73"/>
                <a:gd name="T18" fmla="*/ 25 w 48"/>
                <a:gd name="T19" fmla="*/ 0 h 73"/>
                <a:gd name="T20" fmla="*/ 36 w 48"/>
                <a:gd name="T21" fmla="*/ 2 h 73"/>
                <a:gd name="T22" fmla="*/ 42 w 48"/>
                <a:gd name="T23" fmla="*/ 8 h 73"/>
                <a:gd name="T24" fmla="*/ 42 w 48"/>
                <a:gd name="T25" fmla="*/ 17 h 73"/>
                <a:gd name="T26" fmla="*/ 37 w 48"/>
                <a:gd name="T27" fmla="*/ 24 h 73"/>
                <a:gd name="T28" fmla="*/ 39 w 48"/>
                <a:gd name="T29" fmla="*/ 29 h 73"/>
                <a:gd name="T30" fmla="*/ 46 w 48"/>
                <a:gd name="T31" fmla="*/ 39 h 73"/>
                <a:gd name="T32" fmla="*/ 46 w 48"/>
                <a:gd name="T33" fmla="*/ 53 h 73"/>
                <a:gd name="T34" fmla="*/ 39 w 48"/>
                <a:gd name="T35" fmla="*/ 65 h 73"/>
                <a:gd name="T36" fmla="*/ 25 w 48"/>
                <a:gd name="T37" fmla="*/ 72 h 73"/>
                <a:gd name="T38" fmla="*/ 12 w 48"/>
                <a:gd name="T39" fmla="*/ 73 h 73"/>
                <a:gd name="T40" fmla="*/ 3 w 48"/>
                <a:gd name="T41" fmla="*/ 70 h 73"/>
                <a:gd name="T42" fmla="*/ 0 w 48"/>
                <a:gd name="T43" fmla="*/ 63 h 73"/>
                <a:gd name="T44" fmla="*/ 1 w 48"/>
                <a:gd name="T45" fmla="*/ 58 h 73"/>
                <a:gd name="T46" fmla="*/ 7 w 48"/>
                <a:gd name="T47" fmla="*/ 56 h 73"/>
                <a:gd name="T48" fmla="*/ 8 w 48"/>
                <a:gd name="T49" fmla="*/ 56 h 73"/>
                <a:gd name="T50" fmla="*/ 12 w 48"/>
                <a:gd name="T51" fmla="*/ 60 h 73"/>
                <a:gd name="T52" fmla="*/ 20 w 48"/>
                <a:gd name="T53" fmla="*/ 65 h 73"/>
                <a:gd name="T54" fmla="*/ 29 w 48"/>
                <a:gd name="T55" fmla="*/ 65 h 73"/>
                <a:gd name="T56" fmla="*/ 34 w 48"/>
                <a:gd name="T57" fmla="*/ 60 h 73"/>
                <a:gd name="T58" fmla="*/ 34 w 48"/>
                <a:gd name="T59" fmla="*/ 48 h 73"/>
                <a:gd name="T60" fmla="*/ 25 w 48"/>
                <a:gd name="T61" fmla="*/ 39 h 73"/>
                <a:gd name="T62" fmla="*/ 13 w 48"/>
                <a:gd name="T63" fmla="*/ 34 h 7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"/>
                <a:gd name="T97" fmla="*/ 0 h 73"/>
                <a:gd name="T98" fmla="*/ 48 w 48"/>
                <a:gd name="T99" fmla="*/ 73 h 7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" h="73">
                  <a:moveTo>
                    <a:pt x="13" y="34"/>
                  </a:moveTo>
                  <a:lnTo>
                    <a:pt x="13" y="32"/>
                  </a:lnTo>
                  <a:lnTo>
                    <a:pt x="19" y="31"/>
                  </a:lnTo>
                  <a:lnTo>
                    <a:pt x="22" y="29"/>
                  </a:lnTo>
                  <a:lnTo>
                    <a:pt x="24" y="27"/>
                  </a:lnTo>
                  <a:lnTo>
                    <a:pt x="25" y="26"/>
                  </a:lnTo>
                  <a:lnTo>
                    <a:pt x="27" y="22"/>
                  </a:lnTo>
                  <a:lnTo>
                    <a:pt x="29" y="19"/>
                  </a:lnTo>
                  <a:lnTo>
                    <a:pt x="27" y="14"/>
                  </a:lnTo>
                  <a:lnTo>
                    <a:pt x="25" y="10"/>
                  </a:lnTo>
                  <a:lnTo>
                    <a:pt x="20" y="8"/>
                  </a:lnTo>
                  <a:lnTo>
                    <a:pt x="17" y="7"/>
                  </a:lnTo>
                  <a:lnTo>
                    <a:pt x="12" y="8"/>
                  </a:lnTo>
                  <a:lnTo>
                    <a:pt x="7" y="10"/>
                  </a:lnTo>
                  <a:lnTo>
                    <a:pt x="3" y="15"/>
                  </a:lnTo>
                  <a:lnTo>
                    <a:pt x="1" y="14"/>
                  </a:lnTo>
                  <a:lnTo>
                    <a:pt x="7" y="7"/>
                  </a:lnTo>
                  <a:lnTo>
                    <a:pt x="12" y="3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39" y="3"/>
                  </a:lnTo>
                  <a:lnTo>
                    <a:pt x="42" y="8"/>
                  </a:lnTo>
                  <a:lnTo>
                    <a:pt x="44" y="14"/>
                  </a:lnTo>
                  <a:lnTo>
                    <a:pt x="42" y="17"/>
                  </a:lnTo>
                  <a:lnTo>
                    <a:pt x="41" y="20"/>
                  </a:lnTo>
                  <a:lnTo>
                    <a:pt x="37" y="24"/>
                  </a:lnTo>
                  <a:lnTo>
                    <a:pt x="32" y="26"/>
                  </a:lnTo>
                  <a:lnTo>
                    <a:pt x="39" y="29"/>
                  </a:lnTo>
                  <a:lnTo>
                    <a:pt x="42" y="34"/>
                  </a:lnTo>
                  <a:lnTo>
                    <a:pt x="46" y="39"/>
                  </a:lnTo>
                  <a:lnTo>
                    <a:pt x="48" y="46"/>
                  </a:lnTo>
                  <a:lnTo>
                    <a:pt x="46" y="53"/>
                  </a:lnTo>
                  <a:lnTo>
                    <a:pt x="44" y="60"/>
                  </a:lnTo>
                  <a:lnTo>
                    <a:pt x="39" y="65"/>
                  </a:lnTo>
                  <a:lnTo>
                    <a:pt x="32" y="70"/>
                  </a:lnTo>
                  <a:lnTo>
                    <a:pt x="25" y="72"/>
                  </a:lnTo>
                  <a:lnTo>
                    <a:pt x="17" y="73"/>
                  </a:lnTo>
                  <a:lnTo>
                    <a:pt x="12" y="73"/>
                  </a:lnTo>
                  <a:lnTo>
                    <a:pt x="7" y="72"/>
                  </a:lnTo>
                  <a:lnTo>
                    <a:pt x="3" y="70"/>
                  </a:lnTo>
                  <a:lnTo>
                    <a:pt x="1" y="67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3" y="56"/>
                  </a:lnTo>
                  <a:lnTo>
                    <a:pt x="7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2" y="60"/>
                  </a:lnTo>
                  <a:lnTo>
                    <a:pt x="15" y="61"/>
                  </a:lnTo>
                  <a:lnTo>
                    <a:pt x="20" y="65"/>
                  </a:lnTo>
                  <a:lnTo>
                    <a:pt x="25" y="65"/>
                  </a:lnTo>
                  <a:lnTo>
                    <a:pt x="29" y="65"/>
                  </a:lnTo>
                  <a:lnTo>
                    <a:pt x="32" y="63"/>
                  </a:lnTo>
                  <a:lnTo>
                    <a:pt x="34" y="60"/>
                  </a:lnTo>
                  <a:lnTo>
                    <a:pt x="34" y="55"/>
                  </a:lnTo>
                  <a:lnTo>
                    <a:pt x="34" y="48"/>
                  </a:lnTo>
                  <a:lnTo>
                    <a:pt x="29" y="43"/>
                  </a:lnTo>
                  <a:lnTo>
                    <a:pt x="25" y="39"/>
                  </a:lnTo>
                  <a:lnTo>
                    <a:pt x="20" y="36"/>
                  </a:lnTo>
                  <a:lnTo>
                    <a:pt x="13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7" name="Freeform 40"/>
            <p:cNvSpPr>
              <a:spLocks/>
            </p:cNvSpPr>
            <p:nvPr/>
          </p:nvSpPr>
          <p:spPr bwMode="auto">
            <a:xfrm>
              <a:off x="3705" y="1545"/>
              <a:ext cx="284" cy="284"/>
            </a:xfrm>
            <a:custGeom>
              <a:avLst/>
              <a:gdLst>
                <a:gd name="T0" fmla="*/ 284 w 284"/>
                <a:gd name="T1" fmla="*/ 142 h 284"/>
                <a:gd name="T2" fmla="*/ 279 w 284"/>
                <a:gd name="T3" fmla="*/ 105 h 284"/>
                <a:gd name="T4" fmla="*/ 265 w 284"/>
                <a:gd name="T5" fmla="*/ 71 h 284"/>
                <a:gd name="T6" fmla="*/ 243 w 284"/>
                <a:gd name="T7" fmla="*/ 43 h 284"/>
                <a:gd name="T8" fmla="*/ 214 w 284"/>
                <a:gd name="T9" fmla="*/ 21 h 284"/>
                <a:gd name="T10" fmla="*/ 180 w 284"/>
                <a:gd name="T11" fmla="*/ 6 h 284"/>
                <a:gd name="T12" fmla="*/ 142 w 284"/>
                <a:gd name="T13" fmla="*/ 0 h 284"/>
                <a:gd name="T14" fmla="*/ 105 w 284"/>
                <a:gd name="T15" fmla="*/ 6 h 284"/>
                <a:gd name="T16" fmla="*/ 70 w 284"/>
                <a:gd name="T17" fmla="*/ 21 h 284"/>
                <a:gd name="T18" fmla="*/ 43 w 284"/>
                <a:gd name="T19" fmla="*/ 43 h 284"/>
                <a:gd name="T20" fmla="*/ 21 w 284"/>
                <a:gd name="T21" fmla="*/ 71 h 284"/>
                <a:gd name="T22" fmla="*/ 5 w 284"/>
                <a:gd name="T23" fmla="*/ 105 h 284"/>
                <a:gd name="T24" fmla="*/ 0 w 284"/>
                <a:gd name="T25" fmla="*/ 142 h 284"/>
                <a:gd name="T26" fmla="*/ 5 w 284"/>
                <a:gd name="T27" fmla="*/ 180 h 284"/>
                <a:gd name="T28" fmla="*/ 21 w 284"/>
                <a:gd name="T29" fmla="*/ 214 h 284"/>
                <a:gd name="T30" fmla="*/ 43 w 284"/>
                <a:gd name="T31" fmla="*/ 243 h 284"/>
                <a:gd name="T32" fmla="*/ 70 w 284"/>
                <a:gd name="T33" fmla="*/ 266 h 284"/>
                <a:gd name="T34" fmla="*/ 105 w 284"/>
                <a:gd name="T35" fmla="*/ 279 h 284"/>
                <a:gd name="T36" fmla="*/ 142 w 284"/>
                <a:gd name="T37" fmla="*/ 284 h 284"/>
                <a:gd name="T38" fmla="*/ 180 w 284"/>
                <a:gd name="T39" fmla="*/ 279 h 284"/>
                <a:gd name="T40" fmla="*/ 214 w 284"/>
                <a:gd name="T41" fmla="*/ 266 h 284"/>
                <a:gd name="T42" fmla="*/ 243 w 284"/>
                <a:gd name="T43" fmla="*/ 243 h 284"/>
                <a:gd name="T44" fmla="*/ 265 w 284"/>
                <a:gd name="T45" fmla="*/ 214 h 284"/>
                <a:gd name="T46" fmla="*/ 279 w 284"/>
                <a:gd name="T47" fmla="*/ 180 h 284"/>
                <a:gd name="T48" fmla="*/ 284 w 284"/>
                <a:gd name="T49" fmla="*/ 142 h 2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4"/>
                <a:gd name="T76" fmla="*/ 0 h 284"/>
                <a:gd name="T77" fmla="*/ 284 w 284"/>
                <a:gd name="T78" fmla="*/ 284 h 2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4" h="284">
                  <a:moveTo>
                    <a:pt x="284" y="142"/>
                  </a:moveTo>
                  <a:lnTo>
                    <a:pt x="279" y="105"/>
                  </a:lnTo>
                  <a:lnTo>
                    <a:pt x="265" y="71"/>
                  </a:lnTo>
                  <a:lnTo>
                    <a:pt x="243" y="43"/>
                  </a:lnTo>
                  <a:lnTo>
                    <a:pt x="214" y="21"/>
                  </a:lnTo>
                  <a:lnTo>
                    <a:pt x="180" y="6"/>
                  </a:lnTo>
                  <a:lnTo>
                    <a:pt x="142" y="0"/>
                  </a:lnTo>
                  <a:lnTo>
                    <a:pt x="105" y="6"/>
                  </a:lnTo>
                  <a:lnTo>
                    <a:pt x="70" y="21"/>
                  </a:lnTo>
                  <a:lnTo>
                    <a:pt x="43" y="43"/>
                  </a:lnTo>
                  <a:lnTo>
                    <a:pt x="21" y="71"/>
                  </a:lnTo>
                  <a:lnTo>
                    <a:pt x="5" y="105"/>
                  </a:lnTo>
                  <a:lnTo>
                    <a:pt x="0" y="142"/>
                  </a:lnTo>
                  <a:lnTo>
                    <a:pt x="5" y="180"/>
                  </a:lnTo>
                  <a:lnTo>
                    <a:pt x="21" y="214"/>
                  </a:lnTo>
                  <a:lnTo>
                    <a:pt x="43" y="243"/>
                  </a:lnTo>
                  <a:lnTo>
                    <a:pt x="70" y="266"/>
                  </a:lnTo>
                  <a:lnTo>
                    <a:pt x="105" y="279"/>
                  </a:lnTo>
                  <a:lnTo>
                    <a:pt x="142" y="284"/>
                  </a:lnTo>
                  <a:lnTo>
                    <a:pt x="180" y="279"/>
                  </a:lnTo>
                  <a:lnTo>
                    <a:pt x="214" y="266"/>
                  </a:lnTo>
                  <a:lnTo>
                    <a:pt x="243" y="243"/>
                  </a:lnTo>
                  <a:lnTo>
                    <a:pt x="265" y="214"/>
                  </a:lnTo>
                  <a:lnTo>
                    <a:pt x="279" y="180"/>
                  </a:lnTo>
                  <a:lnTo>
                    <a:pt x="284" y="14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8" name="Freeform 41"/>
            <p:cNvSpPr>
              <a:spLocks/>
            </p:cNvSpPr>
            <p:nvPr/>
          </p:nvSpPr>
          <p:spPr bwMode="auto">
            <a:xfrm>
              <a:off x="4340" y="1499"/>
              <a:ext cx="377" cy="378"/>
            </a:xfrm>
            <a:custGeom>
              <a:avLst/>
              <a:gdLst>
                <a:gd name="T0" fmla="*/ 377 w 377"/>
                <a:gd name="T1" fmla="*/ 188 h 378"/>
                <a:gd name="T2" fmla="*/ 372 w 377"/>
                <a:gd name="T3" fmla="*/ 146 h 378"/>
                <a:gd name="T4" fmla="*/ 359 w 377"/>
                <a:gd name="T5" fmla="*/ 106 h 378"/>
                <a:gd name="T6" fmla="*/ 336 w 377"/>
                <a:gd name="T7" fmla="*/ 70 h 378"/>
                <a:gd name="T8" fmla="*/ 307 w 377"/>
                <a:gd name="T9" fmla="*/ 41 h 378"/>
                <a:gd name="T10" fmla="*/ 271 w 377"/>
                <a:gd name="T11" fmla="*/ 19 h 378"/>
                <a:gd name="T12" fmla="*/ 232 w 377"/>
                <a:gd name="T13" fmla="*/ 5 h 378"/>
                <a:gd name="T14" fmla="*/ 189 w 377"/>
                <a:gd name="T15" fmla="*/ 0 h 378"/>
                <a:gd name="T16" fmla="*/ 145 w 377"/>
                <a:gd name="T17" fmla="*/ 5 h 378"/>
                <a:gd name="T18" fmla="*/ 106 w 377"/>
                <a:gd name="T19" fmla="*/ 19 h 378"/>
                <a:gd name="T20" fmla="*/ 71 w 377"/>
                <a:gd name="T21" fmla="*/ 41 h 378"/>
                <a:gd name="T22" fmla="*/ 41 w 377"/>
                <a:gd name="T23" fmla="*/ 70 h 378"/>
                <a:gd name="T24" fmla="*/ 18 w 377"/>
                <a:gd name="T25" fmla="*/ 106 h 378"/>
                <a:gd name="T26" fmla="*/ 5 w 377"/>
                <a:gd name="T27" fmla="*/ 146 h 378"/>
                <a:gd name="T28" fmla="*/ 0 w 377"/>
                <a:gd name="T29" fmla="*/ 188 h 378"/>
                <a:gd name="T30" fmla="*/ 5 w 377"/>
                <a:gd name="T31" fmla="*/ 231 h 378"/>
                <a:gd name="T32" fmla="*/ 18 w 377"/>
                <a:gd name="T33" fmla="*/ 272 h 378"/>
                <a:gd name="T34" fmla="*/ 41 w 377"/>
                <a:gd name="T35" fmla="*/ 306 h 378"/>
                <a:gd name="T36" fmla="*/ 71 w 377"/>
                <a:gd name="T37" fmla="*/ 335 h 378"/>
                <a:gd name="T38" fmla="*/ 106 w 377"/>
                <a:gd name="T39" fmla="*/ 358 h 378"/>
                <a:gd name="T40" fmla="*/ 145 w 377"/>
                <a:gd name="T41" fmla="*/ 373 h 378"/>
                <a:gd name="T42" fmla="*/ 189 w 377"/>
                <a:gd name="T43" fmla="*/ 378 h 378"/>
                <a:gd name="T44" fmla="*/ 232 w 377"/>
                <a:gd name="T45" fmla="*/ 373 h 378"/>
                <a:gd name="T46" fmla="*/ 271 w 377"/>
                <a:gd name="T47" fmla="*/ 358 h 378"/>
                <a:gd name="T48" fmla="*/ 307 w 377"/>
                <a:gd name="T49" fmla="*/ 335 h 378"/>
                <a:gd name="T50" fmla="*/ 336 w 377"/>
                <a:gd name="T51" fmla="*/ 306 h 378"/>
                <a:gd name="T52" fmla="*/ 359 w 377"/>
                <a:gd name="T53" fmla="*/ 272 h 378"/>
                <a:gd name="T54" fmla="*/ 372 w 377"/>
                <a:gd name="T55" fmla="*/ 231 h 378"/>
                <a:gd name="T56" fmla="*/ 377 w 377"/>
                <a:gd name="T57" fmla="*/ 188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7"/>
                <a:gd name="T88" fmla="*/ 0 h 378"/>
                <a:gd name="T89" fmla="*/ 377 w 377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7" h="378">
                  <a:moveTo>
                    <a:pt x="377" y="188"/>
                  </a:moveTo>
                  <a:lnTo>
                    <a:pt x="372" y="146"/>
                  </a:lnTo>
                  <a:lnTo>
                    <a:pt x="359" y="106"/>
                  </a:lnTo>
                  <a:lnTo>
                    <a:pt x="336" y="70"/>
                  </a:lnTo>
                  <a:lnTo>
                    <a:pt x="307" y="41"/>
                  </a:lnTo>
                  <a:lnTo>
                    <a:pt x="271" y="19"/>
                  </a:lnTo>
                  <a:lnTo>
                    <a:pt x="232" y="5"/>
                  </a:lnTo>
                  <a:lnTo>
                    <a:pt x="189" y="0"/>
                  </a:lnTo>
                  <a:lnTo>
                    <a:pt x="145" y="5"/>
                  </a:lnTo>
                  <a:lnTo>
                    <a:pt x="106" y="19"/>
                  </a:lnTo>
                  <a:lnTo>
                    <a:pt x="71" y="41"/>
                  </a:lnTo>
                  <a:lnTo>
                    <a:pt x="41" y="70"/>
                  </a:lnTo>
                  <a:lnTo>
                    <a:pt x="18" y="106"/>
                  </a:lnTo>
                  <a:lnTo>
                    <a:pt x="5" y="146"/>
                  </a:lnTo>
                  <a:lnTo>
                    <a:pt x="0" y="188"/>
                  </a:lnTo>
                  <a:lnTo>
                    <a:pt x="5" y="231"/>
                  </a:lnTo>
                  <a:lnTo>
                    <a:pt x="18" y="272"/>
                  </a:lnTo>
                  <a:lnTo>
                    <a:pt x="41" y="306"/>
                  </a:lnTo>
                  <a:lnTo>
                    <a:pt x="71" y="335"/>
                  </a:lnTo>
                  <a:lnTo>
                    <a:pt x="106" y="358"/>
                  </a:lnTo>
                  <a:lnTo>
                    <a:pt x="145" y="373"/>
                  </a:lnTo>
                  <a:lnTo>
                    <a:pt x="189" y="378"/>
                  </a:lnTo>
                  <a:lnTo>
                    <a:pt x="232" y="373"/>
                  </a:lnTo>
                  <a:lnTo>
                    <a:pt x="271" y="358"/>
                  </a:lnTo>
                  <a:lnTo>
                    <a:pt x="307" y="335"/>
                  </a:lnTo>
                  <a:lnTo>
                    <a:pt x="336" y="306"/>
                  </a:lnTo>
                  <a:lnTo>
                    <a:pt x="359" y="272"/>
                  </a:lnTo>
                  <a:lnTo>
                    <a:pt x="372" y="231"/>
                  </a:lnTo>
                  <a:lnTo>
                    <a:pt x="377" y="18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9" name="Freeform 42"/>
            <p:cNvSpPr>
              <a:spLocks noEditPoints="1"/>
            </p:cNvSpPr>
            <p:nvPr/>
          </p:nvSpPr>
          <p:spPr bwMode="auto">
            <a:xfrm>
              <a:off x="4473" y="1675"/>
              <a:ext cx="63" cy="91"/>
            </a:xfrm>
            <a:custGeom>
              <a:avLst/>
              <a:gdLst>
                <a:gd name="T0" fmla="*/ 39 w 63"/>
                <a:gd name="T1" fmla="*/ 55 h 91"/>
                <a:gd name="T2" fmla="*/ 36 w 63"/>
                <a:gd name="T3" fmla="*/ 59 h 91"/>
                <a:gd name="T4" fmla="*/ 32 w 63"/>
                <a:gd name="T5" fmla="*/ 62 h 91"/>
                <a:gd name="T6" fmla="*/ 27 w 63"/>
                <a:gd name="T7" fmla="*/ 64 h 91"/>
                <a:gd name="T8" fmla="*/ 22 w 63"/>
                <a:gd name="T9" fmla="*/ 64 h 91"/>
                <a:gd name="T10" fmla="*/ 15 w 63"/>
                <a:gd name="T11" fmla="*/ 62 h 91"/>
                <a:gd name="T12" fmla="*/ 10 w 63"/>
                <a:gd name="T13" fmla="*/ 59 h 91"/>
                <a:gd name="T14" fmla="*/ 5 w 63"/>
                <a:gd name="T15" fmla="*/ 53 h 91"/>
                <a:gd name="T16" fmla="*/ 2 w 63"/>
                <a:gd name="T17" fmla="*/ 48 h 91"/>
                <a:gd name="T18" fmla="*/ 0 w 63"/>
                <a:gd name="T19" fmla="*/ 41 h 91"/>
                <a:gd name="T20" fmla="*/ 0 w 63"/>
                <a:gd name="T21" fmla="*/ 35 h 91"/>
                <a:gd name="T22" fmla="*/ 0 w 63"/>
                <a:gd name="T23" fmla="*/ 26 h 91"/>
                <a:gd name="T24" fmla="*/ 3 w 63"/>
                <a:gd name="T25" fmla="*/ 18 h 91"/>
                <a:gd name="T26" fmla="*/ 7 w 63"/>
                <a:gd name="T27" fmla="*/ 12 h 91"/>
                <a:gd name="T28" fmla="*/ 10 w 63"/>
                <a:gd name="T29" fmla="*/ 7 h 91"/>
                <a:gd name="T30" fmla="*/ 14 w 63"/>
                <a:gd name="T31" fmla="*/ 4 h 91"/>
                <a:gd name="T32" fmla="*/ 22 w 63"/>
                <a:gd name="T33" fmla="*/ 0 h 91"/>
                <a:gd name="T34" fmla="*/ 29 w 63"/>
                <a:gd name="T35" fmla="*/ 0 h 91"/>
                <a:gd name="T36" fmla="*/ 34 w 63"/>
                <a:gd name="T37" fmla="*/ 0 h 91"/>
                <a:gd name="T38" fmla="*/ 39 w 63"/>
                <a:gd name="T39" fmla="*/ 2 h 91"/>
                <a:gd name="T40" fmla="*/ 43 w 63"/>
                <a:gd name="T41" fmla="*/ 4 h 91"/>
                <a:gd name="T42" fmla="*/ 46 w 63"/>
                <a:gd name="T43" fmla="*/ 6 h 91"/>
                <a:gd name="T44" fmla="*/ 56 w 63"/>
                <a:gd name="T45" fmla="*/ 0 h 91"/>
                <a:gd name="T46" fmla="*/ 58 w 63"/>
                <a:gd name="T47" fmla="*/ 0 h 91"/>
                <a:gd name="T48" fmla="*/ 58 w 63"/>
                <a:gd name="T49" fmla="*/ 77 h 91"/>
                <a:gd name="T50" fmla="*/ 58 w 63"/>
                <a:gd name="T51" fmla="*/ 83 h 91"/>
                <a:gd name="T52" fmla="*/ 60 w 63"/>
                <a:gd name="T53" fmla="*/ 86 h 91"/>
                <a:gd name="T54" fmla="*/ 61 w 63"/>
                <a:gd name="T55" fmla="*/ 88 h 91"/>
                <a:gd name="T56" fmla="*/ 63 w 63"/>
                <a:gd name="T57" fmla="*/ 89 h 91"/>
                <a:gd name="T58" fmla="*/ 63 w 63"/>
                <a:gd name="T59" fmla="*/ 91 h 91"/>
                <a:gd name="T60" fmla="*/ 31 w 63"/>
                <a:gd name="T61" fmla="*/ 91 h 91"/>
                <a:gd name="T62" fmla="*/ 31 w 63"/>
                <a:gd name="T63" fmla="*/ 89 h 91"/>
                <a:gd name="T64" fmla="*/ 34 w 63"/>
                <a:gd name="T65" fmla="*/ 89 h 91"/>
                <a:gd name="T66" fmla="*/ 37 w 63"/>
                <a:gd name="T67" fmla="*/ 88 h 91"/>
                <a:gd name="T68" fmla="*/ 39 w 63"/>
                <a:gd name="T69" fmla="*/ 88 h 91"/>
                <a:gd name="T70" fmla="*/ 39 w 63"/>
                <a:gd name="T71" fmla="*/ 86 h 91"/>
                <a:gd name="T72" fmla="*/ 39 w 63"/>
                <a:gd name="T73" fmla="*/ 84 h 91"/>
                <a:gd name="T74" fmla="*/ 39 w 63"/>
                <a:gd name="T75" fmla="*/ 81 h 91"/>
                <a:gd name="T76" fmla="*/ 39 w 63"/>
                <a:gd name="T77" fmla="*/ 55 h 91"/>
                <a:gd name="T78" fmla="*/ 39 w 63"/>
                <a:gd name="T79" fmla="*/ 50 h 91"/>
                <a:gd name="T80" fmla="*/ 39 w 63"/>
                <a:gd name="T81" fmla="*/ 24 h 91"/>
                <a:gd name="T82" fmla="*/ 39 w 63"/>
                <a:gd name="T83" fmla="*/ 19 h 91"/>
                <a:gd name="T84" fmla="*/ 39 w 63"/>
                <a:gd name="T85" fmla="*/ 14 h 91"/>
                <a:gd name="T86" fmla="*/ 39 w 63"/>
                <a:gd name="T87" fmla="*/ 11 h 91"/>
                <a:gd name="T88" fmla="*/ 37 w 63"/>
                <a:gd name="T89" fmla="*/ 9 h 91"/>
                <a:gd name="T90" fmla="*/ 34 w 63"/>
                <a:gd name="T91" fmla="*/ 6 h 91"/>
                <a:gd name="T92" fmla="*/ 32 w 63"/>
                <a:gd name="T93" fmla="*/ 4 h 91"/>
                <a:gd name="T94" fmla="*/ 31 w 63"/>
                <a:gd name="T95" fmla="*/ 4 h 91"/>
                <a:gd name="T96" fmla="*/ 26 w 63"/>
                <a:gd name="T97" fmla="*/ 6 h 91"/>
                <a:gd name="T98" fmla="*/ 22 w 63"/>
                <a:gd name="T99" fmla="*/ 9 h 91"/>
                <a:gd name="T100" fmla="*/ 20 w 63"/>
                <a:gd name="T101" fmla="*/ 12 h 91"/>
                <a:gd name="T102" fmla="*/ 19 w 63"/>
                <a:gd name="T103" fmla="*/ 18 h 91"/>
                <a:gd name="T104" fmla="*/ 17 w 63"/>
                <a:gd name="T105" fmla="*/ 24 h 91"/>
                <a:gd name="T106" fmla="*/ 17 w 63"/>
                <a:gd name="T107" fmla="*/ 33 h 91"/>
                <a:gd name="T108" fmla="*/ 17 w 63"/>
                <a:gd name="T109" fmla="*/ 41 h 91"/>
                <a:gd name="T110" fmla="*/ 19 w 63"/>
                <a:gd name="T111" fmla="*/ 48 h 91"/>
                <a:gd name="T112" fmla="*/ 22 w 63"/>
                <a:gd name="T113" fmla="*/ 53 h 91"/>
                <a:gd name="T114" fmla="*/ 24 w 63"/>
                <a:gd name="T115" fmla="*/ 55 h 91"/>
                <a:gd name="T116" fmla="*/ 29 w 63"/>
                <a:gd name="T117" fmla="*/ 57 h 91"/>
                <a:gd name="T118" fmla="*/ 31 w 63"/>
                <a:gd name="T119" fmla="*/ 57 h 91"/>
                <a:gd name="T120" fmla="*/ 34 w 63"/>
                <a:gd name="T121" fmla="*/ 55 h 91"/>
                <a:gd name="T122" fmla="*/ 37 w 63"/>
                <a:gd name="T123" fmla="*/ 53 h 91"/>
                <a:gd name="T124" fmla="*/ 39 w 63"/>
                <a:gd name="T125" fmla="*/ 50 h 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3"/>
                <a:gd name="T190" fmla="*/ 0 h 91"/>
                <a:gd name="T191" fmla="*/ 63 w 63"/>
                <a:gd name="T192" fmla="*/ 91 h 9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3" h="91">
                  <a:moveTo>
                    <a:pt x="39" y="55"/>
                  </a:moveTo>
                  <a:lnTo>
                    <a:pt x="36" y="59"/>
                  </a:lnTo>
                  <a:lnTo>
                    <a:pt x="32" y="62"/>
                  </a:lnTo>
                  <a:lnTo>
                    <a:pt x="27" y="64"/>
                  </a:lnTo>
                  <a:lnTo>
                    <a:pt x="22" y="64"/>
                  </a:lnTo>
                  <a:lnTo>
                    <a:pt x="15" y="62"/>
                  </a:lnTo>
                  <a:lnTo>
                    <a:pt x="10" y="59"/>
                  </a:lnTo>
                  <a:lnTo>
                    <a:pt x="5" y="53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3" y="18"/>
                  </a:lnTo>
                  <a:lnTo>
                    <a:pt x="7" y="12"/>
                  </a:lnTo>
                  <a:lnTo>
                    <a:pt x="10" y="7"/>
                  </a:lnTo>
                  <a:lnTo>
                    <a:pt x="14" y="4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39" y="2"/>
                  </a:lnTo>
                  <a:lnTo>
                    <a:pt x="43" y="4"/>
                  </a:lnTo>
                  <a:lnTo>
                    <a:pt x="46" y="6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58" y="77"/>
                  </a:lnTo>
                  <a:lnTo>
                    <a:pt x="58" y="83"/>
                  </a:lnTo>
                  <a:lnTo>
                    <a:pt x="60" y="86"/>
                  </a:lnTo>
                  <a:lnTo>
                    <a:pt x="61" y="88"/>
                  </a:lnTo>
                  <a:lnTo>
                    <a:pt x="63" y="89"/>
                  </a:lnTo>
                  <a:lnTo>
                    <a:pt x="63" y="91"/>
                  </a:lnTo>
                  <a:lnTo>
                    <a:pt x="31" y="91"/>
                  </a:lnTo>
                  <a:lnTo>
                    <a:pt x="31" y="89"/>
                  </a:lnTo>
                  <a:lnTo>
                    <a:pt x="34" y="89"/>
                  </a:lnTo>
                  <a:lnTo>
                    <a:pt x="37" y="88"/>
                  </a:lnTo>
                  <a:lnTo>
                    <a:pt x="39" y="88"/>
                  </a:lnTo>
                  <a:lnTo>
                    <a:pt x="39" y="86"/>
                  </a:lnTo>
                  <a:lnTo>
                    <a:pt x="39" y="84"/>
                  </a:lnTo>
                  <a:lnTo>
                    <a:pt x="39" y="81"/>
                  </a:lnTo>
                  <a:lnTo>
                    <a:pt x="39" y="55"/>
                  </a:lnTo>
                  <a:close/>
                  <a:moveTo>
                    <a:pt x="39" y="50"/>
                  </a:moveTo>
                  <a:lnTo>
                    <a:pt x="39" y="24"/>
                  </a:lnTo>
                  <a:lnTo>
                    <a:pt x="39" y="19"/>
                  </a:lnTo>
                  <a:lnTo>
                    <a:pt x="39" y="14"/>
                  </a:lnTo>
                  <a:lnTo>
                    <a:pt x="39" y="11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4"/>
                  </a:lnTo>
                  <a:lnTo>
                    <a:pt x="26" y="6"/>
                  </a:lnTo>
                  <a:lnTo>
                    <a:pt x="22" y="9"/>
                  </a:lnTo>
                  <a:lnTo>
                    <a:pt x="20" y="12"/>
                  </a:lnTo>
                  <a:lnTo>
                    <a:pt x="19" y="18"/>
                  </a:lnTo>
                  <a:lnTo>
                    <a:pt x="17" y="24"/>
                  </a:lnTo>
                  <a:lnTo>
                    <a:pt x="17" y="33"/>
                  </a:lnTo>
                  <a:lnTo>
                    <a:pt x="17" y="41"/>
                  </a:lnTo>
                  <a:lnTo>
                    <a:pt x="19" y="48"/>
                  </a:lnTo>
                  <a:lnTo>
                    <a:pt x="22" y="53"/>
                  </a:lnTo>
                  <a:lnTo>
                    <a:pt x="24" y="55"/>
                  </a:lnTo>
                  <a:lnTo>
                    <a:pt x="29" y="57"/>
                  </a:lnTo>
                  <a:lnTo>
                    <a:pt x="31" y="57"/>
                  </a:lnTo>
                  <a:lnTo>
                    <a:pt x="34" y="55"/>
                  </a:lnTo>
                  <a:lnTo>
                    <a:pt x="37" y="53"/>
                  </a:lnTo>
                  <a:lnTo>
                    <a:pt x="39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0" name="Freeform 43"/>
            <p:cNvSpPr>
              <a:spLocks/>
            </p:cNvSpPr>
            <p:nvPr/>
          </p:nvSpPr>
          <p:spPr bwMode="auto">
            <a:xfrm>
              <a:off x="4387" y="1545"/>
              <a:ext cx="282" cy="284"/>
            </a:xfrm>
            <a:custGeom>
              <a:avLst/>
              <a:gdLst>
                <a:gd name="T0" fmla="*/ 282 w 282"/>
                <a:gd name="T1" fmla="*/ 142 h 284"/>
                <a:gd name="T2" fmla="*/ 277 w 282"/>
                <a:gd name="T3" fmla="*/ 105 h 284"/>
                <a:gd name="T4" fmla="*/ 264 w 282"/>
                <a:gd name="T5" fmla="*/ 71 h 284"/>
                <a:gd name="T6" fmla="*/ 241 w 282"/>
                <a:gd name="T7" fmla="*/ 43 h 284"/>
                <a:gd name="T8" fmla="*/ 212 w 282"/>
                <a:gd name="T9" fmla="*/ 21 h 284"/>
                <a:gd name="T10" fmla="*/ 180 w 282"/>
                <a:gd name="T11" fmla="*/ 6 h 284"/>
                <a:gd name="T12" fmla="*/ 142 w 282"/>
                <a:gd name="T13" fmla="*/ 0 h 284"/>
                <a:gd name="T14" fmla="*/ 105 w 282"/>
                <a:gd name="T15" fmla="*/ 6 h 284"/>
                <a:gd name="T16" fmla="*/ 70 w 282"/>
                <a:gd name="T17" fmla="*/ 21 h 284"/>
                <a:gd name="T18" fmla="*/ 41 w 282"/>
                <a:gd name="T19" fmla="*/ 43 h 284"/>
                <a:gd name="T20" fmla="*/ 19 w 282"/>
                <a:gd name="T21" fmla="*/ 71 h 284"/>
                <a:gd name="T22" fmla="*/ 6 w 282"/>
                <a:gd name="T23" fmla="*/ 105 h 284"/>
                <a:gd name="T24" fmla="*/ 0 w 282"/>
                <a:gd name="T25" fmla="*/ 142 h 284"/>
                <a:gd name="T26" fmla="*/ 6 w 282"/>
                <a:gd name="T27" fmla="*/ 180 h 284"/>
                <a:gd name="T28" fmla="*/ 19 w 282"/>
                <a:gd name="T29" fmla="*/ 214 h 284"/>
                <a:gd name="T30" fmla="*/ 41 w 282"/>
                <a:gd name="T31" fmla="*/ 243 h 284"/>
                <a:gd name="T32" fmla="*/ 70 w 282"/>
                <a:gd name="T33" fmla="*/ 266 h 284"/>
                <a:gd name="T34" fmla="*/ 105 w 282"/>
                <a:gd name="T35" fmla="*/ 279 h 284"/>
                <a:gd name="T36" fmla="*/ 142 w 282"/>
                <a:gd name="T37" fmla="*/ 284 h 284"/>
                <a:gd name="T38" fmla="*/ 180 w 282"/>
                <a:gd name="T39" fmla="*/ 279 h 284"/>
                <a:gd name="T40" fmla="*/ 212 w 282"/>
                <a:gd name="T41" fmla="*/ 266 h 284"/>
                <a:gd name="T42" fmla="*/ 241 w 282"/>
                <a:gd name="T43" fmla="*/ 243 h 284"/>
                <a:gd name="T44" fmla="*/ 264 w 282"/>
                <a:gd name="T45" fmla="*/ 214 h 284"/>
                <a:gd name="T46" fmla="*/ 277 w 282"/>
                <a:gd name="T47" fmla="*/ 180 h 284"/>
                <a:gd name="T48" fmla="*/ 282 w 282"/>
                <a:gd name="T49" fmla="*/ 142 h 2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2"/>
                <a:gd name="T76" fmla="*/ 0 h 284"/>
                <a:gd name="T77" fmla="*/ 282 w 282"/>
                <a:gd name="T78" fmla="*/ 284 h 2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2" h="284">
                  <a:moveTo>
                    <a:pt x="282" y="142"/>
                  </a:moveTo>
                  <a:lnTo>
                    <a:pt x="277" y="105"/>
                  </a:lnTo>
                  <a:lnTo>
                    <a:pt x="264" y="71"/>
                  </a:lnTo>
                  <a:lnTo>
                    <a:pt x="241" y="43"/>
                  </a:lnTo>
                  <a:lnTo>
                    <a:pt x="212" y="21"/>
                  </a:lnTo>
                  <a:lnTo>
                    <a:pt x="180" y="6"/>
                  </a:lnTo>
                  <a:lnTo>
                    <a:pt x="142" y="0"/>
                  </a:lnTo>
                  <a:lnTo>
                    <a:pt x="105" y="6"/>
                  </a:lnTo>
                  <a:lnTo>
                    <a:pt x="70" y="21"/>
                  </a:lnTo>
                  <a:lnTo>
                    <a:pt x="41" y="43"/>
                  </a:lnTo>
                  <a:lnTo>
                    <a:pt x="19" y="71"/>
                  </a:lnTo>
                  <a:lnTo>
                    <a:pt x="6" y="105"/>
                  </a:lnTo>
                  <a:lnTo>
                    <a:pt x="0" y="142"/>
                  </a:lnTo>
                  <a:lnTo>
                    <a:pt x="6" y="180"/>
                  </a:lnTo>
                  <a:lnTo>
                    <a:pt x="19" y="214"/>
                  </a:lnTo>
                  <a:lnTo>
                    <a:pt x="41" y="243"/>
                  </a:lnTo>
                  <a:lnTo>
                    <a:pt x="70" y="266"/>
                  </a:lnTo>
                  <a:lnTo>
                    <a:pt x="105" y="279"/>
                  </a:lnTo>
                  <a:lnTo>
                    <a:pt x="142" y="284"/>
                  </a:lnTo>
                  <a:lnTo>
                    <a:pt x="180" y="279"/>
                  </a:lnTo>
                  <a:lnTo>
                    <a:pt x="212" y="266"/>
                  </a:lnTo>
                  <a:lnTo>
                    <a:pt x="241" y="243"/>
                  </a:lnTo>
                  <a:lnTo>
                    <a:pt x="264" y="214"/>
                  </a:lnTo>
                  <a:lnTo>
                    <a:pt x="277" y="180"/>
                  </a:lnTo>
                  <a:lnTo>
                    <a:pt x="282" y="14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1" name="Freeform 44"/>
            <p:cNvSpPr>
              <a:spLocks noEditPoints="1"/>
            </p:cNvSpPr>
            <p:nvPr/>
          </p:nvSpPr>
          <p:spPr bwMode="auto">
            <a:xfrm>
              <a:off x="4540" y="1732"/>
              <a:ext cx="46" cy="72"/>
            </a:xfrm>
            <a:custGeom>
              <a:avLst/>
              <a:gdLst>
                <a:gd name="T0" fmla="*/ 0 w 46"/>
                <a:gd name="T1" fmla="*/ 46 h 72"/>
                <a:gd name="T2" fmla="*/ 32 w 46"/>
                <a:gd name="T3" fmla="*/ 0 h 72"/>
                <a:gd name="T4" fmla="*/ 39 w 46"/>
                <a:gd name="T5" fmla="*/ 0 h 72"/>
                <a:gd name="T6" fmla="*/ 39 w 46"/>
                <a:gd name="T7" fmla="*/ 46 h 72"/>
                <a:gd name="T8" fmla="*/ 46 w 46"/>
                <a:gd name="T9" fmla="*/ 46 h 72"/>
                <a:gd name="T10" fmla="*/ 46 w 46"/>
                <a:gd name="T11" fmla="*/ 56 h 72"/>
                <a:gd name="T12" fmla="*/ 39 w 46"/>
                <a:gd name="T13" fmla="*/ 56 h 72"/>
                <a:gd name="T14" fmla="*/ 39 w 46"/>
                <a:gd name="T15" fmla="*/ 72 h 72"/>
                <a:gd name="T16" fmla="*/ 23 w 46"/>
                <a:gd name="T17" fmla="*/ 72 h 72"/>
                <a:gd name="T18" fmla="*/ 23 w 46"/>
                <a:gd name="T19" fmla="*/ 56 h 72"/>
                <a:gd name="T20" fmla="*/ 0 w 46"/>
                <a:gd name="T21" fmla="*/ 56 h 72"/>
                <a:gd name="T22" fmla="*/ 0 w 46"/>
                <a:gd name="T23" fmla="*/ 46 h 72"/>
                <a:gd name="T24" fmla="*/ 3 w 46"/>
                <a:gd name="T25" fmla="*/ 46 h 72"/>
                <a:gd name="T26" fmla="*/ 23 w 46"/>
                <a:gd name="T27" fmla="*/ 46 h 72"/>
                <a:gd name="T28" fmla="*/ 23 w 46"/>
                <a:gd name="T29" fmla="*/ 17 h 72"/>
                <a:gd name="T30" fmla="*/ 3 w 46"/>
                <a:gd name="T31" fmla="*/ 46 h 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6"/>
                <a:gd name="T49" fmla="*/ 0 h 72"/>
                <a:gd name="T50" fmla="*/ 46 w 46"/>
                <a:gd name="T51" fmla="*/ 72 h 7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6" h="72">
                  <a:moveTo>
                    <a:pt x="0" y="46"/>
                  </a:moveTo>
                  <a:lnTo>
                    <a:pt x="32" y="0"/>
                  </a:lnTo>
                  <a:lnTo>
                    <a:pt x="39" y="0"/>
                  </a:lnTo>
                  <a:lnTo>
                    <a:pt x="39" y="46"/>
                  </a:lnTo>
                  <a:lnTo>
                    <a:pt x="46" y="46"/>
                  </a:lnTo>
                  <a:lnTo>
                    <a:pt x="46" y="56"/>
                  </a:lnTo>
                  <a:lnTo>
                    <a:pt x="39" y="56"/>
                  </a:lnTo>
                  <a:lnTo>
                    <a:pt x="39" y="72"/>
                  </a:lnTo>
                  <a:lnTo>
                    <a:pt x="23" y="72"/>
                  </a:lnTo>
                  <a:lnTo>
                    <a:pt x="23" y="56"/>
                  </a:lnTo>
                  <a:lnTo>
                    <a:pt x="0" y="56"/>
                  </a:lnTo>
                  <a:lnTo>
                    <a:pt x="0" y="46"/>
                  </a:lnTo>
                  <a:close/>
                  <a:moveTo>
                    <a:pt x="3" y="46"/>
                  </a:moveTo>
                  <a:lnTo>
                    <a:pt x="23" y="46"/>
                  </a:lnTo>
                  <a:lnTo>
                    <a:pt x="23" y="17"/>
                  </a:lnTo>
                  <a:lnTo>
                    <a:pt x="3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2" name="Freeform 45"/>
            <p:cNvSpPr>
              <a:spLocks/>
            </p:cNvSpPr>
            <p:nvPr/>
          </p:nvSpPr>
          <p:spPr bwMode="auto">
            <a:xfrm>
              <a:off x="2334" y="2043"/>
              <a:ext cx="378" cy="378"/>
            </a:xfrm>
            <a:custGeom>
              <a:avLst/>
              <a:gdLst>
                <a:gd name="T0" fmla="*/ 378 w 378"/>
                <a:gd name="T1" fmla="*/ 190 h 378"/>
                <a:gd name="T2" fmla="*/ 373 w 378"/>
                <a:gd name="T3" fmla="*/ 145 h 378"/>
                <a:gd name="T4" fmla="*/ 359 w 378"/>
                <a:gd name="T5" fmla="*/ 106 h 378"/>
                <a:gd name="T6" fmla="*/ 337 w 378"/>
                <a:gd name="T7" fmla="*/ 72 h 378"/>
                <a:gd name="T8" fmla="*/ 308 w 378"/>
                <a:gd name="T9" fmla="*/ 43 h 378"/>
                <a:gd name="T10" fmla="*/ 272 w 378"/>
                <a:gd name="T11" fmla="*/ 21 h 378"/>
                <a:gd name="T12" fmla="*/ 233 w 378"/>
                <a:gd name="T13" fmla="*/ 5 h 378"/>
                <a:gd name="T14" fmla="*/ 190 w 378"/>
                <a:gd name="T15" fmla="*/ 0 h 378"/>
                <a:gd name="T16" fmla="*/ 147 w 378"/>
                <a:gd name="T17" fmla="*/ 5 h 378"/>
                <a:gd name="T18" fmla="*/ 106 w 378"/>
                <a:gd name="T19" fmla="*/ 21 h 378"/>
                <a:gd name="T20" fmla="*/ 72 w 378"/>
                <a:gd name="T21" fmla="*/ 43 h 378"/>
                <a:gd name="T22" fmla="*/ 43 w 378"/>
                <a:gd name="T23" fmla="*/ 72 h 378"/>
                <a:gd name="T24" fmla="*/ 21 w 378"/>
                <a:gd name="T25" fmla="*/ 106 h 378"/>
                <a:gd name="T26" fmla="*/ 5 w 378"/>
                <a:gd name="T27" fmla="*/ 145 h 378"/>
                <a:gd name="T28" fmla="*/ 0 w 378"/>
                <a:gd name="T29" fmla="*/ 190 h 378"/>
                <a:gd name="T30" fmla="*/ 5 w 378"/>
                <a:gd name="T31" fmla="*/ 233 h 378"/>
                <a:gd name="T32" fmla="*/ 21 w 378"/>
                <a:gd name="T33" fmla="*/ 272 h 378"/>
                <a:gd name="T34" fmla="*/ 43 w 378"/>
                <a:gd name="T35" fmla="*/ 308 h 378"/>
                <a:gd name="T36" fmla="*/ 72 w 378"/>
                <a:gd name="T37" fmla="*/ 337 h 378"/>
                <a:gd name="T38" fmla="*/ 106 w 378"/>
                <a:gd name="T39" fmla="*/ 359 h 378"/>
                <a:gd name="T40" fmla="*/ 147 w 378"/>
                <a:gd name="T41" fmla="*/ 373 h 378"/>
                <a:gd name="T42" fmla="*/ 190 w 378"/>
                <a:gd name="T43" fmla="*/ 378 h 378"/>
                <a:gd name="T44" fmla="*/ 233 w 378"/>
                <a:gd name="T45" fmla="*/ 373 h 378"/>
                <a:gd name="T46" fmla="*/ 272 w 378"/>
                <a:gd name="T47" fmla="*/ 359 h 378"/>
                <a:gd name="T48" fmla="*/ 308 w 378"/>
                <a:gd name="T49" fmla="*/ 337 h 378"/>
                <a:gd name="T50" fmla="*/ 337 w 378"/>
                <a:gd name="T51" fmla="*/ 308 h 378"/>
                <a:gd name="T52" fmla="*/ 359 w 378"/>
                <a:gd name="T53" fmla="*/ 272 h 378"/>
                <a:gd name="T54" fmla="*/ 373 w 378"/>
                <a:gd name="T55" fmla="*/ 233 h 378"/>
                <a:gd name="T56" fmla="*/ 378 w 378"/>
                <a:gd name="T57" fmla="*/ 190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8"/>
                <a:gd name="T89" fmla="*/ 378 w 378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8">
                  <a:moveTo>
                    <a:pt x="378" y="190"/>
                  </a:moveTo>
                  <a:lnTo>
                    <a:pt x="373" y="145"/>
                  </a:lnTo>
                  <a:lnTo>
                    <a:pt x="359" y="106"/>
                  </a:lnTo>
                  <a:lnTo>
                    <a:pt x="337" y="72"/>
                  </a:lnTo>
                  <a:lnTo>
                    <a:pt x="308" y="43"/>
                  </a:lnTo>
                  <a:lnTo>
                    <a:pt x="272" y="21"/>
                  </a:lnTo>
                  <a:lnTo>
                    <a:pt x="233" y="5"/>
                  </a:lnTo>
                  <a:lnTo>
                    <a:pt x="190" y="0"/>
                  </a:lnTo>
                  <a:lnTo>
                    <a:pt x="147" y="5"/>
                  </a:lnTo>
                  <a:lnTo>
                    <a:pt x="106" y="21"/>
                  </a:lnTo>
                  <a:lnTo>
                    <a:pt x="72" y="43"/>
                  </a:lnTo>
                  <a:lnTo>
                    <a:pt x="43" y="72"/>
                  </a:lnTo>
                  <a:lnTo>
                    <a:pt x="21" y="106"/>
                  </a:lnTo>
                  <a:lnTo>
                    <a:pt x="5" y="145"/>
                  </a:lnTo>
                  <a:lnTo>
                    <a:pt x="0" y="190"/>
                  </a:lnTo>
                  <a:lnTo>
                    <a:pt x="5" y="233"/>
                  </a:lnTo>
                  <a:lnTo>
                    <a:pt x="21" y="272"/>
                  </a:lnTo>
                  <a:lnTo>
                    <a:pt x="43" y="308"/>
                  </a:lnTo>
                  <a:lnTo>
                    <a:pt x="72" y="337"/>
                  </a:lnTo>
                  <a:lnTo>
                    <a:pt x="106" y="359"/>
                  </a:lnTo>
                  <a:lnTo>
                    <a:pt x="147" y="373"/>
                  </a:lnTo>
                  <a:lnTo>
                    <a:pt x="190" y="378"/>
                  </a:lnTo>
                  <a:lnTo>
                    <a:pt x="233" y="373"/>
                  </a:lnTo>
                  <a:lnTo>
                    <a:pt x="272" y="359"/>
                  </a:lnTo>
                  <a:lnTo>
                    <a:pt x="308" y="337"/>
                  </a:lnTo>
                  <a:lnTo>
                    <a:pt x="337" y="308"/>
                  </a:lnTo>
                  <a:lnTo>
                    <a:pt x="359" y="272"/>
                  </a:lnTo>
                  <a:lnTo>
                    <a:pt x="373" y="233"/>
                  </a:lnTo>
                  <a:lnTo>
                    <a:pt x="378" y="19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3" name="Freeform 46"/>
            <p:cNvSpPr>
              <a:spLocks noEditPoints="1"/>
            </p:cNvSpPr>
            <p:nvPr/>
          </p:nvSpPr>
          <p:spPr bwMode="auto">
            <a:xfrm>
              <a:off x="2462" y="2226"/>
              <a:ext cx="64" cy="92"/>
            </a:xfrm>
            <a:custGeom>
              <a:avLst/>
              <a:gdLst>
                <a:gd name="T0" fmla="*/ 40 w 64"/>
                <a:gd name="T1" fmla="*/ 55 h 92"/>
                <a:gd name="T2" fmla="*/ 36 w 64"/>
                <a:gd name="T3" fmla="*/ 58 h 92"/>
                <a:gd name="T4" fmla="*/ 33 w 64"/>
                <a:gd name="T5" fmla="*/ 62 h 92"/>
                <a:gd name="T6" fmla="*/ 28 w 64"/>
                <a:gd name="T7" fmla="*/ 63 h 92"/>
                <a:gd name="T8" fmla="*/ 23 w 64"/>
                <a:gd name="T9" fmla="*/ 63 h 92"/>
                <a:gd name="T10" fmla="*/ 16 w 64"/>
                <a:gd name="T11" fmla="*/ 62 h 92"/>
                <a:gd name="T12" fmla="*/ 11 w 64"/>
                <a:gd name="T13" fmla="*/ 58 h 92"/>
                <a:gd name="T14" fmla="*/ 5 w 64"/>
                <a:gd name="T15" fmla="*/ 53 h 92"/>
                <a:gd name="T16" fmla="*/ 2 w 64"/>
                <a:gd name="T17" fmla="*/ 48 h 92"/>
                <a:gd name="T18" fmla="*/ 0 w 64"/>
                <a:gd name="T19" fmla="*/ 41 h 92"/>
                <a:gd name="T20" fmla="*/ 0 w 64"/>
                <a:gd name="T21" fmla="*/ 34 h 92"/>
                <a:gd name="T22" fmla="*/ 0 w 64"/>
                <a:gd name="T23" fmla="*/ 26 h 92"/>
                <a:gd name="T24" fmla="*/ 4 w 64"/>
                <a:gd name="T25" fmla="*/ 17 h 92"/>
                <a:gd name="T26" fmla="*/ 7 w 64"/>
                <a:gd name="T27" fmla="*/ 12 h 92"/>
                <a:gd name="T28" fmla="*/ 11 w 64"/>
                <a:gd name="T29" fmla="*/ 7 h 92"/>
                <a:gd name="T30" fmla="*/ 14 w 64"/>
                <a:gd name="T31" fmla="*/ 3 h 92"/>
                <a:gd name="T32" fmla="*/ 23 w 64"/>
                <a:gd name="T33" fmla="*/ 2 h 92"/>
                <a:gd name="T34" fmla="*/ 29 w 64"/>
                <a:gd name="T35" fmla="*/ 0 h 92"/>
                <a:gd name="T36" fmla="*/ 35 w 64"/>
                <a:gd name="T37" fmla="*/ 0 h 92"/>
                <a:gd name="T38" fmla="*/ 40 w 64"/>
                <a:gd name="T39" fmla="*/ 2 h 92"/>
                <a:gd name="T40" fmla="*/ 43 w 64"/>
                <a:gd name="T41" fmla="*/ 3 h 92"/>
                <a:gd name="T42" fmla="*/ 47 w 64"/>
                <a:gd name="T43" fmla="*/ 5 h 92"/>
                <a:gd name="T44" fmla="*/ 57 w 64"/>
                <a:gd name="T45" fmla="*/ 0 h 92"/>
                <a:gd name="T46" fmla="*/ 58 w 64"/>
                <a:gd name="T47" fmla="*/ 0 h 92"/>
                <a:gd name="T48" fmla="*/ 58 w 64"/>
                <a:gd name="T49" fmla="*/ 77 h 92"/>
                <a:gd name="T50" fmla="*/ 58 w 64"/>
                <a:gd name="T51" fmla="*/ 84 h 92"/>
                <a:gd name="T52" fmla="*/ 60 w 64"/>
                <a:gd name="T53" fmla="*/ 85 h 92"/>
                <a:gd name="T54" fmla="*/ 62 w 64"/>
                <a:gd name="T55" fmla="*/ 87 h 92"/>
                <a:gd name="T56" fmla="*/ 64 w 64"/>
                <a:gd name="T57" fmla="*/ 89 h 92"/>
                <a:gd name="T58" fmla="*/ 64 w 64"/>
                <a:gd name="T59" fmla="*/ 92 h 92"/>
                <a:gd name="T60" fmla="*/ 33 w 64"/>
                <a:gd name="T61" fmla="*/ 92 h 92"/>
                <a:gd name="T62" fmla="*/ 33 w 64"/>
                <a:gd name="T63" fmla="*/ 89 h 92"/>
                <a:gd name="T64" fmla="*/ 35 w 64"/>
                <a:gd name="T65" fmla="*/ 89 h 92"/>
                <a:gd name="T66" fmla="*/ 38 w 64"/>
                <a:gd name="T67" fmla="*/ 87 h 92"/>
                <a:gd name="T68" fmla="*/ 40 w 64"/>
                <a:gd name="T69" fmla="*/ 87 h 92"/>
                <a:gd name="T70" fmla="*/ 40 w 64"/>
                <a:gd name="T71" fmla="*/ 85 h 92"/>
                <a:gd name="T72" fmla="*/ 40 w 64"/>
                <a:gd name="T73" fmla="*/ 84 h 92"/>
                <a:gd name="T74" fmla="*/ 40 w 64"/>
                <a:gd name="T75" fmla="*/ 80 h 92"/>
                <a:gd name="T76" fmla="*/ 40 w 64"/>
                <a:gd name="T77" fmla="*/ 55 h 92"/>
                <a:gd name="T78" fmla="*/ 40 w 64"/>
                <a:gd name="T79" fmla="*/ 50 h 92"/>
                <a:gd name="T80" fmla="*/ 40 w 64"/>
                <a:gd name="T81" fmla="*/ 26 h 92"/>
                <a:gd name="T82" fmla="*/ 40 w 64"/>
                <a:gd name="T83" fmla="*/ 19 h 92"/>
                <a:gd name="T84" fmla="*/ 40 w 64"/>
                <a:gd name="T85" fmla="*/ 14 h 92"/>
                <a:gd name="T86" fmla="*/ 40 w 64"/>
                <a:gd name="T87" fmla="*/ 12 h 92"/>
                <a:gd name="T88" fmla="*/ 38 w 64"/>
                <a:gd name="T89" fmla="*/ 9 h 92"/>
                <a:gd name="T90" fmla="*/ 35 w 64"/>
                <a:gd name="T91" fmla="*/ 5 h 92"/>
                <a:gd name="T92" fmla="*/ 33 w 64"/>
                <a:gd name="T93" fmla="*/ 5 h 92"/>
                <a:gd name="T94" fmla="*/ 31 w 64"/>
                <a:gd name="T95" fmla="*/ 3 h 92"/>
                <a:gd name="T96" fmla="*/ 26 w 64"/>
                <a:gd name="T97" fmla="*/ 5 h 92"/>
                <a:gd name="T98" fmla="*/ 23 w 64"/>
                <a:gd name="T99" fmla="*/ 9 h 92"/>
                <a:gd name="T100" fmla="*/ 21 w 64"/>
                <a:gd name="T101" fmla="*/ 12 h 92"/>
                <a:gd name="T102" fmla="*/ 19 w 64"/>
                <a:gd name="T103" fmla="*/ 19 h 92"/>
                <a:gd name="T104" fmla="*/ 17 w 64"/>
                <a:gd name="T105" fmla="*/ 26 h 92"/>
                <a:gd name="T106" fmla="*/ 17 w 64"/>
                <a:gd name="T107" fmla="*/ 32 h 92"/>
                <a:gd name="T108" fmla="*/ 19 w 64"/>
                <a:gd name="T109" fmla="*/ 41 h 92"/>
                <a:gd name="T110" fmla="*/ 19 w 64"/>
                <a:gd name="T111" fmla="*/ 48 h 92"/>
                <a:gd name="T112" fmla="*/ 23 w 64"/>
                <a:gd name="T113" fmla="*/ 53 h 92"/>
                <a:gd name="T114" fmla="*/ 24 w 64"/>
                <a:gd name="T115" fmla="*/ 55 h 92"/>
                <a:gd name="T116" fmla="*/ 29 w 64"/>
                <a:gd name="T117" fmla="*/ 56 h 92"/>
                <a:gd name="T118" fmla="*/ 31 w 64"/>
                <a:gd name="T119" fmla="*/ 56 h 92"/>
                <a:gd name="T120" fmla="*/ 35 w 64"/>
                <a:gd name="T121" fmla="*/ 55 h 92"/>
                <a:gd name="T122" fmla="*/ 38 w 64"/>
                <a:gd name="T123" fmla="*/ 53 h 92"/>
                <a:gd name="T124" fmla="*/ 40 w 64"/>
                <a:gd name="T125" fmla="*/ 50 h 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4"/>
                <a:gd name="T190" fmla="*/ 0 h 92"/>
                <a:gd name="T191" fmla="*/ 64 w 64"/>
                <a:gd name="T192" fmla="*/ 92 h 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4" h="92">
                  <a:moveTo>
                    <a:pt x="40" y="55"/>
                  </a:moveTo>
                  <a:lnTo>
                    <a:pt x="36" y="58"/>
                  </a:lnTo>
                  <a:lnTo>
                    <a:pt x="33" y="62"/>
                  </a:lnTo>
                  <a:lnTo>
                    <a:pt x="28" y="63"/>
                  </a:lnTo>
                  <a:lnTo>
                    <a:pt x="23" y="63"/>
                  </a:lnTo>
                  <a:lnTo>
                    <a:pt x="16" y="62"/>
                  </a:lnTo>
                  <a:lnTo>
                    <a:pt x="11" y="58"/>
                  </a:lnTo>
                  <a:lnTo>
                    <a:pt x="5" y="53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4" y="17"/>
                  </a:lnTo>
                  <a:lnTo>
                    <a:pt x="7" y="12"/>
                  </a:lnTo>
                  <a:lnTo>
                    <a:pt x="11" y="7"/>
                  </a:lnTo>
                  <a:lnTo>
                    <a:pt x="14" y="3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0" y="2"/>
                  </a:lnTo>
                  <a:lnTo>
                    <a:pt x="43" y="3"/>
                  </a:lnTo>
                  <a:lnTo>
                    <a:pt x="47" y="5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8" y="77"/>
                  </a:lnTo>
                  <a:lnTo>
                    <a:pt x="58" y="84"/>
                  </a:lnTo>
                  <a:lnTo>
                    <a:pt x="60" y="85"/>
                  </a:lnTo>
                  <a:lnTo>
                    <a:pt x="62" y="87"/>
                  </a:lnTo>
                  <a:lnTo>
                    <a:pt x="64" y="89"/>
                  </a:lnTo>
                  <a:lnTo>
                    <a:pt x="64" y="92"/>
                  </a:lnTo>
                  <a:lnTo>
                    <a:pt x="33" y="92"/>
                  </a:lnTo>
                  <a:lnTo>
                    <a:pt x="33" y="89"/>
                  </a:lnTo>
                  <a:lnTo>
                    <a:pt x="35" y="89"/>
                  </a:lnTo>
                  <a:lnTo>
                    <a:pt x="38" y="87"/>
                  </a:lnTo>
                  <a:lnTo>
                    <a:pt x="40" y="87"/>
                  </a:lnTo>
                  <a:lnTo>
                    <a:pt x="40" y="85"/>
                  </a:lnTo>
                  <a:lnTo>
                    <a:pt x="40" y="84"/>
                  </a:lnTo>
                  <a:lnTo>
                    <a:pt x="40" y="80"/>
                  </a:lnTo>
                  <a:lnTo>
                    <a:pt x="40" y="55"/>
                  </a:lnTo>
                  <a:close/>
                  <a:moveTo>
                    <a:pt x="40" y="50"/>
                  </a:moveTo>
                  <a:lnTo>
                    <a:pt x="40" y="26"/>
                  </a:lnTo>
                  <a:lnTo>
                    <a:pt x="40" y="19"/>
                  </a:lnTo>
                  <a:lnTo>
                    <a:pt x="40" y="14"/>
                  </a:lnTo>
                  <a:lnTo>
                    <a:pt x="40" y="12"/>
                  </a:lnTo>
                  <a:lnTo>
                    <a:pt x="38" y="9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31" y="3"/>
                  </a:lnTo>
                  <a:lnTo>
                    <a:pt x="26" y="5"/>
                  </a:lnTo>
                  <a:lnTo>
                    <a:pt x="23" y="9"/>
                  </a:lnTo>
                  <a:lnTo>
                    <a:pt x="21" y="12"/>
                  </a:lnTo>
                  <a:lnTo>
                    <a:pt x="19" y="19"/>
                  </a:lnTo>
                  <a:lnTo>
                    <a:pt x="17" y="26"/>
                  </a:lnTo>
                  <a:lnTo>
                    <a:pt x="17" y="32"/>
                  </a:lnTo>
                  <a:lnTo>
                    <a:pt x="19" y="41"/>
                  </a:lnTo>
                  <a:lnTo>
                    <a:pt x="19" y="48"/>
                  </a:lnTo>
                  <a:lnTo>
                    <a:pt x="23" y="53"/>
                  </a:lnTo>
                  <a:lnTo>
                    <a:pt x="24" y="55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5" y="55"/>
                  </a:lnTo>
                  <a:lnTo>
                    <a:pt x="38" y="53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4" name="Freeform 47"/>
            <p:cNvSpPr>
              <a:spLocks/>
            </p:cNvSpPr>
            <p:nvPr/>
          </p:nvSpPr>
          <p:spPr bwMode="auto">
            <a:xfrm>
              <a:off x="2382" y="2091"/>
              <a:ext cx="284" cy="284"/>
            </a:xfrm>
            <a:custGeom>
              <a:avLst/>
              <a:gdLst>
                <a:gd name="T0" fmla="*/ 284 w 284"/>
                <a:gd name="T1" fmla="*/ 142 h 284"/>
                <a:gd name="T2" fmla="*/ 279 w 284"/>
                <a:gd name="T3" fmla="*/ 104 h 284"/>
                <a:gd name="T4" fmla="*/ 263 w 284"/>
                <a:gd name="T5" fmla="*/ 70 h 284"/>
                <a:gd name="T6" fmla="*/ 241 w 284"/>
                <a:gd name="T7" fmla="*/ 41 h 284"/>
                <a:gd name="T8" fmla="*/ 214 w 284"/>
                <a:gd name="T9" fmla="*/ 19 h 284"/>
                <a:gd name="T10" fmla="*/ 180 w 284"/>
                <a:gd name="T11" fmla="*/ 5 h 284"/>
                <a:gd name="T12" fmla="*/ 142 w 284"/>
                <a:gd name="T13" fmla="*/ 0 h 284"/>
                <a:gd name="T14" fmla="*/ 104 w 284"/>
                <a:gd name="T15" fmla="*/ 5 h 284"/>
                <a:gd name="T16" fmla="*/ 70 w 284"/>
                <a:gd name="T17" fmla="*/ 19 h 284"/>
                <a:gd name="T18" fmla="*/ 41 w 284"/>
                <a:gd name="T19" fmla="*/ 41 h 284"/>
                <a:gd name="T20" fmla="*/ 19 w 284"/>
                <a:gd name="T21" fmla="*/ 70 h 284"/>
                <a:gd name="T22" fmla="*/ 5 w 284"/>
                <a:gd name="T23" fmla="*/ 104 h 284"/>
                <a:gd name="T24" fmla="*/ 0 w 284"/>
                <a:gd name="T25" fmla="*/ 142 h 284"/>
                <a:gd name="T26" fmla="*/ 5 w 284"/>
                <a:gd name="T27" fmla="*/ 179 h 284"/>
                <a:gd name="T28" fmla="*/ 19 w 284"/>
                <a:gd name="T29" fmla="*/ 214 h 284"/>
                <a:gd name="T30" fmla="*/ 41 w 284"/>
                <a:gd name="T31" fmla="*/ 241 h 284"/>
                <a:gd name="T32" fmla="*/ 70 w 284"/>
                <a:gd name="T33" fmla="*/ 263 h 284"/>
                <a:gd name="T34" fmla="*/ 104 w 284"/>
                <a:gd name="T35" fmla="*/ 279 h 284"/>
                <a:gd name="T36" fmla="*/ 142 w 284"/>
                <a:gd name="T37" fmla="*/ 284 h 284"/>
                <a:gd name="T38" fmla="*/ 180 w 284"/>
                <a:gd name="T39" fmla="*/ 279 h 284"/>
                <a:gd name="T40" fmla="*/ 214 w 284"/>
                <a:gd name="T41" fmla="*/ 263 h 284"/>
                <a:gd name="T42" fmla="*/ 241 w 284"/>
                <a:gd name="T43" fmla="*/ 241 h 284"/>
                <a:gd name="T44" fmla="*/ 263 w 284"/>
                <a:gd name="T45" fmla="*/ 214 h 284"/>
                <a:gd name="T46" fmla="*/ 279 w 284"/>
                <a:gd name="T47" fmla="*/ 179 h 284"/>
                <a:gd name="T48" fmla="*/ 284 w 284"/>
                <a:gd name="T49" fmla="*/ 142 h 2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4"/>
                <a:gd name="T76" fmla="*/ 0 h 284"/>
                <a:gd name="T77" fmla="*/ 284 w 284"/>
                <a:gd name="T78" fmla="*/ 284 h 2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4" h="284">
                  <a:moveTo>
                    <a:pt x="284" y="142"/>
                  </a:moveTo>
                  <a:lnTo>
                    <a:pt x="279" y="104"/>
                  </a:lnTo>
                  <a:lnTo>
                    <a:pt x="263" y="70"/>
                  </a:lnTo>
                  <a:lnTo>
                    <a:pt x="241" y="41"/>
                  </a:lnTo>
                  <a:lnTo>
                    <a:pt x="214" y="19"/>
                  </a:lnTo>
                  <a:lnTo>
                    <a:pt x="180" y="5"/>
                  </a:lnTo>
                  <a:lnTo>
                    <a:pt x="142" y="0"/>
                  </a:lnTo>
                  <a:lnTo>
                    <a:pt x="104" y="5"/>
                  </a:lnTo>
                  <a:lnTo>
                    <a:pt x="70" y="19"/>
                  </a:lnTo>
                  <a:lnTo>
                    <a:pt x="41" y="41"/>
                  </a:lnTo>
                  <a:lnTo>
                    <a:pt x="19" y="70"/>
                  </a:lnTo>
                  <a:lnTo>
                    <a:pt x="5" y="104"/>
                  </a:lnTo>
                  <a:lnTo>
                    <a:pt x="0" y="142"/>
                  </a:lnTo>
                  <a:lnTo>
                    <a:pt x="5" y="179"/>
                  </a:lnTo>
                  <a:lnTo>
                    <a:pt x="19" y="214"/>
                  </a:lnTo>
                  <a:lnTo>
                    <a:pt x="41" y="241"/>
                  </a:lnTo>
                  <a:lnTo>
                    <a:pt x="70" y="263"/>
                  </a:lnTo>
                  <a:lnTo>
                    <a:pt x="104" y="279"/>
                  </a:lnTo>
                  <a:lnTo>
                    <a:pt x="142" y="284"/>
                  </a:lnTo>
                  <a:lnTo>
                    <a:pt x="180" y="279"/>
                  </a:lnTo>
                  <a:lnTo>
                    <a:pt x="214" y="263"/>
                  </a:lnTo>
                  <a:lnTo>
                    <a:pt x="241" y="241"/>
                  </a:lnTo>
                  <a:lnTo>
                    <a:pt x="263" y="214"/>
                  </a:lnTo>
                  <a:lnTo>
                    <a:pt x="279" y="179"/>
                  </a:lnTo>
                  <a:lnTo>
                    <a:pt x="284" y="14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5" name="Freeform 48"/>
            <p:cNvSpPr>
              <a:spLocks/>
            </p:cNvSpPr>
            <p:nvPr/>
          </p:nvSpPr>
          <p:spPr bwMode="auto">
            <a:xfrm>
              <a:off x="2529" y="2282"/>
              <a:ext cx="46" cy="74"/>
            </a:xfrm>
            <a:custGeom>
              <a:avLst/>
              <a:gdLst>
                <a:gd name="T0" fmla="*/ 14 w 46"/>
                <a:gd name="T1" fmla="*/ 0 h 74"/>
                <a:gd name="T2" fmla="*/ 46 w 46"/>
                <a:gd name="T3" fmla="*/ 0 h 74"/>
                <a:gd name="T4" fmla="*/ 39 w 46"/>
                <a:gd name="T5" fmla="*/ 14 h 74"/>
                <a:gd name="T6" fmla="*/ 12 w 46"/>
                <a:gd name="T7" fmla="*/ 14 h 74"/>
                <a:gd name="T8" fmla="*/ 9 w 46"/>
                <a:gd name="T9" fmla="*/ 21 h 74"/>
                <a:gd name="T10" fmla="*/ 26 w 46"/>
                <a:gd name="T11" fmla="*/ 24 h 74"/>
                <a:gd name="T12" fmla="*/ 38 w 46"/>
                <a:gd name="T13" fmla="*/ 31 h 74"/>
                <a:gd name="T14" fmla="*/ 43 w 46"/>
                <a:gd name="T15" fmla="*/ 36 h 74"/>
                <a:gd name="T16" fmla="*/ 44 w 46"/>
                <a:gd name="T17" fmla="*/ 41 h 74"/>
                <a:gd name="T18" fmla="*/ 46 w 46"/>
                <a:gd name="T19" fmla="*/ 48 h 74"/>
                <a:gd name="T20" fmla="*/ 44 w 46"/>
                <a:gd name="T21" fmla="*/ 55 h 74"/>
                <a:gd name="T22" fmla="*/ 43 w 46"/>
                <a:gd name="T23" fmla="*/ 62 h 74"/>
                <a:gd name="T24" fmla="*/ 38 w 46"/>
                <a:gd name="T25" fmla="*/ 67 h 74"/>
                <a:gd name="T26" fmla="*/ 31 w 46"/>
                <a:gd name="T27" fmla="*/ 71 h 74"/>
                <a:gd name="T28" fmla="*/ 24 w 46"/>
                <a:gd name="T29" fmla="*/ 74 h 74"/>
                <a:gd name="T30" fmla="*/ 17 w 46"/>
                <a:gd name="T31" fmla="*/ 74 h 74"/>
                <a:gd name="T32" fmla="*/ 10 w 46"/>
                <a:gd name="T33" fmla="*/ 74 h 74"/>
                <a:gd name="T34" fmla="*/ 7 w 46"/>
                <a:gd name="T35" fmla="*/ 72 h 74"/>
                <a:gd name="T36" fmla="*/ 3 w 46"/>
                <a:gd name="T37" fmla="*/ 71 h 74"/>
                <a:gd name="T38" fmla="*/ 0 w 46"/>
                <a:gd name="T39" fmla="*/ 69 h 74"/>
                <a:gd name="T40" fmla="*/ 0 w 46"/>
                <a:gd name="T41" fmla="*/ 65 h 74"/>
                <a:gd name="T42" fmla="*/ 0 w 46"/>
                <a:gd name="T43" fmla="*/ 64 h 74"/>
                <a:gd name="T44" fmla="*/ 2 w 46"/>
                <a:gd name="T45" fmla="*/ 62 h 74"/>
                <a:gd name="T46" fmla="*/ 3 w 46"/>
                <a:gd name="T47" fmla="*/ 60 h 74"/>
                <a:gd name="T48" fmla="*/ 5 w 46"/>
                <a:gd name="T49" fmla="*/ 60 h 74"/>
                <a:gd name="T50" fmla="*/ 7 w 46"/>
                <a:gd name="T51" fmla="*/ 60 h 74"/>
                <a:gd name="T52" fmla="*/ 10 w 46"/>
                <a:gd name="T53" fmla="*/ 60 h 74"/>
                <a:gd name="T54" fmla="*/ 12 w 46"/>
                <a:gd name="T55" fmla="*/ 62 h 74"/>
                <a:gd name="T56" fmla="*/ 17 w 46"/>
                <a:gd name="T57" fmla="*/ 65 h 74"/>
                <a:gd name="T58" fmla="*/ 21 w 46"/>
                <a:gd name="T59" fmla="*/ 67 h 74"/>
                <a:gd name="T60" fmla="*/ 22 w 46"/>
                <a:gd name="T61" fmla="*/ 69 h 74"/>
                <a:gd name="T62" fmla="*/ 24 w 46"/>
                <a:gd name="T63" fmla="*/ 69 h 74"/>
                <a:gd name="T64" fmla="*/ 26 w 46"/>
                <a:gd name="T65" fmla="*/ 69 h 74"/>
                <a:gd name="T66" fmla="*/ 31 w 46"/>
                <a:gd name="T67" fmla="*/ 69 h 74"/>
                <a:gd name="T68" fmla="*/ 34 w 46"/>
                <a:gd name="T69" fmla="*/ 67 h 74"/>
                <a:gd name="T70" fmla="*/ 36 w 46"/>
                <a:gd name="T71" fmla="*/ 62 h 74"/>
                <a:gd name="T72" fmla="*/ 36 w 46"/>
                <a:gd name="T73" fmla="*/ 59 h 74"/>
                <a:gd name="T74" fmla="*/ 36 w 46"/>
                <a:gd name="T75" fmla="*/ 53 h 74"/>
                <a:gd name="T76" fmla="*/ 33 w 46"/>
                <a:gd name="T77" fmla="*/ 47 h 74"/>
                <a:gd name="T78" fmla="*/ 27 w 46"/>
                <a:gd name="T79" fmla="*/ 43 h 74"/>
                <a:gd name="T80" fmla="*/ 21 w 46"/>
                <a:gd name="T81" fmla="*/ 40 h 74"/>
                <a:gd name="T82" fmla="*/ 14 w 46"/>
                <a:gd name="T83" fmla="*/ 38 h 74"/>
                <a:gd name="T84" fmla="*/ 3 w 46"/>
                <a:gd name="T85" fmla="*/ 36 h 74"/>
                <a:gd name="T86" fmla="*/ 2 w 46"/>
                <a:gd name="T87" fmla="*/ 36 h 74"/>
                <a:gd name="T88" fmla="*/ 0 w 46"/>
                <a:gd name="T89" fmla="*/ 36 h 74"/>
                <a:gd name="T90" fmla="*/ 14 w 46"/>
                <a:gd name="T91" fmla="*/ 0 h 7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6"/>
                <a:gd name="T139" fmla="*/ 0 h 74"/>
                <a:gd name="T140" fmla="*/ 46 w 46"/>
                <a:gd name="T141" fmla="*/ 74 h 7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6" h="74">
                  <a:moveTo>
                    <a:pt x="14" y="0"/>
                  </a:moveTo>
                  <a:lnTo>
                    <a:pt x="46" y="0"/>
                  </a:lnTo>
                  <a:lnTo>
                    <a:pt x="39" y="14"/>
                  </a:lnTo>
                  <a:lnTo>
                    <a:pt x="12" y="14"/>
                  </a:lnTo>
                  <a:lnTo>
                    <a:pt x="9" y="21"/>
                  </a:lnTo>
                  <a:lnTo>
                    <a:pt x="26" y="24"/>
                  </a:lnTo>
                  <a:lnTo>
                    <a:pt x="38" y="31"/>
                  </a:lnTo>
                  <a:lnTo>
                    <a:pt x="43" y="36"/>
                  </a:lnTo>
                  <a:lnTo>
                    <a:pt x="44" y="41"/>
                  </a:lnTo>
                  <a:lnTo>
                    <a:pt x="46" y="48"/>
                  </a:lnTo>
                  <a:lnTo>
                    <a:pt x="44" y="55"/>
                  </a:lnTo>
                  <a:lnTo>
                    <a:pt x="43" y="62"/>
                  </a:lnTo>
                  <a:lnTo>
                    <a:pt x="38" y="67"/>
                  </a:lnTo>
                  <a:lnTo>
                    <a:pt x="31" y="71"/>
                  </a:lnTo>
                  <a:lnTo>
                    <a:pt x="24" y="74"/>
                  </a:lnTo>
                  <a:lnTo>
                    <a:pt x="17" y="74"/>
                  </a:lnTo>
                  <a:lnTo>
                    <a:pt x="10" y="74"/>
                  </a:lnTo>
                  <a:lnTo>
                    <a:pt x="7" y="72"/>
                  </a:lnTo>
                  <a:lnTo>
                    <a:pt x="3" y="71"/>
                  </a:lnTo>
                  <a:lnTo>
                    <a:pt x="0" y="69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2" y="62"/>
                  </a:lnTo>
                  <a:lnTo>
                    <a:pt x="3" y="60"/>
                  </a:lnTo>
                  <a:lnTo>
                    <a:pt x="5" y="60"/>
                  </a:lnTo>
                  <a:lnTo>
                    <a:pt x="7" y="60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7" y="65"/>
                  </a:lnTo>
                  <a:lnTo>
                    <a:pt x="21" y="67"/>
                  </a:lnTo>
                  <a:lnTo>
                    <a:pt x="22" y="69"/>
                  </a:lnTo>
                  <a:lnTo>
                    <a:pt x="24" y="69"/>
                  </a:lnTo>
                  <a:lnTo>
                    <a:pt x="26" y="69"/>
                  </a:lnTo>
                  <a:lnTo>
                    <a:pt x="31" y="69"/>
                  </a:lnTo>
                  <a:lnTo>
                    <a:pt x="34" y="67"/>
                  </a:lnTo>
                  <a:lnTo>
                    <a:pt x="36" y="62"/>
                  </a:lnTo>
                  <a:lnTo>
                    <a:pt x="36" y="59"/>
                  </a:lnTo>
                  <a:lnTo>
                    <a:pt x="36" y="53"/>
                  </a:lnTo>
                  <a:lnTo>
                    <a:pt x="33" y="47"/>
                  </a:lnTo>
                  <a:lnTo>
                    <a:pt x="27" y="43"/>
                  </a:lnTo>
                  <a:lnTo>
                    <a:pt x="21" y="40"/>
                  </a:lnTo>
                  <a:lnTo>
                    <a:pt x="14" y="38"/>
                  </a:lnTo>
                  <a:lnTo>
                    <a:pt x="3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6" name="Rectangle 49"/>
            <p:cNvSpPr>
              <a:spLocks noChangeArrowheads="1"/>
            </p:cNvSpPr>
            <p:nvPr/>
          </p:nvSpPr>
          <p:spPr bwMode="auto">
            <a:xfrm>
              <a:off x="2143" y="2087"/>
              <a:ext cx="27" cy="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7" name="Freeform 50"/>
            <p:cNvSpPr>
              <a:spLocks noEditPoints="1"/>
            </p:cNvSpPr>
            <p:nvPr/>
          </p:nvSpPr>
          <p:spPr bwMode="auto">
            <a:xfrm>
              <a:off x="2175" y="2069"/>
              <a:ext cx="45" cy="46"/>
            </a:xfrm>
            <a:custGeom>
              <a:avLst/>
              <a:gdLst>
                <a:gd name="T0" fmla="*/ 21 w 45"/>
                <a:gd name="T1" fmla="*/ 42 h 46"/>
                <a:gd name="T2" fmla="*/ 10 w 45"/>
                <a:gd name="T3" fmla="*/ 46 h 46"/>
                <a:gd name="T4" fmla="*/ 4 w 45"/>
                <a:gd name="T5" fmla="*/ 44 h 46"/>
                <a:gd name="T6" fmla="*/ 0 w 45"/>
                <a:gd name="T7" fmla="*/ 37 h 46"/>
                <a:gd name="T8" fmla="*/ 5 w 45"/>
                <a:gd name="T9" fmla="*/ 29 h 46"/>
                <a:gd name="T10" fmla="*/ 17 w 45"/>
                <a:gd name="T11" fmla="*/ 22 h 46"/>
                <a:gd name="T12" fmla="*/ 26 w 45"/>
                <a:gd name="T13" fmla="*/ 13 h 46"/>
                <a:gd name="T14" fmla="*/ 26 w 45"/>
                <a:gd name="T15" fmla="*/ 7 h 46"/>
                <a:gd name="T16" fmla="*/ 22 w 45"/>
                <a:gd name="T17" fmla="*/ 5 h 46"/>
                <a:gd name="T18" fmla="*/ 19 w 45"/>
                <a:gd name="T19" fmla="*/ 3 h 46"/>
                <a:gd name="T20" fmla="*/ 14 w 45"/>
                <a:gd name="T21" fmla="*/ 5 h 46"/>
                <a:gd name="T22" fmla="*/ 12 w 45"/>
                <a:gd name="T23" fmla="*/ 7 h 46"/>
                <a:gd name="T24" fmla="*/ 14 w 45"/>
                <a:gd name="T25" fmla="*/ 8 h 46"/>
                <a:gd name="T26" fmla="*/ 16 w 45"/>
                <a:gd name="T27" fmla="*/ 13 h 46"/>
                <a:gd name="T28" fmla="*/ 14 w 45"/>
                <a:gd name="T29" fmla="*/ 17 h 46"/>
                <a:gd name="T30" fmla="*/ 9 w 45"/>
                <a:gd name="T31" fmla="*/ 18 h 46"/>
                <a:gd name="T32" fmla="*/ 4 w 45"/>
                <a:gd name="T33" fmla="*/ 17 h 46"/>
                <a:gd name="T34" fmla="*/ 2 w 45"/>
                <a:gd name="T35" fmla="*/ 13 h 46"/>
                <a:gd name="T36" fmla="*/ 5 w 45"/>
                <a:gd name="T37" fmla="*/ 7 h 46"/>
                <a:gd name="T38" fmla="*/ 12 w 45"/>
                <a:gd name="T39" fmla="*/ 1 h 46"/>
                <a:gd name="T40" fmla="*/ 22 w 45"/>
                <a:gd name="T41" fmla="*/ 0 h 46"/>
                <a:gd name="T42" fmla="*/ 33 w 45"/>
                <a:gd name="T43" fmla="*/ 3 h 46"/>
                <a:gd name="T44" fmla="*/ 38 w 45"/>
                <a:gd name="T45" fmla="*/ 8 h 46"/>
                <a:gd name="T46" fmla="*/ 39 w 45"/>
                <a:gd name="T47" fmla="*/ 17 h 46"/>
                <a:gd name="T48" fmla="*/ 39 w 45"/>
                <a:gd name="T49" fmla="*/ 37 h 46"/>
                <a:gd name="T50" fmla="*/ 39 w 45"/>
                <a:gd name="T51" fmla="*/ 39 h 46"/>
                <a:gd name="T52" fmla="*/ 41 w 45"/>
                <a:gd name="T53" fmla="*/ 41 h 46"/>
                <a:gd name="T54" fmla="*/ 43 w 45"/>
                <a:gd name="T55" fmla="*/ 39 h 46"/>
                <a:gd name="T56" fmla="*/ 45 w 45"/>
                <a:gd name="T57" fmla="*/ 39 h 46"/>
                <a:gd name="T58" fmla="*/ 39 w 45"/>
                <a:gd name="T59" fmla="*/ 44 h 46"/>
                <a:gd name="T60" fmla="*/ 34 w 45"/>
                <a:gd name="T61" fmla="*/ 46 h 46"/>
                <a:gd name="T62" fmla="*/ 27 w 45"/>
                <a:gd name="T63" fmla="*/ 44 h 46"/>
                <a:gd name="T64" fmla="*/ 26 w 45"/>
                <a:gd name="T65" fmla="*/ 39 h 46"/>
                <a:gd name="T66" fmla="*/ 26 w 45"/>
                <a:gd name="T67" fmla="*/ 20 h 46"/>
                <a:gd name="T68" fmla="*/ 16 w 45"/>
                <a:gd name="T69" fmla="*/ 27 h 46"/>
                <a:gd name="T70" fmla="*/ 14 w 45"/>
                <a:gd name="T71" fmla="*/ 32 h 46"/>
                <a:gd name="T72" fmla="*/ 16 w 45"/>
                <a:gd name="T73" fmla="*/ 37 h 46"/>
                <a:gd name="T74" fmla="*/ 19 w 45"/>
                <a:gd name="T75" fmla="*/ 37 h 46"/>
                <a:gd name="T76" fmla="*/ 26 w 45"/>
                <a:gd name="T77" fmla="*/ 36 h 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5"/>
                <a:gd name="T118" fmla="*/ 0 h 46"/>
                <a:gd name="T119" fmla="*/ 45 w 45"/>
                <a:gd name="T120" fmla="*/ 46 h 4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5" h="46">
                  <a:moveTo>
                    <a:pt x="26" y="39"/>
                  </a:moveTo>
                  <a:lnTo>
                    <a:pt x="21" y="42"/>
                  </a:lnTo>
                  <a:lnTo>
                    <a:pt x="16" y="46"/>
                  </a:lnTo>
                  <a:lnTo>
                    <a:pt x="10" y="46"/>
                  </a:lnTo>
                  <a:lnTo>
                    <a:pt x="7" y="46"/>
                  </a:lnTo>
                  <a:lnTo>
                    <a:pt x="4" y="44"/>
                  </a:lnTo>
                  <a:lnTo>
                    <a:pt x="2" y="41"/>
                  </a:lnTo>
                  <a:lnTo>
                    <a:pt x="0" y="37"/>
                  </a:lnTo>
                  <a:lnTo>
                    <a:pt x="2" y="32"/>
                  </a:lnTo>
                  <a:lnTo>
                    <a:pt x="5" y="29"/>
                  </a:lnTo>
                  <a:lnTo>
                    <a:pt x="10" y="25"/>
                  </a:lnTo>
                  <a:lnTo>
                    <a:pt x="17" y="22"/>
                  </a:lnTo>
                  <a:lnTo>
                    <a:pt x="26" y="17"/>
                  </a:lnTo>
                  <a:lnTo>
                    <a:pt x="26" y="13"/>
                  </a:lnTo>
                  <a:lnTo>
                    <a:pt x="26" y="8"/>
                  </a:lnTo>
                  <a:lnTo>
                    <a:pt x="26" y="7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6" y="15"/>
                  </a:lnTo>
                  <a:lnTo>
                    <a:pt x="14" y="17"/>
                  </a:lnTo>
                  <a:lnTo>
                    <a:pt x="12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5" y="7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9" y="1"/>
                  </a:lnTo>
                  <a:lnTo>
                    <a:pt x="33" y="3"/>
                  </a:lnTo>
                  <a:lnTo>
                    <a:pt x="36" y="5"/>
                  </a:lnTo>
                  <a:lnTo>
                    <a:pt x="38" y="8"/>
                  </a:lnTo>
                  <a:lnTo>
                    <a:pt x="39" y="12"/>
                  </a:lnTo>
                  <a:lnTo>
                    <a:pt x="39" y="17"/>
                  </a:lnTo>
                  <a:lnTo>
                    <a:pt x="39" y="34"/>
                  </a:lnTo>
                  <a:lnTo>
                    <a:pt x="39" y="37"/>
                  </a:lnTo>
                  <a:lnTo>
                    <a:pt x="39" y="39"/>
                  </a:lnTo>
                  <a:lnTo>
                    <a:pt x="41" y="41"/>
                  </a:lnTo>
                  <a:lnTo>
                    <a:pt x="43" y="39"/>
                  </a:lnTo>
                  <a:lnTo>
                    <a:pt x="43" y="37"/>
                  </a:lnTo>
                  <a:lnTo>
                    <a:pt x="45" y="39"/>
                  </a:lnTo>
                  <a:lnTo>
                    <a:pt x="43" y="42"/>
                  </a:lnTo>
                  <a:lnTo>
                    <a:pt x="39" y="44"/>
                  </a:lnTo>
                  <a:lnTo>
                    <a:pt x="38" y="46"/>
                  </a:lnTo>
                  <a:lnTo>
                    <a:pt x="34" y="46"/>
                  </a:lnTo>
                  <a:lnTo>
                    <a:pt x="31" y="46"/>
                  </a:lnTo>
                  <a:lnTo>
                    <a:pt x="27" y="44"/>
                  </a:lnTo>
                  <a:lnTo>
                    <a:pt x="26" y="42"/>
                  </a:lnTo>
                  <a:lnTo>
                    <a:pt x="26" y="39"/>
                  </a:lnTo>
                  <a:close/>
                  <a:moveTo>
                    <a:pt x="26" y="36"/>
                  </a:moveTo>
                  <a:lnTo>
                    <a:pt x="26" y="20"/>
                  </a:lnTo>
                  <a:lnTo>
                    <a:pt x="21" y="24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4" y="32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7" y="37"/>
                  </a:lnTo>
                  <a:lnTo>
                    <a:pt x="19" y="37"/>
                  </a:lnTo>
                  <a:lnTo>
                    <a:pt x="22" y="37"/>
                  </a:lnTo>
                  <a:lnTo>
                    <a:pt x="26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8" name="Freeform 51"/>
            <p:cNvSpPr>
              <a:spLocks/>
            </p:cNvSpPr>
            <p:nvPr/>
          </p:nvSpPr>
          <p:spPr bwMode="auto">
            <a:xfrm>
              <a:off x="2226" y="2048"/>
              <a:ext cx="23" cy="67"/>
            </a:xfrm>
            <a:custGeom>
              <a:avLst/>
              <a:gdLst>
                <a:gd name="T0" fmla="*/ 18 w 23"/>
                <a:gd name="T1" fmla="*/ 0 h 67"/>
                <a:gd name="T2" fmla="*/ 18 w 23"/>
                <a:gd name="T3" fmla="*/ 57 h 67"/>
                <a:gd name="T4" fmla="*/ 18 w 23"/>
                <a:gd name="T5" fmla="*/ 60 h 67"/>
                <a:gd name="T6" fmla="*/ 19 w 23"/>
                <a:gd name="T7" fmla="*/ 62 h 67"/>
                <a:gd name="T8" fmla="*/ 19 w 23"/>
                <a:gd name="T9" fmla="*/ 63 h 67"/>
                <a:gd name="T10" fmla="*/ 23 w 23"/>
                <a:gd name="T11" fmla="*/ 63 h 67"/>
                <a:gd name="T12" fmla="*/ 23 w 23"/>
                <a:gd name="T13" fmla="*/ 67 h 67"/>
                <a:gd name="T14" fmla="*/ 0 w 23"/>
                <a:gd name="T15" fmla="*/ 67 h 67"/>
                <a:gd name="T16" fmla="*/ 0 w 23"/>
                <a:gd name="T17" fmla="*/ 63 h 67"/>
                <a:gd name="T18" fmla="*/ 2 w 23"/>
                <a:gd name="T19" fmla="*/ 63 h 67"/>
                <a:gd name="T20" fmla="*/ 4 w 23"/>
                <a:gd name="T21" fmla="*/ 62 h 67"/>
                <a:gd name="T22" fmla="*/ 4 w 23"/>
                <a:gd name="T23" fmla="*/ 60 h 67"/>
                <a:gd name="T24" fmla="*/ 4 w 23"/>
                <a:gd name="T25" fmla="*/ 57 h 67"/>
                <a:gd name="T26" fmla="*/ 4 w 23"/>
                <a:gd name="T27" fmla="*/ 10 h 67"/>
                <a:gd name="T28" fmla="*/ 4 w 23"/>
                <a:gd name="T29" fmla="*/ 7 h 67"/>
                <a:gd name="T30" fmla="*/ 4 w 23"/>
                <a:gd name="T31" fmla="*/ 4 h 67"/>
                <a:gd name="T32" fmla="*/ 2 w 23"/>
                <a:gd name="T33" fmla="*/ 4 h 67"/>
                <a:gd name="T34" fmla="*/ 0 w 23"/>
                <a:gd name="T35" fmla="*/ 2 h 67"/>
                <a:gd name="T36" fmla="*/ 0 w 23"/>
                <a:gd name="T37" fmla="*/ 0 h 67"/>
                <a:gd name="T38" fmla="*/ 18 w 23"/>
                <a:gd name="T39" fmla="*/ 0 h 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"/>
                <a:gd name="T61" fmla="*/ 0 h 67"/>
                <a:gd name="T62" fmla="*/ 23 w 23"/>
                <a:gd name="T63" fmla="*/ 67 h 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" h="67">
                  <a:moveTo>
                    <a:pt x="18" y="0"/>
                  </a:moveTo>
                  <a:lnTo>
                    <a:pt x="18" y="57"/>
                  </a:lnTo>
                  <a:lnTo>
                    <a:pt x="18" y="60"/>
                  </a:lnTo>
                  <a:lnTo>
                    <a:pt x="19" y="62"/>
                  </a:lnTo>
                  <a:lnTo>
                    <a:pt x="19" y="63"/>
                  </a:lnTo>
                  <a:lnTo>
                    <a:pt x="23" y="63"/>
                  </a:lnTo>
                  <a:lnTo>
                    <a:pt x="23" y="67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4" y="57"/>
                  </a:lnTo>
                  <a:lnTo>
                    <a:pt x="4" y="10"/>
                  </a:lnTo>
                  <a:lnTo>
                    <a:pt x="4" y="7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9" name="Freeform 52"/>
            <p:cNvSpPr>
              <a:spLocks noEditPoints="1"/>
            </p:cNvSpPr>
            <p:nvPr/>
          </p:nvSpPr>
          <p:spPr bwMode="auto">
            <a:xfrm>
              <a:off x="1831" y="2270"/>
              <a:ext cx="69" cy="72"/>
            </a:xfrm>
            <a:custGeom>
              <a:avLst/>
              <a:gdLst>
                <a:gd name="T0" fmla="*/ 30 w 69"/>
                <a:gd name="T1" fmla="*/ 67 h 72"/>
                <a:gd name="T2" fmla="*/ 14 w 69"/>
                <a:gd name="T3" fmla="*/ 72 h 72"/>
                <a:gd name="T4" fmla="*/ 4 w 69"/>
                <a:gd name="T5" fmla="*/ 69 h 72"/>
                <a:gd name="T6" fmla="*/ 0 w 69"/>
                <a:gd name="T7" fmla="*/ 59 h 72"/>
                <a:gd name="T8" fmla="*/ 4 w 69"/>
                <a:gd name="T9" fmla="*/ 48 h 72"/>
                <a:gd name="T10" fmla="*/ 19 w 69"/>
                <a:gd name="T11" fmla="*/ 36 h 72"/>
                <a:gd name="T12" fmla="*/ 38 w 69"/>
                <a:gd name="T13" fmla="*/ 21 h 72"/>
                <a:gd name="T14" fmla="*/ 38 w 69"/>
                <a:gd name="T15" fmla="*/ 11 h 72"/>
                <a:gd name="T16" fmla="*/ 35 w 69"/>
                <a:gd name="T17" fmla="*/ 7 h 72"/>
                <a:gd name="T18" fmla="*/ 28 w 69"/>
                <a:gd name="T19" fmla="*/ 6 h 72"/>
                <a:gd name="T20" fmla="*/ 19 w 69"/>
                <a:gd name="T21" fmla="*/ 7 h 72"/>
                <a:gd name="T22" fmla="*/ 18 w 69"/>
                <a:gd name="T23" fmla="*/ 11 h 72"/>
                <a:gd name="T24" fmla="*/ 19 w 69"/>
                <a:gd name="T25" fmla="*/ 14 h 72"/>
                <a:gd name="T26" fmla="*/ 23 w 69"/>
                <a:gd name="T27" fmla="*/ 21 h 72"/>
                <a:gd name="T28" fmla="*/ 19 w 69"/>
                <a:gd name="T29" fmla="*/ 28 h 72"/>
                <a:gd name="T30" fmla="*/ 12 w 69"/>
                <a:gd name="T31" fmla="*/ 30 h 72"/>
                <a:gd name="T32" fmla="*/ 6 w 69"/>
                <a:gd name="T33" fmla="*/ 26 h 72"/>
                <a:gd name="T34" fmla="*/ 2 w 69"/>
                <a:gd name="T35" fmla="*/ 21 h 72"/>
                <a:gd name="T36" fmla="*/ 6 w 69"/>
                <a:gd name="T37" fmla="*/ 11 h 72"/>
                <a:gd name="T38" fmla="*/ 18 w 69"/>
                <a:gd name="T39" fmla="*/ 4 h 72"/>
                <a:gd name="T40" fmla="*/ 35 w 69"/>
                <a:gd name="T41" fmla="*/ 0 h 72"/>
                <a:gd name="T42" fmla="*/ 47 w 69"/>
                <a:gd name="T43" fmla="*/ 2 h 72"/>
                <a:gd name="T44" fmla="*/ 55 w 69"/>
                <a:gd name="T45" fmla="*/ 9 h 72"/>
                <a:gd name="T46" fmla="*/ 59 w 69"/>
                <a:gd name="T47" fmla="*/ 18 h 72"/>
                <a:gd name="T48" fmla="*/ 59 w 69"/>
                <a:gd name="T49" fmla="*/ 28 h 72"/>
                <a:gd name="T50" fmla="*/ 59 w 69"/>
                <a:gd name="T51" fmla="*/ 59 h 72"/>
                <a:gd name="T52" fmla="*/ 60 w 69"/>
                <a:gd name="T53" fmla="*/ 62 h 72"/>
                <a:gd name="T54" fmla="*/ 62 w 69"/>
                <a:gd name="T55" fmla="*/ 62 h 72"/>
                <a:gd name="T56" fmla="*/ 64 w 69"/>
                <a:gd name="T57" fmla="*/ 62 h 72"/>
                <a:gd name="T58" fmla="*/ 69 w 69"/>
                <a:gd name="T59" fmla="*/ 62 h 72"/>
                <a:gd name="T60" fmla="*/ 60 w 69"/>
                <a:gd name="T61" fmla="*/ 71 h 72"/>
                <a:gd name="T62" fmla="*/ 52 w 69"/>
                <a:gd name="T63" fmla="*/ 72 h 72"/>
                <a:gd name="T64" fmla="*/ 43 w 69"/>
                <a:gd name="T65" fmla="*/ 69 h 72"/>
                <a:gd name="T66" fmla="*/ 38 w 69"/>
                <a:gd name="T67" fmla="*/ 62 h 72"/>
                <a:gd name="T68" fmla="*/ 38 w 69"/>
                <a:gd name="T69" fmla="*/ 33 h 72"/>
                <a:gd name="T70" fmla="*/ 24 w 69"/>
                <a:gd name="T71" fmla="*/ 43 h 72"/>
                <a:gd name="T72" fmla="*/ 21 w 69"/>
                <a:gd name="T73" fmla="*/ 52 h 72"/>
                <a:gd name="T74" fmla="*/ 23 w 69"/>
                <a:gd name="T75" fmla="*/ 57 h 72"/>
                <a:gd name="T76" fmla="*/ 30 w 69"/>
                <a:gd name="T77" fmla="*/ 60 h 72"/>
                <a:gd name="T78" fmla="*/ 38 w 69"/>
                <a:gd name="T79" fmla="*/ 57 h 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9"/>
                <a:gd name="T121" fmla="*/ 0 h 72"/>
                <a:gd name="T122" fmla="*/ 69 w 69"/>
                <a:gd name="T123" fmla="*/ 72 h 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9" h="72">
                  <a:moveTo>
                    <a:pt x="38" y="62"/>
                  </a:moveTo>
                  <a:lnTo>
                    <a:pt x="30" y="67"/>
                  </a:lnTo>
                  <a:lnTo>
                    <a:pt x="23" y="71"/>
                  </a:lnTo>
                  <a:lnTo>
                    <a:pt x="14" y="72"/>
                  </a:lnTo>
                  <a:lnTo>
                    <a:pt x="9" y="72"/>
                  </a:lnTo>
                  <a:lnTo>
                    <a:pt x="4" y="69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4" y="48"/>
                  </a:lnTo>
                  <a:lnTo>
                    <a:pt x="7" y="45"/>
                  </a:lnTo>
                  <a:lnTo>
                    <a:pt x="19" y="36"/>
                  </a:lnTo>
                  <a:lnTo>
                    <a:pt x="38" y="28"/>
                  </a:lnTo>
                  <a:lnTo>
                    <a:pt x="38" y="21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6" y="9"/>
                  </a:lnTo>
                  <a:lnTo>
                    <a:pt x="35" y="7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3" y="6"/>
                  </a:lnTo>
                  <a:lnTo>
                    <a:pt x="19" y="7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9" y="14"/>
                  </a:lnTo>
                  <a:lnTo>
                    <a:pt x="23" y="18"/>
                  </a:lnTo>
                  <a:lnTo>
                    <a:pt x="23" y="21"/>
                  </a:lnTo>
                  <a:lnTo>
                    <a:pt x="23" y="24"/>
                  </a:lnTo>
                  <a:lnTo>
                    <a:pt x="19" y="28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9" y="30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1"/>
                  </a:lnTo>
                  <a:lnTo>
                    <a:pt x="2" y="16"/>
                  </a:lnTo>
                  <a:lnTo>
                    <a:pt x="6" y="11"/>
                  </a:lnTo>
                  <a:lnTo>
                    <a:pt x="11" y="7"/>
                  </a:lnTo>
                  <a:lnTo>
                    <a:pt x="18" y="4"/>
                  </a:lnTo>
                  <a:lnTo>
                    <a:pt x="26" y="2"/>
                  </a:lnTo>
                  <a:lnTo>
                    <a:pt x="35" y="0"/>
                  </a:lnTo>
                  <a:lnTo>
                    <a:pt x="40" y="2"/>
                  </a:lnTo>
                  <a:lnTo>
                    <a:pt x="47" y="2"/>
                  </a:lnTo>
                  <a:lnTo>
                    <a:pt x="50" y="6"/>
                  </a:lnTo>
                  <a:lnTo>
                    <a:pt x="55" y="9"/>
                  </a:lnTo>
                  <a:lnTo>
                    <a:pt x="59" y="14"/>
                  </a:lnTo>
                  <a:lnTo>
                    <a:pt x="59" y="18"/>
                  </a:lnTo>
                  <a:lnTo>
                    <a:pt x="59" y="21"/>
                  </a:lnTo>
                  <a:lnTo>
                    <a:pt x="59" y="28"/>
                  </a:lnTo>
                  <a:lnTo>
                    <a:pt x="59" y="55"/>
                  </a:lnTo>
                  <a:lnTo>
                    <a:pt x="59" y="59"/>
                  </a:lnTo>
                  <a:lnTo>
                    <a:pt x="59" y="60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4"/>
                  </a:lnTo>
                  <a:lnTo>
                    <a:pt x="64" y="62"/>
                  </a:lnTo>
                  <a:lnTo>
                    <a:pt x="67" y="60"/>
                  </a:lnTo>
                  <a:lnTo>
                    <a:pt x="69" y="62"/>
                  </a:lnTo>
                  <a:lnTo>
                    <a:pt x="65" y="67"/>
                  </a:lnTo>
                  <a:lnTo>
                    <a:pt x="60" y="71"/>
                  </a:lnTo>
                  <a:lnTo>
                    <a:pt x="57" y="72"/>
                  </a:lnTo>
                  <a:lnTo>
                    <a:pt x="52" y="72"/>
                  </a:lnTo>
                  <a:lnTo>
                    <a:pt x="47" y="72"/>
                  </a:lnTo>
                  <a:lnTo>
                    <a:pt x="43" y="69"/>
                  </a:lnTo>
                  <a:lnTo>
                    <a:pt x="40" y="65"/>
                  </a:lnTo>
                  <a:lnTo>
                    <a:pt x="38" y="62"/>
                  </a:lnTo>
                  <a:close/>
                  <a:moveTo>
                    <a:pt x="38" y="57"/>
                  </a:moveTo>
                  <a:lnTo>
                    <a:pt x="38" y="33"/>
                  </a:lnTo>
                  <a:lnTo>
                    <a:pt x="30" y="38"/>
                  </a:lnTo>
                  <a:lnTo>
                    <a:pt x="24" y="43"/>
                  </a:lnTo>
                  <a:lnTo>
                    <a:pt x="21" y="48"/>
                  </a:lnTo>
                  <a:lnTo>
                    <a:pt x="21" y="52"/>
                  </a:lnTo>
                  <a:lnTo>
                    <a:pt x="21" y="55"/>
                  </a:lnTo>
                  <a:lnTo>
                    <a:pt x="23" y="57"/>
                  </a:lnTo>
                  <a:lnTo>
                    <a:pt x="26" y="59"/>
                  </a:lnTo>
                  <a:lnTo>
                    <a:pt x="30" y="60"/>
                  </a:lnTo>
                  <a:lnTo>
                    <a:pt x="33" y="59"/>
                  </a:lnTo>
                  <a:lnTo>
                    <a:pt x="38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0" name="Freeform 53"/>
            <p:cNvSpPr>
              <a:spLocks noEditPoints="1"/>
            </p:cNvSpPr>
            <p:nvPr/>
          </p:nvSpPr>
          <p:spPr bwMode="auto">
            <a:xfrm>
              <a:off x="1907" y="2240"/>
              <a:ext cx="73" cy="102"/>
            </a:xfrm>
            <a:custGeom>
              <a:avLst/>
              <a:gdLst>
                <a:gd name="T0" fmla="*/ 68 w 73"/>
                <a:gd name="T1" fmla="*/ 82 h 102"/>
                <a:gd name="T2" fmla="*/ 68 w 73"/>
                <a:gd name="T3" fmla="*/ 90 h 102"/>
                <a:gd name="T4" fmla="*/ 70 w 73"/>
                <a:gd name="T5" fmla="*/ 94 h 102"/>
                <a:gd name="T6" fmla="*/ 73 w 73"/>
                <a:gd name="T7" fmla="*/ 94 h 102"/>
                <a:gd name="T8" fmla="*/ 46 w 73"/>
                <a:gd name="T9" fmla="*/ 102 h 102"/>
                <a:gd name="T10" fmla="*/ 42 w 73"/>
                <a:gd name="T11" fmla="*/ 97 h 102"/>
                <a:gd name="T12" fmla="*/ 32 w 73"/>
                <a:gd name="T13" fmla="*/ 102 h 102"/>
                <a:gd name="T14" fmla="*/ 22 w 73"/>
                <a:gd name="T15" fmla="*/ 102 h 102"/>
                <a:gd name="T16" fmla="*/ 12 w 73"/>
                <a:gd name="T17" fmla="*/ 95 h 102"/>
                <a:gd name="T18" fmla="*/ 3 w 73"/>
                <a:gd name="T19" fmla="*/ 83 h 102"/>
                <a:gd name="T20" fmla="*/ 0 w 73"/>
                <a:gd name="T21" fmla="*/ 68 h 102"/>
                <a:gd name="T22" fmla="*/ 5 w 73"/>
                <a:gd name="T23" fmla="*/ 48 h 102"/>
                <a:gd name="T24" fmla="*/ 12 w 73"/>
                <a:gd name="T25" fmla="*/ 39 h 102"/>
                <a:gd name="T26" fmla="*/ 22 w 73"/>
                <a:gd name="T27" fmla="*/ 32 h 102"/>
                <a:gd name="T28" fmla="*/ 34 w 73"/>
                <a:gd name="T29" fmla="*/ 32 h 102"/>
                <a:gd name="T30" fmla="*/ 42 w 73"/>
                <a:gd name="T31" fmla="*/ 36 h 102"/>
                <a:gd name="T32" fmla="*/ 46 w 73"/>
                <a:gd name="T33" fmla="*/ 15 h 102"/>
                <a:gd name="T34" fmla="*/ 46 w 73"/>
                <a:gd name="T35" fmla="*/ 7 h 102"/>
                <a:gd name="T36" fmla="*/ 44 w 73"/>
                <a:gd name="T37" fmla="*/ 3 h 102"/>
                <a:gd name="T38" fmla="*/ 37 w 73"/>
                <a:gd name="T39" fmla="*/ 3 h 102"/>
                <a:gd name="T40" fmla="*/ 68 w 73"/>
                <a:gd name="T41" fmla="*/ 0 h 102"/>
                <a:gd name="T42" fmla="*/ 44 w 73"/>
                <a:gd name="T43" fmla="*/ 44 h 102"/>
                <a:gd name="T44" fmla="*/ 37 w 73"/>
                <a:gd name="T45" fmla="*/ 37 h 102"/>
                <a:gd name="T46" fmla="*/ 30 w 73"/>
                <a:gd name="T47" fmla="*/ 36 h 102"/>
                <a:gd name="T48" fmla="*/ 25 w 73"/>
                <a:gd name="T49" fmla="*/ 41 h 102"/>
                <a:gd name="T50" fmla="*/ 22 w 73"/>
                <a:gd name="T51" fmla="*/ 51 h 102"/>
                <a:gd name="T52" fmla="*/ 22 w 73"/>
                <a:gd name="T53" fmla="*/ 63 h 102"/>
                <a:gd name="T54" fmla="*/ 22 w 73"/>
                <a:gd name="T55" fmla="*/ 78 h 102"/>
                <a:gd name="T56" fmla="*/ 25 w 73"/>
                <a:gd name="T57" fmla="*/ 89 h 102"/>
                <a:gd name="T58" fmla="*/ 30 w 73"/>
                <a:gd name="T59" fmla="*/ 94 h 102"/>
                <a:gd name="T60" fmla="*/ 37 w 73"/>
                <a:gd name="T61" fmla="*/ 94 h 102"/>
                <a:gd name="T62" fmla="*/ 46 w 73"/>
                <a:gd name="T63" fmla="*/ 85 h 10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"/>
                <a:gd name="T97" fmla="*/ 0 h 102"/>
                <a:gd name="T98" fmla="*/ 73 w 73"/>
                <a:gd name="T99" fmla="*/ 102 h 10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" h="102">
                  <a:moveTo>
                    <a:pt x="68" y="0"/>
                  </a:moveTo>
                  <a:lnTo>
                    <a:pt x="68" y="82"/>
                  </a:lnTo>
                  <a:lnTo>
                    <a:pt x="68" y="87"/>
                  </a:lnTo>
                  <a:lnTo>
                    <a:pt x="68" y="90"/>
                  </a:lnTo>
                  <a:lnTo>
                    <a:pt x="68" y="92"/>
                  </a:lnTo>
                  <a:lnTo>
                    <a:pt x="70" y="94"/>
                  </a:lnTo>
                  <a:lnTo>
                    <a:pt x="72" y="94"/>
                  </a:lnTo>
                  <a:lnTo>
                    <a:pt x="73" y="94"/>
                  </a:lnTo>
                  <a:lnTo>
                    <a:pt x="73" y="97"/>
                  </a:lnTo>
                  <a:lnTo>
                    <a:pt x="46" y="102"/>
                  </a:lnTo>
                  <a:lnTo>
                    <a:pt x="46" y="92"/>
                  </a:lnTo>
                  <a:lnTo>
                    <a:pt x="42" y="97"/>
                  </a:lnTo>
                  <a:lnTo>
                    <a:pt x="37" y="101"/>
                  </a:lnTo>
                  <a:lnTo>
                    <a:pt x="32" y="102"/>
                  </a:lnTo>
                  <a:lnTo>
                    <a:pt x="27" y="102"/>
                  </a:lnTo>
                  <a:lnTo>
                    <a:pt x="22" y="102"/>
                  </a:lnTo>
                  <a:lnTo>
                    <a:pt x="15" y="99"/>
                  </a:lnTo>
                  <a:lnTo>
                    <a:pt x="12" y="95"/>
                  </a:lnTo>
                  <a:lnTo>
                    <a:pt x="7" y="90"/>
                  </a:lnTo>
                  <a:lnTo>
                    <a:pt x="3" y="83"/>
                  </a:lnTo>
                  <a:lnTo>
                    <a:pt x="1" y="77"/>
                  </a:lnTo>
                  <a:lnTo>
                    <a:pt x="0" y="68"/>
                  </a:lnTo>
                  <a:lnTo>
                    <a:pt x="1" y="58"/>
                  </a:lnTo>
                  <a:lnTo>
                    <a:pt x="5" y="48"/>
                  </a:lnTo>
                  <a:lnTo>
                    <a:pt x="7" y="42"/>
                  </a:lnTo>
                  <a:lnTo>
                    <a:pt x="12" y="39"/>
                  </a:lnTo>
                  <a:lnTo>
                    <a:pt x="15" y="36"/>
                  </a:lnTo>
                  <a:lnTo>
                    <a:pt x="22" y="32"/>
                  </a:lnTo>
                  <a:lnTo>
                    <a:pt x="29" y="30"/>
                  </a:lnTo>
                  <a:lnTo>
                    <a:pt x="34" y="32"/>
                  </a:lnTo>
                  <a:lnTo>
                    <a:pt x="39" y="32"/>
                  </a:lnTo>
                  <a:lnTo>
                    <a:pt x="42" y="36"/>
                  </a:lnTo>
                  <a:lnTo>
                    <a:pt x="46" y="41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6" y="7"/>
                  </a:lnTo>
                  <a:lnTo>
                    <a:pt x="44" y="5"/>
                  </a:lnTo>
                  <a:lnTo>
                    <a:pt x="44" y="3"/>
                  </a:lnTo>
                  <a:lnTo>
                    <a:pt x="41" y="3"/>
                  </a:lnTo>
                  <a:lnTo>
                    <a:pt x="37" y="3"/>
                  </a:lnTo>
                  <a:lnTo>
                    <a:pt x="37" y="0"/>
                  </a:lnTo>
                  <a:lnTo>
                    <a:pt x="68" y="0"/>
                  </a:lnTo>
                  <a:close/>
                  <a:moveTo>
                    <a:pt x="46" y="49"/>
                  </a:moveTo>
                  <a:lnTo>
                    <a:pt x="44" y="44"/>
                  </a:lnTo>
                  <a:lnTo>
                    <a:pt x="41" y="39"/>
                  </a:lnTo>
                  <a:lnTo>
                    <a:pt x="37" y="37"/>
                  </a:lnTo>
                  <a:lnTo>
                    <a:pt x="32" y="36"/>
                  </a:lnTo>
                  <a:lnTo>
                    <a:pt x="30" y="36"/>
                  </a:lnTo>
                  <a:lnTo>
                    <a:pt x="27" y="37"/>
                  </a:lnTo>
                  <a:lnTo>
                    <a:pt x="25" y="41"/>
                  </a:lnTo>
                  <a:lnTo>
                    <a:pt x="24" y="46"/>
                  </a:lnTo>
                  <a:lnTo>
                    <a:pt x="22" y="51"/>
                  </a:lnTo>
                  <a:lnTo>
                    <a:pt x="22" y="56"/>
                  </a:lnTo>
                  <a:lnTo>
                    <a:pt x="22" y="63"/>
                  </a:lnTo>
                  <a:lnTo>
                    <a:pt x="22" y="71"/>
                  </a:lnTo>
                  <a:lnTo>
                    <a:pt x="22" y="78"/>
                  </a:lnTo>
                  <a:lnTo>
                    <a:pt x="24" y="83"/>
                  </a:lnTo>
                  <a:lnTo>
                    <a:pt x="25" y="89"/>
                  </a:lnTo>
                  <a:lnTo>
                    <a:pt x="29" y="94"/>
                  </a:lnTo>
                  <a:lnTo>
                    <a:pt x="30" y="94"/>
                  </a:lnTo>
                  <a:lnTo>
                    <a:pt x="34" y="94"/>
                  </a:lnTo>
                  <a:lnTo>
                    <a:pt x="37" y="94"/>
                  </a:lnTo>
                  <a:lnTo>
                    <a:pt x="42" y="90"/>
                  </a:lnTo>
                  <a:lnTo>
                    <a:pt x="46" y="85"/>
                  </a:lnTo>
                  <a:lnTo>
                    <a:pt x="46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1" name="Freeform 54"/>
            <p:cNvSpPr>
              <a:spLocks noEditPoints="1"/>
            </p:cNvSpPr>
            <p:nvPr/>
          </p:nvSpPr>
          <p:spPr bwMode="auto">
            <a:xfrm>
              <a:off x="1984" y="2238"/>
              <a:ext cx="41" cy="137"/>
            </a:xfrm>
            <a:custGeom>
              <a:avLst/>
              <a:gdLst>
                <a:gd name="T0" fmla="*/ 36 w 41"/>
                <a:gd name="T1" fmla="*/ 0 h 137"/>
                <a:gd name="T2" fmla="*/ 41 w 41"/>
                <a:gd name="T3" fmla="*/ 5 h 137"/>
                <a:gd name="T4" fmla="*/ 41 w 41"/>
                <a:gd name="T5" fmla="*/ 14 h 137"/>
                <a:gd name="T6" fmla="*/ 36 w 41"/>
                <a:gd name="T7" fmla="*/ 19 h 137"/>
                <a:gd name="T8" fmla="*/ 27 w 41"/>
                <a:gd name="T9" fmla="*/ 19 h 137"/>
                <a:gd name="T10" fmla="*/ 22 w 41"/>
                <a:gd name="T11" fmla="*/ 14 h 137"/>
                <a:gd name="T12" fmla="*/ 22 w 41"/>
                <a:gd name="T13" fmla="*/ 5 h 137"/>
                <a:gd name="T14" fmla="*/ 27 w 41"/>
                <a:gd name="T15" fmla="*/ 0 h 137"/>
                <a:gd name="T16" fmla="*/ 41 w 41"/>
                <a:gd name="T17" fmla="*/ 34 h 137"/>
                <a:gd name="T18" fmla="*/ 41 w 41"/>
                <a:gd name="T19" fmla="*/ 115 h 137"/>
                <a:gd name="T20" fmla="*/ 37 w 41"/>
                <a:gd name="T21" fmla="*/ 126 h 137"/>
                <a:gd name="T22" fmla="*/ 29 w 41"/>
                <a:gd name="T23" fmla="*/ 135 h 137"/>
                <a:gd name="T24" fmla="*/ 18 w 41"/>
                <a:gd name="T25" fmla="*/ 137 h 137"/>
                <a:gd name="T26" fmla="*/ 8 w 41"/>
                <a:gd name="T27" fmla="*/ 135 h 137"/>
                <a:gd name="T28" fmla="*/ 1 w 41"/>
                <a:gd name="T29" fmla="*/ 128 h 137"/>
                <a:gd name="T30" fmla="*/ 0 w 41"/>
                <a:gd name="T31" fmla="*/ 121 h 137"/>
                <a:gd name="T32" fmla="*/ 5 w 41"/>
                <a:gd name="T33" fmla="*/ 116 h 137"/>
                <a:gd name="T34" fmla="*/ 10 w 41"/>
                <a:gd name="T35" fmla="*/ 116 h 137"/>
                <a:gd name="T36" fmla="*/ 13 w 41"/>
                <a:gd name="T37" fmla="*/ 120 h 137"/>
                <a:gd name="T38" fmla="*/ 13 w 41"/>
                <a:gd name="T39" fmla="*/ 123 h 137"/>
                <a:gd name="T40" fmla="*/ 13 w 41"/>
                <a:gd name="T41" fmla="*/ 125 h 137"/>
                <a:gd name="T42" fmla="*/ 15 w 41"/>
                <a:gd name="T43" fmla="*/ 128 h 137"/>
                <a:gd name="T44" fmla="*/ 17 w 41"/>
                <a:gd name="T45" fmla="*/ 132 h 137"/>
                <a:gd name="T46" fmla="*/ 20 w 41"/>
                <a:gd name="T47" fmla="*/ 132 h 137"/>
                <a:gd name="T48" fmla="*/ 22 w 41"/>
                <a:gd name="T49" fmla="*/ 128 h 137"/>
                <a:gd name="T50" fmla="*/ 22 w 41"/>
                <a:gd name="T51" fmla="*/ 123 h 137"/>
                <a:gd name="T52" fmla="*/ 22 w 41"/>
                <a:gd name="T53" fmla="*/ 115 h 137"/>
                <a:gd name="T54" fmla="*/ 20 w 41"/>
                <a:gd name="T55" fmla="*/ 109 h 137"/>
                <a:gd name="T56" fmla="*/ 20 w 41"/>
                <a:gd name="T57" fmla="*/ 50 h 137"/>
                <a:gd name="T58" fmla="*/ 20 w 41"/>
                <a:gd name="T59" fmla="*/ 43 h 137"/>
                <a:gd name="T60" fmla="*/ 17 w 41"/>
                <a:gd name="T61" fmla="*/ 39 h 137"/>
                <a:gd name="T62" fmla="*/ 13 w 41"/>
                <a:gd name="T63" fmla="*/ 34 h 1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"/>
                <a:gd name="T97" fmla="*/ 0 h 137"/>
                <a:gd name="T98" fmla="*/ 41 w 41"/>
                <a:gd name="T99" fmla="*/ 137 h 1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" h="137">
                  <a:moveTo>
                    <a:pt x="30" y="0"/>
                  </a:moveTo>
                  <a:lnTo>
                    <a:pt x="36" y="0"/>
                  </a:lnTo>
                  <a:lnTo>
                    <a:pt x="39" y="2"/>
                  </a:lnTo>
                  <a:lnTo>
                    <a:pt x="41" y="5"/>
                  </a:lnTo>
                  <a:lnTo>
                    <a:pt x="41" y="10"/>
                  </a:lnTo>
                  <a:lnTo>
                    <a:pt x="41" y="14"/>
                  </a:lnTo>
                  <a:lnTo>
                    <a:pt x="37" y="17"/>
                  </a:lnTo>
                  <a:lnTo>
                    <a:pt x="36" y="19"/>
                  </a:lnTo>
                  <a:lnTo>
                    <a:pt x="30" y="20"/>
                  </a:lnTo>
                  <a:lnTo>
                    <a:pt x="27" y="19"/>
                  </a:lnTo>
                  <a:lnTo>
                    <a:pt x="24" y="17"/>
                  </a:lnTo>
                  <a:lnTo>
                    <a:pt x="22" y="14"/>
                  </a:lnTo>
                  <a:lnTo>
                    <a:pt x="20" y="10"/>
                  </a:lnTo>
                  <a:lnTo>
                    <a:pt x="22" y="5"/>
                  </a:lnTo>
                  <a:lnTo>
                    <a:pt x="24" y="2"/>
                  </a:lnTo>
                  <a:lnTo>
                    <a:pt x="27" y="0"/>
                  </a:lnTo>
                  <a:lnTo>
                    <a:pt x="30" y="0"/>
                  </a:lnTo>
                  <a:close/>
                  <a:moveTo>
                    <a:pt x="41" y="34"/>
                  </a:moveTo>
                  <a:lnTo>
                    <a:pt x="41" y="106"/>
                  </a:lnTo>
                  <a:lnTo>
                    <a:pt x="41" y="115"/>
                  </a:lnTo>
                  <a:lnTo>
                    <a:pt x="41" y="121"/>
                  </a:lnTo>
                  <a:lnTo>
                    <a:pt x="37" y="126"/>
                  </a:lnTo>
                  <a:lnTo>
                    <a:pt x="32" y="132"/>
                  </a:lnTo>
                  <a:lnTo>
                    <a:pt x="29" y="135"/>
                  </a:lnTo>
                  <a:lnTo>
                    <a:pt x="24" y="135"/>
                  </a:lnTo>
                  <a:lnTo>
                    <a:pt x="18" y="137"/>
                  </a:lnTo>
                  <a:lnTo>
                    <a:pt x="12" y="135"/>
                  </a:lnTo>
                  <a:lnTo>
                    <a:pt x="8" y="135"/>
                  </a:lnTo>
                  <a:lnTo>
                    <a:pt x="5" y="133"/>
                  </a:lnTo>
                  <a:lnTo>
                    <a:pt x="1" y="128"/>
                  </a:lnTo>
                  <a:lnTo>
                    <a:pt x="0" y="123"/>
                  </a:lnTo>
                  <a:lnTo>
                    <a:pt x="0" y="121"/>
                  </a:lnTo>
                  <a:lnTo>
                    <a:pt x="1" y="118"/>
                  </a:lnTo>
                  <a:lnTo>
                    <a:pt x="5" y="116"/>
                  </a:lnTo>
                  <a:lnTo>
                    <a:pt x="8" y="116"/>
                  </a:lnTo>
                  <a:lnTo>
                    <a:pt x="10" y="116"/>
                  </a:lnTo>
                  <a:lnTo>
                    <a:pt x="12" y="118"/>
                  </a:lnTo>
                  <a:lnTo>
                    <a:pt x="13" y="120"/>
                  </a:lnTo>
                  <a:lnTo>
                    <a:pt x="13" y="121"/>
                  </a:lnTo>
                  <a:lnTo>
                    <a:pt x="13" y="123"/>
                  </a:lnTo>
                  <a:lnTo>
                    <a:pt x="13" y="125"/>
                  </a:lnTo>
                  <a:lnTo>
                    <a:pt x="13" y="126"/>
                  </a:lnTo>
                  <a:lnTo>
                    <a:pt x="15" y="128"/>
                  </a:lnTo>
                  <a:lnTo>
                    <a:pt x="15" y="130"/>
                  </a:lnTo>
                  <a:lnTo>
                    <a:pt x="17" y="132"/>
                  </a:lnTo>
                  <a:lnTo>
                    <a:pt x="18" y="132"/>
                  </a:lnTo>
                  <a:lnTo>
                    <a:pt x="20" y="132"/>
                  </a:lnTo>
                  <a:lnTo>
                    <a:pt x="20" y="130"/>
                  </a:lnTo>
                  <a:lnTo>
                    <a:pt x="22" y="128"/>
                  </a:lnTo>
                  <a:lnTo>
                    <a:pt x="22" y="126"/>
                  </a:lnTo>
                  <a:lnTo>
                    <a:pt x="22" y="123"/>
                  </a:lnTo>
                  <a:lnTo>
                    <a:pt x="22" y="120"/>
                  </a:lnTo>
                  <a:lnTo>
                    <a:pt x="22" y="115"/>
                  </a:lnTo>
                  <a:lnTo>
                    <a:pt x="20" y="111"/>
                  </a:lnTo>
                  <a:lnTo>
                    <a:pt x="20" y="109"/>
                  </a:lnTo>
                  <a:lnTo>
                    <a:pt x="20" y="92"/>
                  </a:lnTo>
                  <a:lnTo>
                    <a:pt x="20" y="50"/>
                  </a:lnTo>
                  <a:lnTo>
                    <a:pt x="20" y="46"/>
                  </a:lnTo>
                  <a:lnTo>
                    <a:pt x="20" y="43"/>
                  </a:lnTo>
                  <a:lnTo>
                    <a:pt x="20" y="39"/>
                  </a:lnTo>
                  <a:lnTo>
                    <a:pt x="17" y="39"/>
                  </a:lnTo>
                  <a:lnTo>
                    <a:pt x="13" y="38"/>
                  </a:lnTo>
                  <a:lnTo>
                    <a:pt x="13" y="34"/>
                  </a:lnTo>
                  <a:lnTo>
                    <a:pt x="41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2" name="Rectangle 55"/>
            <p:cNvSpPr>
              <a:spLocks noChangeArrowheads="1"/>
            </p:cNvSpPr>
            <p:nvPr/>
          </p:nvSpPr>
          <p:spPr bwMode="auto">
            <a:xfrm>
              <a:off x="2584" y="1390"/>
              <a:ext cx="41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3" name="Freeform 56"/>
            <p:cNvSpPr>
              <a:spLocks noEditPoints="1"/>
            </p:cNvSpPr>
            <p:nvPr/>
          </p:nvSpPr>
          <p:spPr bwMode="auto">
            <a:xfrm>
              <a:off x="2635" y="1328"/>
              <a:ext cx="34" cy="103"/>
            </a:xfrm>
            <a:custGeom>
              <a:avLst/>
              <a:gdLst>
                <a:gd name="T0" fmla="*/ 17 w 34"/>
                <a:gd name="T1" fmla="*/ 0 h 103"/>
                <a:gd name="T2" fmla="*/ 21 w 34"/>
                <a:gd name="T3" fmla="*/ 0 h 103"/>
                <a:gd name="T4" fmla="*/ 24 w 34"/>
                <a:gd name="T5" fmla="*/ 2 h 103"/>
                <a:gd name="T6" fmla="*/ 27 w 34"/>
                <a:gd name="T7" fmla="*/ 5 h 103"/>
                <a:gd name="T8" fmla="*/ 27 w 34"/>
                <a:gd name="T9" fmla="*/ 11 h 103"/>
                <a:gd name="T10" fmla="*/ 27 w 34"/>
                <a:gd name="T11" fmla="*/ 14 h 103"/>
                <a:gd name="T12" fmla="*/ 24 w 34"/>
                <a:gd name="T13" fmla="*/ 17 h 103"/>
                <a:gd name="T14" fmla="*/ 21 w 34"/>
                <a:gd name="T15" fmla="*/ 19 h 103"/>
                <a:gd name="T16" fmla="*/ 17 w 34"/>
                <a:gd name="T17" fmla="*/ 21 h 103"/>
                <a:gd name="T18" fmla="*/ 14 w 34"/>
                <a:gd name="T19" fmla="*/ 19 h 103"/>
                <a:gd name="T20" fmla="*/ 10 w 34"/>
                <a:gd name="T21" fmla="*/ 17 h 103"/>
                <a:gd name="T22" fmla="*/ 7 w 34"/>
                <a:gd name="T23" fmla="*/ 14 h 103"/>
                <a:gd name="T24" fmla="*/ 7 w 34"/>
                <a:gd name="T25" fmla="*/ 11 h 103"/>
                <a:gd name="T26" fmla="*/ 7 w 34"/>
                <a:gd name="T27" fmla="*/ 5 h 103"/>
                <a:gd name="T28" fmla="*/ 10 w 34"/>
                <a:gd name="T29" fmla="*/ 2 h 103"/>
                <a:gd name="T30" fmla="*/ 14 w 34"/>
                <a:gd name="T31" fmla="*/ 0 h 103"/>
                <a:gd name="T32" fmla="*/ 17 w 34"/>
                <a:gd name="T33" fmla="*/ 0 h 103"/>
                <a:gd name="T34" fmla="*/ 27 w 34"/>
                <a:gd name="T35" fmla="*/ 35 h 103"/>
                <a:gd name="T36" fmla="*/ 27 w 34"/>
                <a:gd name="T37" fmla="*/ 88 h 103"/>
                <a:gd name="T38" fmla="*/ 27 w 34"/>
                <a:gd name="T39" fmla="*/ 91 h 103"/>
                <a:gd name="T40" fmla="*/ 27 w 34"/>
                <a:gd name="T41" fmla="*/ 94 h 103"/>
                <a:gd name="T42" fmla="*/ 29 w 34"/>
                <a:gd name="T43" fmla="*/ 98 h 103"/>
                <a:gd name="T44" fmla="*/ 31 w 34"/>
                <a:gd name="T45" fmla="*/ 100 h 103"/>
                <a:gd name="T46" fmla="*/ 34 w 34"/>
                <a:gd name="T47" fmla="*/ 100 h 103"/>
                <a:gd name="T48" fmla="*/ 34 w 34"/>
                <a:gd name="T49" fmla="*/ 103 h 103"/>
                <a:gd name="T50" fmla="*/ 0 w 34"/>
                <a:gd name="T51" fmla="*/ 103 h 103"/>
                <a:gd name="T52" fmla="*/ 0 w 34"/>
                <a:gd name="T53" fmla="*/ 100 h 103"/>
                <a:gd name="T54" fmla="*/ 3 w 34"/>
                <a:gd name="T55" fmla="*/ 100 h 103"/>
                <a:gd name="T56" fmla="*/ 5 w 34"/>
                <a:gd name="T57" fmla="*/ 96 h 103"/>
                <a:gd name="T58" fmla="*/ 7 w 34"/>
                <a:gd name="T59" fmla="*/ 94 h 103"/>
                <a:gd name="T60" fmla="*/ 7 w 34"/>
                <a:gd name="T61" fmla="*/ 91 h 103"/>
                <a:gd name="T62" fmla="*/ 7 w 34"/>
                <a:gd name="T63" fmla="*/ 88 h 103"/>
                <a:gd name="T64" fmla="*/ 7 w 34"/>
                <a:gd name="T65" fmla="*/ 50 h 103"/>
                <a:gd name="T66" fmla="*/ 7 w 34"/>
                <a:gd name="T67" fmla="*/ 47 h 103"/>
                <a:gd name="T68" fmla="*/ 7 w 34"/>
                <a:gd name="T69" fmla="*/ 43 h 103"/>
                <a:gd name="T70" fmla="*/ 5 w 34"/>
                <a:gd name="T71" fmla="*/ 40 h 103"/>
                <a:gd name="T72" fmla="*/ 3 w 34"/>
                <a:gd name="T73" fmla="*/ 38 h 103"/>
                <a:gd name="T74" fmla="*/ 0 w 34"/>
                <a:gd name="T75" fmla="*/ 38 h 103"/>
                <a:gd name="T76" fmla="*/ 0 w 34"/>
                <a:gd name="T77" fmla="*/ 35 h 103"/>
                <a:gd name="T78" fmla="*/ 27 w 34"/>
                <a:gd name="T79" fmla="*/ 35 h 1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"/>
                <a:gd name="T121" fmla="*/ 0 h 103"/>
                <a:gd name="T122" fmla="*/ 34 w 34"/>
                <a:gd name="T123" fmla="*/ 103 h 1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" h="103">
                  <a:moveTo>
                    <a:pt x="17" y="0"/>
                  </a:moveTo>
                  <a:lnTo>
                    <a:pt x="21" y="0"/>
                  </a:lnTo>
                  <a:lnTo>
                    <a:pt x="24" y="2"/>
                  </a:lnTo>
                  <a:lnTo>
                    <a:pt x="27" y="5"/>
                  </a:lnTo>
                  <a:lnTo>
                    <a:pt x="27" y="11"/>
                  </a:lnTo>
                  <a:lnTo>
                    <a:pt x="27" y="14"/>
                  </a:lnTo>
                  <a:lnTo>
                    <a:pt x="24" y="17"/>
                  </a:lnTo>
                  <a:lnTo>
                    <a:pt x="21" y="19"/>
                  </a:lnTo>
                  <a:lnTo>
                    <a:pt x="17" y="21"/>
                  </a:lnTo>
                  <a:lnTo>
                    <a:pt x="14" y="19"/>
                  </a:lnTo>
                  <a:lnTo>
                    <a:pt x="10" y="17"/>
                  </a:lnTo>
                  <a:lnTo>
                    <a:pt x="7" y="14"/>
                  </a:lnTo>
                  <a:lnTo>
                    <a:pt x="7" y="11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7" y="0"/>
                  </a:lnTo>
                  <a:close/>
                  <a:moveTo>
                    <a:pt x="27" y="35"/>
                  </a:moveTo>
                  <a:lnTo>
                    <a:pt x="27" y="88"/>
                  </a:lnTo>
                  <a:lnTo>
                    <a:pt x="27" y="91"/>
                  </a:lnTo>
                  <a:lnTo>
                    <a:pt x="27" y="94"/>
                  </a:lnTo>
                  <a:lnTo>
                    <a:pt x="29" y="98"/>
                  </a:lnTo>
                  <a:lnTo>
                    <a:pt x="31" y="100"/>
                  </a:lnTo>
                  <a:lnTo>
                    <a:pt x="34" y="100"/>
                  </a:lnTo>
                  <a:lnTo>
                    <a:pt x="34" y="103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3" y="100"/>
                  </a:lnTo>
                  <a:lnTo>
                    <a:pt x="5" y="96"/>
                  </a:lnTo>
                  <a:lnTo>
                    <a:pt x="7" y="94"/>
                  </a:lnTo>
                  <a:lnTo>
                    <a:pt x="7" y="91"/>
                  </a:lnTo>
                  <a:lnTo>
                    <a:pt x="7" y="88"/>
                  </a:lnTo>
                  <a:lnTo>
                    <a:pt x="7" y="50"/>
                  </a:lnTo>
                  <a:lnTo>
                    <a:pt x="7" y="47"/>
                  </a:lnTo>
                  <a:lnTo>
                    <a:pt x="7" y="43"/>
                  </a:lnTo>
                  <a:lnTo>
                    <a:pt x="5" y="40"/>
                  </a:lnTo>
                  <a:lnTo>
                    <a:pt x="3" y="38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27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4" name="Freeform 57"/>
            <p:cNvSpPr>
              <a:spLocks/>
            </p:cNvSpPr>
            <p:nvPr/>
          </p:nvSpPr>
          <p:spPr bwMode="auto">
            <a:xfrm>
              <a:off x="2673" y="1363"/>
              <a:ext cx="63" cy="68"/>
            </a:xfrm>
            <a:custGeom>
              <a:avLst/>
              <a:gdLst>
                <a:gd name="T0" fmla="*/ 61 w 63"/>
                <a:gd name="T1" fmla="*/ 68 h 68"/>
                <a:gd name="T2" fmla="*/ 0 w 63"/>
                <a:gd name="T3" fmla="*/ 68 h 68"/>
                <a:gd name="T4" fmla="*/ 0 w 63"/>
                <a:gd name="T5" fmla="*/ 66 h 68"/>
                <a:gd name="T6" fmla="*/ 36 w 63"/>
                <a:gd name="T7" fmla="*/ 5 h 68"/>
                <a:gd name="T8" fmla="*/ 25 w 63"/>
                <a:gd name="T9" fmla="*/ 5 h 68"/>
                <a:gd name="T10" fmla="*/ 18 w 63"/>
                <a:gd name="T11" fmla="*/ 5 h 68"/>
                <a:gd name="T12" fmla="*/ 15 w 63"/>
                <a:gd name="T13" fmla="*/ 6 h 68"/>
                <a:gd name="T14" fmla="*/ 13 w 63"/>
                <a:gd name="T15" fmla="*/ 8 h 68"/>
                <a:gd name="T16" fmla="*/ 10 w 63"/>
                <a:gd name="T17" fmla="*/ 10 h 68"/>
                <a:gd name="T18" fmla="*/ 8 w 63"/>
                <a:gd name="T19" fmla="*/ 15 h 68"/>
                <a:gd name="T20" fmla="*/ 6 w 63"/>
                <a:gd name="T21" fmla="*/ 22 h 68"/>
                <a:gd name="T22" fmla="*/ 5 w 63"/>
                <a:gd name="T23" fmla="*/ 22 h 68"/>
                <a:gd name="T24" fmla="*/ 5 w 63"/>
                <a:gd name="T25" fmla="*/ 0 h 68"/>
                <a:gd name="T26" fmla="*/ 63 w 63"/>
                <a:gd name="T27" fmla="*/ 0 h 68"/>
                <a:gd name="T28" fmla="*/ 63 w 63"/>
                <a:gd name="T29" fmla="*/ 1 h 68"/>
                <a:gd name="T30" fmla="*/ 25 w 63"/>
                <a:gd name="T31" fmla="*/ 63 h 68"/>
                <a:gd name="T32" fmla="*/ 30 w 63"/>
                <a:gd name="T33" fmla="*/ 63 h 68"/>
                <a:gd name="T34" fmla="*/ 39 w 63"/>
                <a:gd name="T35" fmla="*/ 63 h 68"/>
                <a:gd name="T36" fmla="*/ 46 w 63"/>
                <a:gd name="T37" fmla="*/ 61 h 68"/>
                <a:gd name="T38" fmla="*/ 51 w 63"/>
                <a:gd name="T39" fmla="*/ 59 h 68"/>
                <a:gd name="T40" fmla="*/ 54 w 63"/>
                <a:gd name="T41" fmla="*/ 56 h 68"/>
                <a:gd name="T42" fmla="*/ 58 w 63"/>
                <a:gd name="T43" fmla="*/ 51 h 68"/>
                <a:gd name="T44" fmla="*/ 61 w 63"/>
                <a:gd name="T45" fmla="*/ 44 h 68"/>
                <a:gd name="T46" fmla="*/ 63 w 63"/>
                <a:gd name="T47" fmla="*/ 44 h 68"/>
                <a:gd name="T48" fmla="*/ 61 w 63"/>
                <a:gd name="T49" fmla="*/ 68 h 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68"/>
                <a:gd name="T77" fmla="*/ 63 w 63"/>
                <a:gd name="T78" fmla="*/ 68 h 6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68">
                  <a:moveTo>
                    <a:pt x="61" y="68"/>
                  </a:moveTo>
                  <a:lnTo>
                    <a:pt x="0" y="68"/>
                  </a:lnTo>
                  <a:lnTo>
                    <a:pt x="0" y="66"/>
                  </a:lnTo>
                  <a:lnTo>
                    <a:pt x="36" y="5"/>
                  </a:lnTo>
                  <a:lnTo>
                    <a:pt x="25" y="5"/>
                  </a:lnTo>
                  <a:lnTo>
                    <a:pt x="18" y="5"/>
                  </a:lnTo>
                  <a:lnTo>
                    <a:pt x="15" y="6"/>
                  </a:lnTo>
                  <a:lnTo>
                    <a:pt x="13" y="8"/>
                  </a:lnTo>
                  <a:lnTo>
                    <a:pt x="10" y="10"/>
                  </a:lnTo>
                  <a:lnTo>
                    <a:pt x="8" y="15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5" y="0"/>
                  </a:lnTo>
                  <a:lnTo>
                    <a:pt x="63" y="0"/>
                  </a:lnTo>
                  <a:lnTo>
                    <a:pt x="63" y="1"/>
                  </a:lnTo>
                  <a:lnTo>
                    <a:pt x="25" y="63"/>
                  </a:lnTo>
                  <a:lnTo>
                    <a:pt x="30" y="63"/>
                  </a:lnTo>
                  <a:lnTo>
                    <a:pt x="39" y="63"/>
                  </a:lnTo>
                  <a:lnTo>
                    <a:pt x="46" y="61"/>
                  </a:lnTo>
                  <a:lnTo>
                    <a:pt x="51" y="59"/>
                  </a:lnTo>
                  <a:lnTo>
                    <a:pt x="54" y="56"/>
                  </a:lnTo>
                  <a:lnTo>
                    <a:pt x="58" y="51"/>
                  </a:lnTo>
                  <a:lnTo>
                    <a:pt x="61" y="44"/>
                  </a:lnTo>
                  <a:lnTo>
                    <a:pt x="63" y="44"/>
                  </a:lnTo>
                  <a:lnTo>
                    <a:pt x="61" y="6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5" name="Freeform 58"/>
            <p:cNvSpPr>
              <a:spLocks noEditPoints="1"/>
            </p:cNvSpPr>
            <p:nvPr/>
          </p:nvSpPr>
          <p:spPr bwMode="auto">
            <a:xfrm>
              <a:off x="2744" y="1361"/>
              <a:ext cx="60" cy="72"/>
            </a:xfrm>
            <a:custGeom>
              <a:avLst/>
              <a:gdLst>
                <a:gd name="T0" fmla="*/ 60 w 60"/>
                <a:gd name="T1" fmla="*/ 34 h 72"/>
                <a:gd name="T2" fmla="*/ 21 w 60"/>
                <a:gd name="T3" fmla="*/ 34 h 72"/>
                <a:gd name="T4" fmla="*/ 21 w 60"/>
                <a:gd name="T5" fmla="*/ 41 h 72"/>
                <a:gd name="T6" fmla="*/ 24 w 60"/>
                <a:gd name="T7" fmla="*/ 48 h 72"/>
                <a:gd name="T8" fmla="*/ 28 w 60"/>
                <a:gd name="T9" fmla="*/ 53 h 72"/>
                <a:gd name="T10" fmla="*/ 31 w 60"/>
                <a:gd name="T11" fmla="*/ 56 h 72"/>
                <a:gd name="T12" fmla="*/ 36 w 60"/>
                <a:gd name="T13" fmla="*/ 58 h 72"/>
                <a:gd name="T14" fmla="*/ 41 w 60"/>
                <a:gd name="T15" fmla="*/ 58 h 72"/>
                <a:gd name="T16" fmla="*/ 45 w 60"/>
                <a:gd name="T17" fmla="*/ 58 h 72"/>
                <a:gd name="T18" fmla="*/ 50 w 60"/>
                <a:gd name="T19" fmla="*/ 56 h 72"/>
                <a:gd name="T20" fmla="*/ 53 w 60"/>
                <a:gd name="T21" fmla="*/ 53 h 72"/>
                <a:gd name="T22" fmla="*/ 57 w 60"/>
                <a:gd name="T23" fmla="*/ 48 h 72"/>
                <a:gd name="T24" fmla="*/ 60 w 60"/>
                <a:gd name="T25" fmla="*/ 49 h 72"/>
                <a:gd name="T26" fmla="*/ 55 w 60"/>
                <a:gd name="T27" fmla="*/ 56 h 72"/>
                <a:gd name="T28" fmla="*/ 52 w 60"/>
                <a:gd name="T29" fmla="*/ 61 h 72"/>
                <a:gd name="T30" fmla="*/ 47 w 60"/>
                <a:gd name="T31" fmla="*/ 67 h 72"/>
                <a:gd name="T32" fmla="*/ 41 w 60"/>
                <a:gd name="T33" fmla="*/ 70 h 72"/>
                <a:gd name="T34" fmla="*/ 36 w 60"/>
                <a:gd name="T35" fmla="*/ 72 h 72"/>
                <a:gd name="T36" fmla="*/ 31 w 60"/>
                <a:gd name="T37" fmla="*/ 72 h 72"/>
                <a:gd name="T38" fmla="*/ 23 w 60"/>
                <a:gd name="T39" fmla="*/ 70 h 72"/>
                <a:gd name="T40" fmla="*/ 16 w 60"/>
                <a:gd name="T41" fmla="*/ 68 h 72"/>
                <a:gd name="T42" fmla="*/ 11 w 60"/>
                <a:gd name="T43" fmla="*/ 65 h 72"/>
                <a:gd name="T44" fmla="*/ 6 w 60"/>
                <a:gd name="T45" fmla="*/ 60 h 72"/>
                <a:gd name="T46" fmla="*/ 2 w 60"/>
                <a:gd name="T47" fmla="*/ 53 h 72"/>
                <a:gd name="T48" fmla="*/ 0 w 60"/>
                <a:gd name="T49" fmla="*/ 46 h 72"/>
                <a:gd name="T50" fmla="*/ 0 w 60"/>
                <a:gd name="T51" fmla="*/ 37 h 72"/>
                <a:gd name="T52" fmla="*/ 0 w 60"/>
                <a:gd name="T53" fmla="*/ 29 h 72"/>
                <a:gd name="T54" fmla="*/ 2 w 60"/>
                <a:gd name="T55" fmla="*/ 22 h 72"/>
                <a:gd name="T56" fmla="*/ 6 w 60"/>
                <a:gd name="T57" fmla="*/ 15 h 72"/>
                <a:gd name="T58" fmla="*/ 9 w 60"/>
                <a:gd name="T59" fmla="*/ 10 h 72"/>
                <a:gd name="T60" fmla="*/ 16 w 60"/>
                <a:gd name="T61" fmla="*/ 5 h 72"/>
                <a:gd name="T62" fmla="*/ 24 w 60"/>
                <a:gd name="T63" fmla="*/ 2 h 72"/>
                <a:gd name="T64" fmla="*/ 33 w 60"/>
                <a:gd name="T65" fmla="*/ 0 h 72"/>
                <a:gd name="T66" fmla="*/ 40 w 60"/>
                <a:gd name="T67" fmla="*/ 2 h 72"/>
                <a:gd name="T68" fmla="*/ 45 w 60"/>
                <a:gd name="T69" fmla="*/ 3 h 72"/>
                <a:gd name="T70" fmla="*/ 52 w 60"/>
                <a:gd name="T71" fmla="*/ 8 h 72"/>
                <a:gd name="T72" fmla="*/ 55 w 60"/>
                <a:gd name="T73" fmla="*/ 14 h 72"/>
                <a:gd name="T74" fmla="*/ 57 w 60"/>
                <a:gd name="T75" fmla="*/ 19 h 72"/>
                <a:gd name="T76" fmla="*/ 59 w 60"/>
                <a:gd name="T77" fmla="*/ 25 h 72"/>
                <a:gd name="T78" fmla="*/ 60 w 60"/>
                <a:gd name="T79" fmla="*/ 34 h 72"/>
                <a:gd name="T80" fmla="*/ 41 w 60"/>
                <a:gd name="T81" fmla="*/ 29 h 72"/>
                <a:gd name="T82" fmla="*/ 41 w 60"/>
                <a:gd name="T83" fmla="*/ 22 h 72"/>
                <a:gd name="T84" fmla="*/ 40 w 60"/>
                <a:gd name="T85" fmla="*/ 17 h 72"/>
                <a:gd name="T86" fmla="*/ 40 w 60"/>
                <a:gd name="T87" fmla="*/ 12 h 72"/>
                <a:gd name="T88" fmla="*/ 38 w 60"/>
                <a:gd name="T89" fmla="*/ 8 h 72"/>
                <a:gd name="T90" fmla="*/ 36 w 60"/>
                <a:gd name="T91" fmla="*/ 7 h 72"/>
                <a:gd name="T92" fmla="*/ 33 w 60"/>
                <a:gd name="T93" fmla="*/ 5 h 72"/>
                <a:gd name="T94" fmla="*/ 31 w 60"/>
                <a:gd name="T95" fmla="*/ 5 h 72"/>
                <a:gd name="T96" fmla="*/ 28 w 60"/>
                <a:gd name="T97" fmla="*/ 5 h 72"/>
                <a:gd name="T98" fmla="*/ 24 w 60"/>
                <a:gd name="T99" fmla="*/ 8 h 72"/>
                <a:gd name="T100" fmla="*/ 23 w 60"/>
                <a:gd name="T101" fmla="*/ 14 h 72"/>
                <a:gd name="T102" fmla="*/ 21 w 60"/>
                <a:gd name="T103" fmla="*/ 19 h 72"/>
                <a:gd name="T104" fmla="*/ 21 w 60"/>
                <a:gd name="T105" fmla="*/ 25 h 72"/>
                <a:gd name="T106" fmla="*/ 21 w 60"/>
                <a:gd name="T107" fmla="*/ 29 h 72"/>
                <a:gd name="T108" fmla="*/ 41 w 60"/>
                <a:gd name="T109" fmla="*/ 29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0"/>
                <a:gd name="T166" fmla="*/ 0 h 72"/>
                <a:gd name="T167" fmla="*/ 60 w 60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0" h="72">
                  <a:moveTo>
                    <a:pt x="60" y="34"/>
                  </a:moveTo>
                  <a:lnTo>
                    <a:pt x="21" y="34"/>
                  </a:lnTo>
                  <a:lnTo>
                    <a:pt x="21" y="41"/>
                  </a:lnTo>
                  <a:lnTo>
                    <a:pt x="24" y="48"/>
                  </a:lnTo>
                  <a:lnTo>
                    <a:pt x="28" y="53"/>
                  </a:lnTo>
                  <a:lnTo>
                    <a:pt x="31" y="56"/>
                  </a:lnTo>
                  <a:lnTo>
                    <a:pt x="36" y="58"/>
                  </a:lnTo>
                  <a:lnTo>
                    <a:pt x="41" y="58"/>
                  </a:lnTo>
                  <a:lnTo>
                    <a:pt x="45" y="58"/>
                  </a:lnTo>
                  <a:lnTo>
                    <a:pt x="50" y="56"/>
                  </a:lnTo>
                  <a:lnTo>
                    <a:pt x="53" y="53"/>
                  </a:lnTo>
                  <a:lnTo>
                    <a:pt x="57" y="48"/>
                  </a:lnTo>
                  <a:lnTo>
                    <a:pt x="60" y="49"/>
                  </a:lnTo>
                  <a:lnTo>
                    <a:pt x="55" y="56"/>
                  </a:lnTo>
                  <a:lnTo>
                    <a:pt x="52" y="61"/>
                  </a:lnTo>
                  <a:lnTo>
                    <a:pt x="47" y="67"/>
                  </a:lnTo>
                  <a:lnTo>
                    <a:pt x="41" y="70"/>
                  </a:lnTo>
                  <a:lnTo>
                    <a:pt x="36" y="72"/>
                  </a:lnTo>
                  <a:lnTo>
                    <a:pt x="31" y="72"/>
                  </a:lnTo>
                  <a:lnTo>
                    <a:pt x="23" y="70"/>
                  </a:lnTo>
                  <a:lnTo>
                    <a:pt x="16" y="68"/>
                  </a:lnTo>
                  <a:lnTo>
                    <a:pt x="11" y="65"/>
                  </a:lnTo>
                  <a:lnTo>
                    <a:pt x="6" y="60"/>
                  </a:lnTo>
                  <a:lnTo>
                    <a:pt x="2" y="53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6" y="5"/>
                  </a:lnTo>
                  <a:lnTo>
                    <a:pt x="24" y="2"/>
                  </a:lnTo>
                  <a:lnTo>
                    <a:pt x="33" y="0"/>
                  </a:lnTo>
                  <a:lnTo>
                    <a:pt x="40" y="2"/>
                  </a:lnTo>
                  <a:lnTo>
                    <a:pt x="45" y="3"/>
                  </a:lnTo>
                  <a:lnTo>
                    <a:pt x="52" y="8"/>
                  </a:lnTo>
                  <a:lnTo>
                    <a:pt x="55" y="14"/>
                  </a:lnTo>
                  <a:lnTo>
                    <a:pt x="57" y="19"/>
                  </a:lnTo>
                  <a:lnTo>
                    <a:pt x="59" y="25"/>
                  </a:lnTo>
                  <a:lnTo>
                    <a:pt x="60" y="34"/>
                  </a:lnTo>
                  <a:close/>
                  <a:moveTo>
                    <a:pt x="41" y="29"/>
                  </a:moveTo>
                  <a:lnTo>
                    <a:pt x="41" y="22"/>
                  </a:lnTo>
                  <a:lnTo>
                    <a:pt x="40" y="17"/>
                  </a:lnTo>
                  <a:lnTo>
                    <a:pt x="40" y="12"/>
                  </a:lnTo>
                  <a:lnTo>
                    <a:pt x="38" y="8"/>
                  </a:lnTo>
                  <a:lnTo>
                    <a:pt x="36" y="7"/>
                  </a:lnTo>
                  <a:lnTo>
                    <a:pt x="33" y="5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4" y="8"/>
                  </a:lnTo>
                  <a:lnTo>
                    <a:pt x="23" y="14"/>
                  </a:lnTo>
                  <a:lnTo>
                    <a:pt x="21" y="19"/>
                  </a:lnTo>
                  <a:lnTo>
                    <a:pt x="21" y="25"/>
                  </a:lnTo>
                  <a:lnTo>
                    <a:pt x="21" y="29"/>
                  </a:lnTo>
                  <a:lnTo>
                    <a:pt x="41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6" name="Freeform 59"/>
            <p:cNvSpPr>
              <a:spLocks/>
            </p:cNvSpPr>
            <p:nvPr/>
          </p:nvSpPr>
          <p:spPr bwMode="auto">
            <a:xfrm>
              <a:off x="2808" y="1328"/>
              <a:ext cx="44" cy="105"/>
            </a:xfrm>
            <a:custGeom>
              <a:avLst/>
              <a:gdLst>
                <a:gd name="T0" fmla="*/ 44 w 44"/>
                <a:gd name="T1" fmla="*/ 0 h 105"/>
                <a:gd name="T2" fmla="*/ 10 w 44"/>
                <a:gd name="T3" fmla="*/ 105 h 105"/>
                <a:gd name="T4" fmla="*/ 0 w 44"/>
                <a:gd name="T5" fmla="*/ 105 h 105"/>
                <a:gd name="T6" fmla="*/ 34 w 44"/>
                <a:gd name="T7" fmla="*/ 0 h 105"/>
                <a:gd name="T8" fmla="*/ 44 w 44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05"/>
                <a:gd name="T17" fmla="*/ 44 w 44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05">
                  <a:moveTo>
                    <a:pt x="44" y="0"/>
                  </a:moveTo>
                  <a:lnTo>
                    <a:pt x="10" y="105"/>
                  </a:lnTo>
                  <a:lnTo>
                    <a:pt x="0" y="105"/>
                  </a:lnTo>
                  <a:lnTo>
                    <a:pt x="3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7" name="Freeform 60"/>
            <p:cNvSpPr>
              <a:spLocks/>
            </p:cNvSpPr>
            <p:nvPr/>
          </p:nvSpPr>
          <p:spPr bwMode="auto">
            <a:xfrm>
              <a:off x="2854" y="1328"/>
              <a:ext cx="106" cy="105"/>
            </a:xfrm>
            <a:custGeom>
              <a:avLst/>
              <a:gdLst>
                <a:gd name="T0" fmla="*/ 106 w 106"/>
                <a:gd name="T1" fmla="*/ 0 h 105"/>
                <a:gd name="T2" fmla="*/ 106 w 106"/>
                <a:gd name="T3" fmla="*/ 4 h 105"/>
                <a:gd name="T4" fmla="*/ 101 w 106"/>
                <a:gd name="T5" fmla="*/ 5 h 105"/>
                <a:gd name="T6" fmla="*/ 97 w 106"/>
                <a:gd name="T7" fmla="*/ 11 h 105"/>
                <a:gd name="T8" fmla="*/ 94 w 106"/>
                <a:gd name="T9" fmla="*/ 14 h 105"/>
                <a:gd name="T10" fmla="*/ 90 w 106"/>
                <a:gd name="T11" fmla="*/ 19 h 105"/>
                <a:gd name="T12" fmla="*/ 87 w 106"/>
                <a:gd name="T13" fmla="*/ 28 h 105"/>
                <a:gd name="T14" fmla="*/ 53 w 106"/>
                <a:gd name="T15" fmla="*/ 105 h 105"/>
                <a:gd name="T16" fmla="*/ 51 w 106"/>
                <a:gd name="T17" fmla="*/ 105 h 105"/>
                <a:gd name="T18" fmla="*/ 15 w 106"/>
                <a:gd name="T19" fmla="*/ 24 h 105"/>
                <a:gd name="T20" fmla="*/ 12 w 106"/>
                <a:gd name="T21" fmla="*/ 17 h 105"/>
                <a:gd name="T22" fmla="*/ 10 w 106"/>
                <a:gd name="T23" fmla="*/ 12 h 105"/>
                <a:gd name="T24" fmla="*/ 8 w 106"/>
                <a:gd name="T25" fmla="*/ 9 h 105"/>
                <a:gd name="T26" fmla="*/ 7 w 106"/>
                <a:gd name="T27" fmla="*/ 7 h 105"/>
                <a:gd name="T28" fmla="*/ 3 w 106"/>
                <a:gd name="T29" fmla="*/ 5 h 105"/>
                <a:gd name="T30" fmla="*/ 0 w 106"/>
                <a:gd name="T31" fmla="*/ 4 h 105"/>
                <a:gd name="T32" fmla="*/ 0 w 106"/>
                <a:gd name="T33" fmla="*/ 0 h 105"/>
                <a:gd name="T34" fmla="*/ 46 w 106"/>
                <a:gd name="T35" fmla="*/ 0 h 105"/>
                <a:gd name="T36" fmla="*/ 46 w 106"/>
                <a:gd name="T37" fmla="*/ 4 h 105"/>
                <a:gd name="T38" fmla="*/ 44 w 106"/>
                <a:gd name="T39" fmla="*/ 4 h 105"/>
                <a:gd name="T40" fmla="*/ 39 w 106"/>
                <a:gd name="T41" fmla="*/ 5 h 105"/>
                <a:gd name="T42" fmla="*/ 36 w 106"/>
                <a:gd name="T43" fmla="*/ 5 h 105"/>
                <a:gd name="T44" fmla="*/ 34 w 106"/>
                <a:gd name="T45" fmla="*/ 7 h 105"/>
                <a:gd name="T46" fmla="*/ 34 w 106"/>
                <a:gd name="T47" fmla="*/ 9 h 105"/>
                <a:gd name="T48" fmla="*/ 34 w 106"/>
                <a:gd name="T49" fmla="*/ 11 h 105"/>
                <a:gd name="T50" fmla="*/ 34 w 106"/>
                <a:gd name="T51" fmla="*/ 12 h 105"/>
                <a:gd name="T52" fmla="*/ 36 w 106"/>
                <a:gd name="T53" fmla="*/ 14 h 105"/>
                <a:gd name="T54" fmla="*/ 37 w 106"/>
                <a:gd name="T55" fmla="*/ 17 h 105"/>
                <a:gd name="T56" fmla="*/ 39 w 106"/>
                <a:gd name="T57" fmla="*/ 23 h 105"/>
                <a:gd name="T58" fmla="*/ 60 w 106"/>
                <a:gd name="T59" fmla="*/ 72 h 105"/>
                <a:gd name="T60" fmla="*/ 80 w 106"/>
                <a:gd name="T61" fmla="*/ 28 h 105"/>
                <a:gd name="T62" fmla="*/ 82 w 106"/>
                <a:gd name="T63" fmla="*/ 23 h 105"/>
                <a:gd name="T64" fmla="*/ 84 w 106"/>
                <a:gd name="T65" fmla="*/ 19 h 105"/>
                <a:gd name="T66" fmla="*/ 85 w 106"/>
                <a:gd name="T67" fmla="*/ 16 h 105"/>
                <a:gd name="T68" fmla="*/ 85 w 106"/>
                <a:gd name="T69" fmla="*/ 14 h 105"/>
                <a:gd name="T70" fmla="*/ 85 w 106"/>
                <a:gd name="T71" fmla="*/ 12 h 105"/>
                <a:gd name="T72" fmla="*/ 85 w 106"/>
                <a:gd name="T73" fmla="*/ 11 h 105"/>
                <a:gd name="T74" fmla="*/ 85 w 106"/>
                <a:gd name="T75" fmla="*/ 9 h 105"/>
                <a:gd name="T76" fmla="*/ 84 w 106"/>
                <a:gd name="T77" fmla="*/ 7 h 105"/>
                <a:gd name="T78" fmla="*/ 80 w 106"/>
                <a:gd name="T79" fmla="*/ 5 h 105"/>
                <a:gd name="T80" fmla="*/ 77 w 106"/>
                <a:gd name="T81" fmla="*/ 4 h 105"/>
                <a:gd name="T82" fmla="*/ 73 w 106"/>
                <a:gd name="T83" fmla="*/ 4 h 105"/>
                <a:gd name="T84" fmla="*/ 73 w 106"/>
                <a:gd name="T85" fmla="*/ 0 h 105"/>
                <a:gd name="T86" fmla="*/ 106 w 106"/>
                <a:gd name="T87" fmla="*/ 0 h 1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6"/>
                <a:gd name="T133" fmla="*/ 0 h 105"/>
                <a:gd name="T134" fmla="*/ 106 w 106"/>
                <a:gd name="T135" fmla="*/ 105 h 1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6" h="105">
                  <a:moveTo>
                    <a:pt x="106" y="0"/>
                  </a:moveTo>
                  <a:lnTo>
                    <a:pt x="106" y="4"/>
                  </a:lnTo>
                  <a:lnTo>
                    <a:pt x="101" y="5"/>
                  </a:lnTo>
                  <a:lnTo>
                    <a:pt x="97" y="11"/>
                  </a:lnTo>
                  <a:lnTo>
                    <a:pt x="94" y="14"/>
                  </a:lnTo>
                  <a:lnTo>
                    <a:pt x="90" y="19"/>
                  </a:lnTo>
                  <a:lnTo>
                    <a:pt x="87" y="28"/>
                  </a:lnTo>
                  <a:lnTo>
                    <a:pt x="53" y="105"/>
                  </a:lnTo>
                  <a:lnTo>
                    <a:pt x="51" y="105"/>
                  </a:lnTo>
                  <a:lnTo>
                    <a:pt x="15" y="24"/>
                  </a:lnTo>
                  <a:lnTo>
                    <a:pt x="12" y="17"/>
                  </a:lnTo>
                  <a:lnTo>
                    <a:pt x="10" y="12"/>
                  </a:lnTo>
                  <a:lnTo>
                    <a:pt x="8" y="9"/>
                  </a:lnTo>
                  <a:lnTo>
                    <a:pt x="7" y="7"/>
                  </a:lnTo>
                  <a:lnTo>
                    <a:pt x="3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39" y="5"/>
                  </a:lnTo>
                  <a:lnTo>
                    <a:pt x="36" y="5"/>
                  </a:lnTo>
                  <a:lnTo>
                    <a:pt x="34" y="7"/>
                  </a:lnTo>
                  <a:lnTo>
                    <a:pt x="34" y="9"/>
                  </a:lnTo>
                  <a:lnTo>
                    <a:pt x="34" y="11"/>
                  </a:lnTo>
                  <a:lnTo>
                    <a:pt x="34" y="12"/>
                  </a:lnTo>
                  <a:lnTo>
                    <a:pt x="36" y="14"/>
                  </a:lnTo>
                  <a:lnTo>
                    <a:pt x="37" y="17"/>
                  </a:lnTo>
                  <a:lnTo>
                    <a:pt x="39" y="23"/>
                  </a:lnTo>
                  <a:lnTo>
                    <a:pt x="60" y="72"/>
                  </a:lnTo>
                  <a:lnTo>
                    <a:pt x="80" y="28"/>
                  </a:lnTo>
                  <a:lnTo>
                    <a:pt x="82" y="23"/>
                  </a:lnTo>
                  <a:lnTo>
                    <a:pt x="84" y="19"/>
                  </a:lnTo>
                  <a:lnTo>
                    <a:pt x="85" y="16"/>
                  </a:lnTo>
                  <a:lnTo>
                    <a:pt x="85" y="14"/>
                  </a:lnTo>
                  <a:lnTo>
                    <a:pt x="85" y="12"/>
                  </a:lnTo>
                  <a:lnTo>
                    <a:pt x="85" y="11"/>
                  </a:lnTo>
                  <a:lnTo>
                    <a:pt x="85" y="9"/>
                  </a:lnTo>
                  <a:lnTo>
                    <a:pt x="84" y="7"/>
                  </a:lnTo>
                  <a:lnTo>
                    <a:pt x="80" y="5"/>
                  </a:lnTo>
                  <a:lnTo>
                    <a:pt x="77" y="4"/>
                  </a:lnTo>
                  <a:lnTo>
                    <a:pt x="73" y="4"/>
                  </a:lnTo>
                  <a:lnTo>
                    <a:pt x="73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8" name="Rectangle 61"/>
            <p:cNvSpPr>
              <a:spLocks noChangeArrowheads="1"/>
            </p:cNvSpPr>
            <p:nvPr/>
          </p:nvSpPr>
          <p:spPr bwMode="auto">
            <a:xfrm>
              <a:off x="3254" y="1395"/>
              <a:ext cx="41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9" name="Freeform 62"/>
            <p:cNvSpPr>
              <a:spLocks noEditPoints="1"/>
            </p:cNvSpPr>
            <p:nvPr/>
          </p:nvSpPr>
          <p:spPr bwMode="auto">
            <a:xfrm>
              <a:off x="3303" y="1366"/>
              <a:ext cx="69" cy="72"/>
            </a:xfrm>
            <a:custGeom>
              <a:avLst/>
              <a:gdLst>
                <a:gd name="T0" fmla="*/ 31 w 69"/>
                <a:gd name="T1" fmla="*/ 67 h 72"/>
                <a:gd name="T2" fmla="*/ 16 w 69"/>
                <a:gd name="T3" fmla="*/ 72 h 72"/>
                <a:gd name="T4" fmla="*/ 6 w 69"/>
                <a:gd name="T5" fmla="*/ 68 h 72"/>
                <a:gd name="T6" fmla="*/ 0 w 69"/>
                <a:gd name="T7" fmla="*/ 58 h 72"/>
                <a:gd name="T8" fmla="*/ 4 w 69"/>
                <a:gd name="T9" fmla="*/ 48 h 72"/>
                <a:gd name="T10" fmla="*/ 19 w 69"/>
                <a:gd name="T11" fmla="*/ 36 h 72"/>
                <a:gd name="T12" fmla="*/ 40 w 69"/>
                <a:gd name="T13" fmla="*/ 20 h 72"/>
                <a:gd name="T14" fmla="*/ 38 w 69"/>
                <a:gd name="T15" fmla="*/ 10 h 72"/>
                <a:gd name="T16" fmla="*/ 35 w 69"/>
                <a:gd name="T17" fmla="*/ 7 h 72"/>
                <a:gd name="T18" fmla="*/ 30 w 69"/>
                <a:gd name="T19" fmla="*/ 5 h 72"/>
                <a:gd name="T20" fmla="*/ 21 w 69"/>
                <a:gd name="T21" fmla="*/ 7 h 72"/>
                <a:gd name="T22" fmla="*/ 19 w 69"/>
                <a:gd name="T23" fmla="*/ 10 h 72"/>
                <a:gd name="T24" fmla="*/ 21 w 69"/>
                <a:gd name="T25" fmla="*/ 14 h 72"/>
                <a:gd name="T26" fmla="*/ 24 w 69"/>
                <a:gd name="T27" fmla="*/ 20 h 72"/>
                <a:gd name="T28" fmla="*/ 21 w 69"/>
                <a:gd name="T29" fmla="*/ 26 h 72"/>
                <a:gd name="T30" fmla="*/ 14 w 69"/>
                <a:gd name="T31" fmla="*/ 29 h 72"/>
                <a:gd name="T32" fmla="*/ 6 w 69"/>
                <a:gd name="T33" fmla="*/ 26 h 72"/>
                <a:gd name="T34" fmla="*/ 2 w 69"/>
                <a:gd name="T35" fmla="*/ 20 h 72"/>
                <a:gd name="T36" fmla="*/ 7 w 69"/>
                <a:gd name="T37" fmla="*/ 10 h 72"/>
                <a:gd name="T38" fmla="*/ 19 w 69"/>
                <a:gd name="T39" fmla="*/ 3 h 72"/>
                <a:gd name="T40" fmla="*/ 35 w 69"/>
                <a:gd name="T41" fmla="*/ 0 h 72"/>
                <a:gd name="T42" fmla="*/ 47 w 69"/>
                <a:gd name="T43" fmla="*/ 2 h 72"/>
                <a:gd name="T44" fmla="*/ 57 w 69"/>
                <a:gd name="T45" fmla="*/ 9 h 72"/>
                <a:gd name="T46" fmla="*/ 60 w 69"/>
                <a:gd name="T47" fmla="*/ 17 h 72"/>
                <a:gd name="T48" fmla="*/ 60 w 69"/>
                <a:gd name="T49" fmla="*/ 27 h 72"/>
                <a:gd name="T50" fmla="*/ 60 w 69"/>
                <a:gd name="T51" fmla="*/ 58 h 72"/>
                <a:gd name="T52" fmla="*/ 60 w 69"/>
                <a:gd name="T53" fmla="*/ 62 h 72"/>
                <a:gd name="T54" fmla="*/ 62 w 69"/>
                <a:gd name="T55" fmla="*/ 62 h 72"/>
                <a:gd name="T56" fmla="*/ 65 w 69"/>
                <a:gd name="T57" fmla="*/ 62 h 72"/>
                <a:gd name="T58" fmla="*/ 69 w 69"/>
                <a:gd name="T59" fmla="*/ 62 h 72"/>
                <a:gd name="T60" fmla="*/ 62 w 69"/>
                <a:gd name="T61" fmla="*/ 70 h 72"/>
                <a:gd name="T62" fmla="*/ 53 w 69"/>
                <a:gd name="T63" fmla="*/ 72 h 72"/>
                <a:gd name="T64" fmla="*/ 43 w 69"/>
                <a:gd name="T65" fmla="*/ 68 h 72"/>
                <a:gd name="T66" fmla="*/ 40 w 69"/>
                <a:gd name="T67" fmla="*/ 62 h 72"/>
                <a:gd name="T68" fmla="*/ 40 w 69"/>
                <a:gd name="T69" fmla="*/ 32 h 72"/>
                <a:gd name="T70" fmla="*/ 24 w 69"/>
                <a:gd name="T71" fmla="*/ 43 h 72"/>
                <a:gd name="T72" fmla="*/ 21 w 69"/>
                <a:gd name="T73" fmla="*/ 51 h 72"/>
                <a:gd name="T74" fmla="*/ 24 w 69"/>
                <a:gd name="T75" fmla="*/ 56 h 72"/>
                <a:gd name="T76" fmla="*/ 30 w 69"/>
                <a:gd name="T77" fmla="*/ 60 h 72"/>
                <a:gd name="T78" fmla="*/ 40 w 69"/>
                <a:gd name="T79" fmla="*/ 56 h 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9"/>
                <a:gd name="T121" fmla="*/ 0 h 72"/>
                <a:gd name="T122" fmla="*/ 69 w 69"/>
                <a:gd name="T123" fmla="*/ 72 h 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9" h="72">
                  <a:moveTo>
                    <a:pt x="40" y="62"/>
                  </a:moveTo>
                  <a:lnTo>
                    <a:pt x="31" y="67"/>
                  </a:lnTo>
                  <a:lnTo>
                    <a:pt x="23" y="70"/>
                  </a:lnTo>
                  <a:lnTo>
                    <a:pt x="16" y="72"/>
                  </a:lnTo>
                  <a:lnTo>
                    <a:pt x="9" y="70"/>
                  </a:lnTo>
                  <a:lnTo>
                    <a:pt x="6" y="68"/>
                  </a:lnTo>
                  <a:lnTo>
                    <a:pt x="2" y="63"/>
                  </a:lnTo>
                  <a:lnTo>
                    <a:pt x="0" y="58"/>
                  </a:lnTo>
                  <a:lnTo>
                    <a:pt x="2" y="53"/>
                  </a:lnTo>
                  <a:lnTo>
                    <a:pt x="4" y="48"/>
                  </a:lnTo>
                  <a:lnTo>
                    <a:pt x="9" y="44"/>
                  </a:lnTo>
                  <a:lnTo>
                    <a:pt x="19" y="36"/>
                  </a:lnTo>
                  <a:lnTo>
                    <a:pt x="40" y="27"/>
                  </a:lnTo>
                  <a:lnTo>
                    <a:pt x="40" y="20"/>
                  </a:lnTo>
                  <a:lnTo>
                    <a:pt x="40" y="14"/>
                  </a:lnTo>
                  <a:lnTo>
                    <a:pt x="38" y="10"/>
                  </a:lnTo>
                  <a:lnTo>
                    <a:pt x="36" y="9"/>
                  </a:lnTo>
                  <a:lnTo>
                    <a:pt x="35" y="7"/>
                  </a:lnTo>
                  <a:lnTo>
                    <a:pt x="31" y="5"/>
                  </a:lnTo>
                  <a:lnTo>
                    <a:pt x="30" y="5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21" y="14"/>
                  </a:lnTo>
                  <a:lnTo>
                    <a:pt x="23" y="17"/>
                  </a:lnTo>
                  <a:lnTo>
                    <a:pt x="24" y="20"/>
                  </a:lnTo>
                  <a:lnTo>
                    <a:pt x="23" y="24"/>
                  </a:lnTo>
                  <a:lnTo>
                    <a:pt x="21" y="26"/>
                  </a:lnTo>
                  <a:lnTo>
                    <a:pt x="18" y="29"/>
                  </a:lnTo>
                  <a:lnTo>
                    <a:pt x="14" y="29"/>
                  </a:lnTo>
                  <a:lnTo>
                    <a:pt x="9" y="29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4" y="15"/>
                  </a:lnTo>
                  <a:lnTo>
                    <a:pt x="7" y="10"/>
                  </a:lnTo>
                  <a:lnTo>
                    <a:pt x="12" y="5"/>
                  </a:lnTo>
                  <a:lnTo>
                    <a:pt x="19" y="3"/>
                  </a:lnTo>
                  <a:lnTo>
                    <a:pt x="28" y="2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7" y="2"/>
                  </a:lnTo>
                  <a:lnTo>
                    <a:pt x="52" y="5"/>
                  </a:lnTo>
                  <a:lnTo>
                    <a:pt x="57" y="9"/>
                  </a:lnTo>
                  <a:lnTo>
                    <a:pt x="59" y="14"/>
                  </a:lnTo>
                  <a:lnTo>
                    <a:pt x="60" y="17"/>
                  </a:lnTo>
                  <a:lnTo>
                    <a:pt x="60" y="20"/>
                  </a:lnTo>
                  <a:lnTo>
                    <a:pt x="60" y="27"/>
                  </a:lnTo>
                  <a:lnTo>
                    <a:pt x="60" y="55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4" y="62"/>
                  </a:lnTo>
                  <a:lnTo>
                    <a:pt x="65" y="62"/>
                  </a:lnTo>
                  <a:lnTo>
                    <a:pt x="67" y="60"/>
                  </a:lnTo>
                  <a:lnTo>
                    <a:pt x="69" y="62"/>
                  </a:lnTo>
                  <a:lnTo>
                    <a:pt x="65" y="67"/>
                  </a:lnTo>
                  <a:lnTo>
                    <a:pt x="62" y="70"/>
                  </a:lnTo>
                  <a:lnTo>
                    <a:pt x="57" y="72"/>
                  </a:lnTo>
                  <a:lnTo>
                    <a:pt x="53" y="72"/>
                  </a:lnTo>
                  <a:lnTo>
                    <a:pt x="47" y="72"/>
                  </a:lnTo>
                  <a:lnTo>
                    <a:pt x="43" y="68"/>
                  </a:lnTo>
                  <a:lnTo>
                    <a:pt x="42" y="65"/>
                  </a:lnTo>
                  <a:lnTo>
                    <a:pt x="40" y="62"/>
                  </a:lnTo>
                  <a:close/>
                  <a:moveTo>
                    <a:pt x="40" y="56"/>
                  </a:moveTo>
                  <a:lnTo>
                    <a:pt x="40" y="32"/>
                  </a:lnTo>
                  <a:lnTo>
                    <a:pt x="31" y="38"/>
                  </a:lnTo>
                  <a:lnTo>
                    <a:pt x="24" y="43"/>
                  </a:lnTo>
                  <a:lnTo>
                    <a:pt x="23" y="48"/>
                  </a:lnTo>
                  <a:lnTo>
                    <a:pt x="21" y="51"/>
                  </a:lnTo>
                  <a:lnTo>
                    <a:pt x="23" y="55"/>
                  </a:lnTo>
                  <a:lnTo>
                    <a:pt x="24" y="56"/>
                  </a:lnTo>
                  <a:lnTo>
                    <a:pt x="26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0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0" name="Freeform 63"/>
            <p:cNvSpPr>
              <a:spLocks/>
            </p:cNvSpPr>
            <p:nvPr/>
          </p:nvSpPr>
          <p:spPr bwMode="auto">
            <a:xfrm>
              <a:off x="3379" y="1342"/>
              <a:ext cx="46" cy="96"/>
            </a:xfrm>
            <a:custGeom>
              <a:avLst/>
              <a:gdLst>
                <a:gd name="T0" fmla="*/ 30 w 46"/>
                <a:gd name="T1" fmla="*/ 0 h 96"/>
                <a:gd name="T2" fmla="*/ 30 w 46"/>
                <a:gd name="T3" fmla="*/ 26 h 96"/>
                <a:gd name="T4" fmla="*/ 46 w 46"/>
                <a:gd name="T5" fmla="*/ 26 h 96"/>
                <a:gd name="T6" fmla="*/ 46 w 46"/>
                <a:gd name="T7" fmla="*/ 34 h 96"/>
                <a:gd name="T8" fmla="*/ 30 w 46"/>
                <a:gd name="T9" fmla="*/ 34 h 96"/>
                <a:gd name="T10" fmla="*/ 30 w 46"/>
                <a:gd name="T11" fmla="*/ 75 h 96"/>
                <a:gd name="T12" fmla="*/ 30 w 46"/>
                <a:gd name="T13" fmla="*/ 80 h 96"/>
                <a:gd name="T14" fmla="*/ 30 w 46"/>
                <a:gd name="T15" fmla="*/ 82 h 96"/>
                <a:gd name="T16" fmla="*/ 30 w 46"/>
                <a:gd name="T17" fmla="*/ 84 h 96"/>
                <a:gd name="T18" fmla="*/ 32 w 46"/>
                <a:gd name="T19" fmla="*/ 86 h 96"/>
                <a:gd name="T20" fmla="*/ 34 w 46"/>
                <a:gd name="T21" fmla="*/ 86 h 96"/>
                <a:gd name="T22" fmla="*/ 34 w 46"/>
                <a:gd name="T23" fmla="*/ 86 h 96"/>
                <a:gd name="T24" fmla="*/ 39 w 46"/>
                <a:gd name="T25" fmla="*/ 86 h 96"/>
                <a:gd name="T26" fmla="*/ 42 w 46"/>
                <a:gd name="T27" fmla="*/ 80 h 96"/>
                <a:gd name="T28" fmla="*/ 44 w 46"/>
                <a:gd name="T29" fmla="*/ 82 h 96"/>
                <a:gd name="T30" fmla="*/ 41 w 46"/>
                <a:gd name="T31" fmla="*/ 87 h 96"/>
                <a:gd name="T32" fmla="*/ 37 w 46"/>
                <a:gd name="T33" fmla="*/ 92 h 96"/>
                <a:gd name="T34" fmla="*/ 32 w 46"/>
                <a:gd name="T35" fmla="*/ 96 h 96"/>
                <a:gd name="T36" fmla="*/ 25 w 46"/>
                <a:gd name="T37" fmla="*/ 96 h 96"/>
                <a:gd name="T38" fmla="*/ 20 w 46"/>
                <a:gd name="T39" fmla="*/ 96 h 96"/>
                <a:gd name="T40" fmla="*/ 15 w 46"/>
                <a:gd name="T41" fmla="*/ 92 h 96"/>
                <a:gd name="T42" fmla="*/ 12 w 46"/>
                <a:gd name="T43" fmla="*/ 89 h 96"/>
                <a:gd name="T44" fmla="*/ 10 w 46"/>
                <a:gd name="T45" fmla="*/ 84 h 96"/>
                <a:gd name="T46" fmla="*/ 10 w 46"/>
                <a:gd name="T47" fmla="*/ 82 h 96"/>
                <a:gd name="T48" fmla="*/ 10 w 46"/>
                <a:gd name="T49" fmla="*/ 77 h 96"/>
                <a:gd name="T50" fmla="*/ 10 w 46"/>
                <a:gd name="T51" fmla="*/ 70 h 96"/>
                <a:gd name="T52" fmla="*/ 10 w 46"/>
                <a:gd name="T53" fmla="*/ 34 h 96"/>
                <a:gd name="T54" fmla="*/ 0 w 46"/>
                <a:gd name="T55" fmla="*/ 34 h 96"/>
                <a:gd name="T56" fmla="*/ 0 w 46"/>
                <a:gd name="T57" fmla="*/ 31 h 96"/>
                <a:gd name="T58" fmla="*/ 8 w 46"/>
                <a:gd name="T59" fmla="*/ 24 h 96"/>
                <a:gd name="T60" fmla="*/ 17 w 46"/>
                <a:gd name="T61" fmla="*/ 17 h 96"/>
                <a:gd name="T62" fmla="*/ 22 w 46"/>
                <a:gd name="T63" fmla="*/ 9 h 96"/>
                <a:gd name="T64" fmla="*/ 27 w 46"/>
                <a:gd name="T65" fmla="*/ 0 h 96"/>
                <a:gd name="T66" fmla="*/ 30 w 46"/>
                <a:gd name="T67" fmla="*/ 0 h 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"/>
                <a:gd name="T103" fmla="*/ 0 h 96"/>
                <a:gd name="T104" fmla="*/ 46 w 46"/>
                <a:gd name="T105" fmla="*/ 96 h 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" h="96">
                  <a:moveTo>
                    <a:pt x="30" y="0"/>
                  </a:moveTo>
                  <a:lnTo>
                    <a:pt x="30" y="26"/>
                  </a:lnTo>
                  <a:lnTo>
                    <a:pt x="46" y="26"/>
                  </a:lnTo>
                  <a:lnTo>
                    <a:pt x="46" y="34"/>
                  </a:lnTo>
                  <a:lnTo>
                    <a:pt x="30" y="34"/>
                  </a:lnTo>
                  <a:lnTo>
                    <a:pt x="30" y="75"/>
                  </a:lnTo>
                  <a:lnTo>
                    <a:pt x="30" y="80"/>
                  </a:lnTo>
                  <a:lnTo>
                    <a:pt x="30" y="82"/>
                  </a:lnTo>
                  <a:lnTo>
                    <a:pt x="30" y="84"/>
                  </a:lnTo>
                  <a:lnTo>
                    <a:pt x="32" y="86"/>
                  </a:lnTo>
                  <a:lnTo>
                    <a:pt x="34" y="86"/>
                  </a:lnTo>
                  <a:lnTo>
                    <a:pt x="39" y="86"/>
                  </a:lnTo>
                  <a:lnTo>
                    <a:pt x="42" y="80"/>
                  </a:lnTo>
                  <a:lnTo>
                    <a:pt x="44" y="82"/>
                  </a:lnTo>
                  <a:lnTo>
                    <a:pt x="41" y="87"/>
                  </a:lnTo>
                  <a:lnTo>
                    <a:pt x="37" y="92"/>
                  </a:lnTo>
                  <a:lnTo>
                    <a:pt x="32" y="96"/>
                  </a:lnTo>
                  <a:lnTo>
                    <a:pt x="25" y="96"/>
                  </a:lnTo>
                  <a:lnTo>
                    <a:pt x="20" y="96"/>
                  </a:lnTo>
                  <a:lnTo>
                    <a:pt x="15" y="92"/>
                  </a:lnTo>
                  <a:lnTo>
                    <a:pt x="12" y="89"/>
                  </a:lnTo>
                  <a:lnTo>
                    <a:pt x="10" y="84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0" y="70"/>
                  </a:lnTo>
                  <a:lnTo>
                    <a:pt x="10" y="34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8" y="24"/>
                  </a:lnTo>
                  <a:lnTo>
                    <a:pt x="17" y="17"/>
                  </a:lnTo>
                  <a:lnTo>
                    <a:pt x="22" y="9"/>
                  </a:lnTo>
                  <a:lnTo>
                    <a:pt x="27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1" name="Freeform 64"/>
            <p:cNvSpPr>
              <a:spLocks noEditPoints="1"/>
            </p:cNvSpPr>
            <p:nvPr/>
          </p:nvSpPr>
          <p:spPr bwMode="auto">
            <a:xfrm>
              <a:off x="3433" y="1333"/>
              <a:ext cx="33" cy="103"/>
            </a:xfrm>
            <a:custGeom>
              <a:avLst/>
              <a:gdLst>
                <a:gd name="T0" fmla="*/ 16 w 33"/>
                <a:gd name="T1" fmla="*/ 0 h 103"/>
                <a:gd name="T2" fmla="*/ 21 w 33"/>
                <a:gd name="T3" fmla="*/ 0 h 103"/>
                <a:gd name="T4" fmla="*/ 24 w 33"/>
                <a:gd name="T5" fmla="*/ 2 h 103"/>
                <a:gd name="T6" fmla="*/ 26 w 33"/>
                <a:gd name="T7" fmla="*/ 6 h 103"/>
                <a:gd name="T8" fmla="*/ 26 w 33"/>
                <a:gd name="T9" fmla="*/ 11 h 103"/>
                <a:gd name="T10" fmla="*/ 26 w 33"/>
                <a:gd name="T11" fmla="*/ 14 h 103"/>
                <a:gd name="T12" fmla="*/ 24 w 33"/>
                <a:gd name="T13" fmla="*/ 18 h 103"/>
                <a:gd name="T14" fmla="*/ 21 w 33"/>
                <a:gd name="T15" fmla="*/ 19 h 103"/>
                <a:gd name="T16" fmla="*/ 16 w 33"/>
                <a:gd name="T17" fmla="*/ 21 h 103"/>
                <a:gd name="T18" fmla="*/ 12 w 33"/>
                <a:gd name="T19" fmla="*/ 19 h 103"/>
                <a:gd name="T20" fmla="*/ 9 w 33"/>
                <a:gd name="T21" fmla="*/ 18 h 103"/>
                <a:gd name="T22" fmla="*/ 7 w 33"/>
                <a:gd name="T23" fmla="*/ 14 h 103"/>
                <a:gd name="T24" fmla="*/ 6 w 33"/>
                <a:gd name="T25" fmla="*/ 11 h 103"/>
                <a:gd name="T26" fmla="*/ 7 w 33"/>
                <a:gd name="T27" fmla="*/ 6 h 103"/>
                <a:gd name="T28" fmla="*/ 9 w 33"/>
                <a:gd name="T29" fmla="*/ 2 h 103"/>
                <a:gd name="T30" fmla="*/ 12 w 33"/>
                <a:gd name="T31" fmla="*/ 0 h 103"/>
                <a:gd name="T32" fmla="*/ 16 w 33"/>
                <a:gd name="T33" fmla="*/ 0 h 103"/>
                <a:gd name="T34" fmla="*/ 26 w 33"/>
                <a:gd name="T35" fmla="*/ 35 h 103"/>
                <a:gd name="T36" fmla="*/ 26 w 33"/>
                <a:gd name="T37" fmla="*/ 88 h 103"/>
                <a:gd name="T38" fmla="*/ 28 w 33"/>
                <a:gd name="T39" fmla="*/ 93 h 103"/>
                <a:gd name="T40" fmla="*/ 28 w 33"/>
                <a:gd name="T41" fmla="*/ 96 h 103"/>
                <a:gd name="T42" fmla="*/ 28 w 33"/>
                <a:gd name="T43" fmla="*/ 98 h 103"/>
                <a:gd name="T44" fmla="*/ 29 w 33"/>
                <a:gd name="T45" fmla="*/ 100 h 103"/>
                <a:gd name="T46" fmla="*/ 33 w 33"/>
                <a:gd name="T47" fmla="*/ 100 h 103"/>
                <a:gd name="T48" fmla="*/ 33 w 33"/>
                <a:gd name="T49" fmla="*/ 103 h 103"/>
                <a:gd name="T50" fmla="*/ 0 w 33"/>
                <a:gd name="T51" fmla="*/ 103 h 103"/>
                <a:gd name="T52" fmla="*/ 0 w 33"/>
                <a:gd name="T53" fmla="*/ 100 h 103"/>
                <a:gd name="T54" fmla="*/ 2 w 33"/>
                <a:gd name="T55" fmla="*/ 100 h 103"/>
                <a:gd name="T56" fmla="*/ 6 w 33"/>
                <a:gd name="T57" fmla="*/ 98 h 103"/>
                <a:gd name="T58" fmla="*/ 6 w 33"/>
                <a:gd name="T59" fmla="*/ 95 h 103"/>
                <a:gd name="T60" fmla="*/ 6 w 33"/>
                <a:gd name="T61" fmla="*/ 93 h 103"/>
                <a:gd name="T62" fmla="*/ 6 w 33"/>
                <a:gd name="T63" fmla="*/ 88 h 103"/>
                <a:gd name="T64" fmla="*/ 6 w 33"/>
                <a:gd name="T65" fmla="*/ 50 h 103"/>
                <a:gd name="T66" fmla="*/ 6 w 33"/>
                <a:gd name="T67" fmla="*/ 47 h 103"/>
                <a:gd name="T68" fmla="*/ 6 w 33"/>
                <a:gd name="T69" fmla="*/ 43 h 103"/>
                <a:gd name="T70" fmla="*/ 6 w 33"/>
                <a:gd name="T71" fmla="*/ 42 h 103"/>
                <a:gd name="T72" fmla="*/ 4 w 33"/>
                <a:gd name="T73" fmla="*/ 38 h 103"/>
                <a:gd name="T74" fmla="*/ 0 w 33"/>
                <a:gd name="T75" fmla="*/ 38 h 103"/>
                <a:gd name="T76" fmla="*/ 0 w 33"/>
                <a:gd name="T77" fmla="*/ 35 h 103"/>
                <a:gd name="T78" fmla="*/ 26 w 33"/>
                <a:gd name="T79" fmla="*/ 35 h 1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3"/>
                <a:gd name="T121" fmla="*/ 0 h 103"/>
                <a:gd name="T122" fmla="*/ 33 w 33"/>
                <a:gd name="T123" fmla="*/ 103 h 1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3" h="103">
                  <a:moveTo>
                    <a:pt x="16" y="0"/>
                  </a:moveTo>
                  <a:lnTo>
                    <a:pt x="21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4"/>
                  </a:lnTo>
                  <a:lnTo>
                    <a:pt x="24" y="18"/>
                  </a:lnTo>
                  <a:lnTo>
                    <a:pt x="21" y="19"/>
                  </a:lnTo>
                  <a:lnTo>
                    <a:pt x="16" y="21"/>
                  </a:lnTo>
                  <a:lnTo>
                    <a:pt x="12" y="19"/>
                  </a:lnTo>
                  <a:lnTo>
                    <a:pt x="9" y="18"/>
                  </a:lnTo>
                  <a:lnTo>
                    <a:pt x="7" y="14"/>
                  </a:lnTo>
                  <a:lnTo>
                    <a:pt x="6" y="11"/>
                  </a:lnTo>
                  <a:lnTo>
                    <a:pt x="7" y="6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26" y="35"/>
                  </a:moveTo>
                  <a:lnTo>
                    <a:pt x="26" y="88"/>
                  </a:lnTo>
                  <a:lnTo>
                    <a:pt x="28" y="93"/>
                  </a:lnTo>
                  <a:lnTo>
                    <a:pt x="28" y="96"/>
                  </a:lnTo>
                  <a:lnTo>
                    <a:pt x="28" y="98"/>
                  </a:lnTo>
                  <a:lnTo>
                    <a:pt x="29" y="100"/>
                  </a:lnTo>
                  <a:lnTo>
                    <a:pt x="33" y="100"/>
                  </a:lnTo>
                  <a:lnTo>
                    <a:pt x="33" y="103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2" y="100"/>
                  </a:lnTo>
                  <a:lnTo>
                    <a:pt x="6" y="98"/>
                  </a:lnTo>
                  <a:lnTo>
                    <a:pt x="6" y="95"/>
                  </a:lnTo>
                  <a:lnTo>
                    <a:pt x="6" y="93"/>
                  </a:lnTo>
                  <a:lnTo>
                    <a:pt x="6" y="88"/>
                  </a:lnTo>
                  <a:lnTo>
                    <a:pt x="6" y="50"/>
                  </a:lnTo>
                  <a:lnTo>
                    <a:pt x="6" y="47"/>
                  </a:lnTo>
                  <a:lnTo>
                    <a:pt x="6" y="43"/>
                  </a:lnTo>
                  <a:lnTo>
                    <a:pt x="6" y="42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26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2" name="Freeform 65"/>
            <p:cNvSpPr>
              <a:spLocks noEditPoints="1"/>
            </p:cNvSpPr>
            <p:nvPr/>
          </p:nvSpPr>
          <p:spPr bwMode="auto">
            <a:xfrm>
              <a:off x="3474" y="1366"/>
              <a:ext cx="67" cy="72"/>
            </a:xfrm>
            <a:custGeom>
              <a:avLst/>
              <a:gdLst>
                <a:gd name="T0" fmla="*/ 33 w 67"/>
                <a:gd name="T1" fmla="*/ 0 h 72"/>
                <a:gd name="T2" fmla="*/ 41 w 67"/>
                <a:gd name="T3" fmla="*/ 2 h 72"/>
                <a:gd name="T4" fmla="*/ 50 w 67"/>
                <a:gd name="T5" fmla="*/ 5 h 72"/>
                <a:gd name="T6" fmla="*/ 55 w 67"/>
                <a:gd name="T7" fmla="*/ 9 h 72"/>
                <a:gd name="T8" fmla="*/ 60 w 67"/>
                <a:gd name="T9" fmla="*/ 12 h 72"/>
                <a:gd name="T10" fmla="*/ 62 w 67"/>
                <a:gd name="T11" fmla="*/ 17 h 72"/>
                <a:gd name="T12" fmla="*/ 65 w 67"/>
                <a:gd name="T13" fmla="*/ 27 h 72"/>
                <a:gd name="T14" fmla="*/ 67 w 67"/>
                <a:gd name="T15" fmla="*/ 36 h 72"/>
                <a:gd name="T16" fmla="*/ 65 w 67"/>
                <a:gd name="T17" fmla="*/ 44 h 72"/>
                <a:gd name="T18" fmla="*/ 64 w 67"/>
                <a:gd name="T19" fmla="*/ 53 h 72"/>
                <a:gd name="T20" fmla="*/ 59 w 67"/>
                <a:gd name="T21" fmla="*/ 60 h 72"/>
                <a:gd name="T22" fmla="*/ 53 w 67"/>
                <a:gd name="T23" fmla="*/ 65 h 72"/>
                <a:gd name="T24" fmla="*/ 48 w 67"/>
                <a:gd name="T25" fmla="*/ 68 h 72"/>
                <a:gd name="T26" fmla="*/ 41 w 67"/>
                <a:gd name="T27" fmla="*/ 72 h 72"/>
                <a:gd name="T28" fmla="*/ 33 w 67"/>
                <a:gd name="T29" fmla="*/ 72 h 72"/>
                <a:gd name="T30" fmla="*/ 26 w 67"/>
                <a:gd name="T31" fmla="*/ 72 h 72"/>
                <a:gd name="T32" fmla="*/ 19 w 67"/>
                <a:gd name="T33" fmla="*/ 68 h 72"/>
                <a:gd name="T34" fmla="*/ 14 w 67"/>
                <a:gd name="T35" fmla="*/ 67 h 72"/>
                <a:gd name="T36" fmla="*/ 9 w 67"/>
                <a:gd name="T37" fmla="*/ 62 h 72"/>
                <a:gd name="T38" fmla="*/ 4 w 67"/>
                <a:gd name="T39" fmla="*/ 53 h 72"/>
                <a:gd name="T40" fmla="*/ 0 w 67"/>
                <a:gd name="T41" fmla="*/ 46 h 72"/>
                <a:gd name="T42" fmla="*/ 0 w 67"/>
                <a:gd name="T43" fmla="*/ 36 h 72"/>
                <a:gd name="T44" fmla="*/ 0 w 67"/>
                <a:gd name="T45" fmla="*/ 27 h 72"/>
                <a:gd name="T46" fmla="*/ 4 w 67"/>
                <a:gd name="T47" fmla="*/ 19 h 72"/>
                <a:gd name="T48" fmla="*/ 9 w 67"/>
                <a:gd name="T49" fmla="*/ 12 h 72"/>
                <a:gd name="T50" fmla="*/ 14 w 67"/>
                <a:gd name="T51" fmla="*/ 7 h 72"/>
                <a:gd name="T52" fmla="*/ 19 w 67"/>
                <a:gd name="T53" fmla="*/ 3 h 72"/>
                <a:gd name="T54" fmla="*/ 26 w 67"/>
                <a:gd name="T55" fmla="*/ 2 h 72"/>
                <a:gd name="T56" fmla="*/ 33 w 67"/>
                <a:gd name="T57" fmla="*/ 0 h 72"/>
                <a:gd name="T58" fmla="*/ 33 w 67"/>
                <a:gd name="T59" fmla="*/ 5 h 72"/>
                <a:gd name="T60" fmla="*/ 30 w 67"/>
                <a:gd name="T61" fmla="*/ 5 h 72"/>
                <a:gd name="T62" fmla="*/ 26 w 67"/>
                <a:gd name="T63" fmla="*/ 9 h 72"/>
                <a:gd name="T64" fmla="*/ 24 w 67"/>
                <a:gd name="T65" fmla="*/ 10 h 72"/>
                <a:gd name="T66" fmla="*/ 23 w 67"/>
                <a:gd name="T67" fmla="*/ 14 h 72"/>
                <a:gd name="T68" fmla="*/ 23 w 67"/>
                <a:gd name="T69" fmla="*/ 19 h 72"/>
                <a:gd name="T70" fmla="*/ 21 w 67"/>
                <a:gd name="T71" fmla="*/ 26 h 72"/>
                <a:gd name="T72" fmla="*/ 21 w 67"/>
                <a:gd name="T73" fmla="*/ 32 h 72"/>
                <a:gd name="T74" fmla="*/ 21 w 67"/>
                <a:gd name="T75" fmla="*/ 43 h 72"/>
                <a:gd name="T76" fmla="*/ 21 w 67"/>
                <a:gd name="T77" fmla="*/ 50 h 72"/>
                <a:gd name="T78" fmla="*/ 23 w 67"/>
                <a:gd name="T79" fmla="*/ 56 h 72"/>
                <a:gd name="T80" fmla="*/ 24 w 67"/>
                <a:gd name="T81" fmla="*/ 62 h 72"/>
                <a:gd name="T82" fmla="*/ 26 w 67"/>
                <a:gd name="T83" fmla="*/ 65 h 72"/>
                <a:gd name="T84" fmla="*/ 30 w 67"/>
                <a:gd name="T85" fmla="*/ 67 h 72"/>
                <a:gd name="T86" fmla="*/ 33 w 67"/>
                <a:gd name="T87" fmla="*/ 67 h 72"/>
                <a:gd name="T88" fmla="*/ 36 w 67"/>
                <a:gd name="T89" fmla="*/ 67 h 72"/>
                <a:gd name="T90" fmla="*/ 40 w 67"/>
                <a:gd name="T91" fmla="*/ 65 h 72"/>
                <a:gd name="T92" fmla="*/ 43 w 67"/>
                <a:gd name="T93" fmla="*/ 62 h 72"/>
                <a:gd name="T94" fmla="*/ 45 w 67"/>
                <a:gd name="T95" fmla="*/ 58 h 72"/>
                <a:gd name="T96" fmla="*/ 47 w 67"/>
                <a:gd name="T97" fmla="*/ 48 h 72"/>
                <a:gd name="T98" fmla="*/ 47 w 67"/>
                <a:gd name="T99" fmla="*/ 31 h 72"/>
                <a:gd name="T100" fmla="*/ 47 w 67"/>
                <a:gd name="T101" fmla="*/ 22 h 72"/>
                <a:gd name="T102" fmla="*/ 45 w 67"/>
                <a:gd name="T103" fmla="*/ 17 h 72"/>
                <a:gd name="T104" fmla="*/ 45 w 67"/>
                <a:gd name="T105" fmla="*/ 14 h 72"/>
                <a:gd name="T106" fmla="*/ 43 w 67"/>
                <a:gd name="T107" fmla="*/ 10 h 72"/>
                <a:gd name="T108" fmla="*/ 40 w 67"/>
                <a:gd name="T109" fmla="*/ 7 h 72"/>
                <a:gd name="T110" fmla="*/ 36 w 67"/>
                <a:gd name="T111" fmla="*/ 5 h 72"/>
                <a:gd name="T112" fmla="*/ 33 w 67"/>
                <a:gd name="T113" fmla="*/ 5 h 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7"/>
                <a:gd name="T172" fmla="*/ 0 h 72"/>
                <a:gd name="T173" fmla="*/ 67 w 67"/>
                <a:gd name="T174" fmla="*/ 72 h 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7" h="72">
                  <a:moveTo>
                    <a:pt x="33" y="0"/>
                  </a:moveTo>
                  <a:lnTo>
                    <a:pt x="41" y="2"/>
                  </a:lnTo>
                  <a:lnTo>
                    <a:pt x="50" y="5"/>
                  </a:lnTo>
                  <a:lnTo>
                    <a:pt x="55" y="9"/>
                  </a:lnTo>
                  <a:lnTo>
                    <a:pt x="60" y="12"/>
                  </a:lnTo>
                  <a:lnTo>
                    <a:pt x="62" y="17"/>
                  </a:lnTo>
                  <a:lnTo>
                    <a:pt x="65" y="27"/>
                  </a:lnTo>
                  <a:lnTo>
                    <a:pt x="67" y="36"/>
                  </a:lnTo>
                  <a:lnTo>
                    <a:pt x="65" y="44"/>
                  </a:lnTo>
                  <a:lnTo>
                    <a:pt x="64" y="53"/>
                  </a:lnTo>
                  <a:lnTo>
                    <a:pt x="59" y="60"/>
                  </a:lnTo>
                  <a:lnTo>
                    <a:pt x="53" y="65"/>
                  </a:lnTo>
                  <a:lnTo>
                    <a:pt x="48" y="68"/>
                  </a:lnTo>
                  <a:lnTo>
                    <a:pt x="41" y="72"/>
                  </a:lnTo>
                  <a:lnTo>
                    <a:pt x="33" y="72"/>
                  </a:lnTo>
                  <a:lnTo>
                    <a:pt x="26" y="72"/>
                  </a:lnTo>
                  <a:lnTo>
                    <a:pt x="19" y="68"/>
                  </a:lnTo>
                  <a:lnTo>
                    <a:pt x="14" y="67"/>
                  </a:lnTo>
                  <a:lnTo>
                    <a:pt x="9" y="62"/>
                  </a:lnTo>
                  <a:lnTo>
                    <a:pt x="4" y="53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9" y="12"/>
                  </a:lnTo>
                  <a:lnTo>
                    <a:pt x="14" y="7"/>
                  </a:lnTo>
                  <a:lnTo>
                    <a:pt x="19" y="3"/>
                  </a:lnTo>
                  <a:lnTo>
                    <a:pt x="26" y="2"/>
                  </a:lnTo>
                  <a:lnTo>
                    <a:pt x="33" y="0"/>
                  </a:lnTo>
                  <a:close/>
                  <a:moveTo>
                    <a:pt x="33" y="5"/>
                  </a:moveTo>
                  <a:lnTo>
                    <a:pt x="30" y="5"/>
                  </a:lnTo>
                  <a:lnTo>
                    <a:pt x="26" y="9"/>
                  </a:lnTo>
                  <a:lnTo>
                    <a:pt x="24" y="10"/>
                  </a:lnTo>
                  <a:lnTo>
                    <a:pt x="23" y="14"/>
                  </a:lnTo>
                  <a:lnTo>
                    <a:pt x="23" y="19"/>
                  </a:lnTo>
                  <a:lnTo>
                    <a:pt x="21" y="26"/>
                  </a:lnTo>
                  <a:lnTo>
                    <a:pt x="21" y="32"/>
                  </a:lnTo>
                  <a:lnTo>
                    <a:pt x="21" y="43"/>
                  </a:lnTo>
                  <a:lnTo>
                    <a:pt x="21" y="50"/>
                  </a:lnTo>
                  <a:lnTo>
                    <a:pt x="23" y="56"/>
                  </a:lnTo>
                  <a:lnTo>
                    <a:pt x="24" y="62"/>
                  </a:lnTo>
                  <a:lnTo>
                    <a:pt x="26" y="65"/>
                  </a:lnTo>
                  <a:lnTo>
                    <a:pt x="30" y="67"/>
                  </a:lnTo>
                  <a:lnTo>
                    <a:pt x="33" y="67"/>
                  </a:lnTo>
                  <a:lnTo>
                    <a:pt x="36" y="67"/>
                  </a:lnTo>
                  <a:lnTo>
                    <a:pt x="40" y="65"/>
                  </a:lnTo>
                  <a:lnTo>
                    <a:pt x="43" y="62"/>
                  </a:lnTo>
                  <a:lnTo>
                    <a:pt x="45" y="58"/>
                  </a:lnTo>
                  <a:lnTo>
                    <a:pt x="47" y="48"/>
                  </a:lnTo>
                  <a:lnTo>
                    <a:pt x="47" y="31"/>
                  </a:lnTo>
                  <a:lnTo>
                    <a:pt x="47" y="22"/>
                  </a:lnTo>
                  <a:lnTo>
                    <a:pt x="45" y="17"/>
                  </a:lnTo>
                  <a:lnTo>
                    <a:pt x="45" y="14"/>
                  </a:lnTo>
                  <a:lnTo>
                    <a:pt x="43" y="10"/>
                  </a:lnTo>
                  <a:lnTo>
                    <a:pt x="40" y="7"/>
                  </a:lnTo>
                  <a:lnTo>
                    <a:pt x="36" y="5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3" name="Freeform 66"/>
            <p:cNvSpPr>
              <a:spLocks/>
            </p:cNvSpPr>
            <p:nvPr/>
          </p:nvSpPr>
          <p:spPr bwMode="auto">
            <a:xfrm>
              <a:off x="3551" y="1366"/>
              <a:ext cx="72" cy="70"/>
            </a:xfrm>
            <a:custGeom>
              <a:avLst/>
              <a:gdLst>
                <a:gd name="T0" fmla="*/ 28 w 72"/>
                <a:gd name="T1" fmla="*/ 2 h 70"/>
                <a:gd name="T2" fmla="*/ 28 w 72"/>
                <a:gd name="T3" fmla="*/ 12 h 70"/>
                <a:gd name="T4" fmla="*/ 33 w 72"/>
                <a:gd name="T5" fmla="*/ 7 h 70"/>
                <a:gd name="T6" fmla="*/ 38 w 72"/>
                <a:gd name="T7" fmla="*/ 3 h 70"/>
                <a:gd name="T8" fmla="*/ 43 w 72"/>
                <a:gd name="T9" fmla="*/ 2 h 70"/>
                <a:gd name="T10" fmla="*/ 48 w 72"/>
                <a:gd name="T11" fmla="*/ 0 h 70"/>
                <a:gd name="T12" fmla="*/ 55 w 72"/>
                <a:gd name="T13" fmla="*/ 2 h 70"/>
                <a:gd name="T14" fmla="*/ 59 w 72"/>
                <a:gd name="T15" fmla="*/ 3 h 70"/>
                <a:gd name="T16" fmla="*/ 64 w 72"/>
                <a:gd name="T17" fmla="*/ 9 h 70"/>
                <a:gd name="T18" fmla="*/ 65 w 72"/>
                <a:gd name="T19" fmla="*/ 14 h 70"/>
                <a:gd name="T20" fmla="*/ 65 w 72"/>
                <a:gd name="T21" fmla="*/ 17 h 70"/>
                <a:gd name="T22" fmla="*/ 65 w 72"/>
                <a:gd name="T23" fmla="*/ 22 h 70"/>
                <a:gd name="T24" fmla="*/ 67 w 72"/>
                <a:gd name="T25" fmla="*/ 29 h 70"/>
                <a:gd name="T26" fmla="*/ 67 w 72"/>
                <a:gd name="T27" fmla="*/ 55 h 70"/>
                <a:gd name="T28" fmla="*/ 67 w 72"/>
                <a:gd name="T29" fmla="*/ 60 h 70"/>
                <a:gd name="T30" fmla="*/ 67 w 72"/>
                <a:gd name="T31" fmla="*/ 63 h 70"/>
                <a:gd name="T32" fmla="*/ 67 w 72"/>
                <a:gd name="T33" fmla="*/ 65 h 70"/>
                <a:gd name="T34" fmla="*/ 69 w 72"/>
                <a:gd name="T35" fmla="*/ 67 h 70"/>
                <a:gd name="T36" fmla="*/ 72 w 72"/>
                <a:gd name="T37" fmla="*/ 67 h 70"/>
                <a:gd name="T38" fmla="*/ 72 w 72"/>
                <a:gd name="T39" fmla="*/ 70 h 70"/>
                <a:gd name="T40" fmla="*/ 40 w 72"/>
                <a:gd name="T41" fmla="*/ 70 h 70"/>
                <a:gd name="T42" fmla="*/ 40 w 72"/>
                <a:gd name="T43" fmla="*/ 67 h 70"/>
                <a:gd name="T44" fmla="*/ 43 w 72"/>
                <a:gd name="T45" fmla="*/ 67 h 70"/>
                <a:gd name="T46" fmla="*/ 45 w 72"/>
                <a:gd name="T47" fmla="*/ 63 h 70"/>
                <a:gd name="T48" fmla="*/ 45 w 72"/>
                <a:gd name="T49" fmla="*/ 60 h 70"/>
                <a:gd name="T50" fmla="*/ 45 w 72"/>
                <a:gd name="T51" fmla="*/ 55 h 70"/>
                <a:gd name="T52" fmla="*/ 45 w 72"/>
                <a:gd name="T53" fmla="*/ 24 h 70"/>
                <a:gd name="T54" fmla="*/ 45 w 72"/>
                <a:gd name="T55" fmla="*/ 19 h 70"/>
                <a:gd name="T56" fmla="*/ 45 w 72"/>
                <a:gd name="T57" fmla="*/ 14 h 70"/>
                <a:gd name="T58" fmla="*/ 45 w 72"/>
                <a:gd name="T59" fmla="*/ 12 h 70"/>
                <a:gd name="T60" fmla="*/ 43 w 72"/>
                <a:gd name="T61" fmla="*/ 10 h 70"/>
                <a:gd name="T62" fmla="*/ 41 w 72"/>
                <a:gd name="T63" fmla="*/ 10 h 70"/>
                <a:gd name="T64" fmla="*/ 40 w 72"/>
                <a:gd name="T65" fmla="*/ 10 h 70"/>
                <a:gd name="T66" fmla="*/ 35 w 72"/>
                <a:gd name="T67" fmla="*/ 12 h 70"/>
                <a:gd name="T68" fmla="*/ 31 w 72"/>
                <a:gd name="T69" fmla="*/ 15 h 70"/>
                <a:gd name="T70" fmla="*/ 28 w 72"/>
                <a:gd name="T71" fmla="*/ 20 h 70"/>
                <a:gd name="T72" fmla="*/ 28 w 72"/>
                <a:gd name="T73" fmla="*/ 55 h 70"/>
                <a:gd name="T74" fmla="*/ 28 w 72"/>
                <a:gd name="T75" fmla="*/ 60 h 70"/>
                <a:gd name="T76" fmla="*/ 29 w 72"/>
                <a:gd name="T77" fmla="*/ 63 h 70"/>
                <a:gd name="T78" fmla="*/ 29 w 72"/>
                <a:gd name="T79" fmla="*/ 65 h 70"/>
                <a:gd name="T80" fmla="*/ 31 w 72"/>
                <a:gd name="T81" fmla="*/ 67 h 70"/>
                <a:gd name="T82" fmla="*/ 35 w 72"/>
                <a:gd name="T83" fmla="*/ 67 h 70"/>
                <a:gd name="T84" fmla="*/ 35 w 72"/>
                <a:gd name="T85" fmla="*/ 70 h 70"/>
                <a:gd name="T86" fmla="*/ 0 w 72"/>
                <a:gd name="T87" fmla="*/ 70 h 70"/>
                <a:gd name="T88" fmla="*/ 0 w 72"/>
                <a:gd name="T89" fmla="*/ 67 h 70"/>
                <a:gd name="T90" fmla="*/ 4 w 72"/>
                <a:gd name="T91" fmla="*/ 67 h 70"/>
                <a:gd name="T92" fmla="*/ 6 w 72"/>
                <a:gd name="T93" fmla="*/ 65 h 70"/>
                <a:gd name="T94" fmla="*/ 7 w 72"/>
                <a:gd name="T95" fmla="*/ 63 h 70"/>
                <a:gd name="T96" fmla="*/ 7 w 72"/>
                <a:gd name="T97" fmla="*/ 60 h 70"/>
                <a:gd name="T98" fmla="*/ 7 w 72"/>
                <a:gd name="T99" fmla="*/ 55 h 70"/>
                <a:gd name="T100" fmla="*/ 7 w 72"/>
                <a:gd name="T101" fmla="*/ 17 h 70"/>
                <a:gd name="T102" fmla="*/ 7 w 72"/>
                <a:gd name="T103" fmla="*/ 14 h 70"/>
                <a:gd name="T104" fmla="*/ 7 w 72"/>
                <a:gd name="T105" fmla="*/ 10 h 70"/>
                <a:gd name="T106" fmla="*/ 6 w 72"/>
                <a:gd name="T107" fmla="*/ 9 h 70"/>
                <a:gd name="T108" fmla="*/ 4 w 72"/>
                <a:gd name="T109" fmla="*/ 7 h 70"/>
                <a:gd name="T110" fmla="*/ 0 w 72"/>
                <a:gd name="T111" fmla="*/ 5 h 70"/>
                <a:gd name="T112" fmla="*/ 0 w 72"/>
                <a:gd name="T113" fmla="*/ 2 h 70"/>
                <a:gd name="T114" fmla="*/ 28 w 72"/>
                <a:gd name="T115" fmla="*/ 2 h 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2"/>
                <a:gd name="T175" fmla="*/ 0 h 70"/>
                <a:gd name="T176" fmla="*/ 72 w 72"/>
                <a:gd name="T177" fmla="*/ 70 h 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2" h="70">
                  <a:moveTo>
                    <a:pt x="28" y="2"/>
                  </a:moveTo>
                  <a:lnTo>
                    <a:pt x="28" y="12"/>
                  </a:lnTo>
                  <a:lnTo>
                    <a:pt x="33" y="7"/>
                  </a:lnTo>
                  <a:lnTo>
                    <a:pt x="38" y="3"/>
                  </a:lnTo>
                  <a:lnTo>
                    <a:pt x="43" y="2"/>
                  </a:lnTo>
                  <a:lnTo>
                    <a:pt x="48" y="0"/>
                  </a:lnTo>
                  <a:lnTo>
                    <a:pt x="55" y="2"/>
                  </a:lnTo>
                  <a:lnTo>
                    <a:pt x="59" y="3"/>
                  </a:lnTo>
                  <a:lnTo>
                    <a:pt x="64" y="9"/>
                  </a:lnTo>
                  <a:lnTo>
                    <a:pt x="65" y="14"/>
                  </a:lnTo>
                  <a:lnTo>
                    <a:pt x="65" y="17"/>
                  </a:lnTo>
                  <a:lnTo>
                    <a:pt x="65" y="22"/>
                  </a:lnTo>
                  <a:lnTo>
                    <a:pt x="67" y="29"/>
                  </a:lnTo>
                  <a:lnTo>
                    <a:pt x="67" y="55"/>
                  </a:lnTo>
                  <a:lnTo>
                    <a:pt x="67" y="60"/>
                  </a:lnTo>
                  <a:lnTo>
                    <a:pt x="67" y="63"/>
                  </a:lnTo>
                  <a:lnTo>
                    <a:pt x="67" y="65"/>
                  </a:lnTo>
                  <a:lnTo>
                    <a:pt x="69" y="67"/>
                  </a:lnTo>
                  <a:lnTo>
                    <a:pt x="72" y="67"/>
                  </a:lnTo>
                  <a:lnTo>
                    <a:pt x="72" y="70"/>
                  </a:lnTo>
                  <a:lnTo>
                    <a:pt x="40" y="70"/>
                  </a:lnTo>
                  <a:lnTo>
                    <a:pt x="40" y="67"/>
                  </a:lnTo>
                  <a:lnTo>
                    <a:pt x="43" y="67"/>
                  </a:lnTo>
                  <a:lnTo>
                    <a:pt x="45" y="63"/>
                  </a:lnTo>
                  <a:lnTo>
                    <a:pt x="45" y="60"/>
                  </a:lnTo>
                  <a:lnTo>
                    <a:pt x="45" y="55"/>
                  </a:lnTo>
                  <a:lnTo>
                    <a:pt x="45" y="24"/>
                  </a:lnTo>
                  <a:lnTo>
                    <a:pt x="45" y="19"/>
                  </a:lnTo>
                  <a:lnTo>
                    <a:pt x="45" y="14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1" y="10"/>
                  </a:lnTo>
                  <a:lnTo>
                    <a:pt x="40" y="10"/>
                  </a:lnTo>
                  <a:lnTo>
                    <a:pt x="35" y="12"/>
                  </a:lnTo>
                  <a:lnTo>
                    <a:pt x="31" y="15"/>
                  </a:lnTo>
                  <a:lnTo>
                    <a:pt x="28" y="20"/>
                  </a:lnTo>
                  <a:lnTo>
                    <a:pt x="28" y="55"/>
                  </a:lnTo>
                  <a:lnTo>
                    <a:pt x="28" y="60"/>
                  </a:lnTo>
                  <a:lnTo>
                    <a:pt x="29" y="63"/>
                  </a:lnTo>
                  <a:lnTo>
                    <a:pt x="29" y="65"/>
                  </a:lnTo>
                  <a:lnTo>
                    <a:pt x="31" y="67"/>
                  </a:lnTo>
                  <a:lnTo>
                    <a:pt x="35" y="67"/>
                  </a:lnTo>
                  <a:lnTo>
                    <a:pt x="35" y="70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4" y="67"/>
                  </a:lnTo>
                  <a:lnTo>
                    <a:pt x="6" y="65"/>
                  </a:lnTo>
                  <a:lnTo>
                    <a:pt x="7" y="63"/>
                  </a:lnTo>
                  <a:lnTo>
                    <a:pt x="7" y="60"/>
                  </a:lnTo>
                  <a:lnTo>
                    <a:pt x="7" y="55"/>
                  </a:lnTo>
                  <a:lnTo>
                    <a:pt x="7" y="17"/>
                  </a:lnTo>
                  <a:lnTo>
                    <a:pt x="7" y="14"/>
                  </a:lnTo>
                  <a:lnTo>
                    <a:pt x="7" y="10"/>
                  </a:lnTo>
                  <a:lnTo>
                    <a:pt x="6" y="9"/>
                  </a:lnTo>
                  <a:lnTo>
                    <a:pt x="4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4" name="Freeform 67"/>
            <p:cNvSpPr>
              <a:spLocks/>
            </p:cNvSpPr>
            <p:nvPr/>
          </p:nvSpPr>
          <p:spPr bwMode="auto">
            <a:xfrm>
              <a:off x="3630" y="1333"/>
              <a:ext cx="44" cy="105"/>
            </a:xfrm>
            <a:custGeom>
              <a:avLst/>
              <a:gdLst>
                <a:gd name="T0" fmla="*/ 44 w 44"/>
                <a:gd name="T1" fmla="*/ 0 h 105"/>
                <a:gd name="T2" fmla="*/ 10 w 44"/>
                <a:gd name="T3" fmla="*/ 105 h 105"/>
                <a:gd name="T4" fmla="*/ 0 w 44"/>
                <a:gd name="T5" fmla="*/ 105 h 105"/>
                <a:gd name="T6" fmla="*/ 34 w 44"/>
                <a:gd name="T7" fmla="*/ 0 h 105"/>
                <a:gd name="T8" fmla="*/ 44 w 44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05"/>
                <a:gd name="T17" fmla="*/ 44 w 44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05">
                  <a:moveTo>
                    <a:pt x="44" y="0"/>
                  </a:moveTo>
                  <a:lnTo>
                    <a:pt x="10" y="105"/>
                  </a:lnTo>
                  <a:lnTo>
                    <a:pt x="0" y="105"/>
                  </a:lnTo>
                  <a:lnTo>
                    <a:pt x="3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5" name="Freeform 68"/>
            <p:cNvSpPr>
              <a:spLocks/>
            </p:cNvSpPr>
            <p:nvPr/>
          </p:nvSpPr>
          <p:spPr bwMode="auto">
            <a:xfrm>
              <a:off x="3676" y="1335"/>
              <a:ext cx="103" cy="103"/>
            </a:xfrm>
            <a:custGeom>
              <a:avLst/>
              <a:gdLst>
                <a:gd name="T0" fmla="*/ 36 w 103"/>
                <a:gd name="T1" fmla="*/ 0 h 103"/>
                <a:gd name="T2" fmla="*/ 82 w 103"/>
                <a:gd name="T3" fmla="*/ 60 h 103"/>
                <a:gd name="T4" fmla="*/ 82 w 103"/>
                <a:gd name="T5" fmla="*/ 21 h 103"/>
                <a:gd name="T6" fmla="*/ 82 w 103"/>
                <a:gd name="T7" fmla="*/ 14 h 103"/>
                <a:gd name="T8" fmla="*/ 82 w 103"/>
                <a:gd name="T9" fmla="*/ 10 h 103"/>
                <a:gd name="T10" fmla="*/ 81 w 103"/>
                <a:gd name="T11" fmla="*/ 7 h 103"/>
                <a:gd name="T12" fmla="*/ 77 w 103"/>
                <a:gd name="T13" fmla="*/ 5 h 103"/>
                <a:gd name="T14" fmla="*/ 74 w 103"/>
                <a:gd name="T15" fmla="*/ 4 h 103"/>
                <a:gd name="T16" fmla="*/ 69 w 103"/>
                <a:gd name="T17" fmla="*/ 4 h 103"/>
                <a:gd name="T18" fmla="*/ 69 w 103"/>
                <a:gd name="T19" fmla="*/ 0 h 103"/>
                <a:gd name="T20" fmla="*/ 103 w 103"/>
                <a:gd name="T21" fmla="*/ 0 h 103"/>
                <a:gd name="T22" fmla="*/ 103 w 103"/>
                <a:gd name="T23" fmla="*/ 4 h 103"/>
                <a:gd name="T24" fmla="*/ 98 w 103"/>
                <a:gd name="T25" fmla="*/ 4 h 103"/>
                <a:gd name="T26" fmla="*/ 94 w 103"/>
                <a:gd name="T27" fmla="*/ 5 h 103"/>
                <a:gd name="T28" fmla="*/ 93 w 103"/>
                <a:gd name="T29" fmla="*/ 7 h 103"/>
                <a:gd name="T30" fmla="*/ 91 w 103"/>
                <a:gd name="T31" fmla="*/ 9 h 103"/>
                <a:gd name="T32" fmla="*/ 89 w 103"/>
                <a:gd name="T33" fmla="*/ 14 h 103"/>
                <a:gd name="T34" fmla="*/ 89 w 103"/>
                <a:gd name="T35" fmla="*/ 21 h 103"/>
                <a:gd name="T36" fmla="*/ 89 w 103"/>
                <a:gd name="T37" fmla="*/ 103 h 103"/>
                <a:gd name="T38" fmla="*/ 86 w 103"/>
                <a:gd name="T39" fmla="*/ 103 h 103"/>
                <a:gd name="T40" fmla="*/ 21 w 103"/>
                <a:gd name="T41" fmla="*/ 19 h 103"/>
                <a:gd name="T42" fmla="*/ 21 w 103"/>
                <a:gd name="T43" fmla="*/ 84 h 103"/>
                <a:gd name="T44" fmla="*/ 21 w 103"/>
                <a:gd name="T45" fmla="*/ 89 h 103"/>
                <a:gd name="T46" fmla="*/ 22 w 103"/>
                <a:gd name="T47" fmla="*/ 93 h 103"/>
                <a:gd name="T48" fmla="*/ 24 w 103"/>
                <a:gd name="T49" fmla="*/ 96 h 103"/>
                <a:gd name="T50" fmla="*/ 28 w 103"/>
                <a:gd name="T51" fmla="*/ 98 h 103"/>
                <a:gd name="T52" fmla="*/ 33 w 103"/>
                <a:gd name="T53" fmla="*/ 98 h 103"/>
                <a:gd name="T54" fmla="*/ 34 w 103"/>
                <a:gd name="T55" fmla="*/ 98 h 103"/>
                <a:gd name="T56" fmla="*/ 34 w 103"/>
                <a:gd name="T57" fmla="*/ 101 h 103"/>
                <a:gd name="T58" fmla="*/ 0 w 103"/>
                <a:gd name="T59" fmla="*/ 101 h 103"/>
                <a:gd name="T60" fmla="*/ 0 w 103"/>
                <a:gd name="T61" fmla="*/ 98 h 103"/>
                <a:gd name="T62" fmla="*/ 5 w 103"/>
                <a:gd name="T63" fmla="*/ 98 h 103"/>
                <a:gd name="T64" fmla="*/ 9 w 103"/>
                <a:gd name="T65" fmla="*/ 96 h 103"/>
                <a:gd name="T66" fmla="*/ 10 w 103"/>
                <a:gd name="T67" fmla="*/ 94 h 103"/>
                <a:gd name="T68" fmla="*/ 12 w 103"/>
                <a:gd name="T69" fmla="*/ 93 h 103"/>
                <a:gd name="T70" fmla="*/ 14 w 103"/>
                <a:gd name="T71" fmla="*/ 89 h 103"/>
                <a:gd name="T72" fmla="*/ 14 w 103"/>
                <a:gd name="T73" fmla="*/ 84 h 103"/>
                <a:gd name="T74" fmla="*/ 14 w 103"/>
                <a:gd name="T75" fmla="*/ 10 h 103"/>
                <a:gd name="T76" fmla="*/ 12 w 103"/>
                <a:gd name="T77" fmla="*/ 9 h 103"/>
                <a:gd name="T78" fmla="*/ 10 w 103"/>
                <a:gd name="T79" fmla="*/ 5 h 103"/>
                <a:gd name="T80" fmla="*/ 7 w 103"/>
                <a:gd name="T81" fmla="*/ 4 h 103"/>
                <a:gd name="T82" fmla="*/ 4 w 103"/>
                <a:gd name="T83" fmla="*/ 4 h 103"/>
                <a:gd name="T84" fmla="*/ 0 w 103"/>
                <a:gd name="T85" fmla="*/ 4 h 103"/>
                <a:gd name="T86" fmla="*/ 0 w 103"/>
                <a:gd name="T87" fmla="*/ 0 h 103"/>
                <a:gd name="T88" fmla="*/ 36 w 103"/>
                <a:gd name="T89" fmla="*/ 0 h 10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3"/>
                <a:gd name="T136" fmla="*/ 0 h 103"/>
                <a:gd name="T137" fmla="*/ 103 w 103"/>
                <a:gd name="T138" fmla="*/ 103 h 10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3" h="103">
                  <a:moveTo>
                    <a:pt x="36" y="0"/>
                  </a:moveTo>
                  <a:lnTo>
                    <a:pt x="82" y="60"/>
                  </a:lnTo>
                  <a:lnTo>
                    <a:pt x="82" y="21"/>
                  </a:lnTo>
                  <a:lnTo>
                    <a:pt x="82" y="14"/>
                  </a:lnTo>
                  <a:lnTo>
                    <a:pt x="82" y="10"/>
                  </a:lnTo>
                  <a:lnTo>
                    <a:pt x="81" y="7"/>
                  </a:lnTo>
                  <a:lnTo>
                    <a:pt x="77" y="5"/>
                  </a:lnTo>
                  <a:lnTo>
                    <a:pt x="74" y="4"/>
                  </a:lnTo>
                  <a:lnTo>
                    <a:pt x="69" y="4"/>
                  </a:lnTo>
                  <a:lnTo>
                    <a:pt x="69" y="0"/>
                  </a:lnTo>
                  <a:lnTo>
                    <a:pt x="103" y="0"/>
                  </a:lnTo>
                  <a:lnTo>
                    <a:pt x="103" y="4"/>
                  </a:lnTo>
                  <a:lnTo>
                    <a:pt x="98" y="4"/>
                  </a:lnTo>
                  <a:lnTo>
                    <a:pt x="94" y="5"/>
                  </a:lnTo>
                  <a:lnTo>
                    <a:pt x="93" y="7"/>
                  </a:lnTo>
                  <a:lnTo>
                    <a:pt x="91" y="9"/>
                  </a:lnTo>
                  <a:lnTo>
                    <a:pt x="89" y="14"/>
                  </a:lnTo>
                  <a:lnTo>
                    <a:pt x="89" y="21"/>
                  </a:lnTo>
                  <a:lnTo>
                    <a:pt x="89" y="103"/>
                  </a:lnTo>
                  <a:lnTo>
                    <a:pt x="86" y="103"/>
                  </a:lnTo>
                  <a:lnTo>
                    <a:pt x="21" y="19"/>
                  </a:lnTo>
                  <a:lnTo>
                    <a:pt x="21" y="84"/>
                  </a:lnTo>
                  <a:lnTo>
                    <a:pt x="21" y="89"/>
                  </a:lnTo>
                  <a:lnTo>
                    <a:pt x="22" y="93"/>
                  </a:lnTo>
                  <a:lnTo>
                    <a:pt x="24" y="96"/>
                  </a:lnTo>
                  <a:lnTo>
                    <a:pt x="28" y="98"/>
                  </a:lnTo>
                  <a:lnTo>
                    <a:pt x="33" y="98"/>
                  </a:lnTo>
                  <a:lnTo>
                    <a:pt x="34" y="98"/>
                  </a:lnTo>
                  <a:lnTo>
                    <a:pt x="34" y="101"/>
                  </a:lnTo>
                  <a:lnTo>
                    <a:pt x="0" y="101"/>
                  </a:lnTo>
                  <a:lnTo>
                    <a:pt x="0" y="98"/>
                  </a:lnTo>
                  <a:lnTo>
                    <a:pt x="5" y="98"/>
                  </a:lnTo>
                  <a:lnTo>
                    <a:pt x="9" y="96"/>
                  </a:lnTo>
                  <a:lnTo>
                    <a:pt x="10" y="94"/>
                  </a:lnTo>
                  <a:lnTo>
                    <a:pt x="12" y="93"/>
                  </a:lnTo>
                  <a:lnTo>
                    <a:pt x="14" y="89"/>
                  </a:lnTo>
                  <a:lnTo>
                    <a:pt x="14" y="84"/>
                  </a:lnTo>
                  <a:lnTo>
                    <a:pt x="14" y="10"/>
                  </a:lnTo>
                  <a:lnTo>
                    <a:pt x="12" y="9"/>
                  </a:lnTo>
                  <a:lnTo>
                    <a:pt x="10" y="5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6" name="Rectangle 69"/>
            <p:cNvSpPr>
              <a:spLocks noChangeArrowheads="1"/>
            </p:cNvSpPr>
            <p:nvPr/>
          </p:nvSpPr>
          <p:spPr bwMode="auto">
            <a:xfrm>
              <a:off x="2785" y="2135"/>
              <a:ext cx="42" cy="1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7" name="Freeform 70"/>
            <p:cNvSpPr>
              <a:spLocks noEditPoints="1"/>
            </p:cNvSpPr>
            <p:nvPr/>
          </p:nvSpPr>
          <p:spPr bwMode="auto">
            <a:xfrm>
              <a:off x="2837" y="2074"/>
              <a:ext cx="34" cy="104"/>
            </a:xfrm>
            <a:custGeom>
              <a:avLst/>
              <a:gdLst>
                <a:gd name="T0" fmla="*/ 17 w 34"/>
                <a:gd name="T1" fmla="*/ 0 h 104"/>
                <a:gd name="T2" fmla="*/ 20 w 34"/>
                <a:gd name="T3" fmla="*/ 2 h 104"/>
                <a:gd name="T4" fmla="*/ 24 w 34"/>
                <a:gd name="T5" fmla="*/ 3 h 104"/>
                <a:gd name="T6" fmla="*/ 27 w 34"/>
                <a:gd name="T7" fmla="*/ 7 h 104"/>
                <a:gd name="T8" fmla="*/ 27 w 34"/>
                <a:gd name="T9" fmla="*/ 10 h 104"/>
                <a:gd name="T10" fmla="*/ 27 w 34"/>
                <a:gd name="T11" fmla="*/ 15 h 104"/>
                <a:gd name="T12" fmla="*/ 24 w 34"/>
                <a:gd name="T13" fmla="*/ 17 h 104"/>
                <a:gd name="T14" fmla="*/ 20 w 34"/>
                <a:gd name="T15" fmla="*/ 20 h 104"/>
                <a:gd name="T16" fmla="*/ 17 w 34"/>
                <a:gd name="T17" fmla="*/ 20 h 104"/>
                <a:gd name="T18" fmla="*/ 13 w 34"/>
                <a:gd name="T19" fmla="*/ 20 h 104"/>
                <a:gd name="T20" fmla="*/ 10 w 34"/>
                <a:gd name="T21" fmla="*/ 17 h 104"/>
                <a:gd name="T22" fmla="*/ 7 w 34"/>
                <a:gd name="T23" fmla="*/ 15 h 104"/>
                <a:gd name="T24" fmla="*/ 7 w 34"/>
                <a:gd name="T25" fmla="*/ 10 h 104"/>
                <a:gd name="T26" fmla="*/ 7 w 34"/>
                <a:gd name="T27" fmla="*/ 7 h 104"/>
                <a:gd name="T28" fmla="*/ 10 w 34"/>
                <a:gd name="T29" fmla="*/ 3 h 104"/>
                <a:gd name="T30" fmla="*/ 13 w 34"/>
                <a:gd name="T31" fmla="*/ 2 h 104"/>
                <a:gd name="T32" fmla="*/ 17 w 34"/>
                <a:gd name="T33" fmla="*/ 0 h 104"/>
                <a:gd name="T34" fmla="*/ 27 w 34"/>
                <a:gd name="T35" fmla="*/ 36 h 104"/>
                <a:gd name="T36" fmla="*/ 27 w 34"/>
                <a:gd name="T37" fmla="*/ 87 h 104"/>
                <a:gd name="T38" fmla="*/ 27 w 34"/>
                <a:gd name="T39" fmla="*/ 92 h 104"/>
                <a:gd name="T40" fmla="*/ 27 w 34"/>
                <a:gd name="T41" fmla="*/ 96 h 104"/>
                <a:gd name="T42" fmla="*/ 29 w 34"/>
                <a:gd name="T43" fmla="*/ 97 h 104"/>
                <a:gd name="T44" fmla="*/ 31 w 34"/>
                <a:gd name="T45" fmla="*/ 99 h 104"/>
                <a:gd name="T46" fmla="*/ 34 w 34"/>
                <a:gd name="T47" fmla="*/ 101 h 104"/>
                <a:gd name="T48" fmla="*/ 34 w 34"/>
                <a:gd name="T49" fmla="*/ 104 h 104"/>
                <a:gd name="T50" fmla="*/ 0 w 34"/>
                <a:gd name="T51" fmla="*/ 104 h 104"/>
                <a:gd name="T52" fmla="*/ 0 w 34"/>
                <a:gd name="T53" fmla="*/ 101 h 104"/>
                <a:gd name="T54" fmla="*/ 3 w 34"/>
                <a:gd name="T55" fmla="*/ 99 h 104"/>
                <a:gd name="T56" fmla="*/ 5 w 34"/>
                <a:gd name="T57" fmla="*/ 97 h 104"/>
                <a:gd name="T58" fmla="*/ 7 w 34"/>
                <a:gd name="T59" fmla="*/ 96 h 104"/>
                <a:gd name="T60" fmla="*/ 7 w 34"/>
                <a:gd name="T61" fmla="*/ 92 h 104"/>
                <a:gd name="T62" fmla="*/ 7 w 34"/>
                <a:gd name="T63" fmla="*/ 87 h 104"/>
                <a:gd name="T64" fmla="*/ 7 w 34"/>
                <a:gd name="T65" fmla="*/ 51 h 104"/>
                <a:gd name="T66" fmla="*/ 7 w 34"/>
                <a:gd name="T67" fmla="*/ 46 h 104"/>
                <a:gd name="T68" fmla="*/ 7 w 34"/>
                <a:gd name="T69" fmla="*/ 43 h 104"/>
                <a:gd name="T70" fmla="*/ 5 w 34"/>
                <a:gd name="T71" fmla="*/ 41 h 104"/>
                <a:gd name="T72" fmla="*/ 3 w 34"/>
                <a:gd name="T73" fmla="*/ 39 h 104"/>
                <a:gd name="T74" fmla="*/ 0 w 34"/>
                <a:gd name="T75" fmla="*/ 37 h 104"/>
                <a:gd name="T76" fmla="*/ 0 w 34"/>
                <a:gd name="T77" fmla="*/ 36 h 104"/>
                <a:gd name="T78" fmla="*/ 27 w 34"/>
                <a:gd name="T79" fmla="*/ 36 h 1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"/>
                <a:gd name="T121" fmla="*/ 0 h 104"/>
                <a:gd name="T122" fmla="*/ 34 w 34"/>
                <a:gd name="T123" fmla="*/ 104 h 1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" h="104">
                  <a:moveTo>
                    <a:pt x="17" y="0"/>
                  </a:moveTo>
                  <a:lnTo>
                    <a:pt x="20" y="2"/>
                  </a:lnTo>
                  <a:lnTo>
                    <a:pt x="24" y="3"/>
                  </a:lnTo>
                  <a:lnTo>
                    <a:pt x="27" y="7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4" y="17"/>
                  </a:lnTo>
                  <a:lnTo>
                    <a:pt x="20" y="20"/>
                  </a:lnTo>
                  <a:lnTo>
                    <a:pt x="17" y="20"/>
                  </a:lnTo>
                  <a:lnTo>
                    <a:pt x="13" y="20"/>
                  </a:lnTo>
                  <a:lnTo>
                    <a:pt x="10" y="17"/>
                  </a:lnTo>
                  <a:lnTo>
                    <a:pt x="7" y="15"/>
                  </a:lnTo>
                  <a:lnTo>
                    <a:pt x="7" y="10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3" y="2"/>
                  </a:lnTo>
                  <a:lnTo>
                    <a:pt x="17" y="0"/>
                  </a:lnTo>
                  <a:close/>
                  <a:moveTo>
                    <a:pt x="27" y="36"/>
                  </a:moveTo>
                  <a:lnTo>
                    <a:pt x="27" y="87"/>
                  </a:lnTo>
                  <a:lnTo>
                    <a:pt x="27" y="92"/>
                  </a:lnTo>
                  <a:lnTo>
                    <a:pt x="27" y="96"/>
                  </a:lnTo>
                  <a:lnTo>
                    <a:pt x="29" y="97"/>
                  </a:lnTo>
                  <a:lnTo>
                    <a:pt x="31" y="99"/>
                  </a:lnTo>
                  <a:lnTo>
                    <a:pt x="34" y="101"/>
                  </a:lnTo>
                  <a:lnTo>
                    <a:pt x="34" y="104"/>
                  </a:lnTo>
                  <a:lnTo>
                    <a:pt x="0" y="104"/>
                  </a:lnTo>
                  <a:lnTo>
                    <a:pt x="0" y="101"/>
                  </a:lnTo>
                  <a:lnTo>
                    <a:pt x="3" y="99"/>
                  </a:lnTo>
                  <a:lnTo>
                    <a:pt x="5" y="97"/>
                  </a:lnTo>
                  <a:lnTo>
                    <a:pt x="7" y="96"/>
                  </a:lnTo>
                  <a:lnTo>
                    <a:pt x="7" y="92"/>
                  </a:lnTo>
                  <a:lnTo>
                    <a:pt x="7" y="87"/>
                  </a:lnTo>
                  <a:lnTo>
                    <a:pt x="7" y="51"/>
                  </a:lnTo>
                  <a:lnTo>
                    <a:pt x="7" y="46"/>
                  </a:lnTo>
                  <a:lnTo>
                    <a:pt x="7" y="43"/>
                  </a:lnTo>
                  <a:lnTo>
                    <a:pt x="5" y="41"/>
                  </a:lnTo>
                  <a:lnTo>
                    <a:pt x="3" y="39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27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8" name="Freeform 71"/>
            <p:cNvSpPr>
              <a:spLocks/>
            </p:cNvSpPr>
            <p:nvPr/>
          </p:nvSpPr>
          <p:spPr bwMode="auto">
            <a:xfrm>
              <a:off x="2876" y="2084"/>
              <a:ext cx="46" cy="94"/>
            </a:xfrm>
            <a:custGeom>
              <a:avLst/>
              <a:gdLst>
                <a:gd name="T0" fmla="*/ 31 w 46"/>
                <a:gd name="T1" fmla="*/ 0 h 94"/>
                <a:gd name="T2" fmla="*/ 31 w 46"/>
                <a:gd name="T3" fmla="*/ 26 h 94"/>
                <a:gd name="T4" fmla="*/ 46 w 46"/>
                <a:gd name="T5" fmla="*/ 26 h 94"/>
                <a:gd name="T6" fmla="*/ 46 w 46"/>
                <a:gd name="T7" fmla="*/ 33 h 94"/>
                <a:gd name="T8" fmla="*/ 31 w 46"/>
                <a:gd name="T9" fmla="*/ 33 h 94"/>
                <a:gd name="T10" fmla="*/ 31 w 46"/>
                <a:gd name="T11" fmla="*/ 74 h 94"/>
                <a:gd name="T12" fmla="*/ 31 w 46"/>
                <a:gd name="T13" fmla="*/ 79 h 94"/>
                <a:gd name="T14" fmla="*/ 31 w 46"/>
                <a:gd name="T15" fmla="*/ 82 h 94"/>
                <a:gd name="T16" fmla="*/ 33 w 46"/>
                <a:gd name="T17" fmla="*/ 84 h 94"/>
                <a:gd name="T18" fmla="*/ 33 w 46"/>
                <a:gd name="T19" fmla="*/ 84 h 94"/>
                <a:gd name="T20" fmla="*/ 34 w 46"/>
                <a:gd name="T21" fmla="*/ 86 h 94"/>
                <a:gd name="T22" fmla="*/ 36 w 46"/>
                <a:gd name="T23" fmla="*/ 86 h 94"/>
                <a:gd name="T24" fmla="*/ 39 w 46"/>
                <a:gd name="T25" fmla="*/ 84 h 94"/>
                <a:gd name="T26" fmla="*/ 43 w 46"/>
                <a:gd name="T27" fmla="*/ 79 h 94"/>
                <a:gd name="T28" fmla="*/ 46 w 46"/>
                <a:gd name="T29" fmla="*/ 80 h 94"/>
                <a:gd name="T30" fmla="*/ 43 w 46"/>
                <a:gd name="T31" fmla="*/ 87 h 94"/>
                <a:gd name="T32" fmla="*/ 38 w 46"/>
                <a:gd name="T33" fmla="*/ 91 h 94"/>
                <a:gd name="T34" fmla="*/ 33 w 46"/>
                <a:gd name="T35" fmla="*/ 94 h 94"/>
                <a:gd name="T36" fmla="*/ 27 w 46"/>
                <a:gd name="T37" fmla="*/ 94 h 94"/>
                <a:gd name="T38" fmla="*/ 21 w 46"/>
                <a:gd name="T39" fmla="*/ 94 h 94"/>
                <a:gd name="T40" fmla="*/ 17 w 46"/>
                <a:gd name="T41" fmla="*/ 91 h 94"/>
                <a:gd name="T42" fmla="*/ 14 w 46"/>
                <a:gd name="T43" fmla="*/ 87 h 94"/>
                <a:gd name="T44" fmla="*/ 10 w 46"/>
                <a:gd name="T45" fmla="*/ 84 h 94"/>
                <a:gd name="T46" fmla="*/ 10 w 46"/>
                <a:gd name="T47" fmla="*/ 80 h 94"/>
                <a:gd name="T48" fmla="*/ 10 w 46"/>
                <a:gd name="T49" fmla="*/ 77 h 94"/>
                <a:gd name="T50" fmla="*/ 10 w 46"/>
                <a:gd name="T51" fmla="*/ 70 h 94"/>
                <a:gd name="T52" fmla="*/ 10 w 46"/>
                <a:gd name="T53" fmla="*/ 33 h 94"/>
                <a:gd name="T54" fmla="*/ 0 w 46"/>
                <a:gd name="T55" fmla="*/ 33 h 94"/>
                <a:gd name="T56" fmla="*/ 0 w 46"/>
                <a:gd name="T57" fmla="*/ 31 h 94"/>
                <a:gd name="T58" fmla="*/ 10 w 46"/>
                <a:gd name="T59" fmla="*/ 24 h 94"/>
                <a:gd name="T60" fmla="*/ 17 w 46"/>
                <a:gd name="T61" fmla="*/ 15 h 94"/>
                <a:gd name="T62" fmla="*/ 24 w 46"/>
                <a:gd name="T63" fmla="*/ 9 h 94"/>
                <a:gd name="T64" fmla="*/ 29 w 46"/>
                <a:gd name="T65" fmla="*/ 0 h 94"/>
                <a:gd name="T66" fmla="*/ 31 w 46"/>
                <a:gd name="T67" fmla="*/ 0 h 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"/>
                <a:gd name="T103" fmla="*/ 0 h 94"/>
                <a:gd name="T104" fmla="*/ 46 w 46"/>
                <a:gd name="T105" fmla="*/ 94 h 9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" h="94">
                  <a:moveTo>
                    <a:pt x="31" y="0"/>
                  </a:moveTo>
                  <a:lnTo>
                    <a:pt x="31" y="26"/>
                  </a:lnTo>
                  <a:lnTo>
                    <a:pt x="46" y="26"/>
                  </a:lnTo>
                  <a:lnTo>
                    <a:pt x="46" y="33"/>
                  </a:lnTo>
                  <a:lnTo>
                    <a:pt x="31" y="33"/>
                  </a:lnTo>
                  <a:lnTo>
                    <a:pt x="31" y="74"/>
                  </a:lnTo>
                  <a:lnTo>
                    <a:pt x="31" y="79"/>
                  </a:lnTo>
                  <a:lnTo>
                    <a:pt x="31" y="82"/>
                  </a:lnTo>
                  <a:lnTo>
                    <a:pt x="33" y="84"/>
                  </a:lnTo>
                  <a:lnTo>
                    <a:pt x="34" y="86"/>
                  </a:lnTo>
                  <a:lnTo>
                    <a:pt x="36" y="86"/>
                  </a:lnTo>
                  <a:lnTo>
                    <a:pt x="39" y="84"/>
                  </a:lnTo>
                  <a:lnTo>
                    <a:pt x="43" y="79"/>
                  </a:lnTo>
                  <a:lnTo>
                    <a:pt x="46" y="80"/>
                  </a:lnTo>
                  <a:lnTo>
                    <a:pt x="43" y="87"/>
                  </a:lnTo>
                  <a:lnTo>
                    <a:pt x="38" y="91"/>
                  </a:lnTo>
                  <a:lnTo>
                    <a:pt x="33" y="94"/>
                  </a:lnTo>
                  <a:lnTo>
                    <a:pt x="27" y="94"/>
                  </a:lnTo>
                  <a:lnTo>
                    <a:pt x="21" y="94"/>
                  </a:lnTo>
                  <a:lnTo>
                    <a:pt x="17" y="91"/>
                  </a:lnTo>
                  <a:lnTo>
                    <a:pt x="14" y="87"/>
                  </a:lnTo>
                  <a:lnTo>
                    <a:pt x="10" y="84"/>
                  </a:lnTo>
                  <a:lnTo>
                    <a:pt x="10" y="80"/>
                  </a:lnTo>
                  <a:lnTo>
                    <a:pt x="10" y="77"/>
                  </a:lnTo>
                  <a:lnTo>
                    <a:pt x="10" y="7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10" y="24"/>
                  </a:lnTo>
                  <a:lnTo>
                    <a:pt x="17" y="15"/>
                  </a:lnTo>
                  <a:lnTo>
                    <a:pt x="24" y="9"/>
                  </a:lnTo>
                  <a:lnTo>
                    <a:pt x="29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9" name="Freeform 72"/>
            <p:cNvSpPr>
              <a:spLocks/>
            </p:cNvSpPr>
            <p:nvPr/>
          </p:nvSpPr>
          <p:spPr bwMode="auto">
            <a:xfrm>
              <a:off x="2924" y="2110"/>
              <a:ext cx="73" cy="101"/>
            </a:xfrm>
            <a:custGeom>
              <a:avLst/>
              <a:gdLst>
                <a:gd name="T0" fmla="*/ 12 w 73"/>
                <a:gd name="T1" fmla="*/ 19 h 101"/>
                <a:gd name="T2" fmla="*/ 7 w 73"/>
                <a:gd name="T3" fmla="*/ 8 h 101"/>
                <a:gd name="T4" fmla="*/ 2 w 73"/>
                <a:gd name="T5" fmla="*/ 3 h 101"/>
                <a:gd name="T6" fmla="*/ 0 w 73"/>
                <a:gd name="T7" fmla="*/ 0 h 101"/>
                <a:gd name="T8" fmla="*/ 38 w 73"/>
                <a:gd name="T9" fmla="*/ 1 h 101"/>
                <a:gd name="T10" fmla="*/ 32 w 73"/>
                <a:gd name="T11" fmla="*/ 3 h 101"/>
                <a:gd name="T12" fmla="*/ 31 w 73"/>
                <a:gd name="T13" fmla="*/ 7 h 101"/>
                <a:gd name="T14" fmla="*/ 32 w 73"/>
                <a:gd name="T15" fmla="*/ 12 h 101"/>
                <a:gd name="T16" fmla="*/ 46 w 73"/>
                <a:gd name="T17" fmla="*/ 42 h 101"/>
                <a:gd name="T18" fmla="*/ 56 w 73"/>
                <a:gd name="T19" fmla="*/ 17 h 101"/>
                <a:gd name="T20" fmla="*/ 58 w 73"/>
                <a:gd name="T21" fmla="*/ 8 h 101"/>
                <a:gd name="T22" fmla="*/ 56 w 73"/>
                <a:gd name="T23" fmla="*/ 3 h 101"/>
                <a:gd name="T24" fmla="*/ 50 w 73"/>
                <a:gd name="T25" fmla="*/ 1 h 101"/>
                <a:gd name="T26" fmla="*/ 73 w 73"/>
                <a:gd name="T27" fmla="*/ 0 h 101"/>
                <a:gd name="T28" fmla="*/ 70 w 73"/>
                <a:gd name="T29" fmla="*/ 3 h 101"/>
                <a:gd name="T30" fmla="*/ 67 w 73"/>
                <a:gd name="T31" fmla="*/ 7 h 101"/>
                <a:gd name="T32" fmla="*/ 61 w 73"/>
                <a:gd name="T33" fmla="*/ 19 h 101"/>
                <a:gd name="T34" fmla="*/ 38 w 73"/>
                <a:gd name="T35" fmla="*/ 78 h 101"/>
                <a:gd name="T36" fmla="*/ 31 w 73"/>
                <a:gd name="T37" fmla="*/ 90 h 101"/>
                <a:gd name="T38" fmla="*/ 26 w 73"/>
                <a:gd name="T39" fmla="*/ 97 h 101"/>
                <a:gd name="T40" fmla="*/ 15 w 73"/>
                <a:gd name="T41" fmla="*/ 101 h 101"/>
                <a:gd name="T42" fmla="*/ 7 w 73"/>
                <a:gd name="T43" fmla="*/ 97 h 101"/>
                <a:gd name="T44" fmla="*/ 2 w 73"/>
                <a:gd name="T45" fmla="*/ 89 h 101"/>
                <a:gd name="T46" fmla="*/ 5 w 73"/>
                <a:gd name="T47" fmla="*/ 83 h 101"/>
                <a:gd name="T48" fmla="*/ 12 w 73"/>
                <a:gd name="T49" fmla="*/ 80 h 101"/>
                <a:gd name="T50" fmla="*/ 17 w 73"/>
                <a:gd name="T51" fmla="*/ 82 h 101"/>
                <a:gd name="T52" fmla="*/ 20 w 73"/>
                <a:gd name="T53" fmla="*/ 89 h 101"/>
                <a:gd name="T54" fmla="*/ 20 w 73"/>
                <a:gd name="T55" fmla="*/ 92 h 101"/>
                <a:gd name="T56" fmla="*/ 22 w 73"/>
                <a:gd name="T57" fmla="*/ 92 h 101"/>
                <a:gd name="T58" fmla="*/ 26 w 73"/>
                <a:gd name="T59" fmla="*/ 90 h 101"/>
                <a:gd name="T60" fmla="*/ 29 w 73"/>
                <a:gd name="T61" fmla="*/ 83 h 101"/>
                <a:gd name="T62" fmla="*/ 36 w 73"/>
                <a:gd name="T63" fmla="*/ 70 h 1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"/>
                <a:gd name="T97" fmla="*/ 0 h 101"/>
                <a:gd name="T98" fmla="*/ 73 w 73"/>
                <a:gd name="T99" fmla="*/ 101 h 1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" h="101">
                  <a:moveTo>
                    <a:pt x="36" y="70"/>
                  </a:moveTo>
                  <a:lnTo>
                    <a:pt x="12" y="19"/>
                  </a:lnTo>
                  <a:lnTo>
                    <a:pt x="10" y="13"/>
                  </a:lnTo>
                  <a:lnTo>
                    <a:pt x="7" y="8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4" y="17"/>
                  </a:lnTo>
                  <a:lnTo>
                    <a:pt x="46" y="42"/>
                  </a:lnTo>
                  <a:lnTo>
                    <a:pt x="55" y="22"/>
                  </a:lnTo>
                  <a:lnTo>
                    <a:pt x="56" y="17"/>
                  </a:lnTo>
                  <a:lnTo>
                    <a:pt x="58" y="12"/>
                  </a:lnTo>
                  <a:lnTo>
                    <a:pt x="58" y="8"/>
                  </a:lnTo>
                  <a:lnTo>
                    <a:pt x="58" y="5"/>
                  </a:lnTo>
                  <a:lnTo>
                    <a:pt x="56" y="3"/>
                  </a:lnTo>
                  <a:lnTo>
                    <a:pt x="55" y="3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73" y="0"/>
                  </a:lnTo>
                  <a:lnTo>
                    <a:pt x="73" y="1"/>
                  </a:lnTo>
                  <a:lnTo>
                    <a:pt x="70" y="3"/>
                  </a:lnTo>
                  <a:lnTo>
                    <a:pt x="68" y="5"/>
                  </a:lnTo>
                  <a:lnTo>
                    <a:pt x="67" y="7"/>
                  </a:lnTo>
                  <a:lnTo>
                    <a:pt x="63" y="12"/>
                  </a:lnTo>
                  <a:lnTo>
                    <a:pt x="61" y="19"/>
                  </a:lnTo>
                  <a:lnTo>
                    <a:pt x="41" y="68"/>
                  </a:lnTo>
                  <a:lnTo>
                    <a:pt x="38" y="78"/>
                  </a:lnTo>
                  <a:lnTo>
                    <a:pt x="34" y="85"/>
                  </a:lnTo>
                  <a:lnTo>
                    <a:pt x="31" y="90"/>
                  </a:lnTo>
                  <a:lnTo>
                    <a:pt x="29" y="94"/>
                  </a:lnTo>
                  <a:lnTo>
                    <a:pt x="26" y="97"/>
                  </a:lnTo>
                  <a:lnTo>
                    <a:pt x="20" y="101"/>
                  </a:lnTo>
                  <a:lnTo>
                    <a:pt x="15" y="101"/>
                  </a:lnTo>
                  <a:lnTo>
                    <a:pt x="10" y="101"/>
                  </a:lnTo>
                  <a:lnTo>
                    <a:pt x="7" y="97"/>
                  </a:lnTo>
                  <a:lnTo>
                    <a:pt x="3" y="94"/>
                  </a:lnTo>
                  <a:lnTo>
                    <a:pt x="2" y="89"/>
                  </a:lnTo>
                  <a:lnTo>
                    <a:pt x="3" y="85"/>
                  </a:lnTo>
                  <a:lnTo>
                    <a:pt x="5" y="83"/>
                  </a:lnTo>
                  <a:lnTo>
                    <a:pt x="8" y="80"/>
                  </a:lnTo>
                  <a:lnTo>
                    <a:pt x="12" y="80"/>
                  </a:lnTo>
                  <a:lnTo>
                    <a:pt x="15" y="80"/>
                  </a:lnTo>
                  <a:lnTo>
                    <a:pt x="17" y="82"/>
                  </a:lnTo>
                  <a:lnTo>
                    <a:pt x="19" y="85"/>
                  </a:lnTo>
                  <a:lnTo>
                    <a:pt x="20" y="89"/>
                  </a:lnTo>
                  <a:lnTo>
                    <a:pt x="20" y="90"/>
                  </a:lnTo>
                  <a:lnTo>
                    <a:pt x="20" y="92"/>
                  </a:lnTo>
                  <a:lnTo>
                    <a:pt x="22" y="92"/>
                  </a:lnTo>
                  <a:lnTo>
                    <a:pt x="24" y="92"/>
                  </a:lnTo>
                  <a:lnTo>
                    <a:pt x="26" y="90"/>
                  </a:lnTo>
                  <a:lnTo>
                    <a:pt x="27" y="87"/>
                  </a:lnTo>
                  <a:lnTo>
                    <a:pt x="29" y="83"/>
                  </a:lnTo>
                  <a:lnTo>
                    <a:pt x="32" y="77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20" name="Freeform 73"/>
            <p:cNvSpPr>
              <a:spLocks/>
            </p:cNvSpPr>
            <p:nvPr/>
          </p:nvSpPr>
          <p:spPr bwMode="auto">
            <a:xfrm>
              <a:off x="3001" y="2074"/>
              <a:ext cx="44" cy="104"/>
            </a:xfrm>
            <a:custGeom>
              <a:avLst/>
              <a:gdLst>
                <a:gd name="T0" fmla="*/ 44 w 44"/>
                <a:gd name="T1" fmla="*/ 0 h 104"/>
                <a:gd name="T2" fmla="*/ 10 w 44"/>
                <a:gd name="T3" fmla="*/ 104 h 104"/>
                <a:gd name="T4" fmla="*/ 0 w 44"/>
                <a:gd name="T5" fmla="*/ 104 h 104"/>
                <a:gd name="T6" fmla="*/ 34 w 44"/>
                <a:gd name="T7" fmla="*/ 0 h 104"/>
                <a:gd name="T8" fmla="*/ 44 w 44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04"/>
                <a:gd name="T17" fmla="*/ 44 w 44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04">
                  <a:moveTo>
                    <a:pt x="44" y="0"/>
                  </a:moveTo>
                  <a:lnTo>
                    <a:pt x="10" y="104"/>
                  </a:lnTo>
                  <a:lnTo>
                    <a:pt x="0" y="104"/>
                  </a:lnTo>
                  <a:lnTo>
                    <a:pt x="3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21" name="Freeform 74"/>
            <p:cNvSpPr>
              <a:spLocks/>
            </p:cNvSpPr>
            <p:nvPr/>
          </p:nvSpPr>
          <p:spPr bwMode="auto">
            <a:xfrm>
              <a:off x="3047" y="2076"/>
              <a:ext cx="103" cy="102"/>
            </a:xfrm>
            <a:custGeom>
              <a:avLst/>
              <a:gdLst>
                <a:gd name="T0" fmla="*/ 36 w 103"/>
                <a:gd name="T1" fmla="*/ 0 h 102"/>
                <a:gd name="T2" fmla="*/ 82 w 103"/>
                <a:gd name="T3" fmla="*/ 61 h 102"/>
                <a:gd name="T4" fmla="*/ 82 w 103"/>
                <a:gd name="T5" fmla="*/ 20 h 102"/>
                <a:gd name="T6" fmla="*/ 82 w 103"/>
                <a:gd name="T7" fmla="*/ 15 h 102"/>
                <a:gd name="T8" fmla="*/ 82 w 103"/>
                <a:gd name="T9" fmla="*/ 10 h 102"/>
                <a:gd name="T10" fmla="*/ 80 w 103"/>
                <a:gd name="T11" fmla="*/ 6 h 102"/>
                <a:gd name="T12" fmla="*/ 77 w 103"/>
                <a:gd name="T13" fmla="*/ 5 h 102"/>
                <a:gd name="T14" fmla="*/ 74 w 103"/>
                <a:gd name="T15" fmla="*/ 3 h 102"/>
                <a:gd name="T16" fmla="*/ 68 w 103"/>
                <a:gd name="T17" fmla="*/ 3 h 102"/>
                <a:gd name="T18" fmla="*/ 68 w 103"/>
                <a:gd name="T19" fmla="*/ 0 h 102"/>
                <a:gd name="T20" fmla="*/ 103 w 103"/>
                <a:gd name="T21" fmla="*/ 0 h 102"/>
                <a:gd name="T22" fmla="*/ 103 w 103"/>
                <a:gd name="T23" fmla="*/ 3 h 102"/>
                <a:gd name="T24" fmla="*/ 97 w 103"/>
                <a:gd name="T25" fmla="*/ 3 h 102"/>
                <a:gd name="T26" fmla="*/ 94 w 103"/>
                <a:gd name="T27" fmla="*/ 5 h 102"/>
                <a:gd name="T28" fmla="*/ 92 w 103"/>
                <a:gd name="T29" fmla="*/ 6 h 102"/>
                <a:gd name="T30" fmla="*/ 91 w 103"/>
                <a:gd name="T31" fmla="*/ 10 h 102"/>
                <a:gd name="T32" fmla="*/ 89 w 103"/>
                <a:gd name="T33" fmla="*/ 13 h 102"/>
                <a:gd name="T34" fmla="*/ 89 w 103"/>
                <a:gd name="T35" fmla="*/ 20 h 102"/>
                <a:gd name="T36" fmla="*/ 89 w 103"/>
                <a:gd name="T37" fmla="*/ 102 h 102"/>
                <a:gd name="T38" fmla="*/ 86 w 103"/>
                <a:gd name="T39" fmla="*/ 102 h 102"/>
                <a:gd name="T40" fmla="*/ 21 w 103"/>
                <a:gd name="T41" fmla="*/ 18 h 102"/>
                <a:gd name="T42" fmla="*/ 21 w 103"/>
                <a:gd name="T43" fmla="*/ 83 h 102"/>
                <a:gd name="T44" fmla="*/ 21 w 103"/>
                <a:gd name="T45" fmla="*/ 88 h 102"/>
                <a:gd name="T46" fmla="*/ 22 w 103"/>
                <a:gd name="T47" fmla="*/ 92 h 102"/>
                <a:gd name="T48" fmla="*/ 24 w 103"/>
                <a:gd name="T49" fmla="*/ 95 h 102"/>
                <a:gd name="T50" fmla="*/ 27 w 103"/>
                <a:gd name="T51" fmla="*/ 97 h 102"/>
                <a:gd name="T52" fmla="*/ 33 w 103"/>
                <a:gd name="T53" fmla="*/ 99 h 102"/>
                <a:gd name="T54" fmla="*/ 34 w 103"/>
                <a:gd name="T55" fmla="*/ 99 h 102"/>
                <a:gd name="T56" fmla="*/ 34 w 103"/>
                <a:gd name="T57" fmla="*/ 102 h 102"/>
                <a:gd name="T58" fmla="*/ 0 w 103"/>
                <a:gd name="T59" fmla="*/ 102 h 102"/>
                <a:gd name="T60" fmla="*/ 0 w 103"/>
                <a:gd name="T61" fmla="*/ 99 h 102"/>
                <a:gd name="T62" fmla="*/ 5 w 103"/>
                <a:gd name="T63" fmla="*/ 97 h 102"/>
                <a:gd name="T64" fmla="*/ 9 w 103"/>
                <a:gd name="T65" fmla="*/ 97 h 102"/>
                <a:gd name="T66" fmla="*/ 10 w 103"/>
                <a:gd name="T67" fmla="*/ 95 h 102"/>
                <a:gd name="T68" fmla="*/ 12 w 103"/>
                <a:gd name="T69" fmla="*/ 92 h 102"/>
                <a:gd name="T70" fmla="*/ 14 w 103"/>
                <a:gd name="T71" fmla="*/ 88 h 102"/>
                <a:gd name="T72" fmla="*/ 14 w 103"/>
                <a:gd name="T73" fmla="*/ 83 h 102"/>
                <a:gd name="T74" fmla="*/ 14 w 103"/>
                <a:gd name="T75" fmla="*/ 11 h 102"/>
                <a:gd name="T76" fmla="*/ 12 w 103"/>
                <a:gd name="T77" fmla="*/ 8 h 102"/>
                <a:gd name="T78" fmla="*/ 10 w 103"/>
                <a:gd name="T79" fmla="*/ 6 h 102"/>
                <a:gd name="T80" fmla="*/ 7 w 103"/>
                <a:gd name="T81" fmla="*/ 5 h 102"/>
                <a:gd name="T82" fmla="*/ 3 w 103"/>
                <a:gd name="T83" fmla="*/ 3 h 102"/>
                <a:gd name="T84" fmla="*/ 0 w 103"/>
                <a:gd name="T85" fmla="*/ 3 h 102"/>
                <a:gd name="T86" fmla="*/ 0 w 103"/>
                <a:gd name="T87" fmla="*/ 0 h 102"/>
                <a:gd name="T88" fmla="*/ 36 w 103"/>
                <a:gd name="T89" fmla="*/ 0 h 10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3"/>
                <a:gd name="T136" fmla="*/ 0 h 102"/>
                <a:gd name="T137" fmla="*/ 103 w 103"/>
                <a:gd name="T138" fmla="*/ 102 h 10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3" h="102">
                  <a:moveTo>
                    <a:pt x="36" y="0"/>
                  </a:moveTo>
                  <a:lnTo>
                    <a:pt x="82" y="61"/>
                  </a:lnTo>
                  <a:lnTo>
                    <a:pt x="82" y="20"/>
                  </a:lnTo>
                  <a:lnTo>
                    <a:pt x="82" y="15"/>
                  </a:lnTo>
                  <a:lnTo>
                    <a:pt x="82" y="10"/>
                  </a:lnTo>
                  <a:lnTo>
                    <a:pt x="80" y="6"/>
                  </a:lnTo>
                  <a:lnTo>
                    <a:pt x="77" y="5"/>
                  </a:lnTo>
                  <a:lnTo>
                    <a:pt x="74" y="3"/>
                  </a:lnTo>
                  <a:lnTo>
                    <a:pt x="68" y="3"/>
                  </a:lnTo>
                  <a:lnTo>
                    <a:pt x="68" y="0"/>
                  </a:lnTo>
                  <a:lnTo>
                    <a:pt x="103" y="0"/>
                  </a:lnTo>
                  <a:lnTo>
                    <a:pt x="103" y="3"/>
                  </a:lnTo>
                  <a:lnTo>
                    <a:pt x="97" y="3"/>
                  </a:lnTo>
                  <a:lnTo>
                    <a:pt x="94" y="5"/>
                  </a:lnTo>
                  <a:lnTo>
                    <a:pt x="92" y="6"/>
                  </a:lnTo>
                  <a:lnTo>
                    <a:pt x="91" y="10"/>
                  </a:lnTo>
                  <a:lnTo>
                    <a:pt x="89" y="13"/>
                  </a:lnTo>
                  <a:lnTo>
                    <a:pt x="89" y="20"/>
                  </a:lnTo>
                  <a:lnTo>
                    <a:pt x="89" y="102"/>
                  </a:lnTo>
                  <a:lnTo>
                    <a:pt x="86" y="102"/>
                  </a:lnTo>
                  <a:lnTo>
                    <a:pt x="21" y="18"/>
                  </a:lnTo>
                  <a:lnTo>
                    <a:pt x="21" y="83"/>
                  </a:lnTo>
                  <a:lnTo>
                    <a:pt x="21" y="88"/>
                  </a:lnTo>
                  <a:lnTo>
                    <a:pt x="22" y="92"/>
                  </a:lnTo>
                  <a:lnTo>
                    <a:pt x="24" y="95"/>
                  </a:lnTo>
                  <a:lnTo>
                    <a:pt x="27" y="97"/>
                  </a:lnTo>
                  <a:lnTo>
                    <a:pt x="33" y="99"/>
                  </a:lnTo>
                  <a:lnTo>
                    <a:pt x="34" y="99"/>
                  </a:lnTo>
                  <a:lnTo>
                    <a:pt x="34" y="102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5" y="97"/>
                  </a:lnTo>
                  <a:lnTo>
                    <a:pt x="9" y="97"/>
                  </a:lnTo>
                  <a:lnTo>
                    <a:pt x="10" y="95"/>
                  </a:lnTo>
                  <a:lnTo>
                    <a:pt x="12" y="92"/>
                  </a:lnTo>
                  <a:lnTo>
                    <a:pt x="14" y="88"/>
                  </a:lnTo>
                  <a:lnTo>
                    <a:pt x="14" y="83"/>
                  </a:lnTo>
                  <a:lnTo>
                    <a:pt x="14" y="11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22" name="Rectangle 75"/>
            <p:cNvSpPr>
              <a:spLocks noChangeArrowheads="1"/>
            </p:cNvSpPr>
            <p:nvPr/>
          </p:nvSpPr>
          <p:spPr bwMode="auto">
            <a:xfrm>
              <a:off x="2180" y="3019"/>
              <a:ext cx="41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3" name="Freeform 76"/>
            <p:cNvSpPr>
              <a:spLocks noEditPoints="1"/>
            </p:cNvSpPr>
            <p:nvPr/>
          </p:nvSpPr>
          <p:spPr bwMode="auto">
            <a:xfrm>
              <a:off x="2233" y="2956"/>
              <a:ext cx="33" cy="104"/>
            </a:xfrm>
            <a:custGeom>
              <a:avLst/>
              <a:gdLst>
                <a:gd name="T0" fmla="*/ 16 w 33"/>
                <a:gd name="T1" fmla="*/ 0 h 104"/>
                <a:gd name="T2" fmla="*/ 21 w 33"/>
                <a:gd name="T3" fmla="*/ 2 h 104"/>
                <a:gd name="T4" fmla="*/ 24 w 33"/>
                <a:gd name="T5" fmla="*/ 3 h 104"/>
                <a:gd name="T6" fmla="*/ 26 w 33"/>
                <a:gd name="T7" fmla="*/ 7 h 104"/>
                <a:gd name="T8" fmla="*/ 26 w 33"/>
                <a:gd name="T9" fmla="*/ 10 h 104"/>
                <a:gd name="T10" fmla="*/ 26 w 33"/>
                <a:gd name="T11" fmla="*/ 15 h 104"/>
                <a:gd name="T12" fmla="*/ 24 w 33"/>
                <a:gd name="T13" fmla="*/ 19 h 104"/>
                <a:gd name="T14" fmla="*/ 21 w 33"/>
                <a:gd name="T15" fmla="*/ 21 h 104"/>
                <a:gd name="T16" fmla="*/ 16 w 33"/>
                <a:gd name="T17" fmla="*/ 21 h 104"/>
                <a:gd name="T18" fmla="*/ 12 w 33"/>
                <a:gd name="T19" fmla="*/ 21 h 104"/>
                <a:gd name="T20" fmla="*/ 9 w 33"/>
                <a:gd name="T21" fmla="*/ 19 h 104"/>
                <a:gd name="T22" fmla="*/ 7 w 33"/>
                <a:gd name="T23" fmla="*/ 15 h 104"/>
                <a:gd name="T24" fmla="*/ 5 w 33"/>
                <a:gd name="T25" fmla="*/ 10 h 104"/>
                <a:gd name="T26" fmla="*/ 7 w 33"/>
                <a:gd name="T27" fmla="*/ 7 h 104"/>
                <a:gd name="T28" fmla="*/ 9 w 33"/>
                <a:gd name="T29" fmla="*/ 3 h 104"/>
                <a:gd name="T30" fmla="*/ 12 w 33"/>
                <a:gd name="T31" fmla="*/ 2 h 104"/>
                <a:gd name="T32" fmla="*/ 16 w 33"/>
                <a:gd name="T33" fmla="*/ 0 h 104"/>
                <a:gd name="T34" fmla="*/ 26 w 33"/>
                <a:gd name="T35" fmla="*/ 36 h 104"/>
                <a:gd name="T36" fmla="*/ 26 w 33"/>
                <a:gd name="T37" fmla="*/ 89 h 104"/>
                <a:gd name="T38" fmla="*/ 26 w 33"/>
                <a:gd name="T39" fmla="*/ 92 h 104"/>
                <a:gd name="T40" fmla="*/ 28 w 33"/>
                <a:gd name="T41" fmla="*/ 96 h 104"/>
                <a:gd name="T42" fmla="*/ 28 w 33"/>
                <a:gd name="T43" fmla="*/ 98 h 104"/>
                <a:gd name="T44" fmla="*/ 29 w 33"/>
                <a:gd name="T45" fmla="*/ 99 h 104"/>
                <a:gd name="T46" fmla="*/ 33 w 33"/>
                <a:gd name="T47" fmla="*/ 101 h 104"/>
                <a:gd name="T48" fmla="*/ 33 w 33"/>
                <a:gd name="T49" fmla="*/ 104 h 104"/>
                <a:gd name="T50" fmla="*/ 0 w 33"/>
                <a:gd name="T51" fmla="*/ 104 h 104"/>
                <a:gd name="T52" fmla="*/ 0 w 33"/>
                <a:gd name="T53" fmla="*/ 101 h 104"/>
                <a:gd name="T54" fmla="*/ 2 w 33"/>
                <a:gd name="T55" fmla="*/ 99 h 104"/>
                <a:gd name="T56" fmla="*/ 5 w 33"/>
                <a:gd name="T57" fmla="*/ 98 h 104"/>
                <a:gd name="T58" fmla="*/ 5 w 33"/>
                <a:gd name="T59" fmla="*/ 96 h 104"/>
                <a:gd name="T60" fmla="*/ 5 w 33"/>
                <a:gd name="T61" fmla="*/ 92 h 104"/>
                <a:gd name="T62" fmla="*/ 5 w 33"/>
                <a:gd name="T63" fmla="*/ 89 h 104"/>
                <a:gd name="T64" fmla="*/ 5 w 33"/>
                <a:gd name="T65" fmla="*/ 51 h 104"/>
                <a:gd name="T66" fmla="*/ 5 w 33"/>
                <a:gd name="T67" fmla="*/ 46 h 104"/>
                <a:gd name="T68" fmla="*/ 5 w 33"/>
                <a:gd name="T69" fmla="*/ 43 h 104"/>
                <a:gd name="T70" fmla="*/ 4 w 33"/>
                <a:gd name="T71" fmla="*/ 41 h 104"/>
                <a:gd name="T72" fmla="*/ 2 w 33"/>
                <a:gd name="T73" fmla="*/ 39 h 104"/>
                <a:gd name="T74" fmla="*/ 0 w 33"/>
                <a:gd name="T75" fmla="*/ 39 h 104"/>
                <a:gd name="T76" fmla="*/ 0 w 33"/>
                <a:gd name="T77" fmla="*/ 36 h 104"/>
                <a:gd name="T78" fmla="*/ 26 w 33"/>
                <a:gd name="T79" fmla="*/ 36 h 1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3"/>
                <a:gd name="T121" fmla="*/ 0 h 104"/>
                <a:gd name="T122" fmla="*/ 33 w 33"/>
                <a:gd name="T123" fmla="*/ 104 h 1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3" h="104">
                  <a:moveTo>
                    <a:pt x="16" y="0"/>
                  </a:moveTo>
                  <a:lnTo>
                    <a:pt x="21" y="2"/>
                  </a:lnTo>
                  <a:lnTo>
                    <a:pt x="24" y="3"/>
                  </a:lnTo>
                  <a:lnTo>
                    <a:pt x="26" y="7"/>
                  </a:lnTo>
                  <a:lnTo>
                    <a:pt x="26" y="10"/>
                  </a:lnTo>
                  <a:lnTo>
                    <a:pt x="26" y="15"/>
                  </a:lnTo>
                  <a:lnTo>
                    <a:pt x="24" y="19"/>
                  </a:lnTo>
                  <a:lnTo>
                    <a:pt x="21" y="21"/>
                  </a:lnTo>
                  <a:lnTo>
                    <a:pt x="16" y="21"/>
                  </a:lnTo>
                  <a:lnTo>
                    <a:pt x="12" y="21"/>
                  </a:lnTo>
                  <a:lnTo>
                    <a:pt x="9" y="19"/>
                  </a:lnTo>
                  <a:lnTo>
                    <a:pt x="7" y="15"/>
                  </a:lnTo>
                  <a:lnTo>
                    <a:pt x="5" y="10"/>
                  </a:lnTo>
                  <a:lnTo>
                    <a:pt x="7" y="7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6" y="0"/>
                  </a:lnTo>
                  <a:close/>
                  <a:moveTo>
                    <a:pt x="26" y="36"/>
                  </a:moveTo>
                  <a:lnTo>
                    <a:pt x="26" y="89"/>
                  </a:lnTo>
                  <a:lnTo>
                    <a:pt x="26" y="92"/>
                  </a:lnTo>
                  <a:lnTo>
                    <a:pt x="28" y="96"/>
                  </a:lnTo>
                  <a:lnTo>
                    <a:pt x="28" y="98"/>
                  </a:lnTo>
                  <a:lnTo>
                    <a:pt x="29" y="99"/>
                  </a:lnTo>
                  <a:lnTo>
                    <a:pt x="33" y="101"/>
                  </a:lnTo>
                  <a:lnTo>
                    <a:pt x="33" y="104"/>
                  </a:lnTo>
                  <a:lnTo>
                    <a:pt x="0" y="104"/>
                  </a:lnTo>
                  <a:lnTo>
                    <a:pt x="0" y="101"/>
                  </a:lnTo>
                  <a:lnTo>
                    <a:pt x="2" y="99"/>
                  </a:lnTo>
                  <a:lnTo>
                    <a:pt x="5" y="98"/>
                  </a:lnTo>
                  <a:lnTo>
                    <a:pt x="5" y="96"/>
                  </a:lnTo>
                  <a:lnTo>
                    <a:pt x="5" y="92"/>
                  </a:lnTo>
                  <a:lnTo>
                    <a:pt x="5" y="89"/>
                  </a:lnTo>
                  <a:lnTo>
                    <a:pt x="5" y="51"/>
                  </a:lnTo>
                  <a:lnTo>
                    <a:pt x="5" y="46"/>
                  </a:lnTo>
                  <a:lnTo>
                    <a:pt x="5" y="43"/>
                  </a:lnTo>
                  <a:lnTo>
                    <a:pt x="4" y="41"/>
                  </a:lnTo>
                  <a:lnTo>
                    <a:pt x="2" y="39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26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24" name="Freeform 77"/>
            <p:cNvSpPr>
              <a:spLocks/>
            </p:cNvSpPr>
            <p:nvPr/>
          </p:nvSpPr>
          <p:spPr bwMode="auto">
            <a:xfrm>
              <a:off x="2269" y="2992"/>
              <a:ext cx="74" cy="70"/>
            </a:xfrm>
            <a:custGeom>
              <a:avLst/>
              <a:gdLst>
                <a:gd name="T0" fmla="*/ 34 w 74"/>
                <a:gd name="T1" fmla="*/ 70 h 70"/>
                <a:gd name="T2" fmla="*/ 12 w 74"/>
                <a:gd name="T3" fmla="*/ 17 h 70"/>
                <a:gd name="T4" fmla="*/ 9 w 74"/>
                <a:gd name="T5" fmla="*/ 12 h 70"/>
                <a:gd name="T6" fmla="*/ 7 w 74"/>
                <a:gd name="T7" fmla="*/ 9 h 70"/>
                <a:gd name="T8" fmla="*/ 5 w 74"/>
                <a:gd name="T9" fmla="*/ 5 h 70"/>
                <a:gd name="T10" fmla="*/ 4 w 74"/>
                <a:gd name="T11" fmla="*/ 3 h 70"/>
                <a:gd name="T12" fmla="*/ 0 w 74"/>
                <a:gd name="T13" fmla="*/ 3 h 70"/>
                <a:gd name="T14" fmla="*/ 0 w 74"/>
                <a:gd name="T15" fmla="*/ 0 h 70"/>
                <a:gd name="T16" fmla="*/ 38 w 74"/>
                <a:gd name="T17" fmla="*/ 0 h 70"/>
                <a:gd name="T18" fmla="*/ 38 w 74"/>
                <a:gd name="T19" fmla="*/ 3 h 70"/>
                <a:gd name="T20" fmla="*/ 34 w 74"/>
                <a:gd name="T21" fmla="*/ 3 h 70"/>
                <a:gd name="T22" fmla="*/ 33 w 74"/>
                <a:gd name="T23" fmla="*/ 3 h 70"/>
                <a:gd name="T24" fmla="*/ 31 w 74"/>
                <a:gd name="T25" fmla="*/ 5 h 70"/>
                <a:gd name="T26" fmla="*/ 31 w 74"/>
                <a:gd name="T27" fmla="*/ 9 h 70"/>
                <a:gd name="T28" fmla="*/ 31 w 74"/>
                <a:gd name="T29" fmla="*/ 10 h 70"/>
                <a:gd name="T30" fmla="*/ 33 w 74"/>
                <a:gd name="T31" fmla="*/ 14 h 70"/>
                <a:gd name="T32" fmla="*/ 34 w 74"/>
                <a:gd name="T33" fmla="*/ 17 h 70"/>
                <a:gd name="T34" fmla="*/ 45 w 74"/>
                <a:gd name="T35" fmla="*/ 43 h 70"/>
                <a:gd name="T36" fmla="*/ 55 w 74"/>
                <a:gd name="T37" fmla="*/ 20 h 70"/>
                <a:gd name="T38" fmla="*/ 57 w 74"/>
                <a:gd name="T39" fmla="*/ 15 h 70"/>
                <a:gd name="T40" fmla="*/ 58 w 74"/>
                <a:gd name="T41" fmla="*/ 12 h 70"/>
                <a:gd name="T42" fmla="*/ 58 w 74"/>
                <a:gd name="T43" fmla="*/ 9 h 70"/>
                <a:gd name="T44" fmla="*/ 58 w 74"/>
                <a:gd name="T45" fmla="*/ 7 h 70"/>
                <a:gd name="T46" fmla="*/ 57 w 74"/>
                <a:gd name="T47" fmla="*/ 5 h 70"/>
                <a:gd name="T48" fmla="*/ 55 w 74"/>
                <a:gd name="T49" fmla="*/ 3 h 70"/>
                <a:gd name="T50" fmla="*/ 51 w 74"/>
                <a:gd name="T51" fmla="*/ 3 h 70"/>
                <a:gd name="T52" fmla="*/ 51 w 74"/>
                <a:gd name="T53" fmla="*/ 0 h 70"/>
                <a:gd name="T54" fmla="*/ 74 w 74"/>
                <a:gd name="T55" fmla="*/ 0 h 70"/>
                <a:gd name="T56" fmla="*/ 74 w 74"/>
                <a:gd name="T57" fmla="*/ 3 h 70"/>
                <a:gd name="T58" fmla="*/ 70 w 74"/>
                <a:gd name="T59" fmla="*/ 3 h 70"/>
                <a:gd name="T60" fmla="*/ 69 w 74"/>
                <a:gd name="T61" fmla="*/ 5 h 70"/>
                <a:gd name="T62" fmla="*/ 67 w 74"/>
                <a:gd name="T63" fmla="*/ 7 h 70"/>
                <a:gd name="T64" fmla="*/ 65 w 74"/>
                <a:gd name="T65" fmla="*/ 10 h 70"/>
                <a:gd name="T66" fmla="*/ 62 w 74"/>
                <a:gd name="T67" fmla="*/ 15 h 70"/>
                <a:gd name="T68" fmla="*/ 39 w 74"/>
                <a:gd name="T69" fmla="*/ 70 h 70"/>
                <a:gd name="T70" fmla="*/ 34 w 74"/>
                <a:gd name="T71" fmla="*/ 70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4"/>
                <a:gd name="T109" fmla="*/ 0 h 70"/>
                <a:gd name="T110" fmla="*/ 74 w 74"/>
                <a:gd name="T111" fmla="*/ 70 h 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4" h="70">
                  <a:moveTo>
                    <a:pt x="34" y="70"/>
                  </a:moveTo>
                  <a:lnTo>
                    <a:pt x="12" y="17"/>
                  </a:lnTo>
                  <a:lnTo>
                    <a:pt x="9" y="12"/>
                  </a:lnTo>
                  <a:lnTo>
                    <a:pt x="7" y="9"/>
                  </a:lnTo>
                  <a:lnTo>
                    <a:pt x="5" y="5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1" y="5"/>
                  </a:lnTo>
                  <a:lnTo>
                    <a:pt x="31" y="9"/>
                  </a:lnTo>
                  <a:lnTo>
                    <a:pt x="31" y="10"/>
                  </a:lnTo>
                  <a:lnTo>
                    <a:pt x="33" y="14"/>
                  </a:lnTo>
                  <a:lnTo>
                    <a:pt x="34" y="17"/>
                  </a:lnTo>
                  <a:lnTo>
                    <a:pt x="45" y="43"/>
                  </a:lnTo>
                  <a:lnTo>
                    <a:pt x="55" y="20"/>
                  </a:lnTo>
                  <a:lnTo>
                    <a:pt x="57" y="15"/>
                  </a:lnTo>
                  <a:lnTo>
                    <a:pt x="58" y="12"/>
                  </a:lnTo>
                  <a:lnTo>
                    <a:pt x="58" y="9"/>
                  </a:lnTo>
                  <a:lnTo>
                    <a:pt x="58" y="7"/>
                  </a:lnTo>
                  <a:lnTo>
                    <a:pt x="57" y="5"/>
                  </a:lnTo>
                  <a:lnTo>
                    <a:pt x="55" y="3"/>
                  </a:lnTo>
                  <a:lnTo>
                    <a:pt x="51" y="3"/>
                  </a:lnTo>
                  <a:lnTo>
                    <a:pt x="51" y="0"/>
                  </a:lnTo>
                  <a:lnTo>
                    <a:pt x="74" y="0"/>
                  </a:lnTo>
                  <a:lnTo>
                    <a:pt x="74" y="3"/>
                  </a:lnTo>
                  <a:lnTo>
                    <a:pt x="70" y="3"/>
                  </a:lnTo>
                  <a:lnTo>
                    <a:pt x="69" y="5"/>
                  </a:lnTo>
                  <a:lnTo>
                    <a:pt x="67" y="7"/>
                  </a:lnTo>
                  <a:lnTo>
                    <a:pt x="65" y="10"/>
                  </a:lnTo>
                  <a:lnTo>
                    <a:pt x="62" y="15"/>
                  </a:lnTo>
                  <a:lnTo>
                    <a:pt x="39" y="70"/>
                  </a:lnTo>
                  <a:lnTo>
                    <a:pt x="34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25" name="Freeform 78"/>
            <p:cNvSpPr>
              <a:spLocks noEditPoints="1"/>
            </p:cNvSpPr>
            <p:nvPr/>
          </p:nvSpPr>
          <p:spPr bwMode="auto">
            <a:xfrm>
              <a:off x="2350" y="2990"/>
              <a:ext cx="61" cy="72"/>
            </a:xfrm>
            <a:custGeom>
              <a:avLst/>
              <a:gdLst>
                <a:gd name="T0" fmla="*/ 61 w 61"/>
                <a:gd name="T1" fmla="*/ 33 h 72"/>
                <a:gd name="T2" fmla="*/ 20 w 61"/>
                <a:gd name="T3" fmla="*/ 33 h 72"/>
                <a:gd name="T4" fmla="*/ 22 w 61"/>
                <a:gd name="T5" fmla="*/ 41 h 72"/>
                <a:gd name="T6" fmla="*/ 25 w 61"/>
                <a:gd name="T7" fmla="*/ 48 h 72"/>
                <a:gd name="T8" fmla="*/ 29 w 61"/>
                <a:gd name="T9" fmla="*/ 53 h 72"/>
                <a:gd name="T10" fmla="*/ 32 w 61"/>
                <a:gd name="T11" fmla="*/ 57 h 72"/>
                <a:gd name="T12" fmla="*/ 37 w 61"/>
                <a:gd name="T13" fmla="*/ 58 h 72"/>
                <a:gd name="T14" fmla="*/ 41 w 61"/>
                <a:gd name="T15" fmla="*/ 58 h 72"/>
                <a:gd name="T16" fmla="*/ 46 w 61"/>
                <a:gd name="T17" fmla="*/ 58 h 72"/>
                <a:gd name="T18" fmla="*/ 49 w 61"/>
                <a:gd name="T19" fmla="*/ 57 h 72"/>
                <a:gd name="T20" fmla="*/ 54 w 61"/>
                <a:gd name="T21" fmla="*/ 53 h 72"/>
                <a:gd name="T22" fmla="*/ 58 w 61"/>
                <a:gd name="T23" fmla="*/ 48 h 72"/>
                <a:gd name="T24" fmla="*/ 61 w 61"/>
                <a:gd name="T25" fmla="*/ 50 h 72"/>
                <a:gd name="T26" fmla="*/ 56 w 61"/>
                <a:gd name="T27" fmla="*/ 57 h 72"/>
                <a:gd name="T28" fmla="*/ 53 w 61"/>
                <a:gd name="T29" fmla="*/ 62 h 72"/>
                <a:gd name="T30" fmla="*/ 47 w 61"/>
                <a:gd name="T31" fmla="*/ 67 h 72"/>
                <a:gd name="T32" fmla="*/ 42 w 61"/>
                <a:gd name="T33" fmla="*/ 69 h 72"/>
                <a:gd name="T34" fmla="*/ 37 w 61"/>
                <a:gd name="T35" fmla="*/ 70 h 72"/>
                <a:gd name="T36" fmla="*/ 30 w 61"/>
                <a:gd name="T37" fmla="*/ 72 h 72"/>
                <a:gd name="T38" fmla="*/ 23 w 61"/>
                <a:gd name="T39" fmla="*/ 70 h 72"/>
                <a:gd name="T40" fmla="*/ 17 w 61"/>
                <a:gd name="T41" fmla="*/ 69 h 72"/>
                <a:gd name="T42" fmla="*/ 11 w 61"/>
                <a:gd name="T43" fmla="*/ 65 h 72"/>
                <a:gd name="T44" fmla="*/ 6 w 61"/>
                <a:gd name="T45" fmla="*/ 60 h 72"/>
                <a:gd name="T46" fmla="*/ 3 w 61"/>
                <a:gd name="T47" fmla="*/ 53 h 72"/>
                <a:gd name="T48" fmla="*/ 1 w 61"/>
                <a:gd name="T49" fmla="*/ 46 h 72"/>
                <a:gd name="T50" fmla="*/ 0 w 61"/>
                <a:gd name="T51" fmla="*/ 36 h 72"/>
                <a:gd name="T52" fmla="*/ 1 w 61"/>
                <a:gd name="T53" fmla="*/ 29 h 72"/>
                <a:gd name="T54" fmla="*/ 3 w 61"/>
                <a:gd name="T55" fmla="*/ 22 h 72"/>
                <a:gd name="T56" fmla="*/ 6 w 61"/>
                <a:gd name="T57" fmla="*/ 16 h 72"/>
                <a:gd name="T58" fmla="*/ 10 w 61"/>
                <a:gd name="T59" fmla="*/ 11 h 72"/>
                <a:gd name="T60" fmla="*/ 17 w 61"/>
                <a:gd name="T61" fmla="*/ 5 h 72"/>
                <a:gd name="T62" fmla="*/ 23 w 61"/>
                <a:gd name="T63" fmla="*/ 2 h 72"/>
                <a:gd name="T64" fmla="*/ 32 w 61"/>
                <a:gd name="T65" fmla="*/ 0 h 72"/>
                <a:gd name="T66" fmla="*/ 39 w 61"/>
                <a:gd name="T67" fmla="*/ 0 h 72"/>
                <a:gd name="T68" fmla="*/ 46 w 61"/>
                <a:gd name="T69" fmla="*/ 4 h 72"/>
                <a:gd name="T70" fmla="*/ 53 w 61"/>
                <a:gd name="T71" fmla="*/ 9 h 72"/>
                <a:gd name="T72" fmla="*/ 56 w 61"/>
                <a:gd name="T73" fmla="*/ 14 h 72"/>
                <a:gd name="T74" fmla="*/ 58 w 61"/>
                <a:gd name="T75" fmla="*/ 19 h 72"/>
                <a:gd name="T76" fmla="*/ 59 w 61"/>
                <a:gd name="T77" fmla="*/ 26 h 72"/>
                <a:gd name="T78" fmla="*/ 61 w 61"/>
                <a:gd name="T79" fmla="*/ 33 h 72"/>
                <a:gd name="T80" fmla="*/ 41 w 61"/>
                <a:gd name="T81" fmla="*/ 29 h 72"/>
                <a:gd name="T82" fmla="*/ 41 w 61"/>
                <a:gd name="T83" fmla="*/ 22 h 72"/>
                <a:gd name="T84" fmla="*/ 41 w 61"/>
                <a:gd name="T85" fmla="*/ 16 h 72"/>
                <a:gd name="T86" fmla="*/ 41 w 61"/>
                <a:gd name="T87" fmla="*/ 12 h 72"/>
                <a:gd name="T88" fmla="*/ 39 w 61"/>
                <a:gd name="T89" fmla="*/ 9 h 72"/>
                <a:gd name="T90" fmla="*/ 35 w 61"/>
                <a:gd name="T91" fmla="*/ 5 h 72"/>
                <a:gd name="T92" fmla="*/ 34 w 61"/>
                <a:gd name="T93" fmla="*/ 5 h 72"/>
                <a:gd name="T94" fmla="*/ 32 w 61"/>
                <a:gd name="T95" fmla="*/ 5 h 72"/>
                <a:gd name="T96" fmla="*/ 29 w 61"/>
                <a:gd name="T97" fmla="*/ 5 h 72"/>
                <a:gd name="T98" fmla="*/ 25 w 61"/>
                <a:gd name="T99" fmla="*/ 9 h 72"/>
                <a:gd name="T100" fmla="*/ 23 w 61"/>
                <a:gd name="T101" fmla="*/ 14 h 72"/>
                <a:gd name="T102" fmla="*/ 22 w 61"/>
                <a:gd name="T103" fmla="*/ 19 h 72"/>
                <a:gd name="T104" fmla="*/ 20 w 61"/>
                <a:gd name="T105" fmla="*/ 26 h 72"/>
                <a:gd name="T106" fmla="*/ 20 w 61"/>
                <a:gd name="T107" fmla="*/ 29 h 72"/>
                <a:gd name="T108" fmla="*/ 41 w 61"/>
                <a:gd name="T109" fmla="*/ 29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1"/>
                <a:gd name="T166" fmla="*/ 0 h 72"/>
                <a:gd name="T167" fmla="*/ 61 w 61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1" h="72">
                  <a:moveTo>
                    <a:pt x="61" y="33"/>
                  </a:moveTo>
                  <a:lnTo>
                    <a:pt x="20" y="33"/>
                  </a:lnTo>
                  <a:lnTo>
                    <a:pt x="22" y="41"/>
                  </a:lnTo>
                  <a:lnTo>
                    <a:pt x="25" y="48"/>
                  </a:lnTo>
                  <a:lnTo>
                    <a:pt x="29" y="53"/>
                  </a:lnTo>
                  <a:lnTo>
                    <a:pt x="32" y="57"/>
                  </a:lnTo>
                  <a:lnTo>
                    <a:pt x="37" y="58"/>
                  </a:lnTo>
                  <a:lnTo>
                    <a:pt x="41" y="58"/>
                  </a:lnTo>
                  <a:lnTo>
                    <a:pt x="46" y="58"/>
                  </a:lnTo>
                  <a:lnTo>
                    <a:pt x="49" y="57"/>
                  </a:lnTo>
                  <a:lnTo>
                    <a:pt x="54" y="53"/>
                  </a:lnTo>
                  <a:lnTo>
                    <a:pt x="58" y="48"/>
                  </a:lnTo>
                  <a:lnTo>
                    <a:pt x="61" y="50"/>
                  </a:lnTo>
                  <a:lnTo>
                    <a:pt x="56" y="57"/>
                  </a:lnTo>
                  <a:lnTo>
                    <a:pt x="53" y="62"/>
                  </a:lnTo>
                  <a:lnTo>
                    <a:pt x="47" y="67"/>
                  </a:lnTo>
                  <a:lnTo>
                    <a:pt x="42" y="69"/>
                  </a:lnTo>
                  <a:lnTo>
                    <a:pt x="37" y="70"/>
                  </a:lnTo>
                  <a:lnTo>
                    <a:pt x="30" y="72"/>
                  </a:lnTo>
                  <a:lnTo>
                    <a:pt x="23" y="70"/>
                  </a:lnTo>
                  <a:lnTo>
                    <a:pt x="17" y="69"/>
                  </a:lnTo>
                  <a:lnTo>
                    <a:pt x="11" y="65"/>
                  </a:lnTo>
                  <a:lnTo>
                    <a:pt x="6" y="60"/>
                  </a:lnTo>
                  <a:lnTo>
                    <a:pt x="3" y="53"/>
                  </a:lnTo>
                  <a:lnTo>
                    <a:pt x="1" y="46"/>
                  </a:lnTo>
                  <a:lnTo>
                    <a:pt x="0" y="36"/>
                  </a:lnTo>
                  <a:lnTo>
                    <a:pt x="1" y="29"/>
                  </a:lnTo>
                  <a:lnTo>
                    <a:pt x="3" y="22"/>
                  </a:lnTo>
                  <a:lnTo>
                    <a:pt x="6" y="16"/>
                  </a:lnTo>
                  <a:lnTo>
                    <a:pt x="10" y="11"/>
                  </a:lnTo>
                  <a:lnTo>
                    <a:pt x="17" y="5"/>
                  </a:lnTo>
                  <a:lnTo>
                    <a:pt x="23" y="2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6" y="4"/>
                  </a:lnTo>
                  <a:lnTo>
                    <a:pt x="53" y="9"/>
                  </a:lnTo>
                  <a:lnTo>
                    <a:pt x="56" y="14"/>
                  </a:lnTo>
                  <a:lnTo>
                    <a:pt x="58" y="19"/>
                  </a:lnTo>
                  <a:lnTo>
                    <a:pt x="59" y="26"/>
                  </a:lnTo>
                  <a:lnTo>
                    <a:pt x="61" y="33"/>
                  </a:lnTo>
                  <a:close/>
                  <a:moveTo>
                    <a:pt x="41" y="29"/>
                  </a:moveTo>
                  <a:lnTo>
                    <a:pt x="41" y="22"/>
                  </a:lnTo>
                  <a:lnTo>
                    <a:pt x="41" y="16"/>
                  </a:lnTo>
                  <a:lnTo>
                    <a:pt x="41" y="12"/>
                  </a:lnTo>
                  <a:lnTo>
                    <a:pt x="39" y="9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29" y="5"/>
                  </a:lnTo>
                  <a:lnTo>
                    <a:pt x="25" y="9"/>
                  </a:lnTo>
                  <a:lnTo>
                    <a:pt x="23" y="14"/>
                  </a:lnTo>
                  <a:lnTo>
                    <a:pt x="22" y="19"/>
                  </a:lnTo>
                  <a:lnTo>
                    <a:pt x="20" y="26"/>
                  </a:lnTo>
                  <a:lnTo>
                    <a:pt x="20" y="29"/>
                  </a:lnTo>
                  <a:lnTo>
                    <a:pt x="41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26" name="Freeform 79"/>
            <p:cNvSpPr>
              <a:spLocks/>
            </p:cNvSpPr>
            <p:nvPr/>
          </p:nvSpPr>
          <p:spPr bwMode="auto">
            <a:xfrm>
              <a:off x="2413" y="2956"/>
              <a:ext cx="46" cy="106"/>
            </a:xfrm>
            <a:custGeom>
              <a:avLst/>
              <a:gdLst>
                <a:gd name="T0" fmla="*/ 46 w 46"/>
                <a:gd name="T1" fmla="*/ 0 h 106"/>
                <a:gd name="T2" fmla="*/ 10 w 46"/>
                <a:gd name="T3" fmla="*/ 106 h 106"/>
                <a:gd name="T4" fmla="*/ 0 w 46"/>
                <a:gd name="T5" fmla="*/ 106 h 106"/>
                <a:gd name="T6" fmla="*/ 36 w 46"/>
                <a:gd name="T7" fmla="*/ 0 h 106"/>
                <a:gd name="T8" fmla="*/ 46 w 46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106"/>
                <a:gd name="T17" fmla="*/ 46 w 46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106">
                  <a:moveTo>
                    <a:pt x="46" y="0"/>
                  </a:moveTo>
                  <a:lnTo>
                    <a:pt x="10" y="106"/>
                  </a:lnTo>
                  <a:lnTo>
                    <a:pt x="0" y="106"/>
                  </a:lnTo>
                  <a:lnTo>
                    <a:pt x="3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27" name="Freeform 80"/>
            <p:cNvSpPr>
              <a:spLocks noEditPoints="1"/>
            </p:cNvSpPr>
            <p:nvPr/>
          </p:nvSpPr>
          <p:spPr bwMode="auto">
            <a:xfrm>
              <a:off x="2459" y="2956"/>
              <a:ext cx="108" cy="104"/>
            </a:xfrm>
            <a:custGeom>
              <a:avLst/>
              <a:gdLst>
                <a:gd name="T0" fmla="*/ 63 w 108"/>
                <a:gd name="T1" fmla="*/ 75 h 104"/>
                <a:gd name="T2" fmla="*/ 27 w 108"/>
                <a:gd name="T3" fmla="*/ 75 h 104"/>
                <a:gd name="T4" fmla="*/ 22 w 108"/>
                <a:gd name="T5" fmla="*/ 86 h 104"/>
                <a:gd name="T6" fmla="*/ 20 w 108"/>
                <a:gd name="T7" fmla="*/ 89 h 104"/>
                <a:gd name="T8" fmla="*/ 20 w 108"/>
                <a:gd name="T9" fmla="*/ 92 h 104"/>
                <a:gd name="T10" fmla="*/ 20 w 108"/>
                <a:gd name="T11" fmla="*/ 98 h 104"/>
                <a:gd name="T12" fmla="*/ 24 w 108"/>
                <a:gd name="T13" fmla="*/ 99 h 104"/>
                <a:gd name="T14" fmla="*/ 27 w 108"/>
                <a:gd name="T15" fmla="*/ 101 h 104"/>
                <a:gd name="T16" fmla="*/ 32 w 108"/>
                <a:gd name="T17" fmla="*/ 101 h 104"/>
                <a:gd name="T18" fmla="*/ 32 w 108"/>
                <a:gd name="T19" fmla="*/ 104 h 104"/>
                <a:gd name="T20" fmla="*/ 0 w 108"/>
                <a:gd name="T21" fmla="*/ 104 h 104"/>
                <a:gd name="T22" fmla="*/ 0 w 108"/>
                <a:gd name="T23" fmla="*/ 101 h 104"/>
                <a:gd name="T24" fmla="*/ 5 w 108"/>
                <a:gd name="T25" fmla="*/ 99 h 104"/>
                <a:gd name="T26" fmla="*/ 8 w 108"/>
                <a:gd name="T27" fmla="*/ 96 h 104"/>
                <a:gd name="T28" fmla="*/ 10 w 108"/>
                <a:gd name="T29" fmla="*/ 92 h 104"/>
                <a:gd name="T30" fmla="*/ 14 w 108"/>
                <a:gd name="T31" fmla="*/ 89 h 104"/>
                <a:gd name="T32" fmla="*/ 17 w 108"/>
                <a:gd name="T33" fmla="*/ 82 h 104"/>
                <a:gd name="T34" fmla="*/ 53 w 108"/>
                <a:gd name="T35" fmla="*/ 0 h 104"/>
                <a:gd name="T36" fmla="*/ 55 w 108"/>
                <a:gd name="T37" fmla="*/ 0 h 104"/>
                <a:gd name="T38" fmla="*/ 91 w 108"/>
                <a:gd name="T39" fmla="*/ 84 h 104"/>
                <a:gd name="T40" fmla="*/ 94 w 108"/>
                <a:gd name="T41" fmla="*/ 91 h 104"/>
                <a:gd name="T42" fmla="*/ 97 w 108"/>
                <a:gd name="T43" fmla="*/ 96 h 104"/>
                <a:gd name="T44" fmla="*/ 99 w 108"/>
                <a:gd name="T45" fmla="*/ 98 h 104"/>
                <a:gd name="T46" fmla="*/ 103 w 108"/>
                <a:gd name="T47" fmla="*/ 99 h 104"/>
                <a:gd name="T48" fmla="*/ 108 w 108"/>
                <a:gd name="T49" fmla="*/ 101 h 104"/>
                <a:gd name="T50" fmla="*/ 108 w 108"/>
                <a:gd name="T51" fmla="*/ 104 h 104"/>
                <a:gd name="T52" fmla="*/ 60 w 108"/>
                <a:gd name="T53" fmla="*/ 104 h 104"/>
                <a:gd name="T54" fmla="*/ 60 w 108"/>
                <a:gd name="T55" fmla="*/ 101 h 104"/>
                <a:gd name="T56" fmla="*/ 61 w 108"/>
                <a:gd name="T57" fmla="*/ 101 h 104"/>
                <a:gd name="T58" fmla="*/ 67 w 108"/>
                <a:gd name="T59" fmla="*/ 101 h 104"/>
                <a:gd name="T60" fmla="*/ 70 w 108"/>
                <a:gd name="T61" fmla="*/ 99 h 104"/>
                <a:gd name="T62" fmla="*/ 72 w 108"/>
                <a:gd name="T63" fmla="*/ 98 h 104"/>
                <a:gd name="T64" fmla="*/ 72 w 108"/>
                <a:gd name="T65" fmla="*/ 96 h 104"/>
                <a:gd name="T66" fmla="*/ 72 w 108"/>
                <a:gd name="T67" fmla="*/ 94 h 104"/>
                <a:gd name="T68" fmla="*/ 72 w 108"/>
                <a:gd name="T69" fmla="*/ 92 h 104"/>
                <a:gd name="T70" fmla="*/ 70 w 108"/>
                <a:gd name="T71" fmla="*/ 91 h 104"/>
                <a:gd name="T72" fmla="*/ 68 w 108"/>
                <a:gd name="T73" fmla="*/ 87 h 104"/>
                <a:gd name="T74" fmla="*/ 63 w 108"/>
                <a:gd name="T75" fmla="*/ 75 h 104"/>
                <a:gd name="T76" fmla="*/ 61 w 108"/>
                <a:gd name="T77" fmla="*/ 68 h 104"/>
                <a:gd name="T78" fmla="*/ 46 w 108"/>
                <a:gd name="T79" fmla="*/ 34 h 104"/>
                <a:gd name="T80" fmla="*/ 29 w 108"/>
                <a:gd name="T81" fmla="*/ 68 h 104"/>
                <a:gd name="T82" fmla="*/ 61 w 108"/>
                <a:gd name="T83" fmla="*/ 68 h 1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8"/>
                <a:gd name="T127" fmla="*/ 0 h 104"/>
                <a:gd name="T128" fmla="*/ 108 w 108"/>
                <a:gd name="T129" fmla="*/ 104 h 10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8" h="104">
                  <a:moveTo>
                    <a:pt x="63" y="75"/>
                  </a:moveTo>
                  <a:lnTo>
                    <a:pt x="27" y="75"/>
                  </a:lnTo>
                  <a:lnTo>
                    <a:pt x="22" y="86"/>
                  </a:lnTo>
                  <a:lnTo>
                    <a:pt x="20" y="89"/>
                  </a:lnTo>
                  <a:lnTo>
                    <a:pt x="20" y="92"/>
                  </a:lnTo>
                  <a:lnTo>
                    <a:pt x="20" y="98"/>
                  </a:lnTo>
                  <a:lnTo>
                    <a:pt x="24" y="99"/>
                  </a:lnTo>
                  <a:lnTo>
                    <a:pt x="27" y="101"/>
                  </a:lnTo>
                  <a:lnTo>
                    <a:pt x="32" y="101"/>
                  </a:lnTo>
                  <a:lnTo>
                    <a:pt x="32" y="104"/>
                  </a:lnTo>
                  <a:lnTo>
                    <a:pt x="0" y="104"/>
                  </a:lnTo>
                  <a:lnTo>
                    <a:pt x="0" y="101"/>
                  </a:lnTo>
                  <a:lnTo>
                    <a:pt x="5" y="99"/>
                  </a:lnTo>
                  <a:lnTo>
                    <a:pt x="8" y="96"/>
                  </a:lnTo>
                  <a:lnTo>
                    <a:pt x="10" y="92"/>
                  </a:lnTo>
                  <a:lnTo>
                    <a:pt x="14" y="89"/>
                  </a:lnTo>
                  <a:lnTo>
                    <a:pt x="17" y="82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91" y="84"/>
                  </a:lnTo>
                  <a:lnTo>
                    <a:pt x="94" y="91"/>
                  </a:lnTo>
                  <a:lnTo>
                    <a:pt x="97" y="96"/>
                  </a:lnTo>
                  <a:lnTo>
                    <a:pt x="99" y="98"/>
                  </a:lnTo>
                  <a:lnTo>
                    <a:pt x="103" y="99"/>
                  </a:lnTo>
                  <a:lnTo>
                    <a:pt x="108" y="101"/>
                  </a:lnTo>
                  <a:lnTo>
                    <a:pt x="108" y="104"/>
                  </a:lnTo>
                  <a:lnTo>
                    <a:pt x="60" y="104"/>
                  </a:lnTo>
                  <a:lnTo>
                    <a:pt x="60" y="101"/>
                  </a:lnTo>
                  <a:lnTo>
                    <a:pt x="61" y="101"/>
                  </a:lnTo>
                  <a:lnTo>
                    <a:pt x="67" y="101"/>
                  </a:lnTo>
                  <a:lnTo>
                    <a:pt x="70" y="99"/>
                  </a:lnTo>
                  <a:lnTo>
                    <a:pt x="72" y="98"/>
                  </a:lnTo>
                  <a:lnTo>
                    <a:pt x="72" y="96"/>
                  </a:lnTo>
                  <a:lnTo>
                    <a:pt x="72" y="94"/>
                  </a:lnTo>
                  <a:lnTo>
                    <a:pt x="72" y="92"/>
                  </a:lnTo>
                  <a:lnTo>
                    <a:pt x="70" y="91"/>
                  </a:lnTo>
                  <a:lnTo>
                    <a:pt x="68" y="87"/>
                  </a:lnTo>
                  <a:lnTo>
                    <a:pt x="63" y="75"/>
                  </a:lnTo>
                  <a:close/>
                  <a:moveTo>
                    <a:pt x="61" y="68"/>
                  </a:moveTo>
                  <a:lnTo>
                    <a:pt x="46" y="34"/>
                  </a:lnTo>
                  <a:lnTo>
                    <a:pt x="29" y="68"/>
                  </a:lnTo>
                  <a:lnTo>
                    <a:pt x="61" y="6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28" name="Rectangle 81"/>
            <p:cNvSpPr>
              <a:spLocks noChangeArrowheads="1"/>
            </p:cNvSpPr>
            <p:nvPr/>
          </p:nvSpPr>
          <p:spPr bwMode="auto">
            <a:xfrm>
              <a:off x="3204" y="2920"/>
              <a:ext cx="41" cy="1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9" name="Freeform 82"/>
            <p:cNvSpPr>
              <a:spLocks/>
            </p:cNvSpPr>
            <p:nvPr/>
          </p:nvSpPr>
          <p:spPr bwMode="auto">
            <a:xfrm>
              <a:off x="3257" y="2893"/>
              <a:ext cx="70" cy="68"/>
            </a:xfrm>
            <a:custGeom>
              <a:avLst/>
              <a:gdLst>
                <a:gd name="T0" fmla="*/ 26 w 70"/>
                <a:gd name="T1" fmla="*/ 0 h 68"/>
                <a:gd name="T2" fmla="*/ 26 w 70"/>
                <a:gd name="T3" fmla="*/ 10 h 68"/>
                <a:gd name="T4" fmla="*/ 31 w 70"/>
                <a:gd name="T5" fmla="*/ 5 h 68"/>
                <a:gd name="T6" fmla="*/ 36 w 70"/>
                <a:gd name="T7" fmla="*/ 2 h 68"/>
                <a:gd name="T8" fmla="*/ 41 w 70"/>
                <a:gd name="T9" fmla="*/ 0 h 68"/>
                <a:gd name="T10" fmla="*/ 46 w 70"/>
                <a:gd name="T11" fmla="*/ 0 h 68"/>
                <a:gd name="T12" fmla="*/ 53 w 70"/>
                <a:gd name="T13" fmla="*/ 0 h 68"/>
                <a:gd name="T14" fmla="*/ 58 w 70"/>
                <a:gd name="T15" fmla="*/ 3 h 68"/>
                <a:gd name="T16" fmla="*/ 62 w 70"/>
                <a:gd name="T17" fmla="*/ 7 h 68"/>
                <a:gd name="T18" fmla="*/ 64 w 70"/>
                <a:gd name="T19" fmla="*/ 12 h 68"/>
                <a:gd name="T20" fmla="*/ 64 w 70"/>
                <a:gd name="T21" fmla="*/ 15 h 68"/>
                <a:gd name="T22" fmla="*/ 65 w 70"/>
                <a:gd name="T23" fmla="*/ 20 h 68"/>
                <a:gd name="T24" fmla="*/ 65 w 70"/>
                <a:gd name="T25" fmla="*/ 27 h 68"/>
                <a:gd name="T26" fmla="*/ 65 w 70"/>
                <a:gd name="T27" fmla="*/ 53 h 68"/>
                <a:gd name="T28" fmla="*/ 65 w 70"/>
                <a:gd name="T29" fmla="*/ 58 h 68"/>
                <a:gd name="T30" fmla="*/ 65 w 70"/>
                <a:gd name="T31" fmla="*/ 61 h 68"/>
                <a:gd name="T32" fmla="*/ 65 w 70"/>
                <a:gd name="T33" fmla="*/ 63 h 68"/>
                <a:gd name="T34" fmla="*/ 69 w 70"/>
                <a:gd name="T35" fmla="*/ 65 h 68"/>
                <a:gd name="T36" fmla="*/ 70 w 70"/>
                <a:gd name="T37" fmla="*/ 66 h 68"/>
                <a:gd name="T38" fmla="*/ 70 w 70"/>
                <a:gd name="T39" fmla="*/ 68 h 68"/>
                <a:gd name="T40" fmla="*/ 38 w 70"/>
                <a:gd name="T41" fmla="*/ 68 h 68"/>
                <a:gd name="T42" fmla="*/ 38 w 70"/>
                <a:gd name="T43" fmla="*/ 66 h 68"/>
                <a:gd name="T44" fmla="*/ 41 w 70"/>
                <a:gd name="T45" fmla="*/ 65 h 68"/>
                <a:gd name="T46" fmla="*/ 43 w 70"/>
                <a:gd name="T47" fmla="*/ 63 h 68"/>
                <a:gd name="T48" fmla="*/ 43 w 70"/>
                <a:gd name="T49" fmla="*/ 60 h 68"/>
                <a:gd name="T50" fmla="*/ 45 w 70"/>
                <a:gd name="T51" fmla="*/ 53 h 68"/>
                <a:gd name="T52" fmla="*/ 45 w 70"/>
                <a:gd name="T53" fmla="*/ 24 h 68"/>
                <a:gd name="T54" fmla="*/ 45 w 70"/>
                <a:gd name="T55" fmla="*/ 17 h 68"/>
                <a:gd name="T56" fmla="*/ 43 w 70"/>
                <a:gd name="T57" fmla="*/ 13 h 68"/>
                <a:gd name="T58" fmla="*/ 43 w 70"/>
                <a:gd name="T59" fmla="*/ 12 h 68"/>
                <a:gd name="T60" fmla="*/ 41 w 70"/>
                <a:gd name="T61" fmla="*/ 10 h 68"/>
                <a:gd name="T62" fmla="*/ 40 w 70"/>
                <a:gd name="T63" fmla="*/ 8 h 68"/>
                <a:gd name="T64" fmla="*/ 38 w 70"/>
                <a:gd name="T65" fmla="*/ 8 h 68"/>
                <a:gd name="T66" fmla="*/ 35 w 70"/>
                <a:gd name="T67" fmla="*/ 10 h 68"/>
                <a:gd name="T68" fmla="*/ 31 w 70"/>
                <a:gd name="T69" fmla="*/ 13 h 68"/>
                <a:gd name="T70" fmla="*/ 26 w 70"/>
                <a:gd name="T71" fmla="*/ 20 h 68"/>
                <a:gd name="T72" fmla="*/ 26 w 70"/>
                <a:gd name="T73" fmla="*/ 53 h 68"/>
                <a:gd name="T74" fmla="*/ 28 w 70"/>
                <a:gd name="T75" fmla="*/ 58 h 68"/>
                <a:gd name="T76" fmla="*/ 28 w 70"/>
                <a:gd name="T77" fmla="*/ 61 h 68"/>
                <a:gd name="T78" fmla="*/ 28 w 70"/>
                <a:gd name="T79" fmla="*/ 63 h 68"/>
                <a:gd name="T80" fmla="*/ 29 w 70"/>
                <a:gd name="T81" fmla="*/ 65 h 68"/>
                <a:gd name="T82" fmla="*/ 33 w 70"/>
                <a:gd name="T83" fmla="*/ 66 h 68"/>
                <a:gd name="T84" fmla="*/ 33 w 70"/>
                <a:gd name="T85" fmla="*/ 68 h 68"/>
                <a:gd name="T86" fmla="*/ 0 w 70"/>
                <a:gd name="T87" fmla="*/ 68 h 68"/>
                <a:gd name="T88" fmla="*/ 0 w 70"/>
                <a:gd name="T89" fmla="*/ 66 h 68"/>
                <a:gd name="T90" fmla="*/ 2 w 70"/>
                <a:gd name="T91" fmla="*/ 65 h 68"/>
                <a:gd name="T92" fmla="*/ 5 w 70"/>
                <a:gd name="T93" fmla="*/ 63 h 68"/>
                <a:gd name="T94" fmla="*/ 5 w 70"/>
                <a:gd name="T95" fmla="*/ 61 h 68"/>
                <a:gd name="T96" fmla="*/ 5 w 70"/>
                <a:gd name="T97" fmla="*/ 58 h 68"/>
                <a:gd name="T98" fmla="*/ 5 w 70"/>
                <a:gd name="T99" fmla="*/ 53 h 68"/>
                <a:gd name="T100" fmla="*/ 5 w 70"/>
                <a:gd name="T101" fmla="*/ 17 h 68"/>
                <a:gd name="T102" fmla="*/ 5 w 70"/>
                <a:gd name="T103" fmla="*/ 12 h 68"/>
                <a:gd name="T104" fmla="*/ 5 w 70"/>
                <a:gd name="T105" fmla="*/ 8 h 68"/>
                <a:gd name="T106" fmla="*/ 5 w 70"/>
                <a:gd name="T107" fmla="*/ 7 h 68"/>
                <a:gd name="T108" fmla="*/ 4 w 70"/>
                <a:gd name="T109" fmla="*/ 5 h 68"/>
                <a:gd name="T110" fmla="*/ 0 w 70"/>
                <a:gd name="T111" fmla="*/ 3 h 68"/>
                <a:gd name="T112" fmla="*/ 0 w 70"/>
                <a:gd name="T113" fmla="*/ 0 h 68"/>
                <a:gd name="T114" fmla="*/ 26 w 70"/>
                <a:gd name="T115" fmla="*/ 0 h 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0"/>
                <a:gd name="T175" fmla="*/ 0 h 68"/>
                <a:gd name="T176" fmla="*/ 70 w 70"/>
                <a:gd name="T177" fmla="*/ 68 h 6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0" h="68">
                  <a:moveTo>
                    <a:pt x="26" y="0"/>
                  </a:moveTo>
                  <a:lnTo>
                    <a:pt x="26" y="10"/>
                  </a:lnTo>
                  <a:lnTo>
                    <a:pt x="31" y="5"/>
                  </a:lnTo>
                  <a:lnTo>
                    <a:pt x="36" y="2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58" y="3"/>
                  </a:lnTo>
                  <a:lnTo>
                    <a:pt x="62" y="7"/>
                  </a:lnTo>
                  <a:lnTo>
                    <a:pt x="64" y="12"/>
                  </a:lnTo>
                  <a:lnTo>
                    <a:pt x="64" y="15"/>
                  </a:lnTo>
                  <a:lnTo>
                    <a:pt x="65" y="20"/>
                  </a:lnTo>
                  <a:lnTo>
                    <a:pt x="65" y="27"/>
                  </a:lnTo>
                  <a:lnTo>
                    <a:pt x="65" y="53"/>
                  </a:lnTo>
                  <a:lnTo>
                    <a:pt x="65" y="58"/>
                  </a:lnTo>
                  <a:lnTo>
                    <a:pt x="65" y="61"/>
                  </a:lnTo>
                  <a:lnTo>
                    <a:pt x="65" y="63"/>
                  </a:lnTo>
                  <a:lnTo>
                    <a:pt x="69" y="65"/>
                  </a:lnTo>
                  <a:lnTo>
                    <a:pt x="70" y="66"/>
                  </a:lnTo>
                  <a:lnTo>
                    <a:pt x="70" y="68"/>
                  </a:lnTo>
                  <a:lnTo>
                    <a:pt x="38" y="68"/>
                  </a:lnTo>
                  <a:lnTo>
                    <a:pt x="38" y="66"/>
                  </a:lnTo>
                  <a:lnTo>
                    <a:pt x="41" y="65"/>
                  </a:lnTo>
                  <a:lnTo>
                    <a:pt x="43" y="63"/>
                  </a:lnTo>
                  <a:lnTo>
                    <a:pt x="43" y="60"/>
                  </a:lnTo>
                  <a:lnTo>
                    <a:pt x="45" y="53"/>
                  </a:lnTo>
                  <a:lnTo>
                    <a:pt x="45" y="24"/>
                  </a:lnTo>
                  <a:lnTo>
                    <a:pt x="45" y="17"/>
                  </a:lnTo>
                  <a:lnTo>
                    <a:pt x="43" y="13"/>
                  </a:lnTo>
                  <a:lnTo>
                    <a:pt x="43" y="12"/>
                  </a:lnTo>
                  <a:lnTo>
                    <a:pt x="41" y="10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5" y="10"/>
                  </a:lnTo>
                  <a:lnTo>
                    <a:pt x="31" y="13"/>
                  </a:lnTo>
                  <a:lnTo>
                    <a:pt x="26" y="20"/>
                  </a:lnTo>
                  <a:lnTo>
                    <a:pt x="26" y="53"/>
                  </a:lnTo>
                  <a:lnTo>
                    <a:pt x="28" y="58"/>
                  </a:lnTo>
                  <a:lnTo>
                    <a:pt x="28" y="61"/>
                  </a:lnTo>
                  <a:lnTo>
                    <a:pt x="28" y="63"/>
                  </a:lnTo>
                  <a:lnTo>
                    <a:pt x="29" y="65"/>
                  </a:lnTo>
                  <a:lnTo>
                    <a:pt x="33" y="66"/>
                  </a:lnTo>
                  <a:lnTo>
                    <a:pt x="33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2" y="65"/>
                  </a:lnTo>
                  <a:lnTo>
                    <a:pt x="5" y="63"/>
                  </a:lnTo>
                  <a:lnTo>
                    <a:pt x="5" y="61"/>
                  </a:lnTo>
                  <a:lnTo>
                    <a:pt x="5" y="58"/>
                  </a:lnTo>
                  <a:lnTo>
                    <a:pt x="5" y="53"/>
                  </a:lnTo>
                  <a:lnTo>
                    <a:pt x="5" y="17"/>
                  </a:lnTo>
                  <a:lnTo>
                    <a:pt x="5" y="12"/>
                  </a:lnTo>
                  <a:lnTo>
                    <a:pt x="5" y="8"/>
                  </a:lnTo>
                  <a:lnTo>
                    <a:pt x="5" y="7"/>
                  </a:lnTo>
                  <a:lnTo>
                    <a:pt x="4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0" name="Freeform 83"/>
            <p:cNvSpPr>
              <a:spLocks noEditPoints="1"/>
            </p:cNvSpPr>
            <p:nvPr/>
          </p:nvSpPr>
          <p:spPr bwMode="auto">
            <a:xfrm>
              <a:off x="3339" y="2893"/>
              <a:ext cx="60" cy="70"/>
            </a:xfrm>
            <a:custGeom>
              <a:avLst/>
              <a:gdLst>
                <a:gd name="T0" fmla="*/ 60 w 60"/>
                <a:gd name="T1" fmla="*/ 32 h 70"/>
                <a:gd name="T2" fmla="*/ 21 w 60"/>
                <a:gd name="T3" fmla="*/ 32 h 70"/>
                <a:gd name="T4" fmla="*/ 23 w 60"/>
                <a:gd name="T5" fmla="*/ 41 h 70"/>
                <a:gd name="T6" fmla="*/ 24 w 60"/>
                <a:gd name="T7" fmla="*/ 46 h 70"/>
                <a:gd name="T8" fmla="*/ 29 w 60"/>
                <a:gd name="T9" fmla="*/ 53 h 70"/>
                <a:gd name="T10" fmla="*/ 33 w 60"/>
                <a:gd name="T11" fmla="*/ 55 h 70"/>
                <a:gd name="T12" fmla="*/ 36 w 60"/>
                <a:gd name="T13" fmla="*/ 58 h 70"/>
                <a:gd name="T14" fmla="*/ 41 w 60"/>
                <a:gd name="T15" fmla="*/ 58 h 70"/>
                <a:gd name="T16" fmla="*/ 47 w 60"/>
                <a:gd name="T17" fmla="*/ 58 h 70"/>
                <a:gd name="T18" fmla="*/ 50 w 60"/>
                <a:gd name="T19" fmla="*/ 56 h 70"/>
                <a:gd name="T20" fmla="*/ 53 w 60"/>
                <a:gd name="T21" fmla="*/ 53 h 70"/>
                <a:gd name="T22" fmla="*/ 59 w 60"/>
                <a:gd name="T23" fmla="*/ 46 h 70"/>
                <a:gd name="T24" fmla="*/ 60 w 60"/>
                <a:gd name="T25" fmla="*/ 48 h 70"/>
                <a:gd name="T26" fmla="*/ 57 w 60"/>
                <a:gd name="T27" fmla="*/ 56 h 70"/>
                <a:gd name="T28" fmla="*/ 52 w 60"/>
                <a:gd name="T29" fmla="*/ 61 h 70"/>
                <a:gd name="T30" fmla="*/ 48 w 60"/>
                <a:gd name="T31" fmla="*/ 65 h 70"/>
                <a:gd name="T32" fmla="*/ 43 w 60"/>
                <a:gd name="T33" fmla="*/ 68 h 70"/>
                <a:gd name="T34" fmla="*/ 38 w 60"/>
                <a:gd name="T35" fmla="*/ 70 h 70"/>
                <a:gd name="T36" fmla="*/ 31 w 60"/>
                <a:gd name="T37" fmla="*/ 70 h 70"/>
                <a:gd name="T38" fmla="*/ 24 w 60"/>
                <a:gd name="T39" fmla="*/ 70 h 70"/>
                <a:gd name="T40" fmla="*/ 17 w 60"/>
                <a:gd name="T41" fmla="*/ 68 h 70"/>
                <a:gd name="T42" fmla="*/ 12 w 60"/>
                <a:gd name="T43" fmla="*/ 65 h 70"/>
                <a:gd name="T44" fmla="*/ 7 w 60"/>
                <a:gd name="T45" fmla="*/ 60 h 70"/>
                <a:gd name="T46" fmla="*/ 4 w 60"/>
                <a:gd name="T47" fmla="*/ 53 h 70"/>
                <a:gd name="T48" fmla="*/ 0 w 60"/>
                <a:gd name="T49" fmla="*/ 44 h 70"/>
                <a:gd name="T50" fmla="*/ 0 w 60"/>
                <a:gd name="T51" fmla="*/ 36 h 70"/>
                <a:gd name="T52" fmla="*/ 0 w 60"/>
                <a:gd name="T53" fmla="*/ 27 h 70"/>
                <a:gd name="T54" fmla="*/ 2 w 60"/>
                <a:gd name="T55" fmla="*/ 20 h 70"/>
                <a:gd name="T56" fmla="*/ 6 w 60"/>
                <a:gd name="T57" fmla="*/ 15 h 70"/>
                <a:gd name="T58" fmla="*/ 11 w 60"/>
                <a:gd name="T59" fmla="*/ 8 h 70"/>
                <a:gd name="T60" fmla="*/ 17 w 60"/>
                <a:gd name="T61" fmla="*/ 3 h 70"/>
                <a:gd name="T62" fmla="*/ 24 w 60"/>
                <a:gd name="T63" fmla="*/ 0 h 70"/>
                <a:gd name="T64" fmla="*/ 33 w 60"/>
                <a:gd name="T65" fmla="*/ 0 h 70"/>
                <a:gd name="T66" fmla="*/ 40 w 60"/>
                <a:gd name="T67" fmla="*/ 0 h 70"/>
                <a:gd name="T68" fmla="*/ 47 w 60"/>
                <a:gd name="T69" fmla="*/ 3 h 70"/>
                <a:gd name="T70" fmla="*/ 52 w 60"/>
                <a:gd name="T71" fmla="*/ 7 h 70"/>
                <a:gd name="T72" fmla="*/ 55 w 60"/>
                <a:gd name="T73" fmla="*/ 12 h 70"/>
                <a:gd name="T74" fmla="*/ 59 w 60"/>
                <a:gd name="T75" fmla="*/ 19 h 70"/>
                <a:gd name="T76" fmla="*/ 60 w 60"/>
                <a:gd name="T77" fmla="*/ 25 h 70"/>
                <a:gd name="T78" fmla="*/ 60 w 60"/>
                <a:gd name="T79" fmla="*/ 32 h 70"/>
                <a:gd name="T80" fmla="*/ 41 w 60"/>
                <a:gd name="T81" fmla="*/ 27 h 70"/>
                <a:gd name="T82" fmla="*/ 41 w 60"/>
                <a:gd name="T83" fmla="*/ 20 h 70"/>
                <a:gd name="T84" fmla="*/ 41 w 60"/>
                <a:gd name="T85" fmla="*/ 15 h 70"/>
                <a:gd name="T86" fmla="*/ 40 w 60"/>
                <a:gd name="T87" fmla="*/ 12 h 70"/>
                <a:gd name="T88" fmla="*/ 38 w 60"/>
                <a:gd name="T89" fmla="*/ 8 h 70"/>
                <a:gd name="T90" fmla="*/ 36 w 60"/>
                <a:gd name="T91" fmla="*/ 5 h 70"/>
                <a:gd name="T92" fmla="*/ 35 w 60"/>
                <a:gd name="T93" fmla="*/ 5 h 70"/>
                <a:gd name="T94" fmla="*/ 31 w 60"/>
                <a:gd name="T95" fmla="*/ 3 h 70"/>
                <a:gd name="T96" fmla="*/ 28 w 60"/>
                <a:gd name="T97" fmla="*/ 5 h 70"/>
                <a:gd name="T98" fmla="*/ 26 w 60"/>
                <a:gd name="T99" fmla="*/ 7 h 70"/>
                <a:gd name="T100" fmla="*/ 23 w 60"/>
                <a:gd name="T101" fmla="*/ 12 h 70"/>
                <a:gd name="T102" fmla="*/ 21 w 60"/>
                <a:gd name="T103" fmla="*/ 19 h 70"/>
                <a:gd name="T104" fmla="*/ 21 w 60"/>
                <a:gd name="T105" fmla="*/ 25 h 70"/>
                <a:gd name="T106" fmla="*/ 21 w 60"/>
                <a:gd name="T107" fmla="*/ 27 h 70"/>
                <a:gd name="T108" fmla="*/ 41 w 60"/>
                <a:gd name="T109" fmla="*/ 27 h 7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0"/>
                <a:gd name="T166" fmla="*/ 0 h 70"/>
                <a:gd name="T167" fmla="*/ 60 w 60"/>
                <a:gd name="T168" fmla="*/ 70 h 7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0" h="70">
                  <a:moveTo>
                    <a:pt x="60" y="32"/>
                  </a:moveTo>
                  <a:lnTo>
                    <a:pt x="21" y="32"/>
                  </a:lnTo>
                  <a:lnTo>
                    <a:pt x="23" y="41"/>
                  </a:lnTo>
                  <a:lnTo>
                    <a:pt x="24" y="46"/>
                  </a:lnTo>
                  <a:lnTo>
                    <a:pt x="29" y="53"/>
                  </a:lnTo>
                  <a:lnTo>
                    <a:pt x="33" y="55"/>
                  </a:lnTo>
                  <a:lnTo>
                    <a:pt x="36" y="58"/>
                  </a:lnTo>
                  <a:lnTo>
                    <a:pt x="41" y="58"/>
                  </a:lnTo>
                  <a:lnTo>
                    <a:pt x="47" y="58"/>
                  </a:lnTo>
                  <a:lnTo>
                    <a:pt x="50" y="56"/>
                  </a:lnTo>
                  <a:lnTo>
                    <a:pt x="53" y="53"/>
                  </a:lnTo>
                  <a:lnTo>
                    <a:pt x="59" y="46"/>
                  </a:lnTo>
                  <a:lnTo>
                    <a:pt x="60" y="48"/>
                  </a:lnTo>
                  <a:lnTo>
                    <a:pt x="57" y="56"/>
                  </a:lnTo>
                  <a:lnTo>
                    <a:pt x="52" y="61"/>
                  </a:lnTo>
                  <a:lnTo>
                    <a:pt x="48" y="65"/>
                  </a:lnTo>
                  <a:lnTo>
                    <a:pt x="43" y="68"/>
                  </a:lnTo>
                  <a:lnTo>
                    <a:pt x="38" y="70"/>
                  </a:lnTo>
                  <a:lnTo>
                    <a:pt x="31" y="70"/>
                  </a:lnTo>
                  <a:lnTo>
                    <a:pt x="24" y="70"/>
                  </a:lnTo>
                  <a:lnTo>
                    <a:pt x="17" y="68"/>
                  </a:lnTo>
                  <a:lnTo>
                    <a:pt x="12" y="65"/>
                  </a:lnTo>
                  <a:lnTo>
                    <a:pt x="7" y="60"/>
                  </a:lnTo>
                  <a:lnTo>
                    <a:pt x="4" y="53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11" y="8"/>
                  </a:lnTo>
                  <a:lnTo>
                    <a:pt x="17" y="3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7" y="3"/>
                  </a:lnTo>
                  <a:lnTo>
                    <a:pt x="52" y="7"/>
                  </a:lnTo>
                  <a:lnTo>
                    <a:pt x="55" y="12"/>
                  </a:lnTo>
                  <a:lnTo>
                    <a:pt x="59" y="19"/>
                  </a:lnTo>
                  <a:lnTo>
                    <a:pt x="60" y="25"/>
                  </a:lnTo>
                  <a:lnTo>
                    <a:pt x="60" y="32"/>
                  </a:lnTo>
                  <a:close/>
                  <a:moveTo>
                    <a:pt x="41" y="27"/>
                  </a:moveTo>
                  <a:lnTo>
                    <a:pt x="41" y="20"/>
                  </a:lnTo>
                  <a:lnTo>
                    <a:pt x="41" y="15"/>
                  </a:lnTo>
                  <a:lnTo>
                    <a:pt x="40" y="12"/>
                  </a:lnTo>
                  <a:lnTo>
                    <a:pt x="38" y="8"/>
                  </a:lnTo>
                  <a:lnTo>
                    <a:pt x="36" y="5"/>
                  </a:lnTo>
                  <a:lnTo>
                    <a:pt x="35" y="5"/>
                  </a:lnTo>
                  <a:lnTo>
                    <a:pt x="31" y="3"/>
                  </a:lnTo>
                  <a:lnTo>
                    <a:pt x="28" y="5"/>
                  </a:lnTo>
                  <a:lnTo>
                    <a:pt x="26" y="7"/>
                  </a:lnTo>
                  <a:lnTo>
                    <a:pt x="23" y="12"/>
                  </a:lnTo>
                  <a:lnTo>
                    <a:pt x="21" y="19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1" name="Freeform 84"/>
            <p:cNvSpPr>
              <a:spLocks/>
            </p:cNvSpPr>
            <p:nvPr/>
          </p:nvSpPr>
          <p:spPr bwMode="auto">
            <a:xfrm>
              <a:off x="3408" y="2893"/>
              <a:ext cx="49" cy="70"/>
            </a:xfrm>
            <a:custGeom>
              <a:avLst/>
              <a:gdLst>
                <a:gd name="T0" fmla="*/ 44 w 49"/>
                <a:gd name="T1" fmla="*/ 22 h 70"/>
                <a:gd name="T2" fmla="*/ 37 w 49"/>
                <a:gd name="T3" fmla="*/ 17 h 70"/>
                <a:gd name="T4" fmla="*/ 31 w 49"/>
                <a:gd name="T5" fmla="*/ 8 h 70"/>
                <a:gd name="T6" fmla="*/ 22 w 49"/>
                <a:gd name="T7" fmla="*/ 3 h 70"/>
                <a:gd name="T8" fmla="*/ 17 w 49"/>
                <a:gd name="T9" fmla="*/ 7 h 70"/>
                <a:gd name="T10" fmla="*/ 13 w 49"/>
                <a:gd name="T11" fmla="*/ 10 h 70"/>
                <a:gd name="T12" fmla="*/ 15 w 49"/>
                <a:gd name="T13" fmla="*/ 13 h 70"/>
                <a:gd name="T14" fmla="*/ 24 w 49"/>
                <a:gd name="T15" fmla="*/ 20 h 70"/>
                <a:gd name="T16" fmla="*/ 37 w 49"/>
                <a:gd name="T17" fmla="*/ 29 h 70"/>
                <a:gd name="T18" fmla="*/ 46 w 49"/>
                <a:gd name="T19" fmla="*/ 37 h 70"/>
                <a:gd name="T20" fmla="*/ 49 w 49"/>
                <a:gd name="T21" fmla="*/ 48 h 70"/>
                <a:gd name="T22" fmla="*/ 46 w 49"/>
                <a:gd name="T23" fmla="*/ 60 h 70"/>
                <a:gd name="T24" fmla="*/ 37 w 49"/>
                <a:gd name="T25" fmla="*/ 68 h 70"/>
                <a:gd name="T26" fmla="*/ 25 w 49"/>
                <a:gd name="T27" fmla="*/ 70 h 70"/>
                <a:gd name="T28" fmla="*/ 10 w 49"/>
                <a:gd name="T29" fmla="*/ 68 h 70"/>
                <a:gd name="T30" fmla="*/ 7 w 49"/>
                <a:gd name="T31" fmla="*/ 68 h 70"/>
                <a:gd name="T32" fmla="*/ 3 w 49"/>
                <a:gd name="T33" fmla="*/ 70 h 70"/>
                <a:gd name="T34" fmla="*/ 0 w 49"/>
                <a:gd name="T35" fmla="*/ 46 h 70"/>
                <a:gd name="T36" fmla="*/ 5 w 49"/>
                <a:gd name="T37" fmla="*/ 53 h 70"/>
                <a:gd name="T38" fmla="*/ 13 w 49"/>
                <a:gd name="T39" fmla="*/ 61 h 70"/>
                <a:gd name="T40" fmla="*/ 25 w 49"/>
                <a:gd name="T41" fmla="*/ 66 h 70"/>
                <a:gd name="T42" fmla="*/ 32 w 49"/>
                <a:gd name="T43" fmla="*/ 63 h 70"/>
                <a:gd name="T44" fmla="*/ 34 w 49"/>
                <a:gd name="T45" fmla="*/ 58 h 70"/>
                <a:gd name="T46" fmla="*/ 32 w 49"/>
                <a:gd name="T47" fmla="*/ 53 h 70"/>
                <a:gd name="T48" fmla="*/ 25 w 49"/>
                <a:gd name="T49" fmla="*/ 48 h 70"/>
                <a:gd name="T50" fmla="*/ 13 w 49"/>
                <a:gd name="T51" fmla="*/ 39 h 70"/>
                <a:gd name="T52" fmla="*/ 5 w 49"/>
                <a:gd name="T53" fmla="*/ 32 h 70"/>
                <a:gd name="T54" fmla="*/ 0 w 49"/>
                <a:gd name="T55" fmla="*/ 20 h 70"/>
                <a:gd name="T56" fmla="*/ 1 w 49"/>
                <a:gd name="T57" fmla="*/ 10 h 70"/>
                <a:gd name="T58" fmla="*/ 10 w 49"/>
                <a:gd name="T59" fmla="*/ 2 h 70"/>
                <a:gd name="T60" fmla="*/ 22 w 49"/>
                <a:gd name="T61" fmla="*/ 0 h 70"/>
                <a:gd name="T62" fmla="*/ 32 w 49"/>
                <a:gd name="T63" fmla="*/ 2 h 70"/>
                <a:gd name="T64" fmla="*/ 36 w 49"/>
                <a:gd name="T65" fmla="*/ 2 h 70"/>
                <a:gd name="T66" fmla="*/ 39 w 49"/>
                <a:gd name="T67" fmla="*/ 2 h 70"/>
                <a:gd name="T68" fmla="*/ 41 w 49"/>
                <a:gd name="T69" fmla="*/ 0 h 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70"/>
                <a:gd name="T107" fmla="*/ 49 w 49"/>
                <a:gd name="T108" fmla="*/ 70 h 7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70">
                  <a:moveTo>
                    <a:pt x="44" y="0"/>
                  </a:moveTo>
                  <a:lnTo>
                    <a:pt x="44" y="22"/>
                  </a:lnTo>
                  <a:lnTo>
                    <a:pt x="41" y="22"/>
                  </a:lnTo>
                  <a:lnTo>
                    <a:pt x="37" y="17"/>
                  </a:lnTo>
                  <a:lnTo>
                    <a:pt x="34" y="12"/>
                  </a:lnTo>
                  <a:lnTo>
                    <a:pt x="31" y="8"/>
                  </a:lnTo>
                  <a:lnTo>
                    <a:pt x="27" y="5"/>
                  </a:lnTo>
                  <a:lnTo>
                    <a:pt x="22" y="3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15" y="8"/>
                  </a:lnTo>
                  <a:lnTo>
                    <a:pt x="13" y="10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9" y="17"/>
                  </a:lnTo>
                  <a:lnTo>
                    <a:pt x="24" y="20"/>
                  </a:lnTo>
                  <a:lnTo>
                    <a:pt x="31" y="24"/>
                  </a:lnTo>
                  <a:lnTo>
                    <a:pt x="37" y="29"/>
                  </a:lnTo>
                  <a:lnTo>
                    <a:pt x="43" y="34"/>
                  </a:lnTo>
                  <a:lnTo>
                    <a:pt x="46" y="37"/>
                  </a:lnTo>
                  <a:lnTo>
                    <a:pt x="48" y="43"/>
                  </a:lnTo>
                  <a:lnTo>
                    <a:pt x="49" y="48"/>
                  </a:lnTo>
                  <a:lnTo>
                    <a:pt x="48" y="55"/>
                  </a:lnTo>
                  <a:lnTo>
                    <a:pt x="46" y="60"/>
                  </a:lnTo>
                  <a:lnTo>
                    <a:pt x="43" y="65"/>
                  </a:lnTo>
                  <a:lnTo>
                    <a:pt x="37" y="68"/>
                  </a:lnTo>
                  <a:lnTo>
                    <a:pt x="31" y="70"/>
                  </a:lnTo>
                  <a:lnTo>
                    <a:pt x="25" y="70"/>
                  </a:lnTo>
                  <a:lnTo>
                    <a:pt x="19" y="70"/>
                  </a:lnTo>
                  <a:lnTo>
                    <a:pt x="10" y="68"/>
                  </a:lnTo>
                  <a:lnTo>
                    <a:pt x="8" y="68"/>
                  </a:lnTo>
                  <a:lnTo>
                    <a:pt x="7" y="68"/>
                  </a:lnTo>
                  <a:lnTo>
                    <a:pt x="5" y="68"/>
                  </a:lnTo>
                  <a:lnTo>
                    <a:pt x="3" y="70"/>
                  </a:lnTo>
                  <a:lnTo>
                    <a:pt x="0" y="70"/>
                  </a:lnTo>
                  <a:lnTo>
                    <a:pt x="0" y="46"/>
                  </a:lnTo>
                  <a:lnTo>
                    <a:pt x="3" y="46"/>
                  </a:lnTo>
                  <a:lnTo>
                    <a:pt x="5" y="53"/>
                  </a:lnTo>
                  <a:lnTo>
                    <a:pt x="8" y="58"/>
                  </a:lnTo>
                  <a:lnTo>
                    <a:pt x="13" y="61"/>
                  </a:lnTo>
                  <a:lnTo>
                    <a:pt x="20" y="65"/>
                  </a:lnTo>
                  <a:lnTo>
                    <a:pt x="25" y="66"/>
                  </a:lnTo>
                  <a:lnTo>
                    <a:pt x="29" y="65"/>
                  </a:lnTo>
                  <a:lnTo>
                    <a:pt x="32" y="63"/>
                  </a:lnTo>
                  <a:lnTo>
                    <a:pt x="34" y="61"/>
                  </a:lnTo>
                  <a:lnTo>
                    <a:pt x="34" y="58"/>
                  </a:lnTo>
                  <a:lnTo>
                    <a:pt x="34" y="55"/>
                  </a:lnTo>
                  <a:lnTo>
                    <a:pt x="32" y="53"/>
                  </a:lnTo>
                  <a:lnTo>
                    <a:pt x="31" y="51"/>
                  </a:lnTo>
                  <a:lnTo>
                    <a:pt x="25" y="48"/>
                  </a:lnTo>
                  <a:lnTo>
                    <a:pt x="22" y="44"/>
                  </a:lnTo>
                  <a:lnTo>
                    <a:pt x="13" y="39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1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2" name="Freeform 85"/>
            <p:cNvSpPr>
              <a:spLocks/>
            </p:cNvSpPr>
            <p:nvPr/>
          </p:nvSpPr>
          <p:spPr bwMode="auto">
            <a:xfrm>
              <a:off x="3466" y="2893"/>
              <a:ext cx="49" cy="70"/>
            </a:xfrm>
            <a:custGeom>
              <a:avLst/>
              <a:gdLst>
                <a:gd name="T0" fmla="*/ 44 w 49"/>
                <a:gd name="T1" fmla="*/ 22 h 70"/>
                <a:gd name="T2" fmla="*/ 39 w 49"/>
                <a:gd name="T3" fmla="*/ 17 h 70"/>
                <a:gd name="T4" fmla="*/ 32 w 49"/>
                <a:gd name="T5" fmla="*/ 8 h 70"/>
                <a:gd name="T6" fmla="*/ 22 w 49"/>
                <a:gd name="T7" fmla="*/ 3 h 70"/>
                <a:gd name="T8" fmla="*/ 17 w 49"/>
                <a:gd name="T9" fmla="*/ 7 h 70"/>
                <a:gd name="T10" fmla="*/ 15 w 49"/>
                <a:gd name="T11" fmla="*/ 10 h 70"/>
                <a:gd name="T12" fmla="*/ 17 w 49"/>
                <a:gd name="T13" fmla="*/ 13 h 70"/>
                <a:gd name="T14" fmla="*/ 24 w 49"/>
                <a:gd name="T15" fmla="*/ 20 h 70"/>
                <a:gd name="T16" fmla="*/ 38 w 49"/>
                <a:gd name="T17" fmla="*/ 29 h 70"/>
                <a:gd name="T18" fmla="*/ 46 w 49"/>
                <a:gd name="T19" fmla="*/ 37 h 70"/>
                <a:gd name="T20" fmla="*/ 49 w 49"/>
                <a:gd name="T21" fmla="*/ 48 h 70"/>
                <a:gd name="T22" fmla="*/ 46 w 49"/>
                <a:gd name="T23" fmla="*/ 60 h 70"/>
                <a:gd name="T24" fmla="*/ 38 w 49"/>
                <a:gd name="T25" fmla="*/ 68 h 70"/>
                <a:gd name="T26" fmla="*/ 26 w 49"/>
                <a:gd name="T27" fmla="*/ 70 h 70"/>
                <a:gd name="T28" fmla="*/ 12 w 49"/>
                <a:gd name="T29" fmla="*/ 68 h 70"/>
                <a:gd name="T30" fmla="*/ 8 w 49"/>
                <a:gd name="T31" fmla="*/ 68 h 70"/>
                <a:gd name="T32" fmla="*/ 3 w 49"/>
                <a:gd name="T33" fmla="*/ 70 h 70"/>
                <a:gd name="T34" fmla="*/ 0 w 49"/>
                <a:gd name="T35" fmla="*/ 46 h 70"/>
                <a:gd name="T36" fmla="*/ 7 w 49"/>
                <a:gd name="T37" fmla="*/ 53 h 70"/>
                <a:gd name="T38" fmla="*/ 14 w 49"/>
                <a:gd name="T39" fmla="*/ 61 h 70"/>
                <a:gd name="T40" fmla="*/ 26 w 49"/>
                <a:gd name="T41" fmla="*/ 66 h 70"/>
                <a:gd name="T42" fmla="*/ 32 w 49"/>
                <a:gd name="T43" fmla="*/ 63 h 70"/>
                <a:gd name="T44" fmla="*/ 36 w 49"/>
                <a:gd name="T45" fmla="*/ 58 h 70"/>
                <a:gd name="T46" fmla="*/ 32 w 49"/>
                <a:gd name="T47" fmla="*/ 53 h 70"/>
                <a:gd name="T48" fmla="*/ 27 w 49"/>
                <a:gd name="T49" fmla="*/ 48 h 70"/>
                <a:gd name="T50" fmla="*/ 15 w 49"/>
                <a:gd name="T51" fmla="*/ 39 h 70"/>
                <a:gd name="T52" fmla="*/ 5 w 49"/>
                <a:gd name="T53" fmla="*/ 32 h 70"/>
                <a:gd name="T54" fmla="*/ 0 w 49"/>
                <a:gd name="T55" fmla="*/ 20 h 70"/>
                <a:gd name="T56" fmla="*/ 3 w 49"/>
                <a:gd name="T57" fmla="*/ 10 h 70"/>
                <a:gd name="T58" fmla="*/ 10 w 49"/>
                <a:gd name="T59" fmla="*/ 2 h 70"/>
                <a:gd name="T60" fmla="*/ 22 w 49"/>
                <a:gd name="T61" fmla="*/ 0 h 70"/>
                <a:gd name="T62" fmla="*/ 34 w 49"/>
                <a:gd name="T63" fmla="*/ 2 h 70"/>
                <a:gd name="T64" fmla="*/ 38 w 49"/>
                <a:gd name="T65" fmla="*/ 2 h 70"/>
                <a:gd name="T66" fmla="*/ 39 w 49"/>
                <a:gd name="T67" fmla="*/ 2 h 70"/>
                <a:gd name="T68" fmla="*/ 41 w 49"/>
                <a:gd name="T69" fmla="*/ 0 h 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70"/>
                <a:gd name="T107" fmla="*/ 49 w 49"/>
                <a:gd name="T108" fmla="*/ 70 h 7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70">
                  <a:moveTo>
                    <a:pt x="44" y="0"/>
                  </a:moveTo>
                  <a:lnTo>
                    <a:pt x="44" y="22"/>
                  </a:lnTo>
                  <a:lnTo>
                    <a:pt x="41" y="22"/>
                  </a:lnTo>
                  <a:lnTo>
                    <a:pt x="39" y="17"/>
                  </a:lnTo>
                  <a:lnTo>
                    <a:pt x="36" y="12"/>
                  </a:lnTo>
                  <a:lnTo>
                    <a:pt x="32" y="8"/>
                  </a:lnTo>
                  <a:lnTo>
                    <a:pt x="27" y="5"/>
                  </a:lnTo>
                  <a:lnTo>
                    <a:pt x="22" y="3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15" y="12"/>
                  </a:lnTo>
                  <a:lnTo>
                    <a:pt x="17" y="13"/>
                  </a:lnTo>
                  <a:lnTo>
                    <a:pt x="19" y="17"/>
                  </a:lnTo>
                  <a:lnTo>
                    <a:pt x="24" y="20"/>
                  </a:lnTo>
                  <a:lnTo>
                    <a:pt x="31" y="24"/>
                  </a:lnTo>
                  <a:lnTo>
                    <a:pt x="38" y="29"/>
                  </a:lnTo>
                  <a:lnTo>
                    <a:pt x="43" y="34"/>
                  </a:lnTo>
                  <a:lnTo>
                    <a:pt x="46" y="37"/>
                  </a:lnTo>
                  <a:lnTo>
                    <a:pt x="49" y="43"/>
                  </a:lnTo>
                  <a:lnTo>
                    <a:pt x="49" y="48"/>
                  </a:lnTo>
                  <a:lnTo>
                    <a:pt x="49" y="55"/>
                  </a:lnTo>
                  <a:lnTo>
                    <a:pt x="46" y="60"/>
                  </a:lnTo>
                  <a:lnTo>
                    <a:pt x="43" y="65"/>
                  </a:lnTo>
                  <a:lnTo>
                    <a:pt x="38" y="68"/>
                  </a:lnTo>
                  <a:lnTo>
                    <a:pt x="32" y="70"/>
                  </a:lnTo>
                  <a:lnTo>
                    <a:pt x="26" y="70"/>
                  </a:lnTo>
                  <a:lnTo>
                    <a:pt x="19" y="70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5" y="68"/>
                  </a:lnTo>
                  <a:lnTo>
                    <a:pt x="3" y="70"/>
                  </a:lnTo>
                  <a:lnTo>
                    <a:pt x="0" y="70"/>
                  </a:lnTo>
                  <a:lnTo>
                    <a:pt x="0" y="46"/>
                  </a:lnTo>
                  <a:lnTo>
                    <a:pt x="3" y="46"/>
                  </a:lnTo>
                  <a:lnTo>
                    <a:pt x="7" y="53"/>
                  </a:lnTo>
                  <a:lnTo>
                    <a:pt x="10" y="58"/>
                  </a:lnTo>
                  <a:lnTo>
                    <a:pt x="14" y="61"/>
                  </a:lnTo>
                  <a:lnTo>
                    <a:pt x="20" y="65"/>
                  </a:lnTo>
                  <a:lnTo>
                    <a:pt x="26" y="66"/>
                  </a:lnTo>
                  <a:lnTo>
                    <a:pt x="31" y="65"/>
                  </a:lnTo>
                  <a:lnTo>
                    <a:pt x="32" y="63"/>
                  </a:lnTo>
                  <a:lnTo>
                    <a:pt x="34" y="61"/>
                  </a:lnTo>
                  <a:lnTo>
                    <a:pt x="36" y="58"/>
                  </a:lnTo>
                  <a:lnTo>
                    <a:pt x="34" y="55"/>
                  </a:lnTo>
                  <a:lnTo>
                    <a:pt x="32" y="53"/>
                  </a:lnTo>
                  <a:lnTo>
                    <a:pt x="31" y="51"/>
                  </a:lnTo>
                  <a:lnTo>
                    <a:pt x="27" y="48"/>
                  </a:lnTo>
                  <a:lnTo>
                    <a:pt x="22" y="44"/>
                  </a:lnTo>
                  <a:lnTo>
                    <a:pt x="15" y="39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3" y="10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9" y="2"/>
                  </a:lnTo>
                  <a:lnTo>
                    <a:pt x="41" y="2"/>
                  </a:lnTo>
                  <a:lnTo>
                    <a:pt x="41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3" name="Freeform 86"/>
            <p:cNvSpPr>
              <a:spLocks/>
            </p:cNvSpPr>
            <p:nvPr/>
          </p:nvSpPr>
          <p:spPr bwMode="auto">
            <a:xfrm>
              <a:off x="3521" y="2859"/>
              <a:ext cx="44" cy="104"/>
            </a:xfrm>
            <a:custGeom>
              <a:avLst/>
              <a:gdLst>
                <a:gd name="T0" fmla="*/ 44 w 44"/>
                <a:gd name="T1" fmla="*/ 0 h 104"/>
                <a:gd name="T2" fmla="*/ 10 w 44"/>
                <a:gd name="T3" fmla="*/ 104 h 104"/>
                <a:gd name="T4" fmla="*/ 0 w 44"/>
                <a:gd name="T5" fmla="*/ 104 h 104"/>
                <a:gd name="T6" fmla="*/ 34 w 44"/>
                <a:gd name="T7" fmla="*/ 0 h 104"/>
                <a:gd name="T8" fmla="*/ 44 w 44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04"/>
                <a:gd name="T17" fmla="*/ 44 w 44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04">
                  <a:moveTo>
                    <a:pt x="44" y="0"/>
                  </a:moveTo>
                  <a:lnTo>
                    <a:pt x="10" y="104"/>
                  </a:lnTo>
                  <a:lnTo>
                    <a:pt x="0" y="104"/>
                  </a:lnTo>
                  <a:lnTo>
                    <a:pt x="3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4" name="Freeform 87"/>
            <p:cNvSpPr>
              <a:spLocks/>
            </p:cNvSpPr>
            <p:nvPr/>
          </p:nvSpPr>
          <p:spPr bwMode="auto">
            <a:xfrm>
              <a:off x="3567" y="2860"/>
              <a:ext cx="102" cy="103"/>
            </a:xfrm>
            <a:custGeom>
              <a:avLst/>
              <a:gdLst>
                <a:gd name="T0" fmla="*/ 36 w 102"/>
                <a:gd name="T1" fmla="*/ 0 h 103"/>
                <a:gd name="T2" fmla="*/ 82 w 102"/>
                <a:gd name="T3" fmla="*/ 62 h 103"/>
                <a:gd name="T4" fmla="*/ 82 w 102"/>
                <a:gd name="T5" fmla="*/ 21 h 103"/>
                <a:gd name="T6" fmla="*/ 82 w 102"/>
                <a:gd name="T7" fmla="*/ 16 h 103"/>
                <a:gd name="T8" fmla="*/ 82 w 102"/>
                <a:gd name="T9" fmla="*/ 11 h 103"/>
                <a:gd name="T10" fmla="*/ 80 w 102"/>
                <a:gd name="T11" fmla="*/ 7 h 103"/>
                <a:gd name="T12" fmla="*/ 77 w 102"/>
                <a:gd name="T13" fmla="*/ 5 h 103"/>
                <a:gd name="T14" fmla="*/ 73 w 102"/>
                <a:gd name="T15" fmla="*/ 4 h 103"/>
                <a:gd name="T16" fmla="*/ 68 w 102"/>
                <a:gd name="T17" fmla="*/ 4 h 103"/>
                <a:gd name="T18" fmla="*/ 68 w 102"/>
                <a:gd name="T19" fmla="*/ 0 h 103"/>
                <a:gd name="T20" fmla="*/ 102 w 102"/>
                <a:gd name="T21" fmla="*/ 0 h 103"/>
                <a:gd name="T22" fmla="*/ 102 w 102"/>
                <a:gd name="T23" fmla="*/ 4 h 103"/>
                <a:gd name="T24" fmla="*/ 97 w 102"/>
                <a:gd name="T25" fmla="*/ 4 h 103"/>
                <a:gd name="T26" fmla="*/ 94 w 102"/>
                <a:gd name="T27" fmla="*/ 5 h 103"/>
                <a:gd name="T28" fmla="*/ 92 w 102"/>
                <a:gd name="T29" fmla="*/ 7 h 103"/>
                <a:gd name="T30" fmla="*/ 90 w 102"/>
                <a:gd name="T31" fmla="*/ 11 h 103"/>
                <a:gd name="T32" fmla="*/ 89 w 102"/>
                <a:gd name="T33" fmla="*/ 14 h 103"/>
                <a:gd name="T34" fmla="*/ 89 w 102"/>
                <a:gd name="T35" fmla="*/ 21 h 103"/>
                <a:gd name="T36" fmla="*/ 89 w 102"/>
                <a:gd name="T37" fmla="*/ 103 h 103"/>
                <a:gd name="T38" fmla="*/ 85 w 102"/>
                <a:gd name="T39" fmla="*/ 103 h 103"/>
                <a:gd name="T40" fmla="*/ 20 w 102"/>
                <a:gd name="T41" fmla="*/ 19 h 103"/>
                <a:gd name="T42" fmla="*/ 20 w 102"/>
                <a:gd name="T43" fmla="*/ 84 h 103"/>
                <a:gd name="T44" fmla="*/ 20 w 102"/>
                <a:gd name="T45" fmla="*/ 89 h 103"/>
                <a:gd name="T46" fmla="*/ 22 w 102"/>
                <a:gd name="T47" fmla="*/ 93 h 103"/>
                <a:gd name="T48" fmla="*/ 24 w 102"/>
                <a:gd name="T49" fmla="*/ 96 h 103"/>
                <a:gd name="T50" fmla="*/ 27 w 102"/>
                <a:gd name="T51" fmla="*/ 98 h 103"/>
                <a:gd name="T52" fmla="*/ 32 w 102"/>
                <a:gd name="T53" fmla="*/ 99 h 103"/>
                <a:gd name="T54" fmla="*/ 34 w 102"/>
                <a:gd name="T55" fmla="*/ 99 h 103"/>
                <a:gd name="T56" fmla="*/ 34 w 102"/>
                <a:gd name="T57" fmla="*/ 101 h 103"/>
                <a:gd name="T58" fmla="*/ 0 w 102"/>
                <a:gd name="T59" fmla="*/ 101 h 103"/>
                <a:gd name="T60" fmla="*/ 0 w 102"/>
                <a:gd name="T61" fmla="*/ 99 h 103"/>
                <a:gd name="T62" fmla="*/ 5 w 102"/>
                <a:gd name="T63" fmla="*/ 98 h 103"/>
                <a:gd name="T64" fmla="*/ 8 w 102"/>
                <a:gd name="T65" fmla="*/ 98 h 103"/>
                <a:gd name="T66" fmla="*/ 10 w 102"/>
                <a:gd name="T67" fmla="*/ 96 h 103"/>
                <a:gd name="T68" fmla="*/ 12 w 102"/>
                <a:gd name="T69" fmla="*/ 93 h 103"/>
                <a:gd name="T70" fmla="*/ 13 w 102"/>
                <a:gd name="T71" fmla="*/ 89 h 103"/>
                <a:gd name="T72" fmla="*/ 13 w 102"/>
                <a:gd name="T73" fmla="*/ 84 h 103"/>
                <a:gd name="T74" fmla="*/ 13 w 102"/>
                <a:gd name="T75" fmla="*/ 11 h 103"/>
                <a:gd name="T76" fmla="*/ 12 w 102"/>
                <a:gd name="T77" fmla="*/ 9 h 103"/>
                <a:gd name="T78" fmla="*/ 10 w 102"/>
                <a:gd name="T79" fmla="*/ 7 h 103"/>
                <a:gd name="T80" fmla="*/ 7 w 102"/>
                <a:gd name="T81" fmla="*/ 5 h 103"/>
                <a:gd name="T82" fmla="*/ 3 w 102"/>
                <a:gd name="T83" fmla="*/ 4 h 103"/>
                <a:gd name="T84" fmla="*/ 0 w 102"/>
                <a:gd name="T85" fmla="*/ 4 h 103"/>
                <a:gd name="T86" fmla="*/ 0 w 102"/>
                <a:gd name="T87" fmla="*/ 0 h 103"/>
                <a:gd name="T88" fmla="*/ 36 w 102"/>
                <a:gd name="T89" fmla="*/ 0 h 10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2"/>
                <a:gd name="T136" fmla="*/ 0 h 103"/>
                <a:gd name="T137" fmla="*/ 102 w 102"/>
                <a:gd name="T138" fmla="*/ 103 h 10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2" h="103">
                  <a:moveTo>
                    <a:pt x="36" y="0"/>
                  </a:moveTo>
                  <a:lnTo>
                    <a:pt x="82" y="62"/>
                  </a:lnTo>
                  <a:lnTo>
                    <a:pt x="82" y="21"/>
                  </a:lnTo>
                  <a:lnTo>
                    <a:pt x="82" y="16"/>
                  </a:lnTo>
                  <a:lnTo>
                    <a:pt x="82" y="11"/>
                  </a:lnTo>
                  <a:lnTo>
                    <a:pt x="80" y="7"/>
                  </a:lnTo>
                  <a:lnTo>
                    <a:pt x="77" y="5"/>
                  </a:lnTo>
                  <a:lnTo>
                    <a:pt x="73" y="4"/>
                  </a:lnTo>
                  <a:lnTo>
                    <a:pt x="68" y="4"/>
                  </a:lnTo>
                  <a:lnTo>
                    <a:pt x="68" y="0"/>
                  </a:lnTo>
                  <a:lnTo>
                    <a:pt x="102" y="0"/>
                  </a:lnTo>
                  <a:lnTo>
                    <a:pt x="102" y="4"/>
                  </a:lnTo>
                  <a:lnTo>
                    <a:pt x="97" y="4"/>
                  </a:lnTo>
                  <a:lnTo>
                    <a:pt x="94" y="5"/>
                  </a:lnTo>
                  <a:lnTo>
                    <a:pt x="92" y="7"/>
                  </a:lnTo>
                  <a:lnTo>
                    <a:pt x="90" y="11"/>
                  </a:lnTo>
                  <a:lnTo>
                    <a:pt x="89" y="14"/>
                  </a:lnTo>
                  <a:lnTo>
                    <a:pt x="89" y="21"/>
                  </a:lnTo>
                  <a:lnTo>
                    <a:pt x="89" y="103"/>
                  </a:lnTo>
                  <a:lnTo>
                    <a:pt x="85" y="103"/>
                  </a:lnTo>
                  <a:lnTo>
                    <a:pt x="20" y="19"/>
                  </a:lnTo>
                  <a:lnTo>
                    <a:pt x="20" y="84"/>
                  </a:lnTo>
                  <a:lnTo>
                    <a:pt x="20" y="89"/>
                  </a:lnTo>
                  <a:lnTo>
                    <a:pt x="22" y="93"/>
                  </a:lnTo>
                  <a:lnTo>
                    <a:pt x="24" y="96"/>
                  </a:lnTo>
                  <a:lnTo>
                    <a:pt x="27" y="98"/>
                  </a:lnTo>
                  <a:lnTo>
                    <a:pt x="32" y="99"/>
                  </a:lnTo>
                  <a:lnTo>
                    <a:pt x="34" y="99"/>
                  </a:lnTo>
                  <a:lnTo>
                    <a:pt x="34" y="101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5" y="98"/>
                  </a:lnTo>
                  <a:lnTo>
                    <a:pt x="8" y="98"/>
                  </a:lnTo>
                  <a:lnTo>
                    <a:pt x="10" y="96"/>
                  </a:lnTo>
                  <a:lnTo>
                    <a:pt x="12" y="93"/>
                  </a:lnTo>
                  <a:lnTo>
                    <a:pt x="13" y="89"/>
                  </a:lnTo>
                  <a:lnTo>
                    <a:pt x="13" y="84"/>
                  </a:lnTo>
                  <a:lnTo>
                    <a:pt x="13" y="11"/>
                  </a:lnTo>
                  <a:lnTo>
                    <a:pt x="12" y="9"/>
                  </a:lnTo>
                  <a:lnTo>
                    <a:pt x="10" y="7"/>
                  </a:lnTo>
                  <a:lnTo>
                    <a:pt x="7" y="5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5" name="Freeform 88"/>
            <p:cNvSpPr>
              <a:spLocks/>
            </p:cNvSpPr>
            <p:nvPr/>
          </p:nvSpPr>
          <p:spPr bwMode="auto">
            <a:xfrm>
              <a:off x="1260" y="2611"/>
              <a:ext cx="74" cy="70"/>
            </a:xfrm>
            <a:custGeom>
              <a:avLst/>
              <a:gdLst>
                <a:gd name="T0" fmla="*/ 35 w 74"/>
                <a:gd name="T1" fmla="*/ 70 h 70"/>
                <a:gd name="T2" fmla="*/ 12 w 74"/>
                <a:gd name="T3" fmla="*/ 17 h 70"/>
                <a:gd name="T4" fmla="*/ 9 w 74"/>
                <a:gd name="T5" fmla="*/ 12 h 70"/>
                <a:gd name="T6" fmla="*/ 7 w 74"/>
                <a:gd name="T7" fmla="*/ 8 h 70"/>
                <a:gd name="T8" fmla="*/ 6 w 74"/>
                <a:gd name="T9" fmla="*/ 5 h 70"/>
                <a:gd name="T10" fmla="*/ 2 w 74"/>
                <a:gd name="T11" fmla="*/ 3 h 70"/>
                <a:gd name="T12" fmla="*/ 0 w 74"/>
                <a:gd name="T13" fmla="*/ 3 h 70"/>
                <a:gd name="T14" fmla="*/ 0 w 74"/>
                <a:gd name="T15" fmla="*/ 0 h 70"/>
                <a:gd name="T16" fmla="*/ 38 w 74"/>
                <a:gd name="T17" fmla="*/ 0 h 70"/>
                <a:gd name="T18" fmla="*/ 38 w 74"/>
                <a:gd name="T19" fmla="*/ 3 h 70"/>
                <a:gd name="T20" fmla="*/ 35 w 74"/>
                <a:gd name="T21" fmla="*/ 3 h 70"/>
                <a:gd name="T22" fmla="*/ 33 w 74"/>
                <a:gd name="T23" fmla="*/ 3 h 70"/>
                <a:gd name="T24" fmla="*/ 31 w 74"/>
                <a:gd name="T25" fmla="*/ 5 h 70"/>
                <a:gd name="T26" fmla="*/ 31 w 74"/>
                <a:gd name="T27" fmla="*/ 7 h 70"/>
                <a:gd name="T28" fmla="*/ 31 w 74"/>
                <a:gd name="T29" fmla="*/ 10 h 70"/>
                <a:gd name="T30" fmla="*/ 33 w 74"/>
                <a:gd name="T31" fmla="*/ 13 h 70"/>
                <a:gd name="T32" fmla="*/ 35 w 74"/>
                <a:gd name="T33" fmla="*/ 17 h 70"/>
                <a:gd name="T34" fmla="*/ 45 w 74"/>
                <a:gd name="T35" fmla="*/ 42 h 70"/>
                <a:gd name="T36" fmla="*/ 55 w 74"/>
                <a:gd name="T37" fmla="*/ 20 h 70"/>
                <a:gd name="T38" fmla="*/ 57 w 74"/>
                <a:gd name="T39" fmla="*/ 15 h 70"/>
                <a:gd name="T40" fmla="*/ 59 w 74"/>
                <a:gd name="T41" fmla="*/ 10 h 70"/>
                <a:gd name="T42" fmla="*/ 59 w 74"/>
                <a:gd name="T43" fmla="*/ 8 h 70"/>
                <a:gd name="T44" fmla="*/ 59 w 74"/>
                <a:gd name="T45" fmla="*/ 5 h 70"/>
                <a:gd name="T46" fmla="*/ 57 w 74"/>
                <a:gd name="T47" fmla="*/ 5 h 70"/>
                <a:gd name="T48" fmla="*/ 55 w 74"/>
                <a:gd name="T49" fmla="*/ 3 h 70"/>
                <a:gd name="T50" fmla="*/ 52 w 74"/>
                <a:gd name="T51" fmla="*/ 3 h 70"/>
                <a:gd name="T52" fmla="*/ 52 w 74"/>
                <a:gd name="T53" fmla="*/ 0 h 70"/>
                <a:gd name="T54" fmla="*/ 74 w 74"/>
                <a:gd name="T55" fmla="*/ 0 h 70"/>
                <a:gd name="T56" fmla="*/ 74 w 74"/>
                <a:gd name="T57" fmla="*/ 3 h 70"/>
                <a:gd name="T58" fmla="*/ 71 w 74"/>
                <a:gd name="T59" fmla="*/ 3 h 70"/>
                <a:gd name="T60" fmla="*/ 69 w 74"/>
                <a:gd name="T61" fmla="*/ 5 h 70"/>
                <a:gd name="T62" fmla="*/ 67 w 74"/>
                <a:gd name="T63" fmla="*/ 7 h 70"/>
                <a:gd name="T64" fmla="*/ 64 w 74"/>
                <a:gd name="T65" fmla="*/ 10 h 70"/>
                <a:gd name="T66" fmla="*/ 62 w 74"/>
                <a:gd name="T67" fmla="*/ 15 h 70"/>
                <a:gd name="T68" fmla="*/ 38 w 74"/>
                <a:gd name="T69" fmla="*/ 70 h 70"/>
                <a:gd name="T70" fmla="*/ 35 w 74"/>
                <a:gd name="T71" fmla="*/ 70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4"/>
                <a:gd name="T109" fmla="*/ 0 h 70"/>
                <a:gd name="T110" fmla="*/ 74 w 74"/>
                <a:gd name="T111" fmla="*/ 70 h 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4" h="70">
                  <a:moveTo>
                    <a:pt x="35" y="70"/>
                  </a:moveTo>
                  <a:lnTo>
                    <a:pt x="12" y="17"/>
                  </a:lnTo>
                  <a:lnTo>
                    <a:pt x="9" y="12"/>
                  </a:lnTo>
                  <a:lnTo>
                    <a:pt x="7" y="8"/>
                  </a:lnTo>
                  <a:lnTo>
                    <a:pt x="6" y="5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3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31" y="10"/>
                  </a:lnTo>
                  <a:lnTo>
                    <a:pt x="33" y="13"/>
                  </a:lnTo>
                  <a:lnTo>
                    <a:pt x="35" y="17"/>
                  </a:lnTo>
                  <a:lnTo>
                    <a:pt x="45" y="42"/>
                  </a:lnTo>
                  <a:lnTo>
                    <a:pt x="55" y="20"/>
                  </a:lnTo>
                  <a:lnTo>
                    <a:pt x="57" y="15"/>
                  </a:lnTo>
                  <a:lnTo>
                    <a:pt x="59" y="10"/>
                  </a:lnTo>
                  <a:lnTo>
                    <a:pt x="59" y="8"/>
                  </a:lnTo>
                  <a:lnTo>
                    <a:pt x="59" y="5"/>
                  </a:lnTo>
                  <a:lnTo>
                    <a:pt x="57" y="5"/>
                  </a:lnTo>
                  <a:lnTo>
                    <a:pt x="55" y="3"/>
                  </a:lnTo>
                  <a:lnTo>
                    <a:pt x="52" y="3"/>
                  </a:lnTo>
                  <a:lnTo>
                    <a:pt x="52" y="0"/>
                  </a:lnTo>
                  <a:lnTo>
                    <a:pt x="74" y="0"/>
                  </a:lnTo>
                  <a:lnTo>
                    <a:pt x="74" y="3"/>
                  </a:lnTo>
                  <a:lnTo>
                    <a:pt x="71" y="3"/>
                  </a:lnTo>
                  <a:lnTo>
                    <a:pt x="69" y="5"/>
                  </a:lnTo>
                  <a:lnTo>
                    <a:pt x="67" y="7"/>
                  </a:lnTo>
                  <a:lnTo>
                    <a:pt x="64" y="10"/>
                  </a:lnTo>
                  <a:lnTo>
                    <a:pt x="62" y="15"/>
                  </a:lnTo>
                  <a:lnTo>
                    <a:pt x="38" y="70"/>
                  </a:lnTo>
                  <a:lnTo>
                    <a:pt x="35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6" name="Freeform 89"/>
            <p:cNvSpPr>
              <a:spLocks noEditPoints="1"/>
            </p:cNvSpPr>
            <p:nvPr/>
          </p:nvSpPr>
          <p:spPr bwMode="auto">
            <a:xfrm>
              <a:off x="1341" y="2609"/>
              <a:ext cx="60" cy="72"/>
            </a:xfrm>
            <a:custGeom>
              <a:avLst/>
              <a:gdLst>
                <a:gd name="T0" fmla="*/ 60 w 60"/>
                <a:gd name="T1" fmla="*/ 32 h 72"/>
                <a:gd name="T2" fmla="*/ 20 w 60"/>
                <a:gd name="T3" fmla="*/ 32 h 72"/>
                <a:gd name="T4" fmla="*/ 22 w 60"/>
                <a:gd name="T5" fmla="*/ 41 h 72"/>
                <a:gd name="T6" fmla="*/ 24 w 60"/>
                <a:gd name="T7" fmla="*/ 48 h 72"/>
                <a:gd name="T8" fmla="*/ 29 w 60"/>
                <a:gd name="T9" fmla="*/ 53 h 72"/>
                <a:gd name="T10" fmla="*/ 32 w 60"/>
                <a:gd name="T11" fmla="*/ 56 h 72"/>
                <a:gd name="T12" fmla="*/ 36 w 60"/>
                <a:gd name="T13" fmla="*/ 58 h 72"/>
                <a:gd name="T14" fmla="*/ 41 w 60"/>
                <a:gd name="T15" fmla="*/ 58 h 72"/>
                <a:gd name="T16" fmla="*/ 46 w 60"/>
                <a:gd name="T17" fmla="*/ 58 h 72"/>
                <a:gd name="T18" fmla="*/ 49 w 60"/>
                <a:gd name="T19" fmla="*/ 56 h 72"/>
                <a:gd name="T20" fmla="*/ 53 w 60"/>
                <a:gd name="T21" fmla="*/ 53 h 72"/>
                <a:gd name="T22" fmla="*/ 58 w 60"/>
                <a:gd name="T23" fmla="*/ 48 h 72"/>
                <a:gd name="T24" fmla="*/ 60 w 60"/>
                <a:gd name="T25" fmla="*/ 50 h 72"/>
                <a:gd name="T26" fmla="*/ 56 w 60"/>
                <a:gd name="T27" fmla="*/ 56 h 72"/>
                <a:gd name="T28" fmla="*/ 51 w 60"/>
                <a:gd name="T29" fmla="*/ 62 h 72"/>
                <a:gd name="T30" fmla="*/ 48 w 60"/>
                <a:gd name="T31" fmla="*/ 67 h 72"/>
                <a:gd name="T32" fmla="*/ 43 w 60"/>
                <a:gd name="T33" fmla="*/ 68 h 72"/>
                <a:gd name="T34" fmla="*/ 37 w 60"/>
                <a:gd name="T35" fmla="*/ 70 h 72"/>
                <a:gd name="T36" fmla="*/ 31 w 60"/>
                <a:gd name="T37" fmla="*/ 72 h 72"/>
                <a:gd name="T38" fmla="*/ 24 w 60"/>
                <a:gd name="T39" fmla="*/ 70 h 72"/>
                <a:gd name="T40" fmla="*/ 17 w 60"/>
                <a:gd name="T41" fmla="*/ 68 h 72"/>
                <a:gd name="T42" fmla="*/ 12 w 60"/>
                <a:gd name="T43" fmla="*/ 65 h 72"/>
                <a:gd name="T44" fmla="*/ 7 w 60"/>
                <a:gd name="T45" fmla="*/ 60 h 72"/>
                <a:gd name="T46" fmla="*/ 3 w 60"/>
                <a:gd name="T47" fmla="*/ 53 h 72"/>
                <a:gd name="T48" fmla="*/ 0 w 60"/>
                <a:gd name="T49" fmla="*/ 44 h 72"/>
                <a:gd name="T50" fmla="*/ 0 w 60"/>
                <a:gd name="T51" fmla="*/ 36 h 72"/>
                <a:gd name="T52" fmla="*/ 0 w 60"/>
                <a:gd name="T53" fmla="*/ 29 h 72"/>
                <a:gd name="T54" fmla="*/ 2 w 60"/>
                <a:gd name="T55" fmla="*/ 22 h 72"/>
                <a:gd name="T56" fmla="*/ 5 w 60"/>
                <a:gd name="T57" fmla="*/ 15 h 72"/>
                <a:gd name="T58" fmla="*/ 10 w 60"/>
                <a:gd name="T59" fmla="*/ 10 h 72"/>
                <a:gd name="T60" fmla="*/ 17 w 60"/>
                <a:gd name="T61" fmla="*/ 3 h 72"/>
                <a:gd name="T62" fmla="*/ 24 w 60"/>
                <a:gd name="T63" fmla="*/ 0 h 72"/>
                <a:gd name="T64" fmla="*/ 32 w 60"/>
                <a:gd name="T65" fmla="*/ 0 h 72"/>
                <a:gd name="T66" fmla="*/ 39 w 60"/>
                <a:gd name="T67" fmla="*/ 0 h 72"/>
                <a:gd name="T68" fmla="*/ 46 w 60"/>
                <a:gd name="T69" fmla="*/ 3 h 72"/>
                <a:gd name="T70" fmla="*/ 51 w 60"/>
                <a:gd name="T71" fmla="*/ 9 h 72"/>
                <a:gd name="T72" fmla="*/ 55 w 60"/>
                <a:gd name="T73" fmla="*/ 14 h 72"/>
                <a:gd name="T74" fmla="*/ 58 w 60"/>
                <a:gd name="T75" fmla="*/ 19 h 72"/>
                <a:gd name="T76" fmla="*/ 60 w 60"/>
                <a:gd name="T77" fmla="*/ 26 h 72"/>
                <a:gd name="T78" fmla="*/ 60 w 60"/>
                <a:gd name="T79" fmla="*/ 32 h 72"/>
                <a:gd name="T80" fmla="*/ 41 w 60"/>
                <a:gd name="T81" fmla="*/ 29 h 72"/>
                <a:gd name="T82" fmla="*/ 41 w 60"/>
                <a:gd name="T83" fmla="*/ 22 h 72"/>
                <a:gd name="T84" fmla="*/ 41 w 60"/>
                <a:gd name="T85" fmla="*/ 15 h 72"/>
                <a:gd name="T86" fmla="*/ 39 w 60"/>
                <a:gd name="T87" fmla="*/ 12 h 72"/>
                <a:gd name="T88" fmla="*/ 37 w 60"/>
                <a:gd name="T89" fmla="*/ 9 h 72"/>
                <a:gd name="T90" fmla="*/ 36 w 60"/>
                <a:gd name="T91" fmla="*/ 5 h 72"/>
                <a:gd name="T92" fmla="*/ 34 w 60"/>
                <a:gd name="T93" fmla="*/ 5 h 72"/>
                <a:gd name="T94" fmla="*/ 32 w 60"/>
                <a:gd name="T95" fmla="*/ 5 h 72"/>
                <a:gd name="T96" fmla="*/ 27 w 60"/>
                <a:gd name="T97" fmla="*/ 5 h 72"/>
                <a:gd name="T98" fmla="*/ 25 w 60"/>
                <a:gd name="T99" fmla="*/ 9 h 72"/>
                <a:gd name="T100" fmla="*/ 22 w 60"/>
                <a:gd name="T101" fmla="*/ 14 h 72"/>
                <a:gd name="T102" fmla="*/ 20 w 60"/>
                <a:gd name="T103" fmla="*/ 19 h 72"/>
                <a:gd name="T104" fmla="*/ 20 w 60"/>
                <a:gd name="T105" fmla="*/ 26 h 72"/>
                <a:gd name="T106" fmla="*/ 20 w 60"/>
                <a:gd name="T107" fmla="*/ 29 h 72"/>
                <a:gd name="T108" fmla="*/ 41 w 60"/>
                <a:gd name="T109" fmla="*/ 29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0"/>
                <a:gd name="T166" fmla="*/ 0 h 72"/>
                <a:gd name="T167" fmla="*/ 60 w 60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0" h="72">
                  <a:moveTo>
                    <a:pt x="60" y="32"/>
                  </a:moveTo>
                  <a:lnTo>
                    <a:pt x="20" y="32"/>
                  </a:lnTo>
                  <a:lnTo>
                    <a:pt x="22" y="41"/>
                  </a:lnTo>
                  <a:lnTo>
                    <a:pt x="24" y="48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6" y="58"/>
                  </a:lnTo>
                  <a:lnTo>
                    <a:pt x="41" y="58"/>
                  </a:lnTo>
                  <a:lnTo>
                    <a:pt x="46" y="58"/>
                  </a:lnTo>
                  <a:lnTo>
                    <a:pt x="49" y="56"/>
                  </a:lnTo>
                  <a:lnTo>
                    <a:pt x="53" y="53"/>
                  </a:lnTo>
                  <a:lnTo>
                    <a:pt x="58" y="48"/>
                  </a:lnTo>
                  <a:lnTo>
                    <a:pt x="60" y="50"/>
                  </a:lnTo>
                  <a:lnTo>
                    <a:pt x="56" y="56"/>
                  </a:lnTo>
                  <a:lnTo>
                    <a:pt x="51" y="62"/>
                  </a:lnTo>
                  <a:lnTo>
                    <a:pt x="48" y="67"/>
                  </a:lnTo>
                  <a:lnTo>
                    <a:pt x="43" y="68"/>
                  </a:lnTo>
                  <a:lnTo>
                    <a:pt x="37" y="70"/>
                  </a:lnTo>
                  <a:lnTo>
                    <a:pt x="31" y="72"/>
                  </a:lnTo>
                  <a:lnTo>
                    <a:pt x="24" y="70"/>
                  </a:lnTo>
                  <a:lnTo>
                    <a:pt x="17" y="68"/>
                  </a:lnTo>
                  <a:lnTo>
                    <a:pt x="12" y="65"/>
                  </a:lnTo>
                  <a:lnTo>
                    <a:pt x="7" y="60"/>
                  </a:lnTo>
                  <a:lnTo>
                    <a:pt x="3" y="53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7" y="3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6" y="3"/>
                  </a:lnTo>
                  <a:lnTo>
                    <a:pt x="51" y="9"/>
                  </a:lnTo>
                  <a:lnTo>
                    <a:pt x="55" y="14"/>
                  </a:lnTo>
                  <a:lnTo>
                    <a:pt x="58" y="19"/>
                  </a:lnTo>
                  <a:lnTo>
                    <a:pt x="60" y="26"/>
                  </a:lnTo>
                  <a:lnTo>
                    <a:pt x="60" y="32"/>
                  </a:lnTo>
                  <a:close/>
                  <a:moveTo>
                    <a:pt x="41" y="29"/>
                  </a:moveTo>
                  <a:lnTo>
                    <a:pt x="41" y="22"/>
                  </a:lnTo>
                  <a:lnTo>
                    <a:pt x="41" y="15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27" y="5"/>
                  </a:lnTo>
                  <a:lnTo>
                    <a:pt x="25" y="9"/>
                  </a:lnTo>
                  <a:lnTo>
                    <a:pt x="22" y="14"/>
                  </a:lnTo>
                  <a:lnTo>
                    <a:pt x="20" y="19"/>
                  </a:lnTo>
                  <a:lnTo>
                    <a:pt x="20" y="26"/>
                  </a:lnTo>
                  <a:lnTo>
                    <a:pt x="20" y="29"/>
                  </a:lnTo>
                  <a:lnTo>
                    <a:pt x="41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7" name="Freeform 90"/>
            <p:cNvSpPr>
              <a:spLocks/>
            </p:cNvSpPr>
            <p:nvPr/>
          </p:nvSpPr>
          <p:spPr bwMode="auto">
            <a:xfrm>
              <a:off x="1413" y="2609"/>
              <a:ext cx="58" cy="70"/>
            </a:xfrm>
            <a:custGeom>
              <a:avLst/>
              <a:gdLst>
                <a:gd name="T0" fmla="*/ 27 w 58"/>
                <a:gd name="T1" fmla="*/ 2 h 70"/>
                <a:gd name="T2" fmla="*/ 27 w 58"/>
                <a:gd name="T3" fmla="*/ 17 h 70"/>
                <a:gd name="T4" fmla="*/ 30 w 58"/>
                <a:gd name="T5" fmla="*/ 10 h 70"/>
                <a:gd name="T6" fmla="*/ 36 w 58"/>
                <a:gd name="T7" fmla="*/ 7 h 70"/>
                <a:gd name="T8" fmla="*/ 39 w 58"/>
                <a:gd name="T9" fmla="*/ 3 h 70"/>
                <a:gd name="T10" fmla="*/ 44 w 58"/>
                <a:gd name="T11" fmla="*/ 0 h 70"/>
                <a:gd name="T12" fmla="*/ 49 w 58"/>
                <a:gd name="T13" fmla="*/ 0 h 70"/>
                <a:gd name="T14" fmla="*/ 53 w 58"/>
                <a:gd name="T15" fmla="*/ 0 h 70"/>
                <a:gd name="T16" fmla="*/ 56 w 58"/>
                <a:gd name="T17" fmla="*/ 2 h 70"/>
                <a:gd name="T18" fmla="*/ 58 w 58"/>
                <a:gd name="T19" fmla="*/ 5 h 70"/>
                <a:gd name="T20" fmla="*/ 58 w 58"/>
                <a:gd name="T21" fmla="*/ 10 h 70"/>
                <a:gd name="T22" fmla="*/ 58 w 58"/>
                <a:gd name="T23" fmla="*/ 14 h 70"/>
                <a:gd name="T24" fmla="*/ 56 w 58"/>
                <a:gd name="T25" fmla="*/ 17 h 70"/>
                <a:gd name="T26" fmla="*/ 53 w 58"/>
                <a:gd name="T27" fmla="*/ 20 h 70"/>
                <a:gd name="T28" fmla="*/ 49 w 58"/>
                <a:gd name="T29" fmla="*/ 20 h 70"/>
                <a:gd name="T30" fmla="*/ 46 w 58"/>
                <a:gd name="T31" fmla="*/ 20 h 70"/>
                <a:gd name="T32" fmla="*/ 42 w 58"/>
                <a:gd name="T33" fmla="*/ 17 h 70"/>
                <a:gd name="T34" fmla="*/ 41 w 58"/>
                <a:gd name="T35" fmla="*/ 15 h 70"/>
                <a:gd name="T36" fmla="*/ 39 w 58"/>
                <a:gd name="T37" fmla="*/ 14 h 70"/>
                <a:gd name="T38" fmla="*/ 39 w 58"/>
                <a:gd name="T39" fmla="*/ 14 h 70"/>
                <a:gd name="T40" fmla="*/ 37 w 58"/>
                <a:gd name="T41" fmla="*/ 14 h 70"/>
                <a:gd name="T42" fmla="*/ 36 w 58"/>
                <a:gd name="T43" fmla="*/ 14 h 70"/>
                <a:gd name="T44" fmla="*/ 34 w 58"/>
                <a:gd name="T45" fmla="*/ 15 h 70"/>
                <a:gd name="T46" fmla="*/ 30 w 58"/>
                <a:gd name="T47" fmla="*/ 19 h 70"/>
                <a:gd name="T48" fmla="*/ 29 w 58"/>
                <a:gd name="T49" fmla="*/ 22 h 70"/>
                <a:gd name="T50" fmla="*/ 27 w 58"/>
                <a:gd name="T51" fmla="*/ 29 h 70"/>
                <a:gd name="T52" fmla="*/ 27 w 58"/>
                <a:gd name="T53" fmla="*/ 38 h 70"/>
                <a:gd name="T54" fmla="*/ 27 w 58"/>
                <a:gd name="T55" fmla="*/ 53 h 70"/>
                <a:gd name="T56" fmla="*/ 27 w 58"/>
                <a:gd name="T57" fmla="*/ 56 h 70"/>
                <a:gd name="T58" fmla="*/ 27 w 58"/>
                <a:gd name="T59" fmla="*/ 60 h 70"/>
                <a:gd name="T60" fmla="*/ 27 w 58"/>
                <a:gd name="T61" fmla="*/ 62 h 70"/>
                <a:gd name="T62" fmla="*/ 27 w 58"/>
                <a:gd name="T63" fmla="*/ 63 h 70"/>
                <a:gd name="T64" fmla="*/ 29 w 58"/>
                <a:gd name="T65" fmla="*/ 65 h 70"/>
                <a:gd name="T66" fmla="*/ 30 w 58"/>
                <a:gd name="T67" fmla="*/ 67 h 70"/>
                <a:gd name="T68" fmla="*/ 32 w 58"/>
                <a:gd name="T69" fmla="*/ 67 h 70"/>
                <a:gd name="T70" fmla="*/ 32 w 58"/>
                <a:gd name="T71" fmla="*/ 70 h 70"/>
                <a:gd name="T72" fmla="*/ 0 w 58"/>
                <a:gd name="T73" fmla="*/ 70 h 70"/>
                <a:gd name="T74" fmla="*/ 0 w 58"/>
                <a:gd name="T75" fmla="*/ 67 h 70"/>
                <a:gd name="T76" fmla="*/ 3 w 58"/>
                <a:gd name="T77" fmla="*/ 65 h 70"/>
                <a:gd name="T78" fmla="*/ 5 w 58"/>
                <a:gd name="T79" fmla="*/ 65 h 70"/>
                <a:gd name="T80" fmla="*/ 5 w 58"/>
                <a:gd name="T81" fmla="*/ 62 h 70"/>
                <a:gd name="T82" fmla="*/ 6 w 58"/>
                <a:gd name="T83" fmla="*/ 58 h 70"/>
                <a:gd name="T84" fmla="*/ 6 w 58"/>
                <a:gd name="T85" fmla="*/ 53 h 70"/>
                <a:gd name="T86" fmla="*/ 6 w 58"/>
                <a:gd name="T87" fmla="*/ 17 h 70"/>
                <a:gd name="T88" fmla="*/ 6 w 58"/>
                <a:gd name="T89" fmla="*/ 12 h 70"/>
                <a:gd name="T90" fmla="*/ 5 w 58"/>
                <a:gd name="T91" fmla="*/ 9 h 70"/>
                <a:gd name="T92" fmla="*/ 5 w 58"/>
                <a:gd name="T93" fmla="*/ 7 h 70"/>
                <a:gd name="T94" fmla="*/ 3 w 58"/>
                <a:gd name="T95" fmla="*/ 5 h 70"/>
                <a:gd name="T96" fmla="*/ 1 w 58"/>
                <a:gd name="T97" fmla="*/ 5 h 70"/>
                <a:gd name="T98" fmla="*/ 0 w 58"/>
                <a:gd name="T99" fmla="*/ 5 h 70"/>
                <a:gd name="T100" fmla="*/ 0 w 58"/>
                <a:gd name="T101" fmla="*/ 2 h 70"/>
                <a:gd name="T102" fmla="*/ 27 w 58"/>
                <a:gd name="T103" fmla="*/ 2 h 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8"/>
                <a:gd name="T157" fmla="*/ 0 h 70"/>
                <a:gd name="T158" fmla="*/ 58 w 58"/>
                <a:gd name="T159" fmla="*/ 70 h 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8" h="70">
                  <a:moveTo>
                    <a:pt x="27" y="2"/>
                  </a:moveTo>
                  <a:lnTo>
                    <a:pt x="27" y="17"/>
                  </a:lnTo>
                  <a:lnTo>
                    <a:pt x="30" y="10"/>
                  </a:lnTo>
                  <a:lnTo>
                    <a:pt x="36" y="7"/>
                  </a:lnTo>
                  <a:lnTo>
                    <a:pt x="39" y="3"/>
                  </a:lnTo>
                  <a:lnTo>
                    <a:pt x="44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6" y="2"/>
                  </a:lnTo>
                  <a:lnTo>
                    <a:pt x="58" y="5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6" y="17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6" y="20"/>
                  </a:lnTo>
                  <a:lnTo>
                    <a:pt x="42" y="17"/>
                  </a:lnTo>
                  <a:lnTo>
                    <a:pt x="41" y="15"/>
                  </a:lnTo>
                  <a:lnTo>
                    <a:pt x="39" y="14"/>
                  </a:lnTo>
                  <a:lnTo>
                    <a:pt x="37" y="14"/>
                  </a:lnTo>
                  <a:lnTo>
                    <a:pt x="36" y="14"/>
                  </a:lnTo>
                  <a:lnTo>
                    <a:pt x="34" y="15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27" y="29"/>
                  </a:lnTo>
                  <a:lnTo>
                    <a:pt x="27" y="38"/>
                  </a:lnTo>
                  <a:lnTo>
                    <a:pt x="27" y="53"/>
                  </a:lnTo>
                  <a:lnTo>
                    <a:pt x="27" y="56"/>
                  </a:lnTo>
                  <a:lnTo>
                    <a:pt x="27" y="60"/>
                  </a:lnTo>
                  <a:lnTo>
                    <a:pt x="27" y="62"/>
                  </a:lnTo>
                  <a:lnTo>
                    <a:pt x="27" y="63"/>
                  </a:lnTo>
                  <a:lnTo>
                    <a:pt x="29" y="65"/>
                  </a:lnTo>
                  <a:lnTo>
                    <a:pt x="30" y="67"/>
                  </a:lnTo>
                  <a:lnTo>
                    <a:pt x="32" y="67"/>
                  </a:lnTo>
                  <a:lnTo>
                    <a:pt x="32" y="70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3" y="65"/>
                  </a:lnTo>
                  <a:lnTo>
                    <a:pt x="5" y="65"/>
                  </a:lnTo>
                  <a:lnTo>
                    <a:pt x="5" y="62"/>
                  </a:lnTo>
                  <a:lnTo>
                    <a:pt x="6" y="58"/>
                  </a:lnTo>
                  <a:lnTo>
                    <a:pt x="6" y="53"/>
                  </a:lnTo>
                  <a:lnTo>
                    <a:pt x="6" y="17"/>
                  </a:lnTo>
                  <a:lnTo>
                    <a:pt x="6" y="12"/>
                  </a:lnTo>
                  <a:lnTo>
                    <a:pt x="5" y="9"/>
                  </a:lnTo>
                  <a:lnTo>
                    <a:pt x="5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8" name="Freeform 91"/>
            <p:cNvSpPr>
              <a:spLocks noEditPoints="1"/>
            </p:cNvSpPr>
            <p:nvPr/>
          </p:nvSpPr>
          <p:spPr bwMode="auto">
            <a:xfrm>
              <a:off x="1479" y="2576"/>
              <a:ext cx="74" cy="105"/>
            </a:xfrm>
            <a:custGeom>
              <a:avLst/>
              <a:gdLst>
                <a:gd name="T0" fmla="*/ 28 w 74"/>
                <a:gd name="T1" fmla="*/ 0 h 105"/>
                <a:gd name="T2" fmla="*/ 28 w 74"/>
                <a:gd name="T3" fmla="*/ 42 h 105"/>
                <a:gd name="T4" fmla="*/ 33 w 74"/>
                <a:gd name="T5" fmla="*/ 36 h 105"/>
                <a:gd name="T6" fmla="*/ 40 w 74"/>
                <a:gd name="T7" fmla="*/ 33 h 105"/>
                <a:gd name="T8" fmla="*/ 46 w 74"/>
                <a:gd name="T9" fmla="*/ 33 h 105"/>
                <a:gd name="T10" fmla="*/ 53 w 74"/>
                <a:gd name="T11" fmla="*/ 33 h 105"/>
                <a:gd name="T12" fmla="*/ 60 w 74"/>
                <a:gd name="T13" fmla="*/ 36 h 105"/>
                <a:gd name="T14" fmla="*/ 65 w 74"/>
                <a:gd name="T15" fmla="*/ 42 h 105"/>
                <a:gd name="T16" fmla="*/ 70 w 74"/>
                <a:gd name="T17" fmla="*/ 48 h 105"/>
                <a:gd name="T18" fmla="*/ 72 w 74"/>
                <a:gd name="T19" fmla="*/ 57 h 105"/>
                <a:gd name="T20" fmla="*/ 74 w 74"/>
                <a:gd name="T21" fmla="*/ 65 h 105"/>
                <a:gd name="T22" fmla="*/ 72 w 74"/>
                <a:gd name="T23" fmla="*/ 76 h 105"/>
                <a:gd name="T24" fmla="*/ 69 w 74"/>
                <a:gd name="T25" fmla="*/ 86 h 105"/>
                <a:gd name="T26" fmla="*/ 65 w 74"/>
                <a:gd name="T27" fmla="*/ 91 h 105"/>
                <a:gd name="T28" fmla="*/ 62 w 74"/>
                <a:gd name="T29" fmla="*/ 96 h 105"/>
                <a:gd name="T30" fmla="*/ 57 w 74"/>
                <a:gd name="T31" fmla="*/ 100 h 105"/>
                <a:gd name="T32" fmla="*/ 52 w 74"/>
                <a:gd name="T33" fmla="*/ 101 h 105"/>
                <a:gd name="T34" fmla="*/ 46 w 74"/>
                <a:gd name="T35" fmla="*/ 103 h 105"/>
                <a:gd name="T36" fmla="*/ 40 w 74"/>
                <a:gd name="T37" fmla="*/ 105 h 105"/>
                <a:gd name="T38" fmla="*/ 35 w 74"/>
                <a:gd name="T39" fmla="*/ 103 h 105"/>
                <a:gd name="T40" fmla="*/ 29 w 74"/>
                <a:gd name="T41" fmla="*/ 103 h 105"/>
                <a:gd name="T42" fmla="*/ 24 w 74"/>
                <a:gd name="T43" fmla="*/ 101 h 105"/>
                <a:gd name="T44" fmla="*/ 21 w 74"/>
                <a:gd name="T45" fmla="*/ 98 h 105"/>
                <a:gd name="T46" fmla="*/ 9 w 74"/>
                <a:gd name="T47" fmla="*/ 105 h 105"/>
                <a:gd name="T48" fmla="*/ 7 w 74"/>
                <a:gd name="T49" fmla="*/ 105 h 105"/>
                <a:gd name="T50" fmla="*/ 7 w 74"/>
                <a:gd name="T51" fmla="*/ 18 h 105"/>
                <a:gd name="T52" fmla="*/ 7 w 74"/>
                <a:gd name="T53" fmla="*/ 11 h 105"/>
                <a:gd name="T54" fmla="*/ 5 w 74"/>
                <a:gd name="T55" fmla="*/ 9 h 105"/>
                <a:gd name="T56" fmla="*/ 5 w 74"/>
                <a:gd name="T57" fmla="*/ 7 h 105"/>
                <a:gd name="T58" fmla="*/ 4 w 74"/>
                <a:gd name="T59" fmla="*/ 6 h 105"/>
                <a:gd name="T60" fmla="*/ 2 w 74"/>
                <a:gd name="T61" fmla="*/ 4 h 105"/>
                <a:gd name="T62" fmla="*/ 0 w 74"/>
                <a:gd name="T63" fmla="*/ 4 h 105"/>
                <a:gd name="T64" fmla="*/ 0 w 74"/>
                <a:gd name="T65" fmla="*/ 0 h 105"/>
                <a:gd name="T66" fmla="*/ 28 w 74"/>
                <a:gd name="T67" fmla="*/ 0 h 105"/>
                <a:gd name="T68" fmla="*/ 28 w 74"/>
                <a:gd name="T69" fmla="*/ 48 h 105"/>
                <a:gd name="T70" fmla="*/ 28 w 74"/>
                <a:gd name="T71" fmla="*/ 77 h 105"/>
                <a:gd name="T72" fmla="*/ 28 w 74"/>
                <a:gd name="T73" fmla="*/ 84 h 105"/>
                <a:gd name="T74" fmla="*/ 28 w 74"/>
                <a:gd name="T75" fmla="*/ 88 h 105"/>
                <a:gd name="T76" fmla="*/ 28 w 74"/>
                <a:gd name="T77" fmla="*/ 89 h 105"/>
                <a:gd name="T78" fmla="*/ 29 w 74"/>
                <a:gd name="T79" fmla="*/ 95 h 105"/>
                <a:gd name="T80" fmla="*/ 31 w 74"/>
                <a:gd name="T81" fmla="*/ 96 h 105"/>
                <a:gd name="T82" fmla="*/ 35 w 74"/>
                <a:gd name="T83" fmla="*/ 98 h 105"/>
                <a:gd name="T84" fmla="*/ 40 w 74"/>
                <a:gd name="T85" fmla="*/ 100 h 105"/>
                <a:gd name="T86" fmla="*/ 43 w 74"/>
                <a:gd name="T87" fmla="*/ 100 h 105"/>
                <a:gd name="T88" fmla="*/ 46 w 74"/>
                <a:gd name="T89" fmla="*/ 98 h 105"/>
                <a:gd name="T90" fmla="*/ 48 w 74"/>
                <a:gd name="T91" fmla="*/ 95 h 105"/>
                <a:gd name="T92" fmla="*/ 50 w 74"/>
                <a:gd name="T93" fmla="*/ 89 h 105"/>
                <a:gd name="T94" fmla="*/ 52 w 74"/>
                <a:gd name="T95" fmla="*/ 84 h 105"/>
                <a:gd name="T96" fmla="*/ 52 w 74"/>
                <a:gd name="T97" fmla="*/ 76 h 105"/>
                <a:gd name="T98" fmla="*/ 53 w 74"/>
                <a:gd name="T99" fmla="*/ 67 h 105"/>
                <a:gd name="T100" fmla="*/ 52 w 74"/>
                <a:gd name="T101" fmla="*/ 57 h 105"/>
                <a:gd name="T102" fmla="*/ 50 w 74"/>
                <a:gd name="T103" fmla="*/ 50 h 105"/>
                <a:gd name="T104" fmla="*/ 48 w 74"/>
                <a:gd name="T105" fmla="*/ 45 h 105"/>
                <a:gd name="T106" fmla="*/ 45 w 74"/>
                <a:gd name="T107" fmla="*/ 42 h 105"/>
                <a:gd name="T108" fmla="*/ 40 w 74"/>
                <a:gd name="T109" fmla="*/ 40 h 105"/>
                <a:gd name="T110" fmla="*/ 36 w 74"/>
                <a:gd name="T111" fmla="*/ 42 h 105"/>
                <a:gd name="T112" fmla="*/ 31 w 74"/>
                <a:gd name="T113" fmla="*/ 43 h 105"/>
                <a:gd name="T114" fmla="*/ 28 w 74"/>
                <a:gd name="T115" fmla="*/ 48 h 10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4"/>
                <a:gd name="T175" fmla="*/ 0 h 105"/>
                <a:gd name="T176" fmla="*/ 74 w 74"/>
                <a:gd name="T177" fmla="*/ 105 h 10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4" h="105">
                  <a:moveTo>
                    <a:pt x="28" y="0"/>
                  </a:moveTo>
                  <a:lnTo>
                    <a:pt x="28" y="42"/>
                  </a:lnTo>
                  <a:lnTo>
                    <a:pt x="33" y="36"/>
                  </a:lnTo>
                  <a:lnTo>
                    <a:pt x="40" y="33"/>
                  </a:lnTo>
                  <a:lnTo>
                    <a:pt x="46" y="33"/>
                  </a:lnTo>
                  <a:lnTo>
                    <a:pt x="53" y="33"/>
                  </a:lnTo>
                  <a:lnTo>
                    <a:pt x="60" y="36"/>
                  </a:lnTo>
                  <a:lnTo>
                    <a:pt x="65" y="42"/>
                  </a:lnTo>
                  <a:lnTo>
                    <a:pt x="70" y="48"/>
                  </a:lnTo>
                  <a:lnTo>
                    <a:pt x="72" y="57"/>
                  </a:lnTo>
                  <a:lnTo>
                    <a:pt x="74" y="65"/>
                  </a:lnTo>
                  <a:lnTo>
                    <a:pt x="72" y="76"/>
                  </a:lnTo>
                  <a:lnTo>
                    <a:pt x="69" y="86"/>
                  </a:lnTo>
                  <a:lnTo>
                    <a:pt x="65" y="91"/>
                  </a:lnTo>
                  <a:lnTo>
                    <a:pt x="62" y="96"/>
                  </a:lnTo>
                  <a:lnTo>
                    <a:pt x="57" y="100"/>
                  </a:lnTo>
                  <a:lnTo>
                    <a:pt x="52" y="101"/>
                  </a:lnTo>
                  <a:lnTo>
                    <a:pt x="46" y="103"/>
                  </a:lnTo>
                  <a:lnTo>
                    <a:pt x="40" y="105"/>
                  </a:lnTo>
                  <a:lnTo>
                    <a:pt x="35" y="103"/>
                  </a:lnTo>
                  <a:lnTo>
                    <a:pt x="29" y="103"/>
                  </a:lnTo>
                  <a:lnTo>
                    <a:pt x="24" y="101"/>
                  </a:lnTo>
                  <a:lnTo>
                    <a:pt x="21" y="98"/>
                  </a:lnTo>
                  <a:lnTo>
                    <a:pt x="9" y="105"/>
                  </a:lnTo>
                  <a:lnTo>
                    <a:pt x="7" y="105"/>
                  </a:lnTo>
                  <a:lnTo>
                    <a:pt x="7" y="18"/>
                  </a:lnTo>
                  <a:lnTo>
                    <a:pt x="7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8" y="0"/>
                  </a:lnTo>
                  <a:close/>
                  <a:moveTo>
                    <a:pt x="28" y="48"/>
                  </a:moveTo>
                  <a:lnTo>
                    <a:pt x="28" y="77"/>
                  </a:lnTo>
                  <a:lnTo>
                    <a:pt x="28" y="84"/>
                  </a:lnTo>
                  <a:lnTo>
                    <a:pt x="28" y="88"/>
                  </a:lnTo>
                  <a:lnTo>
                    <a:pt x="28" y="89"/>
                  </a:lnTo>
                  <a:lnTo>
                    <a:pt x="29" y="95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100"/>
                  </a:lnTo>
                  <a:lnTo>
                    <a:pt x="43" y="100"/>
                  </a:lnTo>
                  <a:lnTo>
                    <a:pt x="46" y="98"/>
                  </a:lnTo>
                  <a:lnTo>
                    <a:pt x="48" y="95"/>
                  </a:lnTo>
                  <a:lnTo>
                    <a:pt x="50" y="89"/>
                  </a:lnTo>
                  <a:lnTo>
                    <a:pt x="52" y="84"/>
                  </a:lnTo>
                  <a:lnTo>
                    <a:pt x="52" y="76"/>
                  </a:lnTo>
                  <a:lnTo>
                    <a:pt x="53" y="67"/>
                  </a:lnTo>
                  <a:lnTo>
                    <a:pt x="52" y="57"/>
                  </a:lnTo>
                  <a:lnTo>
                    <a:pt x="50" y="50"/>
                  </a:lnTo>
                  <a:lnTo>
                    <a:pt x="48" y="45"/>
                  </a:lnTo>
                  <a:lnTo>
                    <a:pt x="45" y="42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1" y="43"/>
                  </a:lnTo>
                  <a:lnTo>
                    <a:pt x="28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9" name="Freeform 92"/>
            <p:cNvSpPr>
              <a:spLocks noEditPoints="1"/>
            </p:cNvSpPr>
            <p:nvPr/>
          </p:nvSpPr>
          <p:spPr bwMode="auto">
            <a:xfrm>
              <a:off x="1544" y="2641"/>
              <a:ext cx="26" cy="89"/>
            </a:xfrm>
            <a:custGeom>
              <a:avLst/>
              <a:gdLst>
                <a:gd name="T0" fmla="*/ 21 w 26"/>
                <a:gd name="T1" fmla="*/ 0 h 89"/>
                <a:gd name="T2" fmla="*/ 23 w 26"/>
                <a:gd name="T3" fmla="*/ 0 h 89"/>
                <a:gd name="T4" fmla="*/ 24 w 26"/>
                <a:gd name="T5" fmla="*/ 2 h 89"/>
                <a:gd name="T6" fmla="*/ 26 w 26"/>
                <a:gd name="T7" fmla="*/ 4 h 89"/>
                <a:gd name="T8" fmla="*/ 26 w 26"/>
                <a:gd name="T9" fmla="*/ 7 h 89"/>
                <a:gd name="T10" fmla="*/ 26 w 26"/>
                <a:gd name="T11" fmla="*/ 9 h 89"/>
                <a:gd name="T12" fmla="*/ 24 w 26"/>
                <a:gd name="T13" fmla="*/ 12 h 89"/>
                <a:gd name="T14" fmla="*/ 23 w 26"/>
                <a:gd name="T15" fmla="*/ 12 h 89"/>
                <a:gd name="T16" fmla="*/ 21 w 26"/>
                <a:gd name="T17" fmla="*/ 14 h 89"/>
                <a:gd name="T18" fmla="*/ 17 w 26"/>
                <a:gd name="T19" fmla="*/ 12 h 89"/>
                <a:gd name="T20" fmla="*/ 16 w 26"/>
                <a:gd name="T21" fmla="*/ 12 h 89"/>
                <a:gd name="T22" fmla="*/ 14 w 26"/>
                <a:gd name="T23" fmla="*/ 9 h 89"/>
                <a:gd name="T24" fmla="*/ 14 w 26"/>
                <a:gd name="T25" fmla="*/ 7 h 89"/>
                <a:gd name="T26" fmla="*/ 14 w 26"/>
                <a:gd name="T27" fmla="*/ 4 h 89"/>
                <a:gd name="T28" fmla="*/ 16 w 26"/>
                <a:gd name="T29" fmla="*/ 2 h 89"/>
                <a:gd name="T30" fmla="*/ 17 w 26"/>
                <a:gd name="T31" fmla="*/ 0 h 89"/>
                <a:gd name="T32" fmla="*/ 21 w 26"/>
                <a:gd name="T33" fmla="*/ 0 h 89"/>
                <a:gd name="T34" fmla="*/ 26 w 26"/>
                <a:gd name="T35" fmla="*/ 23 h 89"/>
                <a:gd name="T36" fmla="*/ 26 w 26"/>
                <a:gd name="T37" fmla="*/ 69 h 89"/>
                <a:gd name="T38" fmla="*/ 26 w 26"/>
                <a:gd name="T39" fmla="*/ 74 h 89"/>
                <a:gd name="T40" fmla="*/ 26 w 26"/>
                <a:gd name="T41" fmla="*/ 79 h 89"/>
                <a:gd name="T42" fmla="*/ 24 w 26"/>
                <a:gd name="T43" fmla="*/ 83 h 89"/>
                <a:gd name="T44" fmla="*/ 21 w 26"/>
                <a:gd name="T45" fmla="*/ 86 h 89"/>
                <a:gd name="T46" fmla="*/ 17 w 26"/>
                <a:gd name="T47" fmla="*/ 88 h 89"/>
                <a:gd name="T48" fmla="*/ 12 w 26"/>
                <a:gd name="T49" fmla="*/ 89 h 89"/>
                <a:gd name="T50" fmla="*/ 7 w 26"/>
                <a:gd name="T51" fmla="*/ 88 h 89"/>
                <a:gd name="T52" fmla="*/ 2 w 26"/>
                <a:gd name="T53" fmla="*/ 86 h 89"/>
                <a:gd name="T54" fmla="*/ 0 w 26"/>
                <a:gd name="T55" fmla="*/ 84 h 89"/>
                <a:gd name="T56" fmla="*/ 0 w 26"/>
                <a:gd name="T57" fmla="*/ 81 h 89"/>
                <a:gd name="T58" fmla="*/ 0 w 26"/>
                <a:gd name="T59" fmla="*/ 79 h 89"/>
                <a:gd name="T60" fmla="*/ 2 w 26"/>
                <a:gd name="T61" fmla="*/ 77 h 89"/>
                <a:gd name="T62" fmla="*/ 4 w 26"/>
                <a:gd name="T63" fmla="*/ 76 h 89"/>
                <a:gd name="T64" fmla="*/ 5 w 26"/>
                <a:gd name="T65" fmla="*/ 76 h 89"/>
                <a:gd name="T66" fmla="*/ 7 w 26"/>
                <a:gd name="T67" fmla="*/ 76 h 89"/>
                <a:gd name="T68" fmla="*/ 9 w 26"/>
                <a:gd name="T69" fmla="*/ 76 h 89"/>
                <a:gd name="T70" fmla="*/ 9 w 26"/>
                <a:gd name="T71" fmla="*/ 77 h 89"/>
                <a:gd name="T72" fmla="*/ 9 w 26"/>
                <a:gd name="T73" fmla="*/ 79 h 89"/>
                <a:gd name="T74" fmla="*/ 9 w 26"/>
                <a:gd name="T75" fmla="*/ 81 h 89"/>
                <a:gd name="T76" fmla="*/ 9 w 26"/>
                <a:gd name="T77" fmla="*/ 81 h 89"/>
                <a:gd name="T78" fmla="*/ 9 w 26"/>
                <a:gd name="T79" fmla="*/ 83 h 89"/>
                <a:gd name="T80" fmla="*/ 9 w 26"/>
                <a:gd name="T81" fmla="*/ 83 h 89"/>
                <a:gd name="T82" fmla="*/ 9 w 26"/>
                <a:gd name="T83" fmla="*/ 84 h 89"/>
                <a:gd name="T84" fmla="*/ 11 w 26"/>
                <a:gd name="T85" fmla="*/ 84 h 89"/>
                <a:gd name="T86" fmla="*/ 11 w 26"/>
                <a:gd name="T87" fmla="*/ 86 h 89"/>
                <a:gd name="T88" fmla="*/ 12 w 26"/>
                <a:gd name="T89" fmla="*/ 86 h 89"/>
                <a:gd name="T90" fmla="*/ 12 w 26"/>
                <a:gd name="T91" fmla="*/ 86 h 89"/>
                <a:gd name="T92" fmla="*/ 14 w 26"/>
                <a:gd name="T93" fmla="*/ 84 h 89"/>
                <a:gd name="T94" fmla="*/ 14 w 26"/>
                <a:gd name="T95" fmla="*/ 84 h 89"/>
                <a:gd name="T96" fmla="*/ 14 w 26"/>
                <a:gd name="T97" fmla="*/ 83 h 89"/>
                <a:gd name="T98" fmla="*/ 14 w 26"/>
                <a:gd name="T99" fmla="*/ 81 h 89"/>
                <a:gd name="T100" fmla="*/ 14 w 26"/>
                <a:gd name="T101" fmla="*/ 77 h 89"/>
                <a:gd name="T102" fmla="*/ 14 w 26"/>
                <a:gd name="T103" fmla="*/ 74 h 89"/>
                <a:gd name="T104" fmla="*/ 14 w 26"/>
                <a:gd name="T105" fmla="*/ 72 h 89"/>
                <a:gd name="T106" fmla="*/ 14 w 26"/>
                <a:gd name="T107" fmla="*/ 60 h 89"/>
                <a:gd name="T108" fmla="*/ 14 w 26"/>
                <a:gd name="T109" fmla="*/ 33 h 89"/>
                <a:gd name="T110" fmla="*/ 14 w 26"/>
                <a:gd name="T111" fmla="*/ 31 h 89"/>
                <a:gd name="T112" fmla="*/ 14 w 26"/>
                <a:gd name="T113" fmla="*/ 28 h 89"/>
                <a:gd name="T114" fmla="*/ 12 w 26"/>
                <a:gd name="T115" fmla="*/ 26 h 89"/>
                <a:gd name="T116" fmla="*/ 11 w 26"/>
                <a:gd name="T117" fmla="*/ 26 h 89"/>
                <a:gd name="T118" fmla="*/ 9 w 26"/>
                <a:gd name="T119" fmla="*/ 24 h 89"/>
                <a:gd name="T120" fmla="*/ 9 w 26"/>
                <a:gd name="T121" fmla="*/ 23 h 89"/>
                <a:gd name="T122" fmla="*/ 26 w 26"/>
                <a:gd name="T123" fmla="*/ 23 h 8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6"/>
                <a:gd name="T187" fmla="*/ 0 h 89"/>
                <a:gd name="T188" fmla="*/ 26 w 26"/>
                <a:gd name="T189" fmla="*/ 89 h 8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6" h="89">
                  <a:moveTo>
                    <a:pt x="21" y="0"/>
                  </a:moveTo>
                  <a:lnTo>
                    <a:pt x="23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7"/>
                  </a:lnTo>
                  <a:lnTo>
                    <a:pt x="26" y="9"/>
                  </a:lnTo>
                  <a:lnTo>
                    <a:pt x="24" y="12"/>
                  </a:lnTo>
                  <a:lnTo>
                    <a:pt x="23" y="12"/>
                  </a:lnTo>
                  <a:lnTo>
                    <a:pt x="21" y="14"/>
                  </a:lnTo>
                  <a:lnTo>
                    <a:pt x="17" y="12"/>
                  </a:lnTo>
                  <a:lnTo>
                    <a:pt x="16" y="12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7" y="0"/>
                  </a:lnTo>
                  <a:lnTo>
                    <a:pt x="21" y="0"/>
                  </a:lnTo>
                  <a:close/>
                  <a:moveTo>
                    <a:pt x="26" y="23"/>
                  </a:moveTo>
                  <a:lnTo>
                    <a:pt x="26" y="69"/>
                  </a:lnTo>
                  <a:lnTo>
                    <a:pt x="26" y="74"/>
                  </a:lnTo>
                  <a:lnTo>
                    <a:pt x="26" y="79"/>
                  </a:lnTo>
                  <a:lnTo>
                    <a:pt x="24" y="83"/>
                  </a:lnTo>
                  <a:lnTo>
                    <a:pt x="21" y="86"/>
                  </a:lnTo>
                  <a:lnTo>
                    <a:pt x="17" y="88"/>
                  </a:lnTo>
                  <a:lnTo>
                    <a:pt x="12" y="89"/>
                  </a:lnTo>
                  <a:lnTo>
                    <a:pt x="7" y="88"/>
                  </a:lnTo>
                  <a:lnTo>
                    <a:pt x="2" y="86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2" y="77"/>
                  </a:lnTo>
                  <a:lnTo>
                    <a:pt x="4" y="76"/>
                  </a:lnTo>
                  <a:lnTo>
                    <a:pt x="5" y="76"/>
                  </a:lnTo>
                  <a:lnTo>
                    <a:pt x="7" y="76"/>
                  </a:lnTo>
                  <a:lnTo>
                    <a:pt x="9" y="76"/>
                  </a:lnTo>
                  <a:lnTo>
                    <a:pt x="9" y="77"/>
                  </a:lnTo>
                  <a:lnTo>
                    <a:pt x="9" y="79"/>
                  </a:lnTo>
                  <a:lnTo>
                    <a:pt x="9" y="81"/>
                  </a:lnTo>
                  <a:lnTo>
                    <a:pt x="9" y="83"/>
                  </a:lnTo>
                  <a:lnTo>
                    <a:pt x="9" y="84"/>
                  </a:lnTo>
                  <a:lnTo>
                    <a:pt x="11" y="84"/>
                  </a:lnTo>
                  <a:lnTo>
                    <a:pt x="11" y="86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4" y="83"/>
                  </a:lnTo>
                  <a:lnTo>
                    <a:pt x="14" y="81"/>
                  </a:lnTo>
                  <a:lnTo>
                    <a:pt x="14" y="77"/>
                  </a:lnTo>
                  <a:lnTo>
                    <a:pt x="14" y="74"/>
                  </a:lnTo>
                  <a:lnTo>
                    <a:pt x="14" y="72"/>
                  </a:lnTo>
                  <a:lnTo>
                    <a:pt x="14" y="60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11" y="26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2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0" name="Rectangle 93"/>
            <p:cNvSpPr>
              <a:spLocks noChangeArrowheads="1"/>
            </p:cNvSpPr>
            <p:nvPr/>
          </p:nvSpPr>
          <p:spPr bwMode="auto">
            <a:xfrm>
              <a:off x="2861" y="3585"/>
              <a:ext cx="41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1" name="Freeform 94"/>
            <p:cNvSpPr>
              <a:spLocks/>
            </p:cNvSpPr>
            <p:nvPr/>
          </p:nvSpPr>
          <p:spPr bwMode="auto">
            <a:xfrm>
              <a:off x="2914" y="3524"/>
              <a:ext cx="56" cy="102"/>
            </a:xfrm>
            <a:custGeom>
              <a:avLst/>
              <a:gdLst>
                <a:gd name="T0" fmla="*/ 30 w 56"/>
                <a:gd name="T1" fmla="*/ 42 h 102"/>
                <a:gd name="T2" fmla="*/ 30 w 56"/>
                <a:gd name="T3" fmla="*/ 87 h 102"/>
                <a:gd name="T4" fmla="*/ 30 w 56"/>
                <a:gd name="T5" fmla="*/ 92 h 102"/>
                <a:gd name="T6" fmla="*/ 30 w 56"/>
                <a:gd name="T7" fmla="*/ 95 h 102"/>
                <a:gd name="T8" fmla="*/ 30 w 56"/>
                <a:gd name="T9" fmla="*/ 97 h 102"/>
                <a:gd name="T10" fmla="*/ 32 w 56"/>
                <a:gd name="T11" fmla="*/ 99 h 102"/>
                <a:gd name="T12" fmla="*/ 36 w 56"/>
                <a:gd name="T13" fmla="*/ 99 h 102"/>
                <a:gd name="T14" fmla="*/ 39 w 56"/>
                <a:gd name="T15" fmla="*/ 99 h 102"/>
                <a:gd name="T16" fmla="*/ 39 w 56"/>
                <a:gd name="T17" fmla="*/ 102 h 102"/>
                <a:gd name="T18" fmla="*/ 0 w 56"/>
                <a:gd name="T19" fmla="*/ 102 h 102"/>
                <a:gd name="T20" fmla="*/ 0 w 56"/>
                <a:gd name="T21" fmla="*/ 99 h 102"/>
                <a:gd name="T22" fmla="*/ 3 w 56"/>
                <a:gd name="T23" fmla="*/ 99 h 102"/>
                <a:gd name="T24" fmla="*/ 7 w 56"/>
                <a:gd name="T25" fmla="*/ 99 h 102"/>
                <a:gd name="T26" fmla="*/ 7 w 56"/>
                <a:gd name="T27" fmla="*/ 97 h 102"/>
                <a:gd name="T28" fmla="*/ 8 w 56"/>
                <a:gd name="T29" fmla="*/ 95 h 102"/>
                <a:gd name="T30" fmla="*/ 8 w 56"/>
                <a:gd name="T31" fmla="*/ 92 h 102"/>
                <a:gd name="T32" fmla="*/ 8 w 56"/>
                <a:gd name="T33" fmla="*/ 87 h 102"/>
                <a:gd name="T34" fmla="*/ 8 w 56"/>
                <a:gd name="T35" fmla="*/ 42 h 102"/>
                <a:gd name="T36" fmla="*/ 0 w 56"/>
                <a:gd name="T37" fmla="*/ 42 h 102"/>
                <a:gd name="T38" fmla="*/ 0 w 56"/>
                <a:gd name="T39" fmla="*/ 34 h 102"/>
                <a:gd name="T40" fmla="*/ 8 w 56"/>
                <a:gd name="T41" fmla="*/ 34 h 102"/>
                <a:gd name="T42" fmla="*/ 8 w 56"/>
                <a:gd name="T43" fmla="*/ 29 h 102"/>
                <a:gd name="T44" fmla="*/ 8 w 56"/>
                <a:gd name="T45" fmla="*/ 25 h 102"/>
                <a:gd name="T46" fmla="*/ 10 w 56"/>
                <a:gd name="T47" fmla="*/ 19 h 102"/>
                <a:gd name="T48" fmla="*/ 12 w 56"/>
                <a:gd name="T49" fmla="*/ 12 h 102"/>
                <a:gd name="T50" fmla="*/ 17 w 56"/>
                <a:gd name="T51" fmla="*/ 7 h 102"/>
                <a:gd name="T52" fmla="*/ 22 w 56"/>
                <a:gd name="T53" fmla="*/ 3 h 102"/>
                <a:gd name="T54" fmla="*/ 30 w 56"/>
                <a:gd name="T55" fmla="*/ 0 h 102"/>
                <a:gd name="T56" fmla="*/ 37 w 56"/>
                <a:gd name="T57" fmla="*/ 0 h 102"/>
                <a:gd name="T58" fmla="*/ 44 w 56"/>
                <a:gd name="T59" fmla="*/ 0 h 102"/>
                <a:gd name="T60" fmla="*/ 48 w 56"/>
                <a:gd name="T61" fmla="*/ 1 h 102"/>
                <a:gd name="T62" fmla="*/ 51 w 56"/>
                <a:gd name="T63" fmla="*/ 3 h 102"/>
                <a:gd name="T64" fmla="*/ 54 w 56"/>
                <a:gd name="T65" fmla="*/ 7 h 102"/>
                <a:gd name="T66" fmla="*/ 56 w 56"/>
                <a:gd name="T67" fmla="*/ 12 h 102"/>
                <a:gd name="T68" fmla="*/ 56 w 56"/>
                <a:gd name="T69" fmla="*/ 15 h 102"/>
                <a:gd name="T70" fmla="*/ 53 w 56"/>
                <a:gd name="T71" fmla="*/ 17 h 102"/>
                <a:gd name="T72" fmla="*/ 49 w 56"/>
                <a:gd name="T73" fmla="*/ 20 h 102"/>
                <a:gd name="T74" fmla="*/ 46 w 56"/>
                <a:gd name="T75" fmla="*/ 20 h 102"/>
                <a:gd name="T76" fmla="*/ 42 w 56"/>
                <a:gd name="T77" fmla="*/ 20 h 102"/>
                <a:gd name="T78" fmla="*/ 41 w 56"/>
                <a:gd name="T79" fmla="*/ 19 h 102"/>
                <a:gd name="T80" fmla="*/ 39 w 56"/>
                <a:gd name="T81" fmla="*/ 15 h 102"/>
                <a:gd name="T82" fmla="*/ 37 w 56"/>
                <a:gd name="T83" fmla="*/ 13 h 102"/>
                <a:gd name="T84" fmla="*/ 37 w 56"/>
                <a:gd name="T85" fmla="*/ 12 h 102"/>
                <a:gd name="T86" fmla="*/ 37 w 56"/>
                <a:gd name="T87" fmla="*/ 10 h 102"/>
                <a:gd name="T88" fmla="*/ 37 w 56"/>
                <a:gd name="T89" fmla="*/ 8 h 102"/>
                <a:gd name="T90" fmla="*/ 37 w 56"/>
                <a:gd name="T91" fmla="*/ 8 h 102"/>
                <a:gd name="T92" fmla="*/ 37 w 56"/>
                <a:gd name="T93" fmla="*/ 7 h 102"/>
                <a:gd name="T94" fmla="*/ 37 w 56"/>
                <a:gd name="T95" fmla="*/ 5 h 102"/>
                <a:gd name="T96" fmla="*/ 36 w 56"/>
                <a:gd name="T97" fmla="*/ 5 h 102"/>
                <a:gd name="T98" fmla="*/ 34 w 56"/>
                <a:gd name="T99" fmla="*/ 5 h 102"/>
                <a:gd name="T100" fmla="*/ 32 w 56"/>
                <a:gd name="T101" fmla="*/ 5 h 102"/>
                <a:gd name="T102" fmla="*/ 30 w 56"/>
                <a:gd name="T103" fmla="*/ 7 h 102"/>
                <a:gd name="T104" fmla="*/ 30 w 56"/>
                <a:gd name="T105" fmla="*/ 8 h 102"/>
                <a:gd name="T106" fmla="*/ 30 w 56"/>
                <a:gd name="T107" fmla="*/ 12 h 102"/>
                <a:gd name="T108" fmla="*/ 30 w 56"/>
                <a:gd name="T109" fmla="*/ 25 h 102"/>
                <a:gd name="T110" fmla="*/ 30 w 56"/>
                <a:gd name="T111" fmla="*/ 34 h 102"/>
                <a:gd name="T112" fmla="*/ 39 w 56"/>
                <a:gd name="T113" fmla="*/ 34 h 102"/>
                <a:gd name="T114" fmla="*/ 39 w 56"/>
                <a:gd name="T115" fmla="*/ 42 h 102"/>
                <a:gd name="T116" fmla="*/ 30 w 56"/>
                <a:gd name="T117" fmla="*/ 42 h 10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"/>
                <a:gd name="T178" fmla="*/ 0 h 102"/>
                <a:gd name="T179" fmla="*/ 56 w 56"/>
                <a:gd name="T180" fmla="*/ 102 h 10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" h="102">
                  <a:moveTo>
                    <a:pt x="30" y="42"/>
                  </a:moveTo>
                  <a:lnTo>
                    <a:pt x="30" y="87"/>
                  </a:lnTo>
                  <a:lnTo>
                    <a:pt x="30" y="92"/>
                  </a:lnTo>
                  <a:lnTo>
                    <a:pt x="30" y="95"/>
                  </a:lnTo>
                  <a:lnTo>
                    <a:pt x="30" y="97"/>
                  </a:lnTo>
                  <a:lnTo>
                    <a:pt x="32" y="99"/>
                  </a:lnTo>
                  <a:lnTo>
                    <a:pt x="36" y="99"/>
                  </a:lnTo>
                  <a:lnTo>
                    <a:pt x="39" y="99"/>
                  </a:lnTo>
                  <a:lnTo>
                    <a:pt x="39" y="102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3" y="99"/>
                  </a:lnTo>
                  <a:lnTo>
                    <a:pt x="7" y="99"/>
                  </a:lnTo>
                  <a:lnTo>
                    <a:pt x="7" y="97"/>
                  </a:lnTo>
                  <a:lnTo>
                    <a:pt x="8" y="95"/>
                  </a:lnTo>
                  <a:lnTo>
                    <a:pt x="8" y="92"/>
                  </a:lnTo>
                  <a:lnTo>
                    <a:pt x="8" y="87"/>
                  </a:lnTo>
                  <a:lnTo>
                    <a:pt x="8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8" y="34"/>
                  </a:lnTo>
                  <a:lnTo>
                    <a:pt x="8" y="29"/>
                  </a:lnTo>
                  <a:lnTo>
                    <a:pt x="8" y="25"/>
                  </a:lnTo>
                  <a:lnTo>
                    <a:pt x="10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2" y="3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48" y="1"/>
                  </a:lnTo>
                  <a:lnTo>
                    <a:pt x="51" y="3"/>
                  </a:lnTo>
                  <a:lnTo>
                    <a:pt x="54" y="7"/>
                  </a:lnTo>
                  <a:lnTo>
                    <a:pt x="56" y="12"/>
                  </a:lnTo>
                  <a:lnTo>
                    <a:pt x="56" y="15"/>
                  </a:lnTo>
                  <a:lnTo>
                    <a:pt x="53" y="17"/>
                  </a:lnTo>
                  <a:lnTo>
                    <a:pt x="49" y="20"/>
                  </a:lnTo>
                  <a:lnTo>
                    <a:pt x="46" y="20"/>
                  </a:lnTo>
                  <a:lnTo>
                    <a:pt x="42" y="20"/>
                  </a:lnTo>
                  <a:lnTo>
                    <a:pt x="41" y="19"/>
                  </a:lnTo>
                  <a:lnTo>
                    <a:pt x="39" y="15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0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0" y="7"/>
                  </a:lnTo>
                  <a:lnTo>
                    <a:pt x="30" y="8"/>
                  </a:lnTo>
                  <a:lnTo>
                    <a:pt x="30" y="12"/>
                  </a:lnTo>
                  <a:lnTo>
                    <a:pt x="30" y="25"/>
                  </a:lnTo>
                  <a:lnTo>
                    <a:pt x="30" y="34"/>
                  </a:lnTo>
                  <a:lnTo>
                    <a:pt x="39" y="34"/>
                  </a:lnTo>
                  <a:lnTo>
                    <a:pt x="39" y="42"/>
                  </a:lnTo>
                  <a:lnTo>
                    <a:pt x="30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2" name="Freeform 95"/>
            <p:cNvSpPr>
              <a:spLocks/>
            </p:cNvSpPr>
            <p:nvPr/>
          </p:nvSpPr>
          <p:spPr bwMode="auto">
            <a:xfrm>
              <a:off x="2967" y="3558"/>
              <a:ext cx="70" cy="70"/>
            </a:xfrm>
            <a:custGeom>
              <a:avLst/>
              <a:gdLst>
                <a:gd name="T0" fmla="*/ 65 w 70"/>
                <a:gd name="T1" fmla="*/ 0 h 70"/>
                <a:gd name="T2" fmla="*/ 65 w 70"/>
                <a:gd name="T3" fmla="*/ 53 h 70"/>
                <a:gd name="T4" fmla="*/ 65 w 70"/>
                <a:gd name="T5" fmla="*/ 58 h 70"/>
                <a:gd name="T6" fmla="*/ 65 w 70"/>
                <a:gd name="T7" fmla="*/ 61 h 70"/>
                <a:gd name="T8" fmla="*/ 65 w 70"/>
                <a:gd name="T9" fmla="*/ 63 h 70"/>
                <a:gd name="T10" fmla="*/ 66 w 70"/>
                <a:gd name="T11" fmla="*/ 65 h 70"/>
                <a:gd name="T12" fmla="*/ 70 w 70"/>
                <a:gd name="T13" fmla="*/ 65 h 70"/>
                <a:gd name="T14" fmla="*/ 70 w 70"/>
                <a:gd name="T15" fmla="*/ 68 h 70"/>
                <a:gd name="T16" fmla="*/ 44 w 70"/>
                <a:gd name="T17" fmla="*/ 68 h 70"/>
                <a:gd name="T18" fmla="*/ 44 w 70"/>
                <a:gd name="T19" fmla="*/ 60 h 70"/>
                <a:gd name="T20" fmla="*/ 39 w 70"/>
                <a:gd name="T21" fmla="*/ 65 h 70"/>
                <a:gd name="T22" fmla="*/ 34 w 70"/>
                <a:gd name="T23" fmla="*/ 68 h 70"/>
                <a:gd name="T24" fmla="*/ 29 w 70"/>
                <a:gd name="T25" fmla="*/ 70 h 70"/>
                <a:gd name="T26" fmla="*/ 24 w 70"/>
                <a:gd name="T27" fmla="*/ 70 h 70"/>
                <a:gd name="T28" fmla="*/ 17 w 70"/>
                <a:gd name="T29" fmla="*/ 70 h 70"/>
                <a:gd name="T30" fmla="*/ 13 w 70"/>
                <a:gd name="T31" fmla="*/ 67 h 70"/>
                <a:gd name="T32" fmla="*/ 8 w 70"/>
                <a:gd name="T33" fmla="*/ 63 h 70"/>
                <a:gd name="T34" fmla="*/ 7 w 70"/>
                <a:gd name="T35" fmla="*/ 58 h 70"/>
                <a:gd name="T36" fmla="*/ 7 w 70"/>
                <a:gd name="T37" fmla="*/ 55 h 70"/>
                <a:gd name="T38" fmla="*/ 5 w 70"/>
                <a:gd name="T39" fmla="*/ 49 h 70"/>
                <a:gd name="T40" fmla="*/ 5 w 70"/>
                <a:gd name="T41" fmla="*/ 43 h 70"/>
                <a:gd name="T42" fmla="*/ 5 w 70"/>
                <a:gd name="T43" fmla="*/ 17 h 70"/>
                <a:gd name="T44" fmla="*/ 5 w 70"/>
                <a:gd name="T45" fmla="*/ 12 h 70"/>
                <a:gd name="T46" fmla="*/ 5 w 70"/>
                <a:gd name="T47" fmla="*/ 8 h 70"/>
                <a:gd name="T48" fmla="*/ 5 w 70"/>
                <a:gd name="T49" fmla="*/ 7 h 70"/>
                <a:gd name="T50" fmla="*/ 1 w 70"/>
                <a:gd name="T51" fmla="*/ 5 h 70"/>
                <a:gd name="T52" fmla="*/ 0 w 70"/>
                <a:gd name="T53" fmla="*/ 3 h 70"/>
                <a:gd name="T54" fmla="*/ 0 w 70"/>
                <a:gd name="T55" fmla="*/ 0 h 70"/>
                <a:gd name="T56" fmla="*/ 25 w 70"/>
                <a:gd name="T57" fmla="*/ 0 h 70"/>
                <a:gd name="T58" fmla="*/ 25 w 70"/>
                <a:gd name="T59" fmla="*/ 48 h 70"/>
                <a:gd name="T60" fmla="*/ 25 w 70"/>
                <a:gd name="T61" fmla="*/ 53 h 70"/>
                <a:gd name="T62" fmla="*/ 27 w 70"/>
                <a:gd name="T63" fmla="*/ 56 h 70"/>
                <a:gd name="T64" fmla="*/ 27 w 70"/>
                <a:gd name="T65" fmla="*/ 58 h 70"/>
                <a:gd name="T66" fmla="*/ 29 w 70"/>
                <a:gd name="T67" fmla="*/ 60 h 70"/>
                <a:gd name="T68" fmla="*/ 30 w 70"/>
                <a:gd name="T69" fmla="*/ 60 h 70"/>
                <a:gd name="T70" fmla="*/ 32 w 70"/>
                <a:gd name="T71" fmla="*/ 61 h 70"/>
                <a:gd name="T72" fmla="*/ 34 w 70"/>
                <a:gd name="T73" fmla="*/ 60 h 70"/>
                <a:gd name="T74" fmla="*/ 37 w 70"/>
                <a:gd name="T75" fmla="*/ 60 h 70"/>
                <a:gd name="T76" fmla="*/ 39 w 70"/>
                <a:gd name="T77" fmla="*/ 56 h 70"/>
                <a:gd name="T78" fmla="*/ 44 w 70"/>
                <a:gd name="T79" fmla="*/ 51 h 70"/>
                <a:gd name="T80" fmla="*/ 44 w 70"/>
                <a:gd name="T81" fmla="*/ 17 h 70"/>
                <a:gd name="T82" fmla="*/ 42 w 70"/>
                <a:gd name="T83" fmla="*/ 12 h 70"/>
                <a:gd name="T84" fmla="*/ 42 w 70"/>
                <a:gd name="T85" fmla="*/ 8 h 70"/>
                <a:gd name="T86" fmla="*/ 42 w 70"/>
                <a:gd name="T87" fmla="*/ 7 h 70"/>
                <a:gd name="T88" fmla="*/ 41 w 70"/>
                <a:gd name="T89" fmla="*/ 5 h 70"/>
                <a:gd name="T90" fmla="*/ 37 w 70"/>
                <a:gd name="T91" fmla="*/ 3 h 70"/>
                <a:gd name="T92" fmla="*/ 37 w 70"/>
                <a:gd name="T93" fmla="*/ 0 h 70"/>
                <a:gd name="T94" fmla="*/ 65 w 70"/>
                <a:gd name="T95" fmla="*/ 0 h 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0"/>
                <a:gd name="T145" fmla="*/ 0 h 70"/>
                <a:gd name="T146" fmla="*/ 70 w 70"/>
                <a:gd name="T147" fmla="*/ 70 h 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0" h="70">
                  <a:moveTo>
                    <a:pt x="65" y="0"/>
                  </a:moveTo>
                  <a:lnTo>
                    <a:pt x="65" y="53"/>
                  </a:lnTo>
                  <a:lnTo>
                    <a:pt x="65" y="58"/>
                  </a:lnTo>
                  <a:lnTo>
                    <a:pt x="65" y="61"/>
                  </a:lnTo>
                  <a:lnTo>
                    <a:pt x="65" y="63"/>
                  </a:lnTo>
                  <a:lnTo>
                    <a:pt x="66" y="65"/>
                  </a:lnTo>
                  <a:lnTo>
                    <a:pt x="70" y="65"/>
                  </a:lnTo>
                  <a:lnTo>
                    <a:pt x="70" y="68"/>
                  </a:lnTo>
                  <a:lnTo>
                    <a:pt x="44" y="68"/>
                  </a:lnTo>
                  <a:lnTo>
                    <a:pt x="44" y="60"/>
                  </a:lnTo>
                  <a:lnTo>
                    <a:pt x="39" y="65"/>
                  </a:lnTo>
                  <a:lnTo>
                    <a:pt x="34" y="68"/>
                  </a:lnTo>
                  <a:lnTo>
                    <a:pt x="29" y="70"/>
                  </a:lnTo>
                  <a:lnTo>
                    <a:pt x="24" y="70"/>
                  </a:lnTo>
                  <a:lnTo>
                    <a:pt x="17" y="70"/>
                  </a:lnTo>
                  <a:lnTo>
                    <a:pt x="13" y="67"/>
                  </a:lnTo>
                  <a:lnTo>
                    <a:pt x="8" y="63"/>
                  </a:lnTo>
                  <a:lnTo>
                    <a:pt x="7" y="58"/>
                  </a:lnTo>
                  <a:lnTo>
                    <a:pt x="7" y="55"/>
                  </a:lnTo>
                  <a:lnTo>
                    <a:pt x="5" y="49"/>
                  </a:lnTo>
                  <a:lnTo>
                    <a:pt x="5" y="43"/>
                  </a:lnTo>
                  <a:lnTo>
                    <a:pt x="5" y="17"/>
                  </a:lnTo>
                  <a:lnTo>
                    <a:pt x="5" y="12"/>
                  </a:lnTo>
                  <a:lnTo>
                    <a:pt x="5" y="8"/>
                  </a:lnTo>
                  <a:lnTo>
                    <a:pt x="5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48"/>
                  </a:lnTo>
                  <a:lnTo>
                    <a:pt x="25" y="53"/>
                  </a:lnTo>
                  <a:lnTo>
                    <a:pt x="27" y="56"/>
                  </a:lnTo>
                  <a:lnTo>
                    <a:pt x="27" y="58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2" y="61"/>
                  </a:lnTo>
                  <a:lnTo>
                    <a:pt x="34" y="60"/>
                  </a:lnTo>
                  <a:lnTo>
                    <a:pt x="37" y="60"/>
                  </a:lnTo>
                  <a:lnTo>
                    <a:pt x="39" y="56"/>
                  </a:lnTo>
                  <a:lnTo>
                    <a:pt x="44" y="51"/>
                  </a:lnTo>
                  <a:lnTo>
                    <a:pt x="44" y="17"/>
                  </a:lnTo>
                  <a:lnTo>
                    <a:pt x="42" y="12"/>
                  </a:lnTo>
                  <a:lnTo>
                    <a:pt x="42" y="8"/>
                  </a:lnTo>
                  <a:lnTo>
                    <a:pt x="42" y="7"/>
                  </a:lnTo>
                  <a:lnTo>
                    <a:pt x="41" y="5"/>
                  </a:lnTo>
                  <a:lnTo>
                    <a:pt x="37" y="3"/>
                  </a:lnTo>
                  <a:lnTo>
                    <a:pt x="37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3" name="Freeform 96"/>
            <p:cNvSpPr>
              <a:spLocks/>
            </p:cNvSpPr>
            <p:nvPr/>
          </p:nvSpPr>
          <p:spPr bwMode="auto">
            <a:xfrm>
              <a:off x="3050" y="3525"/>
              <a:ext cx="33" cy="101"/>
            </a:xfrm>
            <a:custGeom>
              <a:avLst/>
              <a:gdLst>
                <a:gd name="T0" fmla="*/ 28 w 33"/>
                <a:gd name="T1" fmla="*/ 0 h 101"/>
                <a:gd name="T2" fmla="*/ 28 w 33"/>
                <a:gd name="T3" fmla="*/ 86 h 101"/>
                <a:gd name="T4" fmla="*/ 28 w 33"/>
                <a:gd name="T5" fmla="*/ 91 h 101"/>
                <a:gd name="T6" fmla="*/ 28 w 33"/>
                <a:gd name="T7" fmla="*/ 94 h 101"/>
                <a:gd name="T8" fmla="*/ 28 w 33"/>
                <a:gd name="T9" fmla="*/ 96 h 101"/>
                <a:gd name="T10" fmla="*/ 30 w 33"/>
                <a:gd name="T11" fmla="*/ 98 h 101"/>
                <a:gd name="T12" fmla="*/ 33 w 33"/>
                <a:gd name="T13" fmla="*/ 98 h 101"/>
                <a:gd name="T14" fmla="*/ 33 w 33"/>
                <a:gd name="T15" fmla="*/ 101 h 101"/>
                <a:gd name="T16" fmla="*/ 0 w 33"/>
                <a:gd name="T17" fmla="*/ 101 h 101"/>
                <a:gd name="T18" fmla="*/ 0 w 33"/>
                <a:gd name="T19" fmla="*/ 98 h 101"/>
                <a:gd name="T20" fmla="*/ 4 w 33"/>
                <a:gd name="T21" fmla="*/ 98 h 101"/>
                <a:gd name="T22" fmla="*/ 6 w 33"/>
                <a:gd name="T23" fmla="*/ 96 h 101"/>
                <a:gd name="T24" fmla="*/ 6 w 33"/>
                <a:gd name="T25" fmla="*/ 94 h 101"/>
                <a:gd name="T26" fmla="*/ 6 w 33"/>
                <a:gd name="T27" fmla="*/ 91 h 101"/>
                <a:gd name="T28" fmla="*/ 7 w 33"/>
                <a:gd name="T29" fmla="*/ 86 h 101"/>
                <a:gd name="T30" fmla="*/ 7 w 33"/>
                <a:gd name="T31" fmla="*/ 16 h 101"/>
                <a:gd name="T32" fmla="*/ 6 w 33"/>
                <a:gd name="T33" fmla="*/ 11 h 101"/>
                <a:gd name="T34" fmla="*/ 6 w 33"/>
                <a:gd name="T35" fmla="*/ 7 h 101"/>
                <a:gd name="T36" fmla="*/ 6 w 33"/>
                <a:gd name="T37" fmla="*/ 6 h 101"/>
                <a:gd name="T38" fmla="*/ 4 w 33"/>
                <a:gd name="T39" fmla="*/ 4 h 101"/>
                <a:gd name="T40" fmla="*/ 0 w 33"/>
                <a:gd name="T41" fmla="*/ 4 h 101"/>
                <a:gd name="T42" fmla="*/ 0 w 33"/>
                <a:gd name="T43" fmla="*/ 0 h 101"/>
                <a:gd name="T44" fmla="*/ 28 w 33"/>
                <a:gd name="T45" fmla="*/ 0 h 10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"/>
                <a:gd name="T70" fmla="*/ 0 h 101"/>
                <a:gd name="T71" fmla="*/ 33 w 33"/>
                <a:gd name="T72" fmla="*/ 101 h 10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" h="101">
                  <a:moveTo>
                    <a:pt x="28" y="0"/>
                  </a:moveTo>
                  <a:lnTo>
                    <a:pt x="28" y="86"/>
                  </a:lnTo>
                  <a:lnTo>
                    <a:pt x="28" y="91"/>
                  </a:lnTo>
                  <a:lnTo>
                    <a:pt x="28" y="94"/>
                  </a:lnTo>
                  <a:lnTo>
                    <a:pt x="28" y="96"/>
                  </a:lnTo>
                  <a:lnTo>
                    <a:pt x="30" y="98"/>
                  </a:lnTo>
                  <a:lnTo>
                    <a:pt x="33" y="98"/>
                  </a:lnTo>
                  <a:lnTo>
                    <a:pt x="33" y="101"/>
                  </a:lnTo>
                  <a:lnTo>
                    <a:pt x="0" y="101"/>
                  </a:lnTo>
                  <a:lnTo>
                    <a:pt x="0" y="98"/>
                  </a:lnTo>
                  <a:lnTo>
                    <a:pt x="4" y="98"/>
                  </a:lnTo>
                  <a:lnTo>
                    <a:pt x="6" y="96"/>
                  </a:lnTo>
                  <a:lnTo>
                    <a:pt x="6" y="94"/>
                  </a:lnTo>
                  <a:lnTo>
                    <a:pt x="6" y="91"/>
                  </a:lnTo>
                  <a:lnTo>
                    <a:pt x="7" y="86"/>
                  </a:lnTo>
                  <a:lnTo>
                    <a:pt x="7" y="16"/>
                  </a:lnTo>
                  <a:lnTo>
                    <a:pt x="6" y="11"/>
                  </a:lnTo>
                  <a:lnTo>
                    <a:pt x="6" y="7"/>
                  </a:lnTo>
                  <a:lnTo>
                    <a:pt x="6" y="6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4" name="Freeform 97"/>
            <p:cNvSpPr>
              <a:spLocks/>
            </p:cNvSpPr>
            <p:nvPr/>
          </p:nvSpPr>
          <p:spPr bwMode="auto">
            <a:xfrm>
              <a:off x="3086" y="3524"/>
              <a:ext cx="45" cy="104"/>
            </a:xfrm>
            <a:custGeom>
              <a:avLst/>
              <a:gdLst>
                <a:gd name="T0" fmla="*/ 45 w 45"/>
                <a:gd name="T1" fmla="*/ 0 h 104"/>
                <a:gd name="T2" fmla="*/ 11 w 45"/>
                <a:gd name="T3" fmla="*/ 104 h 104"/>
                <a:gd name="T4" fmla="*/ 0 w 45"/>
                <a:gd name="T5" fmla="*/ 104 h 104"/>
                <a:gd name="T6" fmla="*/ 36 w 45"/>
                <a:gd name="T7" fmla="*/ 0 h 104"/>
                <a:gd name="T8" fmla="*/ 45 w 45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04"/>
                <a:gd name="T17" fmla="*/ 45 w 45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04">
                  <a:moveTo>
                    <a:pt x="45" y="0"/>
                  </a:moveTo>
                  <a:lnTo>
                    <a:pt x="11" y="104"/>
                  </a:lnTo>
                  <a:lnTo>
                    <a:pt x="0" y="104"/>
                  </a:lnTo>
                  <a:lnTo>
                    <a:pt x="36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5" name="Freeform 98"/>
            <p:cNvSpPr>
              <a:spLocks noEditPoints="1"/>
            </p:cNvSpPr>
            <p:nvPr/>
          </p:nvSpPr>
          <p:spPr bwMode="auto">
            <a:xfrm>
              <a:off x="3131" y="3524"/>
              <a:ext cx="108" cy="102"/>
            </a:xfrm>
            <a:custGeom>
              <a:avLst/>
              <a:gdLst>
                <a:gd name="T0" fmla="*/ 65 w 108"/>
                <a:gd name="T1" fmla="*/ 75 h 102"/>
                <a:gd name="T2" fmla="*/ 27 w 108"/>
                <a:gd name="T3" fmla="*/ 75 h 102"/>
                <a:gd name="T4" fmla="*/ 24 w 108"/>
                <a:gd name="T5" fmla="*/ 83 h 102"/>
                <a:gd name="T6" fmla="*/ 22 w 108"/>
                <a:gd name="T7" fmla="*/ 89 h 102"/>
                <a:gd name="T8" fmla="*/ 20 w 108"/>
                <a:gd name="T9" fmla="*/ 92 h 102"/>
                <a:gd name="T10" fmla="*/ 22 w 108"/>
                <a:gd name="T11" fmla="*/ 95 h 102"/>
                <a:gd name="T12" fmla="*/ 24 w 108"/>
                <a:gd name="T13" fmla="*/ 97 h 102"/>
                <a:gd name="T14" fmla="*/ 27 w 108"/>
                <a:gd name="T15" fmla="*/ 99 h 102"/>
                <a:gd name="T16" fmla="*/ 34 w 108"/>
                <a:gd name="T17" fmla="*/ 99 h 102"/>
                <a:gd name="T18" fmla="*/ 34 w 108"/>
                <a:gd name="T19" fmla="*/ 102 h 102"/>
                <a:gd name="T20" fmla="*/ 0 w 108"/>
                <a:gd name="T21" fmla="*/ 102 h 102"/>
                <a:gd name="T22" fmla="*/ 0 w 108"/>
                <a:gd name="T23" fmla="*/ 99 h 102"/>
                <a:gd name="T24" fmla="*/ 5 w 108"/>
                <a:gd name="T25" fmla="*/ 99 h 102"/>
                <a:gd name="T26" fmla="*/ 10 w 108"/>
                <a:gd name="T27" fmla="*/ 95 h 102"/>
                <a:gd name="T28" fmla="*/ 12 w 108"/>
                <a:gd name="T29" fmla="*/ 92 h 102"/>
                <a:gd name="T30" fmla="*/ 15 w 108"/>
                <a:gd name="T31" fmla="*/ 87 h 102"/>
                <a:gd name="T32" fmla="*/ 19 w 108"/>
                <a:gd name="T33" fmla="*/ 80 h 102"/>
                <a:gd name="T34" fmla="*/ 55 w 108"/>
                <a:gd name="T35" fmla="*/ 0 h 102"/>
                <a:gd name="T36" fmla="*/ 56 w 108"/>
                <a:gd name="T37" fmla="*/ 0 h 102"/>
                <a:gd name="T38" fmla="*/ 92 w 108"/>
                <a:gd name="T39" fmla="*/ 82 h 102"/>
                <a:gd name="T40" fmla="*/ 96 w 108"/>
                <a:gd name="T41" fmla="*/ 89 h 102"/>
                <a:gd name="T42" fmla="*/ 99 w 108"/>
                <a:gd name="T43" fmla="*/ 94 h 102"/>
                <a:gd name="T44" fmla="*/ 101 w 108"/>
                <a:gd name="T45" fmla="*/ 97 h 102"/>
                <a:gd name="T46" fmla="*/ 104 w 108"/>
                <a:gd name="T47" fmla="*/ 99 h 102"/>
                <a:gd name="T48" fmla="*/ 108 w 108"/>
                <a:gd name="T49" fmla="*/ 99 h 102"/>
                <a:gd name="T50" fmla="*/ 108 w 108"/>
                <a:gd name="T51" fmla="*/ 102 h 102"/>
                <a:gd name="T52" fmla="*/ 61 w 108"/>
                <a:gd name="T53" fmla="*/ 102 h 102"/>
                <a:gd name="T54" fmla="*/ 61 w 108"/>
                <a:gd name="T55" fmla="*/ 99 h 102"/>
                <a:gd name="T56" fmla="*/ 63 w 108"/>
                <a:gd name="T57" fmla="*/ 99 h 102"/>
                <a:gd name="T58" fmla="*/ 68 w 108"/>
                <a:gd name="T59" fmla="*/ 99 h 102"/>
                <a:gd name="T60" fmla="*/ 72 w 108"/>
                <a:gd name="T61" fmla="*/ 97 h 102"/>
                <a:gd name="T62" fmla="*/ 72 w 108"/>
                <a:gd name="T63" fmla="*/ 97 h 102"/>
                <a:gd name="T64" fmla="*/ 73 w 108"/>
                <a:gd name="T65" fmla="*/ 94 h 102"/>
                <a:gd name="T66" fmla="*/ 72 w 108"/>
                <a:gd name="T67" fmla="*/ 94 h 102"/>
                <a:gd name="T68" fmla="*/ 72 w 108"/>
                <a:gd name="T69" fmla="*/ 92 h 102"/>
                <a:gd name="T70" fmla="*/ 72 w 108"/>
                <a:gd name="T71" fmla="*/ 90 h 102"/>
                <a:gd name="T72" fmla="*/ 70 w 108"/>
                <a:gd name="T73" fmla="*/ 85 h 102"/>
                <a:gd name="T74" fmla="*/ 65 w 108"/>
                <a:gd name="T75" fmla="*/ 75 h 102"/>
                <a:gd name="T76" fmla="*/ 61 w 108"/>
                <a:gd name="T77" fmla="*/ 68 h 102"/>
                <a:gd name="T78" fmla="*/ 46 w 108"/>
                <a:gd name="T79" fmla="*/ 32 h 102"/>
                <a:gd name="T80" fmla="*/ 31 w 108"/>
                <a:gd name="T81" fmla="*/ 68 h 102"/>
                <a:gd name="T82" fmla="*/ 61 w 108"/>
                <a:gd name="T83" fmla="*/ 68 h 1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8"/>
                <a:gd name="T127" fmla="*/ 0 h 102"/>
                <a:gd name="T128" fmla="*/ 108 w 108"/>
                <a:gd name="T129" fmla="*/ 102 h 10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8" h="102">
                  <a:moveTo>
                    <a:pt x="65" y="75"/>
                  </a:moveTo>
                  <a:lnTo>
                    <a:pt x="27" y="75"/>
                  </a:lnTo>
                  <a:lnTo>
                    <a:pt x="24" y="83"/>
                  </a:lnTo>
                  <a:lnTo>
                    <a:pt x="22" y="89"/>
                  </a:lnTo>
                  <a:lnTo>
                    <a:pt x="20" y="92"/>
                  </a:lnTo>
                  <a:lnTo>
                    <a:pt x="22" y="95"/>
                  </a:lnTo>
                  <a:lnTo>
                    <a:pt x="24" y="97"/>
                  </a:lnTo>
                  <a:lnTo>
                    <a:pt x="27" y="99"/>
                  </a:lnTo>
                  <a:lnTo>
                    <a:pt x="34" y="99"/>
                  </a:lnTo>
                  <a:lnTo>
                    <a:pt x="34" y="102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5" y="99"/>
                  </a:lnTo>
                  <a:lnTo>
                    <a:pt x="10" y="95"/>
                  </a:lnTo>
                  <a:lnTo>
                    <a:pt x="12" y="92"/>
                  </a:lnTo>
                  <a:lnTo>
                    <a:pt x="15" y="87"/>
                  </a:lnTo>
                  <a:lnTo>
                    <a:pt x="19" y="8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92" y="82"/>
                  </a:lnTo>
                  <a:lnTo>
                    <a:pt x="96" y="89"/>
                  </a:lnTo>
                  <a:lnTo>
                    <a:pt x="99" y="94"/>
                  </a:lnTo>
                  <a:lnTo>
                    <a:pt x="101" y="97"/>
                  </a:lnTo>
                  <a:lnTo>
                    <a:pt x="104" y="99"/>
                  </a:lnTo>
                  <a:lnTo>
                    <a:pt x="108" y="99"/>
                  </a:lnTo>
                  <a:lnTo>
                    <a:pt x="108" y="102"/>
                  </a:lnTo>
                  <a:lnTo>
                    <a:pt x="61" y="102"/>
                  </a:lnTo>
                  <a:lnTo>
                    <a:pt x="61" y="99"/>
                  </a:lnTo>
                  <a:lnTo>
                    <a:pt x="63" y="99"/>
                  </a:lnTo>
                  <a:lnTo>
                    <a:pt x="68" y="99"/>
                  </a:lnTo>
                  <a:lnTo>
                    <a:pt x="72" y="97"/>
                  </a:lnTo>
                  <a:lnTo>
                    <a:pt x="73" y="94"/>
                  </a:lnTo>
                  <a:lnTo>
                    <a:pt x="72" y="94"/>
                  </a:lnTo>
                  <a:lnTo>
                    <a:pt x="72" y="92"/>
                  </a:lnTo>
                  <a:lnTo>
                    <a:pt x="72" y="90"/>
                  </a:lnTo>
                  <a:lnTo>
                    <a:pt x="70" y="85"/>
                  </a:lnTo>
                  <a:lnTo>
                    <a:pt x="65" y="75"/>
                  </a:lnTo>
                  <a:close/>
                  <a:moveTo>
                    <a:pt x="61" y="68"/>
                  </a:moveTo>
                  <a:lnTo>
                    <a:pt x="46" y="32"/>
                  </a:lnTo>
                  <a:lnTo>
                    <a:pt x="31" y="68"/>
                  </a:lnTo>
                  <a:lnTo>
                    <a:pt x="61" y="6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6" name="Freeform 99"/>
            <p:cNvSpPr>
              <a:spLocks noEditPoints="1"/>
            </p:cNvSpPr>
            <p:nvPr/>
          </p:nvSpPr>
          <p:spPr bwMode="auto">
            <a:xfrm>
              <a:off x="2076" y="2641"/>
              <a:ext cx="68" cy="72"/>
            </a:xfrm>
            <a:custGeom>
              <a:avLst/>
              <a:gdLst>
                <a:gd name="T0" fmla="*/ 31 w 68"/>
                <a:gd name="T1" fmla="*/ 67 h 72"/>
                <a:gd name="T2" fmla="*/ 15 w 68"/>
                <a:gd name="T3" fmla="*/ 72 h 72"/>
                <a:gd name="T4" fmla="*/ 5 w 68"/>
                <a:gd name="T5" fmla="*/ 69 h 72"/>
                <a:gd name="T6" fmla="*/ 0 w 68"/>
                <a:gd name="T7" fmla="*/ 59 h 72"/>
                <a:gd name="T8" fmla="*/ 3 w 68"/>
                <a:gd name="T9" fmla="*/ 48 h 72"/>
                <a:gd name="T10" fmla="*/ 19 w 68"/>
                <a:gd name="T11" fmla="*/ 36 h 72"/>
                <a:gd name="T12" fmla="*/ 39 w 68"/>
                <a:gd name="T13" fmla="*/ 21 h 72"/>
                <a:gd name="T14" fmla="*/ 38 w 68"/>
                <a:gd name="T15" fmla="*/ 11 h 72"/>
                <a:gd name="T16" fmla="*/ 34 w 68"/>
                <a:gd name="T17" fmla="*/ 7 h 72"/>
                <a:gd name="T18" fmla="*/ 29 w 68"/>
                <a:gd name="T19" fmla="*/ 6 h 72"/>
                <a:gd name="T20" fmla="*/ 20 w 68"/>
                <a:gd name="T21" fmla="*/ 7 h 72"/>
                <a:gd name="T22" fmla="*/ 19 w 68"/>
                <a:gd name="T23" fmla="*/ 11 h 72"/>
                <a:gd name="T24" fmla="*/ 20 w 68"/>
                <a:gd name="T25" fmla="*/ 14 h 72"/>
                <a:gd name="T26" fmla="*/ 22 w 68"/>
                <a:gd name="T27" fmla="*/ 21 h 72"/>
                <a:gd name="T28" fmla="*/ 20 w 68"/>
                <a:gd name="T29" fmla="*/ 26 h 72"/>
                <a:gd name="T30" fmla="*/ 14 w 68"/>
                <a:gd name="T31" fmla="*/ 30 h 72"/>
                <a:gd name="T32" fmla="*/ 5 w 68"/>
                <a:gd name="T33" fmla="*/ 26 h 72"/>
                <a:gd name="T34" fmla="*/ 2 w 68"/>
                <a:gd name="T35" fmla="*/ 19 h 72"/>
                <a:gd name="T36" fmla="*/ 7 w 68"/>
                <a:gd name="T37" fmla="*/ 11 h 72"/>
                <a:gd name="T38" fmla="*/ 19 w 68"/>
                <a:gd name="T39" fmla="*/ 2 h 72"/>
                <a:gd name="T40" fmla="*/ 34 w 68"/>
                <a:gd name="T41" fmla="*/ 0 h 72"/>
                <a:gd name="T42" fmla="*/ 46 w 68"/>
                <a:gd name="T43" fmla="*/ 2 h 72"/>
                <a:gd name="T44" fmla="*/ 55 w 68"/>
                <a:gd name="T45" fmla="*/ 9 h 72"/>
                <a:gd name="T46" fmla="*/ 58 w 68"/>
                <a:gd name="T47" fmla="*/ 16 h 72"/>
                <a:gd name="T48" fmla="*/ 60 w 68"/>
                <a:gd name="T49" fmla="*/ 28 h 72"/>
                <a:gd name="T50" fmla="*/ 60 w 68"/>
                <a:gd name="T51" fmla="*/ 59 h 72"/>
                <a:gd name="T52" fmla="*/ 60 w 68"/>
                <a:gd name="T53" fmla="*/ 60 h 72"/>
                <a:gd name="T54" fmla="*/ 62 w 68"/>
                <a:gd name="T55" fmla="*/ 62 h 72"/>
                <a:gd name="T56" fmla="*/ 65 w 68"/>
                <a:gd name="T57" fmla="*/ 62 h 72"/>
                <a:gd name="T58" fmla="*/ 68 w 68"/>
                <a:gd name="T59" fmla="*/ 62 h 72"/>
                <a:gd name="T60" fmla="*/ 62 w 68"/>
                <a:gd name="T61" fmla="*/ 69 h 72"/>
                <a:gd name="T62" fmla="*/ 51 w 68"/>
                <a:gd name="T63" fmla="*/ 72 h 72"/>
                <a:gd name="T64" fmla="*/ 43 w 68"/>
                <a:gd name="T65" fmla="*/ 69 h 72"/>
                <a:gd name="T66" fmla="*/ 39 w 68"/>
                <a:gd name="T67" fmla="*/ 60 h 72"/>
                <a:gd name="T68" fmla="*/ 39 w 68"/>
                <a:gd name="T69" fmla="*/ 31 h 72"/>
                <a:gd name="T70" fmla="*/ 24 w 68"/>
                <a:gd name="T71" fmla="*/ 43 h 72"/>
                <a:gd name="T72" fmla="*/ 20 w 68"/>
                <a:gd name="T73" fmla="*/ 52 h 72"/>
                <a:gd name="T74" fmla="*/ 24 w 68"/>
                <a:gd name="T75" fmla="*/ 57 h 72"/>
                <a:gd name="T76" fmla="*/ 29 w 68"/>
                <a:gd name="T77" fmla="*/ 59 h 72"/>
                <a:gd name="T78" fmla="*/ 39 w 68"/>
                <a:gd name="T79" fmla="*/ 55 h 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8"/>
                <a:gd name="T121" fmla="*/ 0 h 72"/>
                <a:gd name="T122" fmla="*/ 68 w 68"/>
                <a:gd name="T123" fmla="*/ 72 h 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8" h="72">
                  <a:moveTo>
                    <a:pt x="39" y="60"/>
                  </a:moveTo>
                  <a:lnTo>
                    <a:pt x="31" y="67"/>
                  </a:lnTo>
                  <a:lnTo>
                    <a:pt x="22" y="71"/>
                  </a:lnTo>
                  <a:lnTo>
                    <a:pt x="15" y="72"/>
                  </a:lnTo>
                  <a:lnTo>
                    <a:pt x="9" y="71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59"/>
                  </a:lnTo>
                  <a:lnTo>
                    <a:pt x="2" y="53"/>
                  </a:lnTo>
                  <a:lnTo>
                    <a:pt x="3" y="48"/>
                  </a:lnTo>
                  <a:lnTo>
                    <a:pt x="7" y="43"/>
                  </a:lnTo>
                  <a:lnTo>
                    <a:pt x="19" y="36"/>
                  </a:lnTo>
                  <a:lnTo>
                    <a:pt x="39" y="28"/>
                  </a:lnTo>
                  <a:lnTo>
                    <a:pt x="39" y="21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6" y="9"/>
                  </a:lnTo>
                  <a:lnTo>
                    <a:pt x="34" y="7"/>
                  </a:lnTo>
                  <a:lnTo>
                    <a:pt x="31" y="6"/>
                  </a:lnTo>
                  <a:lnTo>
                    <a:pt x="29" y="6"/>
                  </a:lnTo>
                  <a:lnTo>
                    <a:pt x="24" y="6"/>
                  </a:lnTo>
                  <a:lnTo>
                    <a:pt x="20" y="7"/>
                  </a:lnTo>
                  <a:lnTo>
                    <a:pt x="19" y="9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20" y="14"/>
                  </a:lnTo>
                  <a:lnTo>
                    <a:pt x="22" y="18"/>
                  </a:lnTo>
                  <a:lnTo>
                    <a:pt x="22" y="21"/>
                  </a:lnTo>
                  <a:lnTo>
                    <a:pt x="22" y="24"/>
                  </a:lnTo>
                  <a:lnTo>
                    <a:pt x="20" y="26"/>
                  </a:lnTo>
                  <a:lnTo>
                    <a:pt x="17" y="28"/>
                  </a:lnTo>
                  <a:lnTo>
                    <a:pt x="14" y="30"/>
                  </a:lnTo>
                  <a:lnTo>
                    <a:pt x="9" y="28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3" y="14"/>
                  </a:lnTo>
                  <a:lnTo>
                    <a:pt x="7" y="11"/>
                  </a:lnTo>
                  <a:lnTo>
                    <a:pt x="12" y="6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6" y="2"/>
                  </a:lnTo>
                  <a:lnTo>
                    <a:pt x="51" y="4"/>
                  </a:lnTo>
                  <a:lnTo>
                    <a:pt x="55" y="9"/>
                  </a:lnTo>
                  <a:lnTo>
                    <a:pt x="58" y="14"/>
                  </a:lnTo>
                  <a:lnTo>
                    <a:pt x="58" y="16"/>
                  </a:lnTo>
                  <a:lnTo>
                    <a:pt x="60" y="21"/>
                  </a:lnTo>
                  <a:lnTo>
                    <a:pt x="60" y="28"/>
                  </a:lnTo>
                  <a:lnTo>
                    <a:pt x="60" y="53"/>
                  </a:lnTo>
                  <a:lnTo>
                    <a:pt x="60" y="59"/>
                  </a:lnTo>
                  <a:lnTo>
                    <a:pt x="60" y="60"/>
                  </a:lnTo>
                  <a:lnTo>
                    <a:pt x="62" y="62"/>
                  </a:lnTo>
                  <a:lnTo>
                    <a:pt x="63" y="62"/>
                  </a:lnTo>
                  <a:lnTo>
                    <a:pt x="65" y="62"/>
                  </a:lnTo>
                  <a:lnTo>
                    <a:pt x="67" y="59"/>
                  </a:lnTo>
                  <a:lnTo>
                    <a:pt x="68" y="62"/>
                  </a:lnTo>
                  <a:lnTo>
                    <a:pt x="65" y="65"/>
                  </a:lnTo>
                  <a:lnTo>
                    <a:pt x="62" y="69"/>
                  </a:lnTo>
                  <a:lnTo>
                    <a:pt x="56" y="71"/>
                  </a:lnTo>
                  <a:lnTo>
                    <a:pt x="51" y="72"/>
                  </a:lnTo>
                  <a:lnTo>
                    <a:pt x="46" y="71"/>
                  </a:lnTo>
                  <a:lnTo>
                    <a:pt x="43" y="69"/>
                  </a:lnTo>
                  <a:lnTo>
                    <a:pt x="39" y="65"/>
                  </a:lnTo>
                  <a:lnTo>
                    <a:pt x="39" y="60"/>
                  </a:lnTo>
                  <a:close/>
                  <a:moveTo>
                    <a:pt x="39" y="55"/>
                  </a:moveTo>
                  <a:lnTo>
                    <a:pt x="39" y="31"/>
                  </a:lnTo>
                  <a:lnTo>
                    <a:pt x="31" y="38"/>
                  </a:lnTo>
                  <a:lnTo>
                    <a:pt x="24" y="43"/>
                  </a:lnTo>
                  <a:lnTo>
                    <a:pt x="22" y="47"/>
                  </a:lnTo>
                  <a:lnTo>
                    <a:pt x="20" y="52"/>
                  </a:lnTo>
                  <a:lnTo>
                    <a:pt x="22" y="55"/>
                  </a:lnTo>
                  <a:lnTo>
                    <a:pt x="24" y="57"/>
                  </a:lnTo>
                  <a:lnTo>
                    <a:pt x="26" y="59"/>
                  </a:lnTo>
                  <a:lnTo>
                    <a:pt x="29" y="59"/>
                  </a:lnTo>
                  <a:lnTo>
                    <a:pt x="34" y="59"/>
                  </a:lnTo>
                  <a:lnTo>
                    <a:pt x="39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7" name="Freeform 100"/>
            <p:cNvSpPr>
              <a:spLocks noEditPoints="1"/>
            </p:cNvSpPr>
            <p:nvPr/>
          </p:nvSpPr>
          <p:spPr bwMode="auto">
            <a:xfrm>
              <a:off x="2153" y="2609"/>
              <a:ext cx="73" cy="104"/>
            </a:xfrm>
            <a:custGeom>
              <a:avLst/>
              <a:gdLst>
                <a:gd name="T0" fmla="*/ 67 w 73"/>
                <a:gd name="T1" fmla="*/ 84 h 104"/>
                <a:gd name="T2" fmla="*/ 67 w 73"/>
                <a:gd name="T3" fmla="*/ 92 h 104"/>
                <a:gd name="T4" fmla="*/ 68 w 73"/>
                <a:gd name="T5" fmla="*/ 94 h 104"/>
                <a:gd name="T6" fmla="*/ 73 w 73"/>
                <a:gd name="T7" fmla="*/ 96 h 104"/>
                <a:gd name="T8" fmla="*/ 46 w 73"/>
                <a:gd name="T9" fmla="*/ 104 h 104"/>
                <a:gd name="T10" fmla="*/ 41 w 73"/>
                <a:gd name="T11" fmla="*/ 97 h 104"/>
                <a:gd name="T12" fmla="*/ 32 w 73"/>
                <a:gd name="T13" fmla="*/ 103 h 104"/>
                <a:gd name="T14" fmla="*/ 20 w 73"/>
                <a:gd name="T15" fmla="*/ 103 h 104"/>
                <a:gd name="T16" fmla="*/ 10 w 73"/>
                <a:gd name="T17" fmla="*/ 97 h 104"/>
                <a:gd name="T18" fmla="*/ 3 w 73"/>
                <a:gd name="T19" fmla="*/ 85 h 104"/>
                <a:gd name="T20" fmla="*/ 0 w 73"/>
                <a:gd name="T21" fmla="*/ 70 h 104"/>
                <a:gd name="T22" fmla="*/ 3 w 73"/>
                <a:gd name="T23" fmla="*/ 50 h 104"/>
                <a:gd name="T24" fmla="*/ 10 w 73"/>
                <a:gd name="T25" fmla="*/ 41 h 104"/>
                <a:gd name="T26" fmla="*/ 20 w 73"/>
                <a:gd name="T27" fmla="*/ 34 h 104"/>
                <a:gd name="T28" fmla="*/ 34 w 73"/>
                <a:gd name="T29" fmla="*/ 32 h 104"/>
                <a:gd name="T30" fmla="*/ 41 w 73"/>
                <a:gd name="T31" fmla="*/ 38 h 104"/>
                <a:gd name="T32" fmla="*/ 46 w 73"/>
                <a:gd name="T33" fmla="*/ 17 h 104"/>
                <a:gd name="T34" fmla="*/ 44 w 73"/>
                <a:gd name="T35" fmla="*/ 9 h 104"/>
                <a:gd name="T36" fmla="*/ 43 w 73"/>
                <a:gd name="T37" fmla="*/ 5 h 104"/>
                <a:gd name="T38" fmla="*/ 36 w 73"/>
                <a:gd name="T39" fmla="*/ 3 h 104"/>
                <a:gd name="T40" fmla="*/ 67 w 73"/>
                <a:gd name="T41" fmla="*/ 0 h 104"/>
                <a:gd name="T42" fmla="*/ 43 w 73"/>
                <a:gd name="T43" fmla="*/ 44 h 104"/>
                <a:gd name="T44" fmla="*/ 36 w 73"/>
                <a:gd name="T45" fmla="*/ 38 h 104"/>
                <a:gd name="T46" fmla="*/ 29 w 73"/>
                <a:gd name="T47" fmla="*/ 38 h 104"/>
                <a:gd name="T48" fmla="*/ 24 w 73"/>
                <a:gd name="T49" fmla="*/ 43 h 104"/>
                <a:gd name="T50" fmla="*/ 20 w 73"/>
                <a:gd name="T51" fmla="*/ 51 h 104"/>
                <a:gd name="T52" fmla="*/ 20 w 73"/>
                <a:gd name="T53" fmla="*/ 65 h 104"/>
                <a:gd name="T54" fmla="*/ 22 w 73"/>
                <a:gd name="T55" fmla="*/ 80 h 104"/>
                <a:gd name="T56" fmla="*/ 26 w 73"/>
                <a:gd name="T57" fmla="*/ 91 h 104"/>
                <a:gd name="T58" fmla="*/ 31 w 73"/>
                <a:gd name="T59" fmla="*/ 96 h 104"/>
                <a:gd name="T60" fmla="*/ 38 w 73"/>
                <a:gd name="T61" fmla="*/ 96 h 104"/>
                <a:gd name="T62" fmla="*/ 46 w 73"/>
                <a:gd name="T63" fmla="*/ 85 h 10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"/>
                <a:gd name="T97" fmla="*/ 0 h 104"/>
                <a:gd name="T98" fmla="*/ 73 w 73"/>
                <a:gd name="T99" fmla="*/ 104 h 10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" h="104">
                  <a:moveTo>
                    <a:pt x="67" y="0"/>
                  </a:moveTo>
                  <a:lnTo>
                    <a:pt x="67" y="84"/>
                  </a:lnTo>
                  <a:lnTo>
                    <a:pt x="67" y="89"/>
                  </a:lnTo>
                  <a:lnTo>
                    <a:pt x="67" y="92"/>
                  </a:lnTo>
                  <a:lnTo>
                    <a:pt x="68" y="94"/>
                  </a:lnTo>
                  <a:lnTo>
                    <a:pt x="70" y="96"/>
                  </a:lnTo>
                  <a:lnTo>
                    <a:pt x="73" y="96"/>
                  </a:lnTo>
                  <a:lnTo>
                    <a:pt x="73" y="99"/>
                  </a:lnTo>
                  <a:lnTo>
                    <a:pt x="46" y="104"/>
                  </a:lnTo>
                  <a:lnTo>
                    <a:pt x="46" y="92"/>
                  </a:lnTo>
                  <a:lnTo>
                    <a:pt x="41" y="97"/>
                  </a:lnTo>
                  <a:lnTo>
                    <a:pt x="36" y="101"/>
                  </a:lnTo>
                  <a:lnTo>
                    <a:pt x="32" y="103"/>
                  </a:lnTo>
                  <a:lnTo>
                    <a:pt x="27" y="104"/>
                  </a:lnTo>
                  <a:lnTo>
                    <a:pt x="20" y="103"/>
                  </a:lnTo>
                  <a:lnTo>
                    <a:pt x="15" y="101"/>
                  </a:lnTo>
                  <a:lnTo>
                    <a:pt x="10" y="97"/>
                  </a:lnTo>
                  <a:lnTo>
                    <a:pt x="7" y="92"/>
                  </a:lnTo>
                  <a:lnTo>
                    <a:pt x="3" y="85"/>
                  </a:lnTo>
                  <a:lnTo>
                    <a:pt x="0" y="79"/>
                  </a:lnTo>
                  <a:lnTo>
                    <a:pt x="0" y="70"/>
                  </a:lnTo>
                  <a:lnTo>
                    <a:pt x="0" y="60"/>
                  </a:lnTo>
                  <a:lnTo>
                    <a:pt x="3" y="50"/>
                  </a:lnTo>
                  <a:lnTo>
                    <a:pt x="7" y="44"/>
                  </a:lnTo>
                  <a:lnTo>
                    <a:pt x="10" y="41"/>
                  </a:lnTo>
                  <a:lnTo>
                    <a:pt x="14" y="38"/>
                  </a:lnTo>
                  <a:lnTo>
                    <a:pt x="20" y="34"/>
                  </a:lnTo>
                  <a:lnTo>
                    <a:pt x="29" y="32"/>
                  </a:lnTo>
                  <a:lnTo>
                    <a:pt x="34" y="32"/>
                  </a:lnTo>
                  <a:lnTo>
                    <a:pt x="38" y="34"/>
                  </a:lnTo>
                  <a:lnTo>
                    <a:pt x="41" y="38"/>
                  </a:lnTo>
                  <a:lnTo>
                    <a:pt x="46" y="43"/>
                  </a:lnTo>
                  <a:lnTo>
                    <a:pt x="46" y="17"/>
                  </a:lnTo>
                  <a:lnTo>
                    <a:pt x="46" y="10"/>
                  </a:lnTo>
                  <a:lnTo>
                    <a:pt x="44" y="9"/>
                  </a:lnTo>
                  <a:lnTo>
                    <a:pt x="44" y="5"/>
                  </a:lnTo>
                  <a:lnTo>
                    <a:pt x="43" y="5"/>
                  </a:lnTo>
                  <a:lnTo>
                    <a:pt x="41" y="3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67" y="0"/>
                  </a:lnTo>
                  <a:close/>
                  <a:moveTo>
                    <a:pt x="46" y="51"/>
                  </a:moveTo>
                  <a:lnTo>
                    <a:pt x="43" y="44"/>
                  </a:lnTo>
                  <a:lnTo>
                    <a:pt x="39" y="41"/>
                  </a:lnTo>
                  <a:lnTo>
                    <a:pt x="36" y="38"/>
                  </a:lnTo>
                  <a:lnTo>
                    <a:pt x="32" y="38"/>
                  </a:lnTo>
                  <a:lnTo>
                    <a:pt x="29" y="38"/>
                  </a:lnTo>
                  <a:lnTo>
                    <a:pt x="27" y="39"/>
                  </a:lnTo>
                  <a:lnTo>
                    <a:pt x="24" y="43"/>
                  </a:lnTo>
                  <a:lnTo>
                    <a:pt x="22" y="46"/>
                  </a:lnTo>
                  <a:lnTo>
                    <a:pt x="20" y="51"/>
                  </a:lnTo>
                  <a:lnTo>
                    <a:pt x="20" y="58"/>
                  </a:lnTo>
                  <a:lnTo>
                    <a:pt x="20" y="65"/>
                  </a:lnTo>
                  <a:lnTo>
                    <a:pt x="20" y="73"/>
                  </a:lnTo>
                  <a:lnTo>
                    <a:pt x="22" y="80"/>
                  </a:lnTo>
                  <a:lnTo>
                    <a:pt x="22" y="85"/>
                  </a:lnTo>
                  <a:lnTo>
                    <a:pt x="26" y="91"/>
                  </a:lnTo>
                  <a:lnTo>
                    <a:pt x="27" y="94"/>
                  </a:lnTo>
                  <a:lnTo>
                    <a:pt x="31" y="96"/>
                  </a:lnTo>
                  <a:lnTo>
                    <a:pt x="32" y="96"/>
                  </a:lnTo>
                  <a:lnTo>
                    <a:pt x="38" y="96"/>
                  </a:lnTo>
                  <a:lnTo>
                    <a:pt x="41" y="92"/>
                  </a:lnTo>
                  <a:lnTo>
                    <a:pt x="46" y="85"/>
                  </a:lnTo>
                  <a:lnTo>
                    <a:pt x="46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8" name="Freeform 101"/>
            <p:cNvSpPr>
              <a:spLocks noEditPoints="1"/>
            </p:cNvSpPr>
            <p:nvPr/>
          </p:nvSpPr>
          <p:spPr bwMode="auto">
            <a:xfrm>
              <a:off x="2230" y="2607"/>
              <a:ext cx="41" cy="137"/>
            </a:xfrm>
            <a:custGeom>
              <a:avLst/>
              <a:gdLst>
                <a:gd name="T0" fmla="*/ 34 w 41"/>
                <a:gd name="T1" fmla="*/ 2 h 137"/>
                <a:gd name="T2" fmla="*/ 39 w 41"/>
                <a:gd name="T3" fmla="*/ 7 h 137"/>
                <a:gd name="T4" fmla="*/ 39 w 41"/>
                <a:gd name="T5" fmla="*/ 16 h 137"/>
                <a:gd name="T6" fmla="*/ 34 w 41"/>
                <a:gd name="T7" fmla="*/ 21 h 137"/>
                <a:gd name="T8" fmla="*/ 25 w 41"/>
                <a:gd name="T9" fmla="*/ 21 h 137"/>
                <a:gd name="T10" fmla="*/ 20 w 41"/>
                <a:gd name="T11" fmla="*/ 16 h 137"/>
                <a:gd name="T12" fmla="*/ 20 w 41"/>
                <a:gd name="T13" fmla="*/ 7 h 137"/>
                <a:gd name="T14" fmla="*/ 25 w 41"/>
                <a:gd name="T15" fmla="*/ 2 h 137"/>
                <a:gd name="T16" fmla="*/ 41 w 41"/>
                <a:gd name="T17" fmla="*/ 36 h 137"/>
                <a:gd name="T18" fmla="*/ 39 w 41"/>
                <a:gd name="T19" fmla="*/ 117 h 137"/>
                <a:gd name="T20" fmla="*/ 36 w 41"/>
                <a:gd name="T21" fmla="*/ 128 h 137"/>
                <a:gd name="T22" fmla="*/ 27 w 41"/>
                <a:gd name="T23" fmla="*/ 135 h 137"/>
                <a:gd name="T24" fmla="*/ 17 w 41"/>
                <a:gd name="T25" fmla="*/ 137 h 137"/>
                <a:gd name="T26" fmla="*/ 7 w 41"/>
                <a:gd name="T27" fmla="*/ 135 h 137"/>
                <a:gd name="T28" fmla="*/ 0 w 41"/>
                <a:gd name="T29" fmla="*/ 130 h 137"/>
                <a:gd name="T30" fmla="*/ 0 w 41"/>
                <a:gd name="T31" fmla="*/ 122 h 137"/>
                <a:gd name="T32" fmla="*/ 3 w 41"/>
                <a:gd name="T33" fmla="*/ 118 h 137"/>
                <a:gd name="T34" fmla="*/ 10 w 41"/>
                <a:gd name="T35" fmla="*/ 118 h 137"/>
                <a:gd name="T36" fmla="*/ 14 w 41"/>
                <a:gd name="T37" fmla="*/ 120 h 137"/>
                <a:gd name="T38" fmla="*/ 14 w 41"/>
                <a:gd name="T39" fmla="*/ 125 h 137"/>
                <a:gd name="T40" fmla="*/ 14 w 41"/>
                <a:gd name="T41" fmla="*/ 127 h 137"/>
                <a:gd name="T42" fmla="*/ 14 w 41"/>
                <a:gd name="T43" fmla="*/ 130 h 137"/>
                <a:gd name="T44" fmla="*/ 15 w 41"/>
                <a:gd name="T45" fmla="*/ 132 h 137"/>
                <a:gd name="T46" fmla="*/ 19 w 41"/>
                <a:gd name="T47" fmla="*/ 132 h 137"/>
                <a:gd name="T48" fmla="*/ 20 w 41"/>
                <a:gd name="T49" fmla="*/ 130 h 137"/>
                <a:gd name="T50" fmla="*/ 20 w 41"/>
                <a:gd name="T51" fmla="*/ 125 h 137"/>
                <a:gd name="T52" fmla="*/ 20 w 41"/>
                <a:gd name="T53" fmla="*/ 117 h 137"/>
                <a:gd name="T54" fmla="*/ 20 w 41"/>
                <a:gd name="T55" fmla="*/ 111 h 137"/>
                <a:gd name="T56" fmla="*/ 20 w 41"/>
                <a:gd name="T57" fmla="*/ 52 h 137"/>
                <a:gd name="T58" fmla="*/ 19 w 41"/>
                <a:gd name="T59" fmla="*/ 45 h 137"/>
                <a:gd name="T60" fmla="*/ 17 w 41"/>
                <a:gd name="T61" fmla="*/ 40 h 137"/>
                <a:gd name="T62" fmla="*/ 14 w 41"/>
                <a:gd name="T63" fmla="*/ 36 h 1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"/>
                <a:gd name="T97" fmla="*/ 0 h 137"/>
                <a:gd name="T98" fmla="*/ 41 w 41"/>
                <a:gd name="T99" fmla="*/ 137 h 1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" h="137">
                  <a:moveTo>
                    <a:pt x="31" y="0"/>
                  </a:moveTo>
                  <a:lnTo>
                    <a:pt x="34" y="2"/>
                  </a:lnTo>
                  <a:lnTo>
                    <a:pt x="37" y="4"/>
                  </a:lnTo>
                  <a:lnTo>
                    <a:pt x="39" y="7"/>
                  </a:lnTo>
                  <a:lnTo>
                    <a:pt x="41" y="11"/>
                  </a:lnTo>
                  <a:lnTo>
                    <a:pt x="39" y="16"/>
                  </a:lnTo>
                  <a:lnTo>
                    <a:pt x="37" y="19"/>
                  </a:lnTo>
                  <a:lnTo>
                    <a:pt x="34" y="21"/>
                  </a:lnTo>
                  <a:lnTo>
                    <a:pt x="31" y="22"/>
                  </a:lnTo>
                  <a:lnTo>
                    <a:pt x="25" y="21"/>
                  </a:lnTo>
                  <a:lnTo>
                    <a:pt x="22" y="19"/>
                  </a:lnTo>
                  <a:lnTo>
                    <a:pt x="20" y="16"/>
                  </a:lnTo>
                  <a:lnTo>
                    <a:pt x="20" y="11"/>
                  </a:lnTo>
                  <a:lnTo>
                    <a:pt x="20" y="7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31" y="0"/>
                  </a:lnTo>
                  <a:close/>
                  <a:moveTo>
                    <a:pt x="41" y="36"/>
                  </a:moveTo>
                  <a:lnTo>
                    <a:pt x="41" y="108"/>
                  </a:lnTo>
                  <a:lnTo>
                    <a:pt x="39" y="117"/>
                  </a:lnTo>
                  <a:lnTo>
                    <a:pt x="39" y="122"/>
                  </a:lnTo>
                  <a:lnTo>
                    <a:pt x="36" y="128"/>
                  </a:lnTo>
                  <a:lnTo>
                    <a:pt x="32" y="134"/>
                  </a:lnTo>
                  <a:lnTo>
                    <a:pt x="27" y="135"/>
                  </a:lnTo>
                  <a:lnTo>
                    <a:pt x="22" y="137"/>
                  </a:lnTo>
                  <a:lnTo>
                    <a:pt x="17" y="137"/>
                  </a:lnTo>
                  <a:lnTo>
                    <a:pt x="12" y="137"/>
                  </a:lnTo>
                  <a:lnTo>
                    <a:pt x="7" y="135"/>
                  </a:lnTo>
                  <a:lnTo>
                    <a:pt x="3" y="134"/>
                  </a:lnTo>
                  <a:lnTo>
                    <a:pt x="0" y="130"/>
                  </a:lnTo>
                  <a:lnTo>
                    <a:pt x="0" y="125"/>
                  </a:lnTo>
                  <a:lnTo>
                    <a:pt x="0" y="122"/>
                  </a:lnTo>
                  <a:lnTo>
                    <a:pt x="2" y="120"/>
                  </a:lnTo>
                  <a:lnTo>
                    <a:pt x="3" y="118"/>
                  </a:lnTo>
                  <a:lnTo>
                    <a:pt x="7" y="117"/>
                  </a:lnTo>
                  <a:lnTo>
                    <a:pt x="10" y="118"/>
                  </a:lnTo>
                  <a:lnTo>
                    <a:pt x="12" y="118"/>
                  </a:lnTo>
                  <a:lnTo>
                    <a:pt x="14" y="120"/>
                  </a:lnTo>
                  <a:lnTo>
                    <a:pt x="14" y="123"/>
                  </a:lnTo>
                  <a:lnTo>
                    <a:pt x="14" y="125"/>
                  </a:lnTo>
                  <a:lnTo>
                    <a:pt x="14" y="127"/>
                  </a:lnTo>
                  <a:lnTo>
                    <a:pt x="14" y="128"/>
                  </a:lnTo>
                  <a:lnTo>
                    <a:pt x="14" y="130"/>
                  </a:lnTo>
                  <a:lnTo>
                    <a:pt x="14" y="132"/>
                  </a:lnTo>
                  <a:lnTo>
                    <a:pt x="15" y="132"/>
                  </a:lnTo>
                  <a:lnTo>
                    <a:pt x="17" y="134"/>
                  </a:lnTo>
                  <a:lnTo>
                    <a:pt x="19" y="132"/>
                  </a:lnTo>
                  <a:lnTo>
                    <a:pt x="20" y="132"/>
                  </a:lnTo>
                  <a:lnTo>
                    <a:pt x="20" y="130"/>
                  </a:lnTo>
                  <a:lnTo>
                    <a:pt x="22" y="127"/>
                  </a:lnTo>
                  <a:lnTo>
                    <a:pt x="20" y="125"/>
                  </a:lnTo>
                  <a:lnTo>
                    <a:pt x="20" y="122"/>
                  </a:lnTo>
                  <a:lnTo>
                    <a:pt x="20" y="117"/>
                  </a:lnTo>
                  <a:lnTo>
                    <a:pt x="20" y="113"/>
                  </a:lnTo>
                  <a:lnTo>
                    <a:pt x="20" y="111"/>
                  </a:lnTo>
                  <a:lnTo>
                    <a:pt x="20" y="94"/>
                  </a:lnTo>
                  <a:lnTo>
                    <a:pt x="20" y="52"/>
                  </a:lnTo>
                  <a:lnTo>
                    <a:pt x="20" y="48"/>
                  </a:lnTo>
                  <a:lnTo>
                    <a:pt x="19" y="45"/>
                  </a:lnTo>
                  <a:lnTo>
                    <a:pt x="19" y="41"/>
                  </a:lnTo>
                  <a:lnTo>
                    <a:pt x="17" y="40"/>
                  </a:lnTo>
                  <a:lnTo>
                    <a:pt x="14" y="40"/>
                  </a:lnTo>
                  <a:lnTo>
                    <a:pt x="14" y="36"/>
                  </a:lnTo>
                  <a:lnTo>
                    <a:pt x="41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9" name="Rectangle 102"/>
            <p:cNvSpPr>
              <a:spLocks noChangeArrowheads="1"/>
            </p:cNvSpPr>
            <p:nvPr/>
          </p:nvSpPr>
          <p:spPr bwMode="auto">
            <a:xfrm>
              <a:off x="2279" y="2735"/>
              <a:ext cx="26" cy="1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50" name="Freeform 103"/>
            <p:cNvSpPr>
              <a:spLocks noEditPoints="1"/>
            </p:cNvSpPr>
            <p:nvPr/>
          </p:nvSpPr>
          <p:spPr bwMode="auto">
            <a:xfrm>
              <a:off x="2312" y="2717"/>
              <a:ext cx="43" cy="46"/>
            </a:xfrm>
            <a:custGeom>
              <a:avLst/>
              <a:gdLst>
                <a:gd name="T0" fmla="*/ 22 w 43"/>
                <a:gd name="T1" fmla="*/ 0 h 46"/>
                <a:gd name="T2" fmla="*/ 27 w 43"/>
                <a:gd name="T3" fmla="*/ 1 h 46"/>
                <a:gd name="T4" fmla="*/ 32 w 43"/>
                <a:gd name="T5" fmla="*/ 3 h 46"/>
                <a:gd name="T6" fmla="*/ 38 w 43"/>
                <a:gd name="T7" fmla="*/ 7 h 46"/>
                <a:gd name="T8" fmla="*/ 41 w 43"/>
                <a:gd name="T9" fmla="*/ 12 h 46"/>
                <a:gd name="T10" fmla="*/ 43 w 43"/>
                <a:gd name="T11" fmla="*/ 17 h 46"/>
                <a:gd name="T12" fmla="*/ 43 w 43"/>
                <a:gd name="T13" fmla="*/ 24 h 46"/>
                <a:gd name="T14" fmla="*/ 43 w 43"/>
                <a:gd name="T15" fmla="*/ 29 h 46"/>
                <a:gd name="T16" fmla="*/ 41 w 43"/>
                <a:gd name="T17" fmla="*/ 34 h 46"/>
                <a:gd name="T18" fmla="*/ 38 w 43"/>
                <a:gd name="T19" fmla="*/ 39 h 46"/>
                <a:gd name="T20" fmla="*/ 34 w 43"/>
                <a:gd name="T21" fmla="*/ 42 h 46"/>
                <a:gd name="T22" fmla="*/ 29 w 43"/>
                <a:gd name="T23" fmla="*/ 46 h 46"/>
                <a:gd name="T24" fmla="*/ 22 w 43"/>
                <a:gd name="T25" fmla="*/ 46 h 46"/>
                <a:gd name="T26" fmla="*/ 15 w 43"/>
                <a:gd name="T27" fmla="*/ 46 h 46"/>
                <a:gd name="T28" fmla="*/ 10 w 43"/>
                <a:gd name="T29" fmla="*/ 44 h 46"/>
                <a:gd name="T30" fmla="*/ 5 w 43"/>
                <a:gd name="T31" fmla="*/ 39 h 46"/>
                <a:gd name="T32" fmla="*/ 3 w 43"/>
                <a:gd name="T33" fmla="*/ 36 h 46"/>
                <a:gd name="T34" fmla="*/ 0 w 43"/>
                <a:gd name="T35" fmla="*/ 29 h 46"/>
                <a:gd name="T36" fmla="*/ 0 w 43"/>
                <a:gd name="T37" fmla="*/ 24 h 46"/>
                <a:gd name="T38" fmla="*/ 0 w 43"/>
                <a:gd name="T39" fmla="*/ 18 h 46"/>
                <a:gd name="T40" fmla="*/ 3 w 43"/>
                <a:gd name="T41" fmla="*/ 12 h 46"/>
                <a:gd name="T42" fmla="*/ 5 w 43"/>
                <a:gd name="T43" fmla="*/ 7 h 46"/>
                <a:gd name="T44" fmla="*/ 10 w 43"/>
                <a:gd name="T45" fmla="*/ 3 h 46"/>
                <a:gd name="T46" fmla="*/ 15 w 43"/>
                <a:gd name="T47" fmla="*/ 1 h 46"/>
                <a:gd name="T48" fmla="*/ 22 w 43"/>
                <a:gd name="T49" fmla="*/ 0 h 46"/>
                <a:gd name="T50" fmla="*/ 22 w 43"/>
                <a:gd name="T51" fmla="*/ 3 h 46"/>
                <a:gd name="T52" fmla="*/ 19 w 43"/>
                <a:gd name="T53" fmla="*/ 3 h 46"/>
                <a:gd name="T54" fmla="*/ 17 w 43"/>
                <a:gd name="T55" fmla="*/ 5 h 46"/>
                <a:gd name="T56" fmla="*/ 15 w 43"/>
                <a:gd name="T57" fmla="*/ 8 h 46"/>
                <a:gd name="T58" fmla="*/ 14 w 43"/>
                <a:gd name="T59" fmla="*/ 12 h 46"/>
                <a:gd name="T60" fmla="*/ 14 w 43"/>
                <a:gd name="T61" fmla="*/ 18 h 46"/>
                <a:gd name="T62" fmla="*/ 14 w 43"/>
                <a:gd name="T63" fmla="*/ 27 h 46"/>
                <a:gd name="T64" fmla="*/ 14 w 43"/>
                <a:gd name="T65" fmla="*/ 32 h 46"/>
                <a:gd name="T66" fmla="*/ 14 w 43"/>
                <a:gd name="T67" fmla="*/ 37 h 46"/>
                <a:gd name="T68" fmla="*/ 15 w 43"/>
                <a:gd name="T69" fmla="*/ 39 h 46"/>
                <a:gd name="T70" fmla="*/ 17 w 43"/>
                <a:gd name="T71" fmla="*/ 42 h 46"/>
                <a:gd name="T72" fmla="*/ 19 w 43"/>
                <a:gd name="T73" fmla="*/ 42 h 46"/>
                <a:gd name="T74" fmla="*/ 22 w 43"/>
                <a:gd name="T75" fmla="*/ 44 h 46"/>
                <a:gd name="T76" fmla="*/ 24 w 43"/>
                <a:gd name="T77" fmla="*/ 42 h 46"/>
                <a:gd name="T78" fmla="*/ 26 w 43"/>
                <a:gd name="T79" fmla="*/ 42 h 46"/>
                <a:gd name="T80" fmla="*/ 27 w 43"/>
                <a:gd name="T81" fmla="*/ 41 h 46"/>
                <a:gd name="T82" fmla="*/ 29 w 43"/>
                <a:gd name="T83" fmla="*/ 37 h 46"/>
                <a:gd name="T84" fmla="*/ 29 w 43"/>
                <a:gd name="T85" fmla="*/ 34 h 46"/>
                <a:gd name="T86" fmla="*/ 29 w 43"/>
                <a:gd name="T87" fmla="*/ 27 h 46"/>
                <a:gd name="T88" fmla="*/ 31 w 43"/>
                <a:gd name="T89" fmla="*/ 20 h 46"/>
                <a:gd name="T90" fmla="*/ 29 w 43"/>
                <a:gd name="T91" fmla="*/ 13 h 46"/>
                <a:gd name="T92" fmla="*/ 29 w 43"/>
                <a:gd name="T93" fmla="*/ 8 h 46"/>
                <a:gd name="T94" fmla="*/ 27 w 43"/>
                <a:gd name="T95" fmla="*/ 7 h 46"/>
                <a:gd name="T96" fmla="*/ 26 w 43"/>
                <a:gd name="T97" fmla="*/ 5 h 46"/>
                <a:gd name="T98" fmla="*/ 24 w 43"/>
                <a:gd name="T99" fmla="*/ 3 h 46"/>
                <a:gd name="T100" fmla="*/ 22 w 43"/>
                <a:gd name="T101" fmla="*/ 3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"/>
                <a:gd name="T154" fmla="*/ 0 h 46"/>
                <a:gd name="T155" fmla="*/ 43 w 43"/>
                <a:gd name="T156" fmla="*/ 46 h 4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" h="46">
                  <a:moveTo>
                    <a:pt x="22" y="0"/>
                  </a:moveTo>
                  <a:lnTo>
                    <a:pt x="27" y="1"/>
                  </a:lnTo>
                  <a:lnTo>
                    <a:pt x="32" y="3"/>
                  </a:lnTo>
                  <a:lnTo>
                    <a:pt x="38" y="7"/>
                  </a:lnTo>
                  <a:lnTo>
                    <a:pt x="41" y="12"/>
                  </a:lnTo>
                  <a:lnTo>
                    <a:pt x="43" y="17"/>
                  </a:lnTo>
                  <a:lnTo>
                    <a:pt x="43" y="24"/>
                  </a:lnTo>
                  <a:lnTo>
                    <a:pt x="43" y="29"/>
                  </a:lnTo>
                  <a:lnTo>
                    <a:pt x="41" y="34"/>
                  </a:lnTo>
                  <a:lnTo>
                    <a:pt x="38" y="39"/>
                  </a:lnTo>
                  <a:lnTo>
                    <a:pt x="34" y="42"/>
                  </a:lnTo>
                  <a:lnTo>
                    <a:pt x="29" y="46"/>
                  </a:lnTo>
                  <a:lnTo>
                    <a:pt x="22" y="46"/>
                  </a:lnTo>
                  <a:lnTo>
                    <a:pt x="15" y="46"/>
                  </a:lnTo>
                  <a:lnTo>
                    <a:pt x="10" y="44"/>
                  </a:lnTo>
                  <a:lnTo>
                    <a:pt x="5" y="39"/>
                  </a:lnTo>
                  <a:lnTo>
                    <a:pt x="3" y="36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3" y="12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5" y="1"/>
                  </a:lnTo>
                  <a:lnTo>
                    <a:pt x="22" y="0"/>
                  </a:lnTo>
                  <a:close/>
                  <a:moveTo>
                    <a:pt x="22" y="3"/>
                  </a:moveTo>
                  <a:lnTo>
                    <a:pt x="19" y="3"/>
                  </a:lnTo>
                  <a:lnTo>
                    <a:pt x="17" y="5"/>
                  </a:lnTo>
                  <a:lnTo>
                    <a:pt x="15" y="8"/>
                  </a:lnTo>
                  <a:lnTo>
                    <a:pt x="14" y="12"/>
                  </a:lnTo>
                  <a:lnTo>
                    <a:pt x="14" y="18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14" y="37"/>
                  </a:lnTo>
                  <a:lnTo>
                    <a:pt x="15" y="39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2" y="44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7" y="41"/>
                  </a:lnTo>
                  <a:lnTo>
                    <a:pt x="29" y="37"/>
                  </a:lnTo>
                  <a:lnTo>
                    <a:pt x="29" y="34"/>
                  </a:lnTo>
                  <a:lnTo>
                    <a:pt x="29" y="27"/>
                  </a:lnTo>
                  <a:lnTo>
                    <a:pt x="31" y="20"/>
                  </a:lnTo>
                  <a:lnTo>
                    <a:pt x="29" y="13"/>
                  </a:lnTo>
                  <a:lnTo>
                    <a:pt x="29" y="8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51" name="Freeform 104"/>
            <p:cNvSpPr>
              <a:spLocks/>
            </p:cNvSpPr>
            <p:nvPr/>
          </p:nvSpPr>
          <p:spPr bwMode="auto">
            <a:xfrm>
              <a:off x="2363" y="2718"/>
              <a:ext cx="46" cy="45"/>
            </a:xfrm>
            <a:custGeom>
              <a:avLst/>
              <a:gdLst>
                <a:gd name="T0" fmla="*/ 41 w 46"/>
                <a:gd name="T1" fmla="*/ 0 h 45"/>
                <a:gd name="T2" fmla="*/ 41 w 46"/>
                <a:gd name="T3" fmla="*/ 35 h 45"/>
                <a:gd name="T4" fmla="*/ 41 w 46"/>
                <a:gd name="T5" fmla="*/ 38 h 45"/>
                <a:gd name="T6" fmla="*/ 43 w 46"/>
                <a:gd name="T7" fmla="*/ 41 h 45"/>
                <a:gd name="T8" fmla="*/ 43 w 46"/>
                <a:gd name="T9" fmla="*/ 41 h 45"/>
                <a:gd name="T10" fmla="*/ 46 w 46"/>
                <a:gd name="T11" fmla="*/ 43 h 45"/>
                <a:gd name="T12" fmla="*/ 46 w 46"/>
                <a:gd name="T13" fmla="*/ 45 h 45"/>
                <a:gd name="T14" fmla="*/ 28 w 46"/>
                <a:gd name="T15" fmla="*/ 45 h 45"/>
                <a:gd name="T16" fmla="*/ 28 w 46"/>
                <a:gd name="T17" fmla="*/ 38 h 45"/>
                <a:gd name="T18" fmla="*/ 26 w 46"/>
                <a:gd name="T19" fmla="*/ 41 h 45"/>
                <a:gd name="T20" fmla="*/ 22 w 46"/>
                <a:gd name="T21" fmla="*/ 45 h 45"/>
                <a:gd name="T22" fmla="*/ 19 w 46"/>
                <a:gd name="T23" fmla="*/ 45 h 45"/>
                <a:gd name="T24" fmla="*/ 16 w 46"/>
                <a:gd name="T25" fmla="*/ 45 h 45"/>
                <a:gd name="T26" fmla="*/ 12 w 46"/>
                <a:gd name="T27" fmla="*/ 45 h 45"/>
                <a:gd name="T28" fmla="*/ 9 w 46"/>
                <a:gd name="T29" fmla="*/ 43 h 45"/>
                <a:gd name="T30" fmla="*/ 5 w 46"/>
                <a:gd name="T31" fmla="*/ 41 h 45"/>
                <a:gd name="T32" fmla="*/ 5 w 46"/>
                <a:gd name="T33" fmla="*/ 38 h 45"/>
                <a:gd name="T34" fmla="*/ 4 w 46"/>
                <a:gd name="T35" fmla="*/ 35 h 45"/>
                <a:gd name="T36" fmla="*/ 4 w 46"/>
                <a:gd name="T37" fmla="*/ 28 h 45"/>
                <a:gd name="T38" fmla="*/ 4 w 46"/>
                <a:gd name="T39" fmla="*/ 11 h 45"/>
                <a:gd name="T40" fmla="*/ 4 w 46"/>
                <a:gd name="T41" fmla="*/ 7 h 45"/>
                <a:gd name="T42" fmla="*/ 4 w 46"/>
                <a:gd name="T43" fmla="*/ 4 h 45"/>
                <a:gd name="T44" fmla="*/ 2 w 46"/>
                <a:gd name="T45" fmla="*/ 4 h 45"/>
                <a:gd name="T46" fmla="*/ 0 w 46"/>
                <a:gd name="T47" fmla="*/ 2 h 45"/>
                <a:gd name="T48" fmla="*/ 0 w 46"/>
                <a:gd name="T49" fmla="*/ 0 h 45"/>
                <a:gd name="T50" fmla="*/ 17 w 46"/>
                <a:gd name="T51" fmla="*/ 0 h 45"/>
                <a:gd name="T52" fmla="*/ 17 w 46"/>
                <a:gd name="T53" fmla="*/ 31 h 45"/>
                <a:gd name="T54" fmla="*/ 17 w 46"/>
                <a:gd name="T55" fmla="*/ 35 h 45"/>
                <a:gd name="T56" fmla="*/ 17 w 46"/>
                <a:gd name="T57" fmla="*/ 36 h 45"/>
                <a:gd name="T58" fmla="*/ 17 w 46"/>
                <a:gd name="T59" fmla="*/ 38 h 45"/>
                <a:gd name="T60" fmla="*/ 19 w 46"/>
                <a:gd name="T61" fmla="*/ 38 h 45"/>
                <a:gd name="T62" fmla="*/ 19 w 46"/>
                <a:gd name="T63" fmla="*/ 40 h 45"/>
                <a:gd name="T64" fmla="*/ 21 w 46"/>
                <a:gd name="T65" fmla="*/ 40 h 45"/>
                <a:gd name="T66" fmla="*/ 22 w 46"/>
                <a:gd name="T67" fmla="*/ 40 h 45"/>
                <a:gd name="T68" fmla="*/ 24 w 46"/>
                <a:gd name="T69" fmla="*/ 38 h 45"/>
                <a:gd name="T70" fmla="*/ 26 w 46"/>
                <a:gd name="T71" fmla="*/ 36 h 45"/>
                <a:gd name="T72" fmla="*/ 28 w 46"/>
                <a:gd name="T73" fmla="*/ 33 h 45"/>
                <a:gd name="T74" fmla="*/ 28 w 46"/>
                <a:gd name="T75" fmla="*/ 11 h 45"/>
                <a:gd name="T76" fmla="*/ 28 w 46"/>
                <a:gd name="T77" fmla="*/ 7 h 45"/>
                <a:gd name="T78" fmla="*/ 28 w 46"/>
                <a:gd name="T79" fmla="*/ 4 h 45"/>
                <a:gd name="T80" fmla="*/ 26 w 46"/>
                <a:gd name="T81" fmla="*/ 4 h 45"/>
                <a:gd name="T82" fmla="*/ 24 w 46"/>
                <a:gd name="T83" fmla="*/ 2 h 45"/>
                <a:gd name="T84" fmla="*/ 24 w 46"/>
                <a:gd name="T85" fmla="*/ 0 h 45"/>
                <a:gd name="T86" fmla="*/ 41 w 46"/>
                <a:gd name="T87" fmla="*/ 0 h 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"/>
                <a:gd name="T133" fmla="*/ 0 h 45"/>
                <a:gd name="T134" fmla="*/ 46 w 46"/>
                <a:gd name="T135" fmla="*/ 45 h 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" h="45">
                  <a:moveTo>
                    <a:pt x="41" y="0"/>
                  </a:moveTo>
                  <a:lnTo>
                    <a:pt x="41" y="35"/>
                  </a:lnTo>
                  <a:lnTo>
                    <a:pt x="41" y="38"/>
                  </a:lnTo>
                  <a:lnTo>
                    <a:pt x="43" y="41"/>
                  </a:lnTo>
                  <a:lnTo>
                    <a:pt x="46" y="43"/>
                  </a:lnTo>
                  <a:lnTo>
                    <a:pt x="46" y="45"/>
                  </a:lnTo>
                  <a:lnTo>
                    <a:pt x="28" y="45"/>
                  </a:lnTo>
                  <a:lnTo>
                    <a:pt x="28" y="38"/>
                  </a:lnTo>
                  <a:lnTo>
                    <a:pt x="26" y="41"/>
                  </a:lnTo>
                  <a:lnTo>
                    <a:pt x="22" y="45"/>
                  </a:lnTo>
                  <a:lnTo>
                    <a:pt x="19" y="45"/>
                  </a:lnTo>
                  <a:lnTo>
                    <a:pt x="16" y="45"/>
                  </a:lnTo>
                  <a:lnTo>
                    <a:pt x="12" y="45"/>
                  </a:lnTo>
                  <a:lnTo>
                    <a:pt x="9" y="43"/>
                  </a:lnTo>
                  <a:lnTo>
                    <a:pt x="5" y="41"/>
                  </a:lnTo>
                  <a:lnTo>
                    <a:pt x="5" y="38"/>
                  </a:lnTo>
                  <a:lnTo>
                    <a:pt x="4" y="35"/>
                  </a:lnTo>
                  <a:lnTo>
                    <a:pt x="4" y="28"/>
                  </a:lnTo>
                  <a:lnTo>
                    <a:pt x="4" y="11"/>
                  </a:lnTo>
                  <a:lnTo>
                    <a:pt x="4" y="7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1"/>
                  </a:lnTo>
                  <a:lnTo>
                    <a:pt x="17" y="35"/>
                  </a:lnTo>
                  <a:lnTo>
                    <a:pt x="17" y="36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19" y="40"/>
                  </a:lnTo>
                  <a:lnTo>
                    <a:pt x="21" y="40"/>
                  </a:lnTo>
                  <a:lnTo>
                    <a:pt x="22" y="40"/>
                  </a:lnTo>
                  <a:lnTo>
                    <a:pt x="24" y="38"/>
                  </a:lnTo>
                  <a:lnTo>
                    <a:pt x="26" y="36"/>
                  </a:lnTo>
                  <a:lnTo>
                    <a:pt x="28" y="33"/>
                  </a:lnTo>
                  <a:lnTo>
                    <a:pt x="28" y="11"/>
                  </a:lnTo>
                  <a:lnTo>
                    <a:pt x="28" y="7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52" name="Freeform 105"/>
            <p:cNvSpPr>
              <a:spLocks/>
            </p:cNvSpPr>
            <p:nvPr/>
          </p:nvSpPr>
          <p:spPr bwMode="auto">
            <a:xfrm>
              <a:off x="2416" y="2717"/>
              <a:ext cx="31" cy="46"/>
            </a:xfrm>
            <a:custGeom>
              <a:avLst/>
              <a:gdLst>
                <a:gd name="T0" fmla="*/ 29 w 31"/>
                <a:gd name="T1" fmla="*/ 15 h 46"/>
                <a:gd name="T2" fmla="*/ 24 w 31"/>
                <a:gd name="T3" fmla="*/ 10 h 46"/>
                <a:gd name="T4" fmla="*/ 17 w 31"/>
                <a:gd name="T5" fmla="*/ 5 h 46"/>
                <a:gd name="T6" fmla="*/ 12 w 31"/>
                <a:gd name="T7" fmla="*/ 3 h 46"/>
                <a:gd name="T8" fmla="*/ 9 w 31"/>
                <a:gd name="T9" fmla="*/ 7 h 46"/>
                <a:gd name="T10" fmla="*/ 9 w 31"/>
                <a:gd name="T11" fmla="*/ 8 h 46"/>
                <a:gd name="T12" fmla="*/ 12 w 31"/>
                <a:gd name="T13" fmla="*/ 12 h 46"/>
                <a:gd name="T14" fmla="*/ 19 w 31"/>
                <a:gd name="T15" fmla="*/ 17 h 46"/>
                <a:gd name="T16" fmla="*/ 29 w 31"/>
                <a:gd name="T17" fmla="*/ 25 h 46"/>
                <a:gd name="T18" fmla="*/ 31 w 31"/>
                <a:gd name="T19" fmla="*/ 32 h 46"/>
                <a:gd name="T20" fmla="*/ 29 w 31"/>
                <a:gd name="T21" fmla="*/ 39 h 46"/>
                <a:gd name="T22" fmla="*/ 24 w 31"/>
                <a:gd name="T23" fmla="*/ 44 h 46"/>
                <a:gd name="T24" fmla="*/ 16 w 31"/>
                <a:gd name="T25" fmla="*/ 46 h 46"/>
                <a:gd name="T26" fmla="*/ 7 w 31"/>
                <a:gd name="T27" fmla="*/ 46 h 46"/>
                <a:gd name="T28" fmla="*/ 5 w 31"/>
                <a:gd name="T29" fmla="*/ 44 h 46"/>
                <a:gd name="T30" fmla="*/ 2 w 31"/>
                <a:gd name="T31" fmla="*/ 46 h 46"/>
                <a:gd name="T32" fmla="*/ 0 w 31"/>
                <a:gd name="T33" fmla="*/ 30 h 46"/>
                <a:gd name="T34" fmla="*/ 5 w 31"/>
                <a:gd name="T35" fmla="*/ 37 h 46"/>
                <a:gd name="T36" fmla="*/ 12 w 31"/>
                <a:gd name="T37" fmla="*/ 42 h 46"/>
                <a:gd name="T38" fmla="*/ 19 w 31"/>
                <a:gd name="T39" fmla="*/ 42 h 46"/>
                <a:gd name="T40" fmla="*/ 22 w 31"/>
                <a:gd name="T41" fmla="*/ 41 h 46"/>
                <a:gd name="T42" fmla="*/ 22 w 31"/>
                <a:gd name="T43" fmla="*/ 37 h 46"/>
                <a:gd name="T44" fmla="*/ 19 w 31"/>
                <a:gd name="T45" fmla="*/ 32 h 46"/>
                <a:gd name="T46" fmla="*/ 9 w 31"/>
                <a:gd name="T47" fmla="*/ 27 h 46"/>
                <a:gd name="T48" fmla="*/ 4 w 31"/>
                <a:gd name="T49" fmla="*/ 22 h 46"/>
                <a:gd name="T50" fmla="*/ 0 w 31"/>
                <a:gd name="T51" fmla="*/ 13 h 46"/>
                <a:gd name="T52" fmla="*/ 4 w 31"/>
                <a:gd name="T53" fmla="*/ 5 h 46"/>
                <a:gd name="T54" fmla="*/ 10 w 31"/>
                <a:gd name="T55" fmla="*/ 1 h 46"/>
                <a:gd name="T56" fmla="*/ 17 w 31"/>
                <a:gd name="T57" fmla="*/ 1 h 46"/>
                <a:gd name="T58" fmla="*/ 22 w 31"/>
                <a:gd name="T59" fmla="*/ 3 h 46"/>
                <a:gd name="T60" fmla="*/ 24 w 31"/>
                <a:gd name="T61" fmla="*/ 3 h 46"/>
                <a:gd name="T62" fmla="*/ 26 w 31"/>
                <a:gd name="T63" fmla="*/ 1 h 46"/>
                <a:gd name="T64" fmla="*/ 29 w 31"/>
                <a:gd name="T65" fmla="*/ 0 h 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"/>
                <a:gd name="T100" fmla="*/ 0 h 46"/>
                <a:gd name="T101" fmla="*/ 31 w 31"/>
                <a:gd name="T102" fmla="*/ 46 h 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" h="46">
                  <a:moveTo>
                    <a:pt x="29" y="0"/>
                  </a:moveTo>
                  <a:lnTo>
                    <a:pt x="29" y="15"/>
                  </a:lnTo>
                  <a:lnTo>
                    <a:pt x="26" y="15"/>
                  </a:lnTo>
                  <a:lnTo>
                    <a:pt x="24" y="10"/>
                  </a:lnTo>
                  <a:lnTo>
                    <a:pt x="21" y="7"/>
                  </a:lnTo>
                  <a:lnTo>
                    <a:pt x="17" y="5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0" y="5"/>
                  </a:lnTo>
                  <a:lnTo>
                    <a:pt x="9" y="7"/>
                  </a:lnTo>
                  <a:lnTo>
                    <a:pt x="9" y="8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6" y="13"/>
                  </a:lnTo>
                  <a:lnTo>
                    <a:pt x="19" y="17"/>
                  </a:lnTo>
                  <a:lnTo>
                    <a:pt x="26" y="22"/>
                  </a:lnTo>
                  <a:lnTo>
                    <a:pt x="29" y="25"/>
                  </a:lnTo>
                  <a:lnTo>
                    <a:pt x="31" y="29"/>
                  </a:lnTo>
                  <a:lnTo>
                    <a:pt x="31" y="32"/>
                  </a:lnTo>
                  <a:lnTo>
                    <a:pt x="31" y="36"/>
                  </a:lnTo>
                  <a:lnTo>
                    <a:pt x="29" y="39"/>
                  </a:lnTo>
                  <a:lnTo>
                    <a:pt x="28" y="42"/>
                  </a:lnTo>
                  <a:lnTo>
                    <a:pt x="24" y="44"/>
                  </a:lnTo>
                  <a:lnTo>
                    <a:pt x="21" y="46"/>
                  </a:lnTo>
                  <a:lnTo>
                    <a:pt x="16" y="46"/>
                  </a:lnTo>
                  <a:lnTo>
                    <a:pt x="12" y="46"/>
                  </a:lnTo>
                  <a:lnTo>
                    <a:pt x="7" y="46"/>
                  </a:lnTo>
                  <a:lnTo>
                    <a:pt x="5" y="44"/>
                  </a:lnTo>
                  <a:lnTo>
                    <a:pt x="4" y="46"/>
                  </a:lnTo>
                  <a:lnTo>
                    <a:pt x="2" y="46"/>
                  </a:lnTo>
                  <a:lnTo>
                    <a:pt x="0" y="46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5" y="37"/>
                  </a:lnTo>
                  <a:lnTo>
                    <a:pt x="9" y="41"/>
                  </a:lnTo>
                  <a:lnTo>
                    <a:pt x="12" y="42"/>
                  </a:lnTo>
                  <a:lnTo>
                    <a:pt x="17" y="44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2" y="41"/>
                  </a:lnTo>
                  <a:lnTo>
                    <a:pt x="22" y="39"/>
                  </a:lnTo>
                  <a:lnTo>
                    <a:pt x="22" y="37"/>
                  </a:lnTo>
                  <a:lnTo>
                    <a:pt x="21" y="36"/>
                  </a:lnTo>
                  <a:lnTo>
                    <a:pt x="19" y="32"/>
                  </a:lnTo>
                  <a:lnTo>
                    <a:pt x="14" y="30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4" y="5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1" y="1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53" name="Freeform 106"/>
            <p:cNvSpPr>
              <a:spLocks/>
            </p:cNvSpPr>
            <p:nvPr/>
          </p:nvSpPr>
          <p:spPr bwMode="auto">
            <a:xfrm>
              <a:off x="1206" y="3254"/>
              <a:ext cx="73" cy="70"/>
            </a:xfrm>
            <a:custGeom>
              <a:avLst/>
              <a:gdLst>
                <a:gd name="T0" fmla="*/ 34 w 73"/>
                <a:gd name="T1" fmla="*/ 70 h 70"/>
                <a:gd name="T2" fmla="*/ 12 w 73"/>
                <a:gd name="T3" fmla="*/ 17 h 70"/>
                <a:gd name="T4" fmla="*/ 8 w 73"/>
                <a:gd name="T5" fmla="*/ 12 h 70"/>
                <a:gd name="T6" fmla="*/ 7 w 73"/>
                <a:gd name="T7" fmla="*/ 8 h 70"/>
                <a:gd name="T8" fmla="*/ 5 w 73"/>
                <a:gd name="T9" fmla="*/ 5 h 70"/>
                <a:gd name="T10" fmla="*/ 3 w 73"/>
                <a:gd name="T11" fmla="*/ 3 h 70"/>
                <a:gd name="T12" fmla="*/ 0 w 73"/>
                <a:gd name="T13" fmla="*/ 3 h 70"/>
                <a:gd name="T14" fmla="*/ 0 w 73"/>
                <a:gd name="T15" fmla="*/ 0 h 70"/>
                <a:gd name="T16" fmla="*/ 37 w 73"/>
                <a:gd name="T17" fmla="*/ 0 h 70"/>
                <a:gd name="T18" fmla="*/ 37 w 73"/>
                <a:gd name="T19" fmla="*/ 3 h 70"/>
                <a:gd name="T20" fmla="*/ 34 w 73"/>
                <a:gd name="T21" fmla="*/ 3 h 70"/>
                <a:gd name="T22" fmla="*/ 32 w 73"/>
                <a:gd name="T23" fmla="*/ 3 h 70"/>
                <a:gd name="T24" fmla="*/ 31 w 73"/>
                <a:gd name="T25" fmla="*/ 5 h 70"/>
                <a:gd name="T26" fmla="*/ 31 w 73"/>
                <a:gd name="T27" fmla="*/ 8 h 70"/>
                <a:gd name="T28" fmla="*/ 31 w 73"/>
                <a:gd name="T29" fmla="*/ 10 h 70"/>
                <a:gd name="T30" fmla="*/ 32 w 73"/>
                <a:gd name="T31" fmla="*/ 13 h 70"/>
                <a:gd name="T32" fmla="*/ 34 w 73"/>
                <a:gd name="T33" fmla="*/ 17 h 70"/>
                <a:gd name="T34" fmla="*/ 44 w 73"/>
                <a:gd name="T35" fmla="*/ 42 h 70"/>
                <a:gd name="T36" fmla="*/ 54 w 73"/>
                <a:gd name="T37" fmla="*/ 20 h 70"/>
                <a:gd name="T38" fmla="*/ 56 w 73"/>
                <a:gd name="T39" fmla="*/ 15 h 70"/>
                <a:gd name="T40" fmla="*/ 58 w 73"/>
                <a:gd name="T41" fmla="*/ 10 h 70"/>
                <a:gd name="T42" fmla="*/ 58 w 73"/>
                <a:gd name="T43" fmla="*/ 8 h 70"/>
                <a:gd name="T44" fmla="*/ 58 w 73"/>
                <a:gd name="T45" fmla="*/ 5 h 70"/>
                <a:gd name="T46" fmla="*/ 56 w 73"/>
                <a:gd name="T47" fmla="*/ 5 h 70"/>
                <a:gd name="T48" fmla="*/ 54 w 73"/>
                <a:gd name="T49" fmla="*/ 3 h 70"/>
                <a:gd name="T50" fmla="*/ 51 w 73"/>
                <a:gd name="T51" fmla="*/ 3 h 70"/>
                <a:gd name="T52" fmla="*/ 51 w 73"/>
                <a:gd name="T53" fmla="*/ 0 h 70"/>
                <a:gd name="T54" fmla="*/ 73 w 73"/>
                <a:gd name="T55" fmla="*/ 0 h 70"/>
                <a:gd name="T56" fmla="*/ 73 w 73"/>
                <a:gd name="T57" fmla="*/ 3 h 70"/>
                <a:gd name="T58" fmla="*/ 70 w 73"/>
                <a:gd name="T59" fmla="*/ 3 h 70"/>
                <a:gd name="T60" fmla="*/ 68 w 73"/>
                <a:gd name="T61" fmla="*/ 5 h 70"/>
                <a:gd name="T62" fmla="*/ 66 w 73"/>
                <a:gd name="T63" fmla="*/ 6 h 70"/>
                <a:gd name="T64" fmla="*/ 65 w 73"/>
                <a:gd name="T65" fmla="*/ 10 h 70"/>
                <a:gd name="T66" fmla="*/ 61 w 73"/>
                <a:gd name="T67" fmla="*/ 15 h 70"/>
                <a:gd name="T68" fmla="*/ 37 w 73"/>
                <a:gd name="T69" fmla="*/ 70 h 70"/>
                <a:gd name="T70" fmla="*/ 34 w 73"/>
                <a:gd name="T71" fmla="*/ 70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3"/>
                <a:gd name="T109" fmla="*/ 0 h 70"/>
                <a:gd name="T110" fmla="*/ 73 w 73"/>
                <a:gd name="T111" fmla="*/ 70 h 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3" h="70">
                  <a:moveTo>
                    <a:pt x="34" y="70"/>
                  </a:moveTo>
                  <a:lnTo>
                    <a:pt x="12" y="17"/>
                  </a:lnTo>
                  <a:lnTo>
                    <a:pt x="8" y="12"/>
                  </a:lnTo>
                  <a:lnTo>
                    <a:pt x="7" y="8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5"/>
                  </a:lnTo>
                  <a:lnTo>
                    <a:pt x="31" y="8"/>
                  </a:lnTo>
                  <a:lnTo>
                    <a:pt x="31" y="10"/>
                  </a:lnTo>
                  <a:lnTo>
                    <a:pt x="32" y="13"/>
                  </a:lnTo>
                  <a:lnTo>
                    <a:pt x="34" y="17"/>
                  </a:lnTo>
                  <a:lnTo>
                    <a:pt x="44" y="42"/>
                  </a:lnTo>
                  <a:lnTo>
                    <a:pt x="54" y="20"/>
                  </a:lnTo>
                  <a:lnTo>
                    <a:pt x="56" y="15"/>
                  </a:lnTo>
                  <a:lnTo>
                    <a:pt x="58" y="10"/>
                  </a:lnTo>
                  <a:lnTo>
                    <a:pt x="58" y="8"/>
                  </a:lnTo>
                  <a:lnTo>
                    <a:pt x="58" y="5"/>
                  </a:lnTo>
                  <a:lnTo>
                    <a:pt x="56" y="5"/>
                  </a:lnTo>
                  <a:lnTo>
                    <a:pt x="54" y="3"/>
                  </a:lnTo>
                  <a:lnTo>
                    <a:pt x="51" y="3"/>
                  </a:lnTo>
                  <a:lnTo>
                    <a:pt x="51" y="0"/>
                  </a:lnTo>
                  <a:lnTo>
                    <a:pt x="73" y="0"/>
                  </a:lnTo>
                  <a:lnTo>
                    <a:pt x="73" y="3"/>
                  </a:lnTo>
                  <a:lnTo>
                    <a:pt x="70" y="3"/>
                  </a:lnTo>
                  <a:lnTo>
                    <a:pt x="68" y="5"/>
                  </a:lnTo>
                  <a:lnTo>
                    <a:pt x="66" y="6"/>
                  </a:lnTo>
                  <a:lnTo>
                    <a:pt x="65" y="10"/>
                  </a:lnTo>
                  <a:lnTo>
                    <a:pt x="61" y="15"/>
                  </a:lnTo>
                  <a:lnTo>
                    <a:pt x="37" y="70"/>
                  </a:lnTo>
                  <a:lnTo>
                    <a:pt x="34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54" name="Freeform 107"/>
            <p:cNvSpPr>
              <a:spLocks noEditPoints="1"/>
            </p:cNvSpPr>
            <p:nvPr/>
          </p:nvSpPr>
          <p:spPr bwMode="auto">
            <a:xfrm>
              <a:off x="1286" y="3252"/>
              <a:ext cx="62" cy="72"/>
            </a:xfrm>
            <a:custGeom>
              <a:avLst/>
              <a:gdLst>
                <a:gd name="T0" fmla="*/ 62 w 62"/>
                <a:gd name="T1" fmla="*/ 32 h 72"/>
                <a:gd name="T2" fmla="*/ 21 w 62"/>
                <a:gd name="T3" fmla="*/ 32 h 72"/>
                <a:gd name="T4" fmla="*/ 22 w 62"/>
                <a:gd name="T5" fmla="*/ 41 h 72"/>
                <a:gd name="T6" fmla="*/ 24 w 62"/>
                <a:gd name="T7" fmla="*/ 48 h 72"/>
                <a:gd name="T8" fmla="*/ 29 w 62"/>
                <a:gd name="T9" fmla="*/ 53 h 72"/>
                <a:gd name="T10" fmla="*/ 33 w 62"/>
                <a:gd name="T11" fmla="*/ 56 h 72"/>
                <a:gd name="T12" fmla="*/ 38 w 62"/>
                <a:gd name="T13" fmla="*/ 58 h 72"/>
                <a:gd name="T14" fmla="*/ 41 w 62"/>
                <a:gd name="T15" fmla="*/ 58 h 72"/>
                <a:gd name="T16" fmla="*/ 46 w 62"/>
                <a:gd name="T17" fmla="*/ 58 h 72"/>
                <a:gd name="T18" fmla="*/ 50 w 62"/>
                <a:gd name="T19" fmla="*/ 56 h 72"/>
                <a:gd name="T20" fmla="*/ 55 w 62"/>
                <a:gd name="T21" fmla="*/ 53 h 72"/>
                <a:gd name="T22" fmla="*/ 58 w 62"/>
                <a:gd name="T23" fmla="*/ 48 h 72"/>
                <a:gd name="T24" fmla="*/ 62 w 62"/>
                <a:gd name="T25" fmla="*/ 49 h 72"/>
                <a:gd name="T26" fmla="*/ 57 w 62"/>
                <a:gd name="T27" fmla="*/ 56 h 72"/>
                <a:gd name="T28" fmla="*/ 53 w 62"/>
                <a:gd name="T29" fmla="*/ 61 h 72"/>
                <a:gd name="T30" fmla="*/ 48 w 62"/>
                <a:gd name="T31" fmla="*/ 67 h 72"/>
                <a:gd name="T32" fmla="*/ 43 w 62"/>
                <a:gd name="T33" fmla="*/ 68 h 72"/>
                <a:gd name="T34" fmla="*/ 38 w 62"/>
                <a:gd name="T35" fmla="*/ 70 h 72"/>
                <a:gd name="T36" fmla="*/ 31 w 62"/>
                <a:gd name="T37" fmla="*/ 72 h 72"/>
                <a:gd name="T38" fmla="*/ 24 w 62"/>
                <a:gd name="T39" fmla="*/ 70 h 72"/>
                <a:gd name="T40" fmla="*/ 17 w 62"/>
                <a:gd name="T41" fmla="*/ 68 h 72"/>
                <a:gd name="T42" fmla="*/ 12 w 62"/>
                <a:gd name="T43" fmla="*/ 65 h 72"/>
                <a:gd name="T44" fmla="*/ 7 w 62"/>
                <a:gd name="T45" fmla="*/ 60 h 72"/>
                <a:gd name="T46" fmla="*/ 4 w 62"/>
                <a:gd name="T47" fmla="*/ 53 h 72"/>
                <a:gd name="T48" fmla="*/ 2 w 62"/>
                <a:gd name="T49" fmla="*/ 46 h 72"/>
                <a:gd name="T50" fmla="*/ 0 w 62"/>
                <a:gd name="T51" fmla="*/ 36 h 72"/>
                <a:gd name="T52" fmla="*/ 2 w 62"/>
                <a:gd name="T53" fmla="*/ 29 h 72"/>
                <a:gd name="T54" fmla="*/ 4 w 62"/>
                <a:gd name="T55" fmla="*/ 22 h 72"/>
                <a:gd name="T56" fmla="*/ 5 w 62"/>
                <a:gd name="T57" fmla="*/ 15 h 72"/>
                <a:gd name="T58" fmla="*/ 10 w 62"/>
                <a:gd name="T59" fmla="*/ 10 h 72"/>
                <a:gd name="T60" fmla="*/ 17 w 62"/>
                <a:gd name="T61" fmla="*/ 3 h 72"/>
                <a:gd name="T62" fmla="*/ 24 w 62"/>
                <a:gd name="T63" fmla="*/ 2 h 72"/>
                <a:gd name="T64" fmla="*/ 33 w 62"/>
                <a:gd name="T65" fmla="*/ 0 h 72"/>
                <a:gd name="T66" fmla="*/ 39 w 62"/>
                <a:gd name="T67" fmla="*/ 0 h 72"/>
                <a:gd name="T68" fmla="*/ 46 w 62"/>
                <a:gd name="T69" fmla="*/ 3 h 72"/>
                <a:gd name="T70" fmla="*/ 51 w 62"/>
                <a:gd name="T71" fmla="*/ 8 h 72"/>
                <a:gd name="T72" fmla="*/ 57 w 62"/>
                <a:gd name="T73" fmla="*/ 14 h 72"/>
                <a:gd name="T74" fmla="*/ 58 w 62"/>
                <a:gd name="T75" fmla="*/ 19 h 72"/>
                <a:gd name="T76" fmla="*/ 60 w 62"/>
                <a:gd name="T77" fmla="*/ 25 h 72"/>
                <a:gd name="T78" fmla="*/ 62 w 62"/>
                <a:gd name="T79" fmla="*/ 32 h 72"/>
                <a:gd name="T80" fmla="*/ 41 w 62"/>
                <a:gd name="T81" fmla="*/ 29 h 72"/>
                <a:gd name="T82" fmla="*/ 41 w 62"/>
                <a:gd name="T83" fmla="*/ 22 h 72"/>
                <a:gd name="T84" fmla="*/ 41 w 62"/>
                <a:gd name="T85" fmla="*/ 15 h 72"/>
                <a:gd name="T86" fmla="*/ 41 w 62"/>
                <a:gd name="T87" fmla="*/ 12 h 72"/>
                <a:gd name="T88" fmla="*/ 39 w 62"/>
                <a:gd name="T89" fmla="*/ 8 h 72"/>
                <a:gd name="T90" fmla="*/ 36 w 62"/>
                <a:gd name="T91" fmla="*/ 5 h 72"/>
                <a:gd name="T92" fmla="*/ 34 w 62"/>
                <a:gd name="T93" fmla="*/ 5 h 72"/>
                <a:gd name="T94" fmla="*/ 33 w 62"/>
                <a:gd name="T95" fmla="*/ 5 h 72"/>
                <a:gd name="T96" fmla="*/ 29 w 62"/>
                <a:gd name="T97" fmla="*/ 5 h 72"/>
                <a:gd name="T98" fmla="*/ 26 w 62"/>
                <a:gd name="T99" fmla="*/ 8 h 72"/>
                <a:gd name="T100" fmla="*/ 22 w 62"/>
                <a:gd name="T101" fmla="*/ 14 h 72"/>
                <a:gd name="T102" fmla="*/ 22 w 62"/>
                <a:gd name="T103" fmla="*/ 19 h 72"/>
                <a:gd name="T104" fmla="*/ 21 w 62"/>
                <a:gd name="T105" fmla="*/ 25 h 72"/>
                <a:gd name="T106" fmla="*/ 21 w 62"/>
                <a:gd name="T107" fmla="*/ 29 h 72"/>
                <a:gd name="T108" fmla="*/ 41 w 62"/>
                <a:gd name="T109" fmla="*/ 29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2"/>
                <a:gd name="T166" fmla="*/ 0 h 72"/>
                <a:gd name="T167" fmla="*/ 62 w 62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2" h="72">
                  <a:moveTo>
                    <a:pt x="62" y="32"/>
                  </a:moveTo>
                  <a:lnTo>
                    <a:pt x="21" y="32"/>
                  </a:lnTo>
                  <a:lnTo>
                    <a:pt x="22" y="41"/>
                  </a:lnTo>
                  <a:lnTo>
                    <a:pt x="24" y="48"/>
                  </a:lnTo>
                  <a:lnTo>
                    <a:pt x="29" y="53"/>
                  </a:lnTo>
                  <a:lnTo>
                    <a:pt x="33" y="56"/>
                  </a:lnTo>
                  <a:lnTo>
                    <a:pt x="38" y="58"/>
                  </a:lnTo>
                  <a:lnTo>
                    <a:pt x="41" y="58"/>
                  </a:lnTo>
                  <a:lnTo>
                    <a:pt x="46" y="58"/>
                  </a:lnTo>
                  <a:lnTo>
                    <a:pt x="50" y="56"/>
                  </a:lnTo>
                  <a:lnTo>
                    <a:pt x="55" y="53"/>
                  </a:lnTo>
                  <a:lnTo>
                    <a:pt x="58" y="48"/>
                  </a:lnTo>
                  <a:lnTo>
                    <a:pt x="62" y="49"/>
                  </a:lnTo>
                  <a:lnTo>
                    <a:pt x="57" y="56"/>
                  </a:lnTo>
                  <a:lnTo>
                    <a:pt x="53" y="61"/>
                  </a:lnTo>
                  <a:lnTo>
                    <a:pt x="48" y="67"/>
                  </a:lnTo>
                  <a:lnTo>
                    <a:pt x="43" y="68"/>
                  </a:lnTo>
                  <a:lnTo>
                    <a:pt x="38" y="70"/>
                  </a:lnTo>
                  <a:lnTo>
                    <a:pt x="31" y="72"/>
                  </a:lnTo>
                  <a:lnTo>
                    <a:pt x="24" y="70"/>
                  </a:lnTo>
                  <a:lnTo>
                    <a:pt x="17" y="68"/>
                  </a:lnTo>
                  <a:lnTo>
                    <a:pt x="12" y="65"/>
                  </a:lnTo>
                  <a:lnTo>
                    <a:pt x="7" y="60"/>
                  </a:lnTo>
                  <a:lnTo>
                    <a:pt x="4" y="53"/>
                  </a:lnTo>
                  <a:lnTo>
                    <a:pt x="2" y="46"/>
                  </a:lnTo>
                  <a:lnTo>
                    <a:pt x="0" y="36"/>
                  </a:lnTo>
                  <a:lnTo>
                    <a:pt x="2" y="29"/>
                  </a:lnTo>
                  <a:lnTo>
                    <a:pt x="4" y="22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7" y="3"/>
                  </a:lnTo>
                  <a:lnTo>
                    <a:pt x="24" y="2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6" y="3"/>
                  </a:lnTo>
                  <a:lnTo>
                    <a:pt x="51" y="8"/>
                  </a:lnTo>
                  <a:lnTo>
                    <a:pt x="57" y="14"/>
                  </a:lnTo>
                  <a:lnTo>
                    <a:pt x="58" y="19"/>
                  </a:lnTo>
                  <a:lnTo>
                    <a:pt x="60" y="25"/>
                  </a:lnTo>
                  <a:lnTo>
                    <a:pt x="62" y="32"/>
                  </a:lnTo>
                  <a:close/>
                  <a:moveTo>
                    <a:pt x="41" y="29"/>
                  </a:moveTo>
                  <a:lnTo>
                    <a:pt x="41" y="22"/>
                  </a:lnTo>
                  <a:lnTo>
                    <a:pt x="41" y="15"/>
                  </a:lnTo>
                  <a:lnTo>
                    <a:pt x="41" y="12"/>
                  </a:lnTo>
                  <a:lnTo>
                    <a:pt x="39" y="8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29" y="5"/>
                  </a:lnTo>
                  <a:lnTo>
                    <a:pt x="26" y="8"/>
                  </a:lnTo>
                  <a:lnTo>
                    <a:pt x="22" y="14"/>
                  </a:lnTo>
                  <a:lnTo>
                    <a:pt x="22" y="19"/>
                  </a:lnTo>
                  <a:lnTo>
                    <a:pt x="21" y="25"/>
                  </a:lnTo>
                  <a:lnTo>
                    <a:pt x="21" y="29"/>
                  </a:lnTo>
                  <a:lnTo>
                    <a:pt x="41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55" name="Freeform 108"/>
            <p:cNvSpPr>
              <a:spLocks/>
            </p:cNvSpPr>
            <p:nvPr/>
          </p:nvSpPr>
          <p:spPr bwMode="auto">
            <a:xfrm>
              <a:off x="1358" y="3252"/>
              <a:ext cx="58" cy="70"/>
            </a:xfrm>
            <a:custGeom>
              <a:avLst/>
              <a:gdLst>
                <a:gd name="T0" fmla="*/ 27 w 58"/>
                <a:gd name="T1" fmla="*/ 2 h 70"/>
                <a:gd name="T2" fmla="*/ 27 w 58"/>
                <a:gd name="T3" fmla="*/ 17 h 70"/>
                <a:gd name="T4" fmla="*/ 31 w 58"/>
                <a:gd name="T5" fmla="*/ 10 h 70"/>
                <a:gd name="T6" fmla="*/ 36 w 58"/>
                <a:gd name="T7" fmla="*/ 7 h 70"/>
                <a:gd name="T8" fmla="*/ 39 w 58"/>
                <a:gd name="T9" fmla="*/ 3 h 70"/>
                <a:gd name="T10" fmla="*/ 44 w 58"/>
                <a:gd name="T11" fmla="*/ 0 h 70"/>
                <a:gd name="T12" fmla="*/ 50 w 58"/>
                <a:gd name="T13" fmla="*/ 0 h 70"/>
                <a:gd name="T14" fmla="*/ 53 w 58"/>
                <a:gd name="T15" fmla="*/ 0 h 70"/>
                <a:gd name="T16" fmla="*/ 56 w 58"/>
                <a:gd name="T17" fmla="*/ 2 h 70"/>
                <a:gd name="T18" fmla="*/ 58 w 58"/>
                <a:gd name="T19" fmla="*/ 5 h 70"/>
                <a:gd name="T20" fmla="*/ 58 w 58"/>
                <a:gd name="T21" fmla="*/ 10 h 70"/>
                <a:gd name="T22" fmla="*/ 58 w 58"/>
                <a:gd name="T23" fmla="*/ 14 h 70"/>
                <a:gd name="T24" fmla="*/ 56 w 58"/>
                <a:gd name="T25" fmla="*/ 17 h 70"/>
                <a:gd name="T26" fmla="*/ 53 w 58"/>
                <a:gd name="T27" fmla="*/ 20 h 70"/>
                <a:gd name="T28" fmla="*/ 50 w 58"/>
                <a:gd name="T29" fmla="*/ 20 h 70"/>
                <a:gd name="T30" fmla="*/ 46 w 58"/>
                <a:gd name="T31" fmla="*/ 20 h 70"/>
                <a:gd name="T32" fmla="*/ 43 w 58"/>
                <a:gd name="T33" fmla="*/ 17 h 70"/>
                <a:gd name="T34" fmla="*/ 41 w 58"/>
                <a:gd name="T35" fmla="*/ 15 h 70"/>
                <a:gd name="T36" fmla="*/ 39 w 58"/>
                <a:gd name="T37" fmla="*/ 15 h 70"/>
                <a:gd name="T38" fmla="*/ 39 w 58"/>
                <a:gd name="T39" fmla="*/ 14 h 70"/>
                <a:gd name="T40" fmla="*/ 38 w 58"/>
                <a:gd name="T41" fmla="*/ 14 h 70"/>
                <a:gd name="T42" fmla="*/ 36 w 58"/>
                <a:gd name="T43" fmla="*/ 14 h 70"/>
                <a:gd name="T44" fmla="*/ 34 w 58"/>
                <a:gd name="T45" fmla="*/ 15 h 70"/>
                <a:gd name="T46" fmla="*/ 31 w 58"/>
                <a:gd name="T47" fmla="*/ 19 h 70"/>
                <a:gd name="T48" fmla="*/ 29 w 58"/>
                <a:gd name="T49" fmla="*/ 22 h 70"/>
                <a:gd name="T50" fmla="*/ 27 w 58"/>
                <a:gd name="T51" fmla="*/ 29 h 70"/>
                <a:gd name="T52" fmla="*/ 27 w 58"/>
                <a:gd name="T53" fmla="*/ 37 h 70"/>
                <a:gd name="T54" fmla="*/ 27 w 58"/>
                <a:gd name="T55" fmla="*/ 53 h 70"/>
                <a:gd name="T56" fmla="*/ 27 w 58"/>
                <a:gd name="T57" fmla="*/ 56 h 70"/>
                <a:gd name="T58" fmla="*/ 27 w 58"/>
                <a:gd name="T59" fmla="*/ 60 h 70"/>
                <a:gd name="T60" fmla="*/ 27 w 58"/>
                <a:gd name="T61" fmla="*/ 63 h 70"/>
                <a:gd name="T62" fmla="*/ 27 w 58"/>
                <a:gd name="T63" fmla="*/ 65 h 70"/>
                <a:gd name="T64" fmla="*/ 29 w 58"/>
                <a:gd name="T65" fmla="*/ 65 h 70"/>
                <a:gd name="T66" fmla="*/ 31 w 58"/>
                <a:gd name="T67" fmla="*/ 67 h 70"/>
                <a:gd name="T68" fmla="*/ 34 w 58"/>
                <a:gd name="T69" fmla="*/ 67 h 70"/>
                <a:gd name="T70" fmla="*/ 34 w 58"/>
                <a:gd name="T71" fmla="*/ 70 h 70"/>
                <a:gd name="T72" fmla="*/ 0 w 58"/>
                <a:gd name="T73" fmla="*/ 70 h 70"/>
                <a:gd name="T74" fmla="*/ 0 w 58"/>
                <a:gd name="T75" fmla="*/ 67 h 70"/>
                <a:gd name="T76" fmla="*/ 3 w 58"/>
                <a:gd name="T77" fmla="*/ 65 h 70"/>
                <a:gd name="T78" fmla="*/ 5 w 58"/>
                <a:gd name="T79" fmla="*/ 65 h 70"/>
                <a:gd name="T80" fmla="*/ 5 w 58"/>
                <a:gd name="T81" fmla="*/ 61 h 70"/>
                <a:gd name="T82" fmla="*/ 7 w 58"/>
                <a:gd name="T83" fmla="*/ 58 h 70"/>
                <a:gd name="T84" fmla="*/ 7 w 58"/>
                <a:gd name="T85" fmla="*/ 53 h 70"/>
                <a:gd name="T86" fmla="*/ 7 w 58"/>
                <a:gd name="T87" fmla="*/ 17 h 70"/>
                <a:gd name="T88" fmla="*/ 7 w 58"/>
                <a:gd name="T89" fmla="*/ 12 h 70"/>
                <a:gd name="T90" fmla="*/ 5 w 58"/>
                <a:gd name="T91" fmla="*/ 8 h 70"/>
                <a:gd name="T92" fmla="*/ 5 w 58"/>
                <a:gd name="T93" fmla="*/ 7 h 70"/>
                <a:gd name="T94" fmla="*/ 3 w 58"/>
                <a:gd name="T95" fmla="*/ 7 h 70"/>
                <a:gd name="T96" fmla="*/ 2 w 58"/>
                <a:gd name="T97" fmla="*/ 5 h 70"/>
                <a:gd name="T98" fmla="*/ 0 w 58"/>
                <a:gd name="T99" fmla="*/ 5 h 70"/>
                <a:gd name="T100" fmla="*/ 0 w 58"/>
                <a:gd name="T101" fmla="*/ 2 h 70"/>
                <a:gd name="T102" fmla="*/ 27 w 58"/>
                <a:gd name="T103" fmla="*/ 2 h 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8"/>
                <a:gd name="T157" fmla="*/ 0 h 70"/>
                <a:gd name="T158" fmla="*/ 58 w 58"/>
                <a:gd name="T159" fmla="*/ 70 h 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8" h="70">
                  <a:moveTo>
                    <a:pt x="27" y="2"/>
                  </a:moveTo>
                  <a:lnTo>
                    <a:pt x="27" y="17"/>
                  </a:lnTo>
                  <a:lnTo>
                    <a:pt x="31" y="10"/>
                  </a:lnTo>
                  <a:lnTo>
                    <a:pt x="36" y="7"/>
                  </a:lnTo>
                  <a:lnTo>
                    <a:pt x="39" y="3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6" y="2"/>
                  </a:lnTo>
                  <a:lnTo>
                    <a:pt x="58" y="5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6" y="17"/>
                  </a:lnTo>
                  <a:lnTo>
                    <a:pt x="53" y="20"/>
                  </a:lnTo>
                  <a:lnTo>
                    <a:pt x="50" y="20"/>
                  </a:lnTo>
                  <a:lnTo>
                    <a:pt x="46" y="20"/>
                  </a:lnTo>
                  <a:lnTo>
                    <a:pt x="43" y="17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9" y="14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34" y="15"/>
                  </a:lnTo>
                  <a:lnTo>
                    <a:pt x="31" y="19"/>
                  </a:lnTo>
                  <a:lnTo>
                    <a:pt x="29" y="22"/>
                  </a:lnTo>
                  <a:lnTo>
                    <a:pt x="27" y="29"/>
                  </a:lnTo>
                  <a:lnTo>
                    <a:pt x="27" y="37"/>
                  </a:lnTo>
                  <a:lnTo>
                    <a:pt x="27" y="53"/>
                  </a:lnTo>
                  <a:lnTo>
                    <a:pt x="27" y="56"/>
                  </a:lnTo>
                  <a:lnTo>
                    <a:pt x="27" y="60"/>
                  </a:lnTo>
                  <a:lnTo>
                    <a:pt x="27" y="63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1" y="67"/>
                  </a:lnTo>
                  <a:lnTo>
                    <a:pt x="34" y="67"/>
                  </a:lnTo>
                  <a:lnTo>
                    <a:pt x="34" y="70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3" y="65"/>
                  </a:lnTo>
                  <a:lnTo>
                    <a:pt x="5" y="65"/>
                  </a:lnTo>
                  <a:lnTo>
                    <a:pt x="5" y="61"/>
                  </a:lnTo>
                  <a:lnTo>
                    <a:pt x="7" y="58"/>
                  </a:lnTo>
                  <a:lnTo>
                    <a:pt x="7" y="53"/>
                  </a:lnTo>
                  <a:lnTo>
                    <a:pt x="7" y="17"/>
                  </a:lnTo>
                  <a:lnTo>
                    <a:pt x="7" y="12"/>
                  </a:lnTo>
                  <a:lnTo>
                    <a:pt x="5" y="8"/>
                  </a:lnTo>
                  <a:lnTo>
                    <a:pt x="5" y="7"/>
                  </a:lnTo>
                  <a:lnTo>
                    <a:pt x="3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56" name="Freeform 109"/>
            <p:cNvSpPr>
              <a:spLocks noEditPoints="1"/>
            </p:cNvSpPr>
            <p:nvPr/>
          </p:nvSpPr>
          <p:spPr bwMode="auto">
            <a:xfrm>
              <a:off x="1425" y="3219"/>
              <a:ext cx="73" cy="105"/>
            </a:xfrm>
            <a:custGeom>
              <a:avLst/>
              <a:gdLst>
                <a:gd name="T0" fmla="*/ 27 w 73"/>
                <a:gd name="T1" fmla="*/ 0 h 105"/>
                <a:gd name="T2" fmla="*/ 27 w 73"/>
                <a:gd name="T3" fmla="*/ 41 h 105"/>
                <a:gd name="T4" fmla="*/ 32 w 73"/>
                <a:gd name="T5" fmla="*/ 36 h 105"/>
                <a:gd name="T6" fmla="*/ 39 w 73"/>
                <a:gd name="T7" fmla="*/ 33 h 105"/>
                <a:gd name="T8" fmla="*/ 46 w 73"/>
                <a:gd name="T9" fmla="*/ 33 h 105"/>
                <a:gd name="T10" fmla="*/ 53 w 73"/>
                <a:gd name="T11" fmla="*/ 33 h 105"/>
                <a:gd name="T12" fmla="*/ 59 w 73"/>
                <a:gd name="T13" fmla="*/ 36 h 105"/>
                <a:gd name="T14" fmla="*/ 65 w 73"/>
                <a:gd name="T15" fmla="*/ 41 h 105"/>
                <a:gd name="T16" fmla="*/ 70 w 73"/>
                <a:gd name="T17" fmla="*/ 48 h 105"/>
                <a:gd name="T18" fmla="*/ 71 w 73"/>
                <a:gd name="T19" fmla="*/ 57 h 105"/>
                <a:gd name="T20" fmla="*/ 73 w 73"/>
                <a:gd name="T21" fmla="*/ 65 h 105"/>
                <a:gd name="T22" fmla="*/ 71 w 73"/>
                <a:gd name="T23" fmla="*/ 76 h 105"/>
                <a:gd name="T24" fmla="*/ 68 w 73"/>
                <a:gd name="T25" fmla="*/ 86 h 105"/>
                <a:gd name="T26" fmla="*/ 65 w 73"/>
                <a:gd name="T27" fmla="*/ 91 h 105"/>
                <a:gd name="T28" fmla="*/ 61 w 73"/>
                <a:gd name="T29" fmla="*/ 96 h 105"/>
                <a:gd name="T30" fmla="*/ 56 w 73"/>
                <a:gd name="T31" fmla="*/ 100 h 105"/>
                <a:gd name="T32" fmla="*/ 51 w 73"/>
                <a:gd name="T33" fmla="*/ 101 h 105"/>
                <a:gd name="T34" fmla="*/ 46 w 73"/>
                <a:gd name="T35" fmla="*/ 103 h 105"/>
                <a:gd name="T36" fmla="*/ 39 w 73"/>
                <a:gd name="T37" fmla="*/ 105 h 105"/>
                <a:gd name="T38" fmla="*/ 34 w 73"/>
                <a:gd name="T39" fmla="*/ 103 h 105"/>
                <a:gd name="T40" fmla="*/ 29 w 73"/>
                <a:gd name="T41" fmla="*/ 103 h 105"/>
                <a:gd name="T42" fmla="*/ 25 w 73"/>
                <a:gd name="T43" fmla="*/ 101 h 105"/>
                <a:gd name="T44" fmla="*/ 20 w 73"/>
                <a:gd name="T45" fmla="*/ 98 h 105"/>
                <a:gd name="T46" fmla="*/ 8 w 73"/>
                <a:gd name="T47" fmla="*/ 105 h 105"/>
                <a:gd name="T48" fmla="*/ 6 w 73"/>
                <a:gd name="T49" fmla="*/ 105 h 105"/>
                <a:gd name="T50" fmla="*/ 6 w 73"/>
                <a:gd name="T51" fmla="*/ 17 h 105"/>
                <a:gd name="T52" fmla="*/ 6 w 73"/>
                <a:gd name="T53" fmla="*/ 11 h 105"/>
                <a:gd name="T54" fmla="*/ 6 w 73"/>
                <a:gd name="T55" fmla="*/ 9 h 105"/>
                <a:gd name="T56" fmla="*/ 5 w 73"/>
                <a:gd name="T57" fmla="*/ 7 h 105"/>
                <a:gd name="T58" fmla="*/ 3 w 73"/>
                <a:gd name="T59" fmla="*/ 5 h 105"/>
                <a:gd name="T60" fmla="*/ 3 w 73"/>
                <a:gd name="T61" fmla="*/ 4 h 105"/>
                <a:gd name="T62" fmla="*/ 0 w 73"/>
                <a:gd name="T63" fmla="*/ 4 h 105"/>
                <a:gd name="T64" fmla="*/ 0 w 73"/>
                <a:gd name="T65" fmla="*/ 0 h 105"/>
                <a:gd name="T66" fmla="*/ 27 w 73"/>
                <a:gd name="T67" fmla="*/ 0 h 105"/>
                <a:gd name="T68" fmla="*/ 27 w 73"/>
                <a:gd name="T69" fmla="*/ 48 h 105"/>
                <a:gd name="T70" fmla="*/ 27 w 73"/>
                <a:gd name="T71" fmla="*/ 77 h 105"/>
                <a:gd name="T72" fmla="*/ 27 w 73"/>
                <a:gd name="T73" fmla="*/ 84 h 105"/>
                <a:gd name="T74" fmla="*/ 27 w 73"/>
                <a:gd name="T75" fmla="*/ 88 h 105"/>
                <a:gd name="T76" fmla="*/ 27 w 73"/>
                <a:gd name="T77" fmla="*/ 89 h 105"/>
                <a:gd name="T78" fmla="*/ 29 w 73"/>
                <a:gd name="T79" fmla="*/ 94 h 105"/>
                <a:gd name="T80" fmla="*/ 30 w 73"/>
                <a:gd name="T81" fmla="*/ 96 h 105"/>
                <a:gd name="T82" fmla="*/ 34 w 73"/>
                <a:gd name="T83" fmla="*/ 100 h 105"/>
                <a:gd name="T84" fmla="*/ 39 w 73"/>
                <a:gd name="T85" fmla="*/ 100 h 105"/>
                <a:gd name="T86" fmla="*/ 42 w 73"/>
                <a:gd name="T87" fmla="*/ 100 h 105"/>
                <a:gd name="T88" fmla="*/ 46 w 73"/>
                <a:gd name="T89" fmla="*/ 98 h 105"/>
                <a:gd name="T90" fmla="*/ 47 w 73"/>
                <a:gd name="T91" fmla="*/ 94 h 105"/>
                <a:gd name="T92" fmla="*/ 51 w 73"/>
                <a:gd name="T93" fmla="*/ 89 h 105"/>
                <a:gd name="T94" fmla="*/ 51 w 73"/>
                <a:gd name="T95" fmla="*/ 84 h 105"/>
                <a:gd name="T96" fmla="*/ 53 w 73"/>
                <a:gd name="T97" fmla="*/ 76 h 105"/>
                <a:gd name="T98" fmla="*/ 53 w 73"/>
                <a:gd name="T99" fmla="*/ 67 h 105"/>
                <a:gd name="T100" fmla="*/ 51 w 73"/>
                <a:gd name="T101" fmla="*/ 57 h 105"/>
                <a:gd name="T102" fmla="*/ 51 w 73"/>
                <a:gd name="T103" fmla="*/ 50 h 105"/>
                <a:gd name="T104" fmla="*/ 47 w 73"/>
                <a:gd name="T105" fmla="*/ 45 h 105"/>
                <a:gd name="T106" fmla="*/ 44 w 73"/>
                <a:gd name="T107" fmla="*/ 41 h 105"/>
                <a:gd name="T108" fmla="*/ 39 w 73"/>
                <a:gd name="T109" fmla="*/ 41 h 105"/>
                <a:gd name="T110" fmla="*/ 36 w 73"/>
                <a:gd name="T111" fmla="*/ 41 h 105"/>
                <a:gd name="T112" fmla="*/ 30 w 73"/>
                <a:gd name="T113" fmla="*/ 43 h 105"/>
                <a:gd name="T114" fmla="*/ 27 w 73"/>
                <a:gd name="T115" fmla="*/ 48 h 10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"/>
                <a:gd name="T175" fmla="*/ 0 h 105"/>
                <a:gd name="T176" fmla="*/ 73 w 73"/>
                <a:gd name="T177" fmla="*/ 105 h 10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" h="105">
                  <a:moveTo>
                    <a:pt x="27" y="0"/>
                  </a:moveTo>
                  <a:lnTo>
                    <a:pt x="27" y="41"/>
                  </a:lnTo>
                  <a:lnTo>
                    <a:pt x="32" y="36"/>
                  </a:lnTo>
                  <a:lnTo>
                    <a:pt x="39" y="33"/>
                  </a:lnTo>
                  <a:lnTo>
                    <a:pt x="46" y="33"/>
                  </a:lnTo>
                  <a:lnTo>
                    <a:pt x="53" y="33"/>
                  </a:lnTo>
                  <a:lnTo>
                    <a:pt x="59" y="36"/>
                  </a:lnTo>
                  <a:lnTo>
                    <a:pt x="65" y="41"/>
                  </a:lnTo>
                  <a:lnTo>
                    <a:pt x="70" y="48"/>
                  </a:lnTo>
                  <a:lnTo>
                    <a:pt x="71" y="57"/>
                  </a:lnTo>
                  <a:lnTo>
                    <a:pt x="73" y="65"/>
                  </a:lnTo>
                  <a:lnTo>
                    <a:pt x="71" y="76"/>
                  </a:lnTo>
                  <a:lnTo>
                    <a:pt x="68" y="86"/>
                  </a:lnTo>
                  <a:lnTo>
                    <a:pt x="65" y="91"/>
                  </a:lnTo>
                  <a:lnTo>
                    <a:pt x="61" y="96"/>
                  </a:lnTo>
                  <a:lnTo>
                    <a:pt x="56" y="100"/>
                  </a:lnTo>
                  <a:lnTo>
                    <a:pt x="51" y="101"/>
                  </a:lnTo>
                  <a:lnTo>
                    <a:pt x="46" y="103"/>
                  </a:lnTo>
                  <a:lnTo>
                    <a:pt x="39" y="105"/>
                  </a:lnTo>
                  <a:lnTo>
                    <a:pt x="34" y="103"/>
                  </a:lnTo>
                  <a:lnTo>
                    <a:pt x="29" y="103"/>
                  </a:lnTo>
                  <a:lnTo>
                    <a:pt x="25" y="101"/>
                  </a:lnTo>
                  <a:lnTo>
                    <a:pt x="20" y="98"/>
                  </a:lnTo>
                  <a:lnTo>
                    <a:pt x="8" y="105"/>
                  </a:lnTo>
                  <a:lnTo>
                    <a:pt x="6" y="105"/>
                  </a:lnTo>
                  <a:lnTo>
                    <a:pt x="6" y="17"/>
                  </a:lnTo>
                  <a:lnTo>
                    <a:pt x="6" y="11"/>
                  </a:lnTo>
                  <a:lnTo>
                    <a:pt x="6" y="9"/>
                  </a:lnTo>
                  <a:lnTo>
                    <a:pt x="5" y="7"/>
                  </a:lnTo>
                  <a:lnTo>
                    <a:pt x="3" y="5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7" y="0"/>
                  </a:lnTo>
                  <a:close/>
                  <a:moveTo>
                    <a:pt x="27" y="48"/>
                  </a:moveTo>
                  <a:lnTo>
                    <a:pt x="27" y="77"/>
                  </a:lnTo>
                  <a:lnTo>
                    <a:pt x="27" y="84"/>
                  </a:lnTo>
                  <a:lnTo>
                    <a:pt x="27" y="88"/>
                  </a:lnTo>
                  <a:lnTo>
                    <a:pt x="27" y="89"/>
                  </a:lnTo>
                  <a:lnTo>
                    <a:pt x="29" y="94"/>
                  </a:lnTo>
                  <a:lnTo>
                    <a:pt x="30" y="96"/>
                  </a:lnTo>
                  <a:lnTo>
                    <a:pt x="34" y="100"/>
                  </a:lnTo>
                  <a:lnTo>
                    <a:pt x="39" y="100"/>
                  </a:lnTo>
                  <a:lnTo>
                    <a:pt x="42" y="100"/>
                  </a:lnTo>
                  <a:lnTo>
                    <a:pt x="46" y="98"/>
                  </a:lnTo>
                  <a:lnTo>
                    <a:pt x="47" y="94"/>
                  </a:lnTo>
                  <a:lnTo>
                    <a:pt x="51" y="89"/>
                  </a:lnTo>
                  <a:lnTo>
                    <a:pt x="51" y="84"/>
                  </a:lnTo>
                  <a:lnTo>
                    <a:pt x="53" y="76"/>
                  </a:lnTo>
                  <a:lnTo>
                    <a:pt x="53" y="67"/>
                  </a:lnTo>
                  <a:lnTo>
                    <a:pt x="51" y="57"/>
                  </a:lnTo>
                  <a:lnTo>
                    <a:pt x="51" y="50"/>
                  </a:lnTo>
                  <a:lnTo>
                    <a:pt x="47" y="45"/>
                  </a:lnTo>
                  <a:lnTo>
                    <a:pt x="44" y="41"/>
                  </a:lnTo>
                  <a:lnTo>
                    <a:pt x="39" y="41"/>
                  </a:lnTo>
                  <a:lnTo>
                    <a:pt x="36" y="41"/>
                  </a:lnTo>
                  <a:lnTo>
                    <a:pt x="30" y="43"/>
                  </a:lnTo>
                  <a:lnTo>
                    <a:pt x="27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57" name="Freeform 110"/>
            <p:cNvSpPr>
              <a:spLocks/>
            </p:cNvSpPr>
            <p:nvPr/>
          </p:nvSpPr>
          <p:spPr bwMode="auto">
            <a:xfrm>
              <a:off x="1496" y="3286"/>
              <a:ext cx="52" cy="65"/>
            </a:xfrm>
            <a:custGeom>
              <a:avLst/>
              <a:gdLst>
                <a:gd name="T0" fmla="*/ 18 w 52"/>
                <a:gd name="T1" fmla="*/ 0 h 65"/>
                <a:gd name="T2" fmla="*/ 18 w 52"/>
                <a:gd name="T3" fmla="*/ 43 h 65"/>
                <a:gd name="T4" fmla="*/ 28 w 52"/>
                <a:gd name="T5" fmla="*/ 33 h 65"/>
                <a:gd name="T6" fmla="*/ 31 w 52"/>
                <a:gd name="T7" fmla="*/ 31 h 65"/>
                <a:gd name="T8" fmla="*/ 31 w 52"/>
                <a:gd name="T9" fmla="*/ 29 h 65"/>
                <a:gd name="T10" fmla="*/ 33 w 52"/>
                <a:gd name="T11" fmla="*/ 27 h 65"/>
                <a:gd name="T12" fmla="*/ 33 w 52"/>
                <a:gd name="T13" fmla="*/ 26 h 65"/>
                <a:gd name="T14" fmla="*/ 33 w 52"/>
                <a:gd name="T15" fmla="*/ 26 h 65"/>
                <a:gd name="T16" fmla="*/ 31 w 52"/>
                <a:gd name="T17" fmla="*/ 24 h 65"/>
                <a:gd name="T18" fmla="*/ 29 w 52"/>
                <a:gd name="T19" fmla="*/ 24 h 65"/>
                <a:gd name="T20" fmla="*/ 28 w 52"/>
                <a:gd name="T21" fmla="*/ 22 h 65"/>
                <a:gd name="T22" fmla="*/ 28 w 52"/>
                <a:gd name="T23" fmla="*/ 21 h 65"/>
                <a:gd name="T24" fmla="*/ 47 w 52"/>
                <a:gd name="T25" fmla="*/ 21 h 65"/>
                <a:gd name="T26" fmla="*/ 47 w 52"/>
                <a:gd name="T27" fmla="*/ 22 h 65"/>
                <a:gd name="T28" fmla="*/ 43 w 52"/>
                <a:gd name="T29" fmla="*/ 24 h 65"/>
                <a:gd name="T30" fmla="*/ 41 w 52"/>
                <a:gd name="T31" fmla="*/ 24 h 65"/>
                <a:gd name="T32" fmla="*/ 40 w 52"/>
                <a:gd name="T33" fmla="*/ 26 h 65"/>
                <a:gd name="T34" fmla="*/ 36 w 52"/>
                <a:gd name="T35" fmla="*/ 29 h 65"/>
                <a:gd name="T36" fmla="*/ 33 w 52"/>
                <a:gd name="T37" fmla="*/ 33 h 65"/>
                <a:gd name="T38" fmla="*/ 29 w 52"/>
                <a:gd name="T39" fmla="*/ 36 h 65"/>
                <a:gd name="T40" fmla="*/ 40 w 52"/>
                <a:gd name="T41" fmla="*/ 50 h 65"/>
                <a:gd name="T42" fmla="*/ 43 w 52"/>
                <a:gd name="T43" fmla="*/ 56 h 65"/>
                <a:gd name="T44" fmla="*/ 47 w 52"/>
                <a:gd name="T45" fmla="*/ 60 h 65"/>
                <a:gd name="T46" fmla="*/ 47 w 52"/>
                <a:gd name="T47" fmla="*/ 62 h 65"/>
                <a:gd name="T48" fmla="*/ 48 w 52"/>
                <a:gd name="T49" fmla="*/ 62 h 65"/>
                <a:gd name="T50" fmla="*/ 52 w 52"/>
                <a:gd name="T51" fmla="*/ 63 h 65"/>
                <a:gd name="T52" fmla="*/ 52 w 52"/>
                <a:gd name="T53" fmla="*/ 65 h 65"/>
                <a:gd name="T54" fmla="*/ 28 w 52"/>
                <a:gd name="T55" fmla="*/ 65 h 65"/>
                <a:gd name="T56" fmla="*/ 28 w 52"/>
                <a:gd name="T57" fmla="*/ 63 h 65"/>
                <a:gd name="T58" fmla="*/ 29 w 52"/>
                <a:gd name="T59" fmla="*/ 63 h 65"/>
                <a:gd name="T60" fmla="*/ 29 w 52"/>
                <a:gd name="T61" fmla="*/ 62 h 65"/>
                <a:gd name="T62" fmla="*/ 29 w 52"/>
                <a:gd name="T63" fmla="*/ 62 h 65"/>
                <a:gd name="T64" fmla="*/ 31 w 52"/>
                <a:gd name="T65" fmla="*/ 62 h 65"/>
                <a:gd name="T66" fmla="*/ 29 w 52"/>
                <a:gd name="T67" fmla="*/ 60 h 65"/>
                <a:gd name="T68" fmla="*/ 28 w 52"/>
                <a:gd name="T69" fmla="*/ 56 h 65"/>
                <a:gd name="T70" fmla="*/ 19 w 52"/>
                <a:gd name="T71" fmla="*/ 44 h 65"/>
                <a:gd name="T72" fmla="*/ 18 w 52"/>
                <a:gd name="T73" fmla="*/ 48 h 65"/>
                <a:gd name="T74" fmla="*/ 18 w 52"/>
                <a:gd name="T75" fmla="*/ 55 h 65"/>
                <a:gd name="T76" fmla="*/ 18 w 52"/>
                <a:gd name="T77" fmla="*/ 60 h 65"/>
                <a:gd name="T78" fmla="*/ 18 w 52"/>
                <a:gd name="T79" fmla="*/ 62 h 65"/>
                <a:gd name="T80" fmla="*/ 19 w 52"/>
                <a:gd name="T81" fmla="*/ 62 h 65"/>
                <a:gd name="T82" fmla="*/ 21 w 52"/>
                <a:gd name="T83" fmla="*/ 63 h 65"/>
                <a:gd name="T84" fmla="*/ 21 w 52"/>
                <a:gd name="T85" fmla="*/ 65 h 65"/>
                <a:gd name="T86" fmla="*/ 0 w 52"/>
                <a:gd name="T87" fmla="*/ 65 h 65"/>
                <a:gd name="T88" fmla="*/ 0 w 52"/>
                <a:gd name="T89" fmla="*/ 63 h 65"/>
                <a:gd name="T90" fmla="*/ 2 w 52"/>
                <a:gd name="T91" fmla="*/ 62 h 65"/>
                <a:gd name="T92" fmla="*/ 4 w 52"/>
                <a:gd name="T93" fmla="*/ 62 h 65"/>
                <a:gd name="T94" fmla="*/ 4 w 52"/>
                <a:gd name="T95" fmla="*/ 58 h 65"/>
                <a:gd name="T96" fmla="*/ 4 w 52"/>
                <a:gd name="T97" fmla="*/ 55 h 65"/>
                <a:gd name="T98" fmla="*/ 4 w 52"/>
                <a:gd name="T99" fmla="*/ 10 h 65"/>
                <a:gd name="T100" fmla="*/ 4 w 52"/>
                <a:gd name="T101" fmla="*/ 5 h 65"/>
                <a:gd name="T102" fmla="*/ 2 w 52"/>
                <a:gd name="T103" fmla="*/ 3 h 65"/>
                <a:gd name="T104" fmla="*/ 2 w 52"/>
                <a:gd name="T105" fmla="*/ 2 h 65"/>
                <a:gd name="T106" fmla="*/ 0 w 52"/>
                <a:gd name="T107" fmla="*/ 2 h 65"/>
                <a:gd name="T108" fmla="*/ 0 w 52"/>
                <a:gd name="T109" fmla="*/ 0 h 65"/>
                <a:gd name="T110" fmla="*/ 18 w 52"/>
                <a:gd name="T111" fmla="*/ 0 h 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"/>
                <a:gd name="T169" fmla="*/ 0 h 65"/>
                <a:gd name="T170" fmla="*/ 52 w 52"/>
                <a:gd name="T171" fmla="*/ 65 h 6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" h="65">
                  <a:moveTo>
                    <a:pt x="18" y="0"/>
                  </a:moveTo>
                  <a:lnTo>
                    <a:pt x="18" y="43"/>
                  </a:lnTo>
                  <a:lnTo>
                    <a:pt x="28" y="33"/>
                  </a:lnTo>
                  <a:lnTo>
                    <a:pt x="31" y="31"/>
                  </a:lnTo>
                  <a:lnTo>
                    <a:pt x="31" y="29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1" y="24"/>
                  </a:lnTo>
                  <a:lnTo>
                    <a:pt x="29" y="24"/>
                  </a:lnTo>
                  <a:lnTo>
                    <a:pt x="28" y="22"/>
                  </a:lnTo>
                  <a:lnTo>
                    <a:pt x="28" y="21"/>
                  </a:lnTo>
                  <a:lnTo>
                    <a:pt x="47" y="21"/>
                  </a:lnTo>
                  <a:lnTo>
                    <a:pt x="47" y="22"/>
                  </a:lnTo>
                  <a:lnTo>
                    <a:pt x="43" y="24"/>
                  </a:lnTo>
                  <a:lnTo>
                    <a:pt x="41" y="24"/>
                  </a:lnTo>
                  <a:lnTo>
                    <a:pt x="40" y="26"/>
                  </a:lnTo>
                  <a:lnTo>
                    <a:pt x="36" y="29"/>
                  </a:lnTo>
                  <a:lnTo>
                    <a:pt x="33" y="33"/>
                  </a:lnTo>
                  <a:lnTo>
                    <a:pt x="29" y="36"/>
                  </a:lnTo>
                  <a:lnTo>
                    <a:pt x="40" y="50"/>
                  </a:lnTo>
                  <a:lnTo>
                    <a:pt x="43" y="56"/>
                  </a:lnTo>
                  <a:lnTo>
                    <a:pt x="47" y="60"/>
                  </a:lnTo>
                  <a:lnTo>
                    <a:pt x="47" y="62"/>
                  </a:lnTo>
                  <a:lnTo>
                    <a:pt x="48" y="62"/>
                  </a:lnTo>
                  <a:lnTo>
                    <a:pt x="52" y="63"/>
                  </a:lnTo>
                  <a:lnTo>
                    <a:pt x="52" y="65"/>
                  </a:lnTo>
                  <a:lnTo>
                    <a:pt x="28" y="65"/>
                  </a:lnTo>
                  <a:lnTo>
                    <a:pt x="28" y="63"/>
                  </a:lnTo>
                  <a:lnTo>
                    <a:pt x="29" y="63"/>
                  </a:lnTo>
                  <a:lnTo>
                    <a:pt x="29" y="62"/>
                  </a:lnTo>
                  <a:lnTo>
                    <a:pt x="31" y="62"/>
                  </a:lnTo>
                  <a:lnTo>
                    <a:pt x="29" y="60"/>
                  </a:lnTo>
                  <a:lnTo>
                    <a:pt x="28" y="56"/>
                  </a:lnTo>
                  <a:lnTo>
                    <a:pt x="19" y="44"/>
                  </a:lnTo>
                  <a:lnTo>
                    <a:pt x="18" y="48"/>
                  </a:lnTo>
                  <a:lnTo>
                    <a:pt x="18" y="55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9" y="62"/>
                  </a:lnTo>
                  <a:lnTo>
                    <a:pt x="21" y="63"/>
                  </a:lnTo>
                  <a:lnTo>
                    <a:pt x="21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4" y="58"/>
                  </a:lnTo>
                  <a:lnTo>
                    <a:pt x="4" y="55"/>
                  </a:lnTo>
                  <a:lnTo>
                    <a:pt x="4" y="10"/>
                  </a:lnTo>
                  <a:lnTo>
                    <a:pt x="4" y="5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58" name="Rectangle 111"/>
            <p:cNvSpPr>
              <a:spLocks noChangeArrowheads="1"/>
            </p:cNvSpPr>
            <p:nvPr/>
          </p:nvSpPr>
          <p:spPr bwMode="auto">
            <a:xfrm>
              <a:off x="2202" y="3286"/>
              <a:ext cx="42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59" name="Freeform 112"/>
            <p:cNvSpPr>
              <a:spLocks noEditPoints="1"/>
            </p:cNvSpPr>
            <p:nvPr/>
          </p:nvSpPr>
          <p:spPr bwMode="auto">
            <a:xfrm>
              <a:off x="2252" y="3257"/>
              <a:ext cx="68" cy="72"/>
            </a:xfrm>
            <a:custGeom>
              <a:avLst/>
              <a:gdLst>
                <a:gd name="T0" fmla="*/ 31 w 68"/>
                <a:gd name="T1" fmla="*/ 67 h 72"/>
                <a:gd name="T2" fmla="*/ 15 w 68"/>
                <a:gd name="T3" fmla="*/ 72 h 72"/>
                <a:gd name="T4" fmla="*/ 5 w 68"/>
                <a:gd name="T5" fmla="*/ 68 h 72"/>
                <a:gd name="T6" fmla="*/ 0 w 68"/>
                <a:gd name="T7" fmla="*/ 58 h 72"/>
                <a:gd name="T8" fmla="*/ 3 w 68"/>
                <a:gd name="T9" fmla="*/ 48 h 72"/>
                <a:gd name="T10" fmla="*/ 19 w 68"/>
                <a:gd name="T11" fmla="*/ 36 h 72"/>
                <a:gd name="T12" fmla="*/ 39 w 68"/>
                <a:gd name="T13" fmla="*/ 20 h 72"/>
                <a:gd name="T14" fmla="*/ 38 w 68"/>
                <a:gd name="T15" fmla="*/ 10 h 72"/>
                <a:gd name="T16" fmla="*/ 34 w 68"/>
                <a:gd name="T17" fmla="*/ 7 h 72"/>
                <a:gd name="T18" fmla="*/ 29 w 68"/>
                <a:gd name="T19" fmla="*/ 5 h 72"/>
                <a:gd name="T20" fmla="*/ 21 w 68"/>
                <a:gd name="T21" fmla="*/ 7 h 72"/>
                <a:gd name="T22" fmla="*/ 19 w 68"/>
                <a:gd name="T23" fmla="*/ 10 h 72"/>
                <a:gd name="T24" fmla="*/ 21 w 68"/>
                <a:gd name="T25" fmla="*/ 14 h 72"/>
                <a:gd name="T26" fmla="*/ 22 w 68"/>
                <a:gd name="T27" fmla="*/ 20 h 72"/>
                <a:gd name="T28" fmla="*/ 21 w 68"/>
                <a:gd name="T29" fmla="*/ 26 h 72"/>
                <a:gd name="T30" fmla="*/ 14 w 68"/>
                <a:gd name="T31" fmla="*/ 29 h 72"/>
                <a:gd name="T32" fmla="*/ 5 w 68"/>
                <a:gd name="T33" fmla="*/ 26 h 72"/>
                <a:gd name="T34" fmla="*/ 2 w 68"/>
                <a:gd name="T35" fmla="*/ 19 h 72"/>
                <a:gd name="T36" fmla="*/ 7 w 68"/>
                <a:gd name="T37" fmla="*/ 10 h 72"/>
                <a:gd name="T38" fmla="*/ 19 w 68"/>
                <a:gd name="T39" fmla="*/ 3 h 72"/>
                <a:gd name="T40" fmla="*/ 34 w 68"/>
                <a:gd name="T41" fmla="*/ 0 h 72"/>
                <a:gd name="T42" fmla="*/ 46 w 68"/>
                <a:gd name="T43" fmla="*/ 2 h 72"/>
                <a:gd name="T44" fmla="*/ 55 w 68"/>
                <a:gd name="T45" fmla="*/ 9 h 72"/>
                <a:gd name="T46" fmla="*/ 58 w 68"/>
                <a:gd name="T47" fmla="*/ 15 h 72"/>
                <a:gd name="T48" fmla="*/ 60 w 68"/>
                <a:gd name="T49" fmla="*/ 27 h 72"/>
                <a:gd name="T50" fmla="*/ 60 w 68"/>
                <a:gd name="T51" fmla="*/ 58 h 72"/>
                <a:gd name="T52" fmla="*/ 60 w 68"/>
                <a:gd name="T53" fmla="*/ 62 h 72"/>
                <a:gd name="T54" fmla="*/ 62 w 68"/>
                <a:gd name="T55" fmla="*/ 62 h 72"/>
                <a:gd name="T56" fmla="*/ 65 w 68"/>
                <a:gd name="T57" fmla="*/ 62 h 72"/>
                <a:gd name="T58" fmla="*/ 68 w 68"/>
                <a:gd name="T59" fmla="*/ 62 h 72"/>
                <a:gd name="T60" fmla="*/ 62 w 68"/>
                <a:gd name="T61" fmla="*/ 68 h 72"/>
                <a:gd name="T62" fmla="*/ 51 w 68"/>
                <a:gd name="T63" fmla="*/ 72 h 72"/>
                <a:gd name="T64" fmla="*/ 43 w 68"/>
                <a:gd name="T65" fmla="*/ 68 h 72"/>
                <a:gd name="T66" fmla="*/ 39 w 68"/>
                <a:gd name="T67" fmla="*/ 60 h 72"/>
                <a:gd name="T68" fmla="*/ 39 w 68"/>
                <a:gd name="T69" fmla="*/ 31 h 72"/>
                <a:gd name="T70" fmla="*/ 24 w 68"/>
                <a:gd name="T71" fmla="*/ 43 h 72"/>
                <a:gd name="T72" fmla="*/ 21 w 68"/>
                <a:gd name="T73" fmla="*/ 51 h 72"/>
                <a:gd name="T74" fmla="*/ 24 w 68"/>
                <a:gd name="T75" fmla="*/ 56 h 72"/>
                <a:gd name="T76" fmla="*/ 29 w 68"/>
                <a:gd name="T77" fmla="*/ 58 h 72"/>
                <a:gd name="T78" fmla="*/ 39 w 68"/>
                <a:gd name="T79" fmla="*/ 56 h 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8"/>
                <a:gd name="T121" fmla="*/ 0 h 72"/>
                <a:gd name="T122" fmla="*/ 68 w 68"/>
                <a:gd name="T123" fmla="*/ 72 h 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8" h="72">
                  <a:moveTo>
                    <a:pt x="39" y="60"/>
                  </a:moveTo>
                  <a:lnTo>
                    <a:pt x="31" y="67"/>
                  </a:lnTo>
                  <a:lnTo>
                    <a:pt x="22" y="70"/>
                  </a:lnTo>
                  <a:lnTo>
                    <a:pt x="15" y="72"/>
                  </a:lnTo>
                  <a:lnTo>
                    <a:pt x="9" y="70"/>
                  </a:lnTo>
                  <a:lnTo>
                    <a:pt x="5" y="68"/>
                  </a:lnTo>
                  <a:lnTo>
                    <a:pt x="2" y="63"/>
                  </a:lnTo>
                  <a:lnTo>
                    <a:pt x="0" y="58"/>
                  </a:lnTo>
                  <a:lnTo>
                    <a:pt x="2" y="53"/>
                  </a:lnTo>
                  <a:lnTo>
                    <a:pt x="3" y="48"/>
                  </a:lnTo>
                  <a:lnTo>
                    <a:pt x="7" y="44"/>
                  </a:lnTo>
                  <a:lnTo>
                    <a:pt x="19" y="36"/>
                  </a:lnTo>
                  <a:lnTo>
                    <a:pt x="39" y="27"/>
                  </a:lnTo>
                  <a:lnTo>
                    <a:pt x="39" y="20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9"/>
                  </a:lnTo>
                  <a:lnTo>
                    <a:pt x="34" y="7"/>
                  </a:lnTo>
                  <a:lnTo>
                    <a:pt x="31" y="5"/>
                  </a:lnTo>
                  <a:lnTo>
                    <a:pt x="29" y="5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21" y="14"/>
                  </a:lnTo>
                  <a:lnTo>
                    <a:pt x="22" y="17"/>
                  </a:lnTo>
                  <a:lnTo>
                    <a:pt x="22" y="20"/>
                  </a:lnTo>
                  <a:lnTo>
                    <a:pt x="22" y="24"/>
                  </a:lnTo>
                  <a:lnTo>
                    <a:pt x="21" y="26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9" y="27"/>
                  </a:lnTo>
                  <a:lnTo>
                    <a:pt x="5" y="26"/>
                  </a:lnTo>
                  <a:lnTo>
                    <a:pt x="3" y="22"/>
                  </a:lnTo>
                  <a:lnTo>
                    <a:pt x="2" y="19"/>
                  </a:lnTo>
                  <a:lnTo>
                    <a:pt x="3" y="15"/>
                  </a:lnTo>
                  <a:lnTo>
                    <a:pt x="7" y="10"/>
                  </a:lnTo>
                  <a:lnTo>
                    <a:pt x="12" y="5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6" y="2"/>
                  </a:lnTo>
                  <a:lnTo>
                    <a:pt x="51" y="3"/>
                  </a:lnTo>
                  <a:lnTo>
                    <a:pt x="55" y="9"/>
                  </a:lnTo>
                  <a:lnTo>
                    <a:pt x="58" y="14"/>
                  </a:lnTo>
                  <a:lnTo>
                    <a:pt x="58" y="15"/>
                  </a:lnTo>
                  <a:lnTo>
                    <a:pt x="60" y="20"/>
                  </a:lnTo>
                  <a:lnTo>
                    <a:pt x="60" y="27"/>
                  </a:lnTo>
                  <a:lnTo>
                    <a:pt x="60" y="53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3" y="62"/>
                  </a:lnTo>
                  <a:lnTo>
                    <a:pt x="65" y="62"/>
                  </a:lnTo>
                  <a:lnTo>
                    <a:pt x="67" y="60"/>
                  </a:lnTo>
                  <a:lnTo>
                    <a:pt x="68" y="62"/>
                  </a:lnTo>
                  <a:lnTo>
                    <a:pt x="65" y="67"/>
                  </a:lnTo>
                  <a:lnTo>
                    <a:pt x="62" y="68"/>
                  </a:lnTo>
                  <a:lnTo>
                    <a:pt x="56" y="72"/>
                  </a:lnTo>
                  <a:lnTo>
                    <a:pt x="51" y="72"/>
                  </a:lnTo>
                  <a:lnTo>
                    <a:pt x="46" y="70"/>
                  </a:lnTo>
                  <a:lnTo>
                    <a:pt x="43" y="68"/>
                  </a:lnTo>
                  <a:lnTo>
                    <a:pt x="39" y="65"/>
                  </a:lnTo>
                  <a:lnTo>
                    <a:pt x="39" y="60"/>
                  </a:lnTo>
                  <a:close/>
                  <a:moveTo>
                    <a:pt x="39" y="56"/>
                  </a:moveTo>
                  <a:lnTo>
                    <a:pt x="39" y="31"/>
                  </a:lnTo>
                  <a:lnTo>
                    <a:pt x="31" y="38"/>
                  </a:lnTo>
                  <a:lnTo>
                    <a:pt x="24" y="43"/>
                  </a:lnTo>
                  <a:lnTo>
                    <a:pt x="22" y="46"/>
                  </a:lnTo>
                  <a:lnTo>
                    <a:pt x="21" y="51"/>
                  </a:lnTo>
                  <a:lnTo>
                    <a:pt x="22" y="55"/>
                  </a:lnTo>
                  <a:lnTo>
                    <a:pt x="24" y="56"/>
                  </a:lnTo>
                  <a:lnTo>
                    <a:pt x="26" y="58"/>
                  </a:lnTo>
                  <a:lnTo>
                    <a:pt x="29" y="58"/>
                  </a:lnTo>
                  <a:lnTo>
                    <a:pt x="34" y="58"/>
                  </a:lnTo>
                  <a:lnTo>
                    <a:pt x="39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0" name="Freeform 113"/>
            <p:cNvSpPr>
              <a:spLocks/>
            </p:cNvSpPr>
            <p:nvPr/>
          </p:nvSpPr>
          <p:spPr bwMode="auto">
            <a:xfrm>
              <a:off x="2327" y="3233"/>
              <a:ext cx="46" cy="96"/>
            </a:xfrm>
            <a:custGeom>
              <a:avLst/>
              <a:gdLst>
                <a:gd name="T0" fmla="*/ 31 w 46"/>
                <a:gd name="T1" fmla="*/ 0 h 96"/>
                <a:gd name="T2" fmla="*/ 31 w 46"/>
                <a:gd name="T3" fmla="*/ 26 h 96"/>
                <a:gd name="T4" fmla="*/ 46 w 46"/>
                <a:gd name="T5" fmla="*/ 26 h 96"/>
                <a:gd name="T6" fmla="*/ 46 w 46"/>
                <a:gd name="T7" fmla="*/ 34 h 96"/>
                <a:gd name="T8" fmla="*/ 31 w 46"/>
                <a:gd name="T9" fmla="*/ 34 h 96"/>
                <a:gd name="T10" fmla="*/ 31 w 46"/>
                <a:gd name="T11" fmla="*/ 75 h 96"/>
                <a:gd name="T12" fmla="*/ 31 w 46"/>
                <a:gd name="T13" fmla="*/ 80 h 96"/>
                <a:gd name="T14" fmla="*/ 31 w 46"/>
                <a:gd name="T15" fmla="*/ 82 h 96"/>
                <a:gd name="T16" fmla="*/ 31 w 46"/>
                <a:gd name="T17" fmla="*/ 84 h 96"/>
                <a:gd name="T18" fmla="*/ 33 w 46"/>
                <a:gd name="T19" fmla="*/ 86 h 96"/>
                <a:gd name="T20" fmla="*/ 34 w 46"/>
                <a:gd name="T21" fmla="*/ 86 h 96"/>
                <a:gd name="T22" fmla="*/ 34 w 46"/>
                <a:gd name="T23" fmla="*/ 86 h 96"/>
                <a:gd name="T24" fmla="*/ 40 w 46"/>
                <a:gd name="T25" fmla="*/ 84 h 96"/>
                <a:gd name="T26" fmla="*/ 43 w 46"/>
                <a:gd name="T27" fmla="*/ 80 h 96"/>
                <a:gd name="T28" fmla="*/ 45 w 46"/>
                <a:gd name="T29" fmla="*/ 82 h 96"/>
                <a:gd name="T30" fmla="*/ 41 w 46"/>
                <a:gd name="T31" fmla="*/ 87 h 96"/>
                <a:gd name="T32" fmla="*/ 38 w 46"/>
                <a:gd name="T33" fmla="*/ 92 h 96"/>
                <a:gd name="T34" fmla="*/ 33 w 46"/>
                <a:gd name="T35" fmla="*/ 94 h 96"/>
                <a:gd name="T36" fmla="*/ 26 w 46"/>
                <a:gd name="T37" fmla="*/ 96 h 96"/>
                <a:gd name="T38" fmla="*/ 21 w 46"/>
                <a:gd name="T39" fmla="*/ 94 h 96"/>
                <a:gd name="T40" fmla="*/ 16 w 46"/>
                <a:gd name="T41" fmla="*/ 92 h 96"/>
                <a:gd name="T42" fmla="*/ 12 w 46"/>
                <a:gd name="T43" fmla="*/ 89 h 96"/>
                <a:gd name="T44" fmla="*/ 11 w 46"/>
                <a:gd name="T45" fmla="*/ 84 h 96"/>
                <a:gd name="T46" fmla="*/ 11 w 46"/>
                <a:gd name="T47" fmla="*/ 82 h 96"/>
                <a:gd name="T48" fmla="*/ 11 w 46"/>
                <a:gd name="T49" fmla="*/ 77 h 96"/>
                <a:gd name="T50" fmla="*/ 11 w 46"/>
                <a:gd name="T51" fmla="*/ 70 h 96"/>
                <a:gd name="T52" fmla="*/ 11 w 46"/>
                <a:gd name="T53" fmla="*/ 34 h 96"/>
                <a:gd name="T54" fmla="*/ 0 w 46"/>
                <a:gd name="T55" fmla="*/ 34 h 96"/>
                <a:gd name="T56" fmla="*/ 0 w 46"/>
                <a:gd name="T57" fmla="*/ 31 h 96"/>
                <a:gd name="T58" fmla="*/ 9 w 46"/>
                <a:gd name="T59" fmla="*/ 24 h 96"/>
                <a:gd name="T60" fmla="*/ 16 w 46"/>
                <a:gd name="T61" fmla="*/ 17 h 96"/>
                <a:gd name="T62" fmla="*/ 23 w 46"/>
                <a:gd name="T63" fmla="*/ 9 h 96"/>
                <a:gd name="T64" fmla="*/ 28 w 46"/>
                <a:gd name="T65" fmla="*/ 0 h 96"/>
                <a:gd name="T66" fmla="*/ 31 w 46"/>
                <a:gd name="T67" fmla="*/ 0 h 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"/>
                <a:gd name="T103" fmla="*/ 0 h 96"/>
                <a:gd name="T104" fmla="*/ 46 w 46"/>
                <a:gd name="T105" fmla="*/ 96 h 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" h="96">
                  <a:moveTo>
                    <a:pt x="31" y="0"/>
                  </a:moveTo>
                  <a:lnTo>
                    <a:pt x="31" y="26"/>
                  </a:lnTo>
                  <a:lnTo>
                    <a:pt x="46" y="26"/>
                  </a:lnTo>
                  <a:lnTo>
                    <a:pt x="46" y="34"/>
                  </a:lnTo>
                  <a:lnTo>
                    <a:pt x="31" y="34"/>
                  </a:lnTo>
                  <a:lnTo>
                    <a:pt x="31" y="75"/>
                  </a:lnTo>
                  <a:lnTo>
                    <a:pt x="31" y="80"/>
                  </a:lnTo>
                  <a:lnTo>
                    <a:pt x="31" y="82"/>
                  </a:lnTo>
                  <a:lnTo>
                    <a:pt x="31" y="84"/>
                  </a:lnTo>
                  <a:lnTo>
                    <a:pt x="33" y="86"/>
                  </a:lnTo>
                  <a:lnTo>
                    <a:pt x="34" y="86"/>
                  </a:lnTo>
                  <a:lnTo>
                    <a:pt x="40" y="84"/>
                  </a:lnTo>
                  <a:lnTo>
                    <a:pt x="43" y="80"/>
                  </a:lnTo>
                  <a:lnTo>
                    <a:pt x="45" y="82"/>
                  </a:lnTo>
                  <a:lnTo>
                    <a:pt x="41" y="87"/>
                  </a:lnTo>
                  <a:lnTo>
                    <a:pt x="38" y="92"/>
                  </a:lnTo>
                  <a:lnTo>
                    <a:pt x="33" y="94"/>
                  </a:lnTo>
                  <a:lnTo>
                    <a:pt x="26" y="96"/>
                  </a:lnTo>
                  <a:lnTo>
                    <a:pt x="21" y="94"/>
                  </a:lnTo>
                  <a:lnTo>
                    <a:pt x="16" y="92"/>
                  </a:lnTo>
                  <a:lnTo>
                    <a:pt x="12" y="89"/>
                  </a:lnTo>
                  <a:lnTo>
                    <a:pt x="11" y="84"/>
                  </a:lnTo>
                  <a:lnTo>
                    <a:pt x="11" y="82"/>
                  </a:lnTo>
                  <a:lnTo>
                    <a:pt x="11" y="77"/>
                  </a:lnTo>
                  <a:lnTo>
                    <a:pt x="11" y="70"/>
                  </a:lnTo>
                  <a:lnTo>
                    <a:pt x="11" y="34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9" y="24"/>
                  </a:lnTo>
                  <a:lnTo>
                    <a:pt x="16" y="17"/>
                  </a:lnTo>
                  <a:lnTo>
                    <a:pt x="23" y="9"/>
                  </a:lnTo>
                  <a:lnTo>
                    <a:pt x="28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1" name="Freeform 114"/>
            <p:cNvSpPr>
              <a:spLocks noEditPoints="1"/>
            </p:cNvSpPr>
            <p:nvPr/>
          </p:nvSpPr>
          <p:spPr bwMode="auto">
            <a:xfrm>
              <a:off x="2382" y="3224"/>
              <a:ext cx="32" cy="103"/>
            </a:xfrm>
            <a:custGeom>
              <a:avLst/>
              <a:gdLst>
                <a:gd name="T0" fmla="*/ 15 w 32"/>
                <a:gd name="T1" fmla="*/ 0 h 103"/>
                <a:gd name="T2" fmla="*/ 21 w 32"/>
                <a:gd name="T3" fmla="*/ 0 h 103"/>
                <a:gd name="T4" fmla="*/ 24 w 32"/>
                <a:gd name="T5" fmla="*/ 2 h 103"/>
                <a:gd name="T6" fmla="*/ 26 w 32"/>
                <a:gd name="T7" fmla="*/ 6 h 103"/>
                <a:gd name="T8" fmla="*/ 26 w 32"/>
                <a:gd name="T9" fmla="*/ 11 h 103"/>
                <a:gd name="T10" fmla="*/ 26 w 32"/>
                <a:gd name="T11" fmla="*/ 14 h 103"/>
                <a:gd name="T12" fmla="*/ 24 w 32"/>
                <a:gd name="T13" fmla="*/ 18 h 103"/>
                <a:gd name="T14" fmla="*/ 21 w 32"/>
                <a:gd name="T15" fmla="*/ 19 h 103"/>
                <a:gd name="T16" fmla="*/ 15 w 32"/>
                <a:gd name="T17" fmla="*/ 21 h 103"/>
                <a:gd name="T18" fmla="*/ 12 w 32"/>
                <a:gd name="T19" fmla="*/ 19 h 103"/>
                <a:gd name="T20" fmla="*/ 9 w 32"/>
                <a:gd name="T21" fmla="*/ 18 h 103"/>
                <a:gd name="T22" fmla="*/ 7 w 32"/>
                <a:gd name="T23" fmla="*/ 14 h 103"/>
                <a:gd name="T24" fmla="*/ 5 w 32"/>
                <a:gd name="T25" fmla="*/ 11 h 103"/>
                <a:gd name="T26" fmla="*/ 7 w 32"/>
                <a:gd name="T27" fmla="*/ 6 h 103"/>
                <a:gd name="T28" fmla="*/ 9 w 32"/>
                <a:gd name="T29" fmla="*/ 2 h 103"/>
                <a:gd name="T30" fmla="*/ 12 w 32"/>
                <a:gd name="T31" fmla="*/ 0 h 103"/>
                <a:gd name="T32" fmla="*/ 15 w 32"/>
                <a:gd name="T33" fmla="*/ 0 h 103"/>
                <a:gd name="T34" fmla="*/ 26 w 32"/>
                <a:gd name="T35" fmla="*/ 35 h 103"/>
                <a:gd name="T36" fmla="*/ 26 w 32"/>
                <a:gd name="T37" fmla="*/ 88 h 103"/>
                <a:gd name="T38" fmla="*/ 26 w 32"/>
                <a:gd name="T39" fmla="*/ 91 h 103"/>
                <a:gd name="T40" fmla="*/ 27 w 32"/>
                <a:gd name="T41" fmla="*/ 95 h 103"/>
                <a:gd name="T42" fmla="*/ 27 w 32"/>
                <a:gd name="T43" fmla="*/ 98 h 103"/>
                <a:gd name="T44" fmla="*/ 29 w 32"/>
                <a:gd name="T45" fmla="*/ 100 h 103"/>
                <a:gd name="T46" fmla="*/ 32 w 32"/>
                <a:gd name="T47" fmla="*/ 100 h 103"/>
                <a:gd name="T48" fmla="*/ 32 w 32"/>
                <a:gd name="T49" fmla="*/ 103 h 103"/>
                <a:gd name="T50" fmla="*/ 0 w 32"/>
                <a:gd name="T51" fmla="*/ 103 h 103"/>
                <a:gd name="T52" fmla="*/ 0 w 32"/>
                <a:gd name="T53" fmla="*/ 100 h 103"/>
                <a:gd name="T54" fmla="*/ 2 w 32"/>
                <a:gd name="T55" fmla="*/ 100 h 103"/>
                <a:gd name="T56" fmla="*/ 5 w 32"/>
                <a:gd name="T57" fmla="*/ 96 h 103"/>
                <a:gd name="T58" fmla="*/ 5 w 32"/>
                <a:gd name="T59" fmla="*/ 95 h 103"/>
                <a:gd name="T60" fmla="*/ 5 w 32"/>
                <a:gd name="T61" fmla="*/ 91 h 103"/>
                <a:gd name="T62" fmla="*/ 5 w 32"/>
                <a:gd name="T63" fmla="*/ 88 h 103"/>
                <a:gd name="T64" fmla="*/ 5 w 32"/>
                <a:gd name="T65" fmla="*/ 50 h 103"/>
                <a:gd name="T66" fmla="*/ 5 w 32"/>
                <a:gd name="T67" fmla="*/ 47 h 103"/>
                <a:gd name="T68" fmla="*/ 5 w 32"/>
                <a:gd name="T69" fmla="*/ 43 h 103"/>
                <a:gd name="T70" fmla="*/ 5 w 32"/>
                <a:gd name="T71" fmla="*/ 40 h 103"/>
                <a:gd name="T72" fmla="*/ 2 w 32"/>
                <a:gd name="T73" fmla="*/ 38 h 103"/>
                <a:gd name="T74" fmla="*/ 0 w 32"/>
                <a:gd name="T75" fmla="*/ 38 h 103"/>
                <a:gd name="T76" fmla="*/ 0 w 32"/>
                <a:gd name="T77" fmla="*/ 35 h 103"/>
                <a:gd name="T78" fmla="*/ 26 w 32"/>
                <a:gd name="T79" fmla="*/ 35 h 1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2"/>
                <a:gd name="T121" fmla="*/ 0 h 103"/>
                <a:gd name="T122" fmla="*/ 32 w 32"/>
                <a:gd name="T123" fmla="*/ 103 h 1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2" h="103">
                  <a:moveTo>
                    <a:pt x="15" y="0"/>
                  </a:moveTo>
                  <a:lnTo>
                    <a:pt x="21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4"/>
                  </a:lnTo>
                  <a:lnTo>
                    <a:pt x="24" y="18"/>
                  </a:lnTo>
                  <a:lnTo>
                    <a:pt x="21" y="19"/>
                  </a:lnTo>
                  <a:lnTo>
                    <a:pt x="15" y="21"/>
                  </a:lnTo>
                  <a:lnTo>
                    <a:pt x="12" y="19"/>
                  </a:lnTo>
                  <a:lnTo>
                    <a:pt x="9" y="18"/>
                  </a:lnTo>
                  <a:lnTo>
                    <a:pt x="7" y="14"/>
                  </a:lnTo>
                  <a:lnTo>
                    <a:pt x="5" y="11"/>
                  </a:lnTo>
                  <a:lnTo>
                    <a:pt x="7" y="6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close/>
                  <a:moveTo>
                    <a:pt x="26" y="35"/>
                  </a:moveTo>
                  <a:lnTo>
                    <a:pt x="26" y="88"/>
                  </a:lnTo>
                  <a:lnTo>
                    <a:pt x="26" y="91"/>
                  </a:lnTo>
                  <a:lnTo>
                    <a:pt x="27" y="95"/>
                  </a:lnTo>
                  <a:lnTo>
                    <a:pt x="27" y="98"/>
                  </a:lnTo>
                  <a:lnTo>
                    <a:pt x="29" y="100"/>
                  </a:lnTo>
                  <a:lnTo>
                    <a:pt x="32" y="100"/>
                  </a:lnTo>
                  <a:lnTo>
                    <a:pt x="32" y="103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2" y="100"/>
                  </a:lnTo>
                  <a:lnTo>
                    <a:pt x="5" y="96"/>
                  </a:lnTo>
                  <a:lnTo>
                    <a:pt x="5" y="95"/>
                  </a:lnTo>
                  <a:lnTo>
                    <a:pt x="5" y="91"/>
                  </a:lnTo>
                  <a:lnTo>
                    <a:pt x="5" y="88"/>
                  </a:lnTo>
                  <a:lnTo>
                    <a:pt x="5" y="50"/>
                  </a:lnTo>
                  <a:lnTo>
                    <a:pt x="5" y="47"/>
                  </a:lnTo>
                  <a:lnTo>
                    <a:pt x="5" y="43"/>
                  </a:lnTo>
                  <a:lnTo>
                    <a:pt x="5" y="40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26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2" name="Freeform 115"/>
            <p:cNvSpPr>
              <a:spLocks/>
            </p:cNvSpPr>
            <p:nvPr/>
          </p:nvSpPr>
          <p:spPr bwMode="auto">
            <a:xfrm>
              <a:off x="2418" y="3259"/>
              <a:ext cx="73" cy="70"/>
            </a:xfrm>
            <a:custGeom>
              <a:avLst/>
              <a:gdLst>
                <a:gd name="T0" fmla="*/ 34 w 73"/>
                <a:gd name="T1" fmla="*/ 70 h 70"/>
                <a:gd name="T2" fmla="*/ 12 w 73"/>
                <a:gd name="T3" fmla="*/ 17 h 70"/>
                <a:gd name="T4" fmla="*/ 8 w 73"/>
                <a:gd name="T5" fmla="*/ 12 h 70"/>
                <a:gd name="T6" fmla="*/ 7 w 73"/>
                <a:gd name="T7" fmla="*/ 8 h 70"/>
                <a:gd name="T8" fmla="*/ 5 w 73"/>
                <a:gd name="T9" fmla="*/ 5 h 70"/>
                <a:gd name="T10" fmla="*/ 3 w 73"/>
                <a:gd name="T11" fmla="*/ 3 h 70"/>
                <a:gd name="T12" fmla="*/ 0 w 73"/>
                <a:gd name="T13" fmla="*/ 3 h 70"/>
                <a:gd name="T14" fmla="*/ 0 w 73"/>
                <a:gd name="T15" fmla="*/ 0 h 70"/>
                <a:gd name="T16" fmla="*/ 38 w 73"/>
                <a:gd name="T17" fmla="*/ 0 h 70"/>
                <a:gd name="T18" fmla="*/ 38 w 73"/>
                <a:gd name="T19" fmla="*/ 3 h 70"/>
                <a:gd name="T20" fmla="*/ 34 w 73"/>
                <a:gd name="T21" fmla="*/ 3 h 70"/>
                <a:gd name="T22" fmla="*/ 32 w 73"/>
                <a:gd name="T23" fmla="*/ 5 h 70"/>
                <a:gd name="T24" fmla="*/ 31 w 73"/>
                <a:gd name="T25" fmla="*/ 7 h 70"/>
                <a:gd name="T26" fmla="*/ 31 w 73"/>
                <a:gd name="T27" fmla="*/ 8 h 70"/>
                <a:gd name="T28" fmla="*/ 31 w 73"/>
                <a:gd name="T29" fmla="*/ 10 h 70"/>
                <a:gd name="T30" fmla="*/ 32 w 73"/>
                <a:gd name="T31" fmla="*/ 13 h 70"/>
                <a:gd name="T32" fmla="*/ 34 w 73"/>
                <a:gd name="T33" fmla="*/ 17 h 70"/>
                <a:gd name="T34" fmla="*/ 44 w 73"/>
                <a:gd name="T35" fmla="*/ 42 h 70"/>
                <a:gd name="T36" fmla="*/ 55 w 73"/>
                <a:gd name="T37" fmla="*/ 20 h 70"/>
                <a:gd name="T38" fmla="*/ 56 w 73"/>
                <a:gd name="T39" fmla="*/ 15 h 70"/>
                <a:gd name="T40" fmla="*/ 58 w 73"/>
                <a:gd name="T41" fmla="*/ 12 h 70"/>
                <a:gd name="T42" fmla="*/ 58 w 73"/>
                <a:gd name="T43" fmla="*/ 8 h 70"/>
                <a:gd name="T44" fmla="*/ 58 w 73"/>
                <a:gd name="T45" fmla="*/ 7 h 70"/>
                <a:gd name="T46" fmla="*/ 56 w 73"/>
                <a:gd name="T47" fmla="*/ 5 h 70"/>
                <a:gd name="T48" fmla="*/ 55 w 73"/>
                <a:gd name="T49" fmla="*/ 3 h 70"/>
                <a:gd name="T50" fmla="*/ 51 w 73"/>
                <a:gd name="T51" fmla="*/ 3 h 70"/>
                <a:gd name="T52" fmla="*/ 51 w 73"/>
                <a:gd name="T53" fmla="*/ 0 h 70"/>
                <a:gd name="T54" fmla="*/ 73 w 73"/>
                <a:gd name="T55" fmla="*/ 0 h 70"/>
                <a:gd name="T56" fmla="*/ 73 w 73"/>
                <a:gd name="T57" fmla="*/ 3 h 70"/>
                <a:gd name="T58" fmla="*/ 70 w 73"/>
                <a:gd name="T59" fmla="*/ 3 h 70"/>
                <a:gd name="T60" fmla="*/ 68 w 73"/>
                <a:gd name="T61" fmla="*/ 5 h 70"/>
                <a:gd name="T62" fmla="*/ 67 w 73"/>
                <a:gd name="T63" fmla="*/ 7 h 70"/>
                <a:gd name="T64" fmla="*/ 65 w 73"/>
                <a:gd name="T65" fmla="*/ 12 h 70"/>
                <a:gd name="T66" fmla="*/ 61 w 73"/>
                <a:gd name="T67" fmla="*/ 17 h 70"/>
                <a:gd name="T68" fmla="*/ 39 w 73"/>
                <a:gd name="T69" fmla="*/ 70 h 70"/>
                <a:gd name="T70" fmla="*/ 34 w 73"/>
                <a:gd name="T71" fmla="*/ 70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3"/>
                <a:gd name="T109" fmla="*/ 0 h 70"/>
                <a:gd name="T110" fmla="*/ 73 w 73"/>
                <a:gd name="T111" fmla="*/ 70 h 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3" h="70">
                  <a:moveTo>
                    <a:pt x="34" y="70"/>
                  </a:moveTo>
                  <a:lnTo>
                    <a:pt x="12" y="17"/>
                  </a:lnTo>
                  <a:lnTo>
                    <a:pt x="8" y="12"/>
                  </a:lnTo>
                  <a:lnTo>
                    <a:pt x="7" y="8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1" y="7"/>
                  </a:lnTo>
                  <a:lnTo>
                    <a:pt x="31" y="8"/>
                  </a:lnTo>
                  <a:lnTo>
                    <a:pt x="31" y="10"/>
                  </a:lnTo>
                  <a:lnTo>
                    <a:pt x="32" y="13"/>
                  </a:lnTo>
                  <a:lnTo>
                    <a:pt x="34" y="17"/>
                  </a:lnTo>
                  <a:lnTo>
                    <a:pt x="44" y="42"/>
                  </a:lnTo>
                  <a:lnTo>
                    <a:pt x="55" y="20"/>
                  </a:lnTo>
                  <a:lnTo>
                    <a:pt x="56" y="15"/>
                  </a:lnTo>
                  <a:lnTo>
                    <a:pt x="58" y="12"/>
                  </a:lnTo>
                  <a:lnTo>
                    <a:pt x="58" y="8"/>
                  </a:lnTo>
                  <a:lnTo>
                    <a:pt x="58" y="7"/>
                  </a:lnTo>
                  <a:lnTo>
                    <a:pt x="56" y="5"/>
                  </a:lnTo>
                  <a:lnTo>
                    <a:pt x="55" y="3"/>
                  </a:lnTo>
                  <a:lnTo>
                    <a:pt x="51" y="3"/>
                  </a:lnTo>
                  <a:lnTo>
                    <a:pt x="51" y="0"/>
                  </a:lnTo>
                  <a:lnTo>
                    <a:pt x="73" y="0"/>
                  </a:lnTo>
                  <a:lnTo>
                    <a:pt x="73" y="3"/>
                  </a:lnTo>
                  <a:lnTo>
                    <a:pt x="70" y="3"/>
                  </a:lnTo>
                  <a:lnTo>
                    <a:pt x="68" y="5"/>
                  </a:lnTo>
                  <a:lnTo>
                    <a:pt x="67" y="7"/>
                  </a:lnTo>
                  <a:lnTo>
                    <a:pt x="65" y="12"/>
                  </a:lnTo>
                  <a:lnTo>
                    <a:pt x="61" y="17"/>
                  </a:lnTo>
                  <a:lnTo>
                    <a:pt x="39" y="70"/>
                  </a:lnTo>
                  <a:lnTo>
                    <a:pt x="34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3" name="Freeform 116"/>
            <p:cNvSpPr>
              <a:spLocks noEditPoints="1"/>
            </p:cNvSpPr>
            <p:nvPr/>
          </p:nvSpPr>
          <p:spPr bwMode="auto">
            <a:xfrm>
              <a:off x="2498" y="3257"/>
              <a:ext cx="62" cy="72"/>
            </a:xfrm>
            <a:custGeom>
              <a:avLst/>
              <a:gdLst>
                <a:gd name="T0" fmla="*/ 62 w 62"/>
                <a:gd name="T1" fmla="*/ 34 h 72"/>
                <a:gd name="T2" fmla="*/ 21 w 62"/>
                <a:gd name="T3" fmla="*/ 34 h 72"/>
                <a:gd name="T4" fmla="*/ 22 w 62"/>
                <a:gd name="T5" fmla="*/ 41 h 72"/>
                <a:gd name="T6" fmla="*/ 26 w 62"/>
                <a:gd name="T7" fmla="*/ 48 h 72"/>
                <a:gd name="T8" fmla="*/ 29 w 62"/>
                <a:gd name="T9" fmla="*/ 53 h 72"/>
                <a:gd name="T10" fmla="*/ 33 w 62"/>
                <a:gd name="T11" fmla="*/ 56 h 72"/>
                <a:gd name="T12" fmla="*/ 38 w 62"/>
                <a:gd name="T13" fmla="*/ 58 h 72"/>
                <a:gd name="T14" fmla="*/ 43 w 62"/>
                <a:gd name="T15" fmla="*/ 58 h 72"/>
                <a:gd name="T16" fmla="*/ 46 w 62"/>
                <a:gd name="T17" fmla="*/ 58 h 72"/>
                <a:gd name="T18" fmla="*/ 50 w 62"/>
                <a:gd name="T19" fmla="*/ 56 h 72"/>
                <a:gd name="T20" fmla="*/ 55 w 62"/>
                <a:gd name="T21" fmla="*/ 53 h 72"/>
                <a:gd name="T22" fmla="*/ 58 w 62"/>
                <a:gd name="T23" fmla="*/ 48 h 72"/>
                <a:gd name="T24" fmla="*/ 62 w 62"/>
                <a:gd name="T25" fmla="*/ 50 h 72"/>
                <a:gd name="T26" fmla="*/ 57 w 62"/>
                <a:gd name="T27" fmla="*/ 56 h 72"/>
                <a:gd name="T28" fmla="*/ 53 w 62"/>
                <a:gd name="T29" fmla="*/ 63 h 72"/>
                <a:gd name="T30" fmla="*/ 48 w 62"/>
                <a:gd name="T31" fmla="*/ 67 h 72"/>
                <a:gd name="T32" fmla="*/ 43 w 62"/>
                <a:gd name="T33" fmla="*/ 70 h 72"/>
                <a:gd name="T34" fmla="*/ 38 w 62"/>
                <a:gd name="T35" fmla="*/ 72 h 72"/>
                <a:gd name="T36" fmla="*/ 33 w 62"/>
                <a:gd name="T37" fmla="*/ 72 h 72"/>
                <a:gd name="T38" fmla="*/ 24 w 62"/>
                <a:gd name="T39" fmla="*/ 70 h 72"/>
                <a:gd name="T40" fmla="*/ 17 w 62"/>
                <a:gd name="T41" fmla="*/ 68 h 72"/>
                <a:gd name="T42" fmla="*/ 12 w 62"/>
                <a:gd name="T43" fmla="*/ 65 h 72"/>
                <a:gd name="T44" fmla="*/ 7 w 62"/>
                <a:gd name="T45" fmla="*/ 60 h 72"/>
                <a:gd name="T46" fmla="*/ 4 w 62"/>
                <a:gd name="T47" fmla="*/ 53 h 72"/>
                <a:gd name="T48" fmla="*/ 2 w 62"/>
                <a:gd name="T49" fmla="*/ 46 h 72"/>
                <a:gd name="T50" fmla="*/ 0 w 62"/>
                <a:gd name="T51" fmla="*/ 38 h 72"/>
                <a:gd name="T52" fmla="*/ 2 w 62"/>
                <a:gd name="T53" fmla="*/ 29 h 72"/>
                <a:gd name="T54" fmla="*/ 4 w 62"/>
                <a:gd name="T55" fmla="*/ 22 h 72"/>
                <a:gd name="T56" fmla="*/ 7 w 62"/>
                <a:gd name="T57" fmla="*/ 15 h 72"/>
                <a:gd name="T58" fmla="*/ 11 w 62"/>
                <a:gd name="T59" fmla="*/ 10 h 72"/>
                <a:gd name="T60" fmla="*/ 17 w 62"/>
                <a:gd name="T61" fmla="*/ 5 h 72"/>
                <a:gd name="T62" fmla="*/ 26 w 62"/>
                <a:gd name="T63" fmla="*/ 2 h 72"/>
                <a:gd name="T64" fmla="*/ 34 w 62"/>
                <a:gd name="T65" fmla="*/ 0 h 72"/>
                <a:gd name="T66" fmla="*/ 41 w 62"/>
                <a:gd name="T67" fmla="*/ 2 h 72"/>
                <a:gd name="T68" fmla="*/ 46 w 62"/>
                <a:gd name="T69" fmla="*/ 3 h 72"/>
                <a:gd name="T70" fmla="*/ 53 w 62"/>
                <a:gd name="T71" fmla="*/ 9 h 72"/>
                <a:gd name="T72" fmla="*/ 57 w 62"/>
                <a:gd name="T73" fmla="*/ 14 h 72"/>
                <a:gd name="T74" fmla="*/ 58 w 62"/>
                <a:gd name="T75" fmla="*/ 19 h 72"/>
                <a:gd name="T76" fmla="*/ 60 w 62"/>
                <a:gd name="T77" fmla="*/ 26 h 72"/>
                <a:gd name="T78" fmla="*/ 62 w 62"/>
                <a:gd name="T79" fmla="*/ 34 h 72"/>
                <a:gd name="T80" fmla="*/ 43 w 62"/>
                <a:gd name="T81" fmla="*/ 29 h 72"/>
                <a:gd name="T82" fmla="*/ 41 w 62"/>
                <a:gd name="T83" fmla="*/ 22 h 72"/>
                <a:gd name="T84" fmla="*/ 41 w 62"/>
                <a:gd name="T85" fmla="*/ 17 h 72"/>
                <a:gd name="T86" fmla="*/ 41 w 62"/>
                <a:gd name="T87" fmla="*/ 12 h 72"/>
                <a:gd name="T88" fmla="*/ 40 w 62"/>
                <a:gd name="T89" fmla="*/ 9 h 72"/>
                <a:gd name="T90" fmla="*/ 36 w 62"/>
                <a:gd name="T91" fmla="*/ 7 h 72"/>
                <a:gd name="T92" fmla="*/ 34 w 62"/>
                <a:gd name="T93" fmla="*/ 5 h 72"/>
                <a:gd name="T94" fmla="*/ 33 w 62"/>
                <a:gd name="T95" fmla="*/ 5 h 72"/>
                <a:gd name="T96" fmla="*/ 29 w 62"/>
                <a:gd name="T97" fmla="*/ 5 h 72"/>
                <a:gd name="T98" fmla="*/ 26 w 62"/>
                <a:gd name="T99" fmla="*/ 9 h 72"/>
                <a:gd name="T100" fmla="*/ 24 w 62"/>
                <a:gd name="T101" fmla="*/ 14 h 72"/>
                <a:gd name="T102" fmla="*/ 22 w 62"/>
                <a:gd name="T103" fmla="*/ 19 h 72"/>
                <a:gd name="T104" fmla="*/ 21 w 62"/>
                <a:gd name="T105" fmla="*/ 26 h 72"/>
                <a:gd name="T106" fmla="*/ 21 w 62"/>
                <a:gd name="T107" fmla="*/ 29 h 72"/>
                <a:gd name="T108" fmla="*/ 43 w 62"/>
                <a:gd name="T109" fmla="*/ 29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2"/>
                <a:gd name="T166" fmla="*/ 0 h 72"/>
                <a:gd name="T167" fmla="*/ 62 w 62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2" h="72">
                  <a:moveTo>
                    <a:pt x="62" y="34"/>
                  </a:moveTo>
                  <a:lnTo>
                    <a:pt x="21" y="34"/>
                  </a:lnTo>
                  <a:lnTo>
                    <a:pt x="22" y="41"/>
                  </a:lnTo>
                  <a:lnTo>
                    <a:pt x="26" y="48"/>
                  </a:lnTo>
                  <a:lnTo>
                    <a:pt x="29" y="53"/>
                  </a:lnTo>
                  <a:lnTo>
                    <a:pt x="33" y="56"/>
                  </a:lnTo>
                  <a:lnTo>
                    <a:pt x="38" y="58"/>
                  </a:lnTo>
                  <a:lnTo>
                    <a:pt x="43" y="58"/>
                  </a:lnTo>
                  <a:lnTo>
                    <a:pt x="46" y="58"/>
                  </a:lnTo>
                  <a:lnTo>
                    <a:pt x="50" y="56"/>
                  </a:lnTo>
                  <a:lnTo>
                    <a:pt x="55" y="53"/>
                  </a:lnTo>
                  <a:lnTo>
                    <a:pt x="58" y="48"/>
                  </a:lnTo>
                  <a:lnTo>
                    <a:pt x="62" y="50"/>
                  </a:lnTo>
                  <a:lnTo>
                    <a:pt x="57" y="56"/>
                  </a:lnTo>
                  <a:lnTo>
                    <a:pt x="53" y="63"/>
                  </a:lnTo>
                  <a:lnTo>
                    <a:pt x="48" y="67"/>
                  </a:lnTo>
                  <a:lnTo>
                    <a:pt x="43" y="70"/>
                  </a:lnTo>
                  <a:lnTo>
                    <a:pt x="38" y="72"/>
                  </a:lnTo>
                  <a:lnTo>
                    <a:pt x="33" y="72"/>
                  </a:lnTo>
                  <a:lnTo>
                    <a:pt x="24" y="70"/>
                  </a:lnTo>
                  <a:lnTo>
                    <a:pt x="17" y="68"/>
                  </a:lnTo>
                  <a:lnTo>
                    <a:pt x="12" y="65"/>
                  </a:lnTo>
                  <a:lnTo>
                    <a:pt x="7" y="60"/>
                  </a:lnTo>
                  <a:lnTo>
                    <a:pt x="4" y="53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4" y="22"/>
                  </a:lnTo>
                  <a:lnTo>
                    <a:pt x="7" y="15"/>
                  </a:lnTo>
                  <a:lnTo>
                    <a:pt x="11" y="10"/>
                  </a:lnTo>
                  <a:lnTo>
                    <a:pt x="17" y="5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1" y="2"/>
                  </a:lnTo>
                  <a:lnTo>
                    <a:pt x="46" y="3"/>
                  </a:lnTo>
                  <a:lnTo>
                    <a:pt x="53" y="9"/>
                  </a:lnTo>
                  <a:lnTo>
                    <a:pt x="57" y="14"/>
                  </a:lnTo>
                  <a:lnTo>
                    <a:pt x="58" y="19"/>
                  </a:lnTo>
                  <a:lnTo>
                    <a:pt x="60" y="26"/>
                  </a:lnTo>
                  <a:lnTo>
                    <a:pt x="62" y="34"/>
                  </a:lnTo>
                  <a:close/>
                  <a:moveTo>
                    <a:pt x="43" y="29"/>
                  </a:moveTo>
                  <a:lnTo>
                    <a:pt x="41" y="22"/>
                  </a:lnTo>
                  <a:lnTo>
                    <a:pt x="41" y="17"/>
                  </a:lnTo>
                  <a:lnTo>
                    <a:pt x="41" y="12"/>
                  </a:lnTo>
                  <a:lnTo>
                    <a:pt x="40" y="9"/>
                  </a:lnTo>
                  <a:lnTo>
                    <a:pt x="36" y="7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29" y="5"/>
                  </a:lnTo>
                  <a:lnTo>
                    <a:pt x="26" y="9"/>
                  </a:lnTo>
                  <a:lnTo>
                    <a:pt x="24" y="14"/>
                  </a:lnTo>
                  <a:lnTo>
                    <a:pt x="22" y="19"/>
                  </a:lnTo>
                  <a:lnTo>
                    <a:pt x="21" y="26"/>
                  </a:lnTo>
                  <a:lnTo>
                    <a:pt x="21" y="29"/>
                  </a:lnTo>
                  <a:lnTo>
                    <a:pt x="43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4" name="Freeform 117"/>
            <p:cNvSpPr>
              <a:spLocks/>
            </p:cNvSpPr>
            <p:nvPr/>
          </p:nvSpPr>
          <p:spPr bwMode="auto">
            <a:xfrm>
              <a:off x="2563" y="3224"/>
              <a:ext cx="45" cy="105"/>
            </a:xfrm>
            <a:custGeom>
              <a:avLst/>
              <a:gdLst>
                <a:gd name="T0" fmla="*/ 45 w 45"/>
                <a:gd name="T1" fmla="*/ 0 h 105"/>
                <a:gd name="T2" fmla="*/ 9 w 45"/>
                <a:gd name="T3" fmla="*/ 105 h 105"/>
                <a:gd name="T4" fmla="*/ 0 w 45"/>
                <a:gd name="T5" fmla="*/ 105 h 105"/>
                <a:gd name="T6" fmla="*/ 34 w 45"/>
                <a:gd name="T7" fmla="*/ 0 h 105"/>
                <a:gd name="T8" fmla="*/ 45 w 45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05"/>
                <a:gd name="T17" fmla="*/ 45 w 45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05">
                  <a:moveTo>
                    <a:pt x="45" y="0"/>
                  </a:moveTo>
                  <a:lnTo>
                    <a:pt x="9" y="105"/>
                  </a:lnTo>
                  <a:lnTo>
                    <a:pt x="0" y="105"/>
                  </a:lnTo>
                  <a:lnTo>
                    <a:pt x="34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5" name="Freeform 118"/>
            <p:cNvSpPr>
              <a:spLocks noEditPoints="1"/>
            </p:cNvSpPr>
            <p:nvPr/>
          </p:nvSpPr>
          <p:spPr bwMode="auto">
            <a:xfrm>
              <a:off x="2608" y="3224"/>
              <a:ext cx="107" cy="103"/>
            </a:xfrm>
            <a:custGeom>
              <a:avLst/>
              <a:gdLst>
                <a:gd name="T0" fmla="*/ 63 w 107"/>
                <a:gd name="T1" fmla="*/ 74 h 103"/>
                <a:gd name="T2" fmla="*/ 27 w 107"/>
                <a:gd name="T3" fmla="*/ 74 h 103"/>
                <a:gd name="T4" fmla="*/ 22 w 107"/>
                <a:gd name="T5" fmla="*/ 84 h 103"/>
                <a:gd name="T6" fmla="*/ 20 w 107"/>
                <a:gd name="T7" fmla="*/ 89 h 103"/>
                <a:gd name="T8" fmla="*/ 20 w 107"/>
                <a:gd name="T9" fmla="*/ 93 h 103"/>
                <a:gd name="T10" fmla="*/ 20 w 107"/>
                <a:gd name="T11" fmla="*/ 96 h 103"/>
                <a:gd name="T12" fmla="*/ 24 w 107"/>
                <a:gd name="T13" fmla="*/ 98 h 103"/>
                <a:gd name="T14" fmla="*/ 27 w 107"/>
                <a:gd name="T15" fmla="*/ 100 h 103"/>
                <a:gd name="T16" fmla="*/ 34 w 107"/>
                <a:gd name="T17" fmla="*/ 100 h 103"/>
                <a:gd name="T18" fmla="*/ 34 w 107"/>
                <a:gd name="T19" fmla="*/ 103 h 103"/>
                <a:gd name="T20" fmla="*/ 0 w 107"/>
                <a:gd name="T21" fmla="*/ 103 h 103"/>
                <a:gd name="T22" fmla="*/ 0 w 107"/>
                <a:gd name="T23" fmla="*/ 100 h 103"/>
                <a:gd name="T24" fmla="*/ 5 w 107"/>
                <a:gd name="T25" fmla="*/ 98 h 103"/>
                <a:gd name="T26" fmla="*/ 8 w 107"/>
                <a:gd name="T27" fmla="*/ 96 h 103"/>
                <a:gd name="T28" fmla="*/ 10 w 107"/>
                <a:gd name="T29" fmla="*/ 93 h 103"/>
                <a:gd name="T30" fmla="*/ 13 w 107"/>
                <a:gd name="T31" fmla="*/ 88 h 103"/>
                <a:gd name="T32" fmla="*/ 17 w 107"/>
                <a:gd name="T33" fmla="*/ 81 h 103"/>
                <a:gd name="T34" fmla="*/ 53 w 107"/>
                <a:gd name="T35" fmla="*/ 0 h 103"/>
                <a:gd name="T36" fmla="*/ 54 w 107"/>
                <a:gd name="T37" fmla="*/ 0 h 103"/>
                <a:gd name="T38" fmla="*/ 92 w 107"/>
                <a:gd name="T39" fmla="*/ 83 h 103"/>
                <a:gd name="T40" fmla="*/ 94 w 107"/>
                <a:gd name="T41" fmla="*/ 89 h 103"/>
                <a:gd name="T42" fmla="*/ 97 w 107"/>
                <a:gd name="T43" fmla="*/ 95 h 103"/>
                <a:gd name="T44" fmla="*/ 101 w 107"/>
                <a:gd name="T45" fmla="*/ 98 h 103"/>
                <a:gd name="T46" fmla="*/ 102 w 107"/>
                <a:gd name="T47" fmla="*/ 100 h 103"/>
                <a:gd name="T48" fmla="*/ 107 w 107"/>
                <a:gd name="T49" fmla="*/ 100 h 103"/>
                <a:gd name="T50" fmla="*/ 107 w 107"/>
                <a:gd name="T51" fmla="*/ 103 h 103"/>
                <a:gd name="T52" fmla="*/ 60 w 107"/>
                <a:gd name="T53" fmla="*/ 103 h 103"/>
                <a:gd name="T54" fmla="*/ 60 w 107"/>
                <a:gd name="T55" fmla="*/ 100 h 103"/>
                <a:gd name="T56" fmla="*/ 61 w 107"/>
                <a:gd name="T57" fmla="*/ 100 h 103"/>
                <a:gd name="T58" fmla="*/ 66 w 107"/>
                <a:gd name="T59" fmla="*/ 100 h 103"/>
                <a:gd name="T60" fmla="*/ 70 w 107"/>
                <a:gd name="T61" fmla="*/ 98 h 103"/>
                <a:gd name="T62" fmla="*/ 71 w 107"/>
                <a:gd name="T63" fmla="*/ 96 h 103"/>
                <a:gd name="T64" fmla="*/ 71 w 107"/>
                <a:gd name="T65" fmla="*/ 95 h 103"/>
                <a:gd name="T66" fmla="*/ 71 w 107"/>
                <a:gd name="T67" fmla="*/ 93 h 103"/>
                <a:gd name="T68" fmla="*/ 71 w 107"/>
                <a:gd name="T69" fmla="*/ 93 h 103"/>
                <a:gd name="T70" fmla="*/ 70 w 107"/>
                <a:gd name="T71" fmla="*/ 89 h 103"/>
                <a:gd name="T72" fmla="*/ 68 w 107"/>
                <a:gd name="T73" fmla="*/ 86 h 103"/>
                <a:gd name="T74" fmla="*/ 63 w 107"/>
                <a:gd name="T75" fmla="*/ 74 h 103"/>
                <a:gd name="T76" fmla="*/ 61 w 107"/>
                <a:gd name="T77" fmla="*/ 69 h 103"/>
                <a:gd name="T78" fmla="*/ 46 w 107"/>
                <a:gd name="T79" fmla="*/ 33 h 103"/>
                <a:gd name="T80" fmla="*/ 29 w 107"/>
                <a:gd name="T81" fmla="*/ 69 h 103"/>
                <a:gd name="T82" fmla="*/ 61 w 107"/>
                <a:gd name="T83" fmla="*/ 69 h 1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7"/>
                <a:gd name="T127" fmla="*/ 0 h 103"/>
                <a:gd name="T128" fmla="*/ 107 w 107"/>
                <a:gd name="T129" fmla="*/ 103 h 10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7" h="103">
                  <a:moveTo>
                    <a:pt x="63" y="74"/>
                  </a:moveTo>
                  <a:lnTo>
                    <a:pt x="27" y="74"/>
                  </a:lnTo>
                  <a:lnTo>
                    <a:pt x="22" y="84"/>
                  </a:lnTo>
                  <a:lnTo>
                    <a:pt x="20" y="89"/>
                  </a:lnTo>
                  <a:lnTo>
                    <a:pt x="20" y="93"/>
                  </a:lnTo>
                  <a:lnTo>
                    <a:pt x="20" y="96"/>
                  </a:lnTo>
                  <a:lnTo>
                    <a:pt x="24" y="98"/>
                  </a:lnTo>
                  <a:lnTo>
                    <a:pt x="27" y="100"/>
                  </a:lnTo>
                  <a:lnTo>
                    <a:pt x="34" y="100"/>
                  </a:lnTo>
                  <a:lnTo>
                    <a:pt x="34" y="103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5" y="98"/>
                  </a:lnTo>
                  <a:lnTo>
                    <a:pt x="8" y="96"/>
                  </a:lnTo>
                  <a:lnTo>
                    <a:pt x="10" y="93"/>
                  </a:lnTo>
                  <a:lnTo>
                    <a:pt x="13" y="88"/>
                  </a:lnTo>
                  <a:lnTo>
                    <a:pt x="17" y="81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92" y="83"/>
                  </a:lnTo>
                  <a:lnTo>
                    <a:pt x="94" y="89"/>
                  </a:lnTo>
                  <a:lnTo>
                    <a:pt x="97" y="95"/>
                  </a:lnTo>
                  <a:lnTo>
                    <a:pt x="101" y="98"/>
                  </a:lnTo>
                  <a:lnTo>
                    <a:pt x="102" y="100"/>
                  </a:lnTo>
                  <a:lnTo>
                    <a:pt x="107" y="100"/>
                  </a:lnTo>
                  <a:lnTo>
                    <a:pt x="107" y="103"/>
                  </a:lnTo>
                  <a:lnTo>
                    <a:pt x="60" y="103"/>
                  </a:lnTo>
                  <a:lnTo>
                    <a:pt x="60" y="100"/>
                  </a:lnTo>
                  <a:lnTo>
                    <a:pt x="61" y="100"/>
                  </a:lnTo>
                  <a:lnTo>
                    <a:pt x="66" y="100"/>
                  </a:lnTo>
                  <a:lnTo>
                    <a:pt x="70" y="98"/>
                  </a:lnTo>
                  <a:lnTo>
                    <a:pt x="71" y="96"/>
                  </a:lnTo>
                  <a:lnTo>
                    <a:pt x="71" y="95"/>
                  </a:lnTo>
                  <a:lnTo>
                    <a:pt x="71" y="93"/>
                  </a:lnTo>
                  <a:lnTo>
                    <a:pt x="70" y="89"/>
                  </a:lnTo>
                  <a:lnTo>
                    <a:pt x="68" y="86"/>
                  </a:lnTo>
                  <a:lnTo>
                    <a:pt x="63" y="74"/>
                  </a:lnTo>
                  <a:close/>
                  <a:moveTo>
                    <a:pt x="61" y="69"/>
                  </a:moveTo>
                  <a:lnTo>
                    <a:pt x="46" y="33"/>
                  </a:lnTo>
                  <a:lnTo>
                    <a:pt x="29" y="69"/>
                  </a:lnTo>
                  <a:lnTo>
                    <a:pt x="61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6" name="Rectangle 119"/>
            <p:cNvSpPr>
              <a:spLocks noChangeArrowheads="1"/>
            </p:cNvSpPr>
            <p:nvPr/>
          </p:nvSpPr>
          <p:spPr bwMode="auto">
            <a:xfrm>
              <a:off x="3476" y="3264"/>
              <a:ext cx="41" cy="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67" name="Freeform 120"/>
            <p:cNvSpPr>
              <a:spLocks/>
            </p:cNvSpPr>
            <p:nvPr/>
          </p:nvSpPr>
          <p:spPr bwMode="auto">
            <a:xfrm>
              <a:off x="3529" y="3204"/>
              <a:ext cx="33" cy="101"/>
            </a:xfrm>
            <a:custGeom>
              <a:avLst/>
              <a:gdLst>
                <a:gd name="T0" fmla="*/ 28 w 33"/>
                <a:gd name="T1" fmla="*/ 0 h 101"/>
                <a:gd name="T2" fmla="*/ 28 w 33"/>
                <a:gd name="T3" fmla="*/ 85 h 101"/>
                <a:gd name="T4" fmla="*/ 28 w 33"/>
                <a:gd name="T5" fmla="*/ 91 h 101"/>
                <a:gd name="T6" fmla="*/ 28 w 33"/>
                <a:gd name="T7" fmla="*/ 94 h 101"/>
                <a:gd name="T8" fmla="*/ 29 w 33"/>
                <a:gd name="T9" fmla="*/ 96 h 101"/>
                <a:gd name="T10" fmla="*/ 31 w 33"/>
                <a:gd name="T11" fmla="*/ 97 h 101"/>
                <a:gd name="T12" fmla="*/ 33 w 33"/>
                <a:gd name="T13" fmla="*/ 97 h 101"/>
                <a:gd name="T14" fmla="*/ 33 w 33"/>
                <a:gd name="T15" fmla="*/ 101 h 101"/>
                <a:gd name="T16" fmla="*/ 0 w 33"/>
                <a:gd name="T17" fmla="*/ 101 h 101"/>
                <a:gd name="T18" fmla="*/ 0 w 33"/>
                <a:gd name="T19" fmla="*/ 97 h 101"/>
                <a:gd name="T20" fmla="*/ 4 w 33"/>
                <a:gd name="T21" fmla="*/ 97 h 101"/>
                <a:gd name="T22" fmla="*/ 5 w 33"/>
                <a:gd name="T23" fmla="*/ 96 h 101"/>
                <a:gd name="T24" fmla="*/ 5 w 33"/>
                <a:gd name="T25" fmla="*/ 94 h 101"/>
                <a:gd name="T26" fmla="*/ 7 w 33"/>
                <a:gd name="T27" fmla="*/ 91 h 101"/>
                <a:gd name="T28" fmla="*/ 7 w 33"/>
                <a:gd name="T29" fmla="*/ 85 h 101"/>
                <a:gd name="T30" fmla="*/ 7 w 33"/>
                <a:gd name="T31" fmla="*/ 15 h 101"/>
                <a:gd name="T32" fmla="*/ 7 w 33"/>
                <a:gd name="T33" fmla="*/ 10 h 101"/>
                <a:gd name="T34" fmla="*/ 5 w 33"/>
                <a:gd name="T35" fmla="*/ 7 h 101"/>
                <a:gd name="T36" fmla="*/ 5 w 33"/>
                <a:gd name="T37" fmla="*/ 5 h 101"/>
                <a:gd name="T38" fmla="*/ 4 w 33"/>
                <a:gd name="T39" fmla="*/ 3 h 101"/>
                <a:gd name="T40" fmla="*/ 0 w 33"/>
                <a:gd name="T41" fmla="*/ 3 h 101"/>
                <a:gd name="T42" fmla="*/ 0 w 33"/>
                <a:gd name="T43" fmla="*/ 0 h 101"/>
                <a:gd name="T44" fmla="*/ 28 w 33"/>
                <a:gd name="T45" fmla="*/ 0 h 10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"/>
                <a:gd name="T70" fmla="*/ 0 h 101"/>
                <a:gd name="T71" fmla="*/ 33 w 33"/>
                <a:gd name="T72" fmla="*/ 101 h 10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" h="101">
                  <a:moveTo>
                    <a:pt x="28" y="0"/>
                  </a:moveTo>
                  <a:lnTo>
                    <a:pt x="28" y="85"/>
                  </a:lnTo>
                  <a:lnTo>
                    <a:pt x="28" y="91"/>
                  </a:lnTo>
                  <a:lnTo>
                    <a:pt x="28" y="94"/>
                  </a:lnTo>
                  <a:lnTo>
                    <a:pt x="29" y="96"/>
                  </a:lnTo>
                  <a:lnTo>
                    <a:pt x="31" y="97"/>
                  </a:lnTo>
                  <a:lnTo>
                    <a:pt x="33" y="97"/>
                  </a:lnTo>
                  <a:lnTo>
                    <a:pt x="33" y="101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4" y="97"/>
                  </a:lnTo>
                  <a:lnTo>
                    <a:pt x="5" y="96"/>
                  </a:lnTo>
                  <a:lnTo>
                    <a:pt x="5" y="94"/>
                  </a:lnTo>
                  <a:lnTo>
                    <a:pt x="7" y="91"/>
                  </a:lnTo>
                  <a:lnTo>
                    <a:pt x="7" y="85"/>
                  </a:lnTo>
                  <a:lnTo>
                    <a:pt x="7" y="15"/>
                  </a:lnTo>
                  <a:lnTo>
                    <a:pt x="7" y="10"/>
                  </a:lnTo>
                  <a:lnTo>
                    <a:pt x="5" y="7"/>
                  </a:lnTo>
                  <a:lnTo>
                    <a:pt x="5" y="5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8" name="Freeform 121"/>
            <p:cNvSpPr>
              <a:spLocks/>
            </p:cNvSpPr>
            <p:nvPr/>
          </p:nvSpPr>
          <p:spPr bwMode="auto">
            <a:xfrm>
              <a:off x="3565" y="3236"/>
              <a:ext cx="74" cy="103"/>
            </a:xfrm>
            <a:custGeom>
              <a:avLst/>
              <a:gdLst>
                <a:gd name="T0" fmla="*/ 12 w 74"/>
                <a:gd name="T1" fmla="*/ 21 h 103"/>
                <a:gd name="T2" fmla="*/ 7 w 74"/>
                <a:gd name="T3" fmla="*/ 11 h 103"/>
                <a:gd name="T4" fmla="*/ 2 w 74"/>
                <a:gd name="T5" fmla="*/ 6 h 103"/>
                <a:gd name="T6" fmla="*/ 0 w 74"/>
                <a:gd name="T7" fmla="*/ 0 h 103"/>
                <a:gd name="T8" fmla="*/ 38 w 74"/>
                <a:gd name="T9" fmla="*/ 4 h 103"/>
                <a:gd name="T10" fmla="*/ 33 w 74"/>
                <a:gd name="T11" fmla="*/ 6 h 103"/>
                <a:gd name="T12" fmla="*/ 31 w 74"/>
                <a:gd name="T13" fmla="*/ 9 h 103"/>
                <a:gd name="T14" fmla="*/ 33 w 74"/>
                <a:gd name="T15" fmla="*/ 14 h 103"/>
                <a:gd name="T16" fmla="*/ 46 w 74"/>
                <a:gd name="T17" fmla="*/ 45 h 103"/>
                <a:gd name="T18" fmla="*/ 56 w 74"/>
                <a:gd name="T19" fmla="*/ 18 h 103"/>
                <a:gd name="T20" fmla="*/ 58 w 74"/>
                <a:gd name="T21" fmla="*/ 11 h 103"/>
                <a:gd name="T22" fmla="*/ 56 w 74"/>
                <a:gd name="T23" fmla="*/ 6 h 103"/>
                <a:gd name="T24" fmla="*/ 50 w 74"/>
                <a:gd name="T25" fmla="*/ 4 h 103"/>
                <a:gd name="T26" fmla="*/ 74 w 74"/>
                <a:gd name="T27" fmla="*/ 0 h 103"/>
                <a:gd name="T28" fmla="*/ 70 w 74"/>
                <a:gd name="T29" fmla="*/ 6 h 103"/>
                <a:gd name="T30" fmla="*/ 67 w 74"/>
                <a:gd name="T31" fmla="*/ 9 h 103"/>
                <a:gd name="T32" fmla="*/ 60 w 74"/>
                <a:gd name="T33" fmla="*/ 21 h 103"/>
                <a:gd name="T34" fmla="*/ 38 w 74"/>
                <a:gd name="T35" fmla="*/ 81 h 103"/>
                <a:gd name="T36" fmla="*/ 31 w 74"/>
                <a:gd name="T37" fmla="*/ 93 h 103"/>
                <a:gd name="T38" fmla="*/ 26 w 74"/>
                <a:gd name="T39" fmla="*/ 100 h 103"/>
                <a:gd name="T40" fmla="*/ 15 w 74"/>
                <a:gd name="T41" fmla="*/ 103 h 103"/>
                <a:gd name="T42" fmla="*/ 7 w 74"/>
                <a:gd name="T43" fmla="*/ 100 h 103"/>
                <a:gd name="T44" fmla="*/ 2 w 74"/>
                <a:gd name="T45" fmla="*/ 91 h 103"/>
                <a:gd name="T46" fmla="*/ 5 w 74"/>
                <a:gd name="T47" fmla="*/ 84 h 103"/>
                <a:gd name="T48" fmla="*/ 12 w 74"/>
                <a:gd name="T49" fmla="*/ 83 h 103"/>
                <a:gd name="T50" fmla="*/ 17 w 74"/>
                <a:gd name="T51" fmla="*/ 84 h 103"/>
                <a:gd name="T52" fmla="*/ 21 w 74"/>
                <a:gd name="T53" fmla="*/ 91 h 103"/>
                <a:gd name="T54" fmla="*/ 21 w 74"/>
                <a:gd name="T55" fmla="*/ 94 h 103"/>
                <a:gd name="T56" fmla="*/ 22 w 74"/>
                <a:gd name="T57" fmla="*/ 94 h 103"/>
                <a:gd name="T58" fmla="*/ 26 w 74"/>
                <a:gd name="T59" fmla="*/ 93 h 103"/>
                <a:gd name="T60" fmla="*/ 29 w 74"/>
                <a:gd name="T61" fmla="*/ 84 h 103"/>
                <a:gd name="T62" fmla="*/ 36 w 74"/>
                <a:gd name="T63" fmla="*/ 71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4"/>
                <a:gd name="T97" fmla="*/ 0 h 103"/>
                <a:gd name="T98" fmla="*/ 74 w 74"/>
                <a:gd name="T99" fmla="*/ 103 h 10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4" h="103">
                  <a:moveTo>
                    <a:pt x="36" y="71"/>
                  </a:moveTo>
                  <a:lnTo>
                    <a:pt x="12" y="21"/>
                  </a:lnTo>
                  <a:lnTo>
                    <a:pt x="10" y="14"/>
                  </a:lnTo>
                  <a:lnTo>
                    <a:pt x="7" y="11"/>
                  </a:lnTo>
                  <a:lnTo>
                    <a:pt x="5" y="7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3" y="6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31" y="11"/>
                  </a:lnTo>
                  <a:lnTo>
                    <a:pt x="33" y="14"/>
                  </a:lnTo>
                  <a:lnTo>
                    <a:pt x="34" y="19"/>
                  </a:lnTo>
                  <a:lnTo>
                    <a:pt x="46" y="45"/>
                  </a:lnTo>
                  <a:lnTo>
                    <a:pt x="55" y="24"/>
                  </a:lnTo>
                  <a:lnTo>
                    <a:pt x="56" y="18"/>
                  </a:lnTo>
                  <a:lnTo>
                    <a:pt x="58" y="14"/>
                  </a:lnTo>
                  <a:lnTo>
                    <a:pt x="58" y="11"/>
                  </a:lnTo>
                  <a:lnTo>
                    <a:pt x="58" y="7"/>
                  </a:lnTo>
                  <a:lnTo>
                    <a:pt x="56" y="6"/>
                  </a:lnTo>
                  <a:lnTo>
                    <a:pt x="55" y="4"/>
                  </a:lnTo>
                  <a:lnTo>
                    <a:pt x="50" y="4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74" y="4"/>
                  </a:lnTo>
                  <a:lnTo>
                    <a:pt x="70" y="6"/>
                  </a:lnTo>
                  <a:lnTo>
                    <a:pt x="68" y="7"/>
                  </a:lnTo>
                  <a:lnTo>
                    <a:pt x="67" y="9"/>
                  </a:lnTo>
                  <a:lnTo>
                    <a:pt x="63" y="14"/>
                  </a:lnTo>
                  <a:lnTo>
                    <a:pt x="60" y="21"/>
                  </a:lnTo>
                  <a:lnTo>
                    <a:pt x="41" y="71"/>
                  </a:lnTo>
                  <a:lnTo>
                    <a:pt x="38" y="81"/>
                  </a:lnTo>
                  <a:lnTo>
                    <a:pt x="34" y="88"/>
                  </a:lnTo>
                  <a:lnTo>
                    <a:pt x="31" y="93"/>
                  </a:lnTo>
                  <a:lnTo>
                    <a:pt x="29" y="96"/>
                  </a:lnTo>
                  <a:lnTo>
                    <a:pt x="26" y="100"/>
                  </a:lnTo>
                  <a:lnTo>
                    <a:pt x="21" y="101"/>
                  </a:lnTo>
                  <a:lnTo>
                    <a:pt x="15" y="103"/>
                  </a:lnTo>
                  <a:lnTo>
                    <a:pt x="10" y="101"/>
                  </a:lnTo>
                  <a:lnTo>
                    <a:pt x="7" y="100"/>
                  </a:lnTo>
                  <a:lnTo>
                    <a:pt x="3" y="96"/>
                  </a:lnTo>
                  <a:lnTo>
                    <a:pt x="2" y="91"/>
                  </a:lnTo>
                  <a:lnTo>
                    <a:pt x="3" y="88"/>
                  </a:lnTo>
                  <a:lnTo>
                    <a:pt x="5" y="84"/>
                  </a:lnTo>
                  <a:lnTo>
                    <a:pt x="9" y="83"/>
                  </a:lnTo>
                  <a:lnTo>
                    <a:pt x="12" y="83"/>
                  </a:lnTo>
                  <a:lnTo>
                    <a:pt x="15" y="83"/>
                  </a:lnTo>
                  <a:lnTo>
                    <a:pt x="17" y="84"/>
                  </a:lnTo>
                  <a:lnTo>
                    <a:pt x="19" y="86"/>
                  </a:lnTo>
                  <a:lnTo>
                    <a:pt x="21" y="91"/>
                  </a:lnTo>
                  <a:lnTo>
                    <a:pt x="21" y="93"/>
                  </a:lnTo>
                  <a:lnTo>
                    <a:pt x="21" y="94"/>
                  </a:lnTo>
                  <a:lnTo>
                    <a:pt x="22" y="94"/>
                  </a:lnTo>
                  <a:lnTo>
                    <a:pt x="24" y="94"/>
                  </a:lnTo>
                  <a:lnTo>
                    <a:pt x="26" y="93"/>
                  </a:lnTo>
                  <a:lnTo>
                    <a:pt x="27" y="89"/>
                  </a:lnTo>
                  <a:lnTo>
                    <a:pt x="29" y="84"/>
                  </a:lnTo>
                  <a:lnTo>
                    <a:pt x="33" y="79"/>
                  </a:lnTo>
                  <a:lnTo>
                    <a:pt x="36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9" name="Freeform 122"/>
            <p:cNvSpPr>
              <a:spLocks/>
            </p:cNvSpPr>
            <p:nvPr/>
          </p:nvSpPr>
          <p:spPr bwMode="auto">
            <a:xfrm>
              <a:off x="3642" y="3202"/>
              <a:ext cx="44" cy="105"/>
            </a:xfrm>
            <a:custGeom>
              <a:avLst/>
              <a:gdLst>
                <a:gd name="T0" fmla="*/ 44 w 44"/>
                <a:gd name="T1" fmla="*/ 0 h 105"/>
                <a:gd name="T2" fmla="*/ 10 w 44"/>
                <a:gd name="T3" fmla="*/ 105 h 105"/>
                <a:gd name="T4" fmla="*/ 0 w 44"/>
                <a:gd name="T5" fmla="*/ 105 h 105"/>
                <a:gd name="T6" fmla="*/ 34 w 44"/>
                <a:gd name="T7" fmla="*/ 0 h 105"/>
                <a:gd name="T8" fmla="*/ 44 w 44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05"/>
                <a:gd name="T17" fmla="*/ 44 w 44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05">
                  <a:moveTo>
                    <a:pt x="44" y="0"/>
                  </a:moveTo>
                  <a:lnTo>
                    <a:pt x="10" y="105"/>
                  </a:lnTo>
                  <a:lnTo>
                    <a:pt x="0" y="105"/>
                  </a:lnTo>
                  <a:lnTo>
                    <a:pt x="3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0" name="Freeform 123"/>
            <p:cNvSpPr>
              <a:spLocks noEditPoints="1"/>
            </p:cNvSpPr>
            <p:nvPr/>
          </p:nvSpPr>
          <p:spPr bwMode="auto">
            <a:xfrm>
              <a:off x="3686" y="3202"/>
              <a:ext cx="108" cy="103"/>
            </a:xfrm>
            <a:custGeom>
              <a:avLst/>
              <a:gdLst>
                <a:gd name="T0" fmla="*/ 65 w 108"/>
                <a:gd name="T1" fmla="*/ 74 h 103"/>
                <a:gd name="T2" fmla="*/ 28 w 108"/>
                <a:gd name="T3" fmla="*/ 74 h 103"/>
                <a:gd name="T4" fmla="*/ 23 w 108"/>
                <a:gd name="T5" fmla="*/ 84 h 103"/>
                <a:gd name="T6" fmla="*/ 23 w 108"/>
                <a:gd name="T7" fmla="*/ 89 h 103"/>
                <a:gd name="T8" fmla="*/ 21 w 108"/>
                <a:gd name="T9" fmla="*/ 93 h 103"/>
                <a:gd name="T10" fmla="*/ 23 w 108"/>
                <a:gd name="T11" fmla="*/ 96 h 103"/>
                <a:gd name="T12" fmla="*/ 24 w 108"/>
                <a:gd name="T13" fmla="*/ 98 h 103"/>
                <a:gd name="T14" fmla="*/ 28 w 108"/>
                <a:gd name="T15" fmla="*/ 99 h 103"/>
                <a:gd name="T16" fmla="*/ 35 w 108"/>
                <a:gd name="T17" fmla="*/ 99 h 103"/>
                <a:gd name="T18" fmla="*/ 35 w 108"/>
                <a:gd name="T19" fmla="*/ 103 h 103"/>
                <a:gd name="T20" fmla="*/ 0 w 108"/>
                <a:gd name="T21" fmla="*/ 103 h 103"/>
                <a:gd name="T22" fmla="*/ 0 w 108"/>
                <a:gd name="T23" fmla="*/ 99 h 103"/>
                <a:gd name="T24" fmla="*/ 6 w 108"/>
                <a:gd name="T25" fmla="*/ 98 h 103"/>
                <a:gd name="T26" fmla="*/ 9 w 108"/>
                <a:gd name="T27" fmla="*/ 96 h 103"/>
                <a:gd name="T28" fmla="*/ 12 w 108"/>
                <a:gd name="T29" fmla="*/ 93 h 103"/>
                <a:gd name="T30" fmla="*/ 16 w 108"/>
                <a:gd name="T31" fmla="*/ 87 h 103"/>
                <a:gd name="T32" fmla="*/ 18 w 108"/>
                <a:gd name="T33" fmla="*/ 81 h 103"/>
                <a:gd name="T34" fmla="*/ 55 w 108"/>
                <a:gd name="T35" fmla="*/ 0 h 103"/>
                <a:gd name="T36" fmla="*/ 57 w 108"/>
                <a:gd name="T37" fmla="*/ 0 h 103"/>
                <a:gd name="T38" fmla="*/ 93 w 108"/>
                <a:gd name="T39" fmla="*/ 82 h 103"/>
                <a:gd name="T40" fmla="*/ 96 w 108"/>
                <a:gd name="T41" fmla="*/ 89 h 103"/>
                <a:gd name="T42" fmla="*/ 100 w 108"/>
                <a:gd name="T43" fmla="*/ 94 h 103"/>
                <a:gd name="T44" fmla="*/ 101 w 108"/>
                <a:gd name="T45" fmla="*/ 98 h 103"/>
                <a:gd name="T46" fmla="*/ 105 w 108"/>
                <a:gd name="T47" fmla="*/ 99 h 103"/>
                <a:gd name="T48" fmla="*/ 108 w 108"/>
                <a:gd name="T49" fmla="*/ 99 h 103"/>
                <a:gd name="T50" fmla="*/ 108 w 108"/>
                <a:gd name="T51" fmla="*/ 103 h 103"/>
                <a:gd name="T52" fmla="*/ 60 w 108"/>
                <a:gd name="T53" fmla="*/ 103 h 103"/>
                <a:gd name="T54" fmla="*/ 60 w 108"/>
                <a:gd name="T55" fmla="*/ 99 h 103"/>
                <a:gd name="T56" fmla="*/ 64 w 108"/>
                <a:gd name="T57" fmla="*/ 99 h 103"/>
                <a:gd name="T58" fmla="*/ 67 w 108"/>
                <a:gd name="T59" fmla="*/ 99 h 103"/>
                <a:gd name="T60" fmla="*/ 71 w 108"/>
                <a:gd name="T61" fmla="*/ 98 h 103"/>
                <a:gd name="T62" fmla="*/ 72 w 108"/>
                <a:gd name="T63" fmla="*/ 98 h 103"/>
                <a:gd name="T64" fmla="*/ 72 w 108"/>
                <a:gd name="T65" fmla="*/ 94 h 103"/>
                <a:gd name="T66" fmla="*/ 72 w 108"/>
                <a:gd name="T67" fmla="*/ 94 h 103"/>
                <a:gd name="T68" fmla="*/ 72 w 108"/>
                <a:gd name="T69" fmla="*/ 93 h 103"/>
                <a:gd name="T70" fmla="*/ 72 w 108"/>
                <a:gd name="T71" fmla="*/ 91 h 103"/>
                <a:gd name="T72" fmla="*/ 71 w 108"/>
                <a:gd name="T73" fmla="*/ 86 h 103"/>
                <a:gd name="T74" fmla="*/ 65 w 108"/>
                <a:gd name="T75" fmla="*/ 74 h 103"/>
                <a:gd name="T76" fmla="*/ 62 w 108"/>
                <a:gd name="T77" fmla="*/ 69 h 103"/>
                <a:gd name="T78" fmla="*/ 47 w 108"/>
                <a:gd name="T79" fmla="*/ 33 h 103"/>
                <a:gd name="T80" fmla="*/ 31 w 108"/>
                <a:gd name="T81" fmla="*/ 69 h 103"/>
                <a:gd name="T82" fmla="*/ 62 w 108"/>
                <a:gd name="T83" fmla="*/ 69 h 1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8"/>
                <a:gd name="T127" fmla="*/ 0 h 103"/>
                <a:gd name="T128" fmla="*/ 108 w 108"/>
                <a:gd name="T129" fmla="*/ 103 h 10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8" h="103">
                  <a:moveTo>
                    <a:pt x="65" y="74"/>
                  </a:moveTo>
                  <a:lnTo>
                    <a:pt x="28" y="74"/>
                  </a:lnTo>
                  <a:lnTo>
                    <a:pt x="23" y="84"/>
                  </a:lnTo>
                  <a:lnTo>
                    <a:pt x="23" y="89"/>
                  </a:lnTo>
                  <a:lnTo>
                    <a:pt x="21" y="93"/>
                  </a:lnTo>
                  <a:lnTo>
                    <a:pt x="23" y="96"/>
                  </a:lnTo>
                  <a:lnTo>
                    <a:pt x="24" y="98"/>
                  </a:lnTo>
                  <a:lnTo>
                    <a:pt x="28" y="99"/>
                  </a:lnTo>
                  <a:lnTo>
                    <a:pt x="35" y="99"/>
                  </a:lnTo>
                  <a:lnTo>
                    <a:pt x="35" y="103"/>
                  </a:lnTo>
                  <a:lnTo>
                    <a:pt x="0" y="103"/>
                  </a:lnTo>
                  <a:lnTo>
                    <a:pt x="0" y="99"/>
                  </a:lnTo>
                  <a:lnTo>
                    <a:pt x="6" y="98"/>
                  </a:lnTo>
                  <a:lnTo>
                    <a:pt x="9" y="96"/>
                  </a:lnTo>
                  <a:lnTo>
                    <a:pt x="12" y="93"/>
                  </a:lnTo>
                  <a:lnTo>
                    <a:pt x="16" y="87"/>
                  </a:lnTo>
                  <a:lnTo>
                    <a:pt x="18" y="81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93" y="82"/>
                  </a:lnTo>
                  <a:lnTo>
                    <a:pt x="96" y="89"/>
                  </a:lnTo>
                  <a:lnTo>
                    <a:pt x="100" y="94"/>
                  </a:lnTo>
                  <a:lnTo>
                    <a:pt x="101" y="98"/>
                  </a:lnTo>
                  <a:lnTo>
                    <a:pt x="105" y="99"/>
                  </a:lnTo>
                  <a:lnTo>
                    <a:pt x="108" y="99"/>
                  </a:lnTo>
                  <a:lnTo>
                    <a:pt x="108" y="103"/>
                  </a:lnTo>
                  <a:lnTo>
                    <a:pt x="60" y="103"/>
                  </a:lnTo>
                  <a:lnTo>
                    <a:pt x="60" y="99"/>
                  </a:lnTo>
                  <a:lnTo>
                    <a:pt x="64" y="99"/>
                  </a:lnTo>
                  <a:lnTo>
                    <a:pt x="67" y="99"/>
                  </a:lnTo>
                  <a:lnTo>
                    <a:pt x="71" y="98"/>
                  </a:lnTo>
                  <a:lnTo>
                    <a:pt x="72" y="98"/>
                  </a:lnTo>
                  <a:lnTo>
                    <a:pt x="72" y="94"/>
                  </a:lnTo>
                  <a:lnTo>
                    <a:pt x="72" y="93"/>
                  </a:lnTo>
                  <a:lnTo>
                    <a:pt x="72" y="91"/>
                  </a:lnTo>
                  <a:lnTo>
                    <a:pt x="71" y="86"/>
                  </a:lnTo>
                  <a:lnTo>
                    <a:pt x="65" y="74"/>
                  </a:lnTo>
                  <a:close/>
                  <a:moveTo>
                    <a:pt x="62" y="69"/>
                  </a:moveTo>
                  <a:lnTo>
                    <a:pt x="47" y="33"/>
                  </a:lnTo>
                  <a:lnTo>
                    <a:pt x="31" y="69"/>
                  </a:lnTo>
                  <a:lnTo>
                    <a:pt x="62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1" name="Freeform 124"/>
            <p:cNvSpPr>
              <a:spLocks noEditPoints="1"/>
            </p:cNvSpPr>
            <p:nvPr/>
          </p:nvSpPr>
          <p:spPr bwMode="auto">
            <a:xfrm>
              <a:off x="3799" y="3204"/>
              <a:ext cx="74" cy="103"/>
            </a:xfrm>
            <a:custGeom>
              <a:avLst/>
              <a:gdLst>
                <a:gd name="T0" fmla="*/ 67 w 74"/>
                <a:gd name="T1" fmla="*/ 82 h 103"/>
                <a:gd name="T2" fmla="*/ 67 w 74"/>
                <a:gd name="T3" fmla="*/ 91 h 103"/>
                <a:gd name="T4" fmla="*/ 69 w 74"/>
                <a:gd name="T5" fmla="*/ 94 h 103"/>
                <a:gd name="T6" fmla="*/ 74 w 74"/>
                <a:gd name="T7" fmla="*/ 96 h 103"/>
                <a:gd name="T8" fmla="*/ 46 w 74"/>
                <a:gd name="T9" fmla="*/ 103 h 103"/>
                <a:gd name="T10" fmla="*/ 41 w 74"/>
                <a:gd name="T11" fmla="*/ 97 h 103"/>
                <a:gd name="T12" fmla="*/ 33 w 74"/>
                <a:gd name="T13" fmla="*/ 103 h 103"/>
                <a:gd name="T14" fmla="*/ 21 w 74"/>
                <a:gd name="T15" fmla="*/ 103 h 103"/>
                <a:gd name="T16" fmla="*/ 11 w 74"/>
                <a:gd name="T17" fmla="*/ 96 h 103"/>
                <a:gd name="T18" fmla="*/ 4 w 74"/>
                <a:gd name="T19" fmla="*/ 84 h 103"/>
                <a:gd name="T20" fmla="*/ 0 w 74"/>
                <a:gd name="T21" fmla="*/ 68 h 103"/>
                <a:gd name="T22" fmla="*/ 4 w 74"/>
                <a:gd name="T23" fmla="*/ 50 h 103"/>
                <a:gd name="T24" fmla="*/ 11 w 74"/>
                <a:gd name="T25" fmla="*/ 39 h 103"/>
                <a:gd name="T26" fmla="*/ 23 w 74"/>
                <a:gd name="T27" fmla="*/ 32 h 103"/>
                <a:gd name="T28" fmla="*/ 34 w 74"/>
                <a:gd name="T29" fmla="*/ 32 h 103"/>
                <a:gd name="T30" fmla="*/ 41 w 74"/>
                <a:gd name="T31" fmla="*/ 36 h 103"/>
                <a:gd name="T32" fmla="*/ 46 w 74"/>
                <a:gd name="T33" fmla="*/ 15 h 103"/>
                <a:gd name="T34" fmla="*/ 46 w 74"/>
                <a:gd name="T35" fmla="*/ 7 h 103"/>
                <a:gd name="T36" fmla="*/ 43 w 74"/>
                <a:gd name="T37" fmla="*/ 3 h 103"/>
                <a:gd name="T38" fmla="*/ 36 w 74"/>
                <a:gd name="T39" fmla="*/ 3 h 103"/>
                <a:gd name="T40" fmla="*/ 67 w 74"/>
                <a:gd name="T41" fmla="*/ 0 h 103"/>
                <a:gd name="T42" fmla="*/ 43 w 74"/>
                <a:gd name="T43" fmla="*/ 44 h 103"/>
                <a:gd name="T44" fmla="*/ 36 w 74"/>
                <a:gd name="T45" fmla="*/ 38 h 103"/>
                <a:gd name="T46" fmla="*/ 29 w 74"/>
                <a:gd name="T47" fmla="*/ 36 h 103"/>
                <a:gd name="T48" fmla="*/ 24 w 74"/>
                <a:gd name="T49" fmla="*/ 41 h 103"/>
                <a:gd name="T50" fmla="*/ 23 w 74"/>
                <a:gd name="T51" fmla="*/ 51 h 103"/>
                <a:gd name="T52" fmla="*/ 21 w 74"/>
                <a:gd name="T53" fmla="*/ 65 h 103"/>
                <a:gd name="T54" fmla="*/ 23 w 74"/>
                <a:gd name="T55" fmla="*/ 79 h 103"/>
                <a:gd name="T56" fmla="*/ 26 w 74"/>
                <a:gd name="T57" fmla="*/ 89 h 103"/>
                <a:gd name="T58" fmla="*/ 31 w 74"/>
                <a:gd name="T59" fmla="*/ 94 h 103"/>
                <a:gd name="T60" fmla="*/ 38 w 74"/>
                <a:gd name="T61" fmla="*/ 94 h 103"/>
                <a:gd name="T62" fmla="*/ 46 w 74"/>
                <a:gd name="T63" fmla="*/ 85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4"/>
                <a:gd name="T97" fmla="*/ 0 h 103"/>
                <a:gd name="T98" fmla="*/ 74 w 74"/>
                <a:gd name="T99" fmla="*/ 103 h 10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4" h="103">
                  <a:moveTo>
                    <a:pt x="67" y="0"/>
                  </a:moveTo>
                  <a:lnTo>
                    <a:pt x="67" y="82"/>
                  </a:lnTo>
                  <a:lnTo>
                    <a:pt x="67" y="87"/>
                  </a:lnTo>
                  <a:lnTo>
                    <a:pt x="67" y="91"/>
                  </a:lnTo>
                  <a:lnTo>
                    <a:pt x="69" y="92"/>
                  </a:lnTo>
                  <a:lnTo>
                    <a:pt x="69" y="94"/>
                  </a:lnTo>
                  <a:lnTo>
                    <a:pt x="70" y="94"/>
                  </a:lnTo>
                  <a:lnTo>
                    <a:pt x="74" y="96"/>
                  </a:lnTo>
                  <a:lnTo>
                    <a:pt x="74" y="97"/>
                  </a:lnTo>
                  <a:lnTo>
                    <a:pt x="46" y="103"/>
                  </a:lnTo>
                  <a:lnTo>
                    <a:pt x="46" y="92"/>
                  </a:lnTo>
                  <a:lnTo>
                    <a:pt x="41" y="97"/>
                  </a:lnTo>
                  <a:lnTo>
                    <a:pt x="36" y="101"/>
                  </a:lnTo>
                  <a:lnTo>
                    <a:pt x="33" y="103"/>
                  </a:lnTo>
                  <a:lnTo>
                    <a:pt x="28" y="103"/>
                  </a:lnTo>
                  <a:lnTo>
                    <a:pt x="21" y="103"/>
                  </a:lnTo>
                  <a:lnTo>
                    <a:pt x="16" y="99"/>
                  </a:lnTo>
                  <a:lnTo>
                    <a:pt x="11" y="96"/>
                  </a:lnTo>
                  <a:lnTo>
                    <a:pt x="7" y="91"/>
                  </a:lnTo>
                  <a:lnTo>
                    <a:pt x="4" y="84"/>
                  </a:lnTo>
                  <a:lnTo>
                    <a:pt x="0" y="77"/>
                  </a:lnTo>
                  <a:lnTo>
                    <a:pt x="0" y="68"/>
                  </a:lnTo>
                  <a:lnTo>
                    <a:pt x="2" y="58"/>
                  </a:lnTo>
                  <a:lnTo>
                    <a:pt x="4" y="50"/>
                  </a:lnTo>
                  <a:lnTo>
                    <a:pt x="7" y="43"/>
                  </a:lnTo>
                  <a:lnTo>
                    <a:pt x="11" y="39"/>
                  </a:lnTo>
                  <a:lnTo>
                    <a:pt x="14" y="36"/>
                  </a:lnTo>
                  <a:lnTo>
                    <a:pt x="23" y="32"/>
                  </a:lnTo>
                  <a:lnTo>
                    <a:pt x="29" y="31"/>
                  </a:lnTo>
                  <a:lnTo>
                    <a:pt x="34" y="32"/>
                  </a:lnTo>
                  <a:lnTo>
                    <a:pt x="38" y="34"/>
                  </a:lnTo>
                  <a:lnTo>
                    <a:pt x="41" y="36"/>
                  </a:lnTo>
                  <a:lnTo>
                    <a:pt x="46" y="41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6" y="7"/>
                  </a:lnTo>
                  <a:lnTo>
                    <a:pt x="45" y="5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67" y="0"/>
                  </a:lnTo>
                  <a:close/>
                  <a:moveTo>
                    <a:pt x="46" y="50"/>
                  </a:moveTo>
                  <a:lnTo>
                    <a:pt x="43" y="44"/>
                  </a:lnTo>
                  <a:lnTo>
                    <a:pt x="40" y="39"/>
                  </a:lnTo>
                  <a:lnTo>
                    <a:pt x="36" y="38"/>
                  </a:lnTo>
                  <a:lnTo>
                    <a:pt x="33" y="36"/>
                  </a:lnTo>
                  <a:lnTo>
                    <a:pt x="29" y="36"/>
                  </a:lnTo>
                  <a:lnTo>
                    <a:pt x="28" y="38"/>
                  </a:lnTo>
                  <a:lnTo>
                    <a:pt x="24" y="41"/>
                  </a:lnTo>
                  <a:lnTo>
                    <a:pt x="23" y="46"/>
                  </a:lnTo>
                  <a:lnTo>
                    <a:pt x="23" y="51"/>
                  </a:lnTo>
                  <a:lnTo>
                    <a:pt x="21" y="56"/>
                  </a:lnTo>
                  <a:lnTo>
                    <a:pt x="21" y="65"/>
                  </a:lnTo>
                  <a:lnTo>
                    <a:pt x="21" y="72"/>
                  </a:lnTo>
                  <a:lnTo>
                    <a:pt x="23" y="79"/>
                  </a:lnTo>
                  <a:lnTo>
                    <a:pt x="23" y="84"/>
                  </a:lnTo>
                  <a:lnTo>
                    <a:pt x="26" y="89"/>
                  </a:lnTo>
                  <a:lnTo>
                    <a:pt x="29" y="94"/>
                  </a:lnTo>
                  <a:lnTo>
                    <a:pt x="31" y="94"/>
                  </a:lnTo>
                  <a:lnTo>
                    <a:pt x="33" y="96"/>
                  </a:lnTo>
                  <a:lnTo>
                    <a:pt x="38" y="94"/>
                  </a:lnTo>
                  <a:lnTo>
                    <a:pt x="43" y="91"/>
                  </a:lnTo>
                  <a:lnTo>
                    <a:pt x="46" y="85"/>
                  </a:lnTo>
                  <a:lnTo>
                    <a:pt x="46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2" name="Freeform 125"/>
            <p:cNvSpPr>
              <a:spLocks/>
            </p:cNvSpPr>
            <p:nvPr/>
          </p:nvSpPr>
          <p:spPr bwMode="auto">
            <a:xfrm>
              <a:off x="3880" y="3236"/>
              <a:ext cx="73" cy="71"/>
            </a:xfrm>
            <a:custGeom>
              <a:avLst/>
              <a:gdLst>
                <a:gd name="T0" fmla="*/ 34 w 73"/>
                <a:gd name="T1" fmla="*/ 71 h 71"/>
                <a:gd name="T2" fmla="*/ 10 w 73"/>
                <a:gd name="T3" fmla="*/ 19 h 71"/>
                <a:gd name="T4" fmla="*/ 8 w 73"/>
                <a:gd name="T5" fmla="*/ 12 h 71"/>
                <a:gd name="T6" fmla="*/ 6 w 73"/>
                <a:gd name="T7" fmla="*/ 9 h 71"/>
                <a:gd name="T8" fmla="*/ 3 w 73"/>
                <a:gd name="T9" fmla="*/ 7 h 71"/>
                <a:gd name="T10" fmla="*/ 1 w 73"/>
                <a:gd name="T11" fmla="*/ 6 h 71"/>
                <a:gd name="T12" fmla="*/ 0 w 73"/>
                <a:gd name="T13" fmla="*/ 4 h 71"/>
                <a:gd name="T14" fmla="*/ 0 w 73"/>
                <a:gd name="T15" fmla="*/ 0 h 71"/>
                <a:gd name="T16" fmla="*/ 36 w 73"/>
                <a:gd name="T17" fmla="*/ 0 h 71"/>
                <a:gd name="T18" fmla="*/ 36 w 73"/>
                <a:gd name="T19" fmla="*/ 4 h 71"/>
                <a:gd name="T20" fmla="*/ 34 w 73"/>
                <a:gd name="T21" fmla="*/ 4 h 71"/>
                <a:gd name="T22" fmla="*/ 32 w 73"/>
                <a:gd name="T23" fmla="*/ 6 h 71"/>
                <a:gd name="T24" fmla="*/ 30 w 73"/>
                <a:gd name="T25" fmla="*/ 7 h 71"/>
                <a:gd name="T26" fmla="*/ 30 w 73"/>
                <a:gd name="T27" fmla="*/ 9 h 71"/>
                <a:gd name="T28" fmla="*/ 30 w 73"/>
                <a:gd name="T29" fmla="*/ 11 h 71"/>
                <a:gd name="T30" fmla="*/ 30 w 73"/>
                <a:gd name="T31" fmla="*/ 14 h 71"/>
                <a:gd name="T32" fmla="*/ 32 w 73"/>
                <a:gd name="T33" fmla="*/ 19 h 71"/>
                <a:gd name="T34" fmla="*/ 44 w 73"/>
                <a:gd name="T35" fmla="*/ 45 h 71"/>
                <a:gd name="T36" fmla="*/ 54 w 73"/>
                <a:gd name="T37" fmla="*/ 23 h 71"/>
                <a:gd name="T38" fmla="*/ 56 w 73"/>
                <a:gd name="T39" fmla="*/ 16 h 71"/>
                <a:gd name="T40" fmla="*/ 58 w 73"/>
                <a:gd name="T41" fmla="*/ 12 h 71"/>
                <a:gd name="T42" fmla="*/ 58 w 73"/>
                <a:gd name="T43" fmla="*/ 9 h 71"/>
                <a:gd name="T44" fmla="*/ 58 w 73"/>
                <a:gd name="T45" fmla="*/ 7 h 71"/>
                <a:gd name="T46" fmla="*/ 56 w 73"/>
                <a:gd name="T47" fmla="*/ 6 h 71"/>
                <a:gd name="T48" fmla="*/ 54 w 73"/>
                <a:gd name="T49" fmla="*/ 4 h 71"/>
                <a:gd name="T50" fmla="*/ 49 w 73"/>
                <a:gd name="T51" fmla="*/ 4 h 71"/>
                <a:gd name="T52" fmla="*/ 49 w 73"/>
                <a:gd name="T53" fmla="*/ 0 h 71"/>
                <a:gd name="T54" fmla="*/ 73 w 73"/>
                <a:gd name="T55" fmla="*/ 0 h 71"/>
                <a:gd name="T56" fmla="*/ 73 w 73"/>
                <a:gd name="T57" fmla="*/ 4 h 71"/>
                <a:gd name="T58" fmla="*/ 70 w 73"/>
                <a:gd name="T59" fmla="*/ 6 h 71"/>
                <a:gd name="T60" fmla="*/ 66 w 73"/>
                <a:gd name="T61" fmla="*/ 6 h 71"/>
                <a:gd name="T62" fmla="*/ 66 w 73"/>
                <a:gd name="T63" fmla="*/ 9 h 71"/>
                <a:gd name="T64" fmla="*/ 63 w 73"/>
                <a:gd name="T65" fmla="*/ 12 h 71"/>
                <a:gd name="T66" fmla="*/ 61 w 73"/>
                <a:gd name="T67" fmla="*/ 18 h 71"/>
                <a:gd name="T68" fmla="*/ 37 w 73"/>
                <a:gd name="T69" fmla="*/ 71 h 71"/>
                <a:gd name="T70" fmla="*/ 34 w 73"/>
                <a:gd name="T71" fmla="*/ 71 h 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3"/>
                <a:gd name="T109" fmla="*/ 0 h 71"/>
                <a:gd name="T110" fmla="*/ 73 w 73"/>
                <a:gd name="T111" fmla="*/ 71 h 7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3" h="71">
                  <a:moveTo>
                    <a:pt x="34" y="71"/>
                  </a:moveTo>
                  <a:lnTo>
                    <a:pt x="10" y="19"/>
                  </a:lnTo>
                  <a:lnTo>
                    <a:pt x="8" y="12"/>
                  </a:lnTo>
                  <a:lnTo>
                    <a:pt x="6" y="9"/>
                  </a:lnTo>
                  <a:lnTo>
                    <a:pt x="3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2" y="6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32" y="19"/>
                  </a:lnTo>
                  <a:lnTo>
                    <a:pt x="44" y="45"/>
                  </a:lnTo>
                  <a:lnTo>
                    <a:pt x="54" y="23"/>
                  </a:lnTo>
                  <a:lnTo>
                    <a:pt x="56" y="16"/>
                  </a:lnTo>
                  <a:lnTo>
                    <a:pt x="58" y="12"/>
                  </a:lnTo>
                  <a:lnTo>
                    <a:pt x="58" y="9"/>
                  </a:lnTo>
                  <a:lnTo>
                    <a:pt x="58" y="7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49" y="4"/>
                  </a:lnTo>
                  <a:lnTo>
                    <a:pt x="49" y="0"/>
                  </a:lnTo>
                  <a:lnTo>
                    <a:pt x="73" y="0"/>
                  </a:lnTo>
                  <a:lnTo>
                    <a:pt x="73" y="4"/>
                  </a:lnTo>
                  <a:lnTo>
                    <a:pt x="70" y="6"/>
                  </a:lnTo>
                  <a:lnTo>
                    <a:pt x="66" y="6"/>
                  </a:lnTo>
                  <a:lnTo>
                    <a:pt x="66" y="9"/>
                  </a:lnTo>
                  <a:lnTo>
                    <a:pt x="63" y="12"/>
                  </a:lnTo>
                  <a:lnTo>
                    <a:pt x="61" y="18"/>
                  </a:lnTo>
                  <a:lnTo>
                    <a:pt x="37" y="71"/>
                  </a:lnTo>
                  <a:lnTo>
                    <a:pt x="34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3" name="Freeform 126"/>
            <p:cNvSpPr>
              <a:spLocks noEditPoints="1"/>
            </p:cNvSpPr>
            <p:nvPr/>
          </p:nvSpPr>
          <p:spPr bwMode="auto">
            <a:xfrm>
              <a:off x="2199" y="1361"/>
              <a:ext cx="21" cy="67"/>
            </a:xfrm>
            <a:custGeom>
              <a:avLst/>
              <a:gdLst>
                <a:gd name="T0" fmla="*/ 10 w 21"/>
                <a:gd name="T1" fmla="*/ 0 h 67"/>
                <a:gd name="T2" fmla="*/ 12 w 21"/>
                <a:gd name="T3" fmla="*/ 0 h 67"/>
                <a:gd name="T4" fmla="*/ 15 w 21"/>
                <a:gd name="T5" fmla="*/ 2 h 67"/>
                <a:gd name="T6" fmla="*/ 17 w 21"/>
                <a:gd name="T7" fmla="*/ 3 h 67"/>
                <a:gd name="T8" fmla="*/ 17 w 21"/>
                <a:gd name="T9" fmla="*/ 7 h 67"/>
                <a:gd name="T10" fmla="*/ 17 w 21"/>
                <a:gd name="T11" fmla="*/ 8 h 67"/>
                <a:gd name="T12" fmla="*/ 15 w 21"/>
                <a:gd name="T13" fmla="*/ 12 h 67"/>
                <a:gd name="T14" fmla="*/ 12 w 21"/>
                <a:gd name="T15" fmla="*/ 14 h 67"/>
                <a:gd name="T16" fmla="*/ 10 w 21"/>
                <a:gd name="T17" fmla="*/ 14 h 67"/>
                <a:gd name="T18" fmla="*/ 7 w 21"/>
                <a:gd name="T19" fmla="*/ 14 h 67"/>
                <a:gd name="T20" fmla="*/ 5 w 21"/>
                <a:gd name="T21" fmla="*/ 12 h 67"/>
                <a:gd name="T22" fmla="*/ 3 w 21"/>
                <a:gd name="T23" fmla="*/ 8 h 67"/>
                <a:gd name="T24" fmla="*/ 3 w 21"/>
                <a:gd name="T25" fmla="*/ 7 h 67"/>
                <a:gd name="T26" fmla="*/ 3 w 21"/>
                <a:gd name="T27" fmla="*/ 3 h 67"/>
                <a:gd name="T28" fmla="*/ 5 w 21"/>
                <a:gd name="T29" fmla="*/ 2 h 67"/>
                <a:gd name="T30" fmla="*/ 7 w 21"/>
                <a:gd name="T31" fmla="*/ 0 h 67"/>
                <a:gd name="T32" fmla="*/ 10 w 21"/>
                <a:gd name="T33" fmla="*/ 0 h 67"/>
                <a:gd name="T34" fmla="*/ 17 w 21"/>
                <a:gd name="T35" fmla="*/ 22 h 67"/>
                <a:gd name="T36" fmla="*/ 17 w 21"/>
                <a:gd name="T37" fmla="*/ 56 h 67"/>
                <a:gd name="T38" fmla="*/ 17 w 21"/>
                <a:gd name="T39" fmla="*/ 61 h 67"/>
                <a:gd name="T40" fmla="*/ 17 w 21"/>
                <a:gd name="T41" fmla="*/ 63 h 67"/>
                <a:gd name="T42" fmla="*/ 19 w 21"/>
                <a:gd name="T43" fmla="*/ 65 h 67"/>
                <a:gd name="T44" fmla="*/ 21 w 21"/>
                <a:gd name="T45" fmla="*/ 65 h 67"/>
                <a:gd name="T46" fmla="*/ 21 w 21"/>
                <a:gd name="T47" fmla="*/ 67 h 67"/>
                <a:gd name="T48" fmla="*/ 0 w 21"/>
                <a:gd name="T49" fmla="*/ 67 h 67"/>
                <a:gd name="T50" fmla="*/ 0 w 21"/>
                <a:gd name="T51" fmla="*/ 65 h 67"/>
                <a:gd name="T52" fmla="*/ 2 w 21"/>
                <a:gd name="T53" fmla="*/ 65 h 67"/>
                <a:gd name="T54" fmla="*/ 3 w 21"/>
                <a:gd name="T55" fmla="*/ 63 h 67"/>
                <a:gd name="T56" fmla="*/ 3 w 21"/>
                <a:gd name="T57" fmla="*/ 60 h 67"/>
                <a:gd name="T58" fmla="*/ 3 w 21"/>
                <a:gd name="T59" fmla="*/ 56 h 67"/>
                <a:gd name="T60" fmla="*/ 3 w 21"/>
                <a:gd name="T61" fmla="*/ 32 h 67"/>
                <a:gd name="T62" fmla="*/ 3 w 21"/>
                <a:gd name="T63" fmla="*/ 29 h 67"/>
                <a:gd name="T64" fmla="*/ 3 w 21"/>
                <a:gd name="T65" fmla="*/ 25 h 67"/>
                <a:gd name="T66" fmla="*/ 2 w 21"/>
                <a:gd name="T67" fmla="*/ 25 h 67"/>
                <a:gd name="T68" fmla="*/ 0 w 21"/>
                <a:gd name="T69" fmla="*/ 24 h 67"/>
                <a:gd name="T70" fmla="*/ 0 w 21"/>
                <a:gd name="T71" fmla="*/ 22 h 67"/>
                <a:gd name="T72" fmla="*/ 17 w 21"/>
                <a:gd name="T73" fmla="*/ 22 h 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"/>
                <a:gd name="T112" fmla="*/ 0 h 67"/>
                <a:gd name="T113" fmla="*/ 21 w 21"/>
                <a:gd name="T114" fmla="*/ 67 h 6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" h="67">
                  <a:moveTo>
                    <a:pt x="10" y="0"/>
                  </a:moveTo>
                  <a:lnTo>
                    <a:pt x="12" y="0"/>
                  </a:lnTo>
                  <a:lnTo>
                    <a:pt x="15" y="2"/>
                  </a:lnTo>
                  <a:lnTo>
                    <a:pt x="17" y="3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5" y="12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5" y="12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3"/>
                  </a:lnTo>
                  <a:lnTo>
                    <a:pt x="5" y="2"/>
                  </a:lnTo>
                  <a:lnTo>
                    <a:pt x="7" y="0"/>
                  </a:lnTo>
                  <a:lnTo>
                    <a:pt x="10" y="0"/>
                  </a:lnTo>
                  <a:close/>
                  <a:moveTo>
                    <a:pt x="17" y="22"/>
                  </a:moveTo>
                  <a:lnTo>
                    <a:pt x="17" y="56"/>
                  </a:lnTo>
                  <a:lnTo>
                    <a:pt x="17" y="61"/>
                  </a:lnTo>
                  <a:lnTo>
                    <a:pt x="17" y="63"/>
                  </a:lnTo>
                  <a:lnTo>
                    <a:pt x="19" y="65"/>
                  </a:lnTo>
                  <a:lnTo>
                    <a:pt x="21" y="65"/>
                  </a:lnTo>
                  <a:lnTo>
                    <a:pt x="21" y="67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2" y="65"/>
                  </a:lnTo>
                  <a:lnTo>
                    <a:pt x="3" y="63"/>
                  </a:lnTo>
                  <a:lnTo>
                    <a:pt x="3" y="60"/>
                  </a:lnTo>
                  <a:lnTo>
                    <a:pt x="3" y="56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4" name="Freeform 127"/>
            <p:cNvSpPr>
              <a:spLocks/>
            </p:cNvSpPr>
            <p:nvPr/>
          </p:nvSpPr>
          <p:spPr bwMode="auto">
            <a:xfrm>
              <a:off x="1517" y="3715"/>
              <a:ext cx="72" cy="70"/>
            </a:xfrm>
            <a:custGeom>
              <a:avLst/>
              <a:gdLst>
                <a:gd name="T0" fmla="*/ 27 w 72"/>
                <a:gd name="T1" fmla="*/ 2 h 70"/>
                <a:gd name="T2" fmla="*/ 27 w 72"/>
                <a:gd name="T3" fmla="*/ 10 h 70"/>
                <a:gd name="T4" fmla="*/ 32 w 72"/>
                <a:gd name="T5" fmla="*/ 5 h 70"/>
                <a:gd name="T6" fmla="*/ 38 w 72"/>
                <a:gd name="T7" fmla="*/ 2 h 70"/>
                <a:gd name="T8" fmla="*/ 43 w 72"/>
                <a:gd name="T9" fmla="*/ 0 h 70"/>
                <a:gd name="T10" fmla="*/ 48 w 72"/>
                <a:gd name="T11" fmla="*/ 0 h 70"/>
                <a:gd name="T12" fmla="*/ 53 w 72"/>
                <a:gd name="T13" fmla="*/ 0 h 70"/>
                <a:gd name="T14" fmla="*/ 58 w 72"/>
                <a:gd name="T15" fmla="*/ 4 h 70"/>
                <a:gd name="T16" fmla="*/ 61 w 72"/>
                <a:gd name="T17" fmla="*/ 7 h 70"/>
                <a:gd name="T18" fmla="*/ 63 w 72"/>
                <a:gd name="T19" fmla="*/ 12 h 70"/>
                <a:gd name="T20" fmla="*/ 65 w 72"/>
                <a:gd name="T21" fmla="*/ 16 h 70"/>
                <a:gd name="T22" fmla="*/ 65 w 72"/>
                <a:gd name="T23" fmla="*/ 21 h 70"/>
                <a:gd name="T24" fmla="*/ 65 w 72"/>
                <a:gd name="T25" fmla="*/ 28 h 70"/>
                <a:gd name="T26" fmla="*/ 65 w 72"/>
                <a:gd name="T27" fmla="*/ 53 h 70"/>
                <a:gd name="T28" fmla="*/ 65 w 72"/>
                <a:gd name="T29" fmla="*/ 58 h 70"/>
                <a:gd name="T30" fmla="*/ 65 w 72"/>
                <a:gd name="T31" fmla="*/ 62 h 70"/>
                <a:gd name="T32" fmla="*/ 67 w 72"/>
                <a:gd name="T33" fmla="*/ 63 h 70"/>
                <a:gd name="T34" fmla="*/ 68 w 72"/>
                <a:gd name="T35" fmla="*/ 65 h 70"/>
                <a:gd name="T36" fmla="*/ 72 w 72"/>
                <a:gd name="T37" fmla="*/ 67 h 70"/>
                <a:gd name="T38" fmla="*/ 72 w 72"/>
                <a:gd name="T39" fmla="*/ 70 h 70"/>
                <a:gd name="T40" fmla="*/ 38 w 72"/>
                <a:gd name="T41" fmla="*/ 70 h 70"/>
                <a:gd name="T42" fmla="*/ 38 w 72"/>
                <a:gd name="T43" fmla="*/ 67 h 70"/>
                <a:gd name="T44" fmla="*/ 41 w 72"/>
                <a:gd name="T45" fmla="*/ 65 h 70"/>
                <a:gd name="T46" fmla="*/ 43 w 72"/>
                <a:gd name="T47" fmla="*/ 63 h 70"/>
                <a:gd name="T48" fmla="*/ 44 w 72"/>
                <a:gd name="T49" fmla="*/ 60 h 70"/>
                <a:gd name="T50" fmla="*/ 44 w 72"/>
                <a:gd name="T51" fmla="*/ 53 h 70"/>
                <a:gd name="T52" fmla="*/ 44 w 72"/>
                <a:gd name="T53" fmla="*/ 24 h 70"/>
                <a:gd name="T54" fmla="*/ 44 w 72"/>
                <a:gd name="T55" fmla="*/ 17 h 70"/>
                <a:gd name="T56" fmla="*/ 44 w 72"/>
                <a:gd name="T57" fmla="*/ 14 h 70"/>
                <a:gd name="T58" fmla="*/ 43 w 72"/>
                <a:gd name="T59" fmla="*/ 12 h 70"/>
                <a:gd name="T60" fmla="*/ 41 w 72"/>
                <a:gd name="T61" fmla="*/ 10 h 70"/>
                <a:gd name="T62" fmla="*/ 39 w 72"/>
                <a:gd name="T63" fmla="*/ 10 h 70"/>
                <a:gd name="T64" fmla="*/ 38 w 72"/>
                <a:gd name="T65" fmla="*/ 9 h 70"/>
                <a:gd name="T66" fmla="*/ 34 w 72"/>
                <a:gd name="T67" fmla="*/ 10 h 70"/>
                <a:gd name="T68" fmla="*/ 31 w 72"/>
                <a:gd name="T69" fmla="*/ 14 h 70"/>
                <a:gd name="T70" fmla="*/ 27 w 72"/>
                <a:gd name="T71" fmla="*/ 21 h 70"/>
                <a:gd name="T72" fmla="*/ 27 w 72"/>
                <a:gd name="T73" fmla="*/ 53 h 70"/>
                <a:gd name="T74" fmla="*/ 27 w 72"/>
                <a:gd name="T75" fmla="*/ 58 h 70"/>
                <a:gd name="T76" fmla="*/ 27 w 72"/>
                <a:gd name="T77" fmla="*/ 62 h 70"/>
                <a:gd name="T78" fmla="*/ 29 w 72"/>
                <a:gd name="T79" fmla="*/ 63 h 70"/>
                <a:gd name="T80" fmla="*/ 31 w 72"/>
                <a:gd name="T81" fmla="*/ 65 h 70"/>
                <a:gd name="T82" fmla="*/ 32 w 72"/>
                <a:gd name="T83" fmla="*/ 67 h 70"/>
                <a:gd name="T84" fmla="*/ 32 w 72"/>
                <a:gd name="T85" fmla="*/ 70 h 70"/>
                <a:gd name="T86" fmla="*/ 0 w 72"/>
                <a:gd name="T87" fmla="*/ 70 h 70"/>
                <a:gd name="T88" fmla="*/ 0 w 72"/>
                <a:gd name="T89" fmla="*/ 67 h 70"/>
                <a:gd name="T90" fmla="*/ 3 w 72"/>
                <a:gd name="T91" fmla="*/ 65 h 70"/>
                <a:gd name="T92" fmla="*/ 5 w 72"/>
                <a:gd name="T93" fmla="*/ 63 h 70"/>
                <a:gd name="T94" fmla="*/ 5 w 72"/>
                <a:gd name="T95" fmla="*/ 62 h 70"/>
                <a:gd name="T96" fmla="*/ 7 w 72"/>
                <a:gd name="T97" fmla="*/ 58 h 70"/>
                <a:gd name="T98" fmla="*/ 7 w 72"/>
                <a:gd name="T99" fmla="*/ 53 h 70"/>
                <a:gd name="T100" fmla="*/ 7 w 72"/>
                <a:gd name="T101" fmla="*/ 17 h 70"/>
                <a:gd name="T102" fmla="*/ 7 w 72"/>
                <a:gd name="T103" fmla="*/ 12 h 70"/>
                <a:gd name="T104" fmla="*/ 5 w 72"/>
                <a:gd name="T105" fmla="*/ 9 h 70"/>
                <a:gd name="T106" fmla="*/ 5 w 72"/>
                <a:gd name="T107" fmla="*/ 7 h 70"/>
                <a:gd name="T108" fmla="*/ 3 w 72"/>
                <a:gd name="T109" fmla="*/ 5 h 70"/>
                <a:gd name="T110" fmla="*/ 0 w 72"/>
                <a:gd name="T111" fmla="*/ 5 h 70"/>
                <a:gd name="T112" fmla="*/ 0 w 72"/>
                <a:gd name="T113" fmla="*/ 2 h 70"/>
                <a:gd name="T114" fmla="*/ 27 w 72"/>
                <a:gd name="T115" fmla="*/ 2 h 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2"/>
                <a:gd name="T175" fmla="*/ 0 h 70"/>
                <a:gd name="T176" fmla="*/ 72 w 72"/>
                <a:gd name="T177" fmla="*/ 70 h 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2" h="70">
                  <a:moveTo>
                    <a:pt x="27" y="2"/>
                  </a:moveTo>
                  <a:lnTo>
                    <a:pt x="27" y="10"/>
                  </a:lnTo>
                  <a:lnTo>
                    <a:pt x="32" y="5"/>
                  </a:lnTo>
                  <a:lnTo>
                    <a:pt x="38" y="2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8" y="4"/>
                  </a:lnTo>
                  <a:lnTo>
                    <a:pt x="61" y="7"/>
                  </a:lnTo>
                  <a:lnTo>
                    <a:pt x="63" y="12"/>
                  </a:lnTo>
                  <a:lnTo>
                    <a:pt x="65" y="16"/>
                  </a:lnTo>
                  <a:lnTo>
                    <a:pt x="65" y="21"/>
                  </a:lnTo>
                  <a:lnTo>
                    <a:pt x="65" y="28"/>
                  </a:lnTo>
                  <a:lnTo>
                    <a:pt x="65" y="53"/>
                  </a:lnTo>
                  <a:lnTo>
                    <a:pt x="65" y="58"/>
                  </a:lnTo>
                  <a:lnTo>
                    <a:pt x="65" y="62"/>
                  </a:lnTo>
                  <a:lnTo>
                    <a:pt x="67" y="63"/>
                  </a:lnTo>
                  <a:lnTo>
                    <a:pt x="68" y="65"/>
                  </a:lnTo>
                  <a:lnTo>
                    <a:pt x="72" y="67"/>
                  </a:lnTo>
                  <a:lnTo>
                    <a:pt x="72" y="70"/>
                  </a:lnTo>
                  <a:lnTo>
                    <a:pt x="38" y="70"/>
                  </a:lnTo>
                  <a:lnTo>
                    <a:pt x="38" y="67"/>
                  </a:lnTo>
                  <a:lnTo>
                    <a:pt x="41" y="65"/>
                  </a:lnTo>
                  <a:lnTo>
                    <a:pt x="43" y="63"/>
                  </a:lnTo>
                  <a:lnTo>
                    <a:pt x="44" y="60"/>
                  </a:lnTo>
                  <a:lnTo>
                    <a:pt x="44" y="53"/>
                  </a:lnTo>
                  <a:lnTo>
                    <a:pt x="44" y="24"/>
                  </a:lnTo>
                  <a:lnTo>
                    <a:pt x="44" y="17"/>
                  </a:lnTo>
                  <a:lnTo>
                    <a:pt x="44" y="14"/>
                  </a:lnTo>
                  <a:lnTo>
                    <a:pt x="43" y="12"/>
                  </a:lnTo>
                  <a:lnTo>
                    <a:pt x="41" y="10"/>
                  </a:lnTo>
                  <a:lnTo>
                    <a:pt x="39" y="10"/>
                  </a:lnTo>
                  <a:lnTo>
                    <a:pt x="38" y="9"/>
                  </a:lnTo>
                  <a:lnTo>
                    <a:pt x="34" y="10"/>
                  </a:lnTo>
                  <a:lnTo>
                    <a:pt x="31" y="14"/>
                  </a:lnTo>
                  <a:lnTo>
                    <a:pt x="27" y="21"/>
                  </a:lnTo>
                  <a:lnTo>
                    <a:pt x="27" y="53"/>
                  </a:lnTo>
                  <a:lnTo>
                    <a:pt x="27" y="58"/>
                  </a:lnTo>
                  <a:lnTo>
                    <a:pt x="27" y="62"/>
                  </a:lnTo>
                  <a:lnTo>
                    <a:pt x="29" y="63"/>
                  </a:lnTo>
                  <a:lnTo>
                    <a:pt x="31" y="65"/>
                  </a:lnTo>
                  <a:lnTo>
                    <a:pt x="32" y="67"/>
                  </a:lnTo>
                  <a:lnTo>
                    <a:pt x="32" y="70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3" y="65"/>
                  </a:lnTo>
                  <a:lnTo>
                    <a:pt x="5" y="63"/>
                  </a:lnTo>
                  <a:lnTo>
                    <a:pt x="5" y="62"/>
                  </a:lnTo>
                  <a:lnTo>
                    <a:pt x="7" y="58"/>
                  </a:lnTo>
                  <a:lnTo>
                    <a:pt x="7" y="53"/>
                  </a:lnTo>
                  <a:lnTo>
                    <a:pt x="7" y="17"/>
                  </a:lnTo>
                  <a:lnTo>
                    <a:pt x="7" y="12"/>
                  </a:lnTo>
                  <a:lnTo>
                    <a:pt x="5" y="9"/>
                  </a:lnTo>
                  <a:lnTo>
                    <a:pt x="5" y="7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5" name="Freeform 128"/>
            <p:cNvSpPr>
              <a:spLocks noEditPoints="1"/>
            </p:cNvSpPr>
            <p:nvPr/>
          </p:nvSpPr>
          <p:spPr bwMode="auto">
            <a:xfrm>
              <a:off x="1599" y="3715"/>
              <a:ext cx="67" cy="72"/>
            </a:xfrm>
            <a:custGeom>
              <a:avLst/>
              <a:gdLst>
                <a:gd name="T0" fmla="*/ 34 w 67"/>
                <a:gd name="T1" fmla="*/ 0 h 72"/>
                <a:gd name="T2" fmla="*/ 43 w 67"/>
                <a:gd name="T3" fmla="*/ 0 h 72"/>
                <a:gd name="T4" fmla="*/ 51 w 67"/>
                <a:gd name="T5" fmla="*/ 4 h 72"/>
                <a:gd name="T6" fmla="*/ 56 w 67"/>
                <a:gd name="T7" fmla="*/ 7 h 72"/>
                <a:gd name="T8" fmla="*/ 60 w 67"/>
                <a:gd name="T9" fmla="*/ 12 h 72"/>
                <a:gd name="T10" fmla="*/ 63 w 67"/>
                <a:gd name="T11" fmla="*/ 17 h 72"/>
                <a:gd name="T12" fmla="*/ 67 w 67"/>
                <a:gd name="T13" fmla="*/ 26 h 72"/>
                <a:gd name="T14" fmla="*/ 67 w 67"/>
                <a:gd name="T15" fmla="*/ 36 h 72"/>
                <a:gd name="T16" fmla="*/ 67 w 67"/>
                <a:gd name="T17" fmla="*/ 45 h 72"/>
                <a:gd name="T18" fmla="*/ 63 w 67"/>
                <a:gd name="T19" fmla="*/ 53 h 72"/>
                <a:gd name="T20" fmla="*/ 60 w 67"/>
                <a:gd name="T21" fmla="*/ 60 h 72"/>
                <a:gd name="T22" fmla="*/ 55 w 67"/>
                <a:gd name="T23" fmla="*/ 65 h 72"/>
                <a:gd name="T24" fmla="*/ 48 w 67"/>
                <a:gd name="T25" fmla="*/ 69 h 72"/>
                <a:gd name="T26" fmla="*/ 41 w 67"/>
                <a:gd name="T27" fmla="*/ 70 h 72"/>
                <a:gd name="T28" fmla="*/ 34 w 67"/>
                <a:gd name="T29" fmla="*/ 72 h 72"/>
                <a:gd name="T30" fmla="*/ 26 w 67"/>
                <a:gd name="T31" fmla="*/ 70 h 72"/>
                <a:gd name="T32" fmla="*/ 20 w 67"/>
                <a:gd name="T33" fmla="*/ 69 h 72"/>
                <a:gd name="T34" fmla="*/ 14 w 67"/>
                <a:gd name="T35" fmla="*/ 65 h 72"/>
                <a:gd name="T36" fmla="*/ 9 w 67"/>
                <a:gd name="T37" fmla="*/ 60 h 72"/>
                <a:gd name="T38" fmla="*/ 5 w 67"/>
                <a:gd name="T39" fmla="*/ 53 h 72"/>
                <a:gd name="T40" fmla="*/ 2 w 67"/>
                <a:gd name="T41" fmla="*/ 45 h 72"/>
                <a:gd name="T42" fmla="*/ 0 w 67"/>
                <a:gd name="T43" fmla="*/ 36 h 72"/>
                <a:gd name="T44" fmla="*/ 2 w 67"/>
                <a:gd name="T45" fmla="*/ 26 h 72"/>
                <a:gd name="T46" fmla="*/ 5 w 67"/>
                <a:gd name="T47" fmla="*/ 19 h 72"/>
                <a:gd name="T48" fmla="*/ 9 w 67"/>
                <a:gd name="T49" fmla="*/ 10 h 72"/>
                <a:gd name="T50" fmla="*/ 14 w 67"/>
                <a:gd name="T51" fmla="*/ 5 h 72"/>
                <a:gd name="T52" fmla="*/ 20 w 67"/>
                <a:gd name="T53" fmla="*/ 2 h 72"/>
                <a:gd name="T54" fmla="*/ 26 w 67"/>
                <a:gd name="T55" fmla="*/ 0 h 72"/>
                <a:gd name="T56" fmla="*/ 34 w 67"/>
                <a:gd name="T57" fmla="*/ 0 h 72"/>
                <a:gd name="T58" fmla="*/ 34 w 67"/>
                <a:gd name="T59" fmla="*/ 5 h 72"/>
                <a:gd name="T60" fmla="*/ 29 w 67"/>
                <a:gd name="T61" fmla="*/ 5 h 72"/>
                <a:gd name="T62" fmla="*/ 26 w 67"/>
                <a:gd name="T63" fmla="*/ 7 h 72"/>
                <a:gd name="T64" fmla="*/ 24 w 67"/>
                <a:gd name="T65" fmla="*/ 10 h 72"/>
                <a:gd name="T66" fmla="*/ 24 w 67"/>
                <a:gd name="T67" fmla="*/ 14 h 72"/>
                <a:gd name="T68" fmla="*/ 22 w 67"/>
                <a:gd name="T69" fmla="*/ 19 h 72"/>
                <a:gd name="T70" fmla="*/ 22 w 67"/>
                <a:gd name="T71" fmla="*/ 24 h 72"/>
                <a:gd name="T72" fmla="*/ 20 w 67"/>
                <a:gd name="T73" fmla="*/ 33 h 72"/>
                <a:gd name="T74" fmla="*/ 20 w 67"/>
                <a:gd name="T75" fmla="*/ 41 h 72"/>
                <a:gd name="T76" fmla="*/ 22 w 67"/>
                <a:gd name="T77" fmla="*/ 50 h 72"/>
                <a:gd name="T78" fmla="*/ 22 w 67"/>
                <a:gd name="T79" fmla="*/ 57 h 72"/>
                <a:gd name="T80" fmla="*/ 24 w 67"/>
                <a:gd name="T81" fmla="*/ 60 h 72"/>
                <a:gd name="T82" fmla="*/ 27 w 67"/>
                <a:gd name="T83" fmla="*/ 63 h 72"/>
                <a:gd name="T84" fmla="*/ 29 w 67"/>
                <a:gd name="T85" fmla="*/ 65 h 72"/>
                <a:gd name="T86" fmla="*/ 34 w 67"/>
                <a:gd name="T87" fmla="*/ 67 h 72"/>
                <a:gd name="T88" fmla="*/ 38 w 67"/>
                <a:gd name="T89" fmla="*/ 67 h 72"/>
                <a:gd name="T90" fmla="*/ 41 w 67"/>
                <a:gd name="T91" fmla="*/ 65 h 72"/>
                <a:gd name="T92" fmla="*/ 43 w 67"/>
                <a:gd name="T93" fmla="*/ 62 h 72"/>
                <a:gd name="T94" fmla="*/ 44 w 67"/>
                <a:gd name="T95" fmla="*/ 58 h 72"/>
                <a:gd name="T96" fmla="*/ 46 w 67"/>
                <a:gd name="T97" fmla="*/ 48 h 72"/>
                <a:gd name="T98" fmla="*/ 46 w 67"/>
                <a:gd name="T99" fmla="*/ 29 h 72"/>
                <a:gd name="T100" fmla="*/ 46 w 67"/>
                <a:gd name="T101" fmla="*/ 22 h 72"/>
                <a:gd name="T102" fmla="*/ 46 w 67"/>
                <a:gd name="T103" fmla="*/ 17 h 72"/>
                <a:gd name="T104" fmla="*/ 44 w 67"/>
                <a:gd name="T105" fmla="*/ 12 h 72"/>
                <a:gd name="T106" fmla="*/ 43 w 67"/>
                <a:gd name="T107" fmla="*/ 9 h 72"/>
                <a:gd name="T108" fmla="*/ 39 w 67"/>
                <a:gd name="T109" fmla="*/ 5 h 72"/>
                <a:gd name="T110" fmla="*/ 38 w 67"/>
                <a:gd name="T111" fmla="*/ 5 h 72"/>
                <a:gd name="T112" fmla="*/ 34 w 67"/>
                <a:gd name="T113" fmla="*/ 5 h 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7"/>
                <a:gd name="T172" fmla="*/ 0 h 72"/>
                <a:gd name="T173" fmla="*/ 67 w 67"/>
                <a:gd name="T174" fmla="*/ 72 h 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7" h="72">
                  <a:moveTo>
                    <a:pt x="34" y="0"/>
                  </a:moveTo>
                  <a:lnTo>
                    <a:pt x="43" y="0"/>
                  </a:lnTo>
                  <a:lnTo>
                    <a:pt x="51" y="4"/>
                  </a:lnTo>
                  <a:lnTo>
                    <a:pt x="56" y="7"/>
                  </a:lnTo>
                  <a:lnTo>
                    <a:pt x="60" y="12"/>
                  </a:lnTo>
                  <a:lnTo>
                    <a:pt x="63" y="17"/>
                  </a:lnTo>
                  <a:lnTo>
                    <a:pt x="67" y="26"/>
                  </a:lnTo>
                  <a:lnTo>
                    <a:pt x="67" y="36"/>
                  </a:lnTo>
                  <a:lnTo>
                    <a:pt x="67" y="45"/>
                  </a:lnTo>
                  <a:lnTo>
                    <a:pt x="63" y="53"/>
                  </a:lnTo>
                  <a:lnTo>
                    <a:pt x="60" y="60"/>
                  </a:lnTo>
                  <a:lnTo>
                    <a:pt x="55" y="65"/>
                  </a:lnTo>
                  <a:lnTo>
                    <a:pt x="48" y="69"/>
                  </a:lnTo>
                  <a:lnTo>
                    <a:pt x="41" y="70"/>
                  </a:lnTo>
                  <a:lnTo>
                    <a:pt x="34" y="72"/>
                  </a:lnTo>
                  <a:lnTo>
                    <a:pt x="26" y="70"/>
                  </a:lnTo>
                  <a:lnTo>
                    <a:pt x="20" y="69"/>
                  </a:lnTo>
                  <a:lnTo>
                    <a:pt x="14" y="65"/>
                  </a:lnTo>
                  <a:lnTo>
                    <a:pt x="9" y="60"/>
                  </a:lnTo>
                  <a:lnTo>
                    <a:pt x="5" y="53"/>
                  </a:lnTo>
                  <a:lnTo>
                    <a:pt x="2" y="45"/>
                  </a:lnTo>
                  <a:lnTo>
                    <a:pt x="0" y="36"/>
                  </a:lnTo>
                  <a:lnTo>
                    <a:pt x="2" y="26"/>
                  </a:lnTo>
                  <a:lnTo>
                    <a:pt x="5" y="19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close/>
                  <a:moveTo>
                    <a:pt x="34" y="5"/>
                  </a:moveTo>
                  <a:lnTo>
                    <a:pt x="29" y="5"/>
                  </a:lnTo>
                  <a:lnTo>
                    <a:pt x="26" y="7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2" y="19"/>
                  </a:lnTo>
                  <a:lnTo>
                    <a:pt x="22" y="24"/>
                  </a:lnTo>
                  <a:lnTo>
                    <a:pt x="20" y="33"/>
                  </a:lnTo>
                  <a:lnTo>
                    <a:pt x="20" y="41"/>
                  </a:lnTo>
                  <a:lnTo>
                    <a:pt x="22" y="50"/>
                  </a:lnTo>
                  <a:lnTo>
                    <a:pt x="22" y="57"/>
                  </a:lnTo>
                  <a:lnTo>
                    <a:pt x="24" y="60"/>
                  </a:lnTo>
                  <a:lnTo>
                    <a:pt x="27" y="63"/>
                  </a:lnTo>
                  <a:lnTo>
                    <a:pt x="29" y="65"/>
                  </a:lnTo>
                  <a:lnTo>
                    <a:pt x="34" y="67"/>
                  </a:lnTo>
                  <a:lnTo>
                    <a:pt x="38" y="67"/>
                  </a:lnTo>
                  <a:lnTo>
                    <a:pt x="41" y="65"/>
                  </a:lnTo>
                  <a:lnTo>
                    <a:pt x="43" y="62"/>
                  </a:lnTo>
                  <a:lnTo>
                    <a:pt x="44" y="58"/>
                  </a:lnTo>
                  <a:lnTo>
                    <a:pt x="46" y="48"/>
                  </a:lnTo>
                  <a:lnTo>
                    <a:pt x="46" y="29"/>
                  </a:lnTo>
                  <a:lnTo>
                    <a:pt x="46" y="22"/>
                  </a:lnTo>
                  <a:lnTo>
                    <a:pt x="46" y="17"/>
                  </a:lnTo>
                  <a:lnTo>
                    <a:pt x="44" y="12"/>
                  </a:lnTo>
                  <a:lnTo>
                    <a:pt x="43" y="9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6" name="Freeform 129"/>
            <p:cNvSpPr>
              <a:spLocks/>
            </p:cNvSpPr>
            <p:nvPr/>
          </p:nvSpPr>
          <p:spPr bwMode="auto">
            <a:xfrm>
              <a:off x="1678" y="3717"/>
              <a:ext cx="71" cy="70"/>
            </a:xfrm>
            <a:custGeom>
              <a:avLst/>
              <a:gdLst>
                <a:gd name="T0" fmla="*/ 65 w 71"/>
                <a:gd name="T1" fmla="*/ 0 h 70"/>
                <a:gd name="T2" fmla="*/ 65 w 71"/>
                <a:gd name="T3" fmla="*/ 51 h 70"/>
                <a:gd name="T4" fmla="*/ 65 w 71"/>
                <a:gd name="T5" fmla="*/ 56 h 70"/>
                <a:gd name="T6" fmla="*/ 65 w 71"/>
                <a:gd name="T7" fmla="*/ 60 h 70"/>
                <a:gd name="T8" fmla="*/ 66 w 71"/>
                <a:gd name="T9" fmla="*/ 61 h 70"/>
                <a:gd name="T10" fmla="*/ 68 w 71"/>
                <a:gd name="T11" fmla="*/ 63 h 70"/>
                <a:gd name="T12" fmla="*/ 71 w 71"/>
                <a:gd name="T13" fmla="*/ 65 h 70"/>
                <a:gd name="T14" fmla="*/ 71 w 71"/>
                <a:gd name="T15" fmla="*/ 68 h 70"/>
                <a:gd name="T16" fmla="*/ 44 w 71"/>
                <a:gd name="T17" fmla="*/ 68 h 70"/>
                <a:gd name="T18" fmla="*/ 44 w 71"/>
                <a:gd name="T19" fmla="*/ 58 h 70"/>
                <a:gd name="T20" fmla="*/ 39 w 71"/>
                <a:gd name="T21" fmla="*/ 63 h 70"/>
                <a:gd name="T22" fmla="*/ 34 w 71"/>
                <a:gd name="T23" fmla="*/ 67 h 70"/>
                <a:gd name="T24" fmla="*/ 29 w 71"/>
                <a:gd name="T25" fmla="*/ 68 h 70"/>
                <a:gd name="T26" fmla="*/ 24 w 71"/>
                <a:gd name="T27" fmla="*/ 70 h 70"/>
                <a:gd name="T28" fmla="*/ 18 w 71"/>
                <a:gd name="T29" fmla="*/ 68 h 70"/>
                <a:gd name="T30" fmla="*/ 13 w 71"/>
                <a:gd name="T31" fmla="*/ 67 h 70"/>
                <a:gd name="T32" fmla="*/ 10 w 71"/>
                <a:gd name="T33" fmla="*/ 61 h 70"/>
                <a:gd name="T34" fmla="*/ 6 w 71"/>
                <a:gd name="T35" fmla="*/ 58 h 70"/>
                <a:gd name="T36" fmla="*/ 6 w 71"/>
                <a:gd name="T37" fmla="*/ 55 h 70"/>
                <a:gd name="T38" fmla="*/ 6 w 71"/>
                <a:gd name="T39" fmla="*/ 48 h 70"/>
                <a:gd name="T40" fmla="*/ 6 w 71"/>
                <a:gd name="T41" fmla="*/ 41 h 70"/>
                <a:gd name="T42" fmla="*/ 6 w 71"/>
                <a:gd name="T43" fmla="*/ 15 h 70"/>
                <a:gd name="T44" fmla="*/ 5 w 71"/>
                <a:gd name="T45" fmla="*/ 10 h 70"/>
                <a:gd name="T46" fmla="*/ 5 w 71"/>
                <a:gd name="T47" fmla="*/ 7 h 70"/>
                <a:gd name="T48" fmla="*/ 5 w 71"/>
                <a:gd name="T49" fmla="*/ 5 h 70"/>
                <a:gd name="T50" fmla="*/ 3 w 71"/>
                <a:gd name="T51" fmla="*/ 3 h 70"/>
                <a:gd name="T52" fmla="*/ 0 w 71"/>
                <a:gd name="T53" fmla="*/ 3 h 70"/>
                <a:gd name="T54" fmla="*/ 0 w 71"/>
                <a:gd name="T55" fmla="*/ 0 h 70"/>
                <a:gd name="T56" fmla="*/ 27 w 71"/>
                <a:gd name="T57" fmla="*/ 0 h 70"/>
                <a:gd name="T58" fmla="*/ 27 w 71"/>
                <a:gd name="T59" fmla="*/ 46 h 70"/>
                <a:gd name="T60" fmla="*/ 27 w 71"/>
                <a:gd name="T61" fmla="*/ 53 h 70"/>
                <a:gd name="T62" fmla="*/ 27 w 71"/>
                <a:gd name="T63" fmla="*/ 56 h 70"/>
                <a:gd name="T64" fmla="*/ 29 w 71"/>
                <a:gd name="T65" fmla="*/ 58 h 70"/>
                <a:gd name="T66" fmla="*/ 29 w 71"/>
                <a:gd name="T67" fmla="*/ 58 h 70"/>
                <a:gd name="T68" fmla="*/ 30 w 71"/>
                <a:gd name="T69" fmla="*/ 60 h 70"/>
                <a:gd name="T70" fmla="*/ 32 w 71"/>
                <a:gd name="T71" fmla="*/ 60 h 70"/>
                <a:gd name="T72" fmla="*/ 36 w 71"/>
                <a:gd name="T73" fmla="*/ 60 h 70"/>
                <a:gd name="T74" fmla="*/ 37 w 71"/>
                <a:gd name="T75" fmla="*/ 58 h 70"/>
                <a:gd name="T76" fmla="*/ 41 w 71"/>
                <a:gd name="T77" fmla="*/ 56 h 70"/>
                <a:gd name="T78" fmla="*/ 44 w 71"/>
                <a:gd name="T79" fmla="*/ 51 h 70"/>
                <a:gd name="T80" fmla="*/ 44 w 71"/>
                <a:gd name="T81" fmla="*/ 15 h 70"/>
                <a:gd name="T82" fmla="*/ 44 w 71"/>
                <a:gd name="T83" fmla="*/ 10 h 70"/>
                <a:gd name="T84" fmla="*/ 44 w 71"/>
                <a:gd name="T85" fmla="*/ 7 h 70"/>
                <a:gd name="T86" fmla="*/ 42 w 71"/>
                <a:gd name="T87" fmla="*/ 5 h 70"/>
                <a:gd name="T88" fmla="*/ 41 w 71"/>
                <a:gd name="T89" fmla="*/ 3 h 70"/>
                <a:gd name="T90" fmla="*/ 37 w 71"/>
                <a:gd name="T91" fmla="*/ 3 h 70"/>
                <a:gd name="T92" fmla="*/ 37 w 71"/>
                <a:gd name="T93" fmla="*/ 0 h 70"/>
                <a:gd name="T94" fmla="*/ 65 w 71"/>
                <a:gd name="T95" fmla="*/ 0 h 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1"/>
                <a:gd name="T145" fmla="*/ 0 h 70"/>
                <a:gd name="T146" fmla="*/ 71 w 71"/>
                <a:gd name="T147" fmla="*/ 70 h 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1" h="70">
                  <a:moveTo>
                    <a:pt x="65" y="0"/>
                  </a:moveTo>
                  <a:lnTo>
                    <a:pt x="65" y="51"/>
                  </a:lnTo>
                  <a:lnTo>
                    <a:pt x="65" y="56"/>
                  </a:lnTo>
                  <a:lnTo>
                    <a:pt x="65" y="60"/>
                  </a:lnTo>
                  <a:lnTo>
                    <a:pt x="66" y="61"/>
                  </a:lnTo>
                  <a:lnTo>
                    <a:pt x="68" y="63"/>
                  </a:lnTo>
                  <a:lnTo>
                    <a:pt x="71" y="65"/>
                  </a:lnTo>
                  <a:lnTo>
                    <a:pt x="71" y="68"/>
                  </a:lnTo>
                  <a:lnTo>
                    <a:pt x="44" y="68"/>
                  </a:lnTo>
                  <a:lnTo>
                    <a:pt x="44" y="58"/>
                  </a:lnTo>
                  <a:lnTo>
                    <a:pt x="39" y="63"/>
                  </a:lnTo>
                  <a:lnTo>
                    <a:pt x="34" y="67"/>
                  </a:lnTo>
                  <a:lnTo>
                    <a:pt x="29" y="68"/>
                  </a:lnTo>
                  <a:lnTo>
                    <a:pt x="24" y="70"/>
                  </a:lnTo>
                  <a:lnTo>
                    <a:pt x="18" y="68"/>
                  </a:lnTo>
                  <a:lnTo>
                    <a:pt x="13" y="67"/>
                  </a:lnTo>
                  <a:lnTo>
                    <a:pt x="10" y="61"/>
                  </a:lnTo>
                  <a:lnTo>
                    <a:pt x="6" y="58"/>
                  </a:lnTo>
                  <a:lnTo>
                    <a:pt x="6" y="55"/>
                  </a:lnTo>
                  <a:lnTo>
                    <a:pt x="6" y="48"/>
                  </a:lnTo>
                  <a:lnTo>
                    <a:pt x="6" y="41"/>
                  </a:lnTo>
                  <a:lnTo>
                    <a:pt x="6" y="15"/>
                  </a:lnTo>
                  <a:lnTo>
                    <a:pt x="5" y="10"/>
                  </a:lnTo>
                  <a:lnTo>
                    <a:pt x="5" y="7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46"/>
                  </a:lnTo>
                  <a:lnTo>
                    <a:pt x="27" y="53"/>
                  </a:lnTo>
                  <a:lnTo>
                    <a:pt x="27" y="56"/>
                  </a:lnTo>
                  <a:lnTo>
                    <a:pt x="29" y="58"/>
                  </a:lnTo>
                  <a:lnTo>
                    <a:pt x="30" y="60"/>
                  </a:lnTo>
                  <a:lnTo>
                    <a:pt x="32" y="60"/>
                  </a:lnTo>
                  <a:lnTo>
                    <a:pt x="36" y="60"/>
                  </a:lnTo>
                  <a:lnTo>
                    <a:pt x="37" y="58"/>
                  </a:lnTo>
                  <a:lnTo>
                    <a:pt x="41" y="56"/>
                  </a:lnTo>
                  <a:lnTo>
                    <a:pt x="44" y="51"/>
                  </a:lnTo>
                  <a:lnTo>
                    <a:pt x="44" y="15"/>
                  </a:lnTo>
                  <a:lnTo>
                    <a:pt x="44" y="10"/>
                  </a:lnTo>
                  <a:lnTo>
                    <a:pt x="44" y="7"/>
                  </a:lnTo>
                  <a:lnTo>
                    <a:pt x="42" y="5"/>
                  </a:lnTo>
                  <a:lnTo>
                    <a:pt x="41" y="3"/>
                  </a:lnTo>
                  <a:lnTo>
                    <a:pt x="37" y="3"/>
                  </a:lnTo>
                  <a:lnTo>
                    <a:pt x="37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7" name="Freeform 130"/>
            <p:cNvSpPr>
              <a:spLocks/>
            </p:cNvSpPr>
            <p:nvPr/>
          </p:nvSpPr>
          <p:spPr bwMode="auto">
            <a:xfrm>
              <a:off x="1761" y="3715"/>
              <a:ext cx="72" cy="70"/>
            </a:xfrm>
            <a:custGeom>
              <a:avLst/>
              <a:gdLst>
                <a:gd name="T0" fmla="*/ 28 w 72"/>
                <a:gd name="T1" fmla="*/ 2 h 70"/>
                <a:gd name="T2" fmla="*/ 28 w 72"/>
                <a:gd name="T3" fmla="*/ 10 h 70"/>
                <a:gd name="T4" fmla="*/ 33 w 72"/>
                <a:gd name="T5" fmla="*/ 5 h 70"/>
                <a:gd name="T6" fmla="*/ 38 w 72"/>
                <a:gd name="T7" fmla="*/ 2 h 70"/>
                <a:gd name="T8" fmla="*/ 43 w 72"/>
                <a:gd name="T9" fmla="*/ 0 h 70"/>
                <a:gd name="T10" fmla="*/ 48 w 72"/>
                <a:gd name="T11" fmla="*/ 0 h 70"/>
                <a:gd name="T12" fmla="*/ 53 w 72"/>
                <a:gd name="T13" fmla="*/ 0 h 70"/>
                <a:gd name="T14" fmla="*/ 59 w 72"/>
                <a:gd name="T15" fmla="*/ 4 h 70"/>
                <a:gd name="T16" fmla="*/ 62 w 72"/>
                <a:gd name="T17" fmla="*/ 7 h 70"/>
                <a:gd name="T18" fmla="*/ 65 w 72"/>
                <a:gd name="T19" fmla="*/ 12 h 70"/>
                <a:gd name="T20" fmla="*/ 65 w 72"/>
                <a:gd name="T21" fmla="*/ 16 h 70"/>
                <a:gd name="T22" fmla="*/ 65 w 72"/>
                <a:gd name="T23" fmla="*/ 21 h 70"/>
                <a:gd name="T24" fmla="*/ 65 w 72"/>
                <a:gd name="T25" fmla="*/ 28 h 70"/>
                <a:gd name="T26" fmla="*/ 65 w 72"/>
                <a:gd name="T27" fmla="*/ 53 h 70"/>
                <a:gd name="T28" fmla="*/ 65 w 72"/>
                <a:gd name="T29" fmla="*/ 58 h 70"/>
                <a:gd name="T30" fmla="*/ 67 w 72"/>
                <a:gd name="T31" fmla="*/ 62 h 70"/>
                <a:gd name="T32" fmla="*/ 67 w 72"/>
                <a:gd name="T33" fmla="*/ 63 h 70"/>
                <a:gd name="T34" fmla="*/ 69 w 72"/>
                <a:gd name="T35" fmla="*/ 65 h 70"/>
                <a:gd name="T36" fmla="*/ 72 w 72"/>
                <a:gd name="T37" fmla="*/ 67 h 70"/>
                <a:gd name="T38" fmla="*/ 72 w 72"/>
                <a:gd name="T39" fmla="*/ 70 h 70"/>
                <a:gd name="T40" fmla="*/ 38 w 72"/>
                <a:gd name="T41" fmla="*/ 70 h 70"/>
                <a:gd name="T42" fmla="*/ 38 w 72"/>
                <a:gd name="T43" fmla="*/ 67 h 70"/>
                <a:gd name="T44" fmla="*/ 41 w 72"/>
                <a:gd name="T45" fmla="*/ 65 h 70"/>
                <a:gd name="T46" fmla="*/ 43 w 72"/>
                <a:gd name="T47" fmla="*/ 63 h 70"/>
                <a:gd name="T48" fmla="*/ 45 w 72"/>
                <a:gd name="T49" fmla="*/ 60 h 70"/>
                <a:gd name="T50" fmla="*/ 45 w 72"/>
                <a:gd name="T51" fmla="*/ 53 h 70"/>
                <a:gd name="T52" fmla="*/ 45 w 72"/>
                <a:gd name="T53" fmla="*/ 24 h 70"/>
                <a:gd name="T54" fmla="*/ 45 w 72"/>
                <a:gd name="T55" fmla="*/ 17 h 70"/>
                <a:gd name="T56" fmla="*/ 45 w 72"/>
                <a:gd name="T57" fmla="*/ 14 h 70"/>
                <a:gd name="T58" fmla="*/ 43 w 72"/>
                <a:gd name="T59" fmla="*/ 12 h 70"/>
                <a:gd name="T60" fmla="*/ 43 w 72"/>
                <a:gd name="T61" fmla="*/ 10 h 70"/>
                <a:gd name="T62" fmla="*/ 41 w 72"/>
                <a:gd name="T63" fmla="*/ 10 h 70"/>
                <a:gd name="T64" fmla="*/ 40 w 72"/>
                <a:gd name="T65" fmla="*/ 9 h 70"/>
                <a:gd name="T66" fmla="*/ 35 w 72"/>
                <a:gd name="T67" fmla="*/ 10 h 70"/>
                <a:gd name="T68" fmla="*/ 31 w 72"/>
                <a:gd name="T69" fmla="*/ 14 h 70"/>
                <a:gd name="T70" fmla="*/ 28 w 72"/>
                <a:gd name="T71" fmla="*/ 21 h 70"/>
                <a:gd name="T72" fmla="*/ 28 w 72"/>
                <a:gd name="T73" fmla="*/ 53 h 70"/>
                <a:gd name="T74" fmla="*/ 28 w 72"/>
                <a:gd name="T75" fmla="*/ 58 h 70"/>
                <a:gd name="T76" fmla="*/ 28 w 72"/>
                <a:gd name="T77" fmla="*/ 62 h 70"/>
                <a:gd name="T78" fmla="*/ 29 w 72"/>
                <a:gd name="T79" fmla="*/ 63 h 70"/>
                <a:gd name="T80" fmla="*/ 31 w 72"/>
                <a:gd name="T81" fmla="*/ 65 h 70"/>
                <a:gd name="T82" fmla="*/ 35 w 72"/>
                <a:gd name="T83" fmla="*/ 67 h 70"/>
                <a:gd name="T84" fmla="*/ 35 w 72"/>
                <a:gd name="T85" fmla="*/ 70 h 70"/>
                <a:gd name="T86" fmla="*/ 0 w 72"/>
                <a:gd name="T87" fmla="*/ 70 h 70"/>
                <a:gd name="T88" fmla="*/ 0 w 72"/>
                <a:gd name="T89" fmla="*/ 67 h 70"/>
                <a:gd name="T90" fmla="*/ 4 w 72"/>
                <a:gd name="T91" fmla="*/ 65 h 70"/>
                <a:gd name="T92" fmla="*/ 6 w 72"/>
                <a:gd name="T93" fmla="*/ 63 h 70"/>
                <a:gd name="T94" fmla="*/ 7 w 72"/>
                <a:gd name="T95" fmla="*/ 62 h 70"/>
                <a:gd name="T96" fmla="*/ 7 w 72"/>
                <a:gd name="T97" fmla="*/ 58 h 70"/>
                <a:gd name="T98" fmla="*/ 7 w 72"/>
                <a:gd name="T99" fmla="*/ 53 h 70"/>
                <a:gd name="T100" fmla="*/ 7 w 72"/>
                <a:gd name="T101" fmla="*/ 17 h 70"/>
                <a:gd name="T102" fmla="*/ 7 w 72"/>
                <a:gd name="T103" fmla="*/ 12 h 70"/>
                <a:gd name="T104" fmla="*/ 7 w 72"/>
                <a:gd name="T105" fmla="*/ 9 h 70"/>
                <a:gd name="T106" fmla="*/ 6 w 72"/>
                <a:gd name="T107" fmla="*/ 7 h 70"/>
                <a:gd name="T108" fmla="*/ 4 w 72"/>
                <a:gd name="T109" fmla="*/ 5 h 70"/>
                <a:gd name="T110" fmla="*/ 0 w 72"/>
                <a:gd name="T111" fmla="*/ 5 h 70"/>
                <a:gd name="T112" fmla="*/ 0 w 72"/>
                <a:gd name="T113" fmla="*/ 2 h 70"/>
                <a:gd name="T114" fmla="*/ 28 w 72"/>
                <a:gd name="T115" fmla="*/ 2 h 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2"/>
                <a:gd name="T175" fmla="*/ 0 h 70"/>
                <a:gd name="T176" fmla="*/ 72 w 72"/>
                <a:gd name="T177" fmla="*/ 70 h 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2" h="70">
                  <a:moveTo>
                    <a:pt x="28" y="2"/>
                  </a:moveTo>
                  <a:lnTo>
                    <a:pt x="28" y="10"/>
                  </a:lnTo>
                  <a:lnTo>
                    <a:pt x="33" y="5"/>
                  </a:lnTo>
                  <a:lnTo>
                    <a:pt x="38" y="2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9" y="4"/>
                  </a:lnTo>
                  <a:lnTo>
                    <a:pt x="62" y="7"/>
                  </a:lnTo>
                  <a:lnTo>
                    <a:pt x="65" y="12"/>
                  </a:lnTo>
                  <a:lnTo>
                    <a:pt x="65" y="16"/>
                  </a:lnTo>
                  <a:lnTo>
                    <a:pt x="65" y="21"/>
                  </a:lnTo>
                  <a:lnTo>
                    <a:pt x="65" y="28"/>
                  </a:lnTo>
                  <a:lnTo>
                    <a:pt x="65" y="53"/>
                  </a:lnTo>
                  <a:lnTo>
                    <a:pt x="65" y="58"/>
                  </a:lnTo>
                  <a:lnTo>
                    <a:pt x="67" y="62"/>
                  </a:lnTo>
                  <a:lnTo>
                    <a:pt x="67" y="63"/>
                  </a:lnTo>
                  <a:lnTo>
                    <a:pt x="69" y="65"/>
                  </a:lnTo>
                  <a:lnTo>
                    <a:pt x="72" y="67"/>
                  </a:lnTo>
                  <a:lnTo>
                    <a:pt x="72" y="70"/>
                  </a:lnTo>
                  <a:lnTo>
                    <a:pt x="38" y="70"/>
                  </a:lnTo>
                  <a:lnTo>
                    <a:pt x="38" y="67"/>
                  </a:lnTo>
                  <a:lnTo>
                    <a:pt x="41" y="65"/>
                  </a:lnTo>
                  <a:lnTo>
                    <a:pt x="43" y="63"/>
                  </a:lnTo>
                  <a:lnTo>
                    <a:pt x="45" y="60"/>
                  </a:lnTo>
                  <a:lnTo>
                    <a:pt x="45" y="53"/>
                  </a:lnTo>
                  <a:lnTo>
                    <a:pt x="45" y="24"/>
                  </a:lnTo>
                  <a:lnTo>
                    <a:pt x="45" y="17"/>
                  </a:lnTo>
                  <a:lnTo>
                    <a:pt x="45" y="14"/>
                  </a:lnTo>
                  <a:lnTo>
                    <a:pt x="43" y="12"/>
                  </a:lnTo>
                  <a:lnTo>
                    <a:pt x="43" y="10"/>
                  </a:lnTo>
                  <a:lnTo>
                    <a:pt x="41" y="10"/>
                  </a:lnTo>
                  <a:lnTo>
                    <a:pt x="40" y="9"/>
                  </a:lnTo>
                  <a:lnTo>
                    <a:pt x="35" y="10"/>
                  </a:lnTo>
                  <a:lnTo>
                    <a:pt x="31" y="14"/>
                  </a:lnTo>
                  <a:lnTo>
                    <a:pt x="28" y="21"/>
                  </a:lnTo>
                  <a:lnTo>
                    <a:pt x="28" y="53"/>
                  </a:lnTo>
                  <a:lnTo>
                    <a:pt x="28" y="58"/>
                  </a:lnTo>
                  <a:lnTo>
                    <a:pt x="28" y="62"/>
                  </a:lnTo>
                  <a:lnTo>
                    <a:pt x="29" y="63"/>
                  </a:lnTo>
                  <a:lnTo>
                    <a:pt x="31" y="65"/>
                  </a:lnTo>
                  <a:lnTo>
                    <a:pt x="35" y="67"/>
                  </a:lnTo>
                  <a:lnTo>
                    <a:pt x="35" y="70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4" y="65"/>
                  </a:lnTo>
                  <a:lnTo>
                    <a:pt x="6" y="63"/>
                  </a:lnTo>
                  <a:lnTo>
                    <a:pt x="7" y="62"/>
                  </a:lnTo>
                  <a:lnTo>
                    <a:pt x="7" y="58"/>
                  </a:lnTo>
                  <a:lnTo>
                    <a:pt x="7" y="53"/>
                  </a:lnTo>
                  <a:lnTo>
                    <a:pt x="7" y="17"/>
                  </a:lnTo>
                  <a:lnTo>
                    <a:pt x="7" y="12"/>
                  </a:lnTo>
                  <a:lnTo>
                    <a:pt x="7" y="9"/>
                  </a:lnTo>
                  <a:lnTo>
                    <a:pt x="6" y="7"/>
                  </a:lnTo>
                  <a:lnTo>
                    <a:pt x="4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8" name="Freeform 131"/>
            <p:cNvSpPr>
              <a:spLocks/>
            </p:cNvSpPr>
            <p:nvPr/>
          </p:nvSpPr>
          <p:spPr bwMode="auto">
            <a:xfrm>
              <a:off x="1871" y="3760"/>
              <a:ext cx="22" cy="65"/>
            </a:xfrm>
            <a:custGeom>
              <a:avLst/>
              <a:gdLst>
                <a:gd name="T0" fmla="*/ 19 w 22"/>
                <a:gd name="T1" fmla="*/ 0 h 65"/>
                <a:gd name="T2" fmla="*/ 19 w 22"/>
                <a:gd name="T3" fmla="*/ 54 h 65"/>
                <a:gd name="T4" fmla="*/ 19 w 22"/>
                <a:gd name="T5" fmla="*/ 59 h 65"/>
                <a:gd name="T6" fmla="*/ 19 w 22"/>
                <a:gd name="T7" fmla="*/ 61 h 65"/>
                <a:gd name="T8" fmla="*/ 20 w 22"/>
                <a:gd name="T9" fmla="*/ 63 h 65"/>
                <a:gd name="T10" fmla="*/ 22 w 22"/>
                <a:gd name="T11" fmla="*/ 63 h 65"/>
                <a:gd name="T12" fmla="*/ 22 w 22"/>
                <a:gd name="T13" fmla="*/ 65 h 65"/>
                <a:gd name="T14" fmla="*/ 0 w 22"/>
                <a:gd name="T15" fmla="*/ 65 h 65"/>
                <a:gd name="T16" fmla="*/ 0 w 22"/>
                <a:gd name="T17" fmla="*/ 63 h 65"/>
                <a:gd name="T18" fmla="*/ 3 w 22"/>
                <a:gd name="T19" fmla="*/ 63 h 65"/>
                <a:gd name="T20" fmla="*/ 3 w 22"/>
                <a:gd name="T21" fmla="*/ 61 h 65"/>
                <a:gd name="T22" fmla="*/ 5 w 22"/>
                <a:gd name="T23" fmla="*/ 59 h 65"/>
                <a:gd name="T24" fmla="*/ 5 w 22"/>
                <a:gd name="T25" fmla="*/ 54 h 65"/>
                <a:gd name="T26" fmla="*/ 5 w 22"/>
                <a:gd name="T27" fmla="*/ 10 h 65"/>
                <a:gd name="T28" fmla="*/ 5 w 22"/>
                <a:gd name="T29" fmla="*/ 5 h 65"/>
                <a:gd name="T30" fmla="*/ 3 w 22"/>
                <a:gd name="T31" fmla="*/ 3 h 65"/>
                <a:gd name="T32" fmla="*/ 3 w 22"/>
                <a:gd name="T33" fmla="*/ 1 h 65"/>
                <a:gd name="T34" fmla="*/ 0 w 22"/>
                <a:gd name="T35" fmla="*/ 1 h 65"/>
                <a:gd name="T36" fmla="*/ 0 w 22"/>
                <a:gd name="T37" fmla="*/ 0 h 65"/>
                <a:gd name="T38" fmla="*/ 19 w 22"/>
                <a:gd name="T39" fmla="*/ 0 h 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"/>
                <a:gd name="T61" fmla="*/ 0 h 65"/>
                <a:gd name="T62" fmla="*/ 22 w 22"/>
                <a:gd name="T63" fmla="*/ 65 h 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" h="65">
                  <a:moveTo>
                    <a:pt x="19" y="0"/>
                  </a:moveTo>
                  <a:lnTo>
                    <a:pt x="19" y="54"/>
                  </a:lnTo>
                  <a:lnTo>
                    <a:pt x="19" y="59"/>
                  </a:lnTo>
                  <a:lnTo>
                    <a:pt x="19" y="61"/>
                  </a:lnTo>
                  <a:lnTo>
                    <a:pt x="20" y="63"/>
                  </a:lnTo>
                  <a:lnTo>
                    <a:pt x="22" y="63"/>
                  </a:lnTo>
                  <a:lnTo>
                    <a:pt x="22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3" y="63"/>
                  </a:lnTo>
                  <a:lnTo>
                    <a:pt x="3" y="61"/>
                  </a:lnTo>
                  <a:lnTo>
                    <a:pt x="5" y="59"/>
                  </a:lnTo>
                  <a:lnTo>
                    <a:pt x="5" y="54"/>
                  </a:lnTo>
                  <a:lnTo>
                    <a:pt x="5" y="10"/>
                  </a:lnTo>
                  <a:lnTo>
                    <a:pt x="5" y="5"/>
                  </a:lnTo>
                  <a:lnTo>
                    <a:pt x="3" y="3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9" name="Freeform 132"/>
            <p:cNvSpPr>
              <a:spLocks/>
            </p:cNvSpPr>
            <p:nvPr/>
          </p:nvSpPr>
          <p:spPr bwMode="auto">
            <a:xfrm>
              <a:off x="2715" y="2676"/>
              <a:ext cx="378" cy="378"/>
            </a:xfrm>
            <a:custGeom>
              <a:avLst/>
              <a:gdLst>
                <a:gd name="T0" fmla="*/ 378 w 378"/>
                <a:gd name="T1" fmla="*/ 188 h 378"/>
                <a:gd name="T2" fmla="*/ 373 w 378"/>
                <a:gd name="T3" fmla="*/ 145 h 378"/>
                <a:gd name="T4" fmla="*/ 359 w 378"/>
                <a:gd name="T5" fmla="*/ 106 h 378"/>
                <a:gd name="T6" fmla="*/ 337 w 378"/>
                <a:gd name="T7" fmla="*/ 70 h 378"/>
                <a:gd name="T8" fmla="*/ 308 w 378"/>
                <a:gd name="T9" fmla="*/ 41 h 378"/>
                <a:gd name="T10" fmla="*/ 272 w 378"/>
                <a:gd name="T11" fmla="*/ 18 h 378"/>
                <a:gd name="T12" fmla="*/ 233 w 378"/>
                <a:gd name="T13" fmla="*/ 5 h 378"/>
                <a:gd name="T14" fmla="*/ 190 w 378"/>
                <a:gd name="T15" fmla="*/ 0 h 378"/>
                <a:gd name="T16" fmla="*/ 147 w 378"/>
                <a:gd name="T17" fmla="*/ 5 h 378"/>
                <a:gd name="T18" fmla="*/ 106 w 378"/>
                <a:gd name="T19" fmla="*/ 18 h 378"/>
                <a:gd name="T20" fmla="*/ 72 w 378"/>
                <a:gd name="T21" fmla="*/ 41 h 378"/>
                <a:gd name="T22" fmla="*/ 43 w 378"/>
                <a:gd name="T23" fmla="*/ 70 h 378"/>
                <a:gd name="T24" fmla="*/ 21 w 378"/>
                <a:gd name="T25" fmla="*/ 106 h 378"/>
                <a:gd name="T26" fmla="*/ 6 w 378"/>
                <a:gd name="T27" fmla="*/ 145 h 378"/>
                <a:gd name="T28" fmla="*/ 0 w 378"/>
                <a:gd name="T29" fmla="*/ 188 h 378"/>
                <a:gd name="T30" fmla="*/ 6 w 378"/>
                <a:gd name="T31" fmla="*/ 232 h 378"/>
                <a:gd name="T32" fmla="*/ 21 w 378"/>
                <a:gd name="T33" fmla="*/ 272 h 378"/>
                <a:gd name="T34" fmla="*/ 43 w 378"/>
                <a:gd name="T35" fmla="*/ 307 h 378"/>
                <a:gd name="T36" fmla="*/ 72 w 378"/>
                <a:gd name="T37" fmla="*/ 336 h 378"/>
                <a:gd name="T38" fmla="*/ 106 w 378"/>
                <a:gd name="T39" fmla="*/ 359 h 378"/>
                <a:gd name="T40" fmla="*/ 147 w 378"/>
                <a:gd name="T41" fmla="*/ 372 h 378"/>
                <a:gd name="T42" fmla="*/ 190 w 378"/>
                <a:gd name="T43" fmla="*/ 378 h 378"/>
                <a:gd name="T44" fmla="*/ 233 w 378"/>
                <a:gd name="T45" fmla="*/ 372 h 378"/>
                <a:gd name="T46" fmla="*/ 272 w 378"/>
                <a:gd name="T47" fmla="*/ 359 h 378"/>
                <a:gd name="T48" fmla="*/ 308 w 378"/>
                <a:gd name="T49" fmla="*/ 336 h 378"/>
                <a:gd name="T50" fmla="*/ 337 w 378"/>
                <a:gd name="T51" fmla="*/ 307 h 378"/>
                <a:gd name="T52" fmla="*/ 359 w 378"/>
                <a:gd name="T53" fmla="*/ 272 h 378"/>
                <a:gd name="T54" fmla="*/ 373 w 378"/>
                <a:gd name="T55" fmla="*/ 232 h 378"/>
                <a:gd name="T56" fmla="*/ 378 w 378"/>
                <a:gd name="T57" fmla="*/ 188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8"/>
                <a:gd name="T89" fmla="*/ 378 w 378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8">
                  <a:moveTo>
                    <a:pt x="378" y="188"/>
                  </a:moveTo>
                  <a:lnTo>
                    <a:pt x="373" y="145"/>
                  </a:lnTo>
                  <a:lnTo>
                    <a:pt x="359" y="106"/>
                  </a:lnTo>
                  <a:lnTo>
                    <a:pt x="337" y="70"/>
                  </a:lnTo>
                  <a:lnTo>
                    <a:pt x="308" y="41"/>
                  </a:lnTo>
                  <a:lnTo>
                    <a:pt x="272" y="18"/>
                  </a:lnTo>
                  <a:lnTo>
                    <a:pt x="233" y="5"/>
                  </a:lnTo>
                  <a:lnTo>
                    <a:pt x="190" y="0"/>
                  </a:lnTo>
                  <a:lnTo>
                    <a:pt x="147" y="5"/>
                  </a:lnTo>
                  <a:lnTo>
                    <a:pt x="106" y="18"/>
                  </a:lnTo>
                  <a:lnTo>
                    <a:pt x="72" y="41"/>
                  </a:lnTo>
                  <a:lnTo>
                    <a:pt x="43" y="70"/>
                  </a:lnTo>
                  <a:lnTo>
                    <a:pt x="21" y="106"/>
                  </a:lnTo>
                  <a:lnTo>
                    <a:pt x="6" y="145"/>
                  </a:lnTo>
                  <a:lnTo>
                    <a:pt x="0" y="188"/>
                  </a:lnTo>
                  <a:lnTo>
                    <a:pt x="6" y="232"/>
                  </a:lnTo>
                  <a:lnTo>
                    <a:pt x="21" y="272"/>
                  </a:lnTo>
                  <a:lnTo>
                    <a:pt x="43" y="307"/>
                  </a:lnTo>
                  <a:lnTo>
                    <a:pt x="72" y="336"/>
                  </a:lnTo>
                  <a:lnTo>
                    <a:pt x="106" y="359"/>
                  </a:lnTo>
                  <a:lnTo>
                    <a:pt x="147" y="372"/>
                  </a:lnTo>
                  <a:lnTo>
                    <a:pt x="190" y="378"/>
                  </a:lnTo>
                  <a:lnTo>
                    <a:pt x="233" y="372"/>
                  </a:lnTo>
                  <a:lnTo>
                    <a:pt x="272" y="359"/>
                  </a:lnTo>
                  <a:lnTo>
                    <a:pt x="308" y="336"/>
                  </a:lnTo>
                  <a:lnTo>
                    <a:pt x="337" y="307"/>
                  </a:lnTo>
                  <a:lnTo>
                    <a:pt x="359" y="272"/>
                  </a:lnTo>
                  <a:lnTo>
                    <a:pt x="373" y="232"/>
                  </a:lnTo>
                  <a:lnTo>
                    <a:pt x="378" y="18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0" name="Freeform 133"/>
            <p:cNvSpPr>
              <a:spLocks noEditPoints="1"/>
            </p:cNvSpPr>
            <p:nvPr/>
          </p:nvSpPr>
          <p:spPr bwMode="auto">
            <a:xfrm>
              <a:off x="2844" y="2859"/>
              <a:ext cx="65" cy="90"/>
            </a:xfrm>
            <a:custGeom>
              <a:avLst/>
              <a:gdLst>
                <a:gd name="T0" fmla="*/ 41 w 65"/>
                <a:gd name="T1" fmla="*/ 54 h 90"/>
                <a:gd name="T2" fmla="*/ 36 w 65"/>
                <a:gd name="T3" fmla="*/ 58 h 90"/>
                <a:gd name="T4" fmla="*/ 32 w 65"/>
                <a:gd name="T5" fmla="*/ 59 h 90"/>
                <a:gd name="T6" fmla="*/ 27 w 65"/>
                <a:gd name="T7" fmla="*/ 61 h 90"/>
                <a:gd name="T8" fmla="*/ 24 w 65"/>
                <a:gd name="T9" fmla="*/ 63 h 90"/>
                <a:gd name="T10" fmla="*/ 15 w 65"/>
                <a:gd name="T11" fmla="*/ 61 h 90"/>
                <a:gd name="T12" fmla="*/ 10 w 65"/>
                <a:gd name="T13" fmla="*/ 58 h 90"/>
                <a:gd name="T14" fmla="*/ 5 w 65"/>
                <a:gd name="T15" fmla="*/ 53 h 90"/>
                <a:gd name="T16" fmla="*/ 1 w 65"/>
                <a:gd name="T17" fmla="*/ 47 h 90"/>
                <a:gd name="T18" fmla="*/ 0 w 65"/>
                <a:gd name="T19" fmla="*/ 41 h 90"/>
                <a:gd name="T20" fmla="*/ 0 w 65"/>
                <a:gd name="T21" fmla="*/ 34 h 90"/>
                <a:gd name="T22" fmla="*/ 0 w 65"/>
                <a:gd name="T23" fmla="*/ 24 h 90"/>
                <a:gd name="T24" fmla="*/ 3 w 65"/>
                <a:gd name="T25" fmla="*/ 15 h 90"/>
                <a:gd name="T26" fmla="*/ 6 w 65"/>
                <a:gd name="T27" fmla="*/ 12 h 90"/>
                <a:gd name="T28" fmla="*/ 10 w 65"/>
                <a:gd name="T29" fmla="*/ 6 h 90"/>
                <a:gd name="T30" fmla="*/ 15 w 65"/>
                <a:gd name="T31" fmla="*/ 3 h 90"/>
                <a:gd name="T32" fmla="*/ 22 w 65"/>
                <a:gd name="T33" fmla="*/ 0 h 90"/>
                <a:gd name="T34" fmla="*/ 29 w 65"/>
                <a:gd name="T35" fmla="*/ 0 h 90"/>
                <a:gd name="T36" fmla="*/ 34 w 65"/>
                <a:gd name="T37" fmla="*/ 0 h 90"/>
                <a:gd name="T38" fmla="*/ 39 w 65"/>
                <a:gd name="T39" fmla="*/ 0 h 90"/>
                <a:gd name="T40" fmla="*/ 42 w 65"/>
                <a:gd name="T41" fmla="*/ 1 h 90"/>
                <a:gd name="T42" fmla="*/ 46 w 65"/>
                <a:gd name="T43" fmla="*/ 5 h 90"/>
                <a:gd name="T44" fmla="*/ 56 w 65"/>
                <a:gd name="T45" fmla="*/ 0 h 90"/>
                <a:gd name="T46" fmla="*/ 58 w 65"/>
                <a:gd name="T47" fmla="*/ 0 h 90"/>
                <a:gd name="T48" fmla="*/ 58 w 65"/>
                <a:gd name="T49" fmla="*/ 77 h 90"/>
                <a:gd name="T50" fmla="*/ 58 w 65"/>
                <a:gd name="T51" fmla="*/ 82 h 90"/>
                <a:gd name="T52" fmla="*/ 59 w 65"/>
                <a:gd name="T53" fmla="*/ 85 h 90"/>
                <a:gd name="T54" fmla="*/ 61 w 65"/>
                <a:gd name="T55" fmla="*/ 87 h 90"/>
                <a:gd name="T56" fmla="*/ 65 w 65"/>
                <a:gd name="T57" fmla="*/ 89 h 90"/>
                <a:gd name="T58" fmla="*/ 65 w 65"/>
                <a:gd name="T59" fmla="*/ 90 h 90"/>
                <a:gd name="T60" fmla="*/ 32 w 65"/>
                <a:gd name="T61" fmla="*/ 90 h 90"/>
                <a:gd name="T62" fmla="*/ 32 w 65"/>
                <a:gd name="T63" fmla="*/ 89 h 90"/>
                <a:gd name="T64" fmla="*/ 36 w 65"/>
                <a:gd name="T65" fmla="*/ 87 h 90"/>
                <a:gd name="T66" fmla="*/ 37 w 65"/>
                <a:gd name="T67" fmla="*/ 87 h 90"/>
                <a:gd name="T68" fmla="*/ 39 w 65"/>
                <a:gd name="T69" fmla="*/ 87 h 90"/>
                <a:gd name="T70" fmla="*/ 39 w 65"/>
                <a:gd name="T71" fmla="*/ 85 h 90"/>
                <a:gd name="T72" fmla="*/ 39 w 65"/>
                <a:gd name="T73" fmla="*/ 83 h 90"/>
                <a:gd name="T74" fmla="*/ 41 w 65"/>
                <a:gd name="T75" fmla="*/ 80 h 90"/>
                <a:gd name="T76" fmla="*/ 41 w 65"/>
                <a:gd name="T77" fmla="*/ 54 h 90"/>
                <a:gd name="T78" fmla="*/ 41 w 65"/>
                <a:gd name="T79" fmla="*/ 49 h 90"/>
                <a:gd name="T80" fmla="*/ 41 w 65"/>
                <a:gd name="T81" fmla="*/ 24 h 90"/>
                <a:gd name="T82" fmla="*/ 39 w 65"/>
                <a:gd name="T83" fmla="*/ 18 h 90"/>
                <a:gd name="T84" fmla="*/ 39 w 65"/>
                <a:gd name="T85" fmla="*/ 13 h 90"/>
                <a:gd name="T86" fmla="*/ 39 w 65"/>
                <a:gd name="T87" fmla="*/ 10 h 90"/>
                <a:gd name="T88" fmla="*/ 37 w 65"/>
                <a:gd name="T89" fmla="*/ 6 h 90"/>
                <a:gd name="T90" fmla="*/ 34 w 65"/>
                <a:gd name="T91" fmla="*/ 5 h 90"/>
                <a:gd name="T92" fmla="*/ 32 w 65"/>
                <a:gd name="T93" fmla="*/ 3 h 90"/>
                <a:gd name="T94" fmla="*/ 30 w 65"/>
                <a:gd name="T95" fmla="*/ 3 h 90"/>
                <a:gd name="T96" fmla="*/ 25 w 65"/>
                <a:gd name="T97" fmla="*/ 5 h 90"/>
                <a:gd name="T98" fmla="*/ 22 w 65"/>
                <a:gd name="T99" fmla="*/ 8 h 90"/>
                <a:gd name="T100" fmla="*/ 20 w 65"/>
                <a:gd name="T101" fmla="*/ 12 h 90"/>
                <a:gd name="T102" fmla="*/ 18 w 65"/>
                <a:gd name="T103" fmla="*/ 17 h 90"/>
                <a:gd name="T104" fmla="*/ 18 w 65"/>
                <a:gd name="T105" fmla="*/ 24 h 90"/>
                <a:gd name="T106" fmla="*/ 17 w 65"/>
                <a:gd name="T107" fmla="*/ 32 h 90"/>
                <a:gd name="T108" fmla="*/ 18 w 65"/>
                <a:gd name="T109" fmla="*/ 41 h 90"/>
                <a:gd name="T110" fmla="*/ 18 w 65"/>
                <a:gd name="T111" fmla="*/ 47 h 90"/>
                <a:gd name="T112" fmla="*/ 22 w 65"/>
                <a:gd name="T113" fmla="*/ 51 h 90"/>
                <a:gd name="T114" fmla="*/ 24 w 65"/>
                <a:gd name="T115" fmla="*/ 54 h 90"/>
                <a:gd name="T116" fmla="*/ 29 w 65"/>
                <a:gd name="T117" fmla="*/ 56 h 90"/>
                <a:gd name="T118" fmla="*/ 30 w 65"/>
                <a:gd name="T119" fmla="*/ 54 h 90"/>
                <a:gd name="T120" fmla="*/ 34 w 65"/>
                <a:gd name="T121" fmla="*/ 54 h 90"/>
                <a:gd name="T122" fmla="*/ 37 w 65"/>
                <a:gd name="T123" fmla="*/ 51 h 90"/>
                <a:gd name="T124" fmla="*/ 41 w 65"/>
                <a:gd name="T125" fmla="*/ 49 h 9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0"/>
                <a:gd name="T191" fmla="*/ 65 w 65"/>
                <a:gd name="T192" fmla="*/ 90 h 9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0">
                  <a:moveTo>
                    <a:pt x="41" y="54"/>
                  </a:moveTo>
                  <a:lnTo>
                    <a:pt x="36" y="58"/>
                  </a:lnTo>
                  <a:lnTo>
                    <a:pt x="32" y="59"/>
                  </a:lnTo>
                  <a:lnTo>
                    <a:pt x="27" y="61"/>
                  </a:lnTo>
                  <a:lnTo>
                    <a:pt x="24" y="63"/>
                  </a:lnTo>
                  <a:lnTo>
                    <a:pt x="15" y="61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1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3" y="15"/>
                  </a:lnTo>
                  <a:lnTo>
                    <a:pt x="6" y="12"/>
                  </a:lnTo>
                  <a:lnTo>
                    <a:pt x="10" y="6"/>
                  </a:lnTo>
                  <a:lnTo>
                    <a:pt x="15" y="3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2" y="1"/>
                  </a:lnTo>
                  <a:lnTo>
                    <a:pt x="46" y="5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58" y="77"/>
                  </a:lnTo>
                  <a:lnTo>
                    <a:pt x="58" y="82"/>
                  </a:lnTo>
                  <a:lnTo>
                    <a:pt x="59" y="85"/>
                  </a:lnTo>
                  <a:lnTo>
                    <a:pt x="61" y="87"/>
                  </a:lnTo>
                  <a:lnTo>
                    <a:pt x="65" y="89"/>
                  </a:lnTo>
                  <a:lnTo>
                    <a:pt x="65" y="90"/>
                  </a:lnTo>
                  <a:lnTo>
                    <a:pt x="32" y="90"/>
                  </a:lnTo>
                  <a:lnTo>
                    <a:pt x="32" y="89"/>
                  </a:lnTo>
                  <a:lnTo>
                    <a:pt x="36" y="87"/>
                  </a:lnTo>
                  <a:lnTo>
                    <a:pt x="37" y="87"/>
                  </a:lnTo>
                  <a:lnTo>
                    <a:pt x="39" y="87"/>
                  </a:lnTo>
                  <a:lnTo>
                    <a:pt x="39" y="85"/>
                  </a:lnTo>
                  <a:lnTo>
                    <a:pt x="39" y="83"/>
                  </a:lnTo>
                  <a:lnTo>
                    <a:pt x="41" y="80"/>
                  </a:lnTo>
                  <a:lnTo>
                    <a:pt x="41" y="54"/>
                  </a:lnTo>
                  <a:close/>
                  <a:moveTo>
                    <a:pt x="41" y="49"/>
                  </a:moveTo>
                  <a:lnTo>
                    <a:pt x="41" y="24"/>
                  </a:lnTo>
                  <a:lnTo>
                    <a:pt x="39" y="18"/>
                  </a:lnTo>
                  <a:lnTo>
                    <a:pt x="39" y="13"/>
                  </a:lnTo>
                  <a:lnTo>
                    <a:pt x="39" y="10"/>
                  </a:lnTo>
                  <a:lnTo>
                    <a:pt x="37" y="6"/>
                  </a:lnTo>
                  <a:lnTo>
                    <a:pt x="34" y="5"/>
                  </a:lnTo>
                  <a:lnTo>
                    <a:pt x="32" y="3"/>
                  </a:lnTo>
                  <a:lnTo>
                    <a:pt x="30" y="3"/>
                  </a:lnTo>
                  <a:lnTo>
                    <a:pt x="25" y="5"/>
                  </a:lnTo>
                  <a:lnTo>
                    <a:pt x="22" y="8"/>
                  </a:lnTo>
                  <a:lnTo>
                    <a:pt x="20" y="12"/>
                  </a:lnTo>
                  <a:lnTo>
                    <a:pt x="18" y="17"/>
                  </a:lnTo>
                  <a:lnTo>
                    <a:pt x="18" y="24"/>
                  </a:lnTo>
                  <a:lnTo>
                    <a:pt x="17" y="32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22" y="51"/>
                  </a:lnTo>
                  <a:lnTo>
                    <a:pt x="24" y="54"/>
                  </a:lnTo>
                  <a:lnTo>
                    <a:pt x="29" y="56"/>
                  </a:lnTo>
                  <a:lnTo>
                    <a:pt x="30" y="54"/>
                  </a:lnTo>
                  <a:lnTo>
                    <a:pt x="34" y="54"/>
                  </a:lnTo>
                  <a:lnTo>
                    <a:pt x="37" y="51"/>
                  </a:lnTo>
                  <a:lnTo>
                    <a:pt x="4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1" name="Freeform 134"/>
            <p:cNvSpPr>
              <a:spLocks/>
            </p:cNvSpPr>
            <p:nvPr/>
          </p:nvSpPr>
          <p:spPr bwMode="auto">
            <a:xfrm>
              <a:off x="2763" y="2724"/>
              <a:ext cx="284" cy="282"/>
            </a:xfrm>
            <a:custGeom>
              <a:avLst/>
              <a:gdLst>
                <a:gd name="T0" fmla="*/ 284 w 284"/>
                <a:gd name="T1" fmla="*/ 140 h 282"/>
                <a:gd name="T2" fmla="*/ 279 w 284"/>
                <a:gd name="T3" fmla="*/ 102 h 282"/>
                <a:gd name="T4" fmla="*/ 264 w 284"/>
                <a:gd name="T5" fmla="*/ 70 h 282"/>
                <a:gd name="T6" fmla="*/ 241 w 284"/>
                <a:gd name="T7" fmla="*/ 41 h 282"/>
                <a:gd name="T8" fmla="*/ 214 w 284"/>
                <a:gd name="T9" fmla="*/ 18 h 282"/>
                <a:gd name="T10" fmla="*/ 180 w 284"/>
                <a:gd name="T11" fmla="*/ 5 h 282"/>
                <a:gd name="T12" fmla="*/ 142 w 284"/>
                <a:gd name="T13" fmla="*/ 0 h 282"/>
                <a:gd name="T14" fmla="*/ 105 w 284"/>
                <a:gd name="T15" fmla="*/ 5 h 282"/>
                <a:gd name="T16" fmla="*/ 70 w 284"/>
                <a:gd name="T17" fmla="*/ 18 h 282"/>
                <a:gd name="T18" fmla="*/ 41 w 284"/>
                <a:gd name="T19" fmla="*/ 41 h 282"/>
                <a:gd name="T20" fmla="*/ 19 w 284"/>
                <a:gd name="T21" fmla="*/ 70 h 282"/>
                <a:gd name="T22" fmla="*/ 5 w 284"/>
                <a:gd name="T23" fmla="*/ 102 h 282"/>
                <a:gd name="T24" fmla="*/ 0 w 284"/>
                <a:gd name="T25" fmla="*/ 140 h 282"/>
                <a:gd name="T26" fmla="*/ 5 w 284"/>
                <a:gd name="T27" fmla="*/ 179 h 282"/>
                <a:gd name="T28" fmla="*/ 19 w 284"/>
                <a:gd name="T29" fmla="*/ 212 h 282"/>
                <a:gd name="T30" fmla="*/ 41 w 284"/>
                <a:gd name="T31" fmla="*/ 241 h 282"/>
                <a:gd name="T32" fmla="*/ 70 w 284"/>
                <a:gd name="T33" fmla="*/ 263 h 282"/>
                <a:gd name="T34" fmla="*/ 105 w 284"/>
                <a:gd name="T35" fmla="*/ 277 h 282"/>
                <a:gd name="T36" fmla="*/ 142 w 284"/>
                <a:gd name="T37" fmla="*/ 282 h 282"/>
                <a:gd name="T38" fmla="*/ 180 w 284"/>
                <a:gd name="T39" fmla="*/ 277 h 282"/>
                <a:gd name="T40" fmla="*/ 214 w 284"/>
                <a:gd name="T41" fmla="*/ 263 h 282"/>
                <a:gd name="T42" fmla="*/ 241 w 284"/>
                <a:gd name="T43" fmla="*/ 241 h 282"/>
                <a:gd name="T44" fmla="*/ 264 w 284"/>
                <a:gd name="T45" fmla="*/ 212 h 282"/>
                <a:gd name="T46" fmla="*/ 279 w 284"/>
                <a:gd name="T47" fmla="*/ 179 h 282"/>
                <a:gd name="T48" fmla="*/ 284 w 284"/>
                <a:gd name="T49" fmla="*/ 140 h 2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4"/>
                <a:gd name="T76" fmla="*/ 0 h 282"/>
                <a:gd name="T77" fmla="*/ 284 w 284"/>
                <a:gd name="T78" fmla="*/ 282 h 28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4" h="282">
                  <a:moveTo>
                    <a:pt x="284" y="140"/>
                  </a:moveTo>
                  <a:lnTo>
                    <a:pt x="279" y="102"/>
                  </a:lnTo>
                  <a:lnTo>
                    <a:pt x="264" y="70"/>
                  </a:lnTo>
                  <a:lnTo>
                    <a:pt x="241" y="41"/>
                  </a:lnTo>
                  <a:lnTo>
                    <a:pt x="214" y="18"/>
                  </a:lnTo>
                  <a:lnTo>
                    <a:pt x="180" y="5"/>
                  </a:lnTo>
                  <a:lnTo>
                    <a:pt x="142" y="0"/>
                  </a:lnTo>
                  <a:lnTo>
                    <a:pt x="105" y="5"/>
                  </a:lnTo>
                  <a:lnTo>
                    <a:pt x="70" y="18"/>
                  </a:lnTo>
                  <a:lnTo>
                    <a:pt x="41" y="41"/>
                  </a:lnTo>
                  <a:lnTo>
                    <a:pt x="19" y="70"/>
                  </a:lnTo>
                  <a:lnTo>
                    <a:pt x="5" y="102"/>
                  </a:lnTo>
                  <a:lnTo>
                    <a:pt x="0" y="140"/>
                  </a:lnTo>
                  <a:lnTo>
                    <a:pt x="5" y="179"/>
                  </a:lnTo>
                  <a:lnTo>
                    <a:pt x="19" y="212"/>
                  </a:lnTo>
                  <a:lnTo>
                    <a:pt x="41" y="241"/>
                  </a:lnTo>
                  <a:lnTo>
                    <a:pt x="70" y="263"/>
                  </a:lnTo>
                  <a:lnTo>
                    <a:pt x="105" y="277"/>
                  </a:lnTo>
                  <a:lnTo>
                    <a:pt x="142" y="282"/>
                  </a:lnTo>
                  <a:lnTo>
                    <a:pt x="180" y="277"/>
                  </a:lnTo>
                  <a:lnTo>
                    <a:pt x="214" y="263"/>
                  </a:lnTo>
                  <a:lnTo>
                    <a:pt x="241" y="241"/>
                  </a:lnTo>
                  <a:lnTo>
                    <a:pt x="264" y="212"/>
                  </a:lnTo>
                  <a:lnTo>
                    <a:pt x="279" y="179"/>
                  </a:lnTo>
                  <a:lnTo>
                    <a:pt x="284" y="14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2" name="Freeform 135"/>
            <p:cNvSpPr>
              <a:spLocks/>
            </p:cNvSpPr>
            <p:nvPr/>
          </p:nvSpPr>
          <p:spPr bwMode="auto">
            <a:xfrm>
              <a:off x="1768" y="3112"/>
              <a:ext cx="378" cy="377"/>
            </a:xfrm>
            <a:custGeom>
              <a:avLst/>
              <a:gdLst>
                <a:gd name="T0" fmla="*/ 378 w 378"/>
                <a:gd name="T1" fmla="*/ 188 h 377"/>
                <a:gd name="T2" fmla="*/ 373 w 378"/>
                <a:gd name="T3" fmla="*/ 145 h 377"/>
                <a:gd name="T4" fmla="*/ 359 w 378"/>
                <a:gd name="T5" fmla="*/ 106 h 377"/>
                <a:gd name="T6" fmla="*/ 337 w 378"/>
                <a:gd name="T7" fmla="*/ 70 h 377"/>
                <a:gd name="T8" fmla="*/ 306 w 378"/>
                <a:gd name="T9" fmla="*/ 41 h 377"/>
                <a:gd name="T10" fmla="*/ 272 w 378"/>
                <a:gd name="T11" fmla="*/ 18 h 377"/>
                <a:gd name="T12" fmla="*/ 233 w 378"/>
                <a:gd name="T13" fmla="*/ 5 h 377"/>
                <a:gd name="T14" fmla="*/ 188 w 378"/>
                <a:gd name="T15" fmla="*/ 0 h 377"/>
                <a:gd name="T16" fmla="*/ 146 w 378"/>
                <a:gd name="T17" fmla="*/ 5 h 377"/>
                <a:gd name="T18" fmla="*/ 106 w 378"/>
                <a:gd name="T19" fmla="*/ 18 h 377"/>
                <a:gd name="T20" fmla="*/ 70 w 378"/>
                <a:gd name="T21" fmla="*/ 41 h 377"/>
                <a:gd name="T22" fmla="*/ 41 w 378"/>
                <a:gd name="T23" fmla="*/ 70 h 377"/>
                <a:gd name="T24" fmla="*/ 19 w 378"/>
                <a:gd name="T25" fmla="*/ 106 h 377"/>
                <a:gd name="T26" fmla="*/ 5 w 378"/>
                <a:gd name="T27" fmla="*/ 145 h 377"/>
                <a:gd name="T28" fmla="*/ 0 w 378"/>
                <a:gd name="T29" fmla="*/ 188 h 377"/>
                <a:gd name="T30" fmla="*/ 5 w 378"/>
                <a:gd name="T31" fmla="*/ 232 h 377"/>
                <a:gd name="T32" fmla="*/ 19 w 378"/>
                <a:gd name="T33" fmla="*/ 271 h 377"/>
                <a:gd name="T34" fmla="*/ 41 w 378"/>
                <a:gd name="T35" fmla="*/ 307 h 377"/>
                <a:gd name="T36" fmla="*/ 70 w 378"/>
                <a:gd name="T37" fmla="*/ 336 h 377"/>
                <a:gd name="T38" fmla="*/ 106 w 378"/>
                <a:gd name="T39" fmla="*/ 359 h 377"/>
                <a:gd name="T40" fmla="*/ 146 w 378"/>
                <a:gd name="T41" fmla="*/ 372 h 377"/>
                <a:gd name="T42" fmla="*/ 188 w 378"/>
                <a:gd name="T43" fmla="*/ 377 h 377"/>
                <a:gd name="T44" fmla="*/ 233 w 378"/>
                <a:gd name="T45" fmla="*/ 372 h 377"/>
                <a:gd name="T46" fmla="*/ 272 w 378"/>
                <a:gd name="T47" fmla="*/ 359 h 377"/>
                <a:gd name="T48" fmla="*/ 306 w 378"/>
                <a:gd name="T49" fmla="*/ 336 h 377"/>
                <a:gd name="T50" fmla="*/ 337 w 378"/>
                <a:gd name="T51" fmla="*/ 307 h 377"/>
                <a:gd name="T52" fmla="*/ 359 w 378"/>
                <a:gd name="T53" fmla="*/ 271 h 377"/>
                <a:gd name="T54" fmla="*/ 373 w 378"/>
                <a:gd name="T55" fmla="*/ 232 h 377"/>
                <a:gd name="T56" fmla="*/ 378 w 378"/>
                <a:gd name="T57" fmla="*/ 188 h 3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7"/>
                <a:gd name="T89" fmla="*/ 378 w 378"/>
                <a:gd name="T90" fmla="*/ 377 h 37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7">
                  <a:moveTo>
                    <a:pt x="378" y="188"/>
                  </a:moveTo>
                  <a:lnTo>
                    <a:pt x="373" y="145"/>
                  </a:lnTo>
                  <a:lnTo>
                    <a:pt x="359" y="106"/>
                  </a:lnTo>
                  <a:lnTo>
                    <a:pt x="337" y="70"/>
                  </a:lnTo>
                  <a:lnTo>
                    <a:pt x="306" y="41"/>
                  </a:lnTo>
                  <a:lnTo>
                    <a:pt x="272" y="18"/>
                  </a:lnTo>
                  <a:lnTo>
                    <a:pt x="233" y="5"/>
                  </a:lnTo>
                  <a:lnTo>
                    <a:pt x="188" y="0"/>
                  </a:lnTo>
                  <a:lnTo>
                    <a:pt x="146" y="5"/>
                  </a:lnTo>
                  <a:lnTo>
                    <a:pt x="106" y="18"/>
                  </a:lnTo>
                  <a:lnTo>
                    <a:pt x="70" y="41"/>
                  </a:lnTo>
                  <a:lnTo>
                    <a:pt x="41" y="70"/>
                  </a:lnTo>
                  <a:lnTo>
                    <a:pt x="19" y="106"/>
                  </a:lnTo>
                  <a:lnTo>
                    <a:pt x="5" y="145"/>
                  </a:lnTo>
                  <a:lnTo>
                    <a:pt x="0" y="188"/>
                  </a:lnTo>
                  <a:lnTo>
                    <a:pt x="5" y="232"/>
                  </a:lnTo>
                  <a:lnTo>
                    <a:pt x="19" y="271"/>
                  </a:lnTo>
                  <a:lnTo>
                    <a:pt x="41" y="307"/>
                  </a:lnTo>
                  <a:lnTo>
                    <a:pt x="70" y="336"/>
                  </a:lnTo>
                  <a:lnTo>
                    <a:pt x="106" y="359"/>
                  </a:lnTo>
                  <a:lnTo>
                    <a:pt x="146" y="372"/>
                  </a:lnTo>
                  <a:lnTo>
                    <a:pt x="188" y="377"/>
                  </a:lnTo>
                  <a:lnTo>
                    <a:pt x="233" y="372"/>
                  </a:lnTo>
                  <a:lnTo>
                    <a:pt x="272" y="359"/>
                  </a:lnTo>
                  <a:lnTo>
                    <a:pt x="306" y="336"/>
                  </a:lnTo>
                  <a:lnTo>
                    <a:pt x="337" y="307"/>
                  </a:lnTo>
                  <a:lnTo>
                    <a:pt x="359" y="271"/>
                  </a:lnTo>
                  <a:lnTo>
                    <a:pt x="373" y="232"/>
                  </a:lnTo>
                  <a:lnTo>
                    <a:pt x="378" y="18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3" name="Freeform 136"/>
            <p:cNvSpPr>
              <a:spLocks noEditPoints="1"/>
            </p:cNvSpPr>
            <p:nvPr/>
          </p:nvSpPr>
          <p:spPr bwMode="auto">
            <a:xfrm>
              <a:off x="1895" y="3295"/>
              <a:ext cx="65" cy="90"/>
            </a:xfrm>
            <a:custGeom>
              <a:avLst/>
              <a:gdLst>
                <a:gd name="T0" fmla="*/ 41 w 65"/>
                <a:gd name="T1" fmla="*/ 54 h 90"/>
                <a:gd name="T2" fmla="*/ 37 w 65"/>
                <a:gd name="T3" fmla="*/ 58 h 90"/>
                <a:gd name="T4" fmla="*/ 34 w 65"/>
                <a:gd name="T5" fmla="*/ 59 h 90"/>
                <a:gd name="T6" fmla="*/ 29 w 65"/>
                <a:gd name="T7" fmla="*/ 61 h 90"/>
                <a:gd name="T8" fmla="*/ 24 w 65"/>
                <a:gd name="T9" fmla="*/ 63 h 90"/>
                <a:gd name="T10" fmla="*/ 17 w 65"/>
                <a:gd name="T11" fmla="*/ 61 h 90"/>
                <a:gd name="T12" fmla="*/ 10 w 65"/>
                <a:gd name="T13" fmla="*/ 58 h 90"/>
                <a:gd name="T14" fmla="*/ 5 w 65"/>
                <a:gd name="T15" fmla="*/ 53 h 90"/>
                <a:gd name="T16" fmla="*/ 3 w 65"/>
                <a:gd name="T17" fmla="*/ 46 h 90"/>
                <a:gd name="T18" fmla="*/ 0 w 65"/>
                <a:gd name="T19" fmla="*/ 41 h 90"/>
                <a:gd name="T20" fmla="*/ 0 w 65"/>
                <a:gd name="T21" fmla="*/ 34 h 90"/>
                <a:gd name="T22" fmla="*/ 1 w 65"/>
                <a:gd name="T23" fmla="*/ 24 h 90"/>
                <a:gd name="T24" fmla="*/ 3 w 65"/>
                <a:gd name="T25" fmla="*/ 15 h 90"/>
                <a:gd name="T26" fmla="*/ 7 w 65"/>
                <a:gd name="T27" fmla="*/ 10 h 90"/>
                <a:gd name="T28" fmla="*/ 10 w 65"/>
                <a:gd name="T29" fmla="*/ 6 h 90"/>
                <a:gd name="T30" fmla="*/ 15 w 65"/>
                <a:gd name="T31" fmla="*/ 3 h 90"/>
                <a:gd name="T32" fmla="*/ 22 w 65"/>
                <a:gd name="T33" fmla="*/ 0 h 90"/>
                <a:gd name="T34" fmla="*/ 31 w 65"/>
                <a:gd name="T35" fmla="*/ 0 h 90"/>
                <a:gd name="T36" fmla="*/ 36 w 65"/>
                <a:gd name="T37" fmla="*/ 0 h 90"/>
                <a:gd name="T38" fmla="*/ 39 w 65"/>
                <a:gd name="T39" fmla="*/ 0 h 90"/>
                <a:gd name="T40" fmla="*/ 42 w 65"/>
                <a:gd name="T41" fmla="*/ 1 h 90"/>
                <a:gd name="T42" fmla="*/ 46 w 65"/>
                <a:gd name="T43" fmla="*/ 5 h 90"/>
                <a:gd name="T44" fmla="*/ 56 w 65"/>
                <a:gd name="T45" fmla="*/ 0 h 90"/>
                <a:gd name="T46" fmla="*/ 60 w 65"/>
                <a:gd name="T47" fmla="*/ 0 h 90"/>
                <a:gd name="T48" fmla="*/ 60 w 65"/>
                <a:gd name="T49" fmla="*/ 77 h 90"/>
                <a:gd name="T50" fmla="*/ 60 w 65"/>
                <a:gd name="T51" fmla="*/ 82 h 90"/>
                <a:gd name="T52" fmla="*/ 60 w 65"/>
                <a:gd name="T53" fmla="*/ 85 h 90"/>
                <a:gd name="T54" fmla="*/ 61 w 65"/>
                <a:gd name="T55" fmla="*/ 87 h 90"/>
                <a:gd name="T56" fmla="*/ 65 w 65"/>
                <a:gd name="T57" fmla="*/ 88 h 90"/>
                <a:gd name="T58" fmla="*/ 65 w 65"/>
                <a:gd name="T59" fmla="*/ 90 h 90"/>
                <a:gd name="T60" fmla="*/ 32 w 65"/>
                <a:gd name="T61" fmla="*/ 90 h 90"/>
                <a:gd name="T62" fmla="*/ 32 w 65"/>
                <a:gd name="T63" fmla="*/ 88 h 90"/>
                <a:gd name="T64" fmla="*/ 36 w 65"/>
                <a:gd name="T65" fmla="*/ 87 h 90"/>
                <a:gd name="T66" fmla="*/ 37 w 65"/>
                <a:gd name="T67" fmla="*/ 87 h 90"/>
                <a:gd name="T68" fmla="*/ 39 w 65"/>
                <a:gd name="T69" fmla="*/ 87 h 90"/>
                <a:gd name="T70" fmla="*/ 41 w 65"/>
                <a:gd name="T71" fmla="*/ 85 h 90"/>
                <a:gd name="T72" fmla="*/ 41 w 65"/>
                <a:gd name="T73" fmla="*/ 83 h 90"/>
                <a:gd name="T74" fmla="*/ 41 w 65"/>
                <a:gd name="T75" fmla="*/ 80 h 90"/>
                <a:gd name="T76" fmla="*/ 41 w 65"/>
                <a:gd name="T77" fmla="*/ 54 h 90"/>
                <a:gd name="T78" fmla="*/ 41 w 65"/>
                <a:gd name="T79" fmla="*/ 49 h 90"/>
                <a:gd name="T80" fmla="*/ 41 w 65"/>
                <a:gd name="T81" fmla="*/ 24 h 90"/>
                <a:gd name="T82" fmla="*/ 41 w 65"/>
                <a:gd name="T83" fmla="*/ 18 h 90"/>
                <a:gd name="T84" fmla="*/ 41 w 65"/>
                <a:gd name="T85" fmla="*/ 13 h 90"/>
                <a:gd name="T86" fmla="*/ 39 w 65"/>
                <a:gd name="T87" fmla="*/ 10 h 90"/>
                <a:gd name="T88" fmla="*/ 37 w 65"/>
                <a:gd name="T89" fmla="*/ 6 h 90"/>
                <a:gd name="T90" fmla="*/ 36 w 65"/>
                <a:gd name="T91" fmla="*/ 5 h 90"/>
                <a:gd name="T92" fmla="*/ 34 w 65"/>
                <a:gd name="T93" fmla="*/ 3 h 90"/>
                <a:gd name="T94" fmla="*/ 31 w 65"/>
                <a:gd name="T95" fmla="*/ 3 h 90"/>
                <a:gd name="T96" fmla="*/ 27 w 65"/>
                <a:gd name="T97" fmla="*/ 5 h 90"/>
                <a:gd name="T98" fmla="*/ 24 w 65"/>
                <a:gd name="T99" fmla="*/ 8 h 90"/>
                <a:gd name="T100" fmla="*/ 20 w 65"/>
                <a:gd name="T101" fmla="*/ 12 h 90"/>
                <a:gd name="T102" fmla="*/ 20 w 65"/>
                <a:gd name="T103" fmla="*/ 17 h 90"/>
                <a:gd name="T104" fmla="*/ 19 w 65"/>
                <a:gd name="T105" fmla="*/ 24 h 90"/>
                <a:gd name="T106" fmla="*/ 19 w 65"/>
                <a:gd name="T107" fmla="*/ 32 h 90"/>
                <a:gd name="T108" fmla="*/ 19 w 65"/>
                <a:gd name="T109" fmla="*/ 41 h 90"/>
                <a:gd name="T110" fmla="*/ 20 w 65"/>
                <a:gd name="T111" fmla="*/ 47 h 90"/>
                <a:gd name="T112" fmla="*/ 22 w 65"/>
                <a:gd name="T113" fmla="*/ 51 h 90"/>
                <a:gd name="T114" fmla="*/ 25 w 65"/>
                <a:gd name="T115" fmla="*/ 54 h 90"/>
                <a:gd name="T116" fmla="*/ 29 w 65"/>
                <a:gd name="T117" fmla="*/ 56 h 90"/>
                <a:gd name="T118" fmla="*/ 32 w 65"/>
                <a:gd name="T119" fmla="*/ 54 h 90"/>
                <a:gd name="T120" fmla="*/ 36 w 65"/>
                <a:gd name="T121" fmla="*/ 54 h 90"/>
                <a:gd name="T122" fmla="*/ 37 w 65"/>
                <a:gd name="T123" fmla="*/ 51 h 90"/>
                <a:gd name="T124" fmla="*/ 41 w 65"/>
                <a:gd name="T125" fmla="*/ 49 h 9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0"/>
                <a:gd name="T191" fmla="*/ 65 w 65"/>
                <a:gd name="T192" fmla="*/ 90 h 9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0">
                  <a:moveTo>
                    <a:pt x="41" y="54"/>
                  </a:moveTo>
                  <a:lnTo>
                    <a:pt x="37" y="58"/>
                  </a:lnTo>
                  <a:lnTo>
                    <a:pt x="34" y="59"/>
                  </a:lnTo>
                  <a:lnTo>
                    <a:pt x="29" y="61"/>
                  </a:lnTo>
                  <a:lnTo>
                    <a:pt x="24" y="63"/>
                  </a:lnTo>
                  <a:lnTo>
                    <a:pt x="17" y="61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3" y="46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1" y="24"/>
                  </a:lnTo>
                  <a:lnTo>
                    <a:pt x="3" y="15"/>
                  </a:lnTo>
                  <a:lnTo>
                    <a:pt x="7" y="10"/>
                  </a:lnTo>
                  <a:lnTo>
                    <a:pt x="10" y="6"/>
                  </a:lnTo>
                  <a:lnTo>
                    <a:pt x="15" y="3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2" y="1"/>
                  </a:lnTo>
                  <a:lnTo>
                    <a:pt x="46" y="5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7"/>
                  </a:lnTo>
                  <a:lnTo>
                    <a:pt x="60" y="82"/>
                  </a:lnTo>
                  <a:lnTo>
                    <a:pt x="60" y="85"/>
                  </a:lnTo>
                  <a:lnTo>
                    <a:pt x="61" y="87"/>
                  </a:lnTo>
                  <a:lnTo>
                    <a:pt x="65" y="88"/>
                  </a:lnTo>
                  <a:lnTo>
                    <a:pt x="65" y="90"/>
                  </a:lnTo>
                  <a:lnTo>
                    <a:pt x="32" y="90"/>
                  </a:lnTo>
                  <a:lnTo>
                    <a:pt x="32" y="88"/>
                  </a:lnTo>
                  <a:lnTo>
                    <a:pt x="36" y="87"/>
                  </a:lnTo>
                  <a:lnTo>
                    <a:pt x="37" y="87"/>
                  </a:lnTo>
                  <a:lnTo>
                    <a:pt x="39" y="87"/>
                  </a:lnTo>
                  <a:lnTo>
                    <a:pt x="41" y="85"/>
                  </a:lnTo>
                  <a:lnTo>
                    <a:pt x="41" y="83"/>
                  </a:lnTo>
                  <a:lnTo>
                    <a:pt x="41" y="80"/>
                  </a:lnTo>
                  <a:lnTo>
                    <a:pt x="41" y="54"/>
                  </a:lnTo>
                  <a:close/>
                  <a:moveTo>
                    <a:pt x="41" y="49"/>
                  </a:moveTo>
                  <a:lnTo>
                    <a:pt x="41" y="24"/>
                  </a:lnTo>
                  <a:lnTo>
                    <a:pt x="41" y="18"/>
                  </a:lnTo>
                  <a:lnTo>
                    <a:pt x="41" y="13"/>
                  </a:lnTo>
                  <a:lnTo>
                    <a:pt x="39" y="10"/>
                  </a:lnTo>
                  <a:lnTo>
                    <a:pt x="37" y="6"/>
                  </a:lnTo>
                  <a:lnTo>
                    <a:pt x="36" y="5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27" y="5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19" y="24"/>
                  </a:lnTo>
                  <a:lnTo>
                    <a:pt x="19" y="32"/>
                  </a:lnTo>
                  <a:lnTo>
                    <a:pt x="19" y="41"/>
                  </a:lnTo>
                  <a:lnTo>
                    <a:pt x="20" y="47"/>
                  </a:lnTo>
                  <a:lnTo>
                    <a:pt x="22" y="51"/>
                  </a:lnTo>
                  <a:lnTo>
                    <a:pt x="25" y="54"/>
                  </a:lnTo>
                  <a:lnTo>
                    <a:pt x="29" y="56"/>
                  </a:lnTo>
                  <a:lnTo>
                    <a:pt x="32" y="54"/>
                  </a:lnTo>
                  <a:lnTo>
                    <a:pt x="36" y="54"/>
                  </a:lnTo>
                  <a:lnTo>
                    <a:pt x="37" y="51"/>
                  </a:lnTo>
                  <a:lnTo>
                    <a:pt x="4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4" name="Freeform 137"/>
            <p:cNvSpPr>
              <a:spLocks/>
            </p:cNvSpPr>
            <p:nvPr/>
          </p:nvSpPr>
          <p:spPr bwMode="auto">
            <a:xfrm>
              <a:off x="1816" y="3160"/>
              <a:ext cx="282" cy="282"/>
            </a:xfrm>
            <a:custGeom>
              <a:avLst/>
              <a:gdLst>
                <a:gd name="T0" fmla="*/ 282 w 282"/>
                <a:gd name="T1" fmla="*/ 140 h 282"/>
                <a:gd name="T2" fmla="*/ 277 w 282"/>
                <a:gd name="T3" fmla="*/ 102 h 282"/>
                <a:gd name="T4" fmla="*/ 263 w 282"/>
                <a:gd name="T5" fmla="*/ 70 h 282"/>
                <a:gd name="T6" fmla="*/ 241 w 282"/>
                <a:gd name="T7" fmla="*/ 41 h 282"/>
                <a:gd name="T8" fmla="*/ 212 w 282"/>
                <a:gd name="T9" fmla="*/ 18 h 282"/>
                <a:gd name="T10" fmla="*/ 178 w 282"/>
                <a:gd name="T11" fmla="*/ 5 h 282"/>
                <a:gd name="T12" fmla="*/ 140 w 282"/>
                <a:gd name="T13" fmla="*/ 0 h 282"/>
                <a:gd name="T14" fmla="*/ 103 w 282"/>
                <a:gd name="T15" fmla="*/ 5 h 282"/>
                <a:gd name="T16" fmla="*/ 70 w 282"/>
                <a:gd name="T17" fmla="*/ 18 h 282"/>
                <a:gd name="T18" fmla="*/ 41 w 282"/>
                <a:gd name="T19" fmla="*/ 41 h 282"/>
                <a:gd name="T20" fmla="*/ 19 w 282"/>
                <a:gd name="T21" fmla="*/ 70 h 282"/>
                <a:gd name="T22" fmla="*/ 5 w 282"/>
                <a:gd name="T23" fmla="*/ 102 h 282"/>
                <a:gd name="T24" fmla="*/ 0 w 282"/>
                <a:gd name="T25" fmla="*/ 140 h 282"/>
                <a:gd name="T26" fmla="*/ 5 w 282"/>
                <a:gd name="T27" fmla="*/ 177 h 282"/>
                <a:gd name="T28" fmla="*/ 19 w 282"/>
                <a:gd name="T29" fmla="*/ 212 h 282"/>
                <a:gd name="T30" fmla="*/ 41 w 282"/>
                <a:gd name="T31" fmla="*/ 241 h 282"/>
                <a:gd name="T32" fmla="*/ 70 w 282"/>
                <a:gd name="T33" fmla="*/ 263 h 282"/>
                <a:gd name="T34" fmla="*/ 103 w 282"/>
                <a:gd name="T35" fmla="*/ 276 h 282"/>
                <a:gd name="T36" fmla="*/ 140 w 282"/>
                <a:gd name="T37" fmla="*/ 282 h 282"/>
                <a:gd name="T38" fmla="*/ 178 w 282"/>
                <a:gd name="T39" fmla="*/ 276 h 282"/>
                <a:gd name="T40" fmla="*/ 212 w 282"/>
                <a:gd name="T41" fmla="*/ 263 h 282"/>
                <a:gd name="T42" fmla="*/ 241 w 282"/>
                <a:gd name="T43" fmla="*/ 241 h 282"/>
                <a:gd name="T44" fmla="*/ 263 w 282"/>
                <a:gd name="T45" fmla="*/ 212 h 282"/>
                <a:gd name="T46" fmla="*/ 277 w 282"/>
                <a:gd name="T47" fmla="*/ 177 h 282"/>
                <a:gd name="T48" fmla="*/ 282 w 282"/>
                <a:gd name="T49" fmla="*/ 140 h 2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2"/>
                <a:gd name="T76" fmla="*/ 0 h 282"/>
                <a:gd name="T77" fmla="*/ 282 w 282"/>
                <a:gd name="T78" fmla="*/ 282 h 28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2" h="282">
                  <a:moveTo>
                    <a:pt x="282" y="140"/>
                  </a:moveTo>
                  <a:lnTo>
                    <a:pt x="277" y="102"/>
                  </a:lnTo>
                  <a:lnTo>
                    <a:pt x="263" y="70"/>
                  </a:lnTo>
                  <a:lnTo>
                    <a:pt x="241" y="41"/>
                  </a:lnTo>
                  <a:lnTo>
                    <a:pt x="212" y="18"/>
                  </a:lnTo>
                  <a:lnTo>
                    <a:pt x="178" y="5"/>
                  </a:lnTo>
                  <a:lnTo>
                    <a:pt x="140" y="0"/>
                  </a:lnTo>
                  <a:lnTo>
                    <a:pt x="103" y="5"/>
                  </a:lnTo>
                  <a:lnTo>
                    <a:pt x="70" y="18"/>
                  </a:lnTo>
                  <a:lnTo>
                    <a:pt x="41" y="41"/>
                  </a:lnTo>
                  <a:lnTo>
                    <a:pt x="19" y="70"/>
                  </a:lnTo>
                  <a:lnTo>
                    <a:pt x="5" y="102"/>
                  </a:lnTo>
                  <a:lnTo>
                    <a:pt x="0" y="140"/>
                  </a:lnTo>
                  <a:lnTo>
                    <a:pt x="5" y="177"/>
                  </a:lnTo>
                  <a:lnTo>
                    <a:pt x="19" y="212"/>
                  </a:lnTo>
                  <a:lnTo>
                    <a:pt x="41" y="241"/>
                  </a:lnTo>
                  <a:lnTo>
                    <a:pt x="70" y="263"/>
                  </a:lnTo>
                  <a:lnTo>
                    <a:pt x="103" y="276"/>
                  </a:lnTo>
                  <a:lnTo>
                    <a:pt x="140" y="282"/>
                  </a:lnTo>
                  <a:lnTo>
                    <a:pt x="178" y="276"/>
                  </a:lnTo>
                  <a:lnTo>
                    <a:pt x="212" y="263"/>
                  </a:lnTo>
                  <a:lnTo>
                    <a:pt x="241" y="241"/>
                  </a:lnTo>
                  <a:lnTo>
                    <a:pt x="263" y="212"/>
                  </a:lnTo>
                  <a:lnTo>
                    <a:pt x="277" y="177"/>
                  </a:lnTo>
                  <a:lnTo>
                    <a:pt x="282" y="14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5" name="Freeform 138"/>
            <p:cNvSpPr>
              <a:spLocks/>
            </p:cNvSpPr>
            <p:nvPr/>
          </p:nvSpPr>
          <p:spPr bwMode="auto">
            <a:xfrm>
              <a:off x="4459" y="2305"/>
              <a:ext cx="378" cy="377"/>
            </a:xfrm>
            <a:custGeom>
              <a:avLst/>
              <a:gdLst>
                <a:gd name="T0" fmla="*/ 378 w 378"/>
                <a:gd name="T1" fmla="*/ 189 h 377"/>
                <a:gd name="T2" fmla="*/ 373 w 378"/>
                <a:gd name="T3" fmla="*/ 145 h 377"/>
                <a:gd name="T4" fmla="*/ 359 w 378"/>
                <a:gd name="T5" fmla="*/ 106 h 377"/>
                <a:gd name="T6" fmla="*/ 337 w 378"/>
                <a:gd name="T7" fmla="*/ 71 h 377"/>
                <a:gd name="T8" fmla="*/ 308 w 378"/>
                <a:gd name="T9" fmla="*/ 42 h 377"/>
                <a:gd name="T10" fmla="*/ 272 w 378"/>
                <a:gd name="T11" fmla="*/ 20 h 377"/>
                <a:gd name="T12" fmla="*/ 233 w 378"/>
                <a:gd name="T13" fmla="*/ 5 h 377"/>
                <a:gd name="T14" fmla="*/ 190 w 378"/>
                <a:gd name="T15" fmla="*/ 0 h 377"/>
                <a:gd name="T16" fmla="*/ 146 w 378"/>
                <a:gd name="T17" fmla="*/ 5 h 377"/>
                <a:gd name="T18" fmla="*/ 106 w 378"/>
                <a:gd name="T19" fmla="*/ 20 h 377"/>
                <a:gd name="T20" fmla="*/ 72 w 378"/>
                <a:gd name="T21" fmla="*/ 42 h 377"/>
                <a:gd name="T22" fmla="*/ 43 w 378"/>
                <a:gd name="T23" fmla="*/ 71 h 377"/>
                <a:gd name="T24" fmla="*/ 19 w 378"/>
                <a:gd name="T25" fmla="*/ 106 h 377"/>
                <a:gd name="T26" fmla="*/ 5 w 378"/>
                <a:gd name="T27" fmla="*/ 145 h 377"/>
                <a:gd name="T28" fmla="*/ 0 w 378"/>
                <a:gd name="T29" fmla="*/ 189 h 377"/>
                <a:gd name="T30" fmla="*/ 5 w 378"/>
                <a:gd name="T31" fmla="*/ 232 h 377"/>
                <a:gd name="T32" fmla="*/ 19 w 378"/>
                <a:gd name="T33" fmla="*/ 271 h 377"/>
                <a:gd name="T34" fmla="*/ 43 w 378"/>
                <a:gd name="T35" fmla="*/ 307 h 377"/>
                <a:gd name="T36" fmla="*/ 72 w 378"/>
                <a:gd name="T37" fmla="*/ 336 h 377"/>
                <a:gd name="T38" fmla="*/ 106 w 378"/>
                <a:gd name="T39" fmla="*/ 359 h 377"/>
                <a:gd name="T40" fmla="*/ 146 w 378"/>
                <a:gd name="T41" fmla="*/ 372 h 377"/>
                <a:gd name="T42" fmla="*/ 190 w 378"/>
                <a:gd name="T43" fmla="*/ 377 h 377"/>
                <a:gd name="T44" fmla="*/ 233 w 378"/>
                <a:gd name="T45" fmla="*/ 372 h 377"/>
                <a:gd name="T46" fmla="*/ 272 w 378"/>
                <a:gd name="T47" fmla="*/ 359 h 377"/>
                <a:gd name="T48" fmla="*/ 308 w 378"/>
                <a:gd name="T49" fmla="*/ 336 h 377"/>
                <a:gd name="T50" fmla="*/ 337 w 378"/>
                <a:gd name="T51" fmla="*/ 307 h 377"/>
                <a:gd name="T52" fmla="*/ 359 w 378"/>
                <a:gd name="T53" fmla="*/ 271 h 377"/>
                <a:gd name="T54" fmla="*/ 373 w 378"/>
                <a:gd name="T55" fmla="*/ 232 h 377"/>
                <a:gd name="T56" fmla="*/ 378 w 378"/>
                <a:gd name="T57" fmla="*/ 189 h 3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7"/>
                <a:gd name="T89" fmla="*/ 378 w 378"/>
                <a:gd name="T90" fmla="*/ 377 h 37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7">
                  <a:moveTo>
                    <a:pt x="378" y="189"/>
                  </a:moveTo>
                  <a:lnTo>
                    <a:pt x="373" y="145"/>
                  </a:lnTo>
                  <a:lnTo>
                    <a:pt x="359" y="106"/>
                  </a:lnTo>
                  <a:lnTo>
                    <a:pt x="337" y="71"/>
                  </a:lnTo>
                  <a:lnTo>
                    <a:pt x="308" y="42"/>
                  </a:lnTo>
                  <a:lnTo>
                    <a:pt x="272" y="20"/>
                  </a:lnTo>
                  <a:lnTo>
                    <a:pt x="233" y="5"/>
                  </a:lnTo>
                  <a:lnTo>
                    <a:pt x="190" y="0"/>
                  </a:lnTo>
                  <a:lnTo>
                    <a:pt x="146" y="5"/>
                  </a:lnTo>
                  <a:lnTo>
                    <a:pt x="106" y="20"/>
                  </a:lnTo>
                  <a:lnTo>
                    <a:pt x="72" y="42"/>
                  </a:lnTo>
                  <a:lnTo>
                    <a:pt x="43" y="71"/>
                  </a:lnTo>
                  <a:lnTo>
                    <a:pt x="19" y="106"/>
                  </a:lnTo>
                  <a:lnTo>
                    <a:pt x="5" y="145"/>
                  </a:lnTo>
                  <a:lnTo>
                    <a:pt x="0" y="189"/>
                  </a:lnTo>
                  <a:lnTo>
                    <a:pt x="5" y="232"/>
                  </a:lnTo>
                  <a:lnTo>
                    <a:pt x="19" y="271"/>
                  </a:lnTo>
                  <a:lnTo>
                    <a:pt x="43" y="307"/>
                  </a:lnTo>
                  <a:lnTo>
                    <a:pt x="72" y="336"/>
                  </a:lnTo>
                  <a:lnTo>
                    <a:pt x="106" y="359"/>
                  </a:lnTo>
                  <a:lnTo>
                    <a:pt x="146" y="372"/>
                  </a:lnTo>
                  <a:lnTo>
                    <a:pt x="190" y="377"/>
                  </a:lnTo>
                  <a:lnTo>
                    <a:pt x="233" y="372"/>
                  </a:lnTo>
                  <a:lnTo>
                    <a:pt x="272" y="359"/>
                  </a:lnTo>
                  <a:lnTo>
                    <a:pt x="308" y="336"/>
                  </a:lnTo>
                  <a:lnTo>
                    <a:pt x="337" y="307"/>
                  </a:lnTo>
                  <a:lnTo>
                    <a:pt x="359" y="271"/>
                  </a:lnTo>
                  <a:lnTo>
                    <a:pt x="373" y="232"/>
                  </a:lnTo>
                  <a:lnTo>
                    <a:pt x="378" y="189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6" name="Freeform 139"/>
            <p:cNvSpPr>
              <a:spLocks noEditPoints="1"/>
            </p:cNvSpPr>
            <p:nvPr/>
          </p:nvSpPr>
          <p:spPr bwMode="auto">
            <a:xfrm>
              <a:off x="4586" y="2488"/>
              <a:ext cx="65" cy="92"/>
            </a:xfrm>
            <a:custGeom>
              <a:avLst/>
              <a:gdLst>
                <a:gd name="T0" fmla="*/ 41 w 65"/>
                <a:gd name="T1" fmla="*/ 54 h 92"/>
                <a:gd name="T2" fmla="*/ 37 w 65"/>
                <a:gd name="T3" fmla="*/ 58 h 92"/>
                <a:gd name="T4" fmla="*/ 34 w 65"/>
                <a:gd name="T5" fmla="*/ 61 h 92"/>
                <a:gd name="T6" fmla="*/ 29 w 65"/>
                <a:gd name="T7" fmla="*/ 63 h 92"/>
                <a:gd name="T8" fmla="*/ 24 w 65"/>
                <a:gd name="T9" fmla="*/ 63 h 92"/>
                <a:gd name="T10" fmla="*/ 17 w 65"/>
                <a:gd name="T11" fmla="*/ 61 h 92"/>
                <a:gd name="T12" fmla="*/ 12 w 65"/>
                <a:gd name="T13" fmla="*/ 58 h 92"/>
                <a:gd name="T14" fmla="*/ 7 w 65"/>
                <a:gd name="T15" fmla="*/ 53 h 92"/>
                <a:gd name="T16" fmla="*/ 3 w 65"/>
                <a:gd name="T17" fmla="*/ 47 h 92"/>
                <a:gd name="T18" fmla="*/ 1 w 65"/>
                <a:gd name="T19" fmla="*/ 41 h 92"/>
                <a:gd name="T20" fmla="*/ 0 w 65"/>
                <a:gd name="T21" fmla="*/ 34 h 92"/>
                <a:gd name="T22" fmla="*/ 1 w 65"/>
                <a:gd name="T23" fmla="*/ 25 h 92"/>
                <a:gd name="T24" fmla="*/ 5 w 65"/>
                <a:gd name="T25" fmla="*/ 17 h 92"/>
                <a:gd name="T26" fmla="*/ 8 w 65"/>
                <a:gd name="T27" fmla="*/ 12 h 92"/>
                <a:gd name="T28" fmla="*/ 12 w 65"/>
                <a:gd name="T29" fmla="*/ 6 h 92"/>
                <a:gd name="T30" fmla="*/ 15 w 65"/>
                <a:gd name="T31" fmla="*/ 3 h 92"/>
                <a:gd name="T32" fmla="*/ 24 w 65"/>
                <a:gd name="T33" fmla="*/ 1 h 92"/>
                <a:gd name="T34" fmla="*/ 30 w 65"/>
                <a:gd name="T35" fmla="*/ 0 h 92"/>
                <a:gd name="T36" fmla="*/ 36 w 65"/>
                <a:gd name="T37" fmla="*/ 0 h 92"/>
                <a:gd name="T38" fmla="*/ 41 w 65"/>
                <a:gd name="T39" fmla="*/ 1 h 92"/>
                <a:gd name="T40" fmla="*/ 44 w 65"/>
                <a:gd name="T41" fmla="*/ 3 h 92"/>
                <a:gd name="T42" fmla="*/ 48 w 65"/>
                <a:gd name="T43" fmla="*/ 5 h 92"/>
                <a:gd name="T44" fmla="*/ 58 w 65"/>
                <a:gd name="T45" fmla="*/ 0 h 92"/>
                <a:gd name="T46" fmla="*/ 60 w 65"/>
                <a:gd name="T47" fmla="*/ 0 h 92"/>
                <a:gd name="T48" fmla="*/ 60 w 65"/>
                <a:gd name="T49" fmla="*/ 77 h 92"/>
                <a:gd name="T50" fmla="*/ 60 w 65"/>
                <a:gd name="T51" fmla="*/ 83 h 92"/>
                <a:gd name="T52" fmla="*/ 61 w 65"/>
                <a:gd name="T53" fmla="*/ 85 h 92"/>
                <a:gd name="T54" fmla="*/ 63 w 65"/>
                <a:gd name="T55" fmla="*/ 87 h 92"/>
                <a:gd name="T56" fmla="*/ 65 w 65"/>
                <a:gd name="T57" fmla="*/ 88 h 92"/>
                <a:gd name="T58" fmla="*/ 65 w 65"/>
                <a:gd name="T59" fmla="*/ 92 h 92"/>
                <a:gd name="T60" fmla="*/ 32 w 65"/>
                <a:gd name="T61" fmla="*/ 92 h 92"/>
                <a:gd name="T62" fmla="*/ 32 w 65"/>
                <a:gd name="T63" fmla="*/ 88 h 92"/>
                <a:gd name="T64" fmla="*/ 36 w 65"/>
                <a:gd name="T65" fmla="*/ 88 h 92"/>
                <a:gd name="T66" fmla="*/ 39 w 65"/>
                <a:gd name="T67" fmla="*/ 87 h 92"/>
                <a:gd name="T68" fmla="*/ 39 w 65"/>
                <a:gd name="T69" fmla="*/ 87 h 92"/>
                <a:gd name="T70" fmla="*/ 41 w 65"/>
                <a:gd name="T71" fmla="*/ 85 h 92"/>
                <a:gd name="T72" fmla="*/ 41 w 65"/>
                <a:gd name="T73" fmla="*/ 83 h 92"/>
                <a:gd name="T74" fmla="*/ 41 w 65"/>
                <a:gd name="T75" fmla="*/ 80 h 92"/>
                <a:gd name="T76" fmla="*/ 41 w 65"/>
                <a:gd name="T77" fmla="*/ 54 h 92"/>
                <a:gd name="T78" fmla="*/ 41 w 65"/>
                <a:gd name="T79" fmla="*/ 49 h 92"/>
                <a:gd name="T80" fmla="*/ 41 w 65"/>
                <a:gd name="T81" fmla="*/ 25 h 92"/>
                <a:gd name="T82" fmla="*/ 41 w 65"/>
                <a:gd name="T83" fmla="*/ 18 h 92"/>
                <a:gd name="T84" fmla="*/ 41 w 65"/>
                <a:gd name="T85" fmla="*/ 13 h 92"/>
                <a:gd name="T86" fmla="*/ 41 w 65"/>
                <a:gd name="T87" fmla="*/ 12 h 92"/>
                <a:gd name="T88" fmla="*/ 39 w 65"/>
                <a:gd name="T89" fmla="*/ 8 h 92"/>
                <a:gd name="T90" fmla="*/ 36 w 65"/>
                <a:gd name="T91" fmla="*/ 5 h 92"/>
                <a:gd name="T92" fmla="*/ 34 w 65"/>
                <a:gd name="T93" fmla="*/ 5 h 92"/>
                <a:gd name="T94" fmla="*/ 32 w 65"/>
                <a:gd name="T95" fmla="*/ 3 h 92"/>
                <a:gd name="T96" fmla="*/ 27 w 65"/>
                <a:gd name="T97" fmla="*/ 5 h 92"/>
                <a:gd name="T98" fmla="*/ 24 w 65"/>
                <a:gd name="T99" fmla="*/ 8 h 92"/>
                <a:gd name="T100" fmla="*/ 22 w 65"/>
                <a:gd name="T101" fmla="*/ 12 h 92"/>
                <a:gd name="T102" fmla="*/ 20 w 65"/>
                <a:gd name="T103" fmla="*/ 17 h 92"/>
                <a:gd name="T104" fmla="*/ 19 w 65"/>
                <a:gd name="T105" fmla="*/ 24 h 92"/>
                <a:gd name="T106" fmla="*/ 19 w 65"/>
                <a:gd name="T107" fmla="*/ 32 h 92"/>
                <a:gd name="T108" fmla="*/ 19 w 65"/>
                <a:gd name="T109" fmla="*/ 41 h 92"/>
                <a:gd name="T110" fmla="*/ 20 w 65"/>
                <a:gd name="T111" fmla="*/ 47 h 92"/>
                <a:gd name="T112" fmla="*/ 22 w 65"/>
                <a:gd name="T113" fmla="*/ 53 h 92"/>
                <a:gd name="T114" fmla="*/ 25 w 65"/>
                <a:gd name="T115" fmla="*/ 54 h 92"/>
                <a:gd name="T116" fmla="*/ 30 w 65"/>
                <a:gd name="T117" fmla="*/ 56 h 92"/>
                <a:gd name="T118" fmla="*/ 32 w 65"/>
                <a:gd name="T119" fmla="*/ 56 h 92"/>
                <a:gd name="T120" fmla="*/ 36 w 65"/>
                <a:gd name="T121" fmla="*/ 54 h 92"/>
                <a:gd name="T122" fmla="*/ 39 w 65"/>
                <a:gd name="T123" fmla="*/ 53 h 92"/>
                <a:gd name="T124" fmla="*/ 41 w 65"/>
                <a:gd name="T125" fmla="*/ 49 h 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2"/>
                <a:gd name="T191" fmla="*/ 65 w 65"/>
                <a:gd name="T192" fmla="*/ 92 h 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2">
                  <a:moveTo>
                    <a:pt x="41" y="54"/>
                  </a:moveTo>
                  <a:lnTo>
                    <a:pt x="37" y="58"/>
                  </a:lnTo>
                  <a:lnTo>
                    <a:pt x="34" y="61"/>
                  </a:lnTo>
                  <a:lnTo>
                    <a:pt x="29" y="63"/>
                  </a:lnTo>
                  <a:lnTo>
                    <a:pt x="24" y="63"/>
                  </a:lnTo>
                  <a:lnTo>
                    <a:pt x="17" y="61"/>
                  </a:lnTo>
                  <a:lnTo>
                    <a:pt x="12" y="58"/>
                  </a:lnTo>
                  <a:lnTo>
                    <a:pt x="7" y="53"/>
                  </a:lnTo>
                  <a:lnTo>
                    <a:pt x="3" y="47"/>
                  </a:lnTo>
                  <a:lnTo>
                    <a:pt x="1" y="41"/>
                  </a:lnTo>
                  <a:lnTo>
                    <a:pt x="0" y="34"/>
                  </a:lnTo>
                  <a:lnTo>
                    <a:pt x="1" y="25"/>
                  </a:lnTo>
                  <a:lnTo>
                    <a:pt x="5" y="17"/>
                  </a:lnTo>
                  <a:lnTo>
                    <a:pt x="8" y="12"/>
                  </a:lnTo>
                  <a:lnTo>
                    <a:pt x="12" y="6"/>
                  </a:lnTo>
                  <a:lnTo>
                    <a:pt x="15" y="3"/>
                  </a:lnTo>
                  <a:lnTo>
                    <a:pt x="24" y="1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1" y="1"/>
                  </a:lnTo>
                  <a:lnTo>
                    <a:pt x="44" y="3"/>
                  </a:lnTo>
                  <a:lnTo>
                    <a:pt x="48" y="5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0" y="77"/>
                  </a:lnTo>
                  <a:lnTo>
                    <a:pt x="60" y="83"/>
                  </a:lnTo>
                  <a:lnTo>
                    <a:pt x="61" y="85"/>
                  </a:lnTo>
                  <a:lnTo>
                    <a:pt x="63" y="87"/>
                  </a:lnTo>
                  <a:lnTo>
                    <a:pt x="65" y="88"/>
                  </a:lnTo>
                  <a:lnTo>
                    <a:pt x="65" y="92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6" y="88"/>
                  </a:lnTo>
                  <a:lnTo>
                    <a:pt x="39" y="87"/>
                  </a:lnTo>
                  <a:lnTo>
                    <a:pt x="41" y="85"/>
                  </a:lnTo>
                  <a:lnTo>
                    <a:pt x="41" y="83"/>
                  </a:lnTo>
                  <a:lnTo>
                    <a:pt x="41" y="80"/>
                  </a:lnTo>
                  <a:lnTo>
                    <a:pt x="41" y="54"/>
                  </a:lnTo>
                  <a:close/>
                  <a:moveTo>
                    <a:pt x="41" y="49"/>
                  </a:moveTo>
                  <a:lnTo>
                    <a:pt x="41" y="25"/>
                  </a:lnTo>
                  <a:lnTo>
                    <a:pt x="41" y="18"/>
                  </a:lnTo>
                  <a:lnTo>
                    <a:pt x="41" y="13"/>
                  </a:lnTo>
                  <a:lnTo>
                    <a:pt x="41" y="12"/>
                  </a:lnTo>
                  <a:lnTo>
                    <a:pt x="39" y="8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2" y="3"/>
                  </a:lnTo>
                  <a:lnTo>
                    <a:pt x="27" y="5"/>
                  </a:lnTo>
                  <a:lnTo>
                    <a:pt x="24" y="8"/>
                  </a:lnTo>
                  <a:lnTo>
                    <a:pt x="22" y="12"/>
                  </a:lnTo>
                  <a:lnTo>
                    <a:pt x="20" y="17"/>
                  </a:lnTo>
                  <a:lnTo>
                    <a:pt x="19" y="24"/>
                  </a:lnTo>
                  <a:lnTo>
                    <a:pt x="19" y="32"/>
                  </a:lnTo>
                  <a:lnTo>
                    <a:pt x="19" y="41"/>
                  </a:lnTo>
                  <a:lnTo>
                    <a:pt x="20" y="47"/>
                  </a:lnTo>
                  <a:lnTo>
                    <a:pt x="22" y="53"/>
                  </a:lnTo>
                  <a:lnTo>
                    <a:pt x="25" y="54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6" y="54"/>
                  </a:lnTo>
                  <a:lnTo>
                    <a:pt x="39" y="53"/>
                  </a:lnTo>
                  <a:lnTo>
                    <a:pt x="4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7" name="Freeform 140"/>
            <p:cNvSpPr>
              <a:spLocks/>
            </p:cNvSpPr>
            <p:nvPr/>
          </p:nvSpPr>
          <p:spPr bwMode="auto">
            <a:xfrm>
              <a:off x="4507" y="2353"/>
              <a:ext cx="284" cy="283"/>
            </a:xfrm>
            <a:custGeom>
              <a:avLst/>
              <a:gdLst>
                <a:gd name="T0" fmla="*/ 284 w 284"/>
                <a:gd name="T1" fmla="*/ 141 h 283"/>
                <a:gd name="T2" fmla="*/ 279 w 284"/>
                <a:gd name="T3" fmla="*/ 104 h 283"/>
                <a:gd name="T4" fmla="*/ 263 w 284"/>
                <a:gd name="T5" fmla="*/ 70 h 283"/>
                <a:gd name="T6" fmla="*/ 241 w 284"/>
                <a:gd name="T7" fmla="*/ 41 h 283"/>
                <a:gd name="T8" fmla="*/ 214 w 284"/>
                <a:gd name="T9" fmla="*/ 18 h 283"/>
                <a:gd name="T10" fmla="*/ 180 w 284"/>
                <a:gd name="T11" fmla="*/ 5 h 283"/>
                <a:gd name="T12" fmla="*/ 142 w 284"/>
                <a:gd name="T13" fmla="*/ 0 h 283"/>
                <a:gd name="T14" fmla="*/ 104 w 284"/>
                <a:gd name="T15" fmla="*/ 5 h 283"/>
                <a:gd name="T16" fmla="*/ 70 w 284"/>
                <a:gd name="T17" fmla="*/ 18 h 283"/>
                <a:gd name="T18" fmla="*/ 41 w 284"/>
                <a:gd name="T19" fmla="*/ 41 h 283"/>
                <a:gd name="T20" fmla="*/ 19 w 284"/>
                <a:gd name="T21" fmla="*/ 70 h 283"/>
                <a:gd name="T22" fmla="*/ 5 w 284"/>
                <a:gd name="T23" fmla="*/ 104 h 283"/>
                <a:gd name="T24" fmla="*/ 0 w 284"/>
                <a:gd name="T25" fmla="*/ 141 h 283"/>
                <a:gd name="T26" fmla="*/ 5 w 284"/>
                <a:gd name="T27" fmla="*/ 179 h 283"/>
                <a:gd name="T28" fmla="*/ 19 w 284"/>
                <a:gd name="T29" fmla="*/ 213 h 283"/>
                <a:gd name="T30" fmla="*/ 41 w 284"/>
                <a:gd name="T31" fmla="*/ 241 h 283"/>
                <a:gd name="T32" fmla="*/ 70 w 284"/>
                <a:gd name="T33" fmla="*/ 263 h 283"/>
                <a:gd name="T34" fmla="*/ 104 w 284"/>
                <a:gd name="T35" fmla="*/ 278 h 283"/>
                <a:gd name="T36" fmla="*/ 142 w 284"/>
                <a:gd name="T37" fmla="*/ 283 h 283"/>
                <a:gd name="T38" fmla="*/ 180 w 284"/>
                <a:gd name="T39" fmla="*/ 278 h 283"/>
                <a:gd name="T40" fmla="*/ 214 w 284"/>
                <a:gd name="T41" fmla="*/ 263 h 283"/>
                <a:gd name="T42" fmla="*/ 241 w 284"/>
                <a:gd name="T43" fmla="*/ 241 h 283"/>
                <a:gd name="T44" fmla="*/ 263 w 284"/>
                <a:gd name="T45" fmla="*/ 213 h 283"/>
                <a:gd name="T46" fmla="*/ 279 w 284"/>
                <a:gd name="T47" fmla="*/ 179 h 283"/>
                <a:gd name="T48" fmla="*/ 284 w 284"/>
                <a:gd name="T49" fmla="*/ 141 h 2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4"/>
                <a:gd name="T76" fmla="*/ 0 h 283"/>
                <a:gd name="T77" fmla="*/ 284 w 284"/>
                <a:gd name="T78" fmla="*/ 283 h 2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4" h="283">
                  <a:moveTo>
                    <a:pt x="284" y="141"/>
                  </a:moveTo>
                  <a:lnTo>
                    <a:pt x="279" y="104"/>
                  </a:lnTo>
                  <a:lnTo>
                    <a:pt x="263" y="70"/>
                  </a:lnTo>
                  <a:lnTo>
                    <a:pt x="241" y="41"/>
                  </a:lnTo>
                  <a:lnTo>
                    <a:pt x="214" y="18"/>
                  </a:lnTo>
                  <a:lnTo>
                    <a:pt x="180" y="5"/>
                  </a:lnTo>
                  <a:lnTo>
                    <a:pt x="142" y="0"/>
                  </a:lnTo>
                  <a:lnTo>
                    <a:pt x="104" y="5"/>
                  </a:lnTo>
                  <a:lnTo>
                    <a:pt x="70" y="18"/>
                  </a:lnTo>
                  <a:lnTo>
                    <a:pt x="41" y="41"/>
                  </a:lnTo>
                  <a:lnTo>
                    <a:pt x="19" y="70"/>
                  </a:lnTo>
                  <a:lnTo>
                    <a:pt x="5" y="104"/>
                  </a:lnTo>
                  <a:lnTo>
                    <a:pt x="0" y="141"/>
                  </a:lnTo>
                  <a:lnTo>
                    <a:pt x="5" y="179"/>
                  </a:lnTo>
                  <a:lnTo>
                    <a:pt x="19" y="213"/>
                  </a:lnTo>
                  <a:lnTo>
                    <a:pt x="41" y="241"/>
                  </a:lnTo>
                  <a:lnTo>
                    <a:pt x="70" y="263"/>
                  </a:lnTo>
                  <a:lnTo>
                    <a:pt x="104" y="278"/>
                  </a:lnTo>
                  <a:lnTo>
                    <a:pt x="142" y="283"/>
                  </a:lnTo>
                  <a:lnTo>
                    <a:pt x="180" y="278"/>
                  </a:lnTo>
                  <a:lnTo>
                    <a:pt x="214" y="263"/>
                  </a:lnTo>
                  <a:lnTo>
                    <a:pt x="241" y="241"/>
                  </a:lnTo>
                  <a:lnTo>
                    <a:pt x="263" y="213"/>
                  </a:lnTo>
                  <a:lnTo>
                    <a:pt x="279" y="179"/>
                  </a:lnTo>
                  <a:lnTo>
                    <a:pt x="284" y="141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8" name="Freeform 141"/>
            <p:cNvSpPr>
              <a:spLocks/>
            </p:cNvSpPr>
            <p:nvPr/>
          </p:nvSpPr>
          <p:spPr bwMode="auto">
            <a:xfrm>
              <a:off x="3398" y="1956"/>
              <a:ext cx="377" cy="378"/>
            </a:xfrm>
            <a:custGeom>
              <a:avLst/>
              <a:gdLst>
                <a:gd name="T0" fmla="*/ 377 w 377"/>
                <a:gd name="T1" fmla="*/ 190 h 378"/>
                <a:gd name="T2" fmla="*/ 372 w 377"/>
                <a:gd name="T3" fmla="*/ 147 h 378"/>
                <a:gd name="T4" fmla="*/ 359 w 377"/>
                <a:gd name="T5" fmla="*/ 106 h 378"/>
                <a:gd name="T6" fmla="*/ 335 w 377"/>
                <a:gd name="T7" fmla="*/ 72 h 378"/>
                <a:gd name="T8" fmla="*/ 306 w 377"/>
                <a:gd name="T9" fmla="*/ 43 h 378"/>
                <a:gd name="T10" fmla="*/ 271 w 377"/>
                <a:gd name="T11" fmla="*/ 20 h 378"/>
                <a:gd name="T12" fmla="*/ 232 w 377"/>
                <a:gd name="T13" fmla="*/ 5 h 378"/>
                <a:gd name="T14" fmla="*/ 188 w 377"/>
                <a:gd name="T15" fmla="*/ 0 h 378"/>
                <a:gd name="T16" fmla="*/ 145 w 377"/>
                <a:gd name="T17" fmla="*/ 5 h 378"/>
                <a:gd name="T18" fmla="*/ 106 w 377"/>
                <a:gd name="T19" fmla="*/ 20 h 378"/>
                <a:gd name="T20" fmla="*/ 70 w 377"/>
                <a:gd name="T21" fmla="*/ 43 h 378"/>
                <a:gd name="T22" fmla="*/ 41 w 377"/>
                <a:gd name="T23" fmla="*/ 72 h 378"/>
                <a:gd name="T24" fmla="*/ 18 w 377"/>
                <a:gd name="T25" fmla="*/ 106 h 378"/>
                <a:gd name="T26" fmla="*/ 5 w 377"/>
                <a:gd name="T27" fmla="*/ 147 h 378"/>
                <a:gd name="T28" fmla="*/ 0 w 377"/>
                <a:gd name="T29" fmla="*/ 190 h 378"/>
                <a:gd name="T30" fmla="*/ 5 w 377"/>
                <a:gd name="T31" fmla="*/ 232 h 378"/>
                <a:gd name="T32" fmla="*/ 18 w 377"/>
                <a:gd name="T33" fmla="*/ 272 h 378"/>
                <a:gd name="T34" fmla="*/ 41 w 377"/>
                <a:gd name="T35" fmla="*/ 308 h 378"/>
                <a:gd name="T36" fmla="*/ 70 w 377"/>
                <a:gd name="T37" fmla="*/ 337 h 378"/>
                <a:gd name="T38" fmla="*/ 106 w 377"/>
                <a:gd name="T39" fmla="*/ 359 h 378"/>
                <a:gd name="T40" fmla="*/ 145 w 377"/>
                <a:gd name="T41" fmla="*/ 373 h 378"/>
                <a:gd name="T42" fmla="*/ 188 w 377"/>
                <a:gd name="T43" fmla="*/ 378 h 378"/>
                <a:gd name="T44" fmla="*/ 232 w 377"/>
                <a:gd name="T45" fmla="*/ 373 h 378"/>
                <a:gd name="T46" fmla="*/ 271 w 377"/>
                <a:gd name="T47" fmla="*/ 359 h 378"/>
                <a:gd name="T48" fmla="*/ 306 w 377"/>
                <a:gd name="T49" fmla="*/ 337 h 378"/>
                <a:gd name="T50" fmla="*/ 335 w 377"/>
                <a:gd name="T51" fmla="*/ 308 h 378"/>
                <a:gd name="T52" fmla="*/ 359 w 377"/>
                <a:gd name="T53" fmla="*/ 272 h 378"/>
                <a:gd name="T54" fmla="*/ 372 w 377"/>
                <a:gd name="T55" fmla="*/ 232 h 378"/>
                <a:gd name="T56" fmla="*/ 377 w 377"/>
                <a:gd name="T57" fmla="*/ 190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7"/>
                <a:gd name="T88" fmla="*/ 0 h 378"/>
                <a:gd name="T89" fmla="*/ 377 w 377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7" h="378">
                  <a:moveTo>
                    <a:pt x="377" y="190"/>
                  </a:moveTo>
                  <a:lnTo>
                    <a:pt x="372" y="147"/>
                  </a:lnTo>
                  <a:lnTo>
                    <a:pt x="359" y="106"/>
                  </a:lnTo>
                  <a:lnTo>
                    <a:pt x="335" y="72"/>
                  </a:lnTo>
                  <a:lnTo>
                    <a:pt x="306" y="43"/>
                  </a:lnTo>
                  <a:lnTo>
                    <a:pt x="271" y="20"/>
                  </a:lnTo>
                  <a:lnTo>
                    <a:pt x="232" y="5"/>
                  </a:lnTo>
                  <a:lnTo>
                    <a:pt x="188" y="0"/>
                  </a:lnTo>
                  <a:lnTo>
                    <a:pt x="145" y="5"/>
                  </a:lnTo>
                  <a:lnTo>
                    <a:pt x="106" y="20"/>
                  </a:lnTo>
                  <a:lnTo>
                    <a:pt x="70" y="43"/>
                  </a:lnTo>
                  <a:lnTo>
                    <a:pt x="41" y="72"/>
                  </a:lnTo>
                  <a:lnTo>
                    <a:pt x="18" y="106"/>
                  </a:lnTo>
                  <a:lnTo>
                    <a:pt x="5" y="147"/>
                  </a:lnTo>
                  <a:lnTo>
                    <a:pt x="0" y="190"/>
                  </a:lnTo>
                  <a:lnTo>
                    <a:pt x="5" y="232"/>
                  </a:lnTo>
                  <a:lnTo>
                    <a:pt x="18" y="272"/>
                  </a:lnTo>
                  <a:lnTo>
                    <a:pt x="41" y="308"/>
                  </a:lnTo>
                  <a:lnTo>
                    <a:pt x="70" y="337"/>
                  </a:lnTo>
                  <a:lnTo>
                    <a:pt x="106" y="359"/>
                  </a:lnTo>
                  <a:lnTo>
                    <a:pt x="145" y="373"/>
                  </a:lnTo>
                  <a:lnTo>
                    <a:pt x="188" y="378"/>
                  </a:lnTo>
                  <a:lnTo>
                    <a:pt x="232" y="373"/>
                  </a:lnTo>
                  <a:lnTo>
                    <a:pt x="271" y="359"/>
                  </a:lnTo>
                  <a:lnTo>
                    <a:pt x="306" y="337"/>
                  </a:lnTo>
                  <a:lnTo>
                    <a:pt x="335" y="308"/>
                  </a:lnTo>
                  <a:lnTo>
                    <a:pt x="359" y="272"/>
                  </a:lnTo>
                  <a:lnTo>
                    <a:pt x="372" y="232"/>
                  </a:lnTo>
                  <a:lnTo>
                    <a:pt x="377" y="19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9" name="Freeform 142"/>
            <p:cNvSpPr>
              <a:spLocks noEditPoints="1"/>
            </p:cNvSpPr>
            <p:nvPr/>
          </p:nvSpPr>
          <p:spPr bwMode="auto">
            <a:xfrm>
              <a:off x="3524" y="2139"/>
              <a:ext cx="65" cy="92"/>
            </a:xfrm>
            <a:custGeom>
              <a:avLst/>
              <a:gdLst>
                <a:gd name="T0" fmla="*/ 41 w 65"/>
                <a:gd name="T1" fmla="*/ 54 h 92"/>
                <a:gd name="T2" fmla="*/ 38 w 65"/>
                <a:gd name="T3" fmla="*/ 58 h 92"/>
                <a:gd name="T4" fmla="*/ 34 w 65"/>
                <a:gd name="T5" fmla="*/ 61 h 92"/>
                <a:gd name="T6" fmla="*/ 29 w 65"/>
                <a:gd name="T7" fmla="*/ 63 h 92"/>
                <a:gd name="T8" fmla="*/ 24 w 65"/>
                <a:gd name="T9" fmla="*/ 63 h 92"/>
                <a:gd name="T10" fmla="*/ 17 w 65"/>
                <a:gd name="T11" fmla="*/ 61 h 92"/>
                <a:gd name="T12" fmla="*/ 10 w 65"/>
                <a:gd name="T13" fmla="*/ 58 h 92"/>
                <a:gd name="T14" fmla="*/ 5 w 65"/>
                <a:gd name="T15" fmla="*/ 53 h 92"/>
                <a:gd name="T16" fmla="*/ 2 w 65"/>
                <a:gd name="T17" fmla="*/ 48 h 92"/>
                <a:gd name="T18" fmla="*/ 0 w 65"/>
                <a:gd name="T19" fmla="*/ 41 h 92"/>
                <a:gd name="T20" fmla="*/ 0 w 65"/>
                <a:gd name="T21" fmla="*/ 34 h 92"/>
                <a:gd name="T22" fmla="*/ 2 w 65"/>
                <a:gd name="T23" fmla="*/ 25 h 92"/>
                <a:gd name="T24" fmla="*/ 3 w 65"/>
                <a:gd name="T25" fmla="*/ 17 h 92"/>
                <a:gd name="T26" fmla="*/ 7 w 65"/>
                <a:gd name="T27" fmla="*/ 12 h 92"/>
                <a:gd name="T28" fmla="*/ 10 w 65"/>
                <a:gd name="T29" fmla="*/ 7 h 92"/>
                <a:gd name="T30" fmla="*/ 15 w 65"/>
                <a:gd name="T31" fmla="*/ 5 h 92"/>
                <a:gd name="T32" fmla="*/ 22 w 65"/>
                <a:gd name="T33" fmla="*/ 1 h 92"/>
                <a:gd name="T34" fmla="*/ 31 w 65"/>
                <a:gd name="T35" fmla="*/ 0 h 92"/>
                <a:gd name="T36" fmla="*/ 36 w 65"/>
                <a:gd name="T37" fmla="*/ 0 h 92"/>
                <a:gd name="T38" fmla="*/ 39 w 65"/>
                <a:gd name="T39" fmla="*/ 1 h 92"/>
                <a:gd name="T40" fmla="*/ 43 w 65"/>
                <a:gd name="T41" fmla="*/ 3 h 92"/>
                <a:gd name="T42" fmla="*/ 46 w 65"/>
                <a:gd name="T43" fmla="*/ 5 h 92"/>
                <a:gd name="T44" fmla="*/ 56 w 65"/>
                <a:gd name="T45" fmla="*/ 0 h 92"/>
                <a:gd name="T46" fmla="*/ 60 w 65"/>
                <a:gd name="T47" fmla="*/ 0 h 92"/>
                <a:gd name="T48" fmla="*/ 60 w 65"/>
                <a:gd name="T49" fmla="*/ 77 h 92"/>
                <a:gd name="T50" fmla="*/ 60 w 65"/>
                <a:gd name="T51" fmla="*/ 84 h 92"/>
                <a:gd name="T52" fmla="*/ 60 w 65"/>
                <a:gd name="T53" fmla="*/ 85 h 92"/>
                <a:gd name="T54" fmla="*/ 62 w 65"/>
                <a:gd name="T55" fmla="*/ 87 h 92"/>
                <a:gd name="T56" fmla="*/ 65 w 65"/>
                <a:gd name="T57" fmla="*/ 89 h 92"/>
                <a:gd name="T58" fmla="*/ 65 w 65"/>
                <a:gd name="T59" fmla="*/ 92 h 92"/>
                <a:gd name="T60" fmla="*/ 33 w 65"/>
                <a:gd name="T61" fmla="*/ 92 h 92"/>
                <a:gd name="T62" fmla="*/ 33 w 65"/>
                <a:gd name="T63" fmla="*/ 89 h 92"/>
                <a:gd name="T64" fmla="*/ 36 w 65"/>
                <a:gd name="T65" fmla="*/ 89 h 92"/>
                <a:gd name="T66" fmla="*/ 38 w 65"/>
                <a:gd name="T67" fmla="*/ 87 h 92"/>
                <a:gd name="T68" fmla="*/ 39 w 65"/>
                <a:gd name="T69" fmla="*/ 87 h 92"/>
                <a:gd name="T70" fmla="*/ 41 w 65"/>
                <a:gd name="T71" fmla="*/ 85 h 92"/>
                <a:gd name="T72" fmla="*/ 41 w 65"/>
                <a:gd name="T73" fmla="*/ 84 h 92"/>
                <a:gd name="T74" fmla="*/ 41 w 65"/>
                <a:gd name="T75" fmla="*/ 80 h 92"/>
                <a:gd name="T76" fmla="*/ 41 w 65"/>
                <a:gd name="T77" fmla="*/ 54 h 92"/>
                <a:gd name="T78" fmla="*/ 41 w 65"/>
                <a:gd name="T79" fmla="*/ 49 h 92"/>
                <a:gd name="T80" fmla="*/ 41 w 65"/>
                <a:gd name="T81" fmla="*/ 25 h 92"/>
                <a:gd name="T82" fmla="*/ 41 w 65"/>
                <a:gd name="T83" fmla="*/ 19 h 92"/>
                <a:gd name="T84" fmla="*/ 41 w 65"/>
                <a:gd name="T85" fmla="*/ 13 h 92"/>
                <a:gd name="T86" fmla="*/ 39 w 65"/>
                <a:gd name="T87" fmla="*/ 12 h 92"/>
                <a:gd name="T88" fmla="*/ 38 w 65"/>
                <a:gd name="T89" fmla="*/ 8 h 92"/>
                <a:gd name="T90" fmla="*/ 36 w 65"/>
                <a:gd name="T91" fmla="*/ 5 h 92"/>
                <a:gd name="T92" fmla="*/ 34 w 65"/>
                <a:gd name="T93" fmla="*/ 5 h 92"/>
                <a:gd name="T94" fmla="*/ 31 w 65"/>
                <a:gd name="T95" fmla="*/ 3 h 92"/>
                <a:gd name="T96" fmla="*/ 26 w 65"/>
                <a:gd name="T97" fmla="*/ 5 h 92"/>
                <a:gd name="T98" fmla="*/ 22 w 65"/>
                <a:gd name="T99" fmla="*/ 8 h 92"/>
                <a:gd name="T100" fmla="*/ 21 w 65"/>
                <a:gd name="T101" fmla="*/ 12 h 92"/>
                <a:gd name="T102" fmla="*/ 19 w 65"/>
                <a:gd name="T103" fmla="*/ 19 h 92"/>
                <a:gd name="T104" fmla="*/ 19 w 65"/>
                <a:gd name="T105" fmla="*/ 25 h 92"/>
                <a:gd name="T106" fmla="*/ 19 w 65"/>
                <a:gd name="T107" fmla="*/ 32 h 92"/>
                <a:gd name="T108" fmla="*/ 19 w 65"/>
                <a:gd name="T109" fmla="*/ 41 h 92"/>
                <a:gd name="T110" fmla="*/ 21 w 65"/>
                <a:gd name="T111" fmla="*/ 48 h 92"/>
                <a:gd name="T112" fmla="*/ 22 w 65"/>
                <a:gd name="T113" fmla="*/ 53 h 92"/>
                <a:gd name="T114" fmla="*/ 26 w 65"/>
                <a:gd name="T115" fmla="*/ 54 h 92"/>
                <a:gd name="T116" fmla="*/ 29 w 65"/>
                <a:gd name="T117" fmla="*/ 56 h 92"/>
                <a:gd name="T118" fmla="*/ 33 w 65"/>
                <a:gd name="T119" fmla="*/ 56 h 92"/>
                <a:gd name="T120" fmla="*/ 34 w 65"/>
                <a:gd name="T121" fmla="*/ 54 h 92"/>
                <a:gd name="T122" fmla="*/ 38 w 65"/>
                <a:gd name="T123" fmla="*/ 53 h 92"/>
                <a:gd name="T124" fmla="*/ 41 w 65"/>
                <a:gd name="T125" fmla="*/ 49 h 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2"/>
                <a:gd name="T191" fmla="*/ 65 w 65"/>
                <a:gd name="T192" fmla="*/ 92 h 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2">
                  <a:moveTo>
                    <a:pt x="41" y="54"/>
                  </a:moveTo>
                  <a:lnTo>
                    <a:pt x="38" y="58"/>
                  </a:lnTo>
                  <a:lnTo>
                    <a:pt x="34" y="61"/>
                  </a:lnTo>
                  <a:lnTo>
                    <a:pt x="29" y="63"/>
                  </a:lnTo>
                  <a:lnTo>
                    <a:pt x="24" y="63"/>
                  </a:lnTo>
                  <a:lnTo>
                    <a:pt x="17" y="61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2" y="25"/>
                  </a:lnTo>
                  <a:lnTo>
                    <a:pt x="3" y="17"/>
                  </a:lnTo>
                  <a:lnTo>
                    <a:pt x="7" y="12"/>
                  </a:lnTo>
                  <a:lnTo>
                    <a:pt x="10" y="7"/>
                  </a:lnTo>
                  <a:lnTo>
                    <a:pt x="15" y="5"/>
                  </a:lnTo>
                  <a:lnTo>
                    <a:pt x="22" y="1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9" y="1"/>
                  </a:lnTo>
                  <a:lnTo>
                    <a:pt x="43" y="3"/>
                  </a:lnTo>
                  <a:lnTo>
                    <a:pt x="46" y="5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7"/>
                  </a:lnTo>
                  <a:lnTo>
                    <a:pt x="60" y="84"/>
                  </a:lnTo>
                  <a:lnTo>
                    <a:pt x="60" y="85"/>
                  </a:lnTo>
                  <a:lnTo>
                    <a:pt x="62" y="87"/>
                  </a:lnTo>
                  <a:lnTo>
                    <a:pt x="65" y="89"/>
                  </a:lnTo>
                  <a:lnTo>
                    <a:pt x="65" y="92"/>
                  </a:lnTo>
                  <a:lnTo>
                    <a:pt x="33" y="92"/>
                  </a:lnTo>
                  <a:lnTo>
                    <a:pt x="33" y="89"/>
                  </a:lnTo>
                  <a:lnTo>
                    <a:pt x="36" y="89"/>
                  </a:lnTo>
                  <a:lnTo>
                    <a:pt x="38" y="87"/>
                  </a:lnTo>
                  <a:lnTo>
                    <a:pt x="39" y="87"/>
                  </a:lnTo>
                  <a:lnTo>
                    <a:pt x="41" y="85"/>
                  </a:lnTo>
                  <a:lnTo>
                    <a:pt x="41" y="84"/>
                  </a:lnTo>
                  <a:lnTo>
                    <a:pt x="41" y="80"/>
                  </a:lnTo>
                  <a:lnTo>
                    <a:pt x="41" y="54"/>
                  </a:lnTo>
                  <a:close/>
                  <a:moveTo>
                    <a:pt x="41" y="49"/>
                  </a:moveTo>
                  <a:lnTo>
                    <a:pt x="41" y="25"/>
                  </a:lnTo>
                  <a:lnTo>
                    <a:pt x="41" y="19"/>
                  </a:lnTo>
                  <a:lnTo>
                    <a:pt x="41" y="13"/>
                  </a:lnTo>
                  <a:lnTo>
                    <a:pt x="39" y="12"/>
                  </a:lnTo>
                  <a:lnTo>
                    <a:pt x="38" y="8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1" y="3"/>
                  </a:lnTo>
                  <a:lnTo>
                    <a:pt x="26" y="5"/>
                  </a:lnTo>
                  <a:lnTo>
                    <a:pt x="22" y="8"/>
                  </a:lnTo>
                  <a:lnTo>
                    <a:pt x="21" y="12"/>
                  </a:lnTo>
                  <a:lnTo>
                    <a:pt x="19" y="19"/>
                  </a:lnTo>
                  <a:lnTo>
                    <a:pt x="19" y="25"/>
                  </a:lnTo>
                  <a:lnTo>
                    <a:pt x="19" y="32"/>
                  </a:lnTo>
                  <a:lnTo>
                    <a:pt x="19" y="41"/>
                  </a:lnTo>
                  <a:lnTo>
                    <a:pt x="21" y="48"/>
                  </a:lnTo>
                  <a:lnTo>
                    <a:pt x="22" y="53"/>
                  </a:lnTo>
                  <a:lnTo>
                    <a:pt x="26" y="54"/>
                  </a:lnTo>
                  <a:lnTo>
                    <a:pt x="29" y="56"/>
                  </a:lnTo>
                  <a:lnTo>
                    <a:pt x="33" y="56"/>
                  </a:lnTo>
                  <a:lnTo>
                    <a:pt x="34" y="54"/>
                  </a:lnTo>
                  <a:lnTo>
                    <a:pt x="38" y="53"/>
                  </a:lnTo>
                  <a:lnTo>
                    <a:pt x="4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0" name="Freeform 143"/>
            <p:cNvSpPr>
              <a:spLocks/>
            </p:cNvSpPr>
            <p:nvPr/>
          </p:nvSpPr>
          <p:spPr bwMode="auto">
            <a:xfrm>
              <a:off x="3444" y="2004"/>
              <a:ext cx="283" cy="284"/>
            </a:xfrm>
            <a:custGeom>
              <a:avLst/>
              <a:gdLst>
                <a:gd name="T0" fmla="*/ 283 w 283"/>
                <a:gd name="T1" fmla="*/ 142 h 284"/>
                <a:gd name="T2" fmla="*/ 278 w 283"/>
                <a:gd name="T3" fmla="*/ 104 h 284"/>
                <a:gd name="T4" fmla="*/ 265 w 283"/>
                <a:gd name="T5" fmla="*/ 70 h 284"/>
                <a:gd name="T6" fmla="*/ 242 w 283"/>
                <a:gd name="T7" fmla="*/ 41 h 284"/>
                <a:gd name="T8" fmla="*/ 213 w 283"/>
                <a:gd name="T9" fmla="*/ 19 h 284"/>
                <a:gd name="T10" fmla="*/ 179 w 283"/>
                <a:gd name="T11" fmla="*/ 5 h 284"/>
                <a:gd name="T12" fmla="*/ 142 w 283"/>
                <a:gd name="T13" fmla="*/ 0 h 284"/>
                <a:gd name="T14" fmla="*/ 104 w 283"/>
                <a:gd name="T15" fmla="*/ 5 h 284"/>
                <a:gd name="T16" fmla="*/ 70 w 283"/>
                <a:gd name="T17" fmla="*/ 19 h 284"/>
                <a:gd name="T18" fmla="*/ 42 w 283"/>
                <a:gd name="T19" fmla="*/ 41 h 284"/>
                <a:gd name="T20" fmla="*/ 20 w 283"/>
                <a:gd name="T21" fmla="*/ 70 h 284"/>
                <a:gd name="T22" fmla="*/ 5 w 283"/>
                <a:gd name="T23" fmla="*/ 104 h 284"/>
                <a:gd name="T24" fmla="*/ 0 w 283"/>
                <a:gd name="T25" fmla="*/ 142 h 284"/>
                <a:gd name="T26" fmla="*/ 5 w 283"/>
                <a:gd name="T27" fmla="*/ 179 h 284"/>
                <a:gd name="T28" fmla="*/ 20 w 283"/>
                <a:gd name="T29" fmla="*/ 213 h 284"/>
                <a:gd name="T30" fmla="*/ 42 w 283"/>
                <a:gd name="T31" fmla="*/ 241 h 284"/>
                <a:gd name="T32" fmla="*/ 70 w 283"/>
                <a:gd name="T33" fmla="*/ 263 h 284"/>
                <a:gd name="T34" fmla="*/ 104 w 283"/>
                <a:gd name="T35" fmla="*/ 278 h 284"/>
                <a:gd name="T36" fmla="*/ 142 w 283"/>
                <a:gd name="T37" fmla="*/ 284 h 284"/>
                <a:gd name="T38" fmla="*/ 179 w 283"/>
                <a:gd name="T39" fmla="*/ 278 h 284"/>
                <a:gd name="T40" fmla="*/ 213 w 283"/>
                <a:gd name="T41" fmla="*/ 263 h 284"/>
                <a:gd name="T42" fmla="*/ 242 w 283"/>
                <a:gd name="T43" fmla="*/ 241 h 284"/>
                <a:gd name="T44" fmla="*/ 265 w 283"/>
                <a:gd name="T45" fmla="*/ 213 h 284"/>
                <a:gd name="T46" fmla="*/ 278 w 283"/>
                <a:gd name="T47" fmla="*/ 179 h 284"/>
                <a:gd name="T48" fmla="*/ 283 w 283"/>
                <a:gd name="T49" fmla="*/ 142 h 2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3"/>
                <a:gd name="T76" fmla="*/ 0 h 284"/>
                <a:gd name="T77" fmla="*/ 283 w 283"/>
                <a:gd name="T78" fmla="*/ 284 h 2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3" h="284">
                  <a:moveTo>
                    <a:pt x="283" y="142"/>
                  </a:moveTo>
                  <a:lnTo>
                    <a:pt x="278" y="104"/>
                  </a:lnTo>
                  <a:lnTo>
                    <a:pt x="265" y="70"/>
                  </a:lnTo>
                  <a:lnTo>
                    <a:pt x="242" y="41"/>
                  </a:lnTo>
                  <a:lnTo>
                    <a:pt x="213" y="19"/>
                  </a:lnTo>
                  <a:lnTo>
                    <a:pt x="179" y="5"/>
                  </a:lnTo>
                  <a:lnTo>
                    <a:pt x="142" y="0"/>
                  </a:lnTo>
                  <a:lnTo>
                    <a:pt x="104" y="5"/>
                  </a:lnTo>
                  <a:lnTo>
                    <a:pt x="70" y="19"/>
                  </a:lnTo>
                  <a:lnTo>
                    <a:pt x="42" y="41"/>
                  </a:lnTo>
                  <a:lnTo>
                    <a:pt x="20" y="70"/>
                  </a:lnTo>
                  <a:lnTo>
                    <a:pt x="5" y="104"/>
                  </a:lnTo>
                  <a:lnTo>
                    <a:pt x="0" y="142"/>
                  </a:lnTo>
                  <a:lnTo>
                    <a:pt x="5" y="179"/>
                  </a:lnTo>
                  <a:lnTo>
                    <a:pt x="20" y="213"/>
                  </a:lnTo>
                  <a:lnTo>
                    <a:pt x="42" y="241"/>
                  </a:lnTo>
                  <a:lnTo>
                    <a:pt x="70" y="263"/>
                  </a:lnTo>
                  <a:lnTo>
                    <a:pt x="104" y="278"/>
                  </a:lnTo>
                  <a:lnTo>
                    <a:pt x="142" y="284"/>
                  </a:lnTo>
                  <a:lnTo>
                    <a:pt x="179" y="278"/>
                  </a:lnTo>
                  <a:lnTo>
                    <a:pt x="213" y="263"/>
                  </a:lnTo>
                  <a:lnTo>
                    <a:pt x="242" y="241"/>
                  </a:lnTo>
                  <a:lnTo>
                    <a:pt x="265" y="213"/>
                  </a:lnTo>
                  <a:lnTo>
                    <a:pt x="278" y="179"/>
                  </a:lnTo>
                  <a:lnTo>
                    <a:pt x="283" y="14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1" name="Freeform 144"/>
            <p:cNvSpPr>
              <a:spLocks/>
            </p:cNvSpPr>
            <p:nvPr/>
          </p:nvSpPr>
          <p:spPr bwMode="auto">
            <a:xfrm>
              <a:off x="1659" y="2671"/>
              <a:ext cx="378" cy="377"/>
            </a:xfrm>
            <a:custGeom>
              <a:avLst/>
              <a:gdLst>
                <a:gd name="T0" fmla="*/ 378 w 378"/>
                <a:gd name="T1" fmla="*/ 188 h 377"/>
                <a:gd name="T2" fmla="*/ 373 w 378"/>
                <a:gd name="T3" fmla="*/ 145 h 377"/>
                <a:gd name="T4" fmla="*/ 359 w 378"/>
                <a:gd name="T5" fmla="*/ 106 h 377"/>
                <a:gd name="T6" fmla="*/ 337 w 378"/>
                <a:gd name="T7" fmla="*/ 70 h 377"/>
                <a:gd name="T8" fmla="*/ 308 w 378"/>
                <a:gd name="T9" fmla="*/ 41 h 377"/>
                <a:gd name="T10" fmla="*/ 272 w 378"/>
                <a:gd name="T11" fmla="*/ 18 h 377"/>
                <a:gd name="T12" fmla="*/ 232 w 378"/>
                <a:gd name="T13" fmla="*/ 5 h 377"/>
                <a:gd name="T14" fmla="*/ 190 w 378"/>
                <a:gd name="T15" fmla="*/ 0 h 377"/>
                <a:gd name="T16" fmla="*/ 145 w 378"/>
                <a:gd name="T17" fmla="*/ 5 h 377"/>
                <a:gd name="T18" fmla="*/ 106 w 378"/>
                <a:gd name="T19" fmla="*/ 18 h 377"/>
                <a:gd name="T20" fmla="*/ 72 w 378"/>
                <a:gd name="T21" fmla="*/ 41 h 377"/>
                <a:gd name="T22" fmla="*/ 41 w 378"/>
                <a:gd name="T23" fmla="*/ 70 h 377"/>
                <a:gd name="T24" fmla="*/ 19 w 378"/>
                <a:gd name="T25" fmla="*/ 106 h 377"/>
                <a:gd name="T26" fmla="*/ 5 w 378"/>
                <a:gd name="T27" fmla="*/ 145 h 377"/>
                <a:gd name="T28" fmla="*/ 0 w 378"/>
                <a:gd name="T29" fmla="*/ 188 h 377"/>
                <a:gd name="T30" fmla="*/ 5 w 378"/>
                <a:gd name="T31" fmla="*/ 232 h 377"/>
                <a:gd name="T32" fmla="*/ 19 w 378"/>
                <a:gd name="T33" fmla="*/ 271 h 377"/>
                <a:gd name="T34" fmla="*/ 41 w 378"/>
                <a:gd name="T35" fmla="*/ 306 h 377"/>
                <a:gd name="T36" fmla="*/ 72 w 378"/>
                <a:gd name="T37" fmla="*/ 335 h 377"/>
                <a:gd name="T38" fmla="*/ 106 w 378"/>
                <a:gd name="T39" fmla="*/ 359 h 377"/>
                <a:gd name="T40" fmla="*/ 145 w 378"/>
                <a:gd name="T41" fmla="*/ 372 h 377"/>
                <a:gd name="T42" fmla="*/ 190 w 378"/>
                <a:gd name="T43" fmla="*/ 377 h 377"/>
                <a:gd name="T44" fmla="*/ 232 w 378"/>
                <a:gd name="T45" fmla="*/ 372 h 377"/>
                <a:gd name="T46" fmla="*/ 272 w 378"/>
                <a:gd name="T47" fmla="*/ 359 h 377"/>
                <a:gd name="T48" fmla="*/ 308 w 378"/>
                <a:gd name="T49" fmla="*/ 335 h 377"/>
                <a:gd name="T50" fmla="*/ 337 w 378"/>
                <a:gd name="T51" fmla="*/ 306 h 377"/>
                <a:gd name="T52" fmla="*/ 359 w 378"/>
                <a:gd name="T53" fmla="*/ 271 h 377"/>
                <a:gd name="T54" fmla="*/ 373 w 378"/>
                <a:gd name="T55" fmla="*/ 232 h 377"/>
                <a:gd name="T56" fmla="*/ 378 w 378"/>
                <a:gd name="T57" fmla="*/ 188 h 3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7"/>
                <a:gd name="T89" fmla="*/ 378 w 378"/>
                <a:gd name="T90" fmla="*/ 377 h 37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7">
                  <a:moveTo>
                    <a:pt x="378" y="188"/>
                  </a:moveTo>
                  <a:lnTo>
                    <a:pt x="373" y="145"/>
                  </a:lnTo>
                  <a:lnTo>
                    <a:pt x="359" y="106"/>
                  </a:lnTo>
                  <a:lnTo>
                    <a:pt x="337" y="70"/>
                  </a:lnTo>
                  <a:lnTo>
                    <a:pt x="308" y="41"/>
                  </a:lnTo>
                  <a:lnTo>
                    <a:pt x="272" y="18"/>
                  </a:lnTo>
                  <a:lnTo>
                    <a:pt x="232" y="5"/>
                  </a:lnTo>
                  <a:lnTo>
                    <a:pt x="190" y="0"/>
                  </a:lnTo>
                  <a:lnTo>
                    <a:pt x="145" y="5"/>
                  </a:lnTo>
                  <a:lnTo>
                    <a:pt x="106" y="18"/>
                  </a:lnTo>
                  <a:lnTo>
                    <a:pt x="72" y="41"/>
                  </a:lnTo>
                  <a:lnTo>
                    <a:pt x="41" y="70"/>
                  </a:lnTo>
                  <a:lnTo>
                    <a:pt x="19" y="106"/>
                  </a:lnTo>
                  <a:lnTo>
                    <a:pt x="5" y="145"/>
                  </a:lnTo>
                  <a:lnTo>
                    <a:pt x="0" y="188"/>
                  </a:lnTo>
                  <a:lnTo>
                    <a:pt x="5" y="232"/>
                  </a:lnTo>
                  <a:lnTo>
                    <a:pt x="19" y="271"/>
                  </a:lnTo>
                  <a:lnTo>
                    <a:pt x="41" y="306"/>
                  </a:lnTo>
                  <a:lnTo>
                    <a:pt x="72" y="335"/>
                  </a:lnTo>
                  <a:lnTo>
                    <a:pt x="106" y="359"/>
                  </a:lnTo>
                  <a:lnTo>
                    <a:pt x="145" y="372"/>
                  </a:lnTo>
                  <a:lnTo>
                    <a:pt x="190" y="377"/>
                  </a:lnTo>
                  <a:lnTo>
                    <a:pt x="232" y="372"/>
                  </a:lnTo>
                  <a:lnTo>
                    <a:pt x="272" y="359"/>
                  </a:lnTo>
                  <a:lnTo>
                    <a:pt x="308" y="335"/>
                  </a:lnTo>
                  <a:lnTo>
                    <a:pt x="337" y="306"/>
                  </a:lnTo>
                  <a:lnTo>
                    <a:pt x="359" y="271"/>
                  </a:lnTo>
                  <a:lnTo>
                    <a:pt x="373" y="232"/>
                  </a:lnTo>
                  <a:lnTo>
                    <a:pt x="378" y="18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2" name="Freeform 145"/>
            <p:cNvSpPr>
              <a:spLocks noEditPoints="1"/>
            </p:cNvSpPr>
            <p:nvPr/>
          </p:nvSpPr>
          <p:spPr bwMode="auto">
            <a:xfrm>
              <a:off x="1785" y="2852"/>
              <a:ext cx="65" cy="92"/>
            </a:xfrm>
            <a:custGeom>
              <a:avLst/>
              <a:gdLst>
                <a:gd name="T0" fmla="*/ 41 w 65"/>
                <a:gd name="T1" fmla="*/ 56 h 92"/>
                <a:gd name="T2" fmla="*/ 38 w 65"/>
                <a:gd name="T3" fmla="*/ 60 h 92"/>
                <a:gd name="T4" fmla="*/ 35 w 65"/>
                <a:gd name="T5" fmla="*/ 61 h 92"/>
                <a:gd name="T6" fmla="*/ 29 w 65"/>
                <a:gd name="T7" fmla="*/ 63 h 92"/>
                <a:gd name="T8" fmla="*/ 24 w 65"/>
                <a:gd name="T9" fmla="*/ 65 h 92"/>
                <a:gd name="T10" fmla="*/ 17 w 65"/>
                <a:gd name="T11" fmla="*/ 63 h 92"/>
                <a:gd name="T12" fmla="*/ 11 w 65"/>
                <a:gd name="T13" fmla="*/ 60 h 92"/>
                <a:gd name="T14" fmla="*/ 7 w 65"/>
                <a:gd name="T15" fmla="*/ 54 h 92"/>
                <a:gd name="T16" fmla="*/ 4 w 65"/>
                <a:gd name="T17" fmla="*/ 48 h 92"/>
                <a:gd name="T18" fmla="*/ 2 w 65"/>
                <a:gd name="T19" fmla="*/ 43 h 92"/>
                <a:gd name="T20" fmla="*/ 0 w 65"/>
                <a:gd name="T21" fmla="*/ 34 h 92"/>
                <a:gd name="T22" fmla="*/ 2 w 65"/>
                <a:gd name="T23" fmla="*/ 25 h 92"/>
                <a:gd name="T24" fmla="*/ 5 w 65"/>
                <a:gd name="T25" fmla="*/ 17 h 92"/>
                <a:gd name="T26" fmla="*/ 9 w 65"/>
                <a:gd name="T27" fmla="*/ 12 h 92"/>
                <a:gd name="T28" fmla="*/ 12 w 65"/>
                <a:gd name="T29" fmla="*/ 8 h 92"/>
                <a:gd name="T30" fmla="*/ 16 w 65"/>
                <a:gd name="T31" fmla="*/ 5 h 92"/>
                <a:gd name="T32" fmla="*/ 24 w 65"/>
                <a:gd name="T33" fmla="*/ 1 h 92"/>
                <a:gd name="T34" fmla="*/ 31 w 65"/>
                <a:gd name="T35" fmla="*/ 0 h 92"/>
                <a:gd name="T36" fmla="*/ 36 w 65"/>
                <a:gd name="T37" fmla="*/ 1 h 92"/>
                <a:gd name="T38" fmla="*/ 40 w 65"/>
                <a:gd name="T39" fmla="*/ 1 h 92"/>
                <a:gd name="T40" fmla="*/ 45 w 65"/>
                <a:gd name="T41" fmla="*/ 3 h 92"/>
                <a:gd name="T42" fmla="*/ 48 w 65"/>
                <a:gd name="T43" fmla="*/ 7 h 92"/>
                <a:gd name="T44" fmla="*/ 58 w 65"/>
                <a:gd name="T45" fmla="*/ 0 h 92"/>
                <a:gd name="T46" fmla="*/ 60 w 65"/>
                <a:gd name="T47" fmla="*/ 0 h 92"/>
                <a:gd name="T48" fmla="*/ 60 w 65"/>
                <a:gd name="T49" fmla="*/ 78 h 92"/>
                <a:gd name="T50" fmla="*/ 60 w 65"/>
                <a:gd name="T51" fmla="*/ 84 h 92"/>
                <a:gd name="T52" fmla="*/ 60 w 65"/>
                <a:gd name="T53" fmla="*/ 87 h 92"/>
                <a:gd name="T54" fmla="*/ 64 w 65"/>
                <a:gd name="T55" fmla="*/ 89 h 92"/>
                <a:gd name="T56" fmla="*/ 65 w 65"/>
                <a:gd name="T57" fmla="*/ 89 h 92"/>
                <a:gd name="T58" fmla="*/ 65 w 65"/>
                <a:gd name="T59" fmla="*/ 92 h 92"/>
                <a:gd name="T60" fmla="*/ 33 w 65"/>
                <a:gd name="T61" fmla="*/ 92 h 92"/>
                <a:gd name="T62" fmla="*/ 33 w 65"/>
                <a:gd name="T63" fmla="*/ 89 h 92"/>
                <a:gd name="T64" fmla="*/ 36 w 65"/>
                <a:gd name="T65" fmla="*/ 89 h 92"/>
                <a:gd name="T66" fmla="*/ 40 w 65"/>
                <a:gd name="T67" fmla="*/ 89 h 92"/>
                <a:gd name="T68" fmla="*/ 40 w 65"/>
                <a:gd name="T69" fmla="*/ 87 h 92"/>
                <a:gd name="T70" fmla="*/ 41 w 65"/>
                <a:gd name="T71" fmla="*/ 87 h 92"/>
                <a:gd name="T72" fmla="*/ 41 w 65"/>
                <a:gd name="T73" fmla="*/ 84 h 92"/>
                <a:gd name="T74" fmla="*/ 41 w 65"/>
                <a:gd name="T75" fmla="*/ 80 h 92"/>
                <a:gd name="T76" fmla="*/ 41 w 65"/>
                <a:gd name="T77" fmla="*/ 56 h 92"/>
                <a:gd name="T78" fmla="*/ 41 w 65"/>
                <a:gd name="T79" fmla="*/ 51 h 92"/>
                <a:gd name="T80" fmla="*/ 41 w 65"/>
                <a:gd name="T81" fmla="*/ 25 h 92"/>
                <a:gd name="T82" fmla="*/ 41 w 65"/>
                <a:gd name="T83" fmla="*/ 19 h 92"/>
                <a:gd name="T84" fmla="*/ 41 w 65"/>
                <a:gd name="T85" fmla="*/ 15 h 92"/>
                <a:gd name="T86" fmla="*/ 41 w 65"/>
                <a:gd name="T87" fmla="*/ 12 h 92"/>
                <a:gd name="T88" fmla="*/ 40 w 65"/>
                <a:gd name="T89" fmla="*/ 8 h 92"/>
                <a:gd name="T90" fmla="*/ 36 w 65"/>
                <a:gd name="T91" fmla="*/ 7 h 92"/>
                <a:gd name="T92" fmla="*/ 35 w 65"/>
                <a:gd name="T93" fmla="*/ 5 h 92"/>
                <a:gd name="T94" fmla="*/ 33 w 65"/>
                <a:gd name="T95" fmla="*/ 5 h 92"/>
                <a:gd name="T96" fmla="*/ 28 w 65"/>
                <a:gd name="T97" fmla="*/ 7 h 92"/>
                <a:gd name="T98" fmla="*/ 24 w 65"/>
                <a:gd name="T99" fmla="*/ 8 h 92"/>
                <a:gd name="T100" fmla="*/ 23 w 65"/>
                <a:gd name="T101" fmla="*/ 13 h 92"/>
                <a:gd name="T102" fmla="*/ 21 w 65"/>
                <a:gd name="T103" fmla="*/ 19 h 92"/>
                <a:gd name="T104" fmla="*/ 19 w 65"/>
                <a:gd name="T105" fmla="*/ 25 h 92"/>
                <a:gd name="T106" fmla="*/ 19 w 65"/>
                <a:gd name="T107" fmla="*/ 34 h 92"/>
                <a:gd name="T108" fmla="*/ 19 w 65"/>
                <a:gd name="T109" fmla="*/ 43 h 92"/>
                <a:gd name="T110" fmla="*/ 21 w 65"/>
                <a:gd name="T111" fmla="*/ 49 h 92"/>
                <a:gd name="T112" fmla="*/ 23 w 65"/>
                <a:gd name="T113" fmla="*/ 53 h 92"/>
                <a:gd name="T114" fmla="*/ 26 w 65"/>
                <a:gd name="T115" fmla="*/ 56 h 92"/>
                <a:gd name="T116" fmla="*/ 29 w 65"/>
                <a:gd name="T117" fmla="*/ 56 h 92"/>
                <a:gd name="T118" fmla="*/ 33 w 65"/>
                <a:gd name="T119" fmla="*/ 56 h 92"/>
                <a:gd name="T120" fmla="*/ 36 w 65"/>
                <a:gd name="T121" fmla="*/ 54 h 92"/>
                <a:gd name="T122" fmla="*/ 40 w 65"/>
                <a:gd name="T123" fmla="*/ 53 h 92"/>
                <a:gd name="T124" fmla="*/ 41 w 65"/>
                <a:gd name="T125" fmla="*/ 51 h 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2"/>
                <a:gd name="T191" fmla="*/ 65 w 65"/>
                <a:gd name="T192" fmla="*/ 92 h 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2">
                  <a:moveTo>
                    <a:pt x="41" y="56"/>
                  </a:moveTo>
                  <a:lnTo>
                    <a:pt x="38" y="60"/>
                  </a:lnTo>
                  <a:lnTo>
                    <a:pt x="35" y="61"/>
                  </a:lnTo>
                  <a:lnTo>
                    <a:pt x="29" y="63"/>
                  </a:lnTo>
                  <a:lnTo>
                    <a:pt x="24" y="65"/>
                  </a:lnTo>
                  <a:lnTo>
                    <a:pt x="17" y="63"/>
                  </a:lnTo>
                  <a:lnTo>
                    <a:pt x="11" y="60"/>
                  </a:lnTo>
                  <a:lnTo>
                    <a:pt x="7" y="54"/>
                  </a:lnTo>
                  <a:lnTo>
                    <a:pt x="4" y="48"/>
                  </a:lnTo>
                  <a:lnTo>
                    <a:pt x="2" y="43"/>
                  </a:lnTo>
                  <a:lnTo>
                    <a:pt x="0" y="34"/>
                  </a:lnTo>
                  <a:lnTo>
                    <a:pt x="2" y="25"/>
                  </a:lnTo>
                  <a:lnTo>
                    <a:pt x="5" y="17"/>
                  </a:lnTo>
                  <a:lnTo>
                    <a:pt x="9" y="12"/>
                  </a:lnTo>
                  <a:lnTo>
                    <a:pt x="12" y="8"/>
                  </a:lnTo>
                  <a:lnTo>
                    <a:pt x="16" y="5"/>
                  </a:lnTo>
                  <a:lnTo>
                    <a:pt x="24" y="1"/>
                  </a:lnTo>
                  <a:lnTo>
                    <a:pt x="31" y="0"/>
                  </a:lnTo>
                  <a:lnTo>
                    <a:pt x="36" y="1"/>
                  </a:lnTo>
                  <a:lnTo>
                    <a:pt x="40" y="1"/>
                  </a:lnTo>
                  <a:lnTo>
                    <a:pt x="45" y="3"/>
                  </a:lnTo>
                  <a:lnTo>
                    <a:pt x="48" y="7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60" y="87"/>
                  </a:lnTo>
                  <a:lnTo>
                    <a:pt x="64" y="89"/>
                  </a:lnTo>
                  <a:lnTo>
                    <a:pt x="65" y="89"/>
                  </a:lnTo>
                  <a:lnTo>
                    <a:pt x="65" y="92"/>
                  </a:lnTo>
                  <a:lnTo>
                    <a:pt x="33" y="92"/>
                  </a:lnTo>
                  <a:lnTo>
                    <a:pt x="33" y="89"/>
                  </a:lnTo>
                  <a:lnTo>
                    <a:pt x="36" y="89"/>
                  </a:lnTo>
                  <a:lnTo>
                    <a:pt x="40" y="89"/>
                  </a:lnTo>
                  <a:lnTo>
                    <a:pt x="40" y="87"/>
                  </a:lnTo>
                  <a:lnTo>
                    <a:pt x="41" y="87"/>
                  </a:lnTo>
                  <a:lnTo>
                    <a:pt x="41" y="84"/>
                  </a:lnTo>
                  <a:lnTo>
                    <a:pt x="41" y="80"/>
                  </a:lnTo>
                  <a:lnTo>
                    <a:pt x="41" y="56"/>
                  </a:lnTo>
                  <a:close/>
                  <a:moveTo>
                    <a:pt x="41" y="51"/>
                  </a:moveTo>
                  <a:lnTo>
                    <a:pt x="41" y="25"/>
                  </a:lnTo>
                  <a:lnTo>
                    <a:pt x="41" y="19"/>
                  </a:lnTo>
                  <a:lnTo>
                    <a:pt x="41" y="15"/>
                  </a:lnTo>
                  <a:lnTo>
                    <a:pt x="41" y="12"/>
                  </a:lnTo>
                  <a:lnTo>
                    <a:pt x="40" y="8"/>
                  </a:lnTo>
                  <a:lnTo>
                    <a:pt x="36" y="7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28" y="7"/>
                  </a:lnTo>
                  <a:lnTo>
                    <a:pt x="24" y="8"/>
                  </a:lnTo>
                  <a:lnTo>
                    <a:pt x="23" y="13"/>
                  </a:lnTo>
                  <a:lnTo>
                    <a:pt x="21" y="19"/>
                  </a:lnTo>
                  <a:lnTo>
                    <a:pt x="19" y="25"/>
                  </a:lnTo>
                  <a:lnTo>
                    <a:pt x="19" y="34"/>
                  </a:lnTo>
                  <a:lnTo>
                    <a:pt x="19" y="43"/>
                  </a:lnTo>
                  <a:lnTo>
                    <a:pt x="21" y="49"/>
                  </a:lnTo>
                  <a:lnTo>
                    <a:pt x="23" y="53"/>
                  </a:lnTo>
                  <a:lnTo>
                    <a:pt x="26" y="56"/>
                  </a:lnTo>
                  <a:lnTo>
                    <a:pt x="29" y="56"/>
                  </a:lnTo>
                  <a:lnTo>
                    <a:pt x="33" y="56"/>
                  </a:lnTo>
                  <a:lnTo>
                    <a:pt x="36" y="54"/>
                  </a:lnTo>
                  <a:lnTo>
                    <a:pt x="40" y="53"/>
                  </a:lnTo>
                  <a:lnTo>
                    <a:pt x="41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3" name="Freeform 146"/>
            <p:cNvSpPr>
              <a:spLocks/>
            </p:cNvSpPr>
            <p:nvPr/>
          </p:nvSpPr>
          <p:spPr bwMode="auto">
            <a:xfrm>
              <a:off x="1707" y="2717"/>
              <a:ext cx="283" cy="284"/>
            </a:xfrm>
            <a:custGeom>
              <a:avLst/>
              <a:gdLst>
                <a:gd name="T0" fmla="*/ 283 w 283"/>
                <a:gd name="T1" fmla="*/ 142 h 284"/>
                <a:gd name="T2" fmla="*/ 278 w 283"/>
                <a:gd name="T3" fmla="*/ 104 h 284"/>
                <a:gd name="T4" fmla="*/ 263 w 283"/>
                <a:gd name="T5" fmla="*/ 70 h 284"/>
                <a:gd name="T6" fmla="*/ 241 w 283"/>
                <a:gd name="T7" fmla="*/ 42 h 284"/>
                <a:gd name="T8" fmla="*/ 212 w 283"/>
                <a:gd name="T9" fmla="*/ 20 h 284"/>
                <a:gd name="T10" fmla="*/ 179 w 283"/>
                <a:gd name="T11" fmla="*/ 5 h 284"/>
                <a:gd name="T12" fmla="*/ 142 w 283"/>
                <a:gd name="T13" fmla="*/ 0 h 284"/>
                <a:gd name="T14" fmla="*/ 104 w 283"/>
                <a:gd name="T15" fmla="*/ 5 h 284"/>
                <a:gd name="T16" fmla="*/ 70 w 283"/>
                <a:gd name="T17" fmla="*/ 20 h 284"/>
                <a:gd name="T18" fmla="*/ 41 w 283"/>
                <a:gd name="T19" fmla="*/ 42 h 284"/>
                <a:gd name="T20" fmla="*/ 18 w 283"/>
                <a:gd name="T21" fmla="*/ 70 h 284"/>
                <a:gd name="T22" fmla="*/ 5 w 283"/>
                <a:gd name="T23" fmla="*/ 104 h 284"/>
                <a:gd name="T24" fmla="*/ 0 w 283"/>
                <a:gd name="T25" fmla="*/ 142 h 284"/>
                <a:gd name="T26" fmla="*/ 5 w 283"/>
                <a:gd name="T27" fmla="*/ 179 h 284"/>
                <a:gd name="T28" fmla="*/ 18 w 283"/>
                <a:gd name="T29" fmla="*/ 213 h 284"/>
                <a:gd name="T30" fmla="*/ 41 w 283"/>
                <a:gd name="T31" fmla="*/ 242 h 284"/>
                <a:gd name="T32" fmla="*/ 70 w 283"/>
                <a:gd name="T33" fmla="*/ 265 h 284"/>
                <a:gd name="T34" fmla="*/ 104 w 283"/>
                <a:gd name="T35" fmla="*/ 278 h 284"/>
                <a:gd name="T36" fmla="*/ 142 w 283"/>
                <a:gd name="T37" fmla="*/ 284 h 284"/>
                <a:gd name="T38" fmla="*/ 179 w 283"/>
                <a:gd name="T39" fmla="*/ 278 h 284"/>
                <a:gd name="T40" fmla="*/ 212 w 283"/>
                <a:gd name="T41" fmla="*/ 265 h 284"/>
                <a:gd name="T42" fmla="*/ 241 w 283"/>
                <a:gd name="T43" fmla="*/ 242 h 284"/>
                <a:gd name="T44" fmla="*/ 263 w 283"/>
                <a:gd name="T45" fmla="*/ 213 h 284"/>
                <a:gd name="T46" fmla="*/ 278 w 283"/>
                <a:gd name="T47" fmla="*/ 179 h 284"/>
                <a:gd name="T48" fmla="*/ 283 w 283"/>
                <a:gd name="T49" fmla="*/ 142 h 2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3"/>
                <a:gd name="T76" fmla="*/ 0 h 284"/>
                <a:gd name="T77" fmla="*/ 283 w 283"/>
                <a:gd name="T78" fmla="*/ 284 h 2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3" h="284">
                  <a:moveTo>
                    <a:pt x="283" y="142"/>
                  </a:moveTo>
                  <a:lnTo>
                    <a:pt x="278" y="104"/>
                  </a:lnTo>
                  <a:lnTo>
                    <a:pt x="263" y="70"/>
                  </a:lnTo>
                  <a:lnTo>
                    <a:pt x="241" y="42"/>
                  </a:lnTo>
                  <a:lnTo>
                    <a:pt x="212" y="20"/>
                  </a:lnTo>
                  <a:lnTo>
                    <a:pt x="179" y="5"/>
                  </a:lnTo>
                  <a:lnTo>
                    <a:pt x="142" y="0"/>
                  </a:lnTo>
                  <a:lnTo>
                    <a:pt x="104" y="5"/>
                  </a:lnTo>
                  <a:lnTo>
                    <a:pt x="70" y="20"/>
                  </a:lnTo>
                  <a:lnTo>
                    <a:pt x="41" y="42"/>
                  </a:lnTo>
                  <a:lnTo>
                    <a:pt x="18" y="70"/>
                  </a:lnTo>
                  <a:lnTo>
                    <a:pt x="5" y="104"/>
                  </a:lnTo>
                  <a:lnTo>
                    <a:pt x="0" y="142"/>
                  </a:lnTo>
                  <a:lnTo>
                    <a:pt x="5" y="179"/>
                  </a:lnTo>
                  <a:lnTo>
                    <a:pt x="18" y="213"/>
                  </a:lnTo>
                  <a:lnTo>
                    <a:pt x="41" y="242"/>
                  </a:lnTo>
                  <a:lnTo>
                    <a:pt x="70" y="265"/>
                  </a:lnTo>
                  <a:lnTo>
                    <a:pt x="104" y="278"/>
                  </a:lnTo>
                  <a:lnTo>
                    <a:pt x="142" y="284"/>
                  </a:lnTo>
                  <a:lnTo>
                    <a:pt x="179" y="278"/>
                  </a:lnTo>
                  <a:lnTo>
                    <a:pt x="212" y="265"/>
                  </a:lnTo>
                  <a:lnTo>
                    <a:pt x="241" y="242"/>
                  </a:lnTo>
                  <a:lnTo>
                    <a:pt x="263" y="213"/>
                  </a:lnTo>
                  <a:lnTo>
                    <a:pt x="278" y="179"/>
                  </a:lnTo>
                  <a:lnTo>
                    <a:pt x="283" y="14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4" name="Freeform 147"/>
            <p:cNvSpPr>
              <a:spLocks/>
            </p:cNvSpPr>
            <p:nvPr/>
          </p:nvSpPr>
          <p:spPr bwMode="auto">
            <a:xfrm>
              <a:off x="2389" y="3433"/>
              <a:ext cx="378" cy="378"/>
            </a:xfrm>
            <a:custGeom>
              <a:avLst/>
              <a:gdLst>
                <a:gd name="T0" fmla="*/ 378 w 378"/>
                <a:gd name="T1" fmla="*/ 188 h 378"/>
                <a:gd name="T2" fmla="*/ 373 w 378"/>
                <a:gd name="T3" fmla="*/ 145 h 378"/>
                <a:gd name="T4" fmla="*/ 359 w 378"/>
                <a:gd name="T5" fmla="*/ 106 h 378"/>
                <a:gd name="T6" fmla="*/ 337 w 378"/>
                <a:gd name="T7" fmla="*/ 70 h 378"/>
                <a:gd name="T8" fmla="*/ 308 w 378"/>
                <a:gd name="T9" fmla="*/ 41 h 378"/>
                <a:gd name="T10" fmla="*/ 272 w 378"/>
                <a:gd name="T11" fmla="*/ 19 h 378"/>
                <a:gd name="T12" fmla="*/ 232 w 378"/>
                <a:gd name="T13" fmla="*/ 5 h 378"/>
                <a:gd name="T14" fmla="*/ 190 w 378"/>
                <a:gd name="T15" fmla="*/ 0 h 378"/>
                <a:gd name="T16" fmla="*/ 145 w 378"/>
                <a:gd name="T17" fmla="*/ 5 h 378"/>
                <a:gd name="T18" fmla="*/ 106 w 378"/>
                <a:gd name="T19" fmla="*/ 19 h 378"/>
                <a:gd name="T20" fmla="*/ 72 w 378"/>
                <a:gd name="T21" fmla="*/ 41 h 378"/>
                <a:gd name="T22" fmla="*/ 43 w 378"/>
                <a:gd name="T23" fmla="*/ 70 h 378"/>
                <a:gd name="T24" fmla="*/ 19 w 378"/>
                <a:gd name="T25" fmla="*/ 106 h 378"/>
                <a:gd name="T26" fmla="*/ 5 w 378"/>
                <a:gd name="T27" fmla="*/ 145 h 378"/>
                <a:gd name="T28" fmla="*/ 0 w 378"/>
                <a:gd name="T29" fmla="*/ 188 h 378"/>
                <a:gd name="T30" fmla="*/ 5 w 378"/>
                <a:gd name="T31" fmla="*/ 233 h 378"/>
                <a:gd name="T32" fmla="*/ 19 w 378"/>
                <a:gd name="T33" fmla="*/ 272 h 378"/>
                <a:gd name="T34" fmla="*/ 43 w 378"/>
                <a:gd name="T35" fmla="*/ 308 h 378"/>
                <a:gd name="T36" fmla="*/ 72 w 378"/>
                <a:gd name="T37" fmla="*/ 337 h 378"/>
                <a:gd name="T38" fmla="*/ 106 w 378"/>
                <a:gd name="T39" fmla="*/ 359 h 378"/>
                <a:gd name="T40" fmla="*/ 145 w 378"/>
                <a:gd name="T41" fmla="*/ 373 h 378"/>
                <a:gd name="T42" fmla="*/ 190 w 378"/>
                <a:gd name="T43" fmla="*/ 378 h 378"/>
                <a:gd name="T44" fmla="*/ 232 w 378"/>
                <a:gd name="T45" fmla="*/ 373 h 378"/>
                <a:gd name="T46" fmla="*/ 272 w 378"/>
                <a:gd name="T47" fmla="*/ 359 h 378"/>
                <a:gd name="T48" fmla="*/ 308 w 378"/>
                <a:gd name="T49" fmla="*/ 337 h 378"/>
                <a:gd name="T50" fmla="*/ 337 w 378"/>
                <a:gd name="T51" fmla="*/ 308 h 378"/>
                <a:gd name="T52" fmla="*/ 359 w 378"/>
                <a:gd name="T53" fmla="*/ 272 h 378"/>
                <a:gd name="T54" fmla="*/ 373 w 378"/>
                <a:gd name="T55" fmla="*/ 233 h 378"/>
                <a:gd name="T56" fmla="*/ 378 w 378"/>
                <a:gd name="T57" fmla="*/ 188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8"/>
                <a:gd name="T89" fmla="*/ 378 w 378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8">
                  <a:moveTo>
                    <a:pt x="378" y="188"/>
                  </a:moveTo>
                  <a:lnTo>
                    <a:pt x="373" y="145"/>
                  </a:lnTo>
                  <a:lnTo>
                    <a:pt x="359" y="106"/>
                  </a:lnTo>
                  <a:lnTo>
                    <a:pt x="337" y="70"/>
                  </a:lnTo>
                  <a:lnTo>
                    <a:pt x="308" y="41"/>
                  </a:lnTo>
                  <a:lnTo>
                    <a:pt x="272" y="19"/>
                  </a:lnTo>
                  <a:lnTo>
                    <a:pt x="232" y="5"/>
                  </a:lnTo>
                  <a:lnTo>
                    <a:pt x="190" y="0"/>
                  </a:lnTo>
                  <a:lnTo>
                    <a:pt x="145" y="5"/>
                  </a:lnTo>
                  <a:lnTo>
                    <a:pt x="106" y="19"/>
                  </a:lnTo>
                  <a:lnTo>
                    <a:pt x="72" y="41"/>
                  </a:lnTo>
                  <a:lnTo>
                    <a:pt x="43" y="70"/>
                  </a:lnTo>
                  <a:lnTo>
                    <a:pt x="19" y="106"/>
                  </a:lnTo>
                  <a:lnTo>
                    <a:pt x="5" y="145"/>
                  </a:lnTo>
                  <a:lnTo>
                    <a:pt x="0" y="188"/>
                  </a:lnTo>
                  <a:lnTo>
                    <a:pt x="5" y="233"/>
                  </a:lnTo>
                  <a:lnTo>
                    <a:pt x="19" y="272"/>
                  </a:lnTo>
                  <a:lnTo>
                    <a:pt x="43" y="308"/>
                  </a:lnTo>
                  <a:lnTo>
                    <a:pt x="72" y="337"/>
                  </a:lnTo>
                  <a:lnTo>
                    <a:pt x="106" y="359"/>
                  </a:lnTo>
                  <a:lnTo>
                    <a:pt x="145" y="373"/>
                  </a:lnTo>
                  <a:lnTo>
                    <a:pt x="190" y="378"/>
                  </a:lnTo>
                  <a:lnTo>
                    <a:pt x="232" y="373"/>
                  </a:lnTo>
                  <a:lnTo>
                    <a:pt x="272" y="359"/>
                  </a:lnTo>
                  <a:lnTo>
                    <a:pt x="308" y="337"/>
                  </a:lnTo>
                  <a:lnTo>
                    <a:pt x="337" y="308"/>
                  </a:lnTo>
                  <a:lnTo>
                    <a:pt x="359" y="272"/>
                  </a:lnTo>
                  <a:lnTo>
                    <a:pt x="373" y="233"/>
                  </a:lnTo>
                  <a:lnTo>
                    <a:pt x="378" y="18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5" name="Freeform 148"/>
            <p:cNvSpPr>
              <a:spLocks noEditPoints="1"/>
            </p:cNvSpPr>
            <p:nvPr/>
          </p:nvSpPr>
          <p:spPr bwMode="auto">
            <a:xfrm>
              <a:off x="2515" y="3616"/>
              <a:ext cx="65" cy="91"/>
            </a:xfrm>
            <a:custGeom>
              <a:avLst/>
              <a:gdLst>
                <a:gd name="T0" fmla="*/ 41 w 65"/>
                <a:gd name="T1" fmla="*/ 55 h 91"/>
                <a:gd name="T2" fmla="*/ 38 w 65"/>
                <a:gd name="T3" fmla="*/ 58 h 91"/>
                <a:gd name="T4" fmla="*/ 35 w 65"/>
                <a:gd name="T5" fmla="*/ 60 h 91"/>
                <a:gd name="T6" fmla="*/ 29 w 65"/>
                <a:gd name="T7" fmla="*/ 62 h 91"/>
                <a:gd name="T8" fmla="*/ 24 w 65"/>
                <a:gd name="T9" fmla="*/ 63 h 91"/>
                <a:gd name="T10" fmla="*/ 17 w 65"/>
                <a:gd name="T11" fmla="*/ 62 h 91"/>
                <a:gd name="T12" fmla="*/ 12 w 65"/>
                <a:gd name="T13" fmla="*/ 58 h 91"/>
                <a:gd name="T14" fmla="*/ 7 w 65"/>
                <a:gd name="T15" fmla="*/ 53 h 91"/>
                <a:gd name="T16" fmla="*/ 4 w 65"/>
                <a:gd name="T17" fmla="*/ 48 h 91"/>
                <a:gd name="T18" fmla="*/ 2 w 65"/>
                <a:gd name="T19" fmla="*/ 41 h 91"/>
                <a:gd name="T20" fmla="*/ 0 w 65"/>
                <a:gd name="T21" fmla="*/ 34 h 91"/>
                <a:gd name="T22" fmla="*/ 2 w 65"/>
                <a:gd name="T23" fmla="*/ 24 h 91"/>
                <a:gd name="T24" fmla="*/ 5 w 65"/>
                <a:gd name="T25" fmla="*/ 15 h 91"/>
                <a:gd name="T26" fmla="*/ 9 w 65"/>
                <a:gd name="T27" fmla="*/ 12 h 91"/>
                <a:gd name="T28" fmla="*/ 12 w 65"/>
                <a:gd name="T29" fmla="*/ 7 h 91"/>
                <a:gd name="T30" fmla="*/ 16 w 65"/>
                <a:gd name="T31" fmla="*/ 3 h 91"/>
                <a:gd name="T32" fmla="*/ 24 w 65"/>
                <a:gd name="T33" fmla="*/ 0 h 91"/>
                <a:gd name="T34" fmla="*/ 31 w 65"/>
                <a:gd name="T35" fmla="*/ 0 h 91"/>
                <a:gd name="T36" fmla="*/ 36 w 65"/>
                <a:gd name="T37" fmla="*/ 0 h 91"/>
                <a:gd name="T38" fmla="*/ 41 w 65"/>
                <a:gd name="T39" fmla="*/ 0 h 91"/>
                <a:gd name="T40" fmla="*/ 45 w 65"/>
                <a:gd name="T41" fmla="*/ 2 h 91"/>
                <a:gd name="T42" fmla="*/ 48 w 65"/>
                <a:gd name="T43" fmla="*/ 5 h 91"/>
                <a:gd name="T44" fmla="*/ 58 w 65"/>
                <a:gd name="T45" fmla="*/ 0 h 91"/>
                <a:gd name="T46" fmla="*/ 60 w 65"/>
                <a:gd name="T47" fmla="*/ 0 h 91"/>
                <a:gd name="T48" fmla="*/ 60 w 65"/>
                <a:gd name="T49" fmla="*/ 77 h 91"/>
                <a:gd name="T50" fmla="*/ 60 w 65"/>
                <a:gd name="T51" fmla="*/ 82 h 91"/>
                <a:gd name="T52" fmla="*/ 62 w 65"/>
                <a:gd name="T53" fmla="*/ 86 h 91"/>
                <a:gd name="T54" fmla="*/ 64 w 65"/>
                <a:gd name="T55" fmla="*/ 87 h 91"/>
                <a:gd name="T56" fmla="*/ 65 w 65"/>
                <a:gd name="T57" fmla="*/ 89 h 91"/>
                <a:gd name="T58" fmla="*/ 65 w 65"/>
                <a:gd name="T59" fmla="*/ 91 h 91"/>
                <a:gd name="T60" fmla="*/ 33 w 65"/>
                <a:gd name="T61" fmla="*/ 91 h 91"/>
                <a:gd name="T62" fmla="*/ 33 w 65"/>
                <a:gd name="T63" fmla="*/ 89 h 91"/>
                <a:gd name="T64" fmla="*/ 36 w 65"/>
                <a:gd name="T65" fmla="*/ 87 h 91"/>
                <a:gd name="T66" fmla="*/ 40 w 65"/>
                <a:gd name="T67" fmla="*/ 87 h 91"/>
                <a:gd name="T68" fmla="*/ 40 w 65"/>
                <a:gd name="T69" fmla="*/ 87 h 91"/>
                <a:gd name="T70" fmla="*/ 41 w 65"/>
                <a:gd name="T71" fmla="*/ 86 h 91"/>
                <a:gd name="T72" fmla="*/ 41 w 65"/>
                <a:gd name="T73" fmla="*/ 84 h 91"/>
                <a:gd name="T74" fmla="*/ 41 w 65"/>
                <a:gd name="T75" fmla="*/ 80 h 91"/>
                <a:gd name="T76" fmla="*/ 41 w 65"/>
                <a:gd name="T77" fmla="*/ 55 h 91"/>
                <a:gd name="T78" fmla="*/ 41 w 65"/>
                <a:gd name="T79" fmla="*/ 50 h 91"/>
                <a:gd name="T80" fmla="*/ 41 w 65"/>
                <a:gd name="T81" fmla="*/ 24 h 91"/>
                <a:gd name="T82" fmla="*/ 41 w 65"/>
                <a:gd name="T83" fmla="*/ 19 h 91"/>
                <a:gd name="T84" fmla="*/ 41 w 65"/>
                <a:gd name="T85" fmla="*/ 14 h 91"/>
                <a:gd name="T86" fmla="*/ 41 w 65"/>
                <a:gd name="T87" fmla="*/ 10 h 91"/>
                <a:gd name="T88" fmla="*/ 40 w 65"/>
                <a:gd name="T89" fmla="*/ 7 h 91"/>
                <a:gd name="T90" fmla="*/ 36 w 65"/>
                <a:gd name="T91" fmla="*/ 5 h 91"/>
                <a:gd name="T92" fmla="*/ 35 w 65"/>
                <a:gd name="T93" fmla="*/ 3 h 91"/>
                <a:gd name="T94" fmla="*/ 33 w 65"/>
                <a:gd name="T95" fmla="*/ 3 h 91"/>
                <a:gd name="T96" fmla="*/ 28 w 65"/>
                <a:gd name="T97" fmla="*/ 5 h 91"/>
                <a:gd name="T98" fmla="*/ 24 w 65"/>
                <a:gd name="T99" fmla="*/ 9 h 91"/>
                <a:gd name="T100" fmla="*/ 23 w 65"/>
                <a:gd name="T101" fmla="*/ 12 h 91"/>
                <a:gd name="T102" fmla="*/ 21 w 65"/>
                <a:gd name="T103" fmla="*/ 17 h 91"/>
                <a:gd name="T104" fmla="*/ 19 w 65"/>
                <a:gd name="T105" fmla="*/ 24 h 91"/>
                <a:gd name="T106" fmla="*/ 19 w 65"/>
                <a:gd name="T107" fmla="*/ 33 h 91"/>
                <a:gd name="T108" fmla="*/ 19 w 65"/>
                <a:gd name="T109" fmla="*/ 41 h 91"/>
                <a:gd name="T110" fmla="*/ 21 w 65"/>
                <a:gd name="T111" fmla="*/ 48 h 91"/>
                <a:gd name="T112" fmla="*/ 23 w 65"/>
                <a:gd name="T113" fmla="*/ 51 h 91"/>
                <a:gd name="T114" fmla="*/ 26 w 65"/>
                <a:gd name="T115" fmla="*/ 55 h 91"/>
                <a:gd name="T116" fmla="*/ 31 w 65"/>
                <a:gd name="T117" fmla="*/ 56 h 91"/>
                <a:gd name="T118" fmla="*/ 33 w 65"/>
                <a:gd name="T119" fmla="*/ 55 h 91"/>
                <a:gd name="T120" fmla="*/ 36 w 65"/>
                <a:gd name="T121" fmla="*/ 55 h 91"/>
                <a:gd name="T122" fmla="*/ 40 w 65"/>
                <a:gd name="T123" fmla="*/ 51 h 91"/>
                <a:gd name="T124" fmla="*/ 41 w 65"/>
                <a:gd name="T125" fmla="*/ 50 h 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1"/>
                <a:gd name="T191" fmla="*/ 65 w 65"/>
                <a:gd name="T192" fmla="*/ 91 h 9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1">
                  <a:moveTo>
                    <a:pt x="41" y="55"/>
                  </a:moveTo>
                  <a:lnTo>
                    <a:pt x="38" y="58"/>
                  </a:lnTo>
                  <a:lnTo>
                    <a:pt x="35" y="60"/>
                  </a:lnTo>
                  <a:lnTo>
                    <a:pt x="29" y="62"/>
                  </a:lnTo>
                  <a:lnTo>
                    <a:pt x="24" y="63"/>
                  </a:lnTo>
                  <a:lnTo>
                    <a:pt x="17" y="62"/>
                  </a:lnTo>
                  <a:lnTo>
                    <a:pt x="12" y="58"/>
                  </a:lnTo>
                  <a:lnTo>
                    <a:pt x="7" y="53"/>
                  </a:lnTo>
                  <a:lnTo>
                    <a:pt x="4" y="48"/>
                  </a:lnTo>
                  <a:lnTo>
                    <a:pt x="2" y="41"/>
                  </a:lnTo>
                  <a:lnTo>
                    <a:pt x="0" y="34"/>
                  </a:lnTo>
                  <a:lnTo>
                    <a:pt x="2" y="24"/>
                  </a:lnTo>
                  <a:lnTo>
                    <a:pt x="5" y="15"/>
                  </a:lnTo>
                  <a:lnTo>
                    <a:pt x="9" y="12"/>
                  </a:lnTo>
                  <a:lnTo>
                    <a:pt x="12" y="7"/>
                  </a:lnTo>
                  <a:lnTo>
                    <a:pt x="16" y="3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5" y="2"/>
                  </a:lnTo>
                  <a:lnTo>
                    <a:pt x="48" y="5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0" y="77"/>
                  </a:lnTo>
                  <a:lnTo>
                    <a:pt x="60" y="82"/>
                  </a:lnTo>
                  <a:lnTo>
                    <a:pt x="62" y="86"/>
                  </a:lnTo>
                  <a:lnTo>
                    <a:pt x="64" y="87"/>
                  </a:lnTo>
                  <a:lnTo>
                    <a:pt x="65" y="89"/>
                  </a:lnTo>
                  <a:lnTo>
                    <a:pt x="65" y="91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6" y="87"/>
                  </a:lnTo>
                  <a:lnTo>
                    <a:pt x="40" y="87"/>
                  </a:lnTo>
                  <a:lnTo>
                    <a:pt x="41" y="86"/>
                  </a:lnTo>
                  <a:lnTo>
                    <a:pt x="41" y="84"/>
                  </a:lnTo>
                  <a:lnTo>
                    <a:pt x="41" y="80"/>
                  </a:lnTo>
                  <a:lnTo>
                    <a:pt x="41" y="55"/>
                  </a:lnTo>
                  <a:close/>
                  <a:moveTo>
                    <a:pt x="41" y="50"/>
                  </a:moveTo>
                  <a:lnTo>
                    <a:pt x="41" y="24"/>
                  </a:lnTo>
                  <a:lnTo>
                    <a:pt x="41" y="19"/>
                  </a:lnTo>
                  <a:lnTo>
                    <a:pt x="41" y="14"/>
                  </a:lnTo>
                  <a:lnTo>
                    <a:pt x="41" y="10"/>
                  </a:lnTo>
                  <a:lnTo>
                    <a:pt x="40" y="7"/>
                  </a:lnTo>
                  <a:lnTo>
                    <a:pt x="36" y="5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28" y="5"/>
                  </a:lnTo>
                  <a:lnTo>
                    <a:pt x="24" y="9"/>
                  </a:lnTo>
                  <a:lnTo>
                    <a:pt x="23" y="12"/>
                  </a:lnTo>
                  <a:lnTo>
                    <a:pt x="21" y="17"/>
                  </a:lnTo>
                  <a:lnTo>
                    <a:pt x="19" y="24"/>
                  </a:lnTo>
                  <a:lnTo>
                    <a:pt x="19" y="33"/>
                  </a:lnTo>
                  <a:lnTo>
                    <a:pt x="19" y="41"/>
                  </a:lnTo>
                  <a:lnTo>
                    <a:pt x="21" y="48"/>
                  </a:lnTo>
                  <a:lnTo>
                    <a:pt x="23" y="51"/>
                  </a:lnTo>
                  <a:lnTo>
                    <a:pt x="26" y="55"/>
                  </a:lnTo>
                  <a:lnTo>
                    <a:pt x="31" y="56"/>
                  </a:lnTo>
                  <a:lnTo>
                    <a:pt x="33" y="55"/>
                  </a:lnTo>
                  <a:lnTo>
                    <a:pt x="36" y="55"/>
                  </a:lnTo>
                  <a:lnTo>
                    <a:pt x="40" y="51"/>
                  </a:lnTo>
                  <a:lnTo>
                    <a:pt x="41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6" name="Freeform 149"/>
            <p:cNvSpPr>
              <a:spLocks/>
            </p:cNvSpPr>
            <p:nvPr/>
          </p:nvSpPr>
          <p:spPr bwMode="auto">
            <a:xfrm>
              <a:off x="2437" y="3481"/>
              <a:ext cx="284" cy="282"/>
            </a:xfrm>
            <a:custGeom>
              <a:avLst/>
              <a:gdLst>
                <a:gd name="T0" fmla="*/ 284 w 284"/>
                <a:gd name="T1" fmla="*/ 140 h 282"/>
                <a:gd name="T2" fmla="*/ 278 w 284"/>
                <a:gd name="T3" fmla="*/ 103 h 282"/>
                <a:gd name="T4" fmla="*/ 263 w 284"/>
                <a:gd name="T5" fmla="*/ 70 h 282"/>
                <a:gd name="T6" fmla="*/ 241 w 284"/>
                <a:gd name="T7" fmla="*/ 41 h 282"/>
                <a:gd name="T8" fmla="*/ 213 w 284"/>
                <a:gd name="T9" fmla="*/ 19 h 282"/>
                <a:gd name="T10" fmla="*/ 179 w 284"/>
                <a:gd name="T11" fmla="*/ 5 h 282"/>
                <a:gd name="T12" fmla="*/ 142 w 284"/>
                <a:gd name="T13" fmla="*/ 0 h 282"/>
                <a:gd name="T14" fmla="*/ 104 w 284"/>
                <a:gd name="T15" fmla="*/ 5 h 282"/>
                <a:gd name="T16" fmla="*/ 70 w 284"/>
                <a:gd name="T17" fmla="*/ 19 h 282"/>
                <a:gd name="T18" fmla="*/ 41 w 284"/>
                <a:gd name="T19" fmla="*/ 41 h 282"/>
                <a:gd name="T20" fmla="*/ 19 w 284"/>
                <a:gd name="T21" fmla="*/ 70 h 282"/>
                <a:gd name="T22" fmla="*/ 5 w 284"/>
                <a:gd name="T23" fmla="*/ 103 h 282"/>
                <a:gd name="T24" fmla="*/ 0 w 284"/>
                <a:gd name="T25" fmla="*/ 140 h 282"/>
                <a:gd name="T26" fmla="*/ 5 w 284"/>
                <a:gd name="T27" fmla="*/ 178 h 282"/>
                <a:gd name="T28" fmla="*/ 19 w 284"/>
                <a:gd name="T29" fmla="*/ 212 h 282"/>
                <a:gd name="T30" fmla="*/ 41 w 284"/>
                <a:gd name="T31" fmla="*/ 241 h 282"/>
                <a:gd name="T32" fmla="*/ 70 w 284"/>
                <a:gd name="T33" fmla="*/ 263 h 282"/>
                <a:gd name="T34" fmla="*/ 104 w 284"/>
                <a:gd name="T35" fmla="*/ 277 h 282"/>
                <a:gd name="T36" fmla="*/ 142 w 284"/>
                <a:gd name="T37" fmla="*/ 282 h 282"/>
                <a:gd name="T38" fmla="*/ 179 w 284"/>
                <a:gd name="T39" fmla="*/ 277 h 282"/>
                <a:gd name="T40" fmla="*/ 213 w 284"/>
                <a:gd name="T41" fmla="*/ 263 h 282"/>
                <a:gd name="T42" fmla="*/ 241 w 284"/>
                <a:gd name="T43" fmla="*/ 241 h 282"/>
                <a:gd name="T44" fmla="*/ 263 w 284"/>
                <a:gd name="T45" fmla="*/ 212 h 282"/>
                <a:gd name="T46" fmla="*/ 278 w 284"/>
                <a:gd name="T47" fmla="*/ 178 h 282"/>
                <a:gd name="T48" fmla="*/ 284 w 284"/>
                <a:gd name="T49" fmla="*/ 140 h 2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4"/>
                <a:gd name="T76" fmla="*/ 0 h 282"/>
                <a:gd name="T77" fmla="*/ 284 w 284"/>
                <a:gd name="T78" fmla="*/ 282 h 28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4" h="282">
                  <a:moveTo>
                    <a:pt x="284" y="140"/>
                  </a:moveTo>
                  <a:lnTo>
                    <a:pt x="278" y="103"/>
                  </a:lnTo>
                  <a:lnTo>
                    <a:pt x="263" y="70"/>
                  </a:lnTo>
                  <a:lnTo>
                    <a:pt x="241" y="41"/>
                  </a:lnTo>
                  <a:lnTo>
                    <a:pt x="213" y="19"/>
                  </a:lnTo>
                  <a:lnTo>
                    <a:pt x="179" y="5"/>
                  </a:lnTo>
                  <a:lnTo>
                    <a:pt x="142" y="0"/>
                  </a:lnTo>
                  <a:lnTo>
                    <a:pt x="104" y="5"/>
                  </a:lnTo>
                  <a:lnTo>
                    <a:pt x="70" y="19"/>
                  </a:lnTo>
                  <a:lnTo>
                    <a:pt x="41" y="41"/>
                  </a:lnTo>
                  <a:lnTo>
                    <a:pt x="19" y="70"/>
                  </a:lnTo>
                  <a:lnTo>
                    <a:pt x="5" y="103"/>
                  </a:lnTo>
                  <a:lnTo>
                    <a:pt x="0" y="140"/>
                  </a:lnTo>
                  <a:lnTo>
                    <a:pt x="5" y="178"/>
                  </a:lnTo>
                  <a:lnTo>
                    <a:pt x="19" y="212"/>
                  </a:lnTo>
                  <a:lnTo>
                    <a:pt x="41" y="241"/>
                  </a:lnTo>
                  <a:lnTo>
                    <a:pt x="70" y="263"/>
                  </a:lnTo>
                  <a:lnTo>
                    <a:pt x="104" y="277"/>
                  </a:lnTo>
                  <a:lnTo>
                    <a:pt x="142" y="282"/>
                  </a:lnTo>
                  <a:lnTo>
                    <a:pt x="179" y="277"/>
                  </a:lnTo>
                  <a:lnTo>
                    <a:pt x="213" y="263"/>
                  </a:lnTo>
                  <a:lnTo>
                    <a:pt x="241" y="241"/>
                  </a:lnTo>
                  <a:lnTo>
                    <a:pt x="263" y="212"/>
                  </a:lnTo>
                  <a:lnTo>
                    <a:pt x="278" y="178"/>
                  </a:lnTo>
                  <a:lnTo>
                    <a:pt x="284" y="14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7" name="Rectangle 150"/>
            <p:cNvSpPr>
              <a:spLocks noChangeArrowheads="1"/>
            </p:cNvSpPr>
            <p:nvPr/>
          </p:nvSpPr>
          <p:spPr bwMode="auto">
            <a:xfrm>
              <a:off x="2604" y="1961"/>
              <a:ext cx="43" cy="1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98" name="Freeform 151"/>
            <p:cNvSpPr>
              <a:spLocks noEditPoints="1"/>
            </p:cNvSpPr>
            <p:nvPr/>
          </p:nvSpPr>
          <p:spPr bwMode="auto">
            <a:xfrm>
              <a:off x="2656" y="1934"/>
              <a:ext cx="68" cy="70"/>
            </a:xfrm>
            <a:custGeom>
              <a:avLst/>
              <a:gdLst>
                <a:gd name="T0" fmla="*/ 29 w 68"/>
                <a:gd name="T1" fmla="*/ 66 h 70"/>
                <a:gd name="T2" fmla="*/ 15 w 68"/>
                <a:gd name="T3" fmla="*/ 70 h 70"/>
                <a:gd name="T4" fmla="*/ 5 w 68"/>
                <a:gd name="T5" fmla="*/ 66 h 70"/>
                <a:gd name="T6" fmla="*/ 0 w 68"/>
                <a:gd name="T7" fmla="*/ 58 h 70"/>
                <a:gd name="T8" fmla="*/ 3 w 68"/>
                <a:gd name="T9" fmla="*/ 47 h 70"/>
                <a:gd name="T10" fmla="*/ 18 w 68"/>
                <a:gd name="T11" fmla="*/ 36 h 70"/>
                <a:gd name="T12" fmla="*/ 37 w 68"/>
                <a:gd name="T13" fmla="*/ 18 h 70"/>
                <a:gd name="T14" fmla="*/ 37 w 68"/>
                <a:gd name="T15" fmla="*/ 8 h 70"/>
                <a:gd name="T16" fmla="*/ 34 w 68"/>
                <a:gd name="T17" fmla="*/ 5 h 70"/>
                <a:gd name="T18" fmla="*/ 27 w 68"/>
                <a:gd name="T19" fmla="*/ 3 h 70"/>
                <a:gd name="T20" fmla="*/ 20 w 68"/>
                <a:gd name="T21" fmla="*/ 6 h 70"/>
                <a:gd name="T22" fmla="*/ 17 w 68"/>
                <a:gd name="T23" fmla="*/ 10 h 70"/>
                <a:gd name="T24" fmla="*/ 20 w 68"/>
                <a:gd name="T25" fmla="*/ 13 h 70"/>
                <a:gd name="T26" fmla="*/ 22 w 68"/>
                <a:gd name="T27" fmla="*/ 18 h 70"/>
                <a:gd name="T28" fmla="*/ 20 w 68"/>
                <a:gd name="T29" fmla="*/ 25 h 70"/>
                <a:gd name="T30" fmla="*/ 13 w 68"/>
                <a:gd name="T31" fmla="*/ 27 h 70"/>
                <a:gd name="T32" fmla="*/ 5 w 68"/>
                <a:gd name="T33" fmla="*/ 25 h 70"/>
                <a:gd name="T34" fmla="*/ 1 w 68"/>
                <a:gd name="T35" fmla="*/ 18 h 70"/>
                <a:gd name="T36" fmla="*/ 6 w 68"/>
                <a:gd name="T37" fmla="*/ 8 h 70"/>
                <a:gd name="T38" fmla="*/ 18 w 68"/>
                <a:gd name="T39" fmla="*/ 1 h 70"/>
                <a:gd name="T40" fmla="*/ 34 w 68"/>
                <a:gd name="T41" fmla="*/ 0 h 70"/>
                <a:gd name="T42" fmla="*/ 46 w 68"/>
                <a:gd name="T43" fmla="*/ 1 h 70"/>
                <a:gd name="T44" fmla="*/ 54 w 68"/>
                <a:gd name="T45" fmla="*/ 8 h 70"/>
                <a:gd name="T46" fmla="*/ 58 w 68"/>
                <a:gd name="T47" fmla="*/ 15 h 70"/>
                <a:gd name="T48" fmla="*/ 59 w 68"/>
                <a:gd name="T49" fmla="*/ 27 h 70"/>
                <a:gd name="T50" fmla="*/ 59 w 68"/>
                <a:gd name="T51" fmla="*/ 56 h 70"/>
                <a:gd name="T52" fmla="*/ 59 w 68"/>
                <a:gd name="T53" fmla="*/ 59 h 70"/>
                <a:gd name="T54" fmla="*/ 61 w 68"/>
                <a:gd name="T55" fmla="*/ 61 h 70"/>
                <a:gd name="T56" fmla="*/ 65 w 68"/>
                <a:gd name="T57" fmla="*/ 59 h 70"/>
                <a:gd name="T58" fmla="*/ 68 w 68"/>
                <a:gd name="T59" fmla="*/ 59 h 70"/>
                <a:gd name="T60" fmla="*/ 61 w 68"/>
                <a:gd name="T61" fmla="*/ 68 h 70"/>
                <a:gd name="T62" fmla="*/ 51 w 68"/>
                <a:gd name="T63" fmla="*/ 70 h 70"/>
                <a:gd name="T64" fmla="*/ 42 w 68"/>
                <a:gd name="T65" fmla="*/ 68 h 70"/>
                <a:gd name="T66" fmla="*/ 37 w 68"/>
                <a:gd name="T67" fmla="*/ 59 h 70"/>
                <a:gd name="T68" fmla="*/ 37 w 68"/>
                <a:gd name="T69" fmla="*/ 30 h 70"/>
                <a:gd name="T70" fmla="*/ 23 w 68"/>
                <a:gd name="T71" fmla="*/ 42 h 70"/>
                <a:gd name="T72" fmla="*/ 20 w 68"/>
                <a:gd name="T73" fmla="*/ 49 h 70"/>
                <a:gd name="T74" fmla="*/ 23 w 68"/>
                <a:gd name="T75" fmla="*/ 56 h 70"/>
                <a:gd name="T76" fmla="*/ 29 w 68"/>
                <a:gd name="T77" fmla="*/ 58 h 70"/>
                <a:gd name="T78" fmla="*/ 37 w 68"/>
                <a:gd name="T79" fmla="*/ 54 h 7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8"/>
                <a:gd name="T121" fmla="*/ 0 h 70"/>
                <a:gd name="T122" fmla="*/ 68 w 68"/>
                <a:gd name="T123" fmla="*/ 70 h 7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8" h="70">
                  <a:moveTo>
                    <a:pt x="37" y="59"/>
                  </a:moveTo>
                  <a:lnTo>
                    <a:pt x="29" y="66"/>
                  </a:lnTo>
                  <a:lnTo>
                    <a:pt x="22" y="70"/>
                  </a:lnTo>
                  <a:lnTo>
                    <a:pt x="15" y="70"/>
                  </a:lnTo>
                  <a:lnTo>
                    <a:pt x="8" y="70"/>
                  </a:lnTo>
                  <a:lnTo>
                    <a:pt x="5" y="66"/>
                  </a:lnTo>
                  <a:lnTo>
                    <a:pt x="1" y="63"/>
                  </a:lnTo>
                  <a:lnTo>
                    <a:pt x="0" y="58"/>
                  </a:lnTo>
                  <a:lnTo>
                    <a:pt x="1" y="53"/>
                  </a:lnTo>
                  <a:lnTo>
                    <a:pt x="3" y="47"/>
                  </a:lnTo>
                  <a:lnTo>
                    <a:pt x="6" y="42"/>
                  </a:lnTo>
                  <a:lnTo>
                    <a:pt x="18" y="36"/>
                  </a:lnTo>
                  <a:lnTo>
                    <a:pt x="37" y="25"/>
                  </a:lnTo>
                  <a:lnTo>
                    <a:pt x="37" y="18"/>
                  </a:lnTo>
                  <a:lnTo>
                    <a:pt x="37" y="12"/>
                  </a:lnTo>
                  <a:lnTo>
                    <a:pt x="37" y="8"/>
                  </a:lnTo>
                  <a:lnTo>
                    <a:pt x="35" y="6"/>
                  </a:lnTo>
                  <a:lnTo>
                    <a:pt x="34" y="5"/>
                  </a:lnTo>
                  <a:lnTo>
                    <a:pt x="30" y="5"/>
                  </a:lnTo>
                  <a:lnTo>
                    <a:pt x="27" y="3"/>
                  </a:lnTo>
                  <a:lnTo>
                    <a:pt x="23" y="5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7" y="10"/>
                  </a:lnTo>
                  <a:lnTo>
                    <a:pt x="18" y="12"/>
                  </a:lnTo>
                  <a:lnTo>
                    <a:pt x="20" y="13"/>
                  </a:lnTo>
                  <a:lnTo>
                    <a:pt x="22" y="17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20" y="25"/>
                  </a:lnTo>
                  <a:lnTo>
                    <a:pt x="17" y="27"/>
                  </a:lnTo>
                  <a:lnTo>
                    <a:pt x="13" y="27"/>
                  </a:lnTo>
                  <a:lnTo>
                    <a:pt x="8" y="27"/>
                  </a:lnTo>
                  <a:lnTo>
                    <a:pt x="5" y="25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3" y="13"/>
                  </a:lnTo>
                  <a:lnTo>
                    <a:pt x="6" y="8"/>
                  </a:lnTo>
                  <a:lnTo>
                    <a:pt x="12" y="5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6" y="1"/>
                  </a:lnTo>
                  <a:lnTo>
                    <a:pt x="49" y="3"/>
                  </a:lnTo>
                  <a:lnTo>
                    <a:pt x="54" y="8"/>
                  </a:lnTo>
                  <a:lnTo>
                    <a:pt x="58" y="12"/>
                  </a:lnTo>
                  <a:lnTo>
                    <a:pt x="58" y="15"/>
                  </a:lnTo>
                  <a:lnTo>
                    <a:pt x="58" y="20"/>
                  </a:lnTo>
                  <a:lnTo>
                    <a:pt x="59" y="27"/>
                  </a:lnTo>
                  <a:lnTo>
                    <a:pt x="59" y="53"/>
                  </a:lnTo>
                  <a:lnTo>
                    <a:pt x="59" y="56"/>
                  </a:lnTo>
                  <a:lnTo>
                    <a:pt x="59" y="59"/>
                  </a:lnTo>
                  <a:lnTo>
                    <a:pt x="59" y="61"/>
                  </a:lnTo>
                  <a:lnTo>
                    <a:pt x="61" y="61"/>
                  </a:lnTo>
                  <a:lnTo>
                    <a:pt x="65" y="59"/>
                  </a:lnTo>
                  <a:lnTo>
                    <a:pt x="66" y="58"/>
                  </a:lnTo>
                  <a:lnTo>
                    <a:pt x="68" y="59"/>
                  </a:lnTo>
                  <a:lnTo>
                    <a:pt x="65" y="65"/>
                  </a:lnTo>
                  <a:lnTo>
                    <a:pt x="61" y="68"/>
                  </a:lnTo>
                  <a:lnTo>
                    <a:pt x="56" y="70"/>
                  </a:lnTo>
                  <a:lnTo>
                    <a:pt x="51" y="70"/>
                  </a:lnTo>
                  <a:lnTo>
                    <a:pt x="46" y="70"/>
                  </a:lnTo>
                  <a:lnTo>
                    <a:pt x="42" y="68"/>
                  </a:lnTo>
                  <a:lnTo>
                    <a:pt x="39" y="65"/>
                  </a:lnTo>
                  <a:lnTo>
                    <a:pt x="37" y="59"/>
                  </a:lnTo>
                  <a:close/>
                  <a:moveTo>
                    <a:pt x="37" y="54"/>
                  </a:moveTo>
                  <a:lnTo>
                    <a:pt x="37" y="30"/>
                  </a:lnTo>
                  <a:lnTo>
                    <a:pt x="30" y="36"/>
                  </a:lnTo>
                  <a:lnTo>
                    <a:pt x="23" y="42"/>
                  </a:lnTo>
                  <a:lnTo>
                    <a:pt x="22" y="46"/>
                  </a:lnTo>
                  <a:lnTo>
                    <a:pt x="20" y="49"/>
                  </a:lnTo>
                  <a:lnTo>
                    <a:pt x="22" y="53"/>
                  </a:lnTo>
                  <a:lnTo>
                    <a:pt x="23" y="56"/>
                  </a:lnTo>
                  <a:lnTo>
                    <a:pt x="25" y="58"/>
                  </a:lnTo>
                  <a:lnTo>
                    <a:pt x="29" y="58"/>
                  </a:lnTo>
                  <a:lnTo>
                    <a:pt x="34" y="58"/>
                  </a:lnTo>
                  <a:lnTo>
                    <a:pt x="37" y="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9" name="Freeform 152"/>
            <p:cNvSpPr>
              <a:spLocks noEditPoints="1"/>
            </p:cNvSpPr>
            <p:nvPr/>
          </p:nvSpPr>
          <p:spPr bwMode="auto">
            <a:xfrm>
              <a:off x="2734" y="1901"/>
              <a:ext cx="72" cy="103"/>
            </a:xfrm>
            <a:custGeom>
              <a:avLst/>
              <a:gdLst>
                <a:gd name="T0" fmla="*/ 26 w 72"/>
                <a:gd name="T1" fmla="*/ 0 h 103"/>
                <a:gd name="T2" fmla="*/ 26 w 72"/>
                <a:gd name="T3" fmla="*/ 41 h 103"/>
                <a:gd name="T4" fmla="*/ 33 w 72"/>
                <a:gd name="T5" fmla="*/ 36 h 103"/>
                <a:gd name="T6" fmla="*/ 40 w 72"/>
                <a:gd name="T7" fmla="*/ 33 h 103"/>
                <a:gd name="T8" fmla="*/ 46 w 72"/>
                <a:gd name="T9" fmla="*/ 33 h 103"/>
                <a:gd name="T10" fmla="*/ 53 w 72"/>
                <a:gd name="T11" fmla="*/ 33 h 103"/>
                <a:gd name="T12" fmla="*/ 60 w 72"/>
                <a:gd name="T13" fmla="*/ 36 h 103"/>
                <a:gd name="T14" fmla="*/ 65 w 72"/>
                <a:gd name="T15" fmla="*/ 41 h 103"/>
                <a:gd name="T16" fmla="*/ 69 w 72"/>
                <a:gd name="T17" fmla="*/ 48 h 103"/>
                <a:gd name="T18" fmla="*/ 72 w 72"/>
                <a:gd name="T19" fmla="*/ 57 h 103"/>
                <a:gd name="T20" fmla="*/ 72 w 72"/>
                <a:gd name="T21" fmla="*/ 65 h 103"/>
                <a:gd name="T22" fmla="*/ 72 w 72"/>
                <a:gd name="T23" fmla="*/ 75 h 103"/>
                <a:gd name="T24" fmla="*/ 69 w 72"/>
                <a:gd name="T25" fmla="*/ 86 h 103"/>
                <a:gd name="T26" fmla="*/ 65 w 72"/>
                <a:gd name="T27" fmla="*/ 91 h 103"/>
                <a:gd name="T28" fmla="*/ 60 w 72"/>
                <a:gd name="T29" fmla="*/ 96 h 103"/>
                <a:gd name="T30" fmla="*/ 57 w 72"/>
                <a:gd name="T31" fmla="*/ 99 h 103"/>
                <a:gd name="T32" fmla="*/ 51 w 72"/>
                <a:gd name="T33" fmla="*/ 101 h 103"/>
                <a:gd name="T34" fmla="*/ 45 w 72"/>
                <a:gd name="T35" fmla="*/ 103 h 103"/>
                <a:gd name="T36" fmla="*/ 40 w 72"/>
                <a:gd name="T37" fmla="*/ 103 h 103"/>
                <a:gd name="T38" fmla="*/ 34 w 72"/>
                <a:gd name="T39" fmla="*/ 103 h 103"/>
                <a:gd name="T40" fmla="*/ 29 w 72"/>
                <a:gd name="T41" fmla="*/ 103 h 103"/>
                <a:gd name="T42" fmla="*/ 24 w 72"/>
                <a:gd name="T43" fmla="*/ 99 h 103"/>
                <a:gd name="T44" fmla="*/ 21 w 72"/>
                <a:gd name="T45" fmla="*/ 98 h 103"/>
                <a:gd name="T46" fmla="*/ 9 w 72"/>
                <a:gd name="T47" fmla="*/ 103 h 103"/>
                <a:gd name="T48" fmla="*/ 5 w 72"/>
                <a:gd name="T49" fmla="*/ 103 h 103"/>
                <a:gd name="T50" fmla="*/ 5 w 72"/>
                <a:gd name="T51" fmla="*/ 16 h 103"/>
                <a:gd name="T52" fmla="*/ 5 w 72"/>
                <a:gd name="T53" fmla="*/ 10 h 103"/>
                <a:gd name="T54" fmla="*/ 5 w 72"/>
                <a:gd name="T55" fmla="*/ 9 h 103"/>
                <a:gd name="T56" fmla="*/ 5 w 72"/>
                <a:gd name="T57" fmla="*/ 5 h 103"/>
                <a:gd name="T58" fmla="*/ 4 w 72"/>
                <a:gd name="T59" fmla="*/ 5 h 103"/>
                <a:gd name="T60" fmla="*/ 2 w 72"/>
                <a:gd name="T61" fmla="*/ 4 h 103"/>
                <a:gd name="T62" fmla="*/ 0 w 72"/>
                <a:gd name="T63" fmla="*/ 4 h 103"/>
                <a:gd name="T64" fmla="*/ 0 w 72"/>
                <a:gd name="T65" fmla="*/ 0 h 103"/>
                <a:gd name="T66" fmla="*/ 26 w 72"/>
                <a:gd name="T67" fmla="*/ 0 h 103"/>
                <a:gd name="T68" fmla="*/ 26 w 72"/>
                <a:gd name="T69" fmla="*/ 46 h 103"/>
                <a:gd name="T70" fmla="*/ 26 w 72"/>
                <a:gd name="T71" fmla="*/ 77 h 103"/>
                <a:gd name="T72" fmla="*/ 28 w 72"/>
                <a:gd name="T73" fmla="*/ 82 h 103"/>
                <a:gd name="T74" fmla="*/ 28 w 72"/>
                <a:gd name="T75" fmla="*/ 87 h 103"/>
                <a:gd name="T76" fmla="*/ 28 w 72"/>
                <a:gd name="T77" fmla="*/ 89 h 103"/>
                <a:gd name="T78" fmla="*/ 29 w 72"/>
                <a:gd name="T79" fmla="*/ 92 h 103"/>
                <a:gd name="T80" fmla="*/ 31 w 72"/>
                <a:gd name="T81" fmla="*/ 96 h 103"/>
                <a:gd name="T82" fmla="*/ 34 w 72"/>
                <a:gd name="T83" fmla="*/ 98 h 103"/>
                <a:gd name="T84" fmla="*/ 38 w 72"/>
                <a:gd name="T85" fmla="*/ 99 h 103"/>
                <a:gd name="T86" fmla="*/ 43 w 72"/>
                <a:gd name="T87" fmla="*/ 98 h 103"/>
                <a:gd name="T88" fmla="*/ 45 w 72"/>
                <a:gd name="T89" fmla="*/ 96 h 103"/>
                <a:gd name="T90" fmla="*/ 48 w 72"/>
                <a:gd name="T91" fmla="*/ 94 h 103"/>
                <a:gd name="T92" fmla="*/ 50 w 72"/>
                <a:gd name="T93" fmla="*/ 89 h 103"/>
                <a:gd name="T94" fmla="*/ 51 w 72"/>
                <a:gd name="T95" fmla="*/ 82 h 103"/>
                <a:gd name="T96" fmla="*/ 51 w 72"/>
                <a:gd name="T97" fmla="*/ 75 h 103"/>
                <a:gd name="T98" fmla="*/ 51 w 72"/>
                <a:gd name="T99" fmla="*/ 65 h 103"/>
                <a:gd name="T100" fmla="*/ 51 w 72"/>
                <a:gd name="T101" fmla="*/ 57 h 103"/>
                <a:gd name="T102" fmla="*/ 50 w 72"/>
                <a:gd name="T103" fmla="*/ 50 h 103"/>
                <a:gd name="T104" fmla="*/ 48 w 72"/>
                <a:gd name="T105" fmla="*/ 45 h 103"/>
                <a:gd name="T106" fmla="*/ 45 w 72"/>
                <a:gd name="T107" fmla="*/ 41 h 103"/>
                <a:gd name="T108" fmla="*/ 40 w 72"/>
                <a:gd name="T109" fmla="*/ 39 h 103"/>
                <a:gd name="T110" fmla="*/ 34 w 72"/>
                <a:gd name="T111" fmla="*/ 41 h 103"/>
                <a:gd name="T112" fmla="*/ 31 w 72"/>
                <a:gd name="T113" fmla="*/ 43 h 103"/>
                <a:gd name="T114" fmla="*/ 26 w 72"/>
                <a:gd name="T115" fmla="*/ 46 h 10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2"/>
                <a:gd name="T175" fmla="*/ 0 h 103"/>
                <a:gd name="T176" fmla="*/ 72 w 72"/>
                <a:gd name="T177" fmla="*/ 103 h 10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2" h="103">
                  <a:moveTo>
                    <a:pt x="26" y="0"/>
                  </a:moveTo>
                  <a:lnTo>
                    <a:pt x="26" y="41"/>
                  </a:lnTo>
                  <a:lnTo>
                    <a:pt x="33" y="36"/>
                  </a:lnTo>
                  <a:lnTo>
                    <a:pt x="40" y="33"/>
                  </a:lnTo>
                  <a:lnTo>
                    <a:pt x="46" y="33"/>
                  </a:lnTo>
                  <a:lnTo>
                    <a:pt x="53" y="33"/>
                  </a:lnTo>
                  <a:lnTo>
                    <a:pt x="60" y="36"/>
                  </a:lnTo>
                  <a:lnTo>
                    <a:pt x="65" y="41"/>
                  </a:lnTo>
                  <a:lnTo>
                    <a:pt x="69" y="48"/>
                  </a:lnTo>
                  <a:lnTo>
                    <a:pt x="72" y="57"/>
                  </a:lnTo>
                  <a:lnTo>
                    <a:pt x="72" y="65"/>
                  </a:lnTo>
                  <a:lnTo>
                    <a:pt x="72" y="75"/>
                  </a:lnTo>
                  <a:lnTo>
                    <a:pt x="69" y="86"/>
                  </a:lnTo>
                  <a:lnTo>
                    <a:pt x="65" y="91"/>
                  </a:lnTo>
                  <a:lnTo>
                    <a:pt x="60" y="96"/>
                  </a:lnTo>
                  <a:lnTo>
                    <a:pt x="57" y="99"/>
                  </a:lnTo>
                  <a:lnTo>
                    <a:pt x="51" y="101"/>
                  </a:lnTo>
                  <a:lnTo>
                    <a:pt x="45" y="103"/>
                  </a:lnTo>
                  <a:lnTo>
                    <a:pt x="40" y="103"/>
                  </a:lnTo>
                  <a:lnTo>
                    <a:pt x="34" y="103"/>
                  </a:lnTo>
                  <a:lnTo>
                    <a:pt x="29" y="103"/>
                  </a:lnTo>
                  <a:lnTo>
                    <a:pt x="24" y="99"/>
                  </a:lnTo>
                  <a:lnTo>
                    <a:pt x="21" y="98"/>
                  </a:lnTo>
                  <a:lnTo>
                    <a:pt x="9" y="103"/>
                  </a:lnTo>
                  <a:lnTo>
                    <a:pt x="5" y="103"/>
                  </a:lnTo>
                  <a:lnTo>
                    <a:pt x="5" y="16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5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6" y="0"/>
                  </a:lnTo>
                  <a:close/>
                  <a:moveTo>
                    <a:pt x="26" y="46"/>
                  </a:moveTo>
                  <a:lnTo>
                    <a:pt x="26" y="77"/>
                  </a:lnTo>
                  <a:lnTo>
                    <a:pt x="28" y="82"/>
                  </a:lnTo>
                  <a:lnTo>
                    <a:pt x="28" y="87"/>
                  </a:lnTo>
                  <a:lnTo>
                    <a:pt x="28" y="89"/>
                  </a:lnTo>
                  <a:lnTo>
                    <a:pt x="29" y="92"/>
                  </a:lnTo>
                  <a:lnTo>
                    <a:pt x="31" y="96"/>
                  </a:lnTo>
                  <a:lnTo>
                    <a:pt x="34" y="98"/>
                  </a:lnTo>
                  <a:lnTo>
                    <a:pt x="38" y="99"/>
                  </a:lnTo>
                  <a:lnTo>
                    <a:pt x="43" y="98"/>
                  </a:lnTo>
                  <a:lnTo>
                    <a:pt x="45" y="96"/>
                  </a:lnTo>
                  <a:lnTo>
                    <a:pt x="48" y="94"/>
                  </a:lnTo>
                  <a:lnTo>
                    <a:pt x="50" y="89"/>
                  </a:lnTo>
                  <a:lnTo>
                    <a:pt x="51" y="82"/>
                  </a:lnTo>
                  <a:lnTo>
                    <a:pt x="51" y="75"/>
                  </a:lnTo>
                  <a:lnTo>
                    <a:pt x="51" y="65"/>
                  </a:lnTo>
                  <a:lnTo>
                    <a:pt x="51" y="57"/>
                  </a:lnTo>
                  <a:lnTo>
                    <a:pt x="50" y="50"/>
                  </a:lnTo>
                  <a:lnTo>
                    <a:pt x="48" y="45"/>
                  </a:lnTo>
                  <a:lnTo>
                    <a:pt x="45" y="41"/>
                  </a:lnTo>
                  <a:lnTo>
                    <a:pt x="40" y="39"/>
                  </a:lnTo>
                  <a:lnTo>
                    <a:pt x="34" y="41"/>
                  </a:lnTo>
                  <a:lnTo>
                    <a:pt x="31" y="43"/>
                  </a:lnTo>
                  <a:lnTo>
                    <a:pt x="26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0" name="Freeform 153"/>
            <p:cNvSpPr>
              <a:spLocks/>
            </p:cNvSpPr>
            <p:nvPr/>
          </p:nvSpPr>
          <p:spPr bwMode="auto">
            <a:xfrm>
              <a:off x="2818" y="1901"/>
              <a:ext cx="32" cy="103"/>
            </a:xfrm>
            <a:custGeom>
              <a:avLst/>
              <a:gdLst>
                <a:gd name="T0" fmla="*/ 27 w 32"/>
                <a:gd name="T1" fmla="*/ 0 h 103"/>
                <a:gd name="T2" fmla="*/ 27 w 32"/>
                <a:gd name="T3" fmla="*/ 86 h 103"/>
                <a:gd name="T4" fmla="*/ 27 w 32"/>
                <a:gd name="T5" fmla="*/ 91 h 103"/>
                <a:gd name="T6" fmla="*/ 27 w 32"/>
                <a:gd name="T7" fmla="*/ 94 h 103"/>
                <a:gd name="T8" fmla="*/ 29 w 32"/>
                <a:gd name="T9" fmla="*/ 96 h 103"/>
                <a:gd name="T10" fmla="*/ 31 w 32"/>
                <a:gd name="T11" fmla="*/ 98 h 103"/>
                <a:gd name="T12" fmla="*/ 32 w 32"/>
                <a:gd name="T13" fmla="*/ 99 h 103"/>
                <a:gd name="T14" fmla="*/ 32 w 32"/>
                <a:gd name="T15" fmla="*/ 103 h 103"/>
                <a:gd name="T16" fmla="*/ 0 w 32"/>
                <a:gd name="T17" fmla="*/ 103 h 103"/>
                <a:gd name="T18" fmla="*/ 0 w 32"/>
                <a:gd name="T19" fmla="*/ 99 h 103"/>
                <a:gd name="T20" fmla="*/ 3 w 32"/>
                <a:gd name="T21" fmla="*/ 98 h 103"/>
                <a:gd name="T22" fmla="*/ 5 w 32"/>
                <a:gd name="T23" fmla="*/ 96 h 103"/>
                <a:gd name="T24" fmla="*/ 5 w 32"/>
                <a:gd name="T25" fmla="*/ 94 h 103"/>
                <a:gd name="T26" fmla="*/ 7 w 32"/>
                <a:gd name="T27" fmla="*/ 91 h 103"/>
                <a:gd name="T28" fmla="*/ 7 w 32"/>
                <a:gd name="T29" fmla="*/ 86 h 103"/>
                <a:gd name="T30" fmla="*/ 7 w 32"/>
                <a:gd name="T31" fmla="*/ 16 h 103"/>
                <a:gd name="T32" fmla="*/ 7 w 32"/>
                <a:gd name="T33" fmla="*/ 12 h 103"/>
                <a:gd name="T34" fmla="*/ 5 w 32"/>
                <a:gd name="T35" fmla="*/ 9 h 103"/>
                <a:gd name="T36" fmla="*/ 5 w 32"/>
                <a:gd name="T37" fmla="*/ 5 h 103"/>
                <a:gd name="T38" fmla="*/ 3 w 32"/>
                <a:gd name="T39" fmla="*/ 4 h 103"/>
                <a:gd name="T40" fmla="*/ 0 w 32"/>
                <a:gd name="T41" fmla="*/ 4 h 103"/>
                <a:gd name="T42" fmla="*/ 0 w 32"/>
                <a:gd name="T43" fmla="*/ 0 h 103"/>
                <a:gd name="T44" fmla="*/ 27 w 32"/>
                <a:gd name="T45" fmla="*/ 0 h 10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2"/>
                <a:gd name="T70" fmla="*/ 0 h 103"/>
                <a:gd name="T71" fmla="*/ 32 w 32"/>
                <a:gd name="T72" fmla="*/ 103 h 10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2" h="103">
                  <a:moveTo>
                    <a:pt x="27" y="0"/>
                  </a:moveTo>
                  <a:lnTo>
                    <a:pt x="27" y="86"/>
                  </a:lnTo>
                  <a:lnTo>
                    <a:pt x="27" y="91"/>
                  </a:lnTo>
                  <a:lnTo>
                    <a:pt x="27" y="94"/>
                  </a:lnTo>
                  <a:lnTo>
                    <a:pt x="29" y="96"/>
                  </a:lnTo>
                  <a:lnTo>
                    <a:pt x="31" y="98"/>
                  </a:lnTo>
                  <a:lnTo>
                    <a:pt x="32" y="99"/>
                  </a:lnTo>
                  <a:lnTo>
                    <a:pt x="32" y="103"/>
                  </a:lnTo>
                  <a:lnTo>
                    <a:pt x="0" y="103"/>
                  </a:lnTo>
                  <a:lnTo>
                    <a:pt x="0" y="99"/>
                  </a:lnTo>
                  <a:lnTo>
                    <a:pt x="3" y="98"/>
                  </a:lnTo>
                  <a:lnTo>
                    <a:pt x="5" y="96"/>
                  </a:lnTo>
                  <a:lnTo>
                    <a:pt x="5" y="94"/>
                  </a:lnTo>
                  <a:lnTo>
                    <a:pt x="7" y="91"/>
                  </a:lnTo>
                  <a:lnTo>
                    <a:pt x="7" y="86"/>
                  </a:lnTo>
                  <a:lnTo>
                    <a:pt x="7" y="16"/>
                  </a:lnTo>
                  <a:lnTo>
                    <a:pt x="7" y="12"/>
                  </a:lnTo>
                  <a:lnTo>
                    <a:pt x="5" y="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1" name="Freeform 154"/>
            <p:cNvSpPr>
              <a:spLocks noEditPoints="1"/>
            </p:cNvSpPr>
            <p:nvPr/>
          </p:nvSpPr>
          <p:spPr bwMode="auto">
            <a:xfrm>
              <a:off x="2859" y="1934"/>
              <a:ext cx="60" cy="70"/>
            </a:xfrm>
            <a:custGeom>
              <a:avLst/>
              <a:gdLst>
                <a:gd name="T0" fmla="*/ 60 w 60"/>
                <a:gd name="T1" fmla="*/ 32 h 70"/>
                <a:gd name="T2" fmla="*/ 21 w 60"/>
                <a:gd name="T3" fmla="*/ 32 h 70"/>
                <a:gd name="T4" fmla="*/ 22 w 60"/>
                <a:gd name="T5" fmla="*/ 41 h 70"/>
                <a:gd name="T6" fmla="*/ 24 w 60"/>
                <a:gd name="T7" fmla="*/ 47 h 70"/>
                <a:gd name="T8" fmla="*/ 29 w 60"/>
                <a:gd name="T9" fmla="*/ 53 h 70"/>
                <a:gd name="T10" fmla="*/ 32 w 60"/>
                <a:gd name="T11" fmla="*/ 56 h 70"/>
                <a:gd name="T12" fmla="*/ 36 w 60"/>
                <a:gd name="T13" fmla="*/ 58 h 70"/>
                <a:gd name="T14" fmla="*/ 41 w 60"/>
                <a:gd name="T15" fmla="*/ 58 h 70"/>
                <a:gd name="T16" fmla="*/ 46 w 60"/>
                <a:gd name="T17" fmla="*/ 58 h 70"/>
                <a:gd name="T18" fmla="*/ 50 w 60"/>
                <a:gd name="T19" fmla="*/ 56 h 70"/>
                <a:gd name="T20" fmla="*/ 55 w 60"/>
                <a:gd name="T21" fmla="*/ 53 h 70"/>
                <a:gd name="T22" fmla="*/ 58 w 60"/>
                <a:gd name="T23" fmla="*/ 47 h 70"/>
                <a:gd name="T24" fmla="*/ 60 w 60"/>
                <a:gd name="T25" fmla="*/ 47 h 70"/>
                <a:gd name="T26" fmla="*/ 56 w 60"/>
                <a:gd name="T27" fmla="*/ 56 h 70"/>
                <a:gd name="T28" fmla="*/ 53 w 60"/>
                <a:gd name="T29" fmla="*/ 61 h 70"/>
                <a:gd name="T30" fmla="*/ 48 w 60"/>
                <a:gd name="T31" fmla="*/ 66 h 70"/>
                <a:gd name="T32" fmla="*/ 43 w 60"/>
                <a:gd name="T33" fmla="*/ 68 h 70"/>
                <a:gd name="T34" fmla="*/ 38 w 60"/>
                <a:gd name="T35" fmla="*/ 70 h 70"/>
                <a:gd name="T36" fmla="*/ 31 w 60"/>
                <a:gd name="T37" fmla="*/ 70 h 70"/>
                <a:gd name="T38" fmla="*/ 24 w 60"/>
                <a:gd name="T39" fmla="*/ 70 h 70"/>
                <a:gd name="T40" fmla="*/ 17 w 60"/>
                <a:gd name="T41" fmla="*/ 68 h 70"/>
                <a:gd name="T42" fmla="*/ 12 w 60"/>
                <a:gd name="T43" fmla="*/ 65 h 70"/>
                <a:gd name="T44" fmla="*/ 7 w 60"/>
                <a:gd name="T45" fmla="*/ 59 h 70"/>
                <a:gd name="T46" fmla="*/ 3 w 60"/>
                <a:gd name="T47" fmla="*/ 53 h 70"/>
                <a:gd name="T48" fmla="*/ 2 w 60"/>
                <a:gd name="T49" fmla="*/ 44 h 70"/>
                <a:gd name="T50" fmla="*/ 0 w 60"/>
                <a:gd name="T51" fmla="*/ 36 h 70"/>
                <a:gd name="T52" fmla="*/ 0 w 60"/>
                <a:gd name="T53" fmla="*/ 29 h 70"/>
                <a:gd name="T54" fmla="*/ 3 w 60"/>
                <a:gd name="T55" fmla="*/ 20 h 70"/>
                <a:gd name="T56" fmla="*/ 5 w 60"/>
                <a:gd name="T57" fmla="*/ 15 h 70"/>
                <a:gd name="T58" fmla="*/ 10 w 60"/>
                <a:gd name="T59" fmla="*/ 10 h 70"/>
                <a:gd name="T60" fmla="*/ 17 w 60"/>
                <a:gd name="T61" fmla="*/ 3 h 70"/>
                <a:gd name="T62" fmla="*/ 24 w 60"/>
                <a:gd name="T63" fmla="*/ 0 h 70"/>
                <a:gd name="T64" fmla="*/ 32 w 60"/>
                <a:gd name="T65" fmla="*/ 0 h 70"/>
                <a:gd name="T66" fmla="*/ 39 w 60"/>
                <a:gd name="T67" fmla="*/ 0 h 70"/>
                <a:gd name="T68" fmla="*/ 46 w 60"/>
                <a:gd name="T69" fmla="*/ 3 h 70"/>
                <a:gd name="T70" fmla="*/ 51 w 60"/>
                <a:gd name="T71" fmla="*/ 8 h 70"/>
                <a:gd name="T72" fmla="*/ 55 w 60"/>
                <a:gd name="T73" fmla="*/ 12 h 70"/>
                <a:gd name="T74" fmla="*/ 58 w 60"/>
                <a:gd name="T75" fmla="*/ 18 h 70"/>
                <a:gd name="T76" fmla="*/ 60 w 60"/>
                <a:gd name="T77" fmla="*/ 25 h 70"/>
                <a:gd name="T78" fmla="*/ 60 w 60"/>
                <a:gd name="T79" fmla="*/ 32 h 70"/>
                <a:gd name="T80" fmla="*/ 41 w 60"/>
                <a:gd name="T81" fmla="*/ 27 h 70"/>
                <a:gd name="T82" fmla="*/ 41 w 60"/>
                <a:gd name="T83" fmla="*/ 20 h 70"/>
                <a:gd name="T84" fmla="*/ 41 w 60"/>
                <a:gd name="T85" fmla="*/ 15 h 70"/>
                <a:gd name="T86" fmla="*/ 41 w 60"/>
                <a:gd name="T87" fmla="*/ 12 h 70"/>
                <a:gd name="T88" fmla="*/ 39 w 60"/>
                <a:gd name="T89" fmla="*/ 8 h 70"/>
                <a:gd name="T90" fmla="*/ 36 w 60"/>
                <a:gd name="T91" fmla="*/ 5 h 70"/>
                <a:gd name="T92" fmla="*/ 34 w 60"/>
                <a:gd name="T93" fmla="*/ 5 h 70"/>
                <a:gd name="T94" fmla="*/ 32 w 60"/>
                <a:gd name="T95" fmla="*/ 3 h 70"/>
                <a:gd name="T96" fmla="*/ 29 w 60"/>
                <a:gd name="T97" fmla="*/ 5 h 70"/>
                <a:gd name="T98" fmla="*/ 26 w 60"/>
                <a:gd name="T99" fmla="*/ 8 h 70"/>
                <a:gd name="T100" fmla="*/ 22 w 60"/>
                <a:gd name="T101" fmla="*/ 12 h 70"/>
                <a:gd name="T102" fmla="*/ 22 w 60"/>
                <a:gd name="T103" fmla="*/ 18 h 70"/>
                <a:gd name="T104" fmla="*/ 21 w 60"/>
                <a:gd name="T105" fmla="*/ 25 h 70"/>
                <a:gd name="T106" fmla="*/ 21 w 60"/>
                <a:gd name="T107" fmla="*/ 27 h 70"/>
                <a:gd name="T108" fmla="*/ 41 w 60"/>
                <a:gd name="T109" fmla="*/ 27 h 7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0"/>
                <a:gd name="T166" fmla="*/ 0 h 70"/>
                <a:gd name="T167" fmla="*/ 60 w 60"/>
                <a:gd name="T168" fmla="*/ 70 h 7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0" h="70">
                  <a:moveTo>
                    <a:pt x="60" y="32"/>
                  </a:moveTo>
                  <a:lnTo>
                    <a:pt x="21" y="32"/>
                  </a:lnTo>
                  <a:lnTo>
                    <a:pt x="22" y="41"/>
                  </a:lnTo>
                  <a:lnTo>
                    <a:pt x="24" y="47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6" y="58"/>
                  </a:lnTo>
                  <a:lnTo>
                    <a:pt x="41" y="58"/>
                  </a:lnTo>
                  <a:lnTo>
                    <a:pt x="46" y="58"/>
                  </a:lnTo>
                  <a:lnTo>
                    <a:pt x="50" y="56"/>
                  </a:lnTo>
                  <a:lnTo>
                    <a:pt x="55" y="53"/>
                  </a:lnTo>
                  <a:lnTo>
                    <a:pt x="58" y="47"/>
                  </a:lnTo>
                  <a:lnTo>
                    <a:pt x="60" y="47"/>
                  </a:lnTo>
                  <a:lnTo>
                    <a:pt x="56" y="56"/>
                  </a:lnTo>
                  <a:lnTo>
                    <a:pt x="53" y="61"/>
                  </a:lnTo>
                  <a:lnTo>
                    <a:pt x="48" y="66"/>
                  </a:lnTo>
                  <a:lnTo>
                    <a:pt x="43" y="68"/>
                  </a:lnTo>
                  <a:lnTo>
                    <a:pt x="38" y="70"/>
                  </a:lnTo>
                  <a:lnTo>
                    <a:pt x="31" y="70"/>
                  </a:lnTo>
                  <a:lnTo>
                    <a:pt x="24" y="70"/>
                  </a:lnTo>
                  <a:lnTo>
                    <a:pt x="17" y="68"/>
                  </a:lnTo>
                  <a:lnTo>
                    <a:pt x="12" y="65"/>
                  </a:lnTo>
                  <a:lnTo>
                    <a:pt x="7" y="59"/>
                  </a:lnTo>
                  <a:lnTo>
                    <a:pt x="3" y="53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3" y="20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7" y="3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6" y="3"/>
                  </a:lnTo>
                  <a:lnTo>
                    <a:pt x="51" y="8"/>
                  </a:lnTo>
                  <a:lnTo>
                    <a:pt x="55" y="12"/>
                  </a:lnTo>
                  <a:lnTo>
                    <a:pt x="58" y="18"/>
                  </a:lnTo>
                  <a:lnTo>
                    <a:pt x="60" y="25"/>
                  </a:lnTo>
                  <a:lnTo>
                    <a:pt x="60" y="32"/>
                  </a:lnTo>
                  <a:close/>
                  <a:moveTo>
                    <a:pt x="41" y="27"/>
                  </a:moveTo>
                  <a:lnTo>
                    <a:pt x="41" y="20"/>
                  </a:lnTo>
                  <a:lnTo>
                    <a:pt x="41" y="15"/>
                  </a:lnTo>
                  <a:lnTo>
                    <a:pt x="41" y="12"/>
                  </a:lnTo>
                  <a:lnTo>
                    <a:pt x="39" y="8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2" y="3"/>
                  </a:lnTo>
                  <a:lnTo>
                    <a:pt x="29" y="5"/>
                  </a:lnTo>
                  <a:lnTo>
                    <a:pt x="26" y="8"/>
                  </a:lnTo>
                  <a:lnTo>
                    <a:pt x="22" y="12"/>
                  </a:lnTo>
                  <a:lnTo>
                    <a:pt x="22" y="18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2" name="Freeform 155"/>
            <p:cNvSpPr>
              <a:spLocks/>
            </p:cNvSpPr>
            <p:nvPr/>
          </p:nvSpPr>
          <p:spPr bwMode="auto">
            <a:xfrm>
              <a:off x="2922" y="1899"/>
              <a:ext cx="46" cy="105"/>
            </a:xfrm>
            <a:custGeom>
              <a:avLst/>
              <a:gdLst>
                <a:gd name="T0" fmla="*/ 46 w 46"/>
                <a:gd name="T1" fmla="*/ 0 h 105"/>
                <a:gd name="T2" fmla="*/ 10 w 46"/>
                <a:gd name="T3" fmla="*/ 105 h 105"/>
                <a:gd name="T4" fmla="*/ 0 w 46"/>
                <a:gd name="T5" fmla="*/ 105 h 105"/>
                <a:gd name="T6" fmla="*/ 36 w 46"/>
                <a:gd name="T7" fmla="*/ 0 h 105"/>
                <a:gd name="T8" fmla="*/ 46 w 46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105"/>
                <a:gd name="T17" fmla="*/ 46 w 46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105">
                  <a:moveTo>
                    <a:pt x="46" y="0"/>
                  </a:moveTo>
                  <a:lnTo>
                    <a:pt x="10" y="105"/>
                  </a:lnTo>
                  <a:lnTo>
                    <a:pt x="0" y="105"/>
                  </a:lnTo>
                  <a:lnTo>
                    <a:pt x="3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3" name="Freeform 156"/>
            <p:cNvSpPr>
              <a:spLocks noEditPoints="1"/>
            </p:cNvSpPr>
            <p:nvPr/>
          </p:nvSpPr>
          <p:spPr bwMode="auto">
            <a:xfrm>
              <a:off x="2967" y="1899"/>
              <a:ext cx="109" cy="105"/>
            </a:xfrm>
            <a:custGeom>
              <a:avLst/>
              <a:gdLst>
                <a:gd name="T0" fmla="*/ 65 w 109"/>
                <a:gd name="T1" fmla="*/ 76 h 105"/>
                <a:gd name="T2" fmla="*/ 27 w 109"/>
                <a:gd name="T3" fmla="*/ 76 h 105"/>
                <a:gd name="T4" fmla="*/ 24 w 109"/>
                <a:gd name="T5" fmla="*/ 86 h 105"/>
                <a:gd name="T6" fmla="*/ 22 w 109"/>
                <a:gd name="T7" fmla="*/ 89 h 105"/>
                <a:gd name="T8" fmla="*/ 22 w 109"/>
                <a:gd name="T9" fmla="*/ 93 h 105"/>
                <a:gd name="T10" fmla="*/ 22 w 109"/>
                <a:gd name="T11" fmla="*/ 96 h 105"/>
                <a:gd name="T12" fmla="*/ 25 w 109"/>
                <a:gd name="T13" fmla="*/ 100 h 105"/>
                <a:gd name="T14" fmla="*/ 29 w 109"/>
                <a:gd name="T15" fmla="*/ 100 h 105"/>
                <a:gd name="T16" fmla="*/ 34 w 109"/>
                <a:gd name="T17" fmla="*/ 101 h 105"/>
                <a:gd name="T18" fmla="*/ 34 w 109"/>
                <a:gd name="T19" fmla="*/ 105 h 105"/>
                <a:gd name="T20" fmla="*/ 0 w 109"/>
                <a:gd name="T21" fmla="*/ 105 h 105"/>
                <a:gd name="T22" fmla="*/ 0 w 109"/>
                <a:gd name="T23" fmla="*/ 101 h 105"/>
                <a:gd name="T24" fmla="*/ 5 w 109"/>
                <a:gd name="T25" fmla="*/ 100 h 105"/>
                <a:gd name="T26" fmla="*/ 10 w 109"/>
                <a:gd name="T27" fmla="*/ 96 h 105"/>
                <a:gd name="T28" fmla="*/ 12 w 109"/>
                <a:gd name="T29" fmla="*/ 93 h 105"/>
                <a:gd name="T30" fmla="*/ 15 w 109"/>
                <a:gd name="T31" fmla="*/ 88 h 105"/>
                <a:gd name="T32" fmla="*/ 18 w 109"/>
                <a:gd name="T33" fmla="*/ 81 h 105"/>
                <a:gd name="T34" fmla="*/ 54 w 109"/>
                <a:gd name="T35" fmla="*/ 0 h 105"/>
                <a:gd name="T36" fmla="*/ 56 w 109"/>
                <a:gd name="T37" fmla="*/ 0 h 105"/>
                <a:gd name="T38" fmla="*/ 92 w 109"/>
                <a:gd name="T39" fmla="*/ 84 h 105"/>
                <a:gd name="T40" fmla="*/ 95 w 109"/>
                <a:gd name="T41" fmla="*/ 91 h 105"/>
                <a:gd name="T42" fmla="*/ 99 w 109"/>
                <a:gd name="T43" fmla="*/ 94 h 105"/>
                <a:gd name="T44" fmla="*/ 101 w 109"/>
                <a:gd name="T45" fmla="*/ 98 h 105"/>
                <a:gd name="T46" fmla="*/ 104 w 109"/>
                <a:gd name="T47" fmla="*/ 100 h 105"/>
                <a:gd name="T48" fmla="*/ 109 w 109"/>
                <a:gd name="T49" fmla="*/ 101 h 105"/>
                <a:gd name="T50" fmla="*/ 109 w 109"/>
                <a:gd name="T51" fmla="*/ 105 h 105"/>
                <a:gd name="T52" fmla="*/ 61 w 109"/>
                <a:gd name="T53" fmla="*/ 105 h 105"/>
                <a:gd name="T54" fmla="*/ 61 w 109"/>
                <a:gd name="T55" fmla="*/ 101 h 105"/>
                <a:gd name="T56" fmla="*/ 63 w 109"/>
                <a:gd name="T57" fmla="*/ 101 h 105"/>
                <a:gd name="T58" fmla="*/ 68 w 109"/>
                <a:gd name="T59" fmla="*/ 100 h 105"/>
                <a:gd name="T60" fmla="*/ 71 w 109"/>
                <a:gd name="T61" fmla="*/ 100 h 105"/>
                <a:gd name="T62" fmla="*/ 71 w 109"/>
                <a:gd name="T63" fmla="*/ 98 h 105"/>
                <a:gd name="T64" fmla="*/ 73 w 109"/>
                <a:gd name="T65" fmla="*/ 96 h 105"/>
                <a:gd name="T66" fmla="*/ 73 w 109"/>
                <a:gd name="T67" fmla="*/ 94 h 105"/>
                <a:gd name="T68" fmla="*/ 71 w 109"/>
                <a:gd name="T69" fmla="*/ 93 h 105"/>
                <a:gd name="T70" fmla="*/ 71 w 109"/>
                <a:gd name="T71" fmla="*/ 91 h 105"/>
                <a:gd name="T72" fmla="*/ 70 w 109"/>
                <a:gd name="T73" fmla="*/ 88 h 105"/>
                <a:gd name="T74" fmla="*/ 65 w 109"/>
                <a:gd name="T75" fmla="*/ 76 h 105"/>
                <a:gd name="T76" fmla="*/ 61 w 109"/>
                <a:gd name="T77" fmla="*/ 69 h 105"/>
                <a:gd name="T78" fmla="*/ 46 w 109"/>
                <a:gd name="T79" fmla="*/ 33 h 105"/>
                <a:gd name="T80" fmla="*/ 30 w 109"/>
                <a:gd name="T81" fmla="*/ 69 h 105"/>
                <a:gd name="T82" fmla="*/ 61 w 109"/>
                <a:gd name="T83" fmla="*/ 69 h 10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9"/>
                <a:gd name="T127" fmla="*/ 0 h 105"/>
                <a:gd name="T128" fmla="*/ 109 w 109"/>
                <a:gd name="T129" fmla="*/ 105 h 10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9" h="105">
                  <a:moveTo>
                    <a:pt x="65" y="76"/>
                  </a:moveTo>
                  <a:lnTo>
                    <a:pt x="27" y="76"/>
                  </a:lnTo>
                  <a:lnTo>
                    <a:pt x="24" y="86"/>
                  </a:lnTo>
                  <a:lnTo>
                    <a:pt x="22" y="89"/>
                  </a:lnTo>
                  <a:lnTo>
                    <a:pt x="22" y="93"/>
                  </a:lnTo>
                  <a:lnTo>
                    <a:pt x="22" y="96"/>
                  </a:lnTo>
                  <a:lnTo>
                    <a:pt x="25" y="100"/>
                  </a:lnTo>
                  <a:lnTo>
                    <a:pt x="29" y="100"/>
                  </a:lnTo>
                  <a:lnTo>
                    <a:pt x="34" y="101"/>
                  </a:lnTo>
                  <a:lnTo>
                    <a:pt x="34" y="105"/>
                  </a:lnTo>
                  <a:lnTo>
                    <a:pt x="0" y="105"/>
                  </a:lnTo>
                  <a:lnTo>
                    <a:pt x="0" y="101"/>
                  </a:lnTo>
                  <a:lnTo>
                    <a:pt x="5" y="100"/>
                  </a:lnTo>
                  <a:lnTo>
                    <a:pt x="10" y="96"/>
                  </a:lnTo>
                  <a:lnTo>
                    <a:pt x="12" y="93"/>
                  </a:lnTo>
                  <a:lnTo>
                    <a:pt x="15" y="88"/>
                  </a:lnTo>
                  <a:lnTo>
                    <a:pt x="18" y="81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92" y="84"/>
                  </a:lnTo>
                  <a:lnTo>
                    <a:pt x="95" y="91"/>
                  </a:lnTo>
                  <a:lnTo>
                    <a:pt x="99" y="94"/>
                  </a:lnTo>
                  <a:lnTo>
                    <a:pt x="101" y="98"/>
                  </a:lnTo>
                  <a:lnTo>
                    <a:pt x="104" y="100"/>
                  </a:lnTo>
                  <a:lnTo>
                    <a:pt x="109" y="101"/>
                  </a:lnTo>
                  <a:lnTo>
                    <a:pt x="109" y="105"/>
                  </a:lnTo>
                  <a:lnTo>
                    <a:pt x="61" y="105"/>
                  </a:lnTo>
                  <a:lnTo>
                    <a:pt x="61" y="101"/>
                  </a:lnTo>
                  <a:lnTo>
                    <a:pt x="63" y="101"/>
                  </a:lnTo>
                  <a:lnTo>
                    <a:pt x="68" y="100"/>
                  </a:lnTo>
                  <a:lnTo>
                    <a:pt x="71" y="100"/>
                  </a:lnTo>
                  <a:lnTo>
                    <a:pt x="71" y="98"/>
                  </a:lnTo>
                  <a:lnTo>
                    <a:pt x="73" y="96"/>
                  </a:lnTo>
                  <a:lnTo>
                    <a:pt x="73" y="94"/>
                  </a:lnTo>
                  <a:lnTo>
                    <a:pt x="71" y="93"/>
                  </a:lnTo>
                  <a:lnTo>
                    <a:pt x="71" y="91"/>
                  </a:lnTo>
                  <a:lnTo>
                    <a:pt x="70" y="88"/>
                  </a:lnTo>
                  <a:lnTo>
                    <a:pt x="65" y="76"/>
                  </a:lnTo>
                  <a:close/>
                  <a:moveTo>
                    <a:pt x="61" y="69"/>
                  </a:moveTo>
                  <a:lnTo>
                    <a:pt x="46" y="33"/>
                  </a:lnTo>
                  <a:lnTo>
                    <a:pt x="30" y="69"/>
                  </a:lnTo>
                  <a:lnTo>
                    <a:pt x="61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4" name="Freeform 157"/>
            <p:cNvSpPr>
              <a:spLocks/>
            </p:cNvSpPr>
            <p:nvPr/>
          </p:nvSpPr>
          <p:spPr bwMode="auto">
            <a:xfrm>
              <a:off x="3319" y="1761"/>
              <a:ext cx="1116" cy="186"/>
            </a:xfrm>
            <a:custGeom>
              <a:avLst/>
              <a:gdLst>
                <a:gd name="T0" fmla="*/ 0 w 1116"/>
                <a:gd name="T1" fmla="*/ 0 h 186"/>
                <a:gd name="T2" fmla="*/ 0 w 1116"/>
                <a:gd name="T3" fmla="*/ 0 h 186"/>
                <a:gd name="T4" fmla="*/ 2 w 1116"/>
                <a:gd name="T5" fmla="*/ 0 h 186"/>
                <a:gd name="T6" fmla="*/ 5 w 1116"/>
                <a:gd name="T7" fmla="*/ 2 h 186"/>
                <a:gd name="T8" fmla="*/ 12 w 1116"/>
                <a:gd name="T9" fmla="*/ 5 h 186"/>
                <a:gd name="T10" fmla="*/ 24 w 1116"/>
                <a:gd name="T11" fmla="*/ 10 h 186"/>
                <a:gd name="T12" fmla="*/ 41 w 1116"/>
                <a:gd name="T13" fmla="*/ 17 h 186"/>
                <a:gd name="T14" fmla="*/ 67 w 1116"/>
                <a:gd name="T15" fmla="*/ 27 h 186"/>
                <a:gd name="T16" fmla="*/ 99 w 1116"/>
                <a:gd name="T17" fmla="*/ 41 h 186"/>
                <a:gd name="T18" fmla="*/ 140 w 1116"/>
                <a:gd name="T19" fmla="*/ 58 h 186"/>
                <a:gd name="T20" fmla="*/ 188 w 1116"/>
                <a:gd name="T21" fmla="*/ 79 h 186"/>
                <a:gd name="T22" fmla="*/ 244 w 1116"/>
                <a:gd name="T23" fmla="*/ 101 h 186"/>
                <a:gd name="T24" fmla="*/ 306 w 1116"/>
                <a:gd name="T25" fmla="*/ 121 h 186"/>
                <a:gd name="T26" fmla="*/ 371 w 1116"/>
                <a:gd name="T27" fmla="*/ 142 h 186"/>
                <a:gd name="T28" fmla="*/ 439 w 1116"/>
                <a:gd name="T29" fmla="*/ 159 h 186"/>
                <a:gd name="T30" fmla="*/ 509 w 1116"/>
                <a:gd name="T31" fmla="*/ 174 h 186"/>
                <a:gd name="T32" fmla="*/ 578 w 1116"/>
                <a:gd name="T33" fmla="*/ 183 h 186"/>
                <a:gd name="T34" fmla="*/ 648 w 1116"/>
                <a:gd name="T35" fmla="*/ 186 h 186"/>
                <a:gd name="T36" fmla="*/ 715 w 1116"/>
                <a:gd name="T37" fmla="*/ 185 h 186"/>
                <a:gd name="T38" fmla="*/ 779 w 1116"/>
                <a:gd name="T39" fmla="*/ 178 h 186"/>
                <a:gd name="T40" fmla="*/ 841 w 1116"/>
                <a:gd name="T41" fmla="*/ 169 h 186"/>
                <a:gd name="T42" fmla="*/ 897 w 1116"/>
                <a:gd name="T43" fmla="*/ 157 h 186"/>
                <a:gd name="T44" fmla="*/ 947 w 1116"/>
                <a:gd name="T45" fmla="*/ 145 h 186"/>
                <a:gd name="T46" fmla="*/ 991 w 1116"/>
                <a:gd name="T47" fmla="*/ 133 h 186"/>
                <a:gd name="T48" fmla="*/ 1029 w 1116"/>
                <a:gd name="T49" fmla="*/ 123 h 186"/>
                <a:gd name="T50" fmla="*/ 1058 w 1116"/>
                <a:gd name="T51" fmla="*/ 114 h 186"/>
                <a:gd name="T52" fmla="*/ 1080 w 1116"/>
                <a:gd name="T53" fmla="*/ 108 h 186"/>
                <a:gd name="T54" fmla="*/ 1096 w 1116"/>
                <a:gd name="T55" fmla="*/ 104 h 186"/>
                <a:gd name="T56" fmla="*/ 1106 w 1116"/>
                <a:gd name="T57" fmla="*/ 101 h 186"/>
                <a:gd name="T58" fmla="*/ 1113 w 1116"/>
                <a:gd name="T59" fmla="*/ 99 h 186"/>
                <a:gd name="T60" fmla="*/ 1116 w 1116"/>
                <a:gd name="T61" fmla="*/ 97 h 186"/>
                <a:gd name="T62" fmla="*/ 1116 w 1116"/>
                <a:gd name="T63" fmla="*/ 97 h 186"/>
                <a:gd name="T64" fmla="*/ 1116 w 1116"/>
                <a:gd name="T65" fmla="*/ 97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16"/>
                <a:gd name="T100" fmla="*/ 0 h 186"/>
                <a:gd name="T101" fmla="*/ 1116 w 111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16" h="186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12" y="5"/>
                  </a:lnTo>
                  <a:lnTo>
                    <a:pt x="24" y="10"/>
                  </a:lnTo>
                  <a:lnTo>
                    <a:pt x="41" y="17"/>
                  </a:lnTo>
                  <a:lnTo>
                    <a:pt x="67" y="27"/>
                  </a:lnTo>
                  <a:lnTo>
                    <a:pt x="99" y="41"/>
                  </a:lnTo>
                  <a:lnTo>
                    <a:pt x="140" y="58"/>
                  </a:lnTo>
                  <a:lnTo>
                    <a:pt x="188" y="79"/>
                  </a:lnTo>
                  <a:lnTo>
                    <a:pt x="244" y="101"/>
                  </a:lnTo>
                  <a:lnTo>
                    <a:pt x="306" y="121"/>
                  </a:lnTo>
                  <a:lnTo>
                    <a:pt x="371" y="142"/>
                  </a:lnTo>
                  <a:lnTo>
                    <a:pt x="439" y="159"/>
                  </a:lnTo>
                  <a:lnTo>
                    <a:pt x="509" y="174"/>
                  </a:lnTo>
                  <a:lnTo>
                    <a:pt x="578" y="183"/>
                  </a:lnTo>
                  <a:lnTo>
                    <a:pt x="648" y="186"/>
                  </a:lnTo>
                  <a:lnTo>
                    <a:pt x="715" y="185"/>
                  </a:lnTo>
                  <a:lnTo>
                    <a:pt x="779" y="178"/>
                  </a:lnTo>
                  <a:lnTo>
                    <a:pt x="841" y="169"/>
                  </a:lnTo>
                  <a:lnTo>
                    <a:pt x="897" y="157"/>
                  </a:lnTo>
                  <a:lnTo>
                    <a:pt x="947" y="145"/>
                  </a:lnTo>
                  <a:lnTo>
                    <a:pt x="991" y="133"/>
                  </a:lnTo>
                  <a:lnTo>
                    <a:pt x="1029" y="123"/>
                  </a:lnTo>
                  <a:lnTo>
                    <a:pt x="1058" y="114"/>
                  </a:lnTo>
                  <a:lnTo>
                    <a:pt x="1080" y="108"/>
                  </a:lnTo>
                  <a:lnTo>
                    <a:pt x="1096" y="104"/>
                  </a:lnTo>
                  <a:lnTo>
                    <a:pt x="1106" y="101"/>
                  </a:lnTo>
                  <a:lnTo>
                    <a:pt x="1113" y="99"/>
                  </a:lnTo>
                  <a:lnTo>
                    <a:pt x="1116" y="9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5" name="Freeform 158"/>
            <p:cNvSpPr>
              <a:spLocks/>
            </p:cNvSpPr>
            <p:nvPr/>
          </p:nvSpPr>
          <p:spPr bwMode="auto">
            <a:xfrm>
              <a:off x="4381" y="1858"/>
              <a:ext cx="54" cy="29"/>
            </a:xfrm>
            <a:custGeom>
              <a:avLst/>
              <a:gdLst>
                <a:gd name="T0" fmla="*/ 0 w 54"/>
                <a:gd name="T1" fmla="*/ 2 h 29"/>
                <a:gd name="T2" fmla="*/ 54 w 54"/>
                <a:gd name="T3" fmla="*/ 0 h 29"/>
                <a:gd name="T4" fmla="*/ 6 w 54"/>
                <a:gd name="T5" fmla="*/ 29 h 29"/>
                <a:gd name="T6" fmla="*/ 0 60000 65536"/>
                <a:gd name="T7" fmla="*/ 0 60000 65536"/>
                <a:gd name="T8" fmla="*/ 0 60000 65536"/>
                <a:gd name="T9" fmla="*/ 0 w 54"/>
                <a:gd name="T10" fmla="*/ 0 h 29"/>
                <a:gd name="T11" fmla="*/ 54 w 54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29">
                  <a:moveTo>
                    <a:pt x="0" y="2"/>
                  </a:moveTo>
                  <a:lnTo>
                    <a:pt x="54" y="0"/>
                  </a:lnTo>
                  <a:lnTo>
                    <a:pt x="6" y="29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6" name="Rectangle 159"/>
            <p:cNvSpPr>
              <a:spLocks noChangeArrowheads="1"/>
            </p:cNvSpPr>
            <p:nvPr/>
          </p:nvSpPr>
          <p:spPr bwMode="auto">
            <a:xfrm>
              <a:off x="3852" y="2060"/>
              <a:ext cx="41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07" name="Freeform 160"/>
            <p:cNvSpPr>
              <a:spLocks noEditPoints="1"/>
            </p:cNvSpPr>
            <p:nvPr/>
          </p:nvSpPr>
          <p:spPr bwMode="auto">
            <a:xfrm>
              <a:off x="3904" y="2031"/>
              <a:ext cx="59" cy="72"/>
            </a:xfrm>
            <a:custGeom>
              <a:avLst/>
              <a:gdLst>
                <a:gd name="T0" fmla="*/ 59 w 59"/>
                <a:gd name="T1" fmla="*/ 34 h 72"/>
                <a:gd name="T2" fmla="*/ 20 w 59"/>
                <a:gd name="T3" fmla="*/ 34 h 72"/>
                <a:gd name="T4" fmla="*/ 22 w 59"/>
                <a:gd name="T5" fmla="*/ 41 h 72"/>
                <a:gd name="T6" fmla="*/ 24 w 59"/>
                <a:gd name="T7" fmla="*/ 48 h 72"/>
                <a:gd name="T8" fmla="*/ 29 w 59"/>
                <a:gd name="T9" fmla="*/ 53 h 72"/>
                <a:gd name="T10" fmla="*/ 32 w 59"/>
                <a:gd name="T11" fmla="*/ 56 h 72"/>
                <a:gd name="T12" fmla="*/ 35 w 59"/>
                <a:gd name="T13" fmla="*/ 58 h 72"/>
                <a:gd name="T14" fmla="*/ 41 w 59"/>
                <a:gd name="T15" fmla="*/ 58 h 72"/>
                <a:gd name="T16" fmla="*/ 46 w 59"/>
                <a:gd name="T17" fmla="*/ 58 h 72"/>
                <a:gd name="T18" fmla="*/ 49 w 59"/>
                <a:gd name="T19" fmla="*/ 56 h 72"/>
                <a:gd name="T20" fmla="*/ 53 w 59"/>
                <a:gd name="T21" fmla="*/ 53 h 72"/>
                <a:gd name="T22" fmla="*/ 58 w 59"/>
                <a:gd name="T23" fmla="*/ 48 h 72"/>
                <a:gd name="T24" fmla="*/ 59 w 59"/>
                <a:gd name="T25" fmla="*/ 50 h 72"/>
                <a:gd name="T26" fmla="*/ 56 w 59"/>
                <a:gd name="T27" fmla="*/ 56 h 72"/>
                <a:gd name="T28" fmla="*/ 51 w 59"/>
                <a:gd name="T29" fmla="*/ 62 h 72"/>
                <a:gd name="T30" fmla="*/ 47 w 59"/>
                <a:gd name="T31" fmla="*/ 67 h 72"/>
                <a:gd name="T32" fmla="*/ 42 w 59"/>
                <a:gd name="T33" fmla="*/ 70 h 72"/>
                <a:gd name="T34" fmla="*/ 37 w 59"/>
                <a:gd name="T35" fmla="*/ 72 h 72"/>
                <a:gd name="T36" fmla="*/ 30 w 59"/>
                <a:gd name="T37" fmla="*/ 72 h 72"/>
                <a:gd name="T38" fmla="*/ 24 w 59"/>
                <a:gd name="T39" fmla="*/ 70 h 72"/>
                <a:gd name="T40" fmla="*/ 17 w 59"/>
                <a:gd name="T41" fmla="*/ 68 h 72"/>
                <a:gd name="T42" fmla="*/ 12 w 59"/>
                <a:gd name="T43" fmla="*/ 65 h 72"/>
                <a:gd name="T44" fmla="*/ 6 w 59"/>
                <a:gd name="T45" fmla="*/ 60 h 72"/>
                <a:gd name="T46" fmla="*/ 3 w 59"/>
                <a:gd name="T47" fmla="*/ 53 h 72"/>
                <a:gd name="T48" fmla="*/ 0 w 59"/>
                <a:gd name="T49" fmla="*/ 46 h 72"/>
                <a:gd name="T50" fmla="*/ 0 w 59"/>
                <a:gd name="T51" fmla="*/ 38 h 72"/>
                <a:gd name="T52" fmla="*/ 0 w 59"/>
                <a:gd name="T53" fmla="*/ 29 h 72"/>
                <a:gd name="T54" fmla="*/ 1 w 59"/>
                <a:gd name="T55" fmla="*/ 22 h 72"/>
                <a:gd name="T56" fmla="*/ 5 w 59"/>
                <a:gd name="T57" fmla="*/ 15 h 72"/>
                <a:gd name="T58" fmla="*/ 10 w 59"/>
                <a:gd name="T59" fmla="*/ 10 h 72"/>
                <a:gd name="T60" fmla="*/ 17 w 59"/>
                <a:gd name="T61" fmla="*/ 5 h 72"/>
                <a:gd name="T62" fmla="*/ 24 w 59"/>
                <a:gd name="T63" fmla="*/ 2 h 72"/>
                <a:gd name="T64" fmla="*/ 32 w 59"/>
                <a:gd name="T65" fmla="*/ 0 h 72"/>
                <a:gd name="T66" fmla="*/ 39 w 59"/>
                <a:gd name="T67" fmla="*/ 2 h 72"/>
                <a:gd name="T68" fmla="*/ 46 w 59"/>
                <a:gd name="T69" fmla="*/ 3 h 72"/>
                <a:gd name="T70" fmla="*/ 51 w 59"/>
                <a:gd name="T71" fmla="*/ 9 h 72"/>
                <a:gd name="T72" fmla="*/ 54 w 59"/>
                <a:gd name="T73" fmla="*/ 14 h 72"/>
                <a:gd name="T74" fmla="*/ 58 w 59"/>
                <a:gd name="T75" fmla="*/ 19 h 72"/>
                <a:gd name="T76" fmla="*/ 59 w 59"/>
                <a:gd name="T77" fmla="*/ 26 h 72"/>
                <a:gd name="T78" fmla="*/ 59 w 59"/>
                <a:gd name="T79" fmla="*/ 34 h 72"/>
                <a:gd name="T80" fmla="*/ 41 w 59"/>
                <a:gd name="T81" fmla="*/ 29 h 72"/>
                <a:gd name="T82" fmla="*/ 41 w 59"/>
                <a:gd name="T83" fmla="*/ 22 h 72"/>
                <a:gd name="T84" fmla="*/ 41 w 59"/>
                <a:gd name="T85" fmla="*/ 17 h 72"/>
                <a:gd name="T86" fmla="*/ 39 w 59"/>
                <a:gd name="T87" fmla="*/ 12 h 72"/>
                <a:gd name="T88" fmla="*/ 37 w 59"/>
                <a:gd name="T89" fmla="*/ 9 h 72"/>
                <a:gd name="T90" fmla="*/ 35 w 59"/>
                <a:gd name="T91" fmla="*/ 7 h 72"/>
                <a:gd name="T92" fmla="*/ 34 w 59"/>
                <a:gd name="T93" fmla="*/ 5 h 72"/>
                <a:gd name="T94" fmla="*/ 30 w 59"/>
                <a:gd name="T95" fmla="*/ 5 h 72"/>
                <a:gd name="T96" fmla="*/ 27 w 59"/>
                <a:gd name="T97" fmla="*/ 5 h 72"/>
                <a:gd name="T98" fmla="*/ 25 w 59"/>
                <a:gd name="T99" fmla="*/ 9 h 72"/>
                <a:gd name="T100" fmla="*/ 22 w 59"/>
                <a:gd name="T101" fmla="*/ 14 h 72"/>
                <a:gd name="T102" fmla="*/ 20 w 59"/>
                <a:gd name="T103" fmla="*/ 19 h 72"/>
                <a:gd name="T104" fmla="*/ 20 w 59"/>
                <a:gd name="T105" fmla="*/ 26 h 72"/>
                <a:gd name="T106" fmla="*/ 20 w 59"/>
                <a:gd name="T107" fmla="*/ 29 h 72"/>
                <a:gd name="T108" fmla="*/ 41 w 59"/>
                <a:gd name="T109" fmla="*/ 29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9"/>
                <a:gd name="T166" fmla="*/ 0 h 72"/>
                <a:gd name="T167" fmla="*/ 59 w 59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9" h="72">
                  <a:moveTo>
                    <a:pt x="59" y="34"/>
                  </a:moveTo>
                  <a:lnTo>
                    <a:pt x="20" y="34"/>
                  </a:lnTo>
                  <a:lnTo>
                    <a:pt x="22" y="41"/>
                  </a:lnTo>
                  <a:lnTo>
                    <a:pt x="24" y="48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5" y="58"/>
                  </a:lnTo>
                  <a:lnTo>
                    <a:pt x="41" y="58"/>
                  </a:lnTo>
                  <a:lnTo>
                    <a:pt x="46" y="58"/>
                  </a:lnTo>
                  <a:lnTo>
                    <a:pt x="49" y="56"/>
                  </a:lnTo>
                  <a:lnTo>
                    <a:pt x="53" y="53"/>
                  </a:lnTo>
                  <a:lnTo>
                    <a:pt x="58" y="48"/>
                  </a:lnTo>
                  <a:lnTo>
                    <a:pt x="59" y="50"/>
                  </a:lnTo>
                  <a:lnTo>
                    <a:pt x="56" y="56"/>
                  </a:lnTo>
                  <a:lnTo>
                    <a:pt x="51" y="62"/>
                  </a:lnTo>
                  <a:lnTo>
                    <a:pt x="47" y="67"/>
                  </a:lnTo>
                  <a:lnTo>
                    <a:pt x="42" y="70"/>
                  </a:lnTo>
                  <a:lnTo>
                    <a:pt x="37" y="72"/>
                  </a:lnTo>
                  <a:lnTo>
                    <a:pt x="30" y="72"/>
                  </a:lnTo>
                  <a:lnTo>
                    <a:pt x="24" y="70"/>
                  </a:lnTo>
                  <a:lnTo>
                    <a:pt x="17" y="68"/>
                  </a:lnTo>
                  <a:lnTo>
                    <a:pt x="12" y="65"/>
                  </a:lnTo>
                  <a:lnTo>
                    <a:pt x="6" y="60"/>
                  </a:lnTo>
                  <a:lnTo>
                    <a:pt x="3" y="53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7" y="5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39" y="2"/>
                  </a:lnTo>
                  <a:lnTo>
                    <a:pt x="46" y="3"/>
                  </a:lnTo>
                  <a:lnTo>
                    <a:pt x="51" y="9"/>
                  </a:lnTo>
                  <a:lnTo>
                    <a:pt x="54" y="14"/>
                  </a:lnTo>
                  <a:lnTo>
                    <a:pt x="58" y="19"/>
                  </a:lnTo>
                  <a:lnTo>
                    <a:pt x="59" y="26"/>
                  </a:lnTo>
                  <a:lnTo>
                    <a:pt x="59" y="34"/>
                  </a:lnTo>
                  <a:close/>
                  <a:moveTo>
                    <a:pt x="41" y="29"/>
                  </a:moveTo>
                  <a:lnTo>
                    <a:pt x="41" y="22"/>
                  </a:lnTo>
                  <a:lnTo>
                    <a:pt x="41" y="17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5" y="7"/>
                  </a:lnTo>
                  <a:lnTo>
                    <a:pt x="34" y="5"/>
                  </a:lnTo>
                  <a:lnTo>
                    <a:pt x="30" y="5"/>
                  </a:lnTo>
                  <a:lnTo>
                    <a:pt x="27" y="5"/>
                  </a:lnTo>
                  <a:lnTo>
                    <a:pt x="25" y="9"/>
                  </a:lnTo>
                  <a:lnTo>
                    <a:pt x="22" y="14"/>
                  </a:lnTo>
                  <a:lnTo>
                    <a:pt x="20" y="19"/>
                  </a:lnTo>
                  <a:lnTo>
                    <a:pt x="20" y="26"/>
                  </a:lnTo>
                  <a:lnTo>
                    <a:pt x="20" y="29"/>
                  </a:lnTo>
                  <a:lnTo>
                    <a:pt x="41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8" name="Freeform 161"/>
            <p:cNvSpPr>
              <a:spLocks/>
            </p:cNvSpPr>
            <p:nvPr/>
          </p:nvSpPr>
          <p:spPr bwMode="auto">
            <a:xfrm>
              <a:off x="3975" y="2031"/>
              <a:ext cx="59" cy="70"/>
            </a:xfrm>
            <a:custGeom>
              <a:avLst/>
              <a:gdLst>
                <a:gd name="T0" fmla="*/ 28 w 59"/>
                <a:gd name="T1" fmla="*/ 2 h 70"/>
                <a:gd name="T2" fmla="*/ 28 w 59"/>
                <a:gd name="T3" fmla="*/ 17 h 70"/>
                <a:gd name="T4" fmla="*/ 31 w 59"/>
                <a:gd name="T5" fmla="*/ 10 h 70"/>
                <a:gd name="T6" fmla="*/ 36 w 59"/>
                <a:gd name="T7" fmla="*/ 7 h 70"/>
                <a:gd name="T8" fmla="*/ 40 w 59"/>
                <a:gd name="T9" fmla="*/ 3 h 70"/>
                <a:gd name="T10" fmla="*/ 45 w 59"/>
                <a:gd name="T11" fmla="*/ 2 h 70"/>
                <a:gd name="T12" fmla="*/ 50 w 59"/>
                <a:gd name="T13" fmla="*/ 0 h 70"/>
                <a:gd name="T14" fmla="*/ 53 w 59"/>
                <a:gd name="T15" fmla="*/ 0 h 70"/>
                <a:gd name="T16" fmla="*/ 57 w 59"/>
                <a:gd name="T17" fmla="*/ 3 h 70"/>
                <a:gd name="T18" fmla="*/ 59 w 59"/>
                <a:gd name="T19" fmla="*/ 5 h 70"/>
                <a:gd name="T20" fmla="*/ 59 w 59"/>
                <a:gd name="T21" fmla="*/ 10 h 70"/>
                <a:gd name="T22" fmla="*/ 59 w 59"/>
                <a:gd name="T23" fmla="*/ 14 h 70"/>
                <a:gd name="T24" fmla="*/ 57 w 59"/>
                <a:gd name="T25" fmla="*/ 17 h 70"/>
                <a:gd name="T26" fmla="*/ 53 w 59"/>
                <a:gd name="T27" fmla="*/ 21 h 70"/>
                <a:gd name="T28" fmla="*/ 50 w 59"/>
                <a:gd name="T29" fmla="*/ 21 h 70"/>
                <a:gd name="T30" fmla="*/ 47 w 59"/>
                <a:gd name="T31" fmla="*/ 21 h 70"/>
                <a:gd name="T32" fmla="*/ 43 w 59"/>
                <a:gd name="T33" fmla="*/ 17 h 70"/>
                <a:gd name="T34" fmla="*/ 41 w 59"/>
                <a:gd name="T35" fmla="*/ 15 h 70"/>
                <a:gd name="T36" fmla="*/ 40 w 59"/>
                <a:gd name="T37" fmla="*/ 15 h 70"/>
                <a:gd name="T38" fmla="*/ 40 w 59"/>
                <a:gd name="T39" fmla="*/ 14 h 70"/>
                <a:gd name="T40" fmla="*/ 38 w 59"/>
                <a:gd name="T41" fmla="*/ 14 h 70"/>
                <a:gd name="T42" fmla="*/ 36 w 59"/>
                <a:gd name="T43" fmla="*/ 15 h 70"/>
                <a:gd name="T44" fmla="*/ 35 w 59"/>
                <a:gd name="T45" fmla="*/ 15 h 70"/>
                <a:gd name="T46" fmla="*/ 31 w 59"/>
                <a:gd name="T47" fmla="*/ 19 h 70"/>
                <a:gd name="T48" fmla="*/ 29 w 59"/>
                <a:gd name="T49" fmla="*/ 22 h 70"/>
                <a:gd name="T50" fmla="*/ 28 w 59"/>
                <a:gd name="T51" fmla="*/ 31 h 70"/>
                <a:gd name="T52" fmla="*/ 28 w 59"/>
                <a:gd name="T53" fmla="*/ 38 h 70"/>
                <a:gd name="T54" fmla="*/ 28 w 59"/>
                <a:gd name="T55" fmla="*/ 53 h 70"/>
                <a:gd name="T56" fmla="*/ 28 w 59"/>
                <a:gd name="T57" fmla="*/ 56 h 70"/>
                <a:gd name="T58" fmla="*/ 28 w 59"/>
                <a:gd name="T59" fmla="*/ 62 h 70"/>
                <a:gd name="T60" fmla="*/ 28 w 59"/>
                <a:gd name="T61" fmla="*/ 63 h 70"/>
                <a:gd name="T62" fmla="*/ 28 w 59"/>
                <a:gd name="T63" fmla="*/ 65 h 70"/>
                <a:gd name="T64" fmla="*/ 29 w 59"/>
                <a:gd name="T65" fmla="*/ 65 h 70"/>
                <a:gd name="T66" fmla="*/ 31 w 59"/>
                <a:gd name="T67" fmla="*/ 67 h 70"/>
                <a:gd name="T68" fmla="*/ 33 w 59"/>
                <a:gd name="T69" fmla="*/ 67 h 70"/>
                <a:gd name="T70" fmla="*/ 33 w 59"/>
                <a:gd name="T71" fmla="*/ 70 h 70"/>
                <a:gd name="T72" fmla="*/ 0 w 59"/>
                <a:gd name="T73" fmla="*/ 70 h 70"/>
                <a:gd name="T74" fmla="*/ 0 w 59"/>
                <a:gd name="T75" fmla="*/ 67 h 70"/>
                <a:gd name="T76" fmla="*/ 4 w 59"/>
                <a:gd name="T77" fmla="*/ 67 h 70"/>
                <a:gd name="T78" fmla="*/ 6 w 59"/>
                <a:gd name="T79" fmla="*/ 65 h 70"/>
                <a:gd name="T80" fmla="*/ 6 w 59"/>
                <a:gd name="T81" fmla="*/ 63 h 70"/>
                <a:gd name="T82" fmla="*/ 6 w 59"/>
                <a:gd name="T83" fmla="*/ 58 h 70"/>
                <a:gd name="T84" fmla="*/ 6 w 59"/>
                <a:gd name="T85" fmla="*/ 55 h 70"/>
                <a:gd name="T86" fmla="*/ 6 w 59"/>
                <a:gd name="T87" fmla="*/ 17 h 70"/>
                <a:gd name="T88" fmla="*/ 6 w 59"/>
                <a:gd name="T89" fmla="*/ 12 h 70"/>
                <a:gd name="T90" fmla="*/ 6 w 59"/>
                <a:gd name="T91" fmla="*/ 10 h 70"/>
                <a:gd name="T92" fmla="*/ 6 w 59"/>
                <a:gd name="T93" fmla="*/ 7 h 70"/>
                <a:gd name="T94" fmla="*/ 4 w 59"/>
                <a:gd name="T95" fmla="*/ 7 h 70"/>
                <a:gd name="T96" fmla="*/ 2 w 59"/>
                <a:gd name="T97" fmla="*/ 5 h 70"/>
                <a:gd name="T98" fmla="*/ 0 w 59"/>
                <a:gd name="T99" fmla="*/ 5 h 70"/>
                <a:gd name="T100" fmla="*/ 0 w 59"/>
                <a:gd name="T101" fmla="*/ 2 h 70"/>
                <a:gd name="T102" fmla="*/ 28 w 59"/>
                <a:gd name="T103" fmla="*/ 2 h 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"/>
                <a:gd name="T157" fmla="*/ 0 h 70"/>
                <a:gd name="T158" fmla="*/ 59 w 59"/>
                <a:gd name="T159" fmla="*/ 70 h 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" h="70">
                  <a:moveTo>
                    <a:pt x="28" y="2"/>
                  </a:moveTo>
                  <a:lnTo>
                    <a:pt x="28" y="17"/>
                  </a:lnTo>
                  <a:lnTo>
                    <a:pt x="31" y="10"/>
                  </a:lnTo>
                  <a:lnTo>
                    <a:pt x="36" y="7"/>
                  </a:lnTo>
                  <a:lnTo>
                    <a:pt x="40" y="3"/>
                  </a:lnTo>
                  <a:lnTo>
                    <a:pt x="45" y="2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7" y="3"/>
                  </a:lnTo>
                  <a:lnTo>
                    <a:pt x="59" y="5"/>
                  </a:lnTo>
                  <a:lnTo>
                    <a:pt x="59" y="10"/>
                  </a:lnTo>
                  <a:lnTo>
                    <a:pt x="59" y="14"/>
                  </a:lnTo>
                  <a:lnTo>
                    <a:pt x="57" y="17"/>
                  </a:lnTo>
                  <a:lnTo>
                    <a:pt x="53" y="21"/>
                  </a:lnTo>
                  <a:lnTo>
                    <a:pt x="50" y="21"/>
                  </a:lnTo>
                  <a:lnTo>
                    <a:pt x="47" y="21"/>
                  </a:lnTo>
                  <a:lnTo>
                    <a:pt x="43" y="17"/>
                  </a:lnTo>
                  <a:lnTo>
                    <a:pt x="41" y="15"/>
                  </a:lnTo>
                  <a:lnTo>
                    <a:pt x="40" y="15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6" y="15"/>
                  </a:lnTo>
                  <a:lnTo>
                    <a:pt x="35" y="15"/>
                  </a:lnTo>
                  <a:lnTo>
                    <a:pt x="31" y="19"/>
                  </a:lnTo>
                  <a:lnTo>
                    <a:pt x="29" y="22"/>
                  </a:lnTo>
                  <a:lnTo>
                    <a:pt x="28" y="31"/>
                  </a:lnTo>
                  <a:lnTo>
                    <a:pt x="28" y="38"/>
                  </a:lnTo>
                  <a:lnTo>
                    <a:pt x="28" y="53"/>
                  </a:lnTo>
                  <a:lnTo>
                    <a:pt x="28" y="56"/>
                  </a:lnTo>
                  <a:lnTo>
                    <a:pt x="28" y="62"/>
                  </a:lnTo>
                  <a:lnTo>
                    <a:pt x="28" y="63"/>
                  </a:lnTo>
                  <a:lnTo>
                    <a:pt x="28" y="65"/>
                  </a:lnTo>
                  <a:lnTo>
                    <a:pt x="29" y="65"/>
                  </a:lnTo>
                  <a:lnTo>
                    <a:pt x="31" y="67"/>
                  </a:lnTo>
                  <a:lnTo>
                    <a:pt x="33" y="67"/>
                  </a:lnTo>
                  <a:lnTo>
                    <a:pt x="33" y="70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4" y="67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6" y="58"/>
                  </a:lnTo>
                  <a:lnTo>
                    <a:pt x="6" y="55"/>
                  </a:lnTo>
                  <a:lnTo>
                    <a:pt x="6" y="17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6" y="7"/>
                  </a:lnTo>
                  <a:lnTo>
                    <a:pt x="4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9" name="Freeform 162"/>
            <p:cNvSpPr>
              <a:spLocks/>
            </p:cNvSpPr>
            <p:nvPr/>
          </p:nvSpPr>
          <p:spPr bwMode="auto">
            <a:xfrm>
              <a:off x="4035" y="1999"/>
              <a:ext cx="45" cy="104"/>
            </a:xfrm>
            <a:custGeom>
              <a:avLst/>
              <a:gdLst>
                <a:gd name="T0" fmla="*/ 45 w 45"/>
                <a:gd name="T1" fmla="*/ 0 h 104"/>
                <a:gd name="T2" fmla="*/ 10 w 45"/>
                <a:gd name="T3" fmla="*/ 104 h 104"/>
                <a:gd name="T4" fmla="*/ 0 w 45"/>
                <a:gd name="T5" fmla="*/ 104 h 104"/>
                <a:gd name="T6" fmla="*/ 36 w 45"/>
                <a:gd name="T7" fmla="*/ 0 h 104"/>
                <a:gd name="T8" fmla="*/ 45 w 45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04"/>
                <a:gd name="T17" fmla="*/ 45 w 45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04">
                  <a:moveTo>
                    <a:pt x="45" y="0"/>
                  </a:moveTo>
                  <a:lnTo>
                    <a:pt x="10" y="104"/>
                  </a:lnTo>
                  <a:lnTo>
                    <a:pt x="0" y="104"/>
                  </a:lnTo>
                  <a:lnTo>
                    <a:pt x="36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0" name="Freeform 163"/>
            <p:cNvSpPr>
              <a:spLocks/>
            </p:cNvSpPr>
            <p:nvPr/>
          </p:nvSpPr>
          <p:spPr bwMode="auto">
            <a:xfrm>
              <a:off x="4081" y="1999"/>
              <a:ext cx="103" cy="104"/>
            </a:xfrm>
            <a:custGeom>
              <a:avLst/>
              <a:gdLst>
                <a:gd name="T0" fmla="*/ 36 w 103"/>
                <a:gd name="T1" fmla="*/ 0 h 104"/>
                <a:gd name="T2" fmla="*/ 82 w 103"/>
                <a:gd name="T3" fmla="*/ 61 h 104"/>
                <a:gd name="T4" fmla="*/ 82 w 103"/>
                <a:gd name="T5" fmla="*/ 22 h 104"/>
                <a:gd name="T6" fmla="*/ 82 w 103"/>
                <a:gd name="T7" fmla="*/ 15 h 104"/>
                <a:gd name="T8" fmla="*/ 82 w 103"/>
                <a:gd name="T9" fmla="*/ 12 h 104"/>
                <a:gd name="T10" fmla="*/ 81 w 103"/>
                <a:gd name="T11" fmla="*/ 8 h 104"/>
                <a:gd name="T12" fmla="*/ 77 w 103"/>
                <a:gd name="T13" fmla="*/ 5 h 104"/>
                <a:gd name="T14" fmla="*/ 74 w 103"/>
                <a:gd name="T15" fmla="*/ 5 h 104"/>
                <a:gd name="T16" fmla="*/ 69 w 103"/>
                <a:gd name="T17" fmla="*/ 3 h 104"/>
                <a:gd name="T18" fmla="*/ 69 w 103"/>
                <a:gd name="T19" fmla="*/ 0 h 104"/>
                <a:gd name="T20" fmla="*/ 103 w 103"/>
                <a:gd name="T21" fmla="*/ 0 h 104"/>
                <a:gd name="T22" fmla="*/ 103 w 103"/>
                <a:gd name="T23" fmla="*/ 3 h 104"/>
                <a:gd name="T24" fmla="*/ 98 w 103"/>
                <a:gd name="T25" fmla="*/ 5 h 104"/>
                <a:gd name="T26" fmla="*/ 94 w 103"/>
                <a:gd name="T27" fmla="*/ 6 h 104"/>
                <a:gd name="T28" fmla="*/ 93 w 103"/>
                <a:gd name="T29" fmla="*/ 8 h 104"/>
                <a:gd name="T30" fmla="*/ 91 w 103"/>
                <a:gd name="T31" fmla="*/ 10 h 104"/>
                <a:gd name="T32" fmla="*/ 89 w 103"/>
                <a:gd name="T33" fmla="*/ 15 h 104"/>
                <a:gd name="T34" fmla="*/ 89 w 103"/>
                <a:gd name="T35" fmla="*/ 22 h 104"/>
                <a:gd name="T36" fmla="*/ 89 w 103"/>
                <a:gd name="T37" fmla="*/ 104 h 104"/>
                <a:gd name="T38" fmla="*/ 86 w 103"/>
                <a:gd name="T39" fmla="*/ 104 h 104"/>
                <a:gd name="T40" fmla="*/ 21 w 103"/>
                <a:gd name="T41" fmla="*/ 20 h 104"/>
                <a:gd name="T42" fmla="*/ 21 w 103"/>
                <a:gd name="T43" fmla="*/ 85 h 104"/>
                <a:gd name="T44" fmla="*/ 21 w 103"/>
                <a:gd name="T45" fmla="*/ 90 h 104"/>
                <a:gd name="T46" fmla="*/ 23 w 103"/>
                <a:gd name="T47" fmla="*/ 94 h 104"/>
                <a:gd name="T48" fmla="*/ 24 w 103"/>
                <a:gd name="T49" fmla="*/ 95 h 104"/>
                <a:gd name="T50" fmla="*/ 29 w 103"/>
                <a:gd name="T51" fmla="*/ 99 h 104"/>
                <a:gd name="T52" fmla="*/ 33 w 103"/>
                <a:gd name="T53" fmla="*/ 99 h 104"/>
                <a:gd name="T54" fmla="*/ 35 w 103"/>
                <a:gd name="T55" fmla="*/ 99 h 104"/>
                <a:gd name="T56" fmla="*/ 35 w 103"/>
                <a:gd name="T57" fmla="*/ 102 h 104"/>
                <a:gd name="T58" fmla="*/ 0 w 103"/>
                <a:gd name="T59" fmla="*/ 102 h 104"/>
                <a:gd name="T60" fmla="*/ 0 w 103"/>
                <a:gd name="T61" fmla="*/ 99 h 104"/>
                <a:gd name="T62" fmla="*/ 6 w 103"/>
                <a:gd name="T63" fmla="*/ 99 h 104"/>
                <a:gd name="T64" fmla="*/ 9 w 103"/>
                <a:gd name="T65" fmla="*/ 97 h 104"/>
                <a:gd name="T66" fmla="*/ 12 w 103"/>
                <a:gd name="T67" fmla="*/ 95 h 104"/>
                <a:gd name="T68" fmla="*/ 14 w 103"/>
                <a:gd name="T69" fmla="*/ 94 h 104"/>
                <a:gd name="T70" fmla="*/ 14 w 103"/>
                <a:gd name="T71" fmla="*/ 88 h 104"/>
                <a:gd name="T72" fmla="*/ 14 w 103"/>
                <a:gd name="T73" fmla="*/ 85 h 104"/>
                <a:gd name="T74" fmla="*/ 14 w 103"/>
                <a:gd name="T75" fmla="*/ 12 h 104"/>
                <a:gd name="T76" fmla="*/ 12 w 103"/>
                <a:gd name="T77" fmla="*/ 10 h 104"/>
                <a:gd name="T78" fmla="*/ 11 w 103"/>
                <a:gd name="T79" fmla="*/ 6 h 104"/>
                <a:gd name="T80" fmla="*/ 7 w 103"/>
                <a:gd name="T81" fmla="*/ 5 h 104"/>
                <a:gd name="T82" fmla="*/ 4 w 103"/>
                <a:gd name="T83" fmla="*/ 5 h 104"/>
                <a:gd name="T84" fmla="*/ 0 w 103"/>
                <a:gd name="T85" fmla="*/ 3 h 104"/>
                <a:gd name="T86" fmla="*/ 0 w 103"/>
                <a:gd name="T87" fmla="*/ 0 h 104"/>
                <a:gd name="T88" fmla="*/ 36 w 103"/>
                <a:gd name="T89" fmla="*/ 0 h 10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3"/>
                <a:gd name="T136" fmla="*/ 0 h 104"/>
                <a:gd name="T137" fmla="*/ 103 w 103"/>
                <a:gd name="T138" fmla="*/ 104 h 10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3" h="104">
                  <a:moveTo>
                    <a:pt x="36" y="0"/>
                  </a:moveTo>
                  <a:lnTo>
                    <a:pt x="82" y="61"/>
                  </a:lnTo>
                  <a:lnTo>
                    <a:pt x="82" y="22"/>
                  </a:lnTo>
                  <a:lnTo>
                    <a:pt x="82" y="15"/>
                  </a:lnTo>
                  <a:lnTo>
                    <a:pt x="82" y="12"/>
                  </a:lnTo>
                  <a:lnTo>
                    <a:pt x="81" y="8"/>
                  </a:lnTo>
                  <a:lnTo>
                    <a:pt x="77" y="5"/>
                  </a:lnTo>
                  <a:lnTo>
                    <a:pt x="74" y="5"/>
                  </a:lnTo>
                  <a:lnTo>
                    <a:pt x="69" y="3"/>
                  </a:lnTo>
                  <a:lnTo>
                    <a:pt x="69" y="0"/>
                  </a:lnTo>
                  <a:lnTo>
                    <a:pt x="103" y="0"/>
                  </a:lnTo>
                  <a:lnTo>
                    <a:pt x="103" y="3"/>
                  </a:lnTo>
                  <a:lnTo>
                    <a:pt x="98" y="5"/>
                  </a:lnTo>
                  <a:lnTo>
                    <a:pt x="94" y="6"/>
                  </a:lnTo>
                  <a:lnTo>
                    <a:pt x="93" y="8"/>
                  </a:lnTo>
                  <a:lnTo>
                    <a:pt x="91" y="10"/>
                  </a:lnTo>
                  <a:lnTo>
                    <a:pt x="89" y="15"/>
                  </a:lnTo>
                  <a:lnTo>
                    <a:pt x="89" y="22"/>
                  </a:lnTo>
                  <a:lnTo>
                    <a:pt x="89" y="104"/>
                  </a:lnTo>
                  <a:lnTo>
                    <a:pt x="86" y="104"/>
                  </a:lnTo>
                  <a:lnTo>
                    <a:pt x="21" y="20"/>
                  </a:lnTo>
                  <a:lnTo>
                    <a:pt x="21" y="85"/>
                  </a:lnTo>
                  <a:lnTo>
                    <a:pt x="21" y="90"/>
                  </a:lnTo>
                  <a:lnTo>
                    <a:pt x="23" y="94"/>
                  </a:lnTo>
                  <a:lnTo>
                    <a:pt x="24" y="95"/>
                  </a:lnTo>
                  <a:lnTo>
                    <a:pt x="29" y="99"/>
                  </a:lnTo>
                  <a:lnTo>
                    <a:pt x="33" y="99"/>
                  </a:lnTo>
                  <a:lnTo>
                    <a:pt x="35" y="99"/>
                  </a:lnTo>
                  <a:lnTo>
                    <a:pt x="35" y="102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6" y="99"/>
                  </a:lnTo>
                  <a:lnTo>
                    <a:pt x="9" y="97"/>
                  </a:lnTo>
                  <a:lnTo>
                    <a:pt x="12" y="95"/>
                  </a:lnTo>
                  <a:lnTo>
                    <a:pt x="14" y="94"/>
                  </a:lnTo>
                  <a:lnTo>
                    <a:pt x="14" y="88"/>
                  </a:lnTo>
                  <a:lnTo>
                    <a:pt x="14" y="85"/>
                  </a:lnTo>
                  <a:lnTo>
                    <a:pt x="14" y="12"/>
                  </a:lnTo>
                  <a:lnTo>
                    <a:pt x="12" y="10"/>
                  </a:lnTo>
                  <a:lnTo>
                    <a:pt x="11" y="6"/>
                  </a:lnTo>
                  <a:lnTo>
                    <a:pt x="7" y="5"/>
                  </a:lnTo>
                  <a:lnTo>
                    <a:pt x="4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1" name="Rectangle 164"/>
            <p:cNvSpPr>
              <a:spLocks noChangeArrowheads="1"/>
            </p:cNvSpPr>
            <p:nvPr/>
          </p:nvSpPr>
          <p:spPr bwMode="auto">
            <a:xfrm>
              <a:off x="3683" y="2534"/>
              <a:ext cx="43" cy="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12" name="Freeform 165"/>
            <p:cNvSpPr>
              <a:spLocks/>
            </p:cNvSpPr>
            <p:nvPr/>
          </p:nvSpPr>
          <p:spPr bwMode="auto">
            <a:xfrm>
              <a:off x="3736" y="2474"/>
              <a:ext cx="34" cy="101"/>
            </a:xfrm>
            <a:custGeom>
              <a:avLst/>
              <a:gdLst>
                <a:gd name="T0" fmla="*/ 27 w 34"/>
                <a:gd name="T1" fmla="*/ 0 h 101"/>
                <a:gd name="T2" fmla="*/ 27 w 34"/>
                <a:gd name="T3" fmla="*/ 85 h 101"/>
                <a:gd name="T4" fmla="*/ 27 w 34"/>
                <a:gd name="T5" fmla="*/ 91 h 101"/>
                <a:gd name="T6" fmla="*/ 27 w 34"/>
                <a:gd name="T7" fmla="*/ 94 h 101"/>
                <a:gd name="T8" fmla="*/ 29 w 34"/>
                <a:gd name="T9" fmla="*/ 96 h 101"/>
                <a:gd name="T10" fmla="*/ 31 w 34"/>
                <a:gd name="T11" fmla="*/ 97 h 101"/>
                <a:gd name="T12" fmla="*/ 34 w 34"/>
                <a:gd name="T13" fmla="*/ 97 h 101"/>
                <a:gd name="T14" fmla="*/ 34 w 34"/>
                <a:gd name="T15" fmla="*/ 101 h 101"/>
                <a:gd name="T16" fmla="*/ 0 w 34"/>
                <a:gd name="T17" fmla="*/ 101 h 101"/>
                <a:gd name="T18" fmla="*/ 0 w 34"/>
                <a:gd name="T19" fmla="*/ 97 h 101"/>
                <a:gd name="T20" fmla="*/ 3 w 34"/>
                <a:gd name="T21" fmla="*/ 97 h 101"/>
                <a:gd name="T22" fmla="*/ 5 w 34"/>
                <a:gd name="T23" fmla="*/ 96 h 101"/>
                <a:gd name="T24" fmla="*/ 7 w 34"/>
                <a:gd name="T25" fmla="*/ 94 h 101"/>
                <a:gd name="T26" fmla="*/ 7 w 34"/>
                <a:gd name="T27" fmla="*/ 91 h 101"/>
                <a:gd name="T28" fmla="*/ 7 w 34"/>
                <a:gd name="T29" fmla="*/ 85 h 101"/>
                <a:gd name="T30" fmla="*/ 7 w 34"/>
                <a:gd name="T31" fmla="*/ 15 h 101"/>
                <a:gd name="T32" fmla="*/ 7 w 34"/>
                <a:gd name="T33" fmla="*/ 10 h 101"/>
                <a:gd name="T34" fmla="*/ 5 w 34"/>
                <a:gd name="T35" fmla="*/ 7 h 101"/>
                <a:gd name="T36" fmla="*/ 5 w 34"/>
                <a:gd name="T37" fmla="*/ 5 h 101"/>
                <a:gd name="T38" fmla="*/ 3 w 34"/>
                <a:gd name="T39" fmla="*/ 3 h 101"/>
                <a:gd name="T40" fmla="*/ 0 w 34"/>
                <a:gd name="T41" fmla="*/ 3 h 101"/>
                <a:gd name="T42" fmla="*/ 0 w 34"/>
                <a:gd name="T43" fmla="*/ 0 h 101"/>
                <a:gd name="T44" fmla="*/ 27 w 34"/>
                <a:gd name="T45" fmla="*/ 0 h 10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"/>
                <a:gd name="T70" fmla="*/ 0 h 101"/>
                <a:gd name="T71" fmla="*/ 34 w 34"/>
                <a:gd name="T72" fmla="*/ 101 h 10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" h="101">
                  <a:moveTo>
                    <a:pt x="27" y="0"/>
                  </a:moveTo>
                  <a:lnTo>
                    <a:pt x="27" y="85"/>
                  </a:lnTo>
                  <a:lnTo>
                    <a:pt x="27" y="91"/>
                  </a:lnTo>
                  <a:lnTo>
                    <a:pt x="27" y="94"/>
                  </a:lnTo>
                  <a:lnTo>
                    <a:pt x="29" y="96"/>
                  </a:lnTo>
                  <a:lnTo>
                    <a:pt x="31" y="97"/>
                  </a:lnTo>
                  <a:lnTo>
                    <a:pt x="34" y="97"/>
                  </a:lnTo>
                  <a:lnTo>
                    <a:pt x="34" y="101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3" y="97"/>
                  </a:lnTo>
                  <a:lnTo>
                    <a:pt x="5" y="96"/>
                  </a:lnTo>
                  <a:lnTo>
                    <a:pt x="7" y="94"/>
                  </a:lnTo>
                  <a:lnTo>
                    <a:pt x="7" y="91"/>
                  </a:lnTo>
                  <a:lnTo>
                    <a:pt x="7" y="85"/>
                  </a:lnTo>
                  <a:lnTo>
                    <a:pt x="7" y="15"/>
                  </a:lnTo>
                  <a:lnTo>
                    <a:pt x="7" y="10"/>
                  </a:lnTo>
                  <a:lnTo>
                    <a:pt x="5" y="7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3" name="Freeform 166"/>
            <p:cNvSpPr>
              <a:spLocks/>
            </p:cNvSpPr>
            <p:nvPr/>
          </p:nvSpPr>
          <p:spPr bwMode="auto">
            <a:xfrm>
              <a:off x="3772" y="2506"/>
              <a:ext cx="73" cy="103"/>
            </a:xfrm>
            <a:custGeom>
              <a:avLst/>
              <a:gdLst>
                <a:gd name="T0" fmla="*/ 12 w 73"/>
                <a:gd name="T1" fmla="*/ 21 h 103"/>
                <a:gd name="T2" fmla="*/ 7 w 73"/>
                <a:gd name="T3" fmla="*/ 11 h 103"/>
                <a:gd name="T4" fmla="*/ 2 w 73"/>
                <a:gd name="T5" fmla="*/ 6 h 103"/>
                <a:gd name="T6" fmla="*/ 0 w 73"/>
                <a:gd name="T7" fmla="*/ 0 h 103"/>
                <a:gd name="T8" fmla="*/ 38 w 73"/>
                <a:gd name="T9" fmla="*/ 4 h 103"/>
                <a:gd name="T10" fmla="*/ 32 w 73"/>
                <a:gd name="T11" fmla="*/ 6 h 103"/>
                <a:gd name="T12" fmla="*/ 31 w 73"/>
                <a:gd name="T13" fmla="*/ 7 h 103"/>
                <a:gd name="T14" fmla="*/ 32 w 73"/>
                <a:gd name="T15" fmla="*/ 14 h 103"/>
                <a:gd name="T16" fmla="*/ 46 w 73"/>
                <a:gd name="T17" fmla="*/ 45 h 103"/>
                <a:gd name="T18" fmla="*/ 56 w 73"/>
                <a:gd name="T19" fmla="*/ 17 h 103"/>
                <a:gd name="T20" fmla="*/ 58 w 73"/>
                <a:gd name="T21" fmla="*/ 9 h 103"/>
                <a:gd name="T22" fmla="*/ 56 w 73"/>
                <a:gd name="T23" fmla="*/ 6 h 103"/>
                <a:gd name="T24" fmla="*/ 50 w 73"/>
                <a:gd name="T25" fmla="*/ 4 h 103"/>
                <a:gd name="T26" fmla="*/ 73 w 73"/>
                <a:gd name="T27" fmla="*/ 0 h 103"/>
                <a:gd name="T28" fmla="*/ 70 w 73"/>
                <a:gd name="T29" fmla="*/ 6 h 103"/>
                <a:gd name="T30" fmla="*/ 67 w 73"/>
                <a:gd name="T31" fmla="*/ 9 h 103"/>
                <a:gd name="T32" fmla="*/ 61 w 73"/>
                <a:gd name="T33" fmla="*/ 21 h 103"/>
                <a:gd name="T34" fmla="*/ 38 w 73"/>
                <a:gd name="T35" fmla="*/ 81 h 103"/>
                <a:gd name="T36" fmla="*/ 31 w 73"/>
                <a:gd name="T37" fmla="*/ 93 h 103"/>
                <a:gd name="T38" fmla="*/ 26 w 73"/>
                <a:gd name="T39" fmla="*/ 100 h 103"/>
                <a:gd name="T40" fmla="*/ 17 w 73"/>
                <a:gd name="T41" fmla="*/ 103 h 103"/>
                <a:gd name="T42" fmla="*/ 7 w 73"/>
                <a:gd name="T43" fmla="*/ 100 h 103"/>
                <a:gd name="T44" fmla="*/ 2 w 73"/>
                <a:gd name="T45" fmla="*/ 91 h 103"/>
                <a:gd name="T46" fmla="*/ 5 w 73"/>
                <a:gd name="T47" fmla="*/ 84 h 103"/>
                <a:gd name="T48" fmla="*/ 12 w 73"/>
                <a:gd name="T49" fmla="*/ 82 h 103"/>
                <a:gd name="T50" fmla="*/ 17 w 73"/>
                <a:gd name="T51" fmla="*/ 84 h 103"/>
                <a:gd name="T52" fmla="*/ 20 w 73"/>
                <a:gd name="T53" fmla="*/ 91 h 103"/>
                <a:gd name="T54" fmla="*/ 20 w 73"/>
                <a:gd name="T55" fmla="*/ 94 h 103"/>
                <a:gd name="T56" fmla="*/ 22 w 73"/>
                <a:gd name="T57" fmla="*/ 94 h 103"/>
                <a:gd name="T58" fmla="*/ 26 w 73"/>
                <a:gd name="T59" fmla="*/ 93 h 103"/>
                <a:gd name="T60" fmla="*/ 31 w 73"/>
                <a:gd name="T61" fmla="*/ 84 h 103"/>
                <a:gd name="T62" fmla="*/ 36 w 73"/>
                <a:gd name="T63" fmla="*/ 70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"/>
                <a:gd name="T97" fmla="*/ 0 h 103"/>
                <a:gd name="T98" fmla="*/ 73 w 73"/>
                <a:gd name="T99" fmla="*/ 103 h 10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" h="103">
                  <a:moveTo>
                    <a:pt x="36" y="70"/>
                  </a:moveTo>
                  <a:lnTo>
                    <a:pt x="12" y="21"/>
                  </a:lnTo>
                  <a:lnTo>
                    <a:pt x="10" y="14"/>
                  </a:lnTo>
                  <a:lnTo>
                    <a:pt x="7" y="11"/>
                  </a:lnTo>
                  <a:lnTo>
                    <a:pt x="5" y="7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2" y="6"/>
                  </a:lnTo>
                  <a:lnTo>
                    <a:pt x="31" y="7"/>
                  </a:lnTo>
                  <a:lnTo>
                    <a:pt x="31" y="11"/>
                  </a:lnTo>
                  <a:lnTo>
                    <a:pt x="32" y="14"/>
                  </a:lnTo>
                  <a:lnTo>
                    <a:pt x="34" y="17"/>
                  </a:lnTo>
                  <a:lnTo>
                    <a:pt x="46" y="45"/>
                  </a:lnTo>
                  <a:lnTo>
                    <a:pt x="55" y="24"/>
                  </a:lnTo>
                  <a:lnTo>
                    <a:pt x="56" y="17"/>
                  </a:lnTo>
                  <a:lnTo>
                    <a:pt x="58" y="14"/>
                  </a:lnTo>
                  <a:lnTo>
                    <a:pt x="58" y="9"/>
                  </a:lnTo>
                  <a:lnTo>
                    <a:pt x="58" y="7"/>
                  </a:lnTo>
                  <a:lnTo>
                    <a:pt x="56" y="6"/>
                  </a:lnTo>
                  <a:lnTo>
                    <a:pt x="55" y="4"/>
                  </a:lnTo>
                  <a:lnTo>
                    <a:pt x="50" y="4"/>
                  </a:lnTo>
                  <a:lnTo>
                    <a:pt x="50" y="0"/>
                  </a:lnTo>
                  <a:lnTo>
                    <a:pt x="73" y="0"/>
                  </a:lnTo>
                  <a:lnTo>
                    <a:pt x="73" y="4"/>
                  </a:lnTo>
                  <a:lnTo>
                    <a:pt x="70" y="6"/>
                  </a:lnTo>
                  <a:lnTo>
                    <a:pt x="68" y="7"/>
                  </a:lnTo>
                  <a:lnTo>
                    <a:pt x="67" y="9"/>
                  </a:lnTo>
                  <a:lnTo>
                    <a:pt x="63" y="14"/>
                  </a:lnTo>
                  <a:lnTo>
                    <a:pt x="61" y="21"/>
                  </a:lnTo>
                  <a:lnTo>
                    <a:pt x="41" y="70"/>
                  </a:lnTo>
                  <a:lnTo>
                    <a:pt x="38" y="81"/>
                  </a:lnTo>
                  <a:lnTo>
                    <a:pt x="34" y="88"/>
                  </a:lnTo>
                  <a:lnTo>
                    <a:pt x="31" y="93"/>
                  </a:lnTo>
                  <a:lnTo>
                    <a:pt x="29" y="96"/>
                  </a:lnTo>
                  <a:lnTo>
                    <a:pt x="26" y="100"/>
                  </a:lnTo>
                  <a:lnTo>
                    <a:pt x="20" y="101"/>
                  </a:lnTo>
                  <a:lnTo>
                    <a:pt x="17" y="103"/>
                  </a:lnTo>
                  <a:lnTo>
                    <a:pt x="10" y="101"/>
                  </a:lnTo>
                  <a:lnTo>
                    <a:pt x="7" y="100"/>
                  </a:lnTo>
                  <a:lnTo>
                    <a:pt x="3" y="96"/>
                  </a:lnTo>
                  <a:lnTo>
                    <a:pt x="2" y="91"/>
                  </a:lnTo>
                  <a:lnTo>
                    <a:pt x="3" y="88"/>
                  </a:lnTo>
                  <a:lnTo>
                    <a:pt x="5" y="84"/>
                  </a:lnTo>
                  <a:lnTo>
                    <a:pt x="8" y="82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17" y="84"/>
                  </a:lnTo>
                  <a:lnTo>
                    <a:pt x="19" y="86"/>
                  </a:lnTo>
                  <a:lnTo>
                    <a:pt x="20" y="91"/>
                  </a:lnTo>
                  <a:lnTo>
                    <a:pt x="20" y="93"/>
                  </a:lnTo>
                  <a:lnTo>
                    <a:pt x="20" y="94"/>
                  </a:lnTo>
                  <a:lnTo>
                    <a:pt x="22" y="94"/>
                  </a:lnTo>
                  <a:lnTo>
                    <a:pt x="24" y="94"/>
                  </a:lnTo>
                  <a:lnTo>
                    <a:pt x="26" y="93"/>
                  </a:lnTo>
                  <a:lnTo>
                    <a:pt x="27" y="89"/>
                  </a:lnTo>
                  <a:lnTo>
                    <a:pt x="31" y="84"/>
                  </a:lnTo>
                  <a:lnTo>
                    <a:pt x="32" y="79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4" name="Freeform 167"/>
            <p:cNvSpPr>
              <a:spLocks/>
            </p:cNvSpPr>
            <p:nvPr/>
          </p:nvSpPr>
          <p:spPr bwMode="auto">
            <a:xfrm>
              <a:off x="3849" y="2472"/>
              <a:ext cx="44" cy="104"/>
            </a:xfrm>
            <a:custGeom>
              <a:avLst/>
              <a:gdLst>
                <a:gd name="T0" fmla="*/ 44 w 44"/>
                <a:gd name="T1" fmla="*/ 0 h 104"/>
                <a:gd name="T2" fmla="*/ 10 w 44"/>
                <a:gd name="T3" fmla="*/ 104 h 104"/>
                <a:gd name="T4" fmla="*/ 0 w 44"/>
                <a:gd name="T5" fmla="*/ 104 h 104"/>
                <a:gd name="T6" fmla="*/ 36 w 44"/>
                <a:gd name="T7" fmla="*/ 0 h 104"/>
                <a:gd name="T8" fmla="*/ 44 w 44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04"/>
                <a:gd name="T17" fmla="*/ 44 w 44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04">
                  <a:moveTo>
                    <a:pt x="44" y="0"/>
                  </a:moveTo>
                  <a:lnTo>
                    <a:pt x="10" y="104"/>
                  </a:lnTo>
                  <a:lnTo>
                    <a:pt x="0" y="104"/>
                  </a:lnTo>
                  <a:lnTo>
                    <a:pt x="36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5" name="Freeform 168"/>
            <p:cNvSpPr>
              <a:spLocks noEditPoints="1"/>
            </p:cNvSpPr>
            <p:nvPr/>
          </p:nvSpPr>
          <p:spPr bwMode="auto">
            <a:xfrm>
              <a:off x="3893" y="2472"/>
              <a:ext cx="108" cy="103"/>
            </a:xfrm>
            <a:custGeom>
              <a:avLst/>
              <a:gdLst>
                <a:gd name="T0" fmla="*/ 65 w 108"/>
                <a:gd name="T1" fmla="*/ 74 h 103"/>
                <a:gd name="T2" fmla="*/ 28 w 108"/>
                <a:gd name="T3" fmla="*/ 74 h 103"/>
                <a:gd name="T4" fmla="*/ 24 w 108"/>
                <a:gd name="T5" fmla="*/ 84 h 103"/>
                <a:gd name="T6" fmla="*/ 23 w 108"/>
                <a:gd name="T7" fmla="*/ 89 h 103"/>
                <a:gd name="T8" fmla="*/ 21 w 108"/>
                <a:gd name="T9" fmla="*/ 93 h 103"/>
                <a:gd name="T10" fmla="*/ 23 w 108"/>
                <a:gd name="T11" fmla="*/ 96 h 103"/>
                <a:gd name="T12" fmla="*/ 24 w 108"/>
                <a:gd name="T13" fmla="*/ 98 h 103"/>
                <a:gd name="T14" fmla="*/ 28 w 108"/>
                <a:gd name="T15" fmla="*/ 99 h 103"/>
                <a:gd name="T16" fmla="*/ 35 w 108"/>
                <a:gd name="T17" fmla="*/ 99 h 103"/>
                <a:gd name="T18" fmla="*/ 35 w 108"/>
                <a:gd name="T19" fmla="*/ 103 h 103"/>
                <a:gd name="T20" fmla="*/ 0 w 108"/>
                <a:gd name="T21" fmla="*/ 103 h 103"/>
                <a:gd name="T22" fmla="*/ 0 w 108"/>
                <a:gd name="T23" fmla="*/ 99 h 103"/>
                <a:gd name="T24" fmla="*/ 5 w 108"/>
                <a:gd name="T25" fmla="*/ 98 h 103"/>
                <a:gd name="T26" fmla="*/ 9 w 108"/>
                <a:gd name="T27" fmla="*/ 96 h 103"/>
                <a:gd name="T28" fmla="*/ 12 w 108"/>
                <a:gd name="T29" fmla="*/ 93 h 103"/>
                <a:gd name="T30" fmla="*/ 16 w 108"/>
                <a:gd name="T31" fmla="*/ 87 h 103"/>
                <a:gd name="T32" fmla="*/ 19 w 108"/>
                <a:gd name="T33" fmla="*/ 81 h 103"/>
                <a:gd name="T34" fmla="*/ 55 w 108"/>
                <a:gd name="T35" fmla="*/ 0 h 103"/>
                <a:gd name="T36" fmla="*/ 57 w 108"/>
                <a:gd name="T37" fmla="*/ 0 h 103"/>
                <a:gd name="T38" fmla="*/ 93 w 108"/>
                <a:gd name="T39" fmla="*/ 82 h 103"/>
                <a:gd name="T40" fmla="*/ 96 w 108"/>
                <a:gd name="T41" fmla="*/ 89 h 103"/>
                <a:gd name="T42" fmla="*/ 99 w 108"/>
                <a:gd name="T43" fmla="*/ 94 h 103"/>
                <a:gd name="T44" fmla="*/ 101 w 108"/>
                <a:gd name="T45" fmla="*/ 98 h 103"/>
                <a:gd name="T46" fmla="*/ 105 w 108"/>
                <a:gd name="T47" fmla="*/ 99 h 103"/>
                <a:gd name="T48" fmla="*/ 108 w 108"/>
                <a:gd name="T49" fmla="*/ 99 h 103"/>
                <a:gd name="T50" fmla="*/ 108 w 108"/>
                <a:gd name="T51" fmla="*/ 103 h 103"/>
                <a:gd name="T52" fmla="*/ 60 w 108"/>
                <a:gd name="T53" fmla="*/ 103 h 103"/>
                <a:gd name="T54" fmla="*/ 60 w 108"/>
                <a:gd name="T55" fmla="*/ 99 h 103"/>
                <a:gd name="T56" fmla="*/ 64 w 108"/>
                <a:gd name="T57" fmla="*/ 99 h 103"/>
                <a:gd name="T58" fmla="*/ 69 w 108"/>
                <a:gd name="T59" fmla="*/ 99 h 103"/>
                <a:gd name="T60" fmla="*/ 70 w 108"/>
                <a:gd name="T61" fmla="*/ 98 h 103"/>
                <a:gd name="T62" fmla="*/ 72 w 108"/>
                <a:gd name="T63" fmla="*/ 98 h 103"/>
                <a:gd name="T64" fmla="*/ 72 w 108"/>
                <a:gd name="T65" fmla="*/ 94 h 103"/>
                <a:gd name="T66" fmla="*/ 72 w 108"/>
                <a:gd name="T67" fmla="*/ 94 h 103"/>
                <a:gd name="T68" fmla="*/ 72 w 108"/>
                <a:gd name="T69" fmla="*/ 93 h 103"/>
                <a:gd name="T70" fmla="*/ 72 w 108"/>
                <a:gd name="T71" fmla="*/ 91 h 103"/>
                <a:gd name="T72" fmla="*/ 70 w 108"/>
                <a:gd name="T73" fmla="*/ 86 h 103"/>
                <a:gd name="T74" fmla="*/ 65 w 108"/>
                <a:gd name="T75" fmla="*/ 74 h 103"/>
                <a:gd name="T76" fmla="*/ 62 w 108"/>
                <a:gd name="T77" fmla="*/ 69 h 103"/>
                <a:gd name="T78" fmla="*/ 46 w 108"/>
                <a:gd name="T79" fmla="*/ 33 h 103"/>
                <a:gd name="T80" fmla="*/ 31 w 108"/>
                <a:gd name="T81" fmla="*/ 69 h 103"/>
                <a:gd name="T82" fmla="*/ 62 w 108"/>
                <a:gd name="T83" fmla="*/ 69 h 1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8"/>
                <a:gd name="T127" fmla="*/ 0 h 103"/>
                <a:gd name="T128" fmla="*/ 108 w 108"/>
                <a:gd name="T129" fmla="*/ 103 h 10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8" h="103">
                  <a:moveTo>
                    <a:pt x="65" y="74"/>
                  </a:moveTo>
                  <a:lnTo>
                    <a:pt x="28" y="74"/>
                  </a:lnTo>
                  <a:lnTo>
                    <a:pt x="24" y="84"/>
                  </a:lnTo>
                  <a:lnTo>
                    <a:pt x="23" y="89"/>
                  </a:lnTo>
                  <a:lnTo>
                    <a:pt x="21" y="93"/>
                  </a:lnTo>
                  <a:lnTo>
                    <a:pt x="23" y="96"/>
                  </a:lnTo>
                  <a:lnTo>
                    <a:pt x="24" y="98"/>
                  </a:lnTo>
                  <a:lnTo>
                    <a:pt x="28" y="99"/>
                  </a:lnTo>
                  <a:lnTo>
                    <a:pt x="35" y="99"/>
                  </a:lnTo>
                  <a:lnTo>
                    <a:pt x="35" y="103"/>
                  </a:lnTo>
                  <a:lnTo>
                    <a:pt x="0" y="103"/>
                  </a:lnTo>
                  <a:lnTo>
                    <a:pt x="0" y="99"/>
                  </a:lnTo>
                  <a:lnTo>
                    <a:pt x="5" y="98"/>
                  </a:lnTo>
                  <a:lnTo>
                    <a:pt x="9" y="96"/>
                  </a:lnTo>
                  <a:lnTo>
                    <a:pt x="12" y="93"/>
                  </a:lnTo>
                  <a:lnTo>
                    <a:pt x="16" y="87"/>
                  </a:lnTo>
                  <a:lnTo>
                    <a:pt x="19" y="81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93" y="82"/>
                  </a:lnTo>
                  <a:lnTo>
                    <a:pt x="96" y="89"/>
                  </a:lnTo>
                  <a:lnTo>
                    <a:pt x="99" y="94"/>
                  </a:lnTo>
                  <a:lnTo>
                    <a:pt x="101" y="98"/>
                  </a:lnTo>
                  <a:lnTo>
                    <a:pt x="105" y="99"/>
                  </a:lnTo>
                  <a:lnTo>
                    <a:pt x="108" y="99"/>
                  </a:lnTo>
                  <a:lnTo>
                    <a:pt x="108" y="103"/>
                  </a:lnTo>
                  <a:lnTo>
                    <a:pt x="60" y="103"/>
                  </a:lnTo>
                  <a:lnTo>
                    <a:pt x="60" y="99"/>
                  </a:lnTo>
                  <a:lnTo>
                    <a:pt x="64" y="99"/>
                  </a:lnTo>
                  <a:lnTo>
                    <a:pt x="69" y="99"/>
                  </a:lnTo>
                  <a:lnTo>
                    <a:pt x="70" y="98"/>
                  </a:lnTo>
                  <a:lnTo>
                    <a:pt x="72" y="98"/>
                  </a:lnTo>
                  <a:lnTo>
                    <a:pt x="72" y="94"/>
                  </a:lnTo>
                  <a:lnTo>
                    <a:pt x="72" y="93"/>
                  </a:lnTo>
                  <a:lnTo>
                    <a:pt x="72" y="91"/>
                  </a:lnTo>
                  <a:lnTo>
                    <a:pt x="70" y="86"/>
                  </a:lnTo>
                  <a:lnTo>
                    <a:pt x="65" y="74"/>
                  </a:lnTo>
                  <a:close/>
                  <a:moveTo>
                    <a:pt x="62" y="69"/>
                  </a:moveTo>
                  <a:lnTo>
                    <a:pt x="46" y="33"/>
                  </a:lnTo>
                  <a:lnTo>
                    <a:pt x="31" y="69"/>
                  </a:lnTo>
                  <a:lnTo>
                    <a:pt x="62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6" name="Freeform 169"/>
            <p:cNvSpPr>
              <a:spLocks noEditPoints="1"/>
            </p:cNvSpPr>
            <p:nvPr/>
          </p:nvSpPr>
          <p:spPr bwMode="auto">
            <a:xfrm>
              <a:off x="4006" y="2474"/>
              <a:ext cx="74" cy="102"/>
            </a:xfrm>
            <a:custGeom>
              <a:avLst/>
              <a:gdLst>
                <a:gd name="T0" fmla="*/ 67 w 74"/>
                <a:gd name="T1" fmla="*/ 82 h 102"/>
                <a:gd name="T2" fmla="*/ 67 w 74"/>
                <a:gd name="T3" fmla="*/ 91 h 102"/>
                <a:gd name="T4" fmla="*/ 69 w 74"/>
                <a:gd name="T5" fmla="*/ 94 h 102"/>
                <a:gd name="T6" fmla="*/ 74 w 74"/>
                <a:gd name="T7" fmla="*/ 94 h 102"/>
                <a:gd name="T8" fmla="*/ 46 w 74"/>
                <a:gd name="T9" fmla="*/ 102 h 102"/>
                <a:gd name="T10" fmla="*/ 41 w 74"/>
                <a:gd name="T11" fmla="*/ 97 h 102"/>
                <a:gd name="T12" fmla="*/ 33 w 74"/>
                <a:gd name="T13" fmla="*/ 102 h 102"/>
                <a:gd name="T14" fmla="*/ 21 w 74"/>
                <a:gd name="T15" fmla="*/ 102 h 102"/>
                <a:gd name="T16" fmla="*/ 10 w 74"/>
                <a:gd name="T17" fmla="*/ 96 h 102"/>
                <a:gd name="T18" fmla="*/ 4 w 74"/>
                <a:gd name="T19" fmla="*/ 84 h 102"/>
                <a:gd name="T20" fmla="*/ 0 w 74"/>
                <a:gd name="T21" fmla="*/ 68 h 102"/>
                <a:gd name="T22" fmla="*/ 4 w 74"/>
                <a:gd name="T23" fmla="*/ 48 h 102"/>
                <a:gd name="T24" fmla="*/ 10 w 74"/>
                <a:gd name="T25" fmla="*/ 39 h 102"/>
                <a:gd name="T26" fmla="*/ 22 w 74"/>
                <a:gd name="T27" fmla="*/ 32 h 102"/>
                <a:gd name="T28" fmla="*/ 34 w 74"/>
                <a:gd name="T29" fmla="*/ 32 h 102"/>
                <a:gd name="T30" fmla="*/ 43 w 74"/>
                <a:gd name="T31" fmla="*/ 36 h 102"/>
                <a:gd name="T32" fmla="*/ 46 w 74"/>
                <a:gd name="T33" fmla="*/ 15 h 102"/>
                <a:gd name="T34" fmla="*/ 46 w 74"/>
                <a:gd name="T35" fmla="*/ 7 h 102"/>
                <a:gd name="T36" fmla="*/ 43 w 74"/>
                <a:gd name="T37" fmla="*/ 3 h 102"/>
                <a:gd name="T38" fmla="*/ 36 w 74"/>
                <a:gd name="T39" fmla="*/ 3 h 102"/>
                <a:gd name="T40" fmla="*/ 67 w 74"/>
                <a:gd name="T41" fmla="*/ 0 h 102"/>
                <a:gd name="T42" fmla="*/ 43 w 74"/>
                <a:gd name="T43" fmla="*/ 44 h 102"/>
                <a:gd name="T44" fmla="*/ 36 w 74"/>
                <a:gd name="T45" fmla="*/ 38 h 102"/>
                <a:gd name="T46" fmla="*/ 29 w 74"/>
                <a:gd name="T47" fmla="*/ 36 h 102"/>
                <a:gd name="T48" fmla="*/ 24 w 74"/>
                <a:gd name="T49" fmla="*/ 41 h 102"/>
                <a:gd name="T50" fmla="*/ 22 w 74"/>
                <a:gd name="T51" fmla="*/ 51 h 102"/>
                <a:gd name="T52" fmla="*/ 21 w 74"/>
                <a:gd name="T53" fmla="*/ 63 h 102"/>
                <a:gd name="T54" fmla="*/ 22 w 74"/>
                <a:gd name="T55" fmla="*/ 79 h 102"/>
                <a:gd name="T56" fmla="*/ 26 w 74"/>
                <a:gd name="T57" fmla="*/ 89 h 102"/>
                <a:gd name="T58" fmla="*/ 31 w 74"/>
                <a:gd name="T59" fmla="*/ 94 h 102"/>
                <a:gd name="T60" fmla="*/ 38 w 74"/>
                <a:gd name="T61" fmla="*/ 94 h 102"/>
                <a:gd name="T62" fmla="*/ 46 w 74"/>
                <a:gd name="T63" fmla="*/ 85 h 10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4"/>
                <a:gd name="T97" fmla="*/ 0 h 102"/>
                <a:gd name="T98" fmla="*/ 74 w 74"/>
                <a:gd name="T99" fmla="*/ 102 h 10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4" h="102">
                  <a:moveTo>
                    <a:pt x="67" y="0"/>
                  </a:moveTo>
                  <a:lnTo>
                    <a:pt x="67" y="82"/>
                  </a:lnTo>
                  <a:lnTo>
                    <a:pt x="67" y="87"/>
                  </a:lnTo>
                  <a:lnTo>
                    <a:pt x="67" y="91"/>
                  </a:lnTo>
                  <a:lnTo>
                    <a:pt x="69" y="92"/>
                  </a:lnTo>
                  <a:lnTo>
                    <a:pt x="69" y="94"/>
                  </a:lnTo>
                  <a:lnTo>
                    <a:pt x="70" y="94"/>
                  </a:lnTo>
                  <a:lnTo>
                    <a:pt x="74" y="94"/>
                  </a:lnTo>
                  <a:lnTo>
                    <a:pt x="74" y="97"/>
                  </a:lnTo>
                  <a:lnTo>
                    <a:pt x="46" y="102"/>
                  </a:lnTo>
                  <a:lnTo>
                    <a:pt x="46" y="92"/>
                  </a:lnTo>
                  <a:lnTo>
                    <a:pt x="41" y="97"/>
                  </a:lnTo>
                  <a:lnTo>
                    <a:pt x="38" y="101"/>
                  </a:lnTo>
                  <a:lnTo>
                    <a:pt x="33" y="102"/>
                  </a:lnTo>
                  <a:lnTo>
                    <a:pt x="28" y="102"/>
                  </a:lnTo>
                  <a:lnTo>
                    <a:pt x="21" y="102"/>
                  </a:lnTo>
                  <a:lnTo>
                    <a:pt x="16" y="99"/>
                  </a:lnTo>
                  <a:lnTo>
                    <a:pt x="10" y="96"/>
                  </a:lnTo>
                  <a:lnTo>
                    <a:pt x="7" y="91"/>
                  </a:lnTo>
                  <a:lnTo>
                    <a:pt x="4" y="84"/>
                  </a:lnTo>
                  <a:lnTo>
                    <a:pt x="2" y="77"/>
                  </a:lnTo>
                  <a:lnTo>
                    <a:pt x="0" y="68"/>
                  </a:lnTo>
                  <a:lnTo>
                    <a:pt x="2" y="58"/>
                  </a:lnTo>
                  <a:lnTo>
                    <a:pt x="4" y="48"/>
                  </a:lnTo>
                  <a:lnTo>
                    <a:pt x="7" y="43"/>
                  </a:lnTo>
                  <a:lnTo>
                    <a:pt x="10" y="39"/>
                  </a:lnTo>
                  <a:lnTo>
                    <a:pt x="16" y="36"/>
                  </a:lnTo>
                  <a:lnTo>
                    <a:pt x="22" y="32"/>
                  </a:lnTo>
                  <a:lnTo>
                    <a:pt x="29" y="31"/>
                  </a:lnTo>
                  <a:lnTo>
                    <a:pt x="34" y="32"/>
                  </a:lnTo>
                  <a:lnTo>
                    <a:pt x="38" y="34"/>
                  </a:lnTo>
                  <a:lnTo>
                    <a:pt x="43" y="36"/>
                  </a:lnTo>
                  <a:lnTo>
                    <a:pt x="46" y="41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6" y="7"/>
                  </a:lnTo>
                  <a:lnTo>
                    <a:pt x="45" y="5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67" y="0"/>
                  </a:lnTo>
                  <a:close/>
                  <a:moveTo>
                    <a:pt x="46" y="49"/>
                  </a:moveTo>
                  <a:lnTo>
                    <a:pt x="43" y="44"/>
                  </a:lnTo>
                  <a:lnTo>
                    <a:pt x="39" y="39"/>
                  </a:lnTo>
                  <a:lnTo>
                    <a:pt x="36" y="38"/>
                  </a:lnTo>
                  <a:lnTo>
                    <a:pt x="33" y="36"/>
                  </a:lnTo>
                  <a:lnTo>
                    <a:pt x="29" y="36"/>
                  </a:lnTo>
                  <a:lnTo>
                    <a:pt x="28" y="38"/>
                  </a:lnTo>
                  <a:lnTo>
                    <a:pt x="24" y="41"/>
                  </a:lnTo>
                  <a:lnTo>
                    <a:pt x="22" y="46"/>
                  </a:lnTo>
                  <a:lnTo>
                    <a:pt x="22" y="51"/>
                  </a:lnTo>
                  <a:lnTo>
                    <a:pt x="21" y="56"/>
                  </a:lnTo>
                  <a:lnTo>
                    <a:pt x="21" y="63"/>
                  </a:lnTo>
                  <a:lnTo>
                    <a:pt x="21" y="72"/>
                  </a:lnTo>
                  <a:lnTo>
                    <a:pt x="22" y="79"/>
                  </a:lnTo>
                  <a:lnTo>
                    <a:pt x="22" y="84"/>
                  </a:lnTo>
                  <a:lnTo>
                    <a:pt x="26" y="89"/>
                  </a:lnTo>
                  <a:lnTo>
                    <a:pt x="29" y="94"/>
                  </a:lnTo>
                  <a:lnTo>
                    <a:pt x="31" y="94"/>
                  </a:lnTo>
                  <a:lnTo>
                    <a:pt x="33" y="94"/>
                  </a:lnTo>
                  <a:lnTo>
                    <a:pt x="38" y="94"/>
                  </a:lnTo>
                  <a:lnTo>
                    <a:pt x="43" y="91"/>
                  </a:lnTo>
                  <a:lnTo>
                    <a:pt x="46" y="85"/>
                  </a:lnTo>
                  <a:lnTo>
                    <a:pt x="46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7" name="Freeform 170"/>
            <p:cNvSpPr>
              <a:spLocks/>
            </p:cNvSpPr>
            <p:nvPr/>
          </p:nvSpPr>
          <p:spPr bwMode="auto">
            <a:xfrm>
              <a:off x="4087" y="2506"/>
              <a:ext cx="73" cy="70"/>
            </a:xfrm>
            <a:custGeom>
              <a:avLst/>
              <a:gdLst>
                <a:gd name="T0" fmla="*/ 34 w 73"/>
                <a:gd name="T1" fmla="*/ 70 h 70"/>
                <a:gd name="T2" fmla="*/ 10 w 73"/>
                <a:gd name="T3" fmla="*/ 19 h 70"/>
                <a:gd name="T4" fmla="*/ 8 w 73"/>
                <a:gd name="T5" fmla="*/ 12 h 70"/>
                <a:gd name="T6" fmla="*/ 6 w 73"/>
                <a:gd name="T7" fmla="*/ 9 h 70"/>
                <a:gd name="T8" fmla="*/ 5 w 73"/>
                <a:gd name="T9" fmla="*/ 7 h 70"/>
                <a:gd name="T10" fmla="*/ 1 w 73"/>
                <a:gd name="T11" fmla="*/ 6 h 70"/>
                <a:gd name="T12" fmla="*/ 0 w 73"/>
                <a:gd name="T13" fmla="*/ 4 h 70"/>
                <a:gd name="T14" fmla="*/ 0 w 73"/>
                <a:gd name="T15" fmla="*/ 0 h 70"/>
                <a:gd name="T16" fmla="*/ 35 w 73"/>
                <a:gd name="T17" fmla="*/ 0 h 70"/>
                <a:gd name="T18" fmla="*/ 35 w 73"/>
                <a:gd name="T19" fmla="*/ 4 h 70"/>
                <a:gd name="T20" fmla="*/ 34 w 73"/>
                <a:gd name="T21" fmla="*/ 4 h 70"/>
                <a:gd name="T22" fmla="*/ 32 w 73"/>
                <a:gd name="T23" fmla="*/ 6 h 70"/>
                <a:gd name="T24" fmla="*/ 30 w 73"/>
                <a:gd name="T25" fmla="*/ 7 h 70"/>
                <a:gd name="T26" fmla="*/ 30 w 73"/>
                <a:gd name="T27" fmla="*/ 9 h 70"/>
                <a:gd name="T28" fmla="*/ 30 w 73"/>
                <a:gd name="T29" fmla="*/ 11 h 70"/>
                <a:gd name="T30" fmla="*/ 30 w 73"/>
                <a:gd name="T31" fmla="*/ 14 h 70"/>
                <a:gd name="T32" fmla="*/ 34 w 73"/>
                <a:gd name="T33" fmla="*/ 19 h 70"/>
                <a:gd name="T34" fmla="*/ 44 w 73"/>
                <a:gd name="T35" fmla="*/ 45 h 70"/>
                <a:gd name="T36" fmla="*/ 54 w 73"/>
                <a:gd name="T37" fmla="*/ 23 h 70"/>
                <a:gd name="T38" fmla="*/ 56 w 73"/>
                <a:gd name="T39" fmla="*/ 16 h 70"/>
                <a:gd name="T40" fmla="*/ 58 w 73"/>
                <a:gd name="T41" fmla="*/ 12 h 70"/>
                <a:gd name="T42" fmla="*/ 58 w 73"/>
                <a:gd name="T43" fmla="*/ 9 h 70"/>
                <a:gd name="T44" fmla="*/ 58 w 73"/>
                <a:gd name="T45" fmla="*/ 7 h 70"/>
                <a:gd name="T46" fmla="*/ 56 w 73"/>
                <a:gd name="T47" fmla="*/ 6 h 70"/>
                <a:gd name="T48" fmla="*/ 54 w 73"/>
                <a:gd name="T49" fmla="*/ 4 h 70"/>
                <a:gd name="T50" fmla="*/ 51 w 73"/>
                <a:gd name="T51" fmla="*/ 4 h 70"/>
                <a:gd name="T52" fmla="*/ 51 w 73"/>
                <a:gd name="T53" fmla="*/ 0 h 70"/>
                <a:gd name="T54" fmla="*/ 73 w 73"/>
                <a:gd name="T55" fmla="*/ 0 h 70"/>
                <a:gd name="T56" fmla="*/ 73 w 73"/>
                <a:gd name="T57" fmla="*/ 4 h 70"/>
                <a:gd name="T58" fmla="*/ 70 w 73"/>
                <a:gd name="T59" fmla="*/ 6 h 70"/>
                <a:gd name="T60" fmla="*/ 68 w 73"/>
                <a:gd name="T61" fmla="*/ 6 h 70"/>
                <a:gd name="T62" fmla="*/ 66 w 73"/>
                <a:gd name="T63" fmla="*/ 9 h 70"/>
                <a:gd name="T64" fmla="*/ 63 w 73"/>
                <a:gd name="T65" fmla="*/ 12 h 70"/>
                <a:gd name="T66" fmla="*/ 61 w 73"/>
                <a:gd name="T67" fmla="*/ 17 h 70"/>
                <a:gd name="T68" fmla="*/ 37 w 73"/>
                <a:gd name="T69" fmla="*/ 70 h 70"/>
                <a:gd name="T70" fmla="*/ 34 w 73"/>
                <a:gd name="T71" fmla="*/ 70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3"/>
                <a:gd name="T109" fmla="*/ 0 h 70"/>
                <a:gd name="T110" fmla="*/ 73 w 73"/>
                <a:gd name="T111" fmla="*/ 70 h 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3" h="70">
                  <a:moveTo>
                    <a:pt x="34" y="70"/>
                  </a:moveTo>
                  <a:lnTo>
                    <a:pt x="10" y="19"/>
                  </a:lnTo>
                  <a:lnTo>
                    <a:pt x="8" y="12"/>
                  </a:lnTo>
                  <a:lnTo>
                    <a:pt x="6" y="9"/>
                  </a:lnTo>
                  <a:lnTo>
                    <a:pt x="5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2" y="6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34" y="19"/>
                  </a:lnTo>
                  <a:lnTo>
                    <a:pt x="44" y="45"/>
                  </a:lnTo>
                  <a:lnTo>
                    <a:pt x="54" y="23"/>
                  </a:lnTo>
                  <a:lnTo>
                    <a:pt x="56" y="16"/>
                  </a:lnTo>
                  <a:lnTo>
                    <a:pt x="58" y="12"/>
                  </a:lnTo>
                  <a:lnTo>
                    <a:pt x="58" y="9"/>
                  </a:lnTo>
                  <a:lnTo>
                    <a:pt x="58" y="7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1" y="4"/>
                  </a:lnTo>
                  <a:lnTo>
                    <a:pt x="51" y="0"/>
                  </a:lnTo>
                  <a:lnTo>
                    <a:pt x="73" y="0"/>
                  </a:lnTo>
                  <a:lnTo>
                    <a:pt x="73" y="4"/>
                  </a:lnTo>
                  <a:lnTo>
                    <a:pt x="70" y="6"/>
                  </a:lnTo>
                  <a:lnTo>
                    <a:pt x="68" y="6"/>
                  </a:lnTo>
                  <a:lnTo>
                    <a:pt x="66" y="9"/>
                  </a:lnTo>
                  <a:lnTo>
                    <a:pt x="63" y="12"/>
                  </a:lnTo>
                  <a:lnTo>
                    <a:pt x="61" y="17"/>
                  </a:lnTo>
                  <a:lnTo>
                    <a:pt x="37" y="70"/>
                  </a:lnTo>
                  <a:lnTo>
                    <a:pt x="34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8" name="Freeform 171"/>
            <p:cNvSpPr>
              <a:spLocks/>
            </p:cNvSpPr>
            <p:nvPr/>
          </p:nvSpPr>
          <p:spPr bwMode="auto">
            <a:xfrm>
              <a:off x="2520" y="1746"/>
              <a:ext cx="436" cy="277"/>
            </a:xfrm>
            <a:custGeom>
              <a:avLst/>
              <a:gdLst>
                <a:gd name="T0" fmla="*/ 436 w 436"/>
                <a:gd name="T1" fmla="*/ 0 h 277"/>
                <a:gd name="T2" fmla="*/ 436 w 436"/>
                <a:gd name="T3" fmla="*/ 0 h 277"/>
                <a:gd name="T4" fmla="*/ 435 w 436"/>
                <a:gd name="T5" fmla="*/ 0 h 277"/>
                <a:gd name="T6" fmla="*/ 431 w 436"/>
                <a:gd name="T7" fmla="*/ 0 h 277"/>
                <a:gd name="T8" fmla="*/ 424 w 436"/>
                <a:gd name="T9" fmla="*/ 1 h 277"/>
                <a:gd name="T10" fmla="*/ 412 w 436"/>
                <a:gd name="T11" fmla="*/ 5 h 277"/>
                <a:gd name="T12" fmla="*/ 395 w 436"/>
                <a:gd name="T13" fmla="*/ 10 h 277"/>
                <a:gd name="T14" fmla="*/ 370 w 436"/>
                <a:gd name="T15" fmla="*/ 17 h 277"/>
                <a:gd name="T16" fmla="*/ 339 w 436"/>
                <a:gd name="T17" fmla="*/ 25 h 277"/>
                <a:gd name="T18" fmla="*/ 301 w 436"/>
                <a:gd name="T19" fmla="*/ 35 h 277"/>
                <a:gd name="T20" fmla="*/ 260 w 436"/>
                <a:gd name="T21" fmla="*/ 47 h 277"/>
                <a:gd name="T22" fmla="*/ 218 w 436"/>
                <a:gd name="T23" fmla="*/ 61 h 277"/>
                <a:gd name="T24" fmla="*/ 175 w 436"/>
                <a:gd name="T25" fmla="*/ 78 h 277"/>
                <a:gd name="T26" fmla="*/ 136 w 436"/>
                <a:gd name="T27" fmla="*/ 95 h 277"/>
                <a:gd name="T28" fmla="*/ 101 w 436"/>
                <a:gd name="T29" fmla="*/ 114 h 277"/>
                <a:gd name="T30" fmla="*/ 71 w 436"/>
                <a:gd name="T31" fmla="*/ 138 h 277"/>
                <a:gd name="T32" fmla="*/ 47 w 436"/>
                <a:gd name="T33" fmla="*/ 164 h 277"/>
                <a:gd name="T34" fmla="*/ 30 w 436"/>
                <a:gd name="T35" fmla="*/ 188 h 277"/>
                <a:gd name="T36" fmla="*/ 19 w 436"/>
                <a:gd name="T37" fmla="*/ 210 h 277"/>
                <a:gd name="T38" fmla="*/ 12 w 436"/>
                <a:gd name="T39" fmla="*/ 230 h 277"/>
                <a:gd name="T40" fmla="*/ 7 w 436"/>
                <a:gd name="T41" fmla="*/ 247 h 277"/>
                <a:gd name="T42" fmla="*/ 4 w 436"/>
                <a:gd name="T43" fmla="*/ 265 h 277"/>
                <a:gd name="T44" fmla="*/ 0 w 436"/>
                <a:gd name="T45" fmla="*/ 273 h 277"/>
                <a:gd name="T46" fmla="*/ 0 w 436"/>
                <a:gd name="T47" fmla="*/ 277 h 277"/>
                <a:gd name="T48" fmla="*/ 0 w 436"/>
                <a:gd name="T49" fmla="*/ 277 h 27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36"/>
                <a:gd name="T76" fmla="*/ 0 h 277"/>
                <a:gd name="T77" fmla="*/ 436 w 436"/>
                <a:gd name="T78" fmla="*/ 277 h 27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36" h="277">
                  <a:moveTo>
                    <a:pt x="436" y="0"/>
                  </a:moveTo>
                  <a:lnTo>
                    <a:pt x="436" y="0"/>
                  </a:lnTo>
                  <a:lnTo>
                    <a:pt x="435" y="0"/>
                  </a:lnTo>
                  <a:lnTo>
                    <a:pt x="431" y="0"/>
                  </a:lnTo>
                  <a:lnTo>
                    <a:pt x="424" y="1"/>
                  </a:lnTo>
                  <a:lnTo>
                    <a:pt x="412" y="5"/>
                  </a:lnTo>
                  <a:lnTo>
                    <a:pt x="395" y="10"/>
                  </a:lnTo>
                  <a:lnTo>
                    <a:pt x="370" y="17"/>
                  </a:lnTo>
                  <a:lnTo>
                    <a:pt x="339" y="25"/>
                  </a:lnTo>
                  <a:lnTo>
                    <a:pt x="301" y="35"/>
                  </a:lnTo>
                  <a:lnTo>
                    <a:pt x="260" y="47"/>
                  </a:lnTo>
                  <a:lnTo>
                    <a:pt x="218" y="61"/>
                  </a:lnTo>
                  <a:lnTo>
                    <a:pt x="175" y="78"/>
                  </a:lnTo>
                  <a:lnTo>
                    <a:pt x="136" y="95"/>
                  </a:lnTo>
                  <a:lnTo>
                    <a:pt x="101" y="114"/>
                  </a:lnTo>
                  <a:lnTo>
                    <a:pt x="71" y="138"/>
                  </a:lnTo>
                  <a:lnTo>
                    <a:pt x="47" y="164"/>
                  </a:lnTo>
                  <a:lnTo>
                    <a:pt x="30" y="188"/>
                  </a:lnTo>
                  <a:lnTo>
                    <a:pt x="19" y="210"/>
                  </a:lnTo>
                  <a:lnTo>
                    <a:pt x="12" y="230"/>
                  </a:lnTo>
                  <a:lnTo>
                    <a:pt x="7" y="247"/>
                  </a:lnTo>
                  <a:lnTo>
                    <a:pt x="4" y="265"/>
                  </a:lnTo>
                  <a:lnTo>
                    <a:pt x="0" y="273"/>
                  </a:lnTo>
                  <a:lnTo>
                    <a:pt x="0" y="27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9" name="Freeform 172"/>
            <p:cNvSpPr>
              <a:spLocks/>
            </p:cNvSpPr>
            <p:nvPr/>
          </p:nvSpPr>
          <p:spPr bwMode="auto">
            <a:xfrm>
              <a:off x="2520" y="1966"/>
              <a:ext cx="26" cy="57"/>
            </a:xfrm>
            <a:custGeom>
              <a:avLst/>
              <a:gdLst>
                <a:gd name="T0" fmla="*/ 26 w 26"/>
                <a:gd name="T1" fmla="*/ 7 h 57"/>
                <a:gd name="T2" fmla="*/ 0 w 26"/>
                <a:gd name="T3" fmla="*/ 57 h 57"/>
                <a:gd name="T4" fmla="*/ 0 w 26"/>
                <a:gd name="T5" fmla="*/ 0 h 57"/>
                <a:gd name="T6" fmla="*/ 0 60000 65536"/>
                <a:gd name="T7" fmla="*/ 0 60000 65536"/>
                <a:gd name="T8" fmla="*/ 0 60000 65536"/>
                <a:gd name="T9" fmla="*/ 0 w 26"/>
                <a:gd name="T10" fmla="*/ 0 h 57"/>
                <a:gd name="T11" fmla="*/ 26 w 2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57">
                  <a:moveTo>
                    <a:pt x="26" y="7"/>
                  </a:moveTo>
                  <a:lnTo>
                    <a:pt x="0" y="57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0" name="Freeform 173"/>
            <p:cNvSpPr>
              <a:spLocks/>
            </p:cNvSpPr>
            <p:nvPr/>
          </p:nvSpPr>
          <p:spPr bwMode="auto">
            <a:xfrm>
              <a:off x="1714" y="1886"/>
              <a:ext cx="605" cy="343"/>
            </a:xfrm>
            <a:custGeom>
              <a:avLst/>
              <a:gdLst>
                <a:gd name="T0" fmla="*/ 0 w 605"/>
                <a:gd name="T1" fmla="*/ 0 h 343"/>
                <a:gd name="T2" fmla="*/ 0 w 605"/>
                <a:gd name="T3" fmla="*/ 1 h 343"/>
                <a:gd name="T4" fmla="*/ 1 w 605"/>
                <a:gd name="T5" fmla="*/ 3 h 343"/>
                <a:gd name="T6" fmla="*/ 3 w 605"/>
                <a:gd name="T7" fmla="*/ 7 h 343"/>
                <a:gd name="T8" fmla="*/ 6 w 605"/>
                <a:gd name="T9" fmla="*/ 15 h 343"/>
                <a:gd name="T10" fmla="*/ 13 w 605"/>
                <a:gd name="T11" fmla="*/ 31 h 343"/>
                <a:gd name="T12" fmla="*/ 22 w 605"/>
                <a:gd name="T13" fmla="*/ 51 h 343"/>
                <a:gd name="T14" fmla="*/ 34 w 605"/>
                <a:gd name="T15" fmla="*/ 77 h 343"/>
                <a:gd name="T16" fmla="*/ 47 w 605"/>
                <a:gd name="T17" fmla="*/ 106 h 343"/>
                <a:gd name="T18" fmla="*/ 66 w 605"/>
                <a:gd name="T19" fmla="*/ 137 h 343"/>
                <a:gd name="T20" fmla="*/ 90 w 605"/>
                <a:gd name="T21" fmla="*/ 171 h 343"/>
                <a:gd name="T22" fmla="*/ 117 w 605"/>
                <a:gd name="T23" fmla="*/ 203 h 343"/>
                <a:gd name="T24" fmla="*/ 152 w 605"/>
                <a:gd name="T25" fmla="*/ 234 h 343"/>
                <a:gd name="T26" fmla="*/ 191 w 605"/>
                <a:gd name="T27" fmla="*/ 261 h 343"/>
                <a:gd name="T28" fmla="*/ 237 w 605"/>
                <a:gd name="T29" fmla="*/ 284 h 343"/>
                <a:gd name="T30" fmla="*/ 288 w 605"/>
                <a:gd name="T31" fmla="*/ 301 h 343"/>
                <a:gd name="T32" fmla="*/ 341 w 605"/>
                <a:gd name="T33" fmla="*/ 313 h 343"/>
                <a:gd name="T34" fmla="*/ 393 w 605"/>
                <a:gd name="T35" fmla="*/ 323 h 343"/>
                <a:gd name="T36" fmla="*/ 444 w 605"/>
                <a:gd name="T37" fmla="*/ 330 h 343"/>
                <a:gd name="T38" fmla="*/ 488 w 605"/>
                <a:gd name="T39" fmla="*/ 335 h 343"/>
                <a:gd name="T40" fmla="*/ 526 w 605"/>
                <a:gd name="T41" fmla="*/ 338 h 343"/>
                <a:gd name="T42" fmla="*/ 555 w 605"/>
                <a:gd name="T43" fmla="*/ 340 h 343"/>
                <a:gd name="T44" fmla="*/ 576 w 605"/>
                <a:gd name="T45" fmla="*/ 342 h 343"/>
                <a:gd name="T46" fmla="*/ 589 w 605"/>
                <a:gd name="T47" fmla="*/ 343 h 343"/>
                <a:gd name="T48" fmla="*/ 598 w 605"/>
                <a:gd name="T49" fmla="*/ 343 h 343"/>
                <a:gd name="T50" fmla="*/ 603 w 605"/>
                <a:gd name="T51" fmla="*/ 343 h 343"/>
                <a:gd name="T52" fmla="*/ 605 w 605"/>
                <a:gd name="T53" fmla="*/ 343 h 343"/>
                <a:gd name="T54" fmla="*/ 605 w 605"/>
                <a:gd name="T55" fmla="*/ 343 h 34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05"/>
                <a:gd name="T85" fmla="*/ 0 h 343"/>
                <a:gd name="T86" fmla="*/ 605 w 605"/>
                <a:gd name="T87" fmla="*/ 343 h 34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05" h="343">
                  <a:moveTo>
                    <a:pt x="0" y="0"/>
                  </a:moveTo>
                  <a:lnTo>
                    <a:pt x="0" y="1"/>
                  </a:lnTo>
                  <a:lnTo>
                    <a:pt x="1" y="3"/>
                  </a:lnTo>
                  <a:lnTo>
                    <a:pt x="3" y="7"/>
                  </a:lnTo>
                  <a:lnTo>
                    <a:pt x="6" y="15"/>
                  </a:lnTo>
                  <a:lnTo>
                    <a:pt x="13" y="31"/>
                  </a:lnTo>
                  <a:lnTo>
                    <a:pt x="22" y="51"/>
                  </a:lnTo>
                  <a:lnTo>
                    <a:pt x="34" y="77"/>
                  </a:lnTo>
                  <a:lnTo>
                    <a:pt x="47" y="106"/>
                  </a:lnTo>
                  <a:lnTo>
                    <a:pt x="66" y="137"/>
                  </a:lnTo>
                  <a:lnTo>
                    <a:pt x="90" y="171"/>
                  </a:lnTo>
                  <a:lnTo>
                    <a:pt x="117" y="203"/>
                  </a:lnTo>
                  <a:lnTo>
                    <a:pt x="152" y="234"/>
                  </a:lnTo>
                  <a:lnTo>
                    <a:pt x="191" y="261"/>
                  </a:lnTo>
                  <a:lnTo>
                    <a:pt x="237" y="284"/>
                  </a:lnTo>
                  <a:lnTo>
                    <a:pt x="288" y="301"/>
                  </a:lnTo>
                  <a:lnTo>
                    <a:pt x="341" y="313"/>
                  </a:lnTo>
                  <a:lnTo>
                    <a:pt x="393" y="323"/>
                  </a:lnTo>
                  <a:lnTo>
                    <a:pt x="444" y="330"/>
                  </a:lnTo>
                  <a:lnTo>
                    <a:pt x="488" y="335"/>
                  </a:lnTo>
                  <a:lnTo>
                    <a:pt x="526" y="338"/>
                  </a:lnTo>
                  <a:lnTo>
                    <a:pt x="555" y="340"/>
                  </a:lnTo>
                  <a:lnTo>
                    <a:pt x="576" y="342"/>
                  </a:lnTo>
                  <a:lnTo>
                    <a:pt x="589" y="343"/>
                  </a:lnTo>
                  <a:lnTo>
                    <a:pt x="598" y="343"/>
                  </a:lnTo>
                  <a:lnTo>
                    <a:pt x="603" y="343"/>
                  </a:lnTo>
                  <a:lnTo>
                    <a:pt x="605" y="343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1" name="Freeform 174"/>
            <p:cNvSpPr>
              <a:spLocks/>
            </p:cNvSpPr>
            <p:nvPr/>
          </p:nvSpPr>
          <p:spPr bwMode="auto">
            <a:xfrm>
              <a:off x="2262" y="2212"/>
              <a:ext cx="57" cy="28"/>
            </a:xfrm>
            <a:custGeom>
              <a:avLst/>
              <a:gdLst>
                <a:gd name="T0" fmla="*/ 4 w 57"/>
                <a:gd name="T1" fmla="*/ 0 h 28"/>
                <a:gd name="T2" fmla="*/ 57 w 57"/>
                <a:gd name="T3" fmla="*/ 17 h 28"/>
                <a:gd name="T4" fmla="*/ 0 w 57"/>
                <a:gd name="T5" fmla="*/ 28 h 28"/>
                <a:gd name="T6" fmla="*/ 0 60000 65536"/>
                <a:gd name="T7" fmla="*/ 0 60000 65536"/>
                <a:gd name="T8" fmla="*/ 0 60000 65536"/>
                <a:gd name="T9" fmla="*/ 0 w 57"/>
                <a:gd name="T10" fmla="*/ 0 h 28"/>
                <a:gd name="T11" fmla="*/ 57 w 57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28">
                  <a:moveTo>
                    <a:pt x="4" y="0"/>
                  </a:moveTo>
                  <a:lnTo>
                    <a:pt x="57" y="17"/>
                  </a:lnTo>
                  <a:lnTo>
                    <a:pt x="0" y="2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2" name="Freeform 175"/>
            <p:cNvSpPr>
              <a:spLocks/>
            </p:cNvSpPr>
            <p:nvPr/>
          </p:nvSpPr>
          <p:spPr bwMode="auto">
            <a:xfrm>
              <a:off x="2553" y="2416"/>
              <a:ext cx="1896" cy="241"/>
            </a:xfrm>
            <a:custGeom>
              <a:avLst/>
              <a:gdLst>
                <a:gd name="T0" fmla="*/ 0 w 1896"/>
                <a:gd name="T1" fmla="*/ 0 h 241"/>
                <a:gd name="T2" fmla="*/ 0 w 1896"/>
                <a:gd name="T3" fmla="*/ 0 h 241"/>
                <a:gd name="T4" fmla="*/ 2 w 1896"/>
                <a:gd name="T5" fmla="*/ 0 h 241"/>
                <a:gd name="T6" fmla="*/ 3 w 1896"/>
                <a:gd name="T7" fmla="*/ 1 h 241"/>
                <a:gd name="T8" fmla="*/ 9 w 1896"/>
                <a:gd name="T9" fmla="*/ 7 h 241"/>
                <a:gd name="T10" fmla="*/ 17 w 1896"/>
                <a:gd name="T11" fmla="*/ 12 h 241"/>
                <a:gd name="T12" fmla="*/ 31 w 1896"/>
                <a:gd name="T13" fmla="*/ 22 h 241"/>
                <a:gd name="T14" fmla="*/ 50 w 1896"/>
                <a:gd name="T15" fmla="*/ 36 h 241"/>
                <a:gd name="T16" fmla="*/ 73 w 1896"/>
                <a:gd name="T17" fmla="*/ 54 h 241"/>
                <a:gd name="T18" fmla="*/ 96 w 1896"/>
                <a:gd name="T19" fmla="*/ 72 h 241"/>
                <a:gd name="T20" fmla="*/ 121 w 1896"/>
                <a:gd name="T21" fmla="*/ 89 h 241"/>
                <a:gd name="T22" fmla="*/ 152 w 1896"/>
                <a:gd name="T23" fmla="*/ 109 h 241"/>
                <a:gd name="T24" fmla="*/ 188 w 1896"/>
                <a:gd name="T25" fmla="*/ 130 h 241"/>
                <a:gd name="T26" fmla="*/ 227 w 1896"/>
                <a:gd name="T27" fmla="*/ 150 h 241"/>
                <a:gd name="T28" fmla="*/ 275 w 1896"/>
                <a:gd name="T29" fmla="*/ 171 h 241"/>
                <a:gd name="T30" fmla="*/ 328 w 1896"/>
                <a:gd name="T31" fmla="*/ 190 h 241"/>
                <a:gd name="T32" fmla="*/ 386 w 1896"/>
                <a:gd name="T33" fmla="*/ 207 h 241"/>
                <a:gd name="T34" fmla="*/ 453 w 1896"/>
                <a:gd name="T35" fmla="*/ 220 h 241"/>
                <a:gd name="T36" fmla="*/ 528 w 1896"/>
                <a:gd name="T37" fmla="*/ 231 h 241"/>
                <a:gd name="T38" fmla="*/ 610 w 1896"/>
                <a:gd name="T39" fmla="*/ 237 h 241"/>
                <a:gd name="T40" fmla="*/ 692 w 1896"/>
                <a:gd name="T41" fmla="*/ 241 h 241"/>
                <a:gd name="T42" fmla="*/ 780 w 1896"/>
                <a:gd name="T43" fmla="*/ 239 h 241"/>
                <a:gd name="T44" fmla="*/ 872 w 1896"/>
                <a:gd name="T45" fmla="*/ 236 h 241"/>
                <a:gd name="T46" fmla="*/ 968 w 1896"/>
                <a:gd name="T47" fmla="*/ 229 h 241"/>
                <a:gd name="T48" fmla="*/ 1063 w 1896"/>
                <a:gd name="T49" fmla="*/ 220 h 241"/>
                <a:gd name="T50" fmla="*/ 1159 w 1896"/>
                <a:gd name="T51" fmla="*/ 210 h 241"/>
                <a:gd name="T52" fmla="*/ 1253 w 1896"/>
                <a:gd name="T53" fmla="*/ 198 h 241"/>
                <a:gd name="T54" fmla="*/ 1345 w 1896"/>
                <a:gd name="T55" fmla="*/ 186 h 241"/>
                <a:gd name="T56" fmla="*/ 1433 w 1896"/>
                <a:gd name="T57" fmla="*/ 174 h 241"/>
                <a:gd name="T58" fmla="*/ 1513 w 1896"/>
                <a:gd name="T59" fmla="*/ 162 h 241"/>
                <a:gd name="T60" fmla="*/ 1588 w 1896"/>
                <a:gd name="T61" fmla="*/ 150 h 241"/>
                <a:gd name="T62" fmla="*/ 1653 w 1896"/>
                <a:gd name="T63" fmla="*/ 140 h 241"/>
                <a:gd name="T64" fmla="*/ 1710 w 1896"/>
                <a:gd name="T65" fmla="*/ 131 h 241"/>
                <a:gd name="T66" fmla="*/ 1756 w 1896"/>
                <a:gd name="T67" fmla="*/ 125 h 241"/>
                <a:gd name="T68" fmla="*/ 1793 w 1896"/>
                <a:gd name="T69" fmla="*/ 119 h 241"/>
                <a:gd name="T70" fmla="*/ 1824 w 1896"/>
                <a:gd name="T71" fmla="*/ 114 h 241"/>
                <a:gd name="T72" fmla="*/ 1848 w 1896"/>
                <a:gd name="T73" fmla="*/ 111 h 241"/>
                <a:gd name="T74" fmla="*/ 1865 w 1896"/>
                <a:gd name="T75" fmla="*/ 107 h 241"/>
                <a:gd name="T76" fmla="*/ 1879 w 1896"/>
                <a:gd name="T77" fmla="*/ 106 h 241"/>
                <a:gd name="T78" fmla="*/ 1887 w 1896"/>
                <a:gd name="T79" fmla="*/ 104 h 241"/>
                <a:gd name="T80" fmla="*/ 1893 w 1896"/>
                <a:gd name="T81" fmla="*/ 102 h 241"/>
                <a:gd name="T82" fmla="*/ 1894 w 1896"/>
                <a:gd name="T83" fmla="*/ 102 h 241"/>
                <a:gd name="T84" fmla="*/ 1896 w 1896"/>
                <a:gd name="T85" fmla="*/ 102 h 241"/>
                <a:gd name="T86" fmla="*/ 1896 w 1896"/>
                <a:gd name="T87" fmla="*/ 102 h 24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96"/>
                <a:gd name="T133" fmla="*/ 0 h 241"/>
                <a:gd name="T134" fmla="*/ 1896 w 1896"/>
                <a:gd name="T135" fmla="*/ 241 h 24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96" h="24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9" y="7"/>
                  </a:lnTo>
                  <a:lnTo>
                    <a:pt x="17" y="12"/>
                  </a:lnTo>
                  <a:lnTo>
                    <a:pt x="31" y="22"/>
                  </a:lnTo>
                  <a:lnTo>
                    <a:pt x="50" y="36"/>
                  </a:lnTo>
                  <a:lnTo>
                    <a:pt x="73" y="54"/>
                  </a:lnTo>
                  <a:lnTo>
                    <a:pt x="96" y="72"/>
                  </a:lnTo>
                  <a:lnTo>
                    <a:pt x="121" y="89"/>
                  </a:lnTo>
                  <a:lnTo>
                    <a:pt x="152" y="109"/>
                  </a:lnTo>
                  <a:lnTo>
                    <a:pt x="188" y="130"/>
                  </a:lnTo>
                  <a:lnTo>
                    <a:pt x="227" y="150"/>
                  </a:lnTo>
                  <a:lnTo>
                    <a:pt x="275" y="171"/>
                  </a:lnTo>
                  <a:lnTo>
                    <a:pt x="328" y="190"/>
                  </a:lnTo>
                  <a:lnTo>
                    <a:pt x="386" y="207"/>
                  </a:lnTo>
                  <a:lnTo>
                    <a:pt x="453" y="220"/>
                  </a:lnTo>
                  <a:lnTo>
                    <a:pt x="528" y="231"/>
                  </a:lnTo>
                  <a:lnTo>
                    <a:pt x="610" y="237"/>
                  </a:lnTo>
                  <a:lnTo>
                    <a:pt x="692" y="241"/>
                  </a:lnTo>
                  <a:lnTo>
                    <a:pt x="780" y="239"/>
                  </a:lnTo>
                  <a:lnTo>
                    <a:pt x="872" y="236"/>
                  </a:lnTo>
                  <a:lnTo>
                    <a:pt x="968" y="229"/>
                  </a:lnTo>
                  <a:lnTo>
                    <a:pt x="1063" y="220"/>
                  </a:lnTo>
                  <a:lnTo>
                    <a:pt x="1159" y="210"/>
                  </a:lnTo>
                  <a:lnTo>
                    <a:pt x="1253" y="198"/>
                  </a:lnTo>
                  <a:lnTo>
                    <a:pt x="1345" y="186"/>
                  </a:lnTo>
                  <a:lnTo>
                    <a:pt x="1433" y="174"/>
                  </a:lnTo>
                  <a:lnTo>
                    <a:pt x="1513" y="162"/>
                  </a:lnTo>
                  <a:lnTo>
                    <a:pt x="1588" y="150"/>
                  </a:lnTo>
                  <a:lnTo>
                    <a:pt x="1653" y="140"/>
                  </a:lnTo>
                  <a:lnTo>
                    <a:pt x="1710" y="131"/>
                  </a:lnTo>
                  <a:lnTo>
                    <a:pt x="1756" y="125"/>
                  </a:lnTo>
                  <a:lnTo>
                    <a:pt x="1793" y="119"/>
                  </a:lnTo>
                  <a:lnTo>
                    <a:pt x="1824" y="114"/>
                  </a:lnTo>
                  <a:lnTo>
                    <a:pt x="1848" y="111"/>
                  </a:lnTo>
                  <a:lnTo>
                    <a:pt x="1865" y="107"/>
                  </a:lnTo>
                  <a:lnTo>
                    <a:pt x="1879" y="106"/>
                  </a:lnTo>
                  <a:lnTo>
                    <a:pt x="1887" y="104"/>
                  </a:lnTo>
                  <a:lnTo>
                    <a:pt x="1893" y="102"/>
                  </a:lnTo>
                  <a:lnTo>
                    <a:pt x="1894" y="102"/>
                  </a:lnTo>
                  <a:lnTo>
                    <a:pt x="1896" y="10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3" name="Freeform 176"/>
            <p:cNvSpPr>
              <a:spLocks/>
            </p:cNvSpPr>
            <p:nvPr/>
          </p:nvSpPr>
          <p:spPr bwMode="auto">
            <a:xfrm>
              <a:off x="4393" y="2513"/>
              <a:ext cx="56" cy="28"/>
            </a:xfrm>
            <a:custGeom>
              <a:avLst/>
              <a:gdLst>
                <a:gd name="T0" fmla="*/ 0 w 56"/>
                <a:gd name="T1" fmla="*/ 0 h 28"/>
                <a:gd name="T2" fmla="*/ 56 w 56"/>
                <a:gd name="T3" fmla="*/ 5 h 28"/>
                <a:gd name="T4" fmla="*/ 5 w 56"/>
                <a:gd name="T5" fmla="*/ 28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0" y="0"/>
                  </a:moveTo>
                  <a:lnTo>
                    <a:pt x="56" y="5"/>
                  </a:lnTo>
                  <a:lnTo>
                    <a:pt x="5" y="2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4" name="Freeform 177"/>
            <p:cNvSpPr>
              <a:spLocks/>
            </p:cNvSpPr>
            <p:nvPr/>
          </p:nvSpPr>
          <p:spPr bwMode="auto">
            <a:xfrm>
              <a:off x="1556" y="1821"/>
              <a:ext cx="147" cy="899"/>
            </a:xfrm>
            <a:custGeom>
              <a:avLst/>
              <a:gdLst>
                <a:gd name="T0" fmla="*/ 0 w 147"/>
                <a:gd name="T1" fmla="*/ 0 h 899"/>
                <a:gd name="T2" fmla="*/ 0 w 147"/>
                <a:gd name="T3" fmla="*/ 0 h 899"/>
                <a:gd name="T4" fmla="*/ 0 w 147"/>
                <a:gd name="T5" fmla="*/ 1 h 899"/>
                <a:gd name="T6" fmla="*/ 0 w 147"/>
                <a:gd name="T7" fmla="*/ 7 h 899"/>
                <a:gd name="T8" fmla="*/ 0 w 147"/>
                <a:gd name="T9" fmla="*/ 17 h 899"/>
                <a:gd name="T10" fmla="*/ 0 w 147"/>
                <a:gd name="T11" fmla="*/ 34 h 899"/>
                <a:gd name="T12" fmla="*/ 0 w 147"/>
                <a:gd name="T13" fmla="*/ 58 h 899"/>
                <a:gd name="T14" fmla="*/ 2 w 147"/>
                <a:gd name="T15" fmla="*/ 90 h 899"/>
                <a:gd name="T16" fmla="*/ 2 w 147"/>
                <a:gd name="T17" fmla="*/ 135 h 899"/>
                <a:gd name="T18" fmla="*/ 4 w 147"/>
                <a:gd name="T19" fmla="*/ 191 h 899"/>
                <a:gd name="T20" fmla="*/ 5 w 147"/>
                <a:gd name="T21" fmla="*/ 258 h 899"/>
                <a:gd name="T22" fmla="*/ 7 w 147"/>
                <a:gd name="T23" fmla="*/ 331 h 899"/>
                <a:gd name="T24" fmla="*/ 11 w 147"/>
                <a:gd name="T25" fmla="*/ 408 h 899"/>
                <a:gd name="T26" fmla="*/ 14 w 147"/>
                <a:gd name="T27" fmla="*/ 485 h 899"/>
                <a:gd name="T28" fmla="*/ 21 w 147"/>
                <a:gd name="T29" fmla="*/ 561 h 899"/>
                <a:gd name="T30" fmla="*/ 26 w 147"/>
                <a:gd name="T31" fmla="*/ 631 h 899"/>
                <a:gd name="T32" fmla="*/ 34 w 147"/>
                <a:gd name="T33" fmla="*/ 691 h 899"/>
                <a:gd name="T34" fmla="*/ 45 w 147"/>
                <a:gd name="T35" fmla="*/ 742 h 899"/>
                <a:gd name="T36" fmla="*/ 57 w 147"/>
                <a:gd name="T37" fmla="*/ 783 h 899"/>
                <a:gd name="T38" fmla="*/ 69 w 147"/>
                <a:gd name="T39" fmla="*/ 814 h 899"/>
                <a:gd name="T40" fmla="*/ 81 w 147"/>
                <a:gd name="T41" fmla="*/ 839 h 899"/>
                <a:gd name="T42" fmla="*/ 93 w 147"/>
                <a:gd name="T43" fmla="*/ 856 h 899"/>
                <a:gd name="T44" fmla="*/ 105 w 147"/>
                <a:gd name="T45" fmla="*/ 870 h 899"/>
                <a:gd name="T46" fmla="*/ 116 w 147"/>
                <a:gd name="T47" fmla="*/ 879 h 899"/>
                <a:gd name="T48" fmla="*/ 125 w 147"/>
                <a:gd name="T49" fmla="*/ 885 h 899"/>
                <a:gd name="T50" fmla="*/ 132 w 147"/>
                <a:gd name="T51" fmla="*/ 889 h 899"/>
                <a:gd name="T52" fmla="*/ 137 w 147"/>
                <a:gd name="T53" fmla="*/ 892 h 899"/>
                <a:gd name="T54" fmla="*/ 142 w 147"/>
                <a:gd name="T55" fmla="*/ 896 h 899"/>
                <a:gd name="T56" fmla="*/ 144 w 147"/>
                <a:gd name="T57" fmla="*/ 897 h 899"/>
                <a:gd name="T58" fmla="*/ 146 w 147"/>
                <a:gd name="T59" fmla="*/ 899 h 899"/>
                <a:gd name="T60" fmla="*/ 146 w 147"/>
                <a:gd name="T61" fmla="*/ 899 h 899"/>
                <a:gd name="T62" fmla="*/ 147 w 147"/>
                <a:gd name="T63" fmla="*/ 899 h 899"/>
                <a:gd name="T64" fmla="*/ 147 w 147"/>
                <a:gd name="T65" fmla="*/ 899 h 8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7"/>
                <a:gd name="T100" fmla="*/ 0 h 899"/>
                <a:gd name="T101" fmla="*/ 147 w 147"/>
                <a:gd name="T102" fmla="*/ 899 h 8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7" h="899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7"/>
                  </a:lnTo>
                  <a:lnTo>
                    <a:pt x="0" y="17"/>
                  </a:lnTo>
                  <a:lnTo>
                    <a:pt x="0" y="34"/>
                  </a:lnTo>
                  <a:lnTo>
                    <a:pt x="0" y="58"/>
                  </a:lnTo>
                  <a:lnTo>
                    <a:pt x="2" y="90"/>
                  </a:lnTo>
                  <a:lnTo>
                    <a:pt x="2" y="135"/>
                  </a:lnTo>
                  <a:lnTo>
                    <a:pt x="4" y="191"/>
                  </a:lnTo>
                  <a:lnTo>
                    <a:pt x="5" y="258"/>
                  </a:lnTo>
                  <a:lnTo>
                    <a:pt x="7" y="331"/>
                  </a:lnTo>
                  <a:lnTo>
                    <a:pt x="11" y="408"/>
                  </a:lnTo>
                  <a:lnTo>
                    <a:pt x="14" y="485"/>
                  </a:lnTo>
                  <a:lnTo>
                    <a:pt x="21" y="561"/>
                  </a:lnTo>
                  <a:lnTo>
                    <a:pt x="26" y="631"/>
                  </a:lnTo>
                  <a:lnTo>
                    <a:pt x="34" y="691"/>
                  </a:lnTo>
                  <a:lnTo>
                    <a:pt x="45" y="742"/>
                  </a:lnTo>
                  <a:lnTo>
                    <a:pt x="57" y="783"/>
                  </a:lnTo>
                  <a:lnTo>
                    <a:pt x="69" y="814"/>
                  </a:lnTo>
                  <a:lnTo>
                    <a:pt x="81" y="839"/>
                  </a:lnTo>
                  <a:lnTo>
                    <a:pt x="93" y="856"/>
                  </a:lnTo>
                  <a:lnTo>
                    <a:pt x="105" y="870"/>
                  </a:lnTo>
                  <a:lnTo>
                    <a:pt x="116" y="879"/>
                  </a:lnTo>
                  <a:lnTo>
                    <a:pt x="125" y="885"/>
                  </a:lnTo>
                  <a:lnTo>
                    <a:pt x="132" y="889"/>
                  </a:lnTo>
                  <a:lnTo>
                    <a:pt x="137" y="892"/>
                  </a:lnTo>
                  <a:lnTo>
                    <a:pt x="142" y="896"/>
                  </a:lnTo>
                  <a:lnTo>
                    <a:pt x="144" y="897"/>
                  </a:lnTo>
                  <a:lnTo>
                    <a:pt x="146" y="899"/>
                  </a:lnTo>
                  <a:lnTo>
                    <a:pt x="147" y="899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5" name="Freeform 178"/>
            <p:cNvSpPr>
              <a:spLocks/>
            </p:cNvSpPr>
            <p:nvPr/>
          </p:nvSpPr>
          <p:spPr bwMode="auto">
            <a:xfrm>
              <a:off x="1650" y="2679"/>
              <a:ext cx="53" cy="41"/>
            </a:xfrm>
            <a:custGeom>
              <a:avLst/>
              <a:gdLst>
                <a:gd name="T0" fmla="*/ 16 w 53"/>
                <a:gd name="T1" fmla="*/ 0 h 41"/>
                <a:gd name="T2" fmla="*/ 53 w 53"/>
                <a:gd name="T3" fmla="*/ 41 h 41"/>
                <a:gd name="T4" fmla="*/ 0 w 53"/>
                <a:gd name="T5" fmla="*/ 22 h 41"/>
                <a:gd name="T6" fmla="*/ 0 60000 65536"/>
                <a:gd name="T7" fmla="*/ 0 60000 65536"/>
                <a:gd name="T8" fmla="*/ 0 60000 65536"/>
                <a:gd name="T9" fmla="*/ 0 w 53"/>
                <a:gd name="T10" fmla="*/ 0 h 41"/>
                <a:gd name="T11" fmla="*/ 53 w 53"/>
                <a:gd name="T12" fmla="*/ 41 h 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41">
                  <a:moveTo>
                    <a:pt x="16" y="0"/>
                  </a:moveTo>
                  <a:lnTo>
                    <a:pt x="53" y="41"/>
                  </a:lnTo>
                  <a:lnTo>
                    <a:pt x="0" y="2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6" name="Freeform 179"/>
            <p:cNvSpPr>
              <a:spLocks/>
            </p:cNvSpPr>
            <p:nvPr/>
          </p:nvSpPr>
          <p:spPr bwMode="auto">
            <a:xfrm>
              <a:off x="1975" y="2987"/>
              <a:ext cx="780" cy="85"/>
            </a:xfrm>
            <a:custGeom>
              <a:avLst/>
              <a:gdLst>
                <a:gd name="T0" fmla="*/ 0 w 780"/>
                <a:gd name="T1" fmla="*/ 0 h 85"/>
                <a:gd name="T2" fmla="*/ 0 w 780"/>
                <a:gd name="T3" fmla="*/ 0 h 85"/>
                <a:gd name="T4" fmla="*/ 2 w 780"/>
                <a:gd name="T5" fmla="*/ 0 h 85"/>
                <a:gd name="T6" fmla="*/ 5 w 780"/>
                <a:gd name="T7" fmla="*/ 2 h 85"/>
                <a:gd name="T8" fmla="*/ 12 w 780"/>
                <a:gd name="T9" fmla="*/ 3 h 85"/>
                <a:gd name="T10" fmla="*/ 22 w 780"/>
                <a:gd name="T11" fmla="*/ 8 h 85"/>
                <a:gd name="T12" fmla="*/ 39 w 780"/>
                <a:gd name="T13" fmla="*/ 14 h 85"/>
                <a:gd name="T14" fmla="*/ 63 w 780"/>
                <a:gd name="T15" fmla="*/ 20 h 85"/>
                <a:gd name="T16" fmla="*/ 94 w 780"/>
                <a:gd name="T17" fmla="*/ 31 h 85"/>
                <a:gd name="T18" fmla="*/ 130 w 780"/>
                <a:gd name="T19" fmla="*/ 43 h 85"/>
                <a:gd name="T20" fmla="*/ 173 w 780"/>
                <a:gd name="T21" fmla="*/ 55 h 85"/>
                <a:gd name="T22" fmla="*/ 221 w 780"/>
                <a:gd name="T23" fmla="*/ 67 h 85"/>
                <a:gd name="T24" fmla="*/ 272 w 780"/>
                <a:gd name="T25" fmla="*/ 75 h 85"/>
                <a:gd name="T26" fmla="*/ 325 w 780"/>
                <a:gd name="T27" fmla="*/ 82 h 85"/>
                <a:gd name="T28" fmla="*/ 381 w 780"/>
                <a:gd name="T29" fmla="*/ 85 h 85"/>
                <a:gd name="T30" fmla="*/ 436 w 780"/>
                <a:gd name="T31" fmla="*/ 84 h 85"/>
                <a:gd name="T32" fmla="*/ 491 w 780"/>
                <a:gd name="T33" fmla="*/ 78 h 85"/>
                <a:gd name="T34" fmla="*/ 544 w 780"/>
                <a:gd name="T35" fmla="*/ 70 h 85"/>
                <a:gd name="T36" fmla="*/ 595 w 780"/>
                <a:gd name="T37" fmla="*/ 60 h 85"/>
                <a:gd name="T38" fmla="*/ 640 w 780"/>
                <a:gd name="T39" fmla="*/ 49 h 85"/>
                <a:gd name="T40" fmla="*/ 679 w 780"/>
                <a:gd name="T41" fmla="*/ 39 h 85"/>
                <a:gd name="T42" fmla="*/ 711 w 780"/>
                <a:gd name="T43" fmla="*/ 31 h 85"/>
                <a:gd name="T44" fmla="*/ 737 w 780"/>
                <a:gd name="T45" fmla="*/ 24 h 85"/>
                <a:gd name="T46" fmla="*/ 754 w 780"/>
                <a:gd name="T47" fmla="*/ 19 h 85"/>
                <a:gd name="T48" fmla="*/ 766 w 780"/>
                <a:gd name="T49" fmla="*/ 15 h 85"/>
                <a:gd name="T50" fmla="*/ 775 w 780"/>
                <a:gd name="T51" fmla="*/ 12 h 85"/>
                <a:gd name="T52" fmla="*/ 778 w 780"/>
                <a:gd name="T53" fmla="*/ 12 h 85"/>
                <a:gd name="T54" fmla="*/ 780 w 780"/>
                <a:gd name="T55" fmla="*/ 12 h 85"/>
                <a:gd name="T56" fmla="*/ 780 w 780"/>
                <a:gd name="T57" fmla="*/ 12 h 8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80"/>
                <a:gd name="T88" fmla="*/ 0 h 85"/>
                <a:gd name="T89" fmla="*/ 780 w 780"/>
                <a:gd name="T90" fmla="*/ 85 h 8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80" h="8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12" y="3"/>
                  </a:lnTo>
                  <a:lnTo>
                    <a:pt x="22" y="8"/>
                  </a:lnTo>
                  <a:lnTo>
                    <a:pt x="39" y="14"/>
                  </a:lnTo>
                  <a:lnTo>
                    <a:pt x="63" y="20"/>
                  </a:lnTo>
                  <a:lnTo>
                    <a:pt x="94" y="31"/>
                  </a:lnTo>
                  <a:lnTo>
                    <a:pt x="130" y="43"/>
                  </a:lnTo>
                  <a:lnTo>
                    <a:pt x="173" y="55"/>
                  </a:lnTo>
                  <a:lnTo>
                    <a:pt x="221" y="67"/>
                  </a:lnTo>
                  <a:lnTo>
                    <a:pt x="272" y="75"/>
                  </a:lnTo>
                  <a:lnTo>
                    <a:pt x="325" y="82"/>
                  </a:lnTo>
                  <a:lnTo>
                    <a:pt x="381" y="85"/>
                  </a:lnTo>
                  <a:lnTo>
                    <a:pt x="436" y="84"/>
                  </a:lnTo>
                  <a:lnTo>
                    <a:pt x="491" y="78"/>
                  </a:lnTo>
                  <a:lnTo>
                    <a:pt x="544" y="70"/>
                  </a:lnTo>
                  <a:lnTo>
                    <a:pt x="595" y="60"/>
                  </a:lnTo>
                  <a:lnTo>
                    <a:pt x="640" y="49"/>
                  </a:lnTo>
                  <a:lnTo>
                    <a:pt x="679" y="39"/>
                  </a:lnTo>
                  <a:lnTo>
                    <a:pt x="711" y="31"/>
                  </a:lnTo>
                  <a:lnTo>
                    <a:pt x="737" y="24"/>
                  </a:lnTo>
                  <a:lnTo>
                    <a:pt x="754" y="19"/>
                  </a:lnTo>
                  <a:lnTo>
                    <a:pt x="766" y="15"/>
                  </a:lnTo>
                  <a:lnTo>
                    <a:pt x="775" y="12"/>
                  </a:lnTo>
                  <a:lnTo>
                    <a:pt x="778" y="12"/>
                  </a:lnTo>
                  <a:lnTo>
                    <a:pt x="780" y="1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7" name="Freeform 180"/>
            <p:cNvSpPr>
              <a:spLocks/>
            </p:cNvSpPr>
            <p:nvPr/>
          </p:nvSpPr>
          <p:spPr bwMode="auto">
            <a:xfrm>
              <a:off x="2698" y="2999"/>
              <a:ext cx="57" cy="27"/>
            </a:xfrm>
            <a:custGeom>
              <a:avLst/>
              <a:gdLst>
                <a:gd name="T0" fmla="*/ 0 w 57"/>
                <a:gd name="T1" fmla="*/ 2 h 27"/>
                <a:gd name="T2" fmla="*/ 57 w 57"/>
                <a:gd name="T3" fmla="*/ 0 h 27"/>
                <a:gd name="T4" fmla="*/ 7 w 57"/>
                <a:gd name="T5" fmla="*/ 27 h 27"/>
                <a:gd name="T6" fmla="*/ 0 60000 65536"/>
                <a:gd name="T7" fmla="*/ 0 60000 65536"/>
                <a:gd name="T8" fmla="*/ 0 60000 65536"/>
                <a:gd name="T9" fmla="*/ 0 w 57"/>
                <a:gd name="T10" fmla="*/ 0 h 27"/>
                <a:gd name="T11" fmla="*/ 57 w 57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27">
                  <a:moveTo>
                    <a:pt x="0" y="2"/>
                  </a:moveTo>
                  <a:lnTo>
                    <a:pt x="57" y="0"/>
                  </a:lnTo>
                  <a:lnTo>
                    <a:pt x="7" y="2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8" name="Freeform 181"/>
            <p:cNvSpPr>
              <a:spLocks/>
            </p:cNvSpPr>
            <p:nvPr/>
          </p:nvSpPr>
          <p:spPr bwMode="auto">
            <a:xfrm>
              <a:off x="1611" y="1870"/>
              <a:ext cx="1104" cy="954"/>
            </a:xfrm>
            <a:custGeom>
              <a:avLst/>
              <a:gdLst>
                <a:gd name="T0" fmla="*/ 0 w 1104"/>
                <a:gd name="T1" fmla="*/ 0 h 954"/>
                <a:gd name="T2" fmla="*/ 0 w 1104"/>
                <a:gd name="T3" fmla="*/ 0 h 954"/>
                <a:gd name="T4" fmla="*/ 0 w 1104"/>
                <a:gd name="T5" fmla="*/ 2 h 954"/>
                <a:gd name="T6" fmla="*/ 0 w 1104"/>
                <a:gd name="T7" fmla="*/ 4 h 954"/>
                <a:gd name="T8" fmla="*/ 2 w 1104"/>
                <a:gd name="T9" fmla="*/ 11 h 954"/>
                <a:gd name="T10" fmla="*/ 5 w 1104"/>
                <a:gd name="T11" fmla="*/ 21 h 954"/>
                <a:gd name="T12" fmla="*/ 8 w 1104"/>
                <a:gd name="T13" fmla="*/ 36 h 954"/>
                <a:gd name="T14" fmla="*/ 14 w 1104"/>
                <a:gd name="T15" fmla="*/ 57 h 954"/>
                <a:gd name="T16" fmla="*/ 20 w 1104"/>
                <a:gd name="T17" fmla="*/ 84 h 954"/>
                <a:gd name="T18" fmla="*/ 31 w 1104"/>
                <a:gd name="T19" fmla="*/ 118 h 954"/>
                <a:gd name="T20" fmla="*/ 41 w 1104"/>
                <a:gd name="T21" fmla="*/ 163 h 954"/>
                <a:gd name="T22" fmla="*/ 55 w 1104"/>
                <a:gd name="T23" fmla="*/ 214 h 954"/>
                <a:gd name="T24" fmla="*/ 70 w 1104"/>
                <a:gd name="T25" fmla="*/ 270 h 954"/>
                <a:gd name="T26" fmla="*/ 89 w 1104"/>
                <a:gd name="T27" fmla="*/ 330 h 954"/>
                <a:gd name="T28" fmla="*/ 108 w 1104"/>
                <a:gd name="T29" fmla="*/ 392 h 954"/>
                <a:gd name="T30" fmla="*/ 130 w 1104"/>
                <a:gd name="T31" fmla="*/ 455 h 954"/>
                <a:gd name="T32" fmla="*/ 152 w 1104"/>
                <a:gd name="T33" fmla="*/ 517 h 954"/>
                <a:gd name="T34" fmla="*/ 176 w 1104"/>
                <a:gd name="T35" fmla="*/ 575 h 954"/>
                <a:gd name="T36" fmla="*/ 202 w 1104"/>
                <a:gd name="T37" fmla="*/ 628 h 954"/>
                <a:gd name="T38" fmla="*/ 238 w 1104"/>
                <a:gd name="T39" fmla="*/ 688 h 954"/>
                <a:gd name="T40" fmla="*/ 277 w 1104"/>
                <a:gd name="T41" fmla="*/ 737 h 954"/>
                <a:gd name="T42" fmla="*/ 318 w 1104"/>
                <a:gd name="T43" fmla="*/ 780 h 954"/>
                <a:gd name="T44" fmla="*/ 364 w 1104"/>
                <a:gd name="T45" fmla="*/ 814 h 954"/>
                <a:gd name="T46" fmla="*/ 415 w 1104"/>
                <a:gd name="T47" fmla="*/ 843 h 954"/>
                <a:gd name="T48" fmla="*/ 472 w 1104"/>
                <a:gd name="T49" fmla="*/ 865 h 954"/>
                <a:gd name="T50" fmla="*/ 533 w 1104"/>
                <a:gd name="T51" fmla="*/ 884 h 954"/>
                <a:gd name="T52" fmla="*/ 603 w 1104"/>
                <a:gd name="T53" fmla="*/ 900 h 954"/>
                <a:gd name="T54" fmla="*/ 675 w 1104"/>
                <a:gd name="T55" fmla="*/ 913 h 954"/>
                <a:gd name="T56" fmla="*/ 749 w 1104"/>
                <a:gd name="T57" fmla="*/ 924 h 954"/>
                <a:gd name="T58" fmla="*/ 822 w 1104"/>
                <a:gd name="T59" fmla="*/ 932 h 954"/>
                <a:gd name="T60" fmla="*/ 889 w 1104"/>
                <a:gd name="T61" fmla="*/ 937 h 954"/>
                <a:gd name="T62" fmla="*/ 951 w 1104"/>
                <a:gd name="T63" fmla="*/ 942 h 954"/>
                <a:gd name="T64" fmla="*/ 1000 w 1104"/>
                <a:gd name="T65" fmla="*/ 946 h 954"/>
                <a:gd name="T66" fmla="*/ 1039 w 1104"/>
                <a:gd name="T67" fmla="*/ 949 h 954"/>
                <a:gd name="T68" fmla="*/ 1067 w 1104"/>
                <a:gd name="T69" fmla="*/ 951 h 954"/>
                <a:gd name="T70" fmla="*/ 1086 w 1104"/>
                <a:gd name="T71" fmla="*/ 953 h 954"/>
                <a:gd name="T72" fmla="*/ 1098 w 1104"/>
                <a:gd name="T73" fmla="*/ 953 h 954"/>
                <a:gd name="T74" fmla="*/ 1103 w 1104"/>
                <a:gd name="T75" fmla="*/ 953 h 954"/>
                <a:gd name="T76" fmla="*/ 1104 w 1104"/>
                <a:gd name="T77" fmla="*/ 954 h 954"/>
                <a:gd name="T78" fmla="*/ 1104 w 1104"/>
                <a:gd name="T79" fmla="*/ 954 h 9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4"/>
                <a:gd name="T121" fmla="*/ 0 h 954"/>
                <a:gd name="T122" fmla="*/ 1104 w 1104"/>
                <a:gd name="T123" fmla="*/ 954 h 9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4" h="954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11"/>
                  </a:lnTo>
                  <a:lnTo>
                    <a:pt x="5" y="21"/>
                  </a:lnTo>
                  <a:lnTo>
                    <a:pt x="8" y="36"/>
                  </a:lnTo>
                  <a:lnTo>
                    <a:pt x="14" y="57"/>
                  </a:lnTo>
                  <a:lnTo>
                    <a:pt x="20" y="84"/>
                  </a:lnTo>
                  <a:lnTo>
                    <a:pt x="31" y="118"/>
                  </a:lnTo>
                  <a:lnTo>
                    <a:pt x="41" y="163"/>
                  </a:lnTo>
                  <a:lnTo>
                    <a:pt x="55" y="214"/>
                  </a:lnTo>
                  <a:lnTo>
                    <a:pt x="70" y="270"/>
                  </a:lnTo>
                  <a:lnTo>
                    <a:pt x="89" y="330"/>
                  </a:lnTo>
                  <a:lnTo>
                    <a:pt x="108" y="392"/>
                  </a:lnTo>
                  <a:lnTo>
                    <a:pt x="130" y="455"/>
                  </a:lnTo>
                  <a:lnTo>
                    <a:pt x="152" y="517"/>
                  </a:lnTo>
                  <a:lnTo>
                    <a:pt x="176" y="575"/>
                  </a:lnTo>
                  <a:lnTo>
                    <a:pt x="202" y="628"/>
                  </a:lnTo>
                  <a:lnTo>
                    <a:pt x="238" y="688"/>
                  </a:lnTo>
                  <a:lnTo>
                    <a:pt x="277" y="737"/>
                  </a:lnTo>
                  <a:lnTo>
                    <a:pt x="318" y="780"/>
                  </a:lnTo>
                  <a:lnTo>
                    <a:pt x="364" y="814"/>
                  </a:lnTo>
                  <a:lnTo>
                    <a:pt x="415" y="843"/>
                  </a:lnTo>
                  <a:lnTo>
                    <a:pt x="472" y="865"/>
                  </a:lnTo>
                  <a:lnTo>
                    <a:pt x="533" y="884"/>
                  </a:lnTo>
                  <a:lnTo>
                    <a:pt x="603" y="900"/>
                  </a:lnTo>
                  <a:lnTo>
                    <a:pt x="675" y="913"/>
                  </a:lnTo>
                  <a:lnTo>
                    <a:pt x="749" y="924"/>
                  </a:lnTo>
                  <a:lnTo>
                    <a:pt x="822" y="932"/>
                  </a:lnTo>
                  <a:lnTo>
                    <a:pt x="889" y="937"/>
                  </a:lnTo>
                  <a:lnTo>
                    <a:pt x="951" y="942"/>
                  </a:lnTo>
                  <a:lnTo>
                    <a:pt x="1000" y="946"/>
                  </a:lnTo>
                  <a:lnTo>
                    <a:pt x="1039" y="949"/>
                  </a:lnTo>
                  <a:lnTo>
                    <a:pt x="1067" y="951"/>
                  </a:lnTo>
                  <a:lnTo>
                    <a:pt x="1086" y="953"/>
                  </a:lnTo>
                  <a:lnTo>
                    <a:pt x="1098" y="953"/>
                  </a:lnTo>
                  <a:lnTo>
                    <a:pt x="1103" y="953"/>
                  </a:lnTo>
                  <a:lnTo>
                    <a:pt x="1104" y="954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9" name="Freeform 182"/>
            <p:cNvSpPr>
              <a:spLocks/>
            </p:cNvSpPr>
            <p:nvPr/>
          </p:nvSpPr>
          <p:spPr bwMode="auto">
            <a:xfrm>
              <a:off x="2661" y="2806"/>
              <a:ext cx="54" cy="27"/>
            </a:xfrm>
            <a:custGeom>
              <a:avLst/>
              <a:gdLst>
                <a:gd name="T0" fmla="*/ 1 w 54"/>
                <a:gd name="T1" fmla="*/ 0 h 27"/>
                <a:gd name="T2" fmla="*/ 54 w 54"/>
                <a:gd name="T3" fmla="*/ 18 h 27"/>
                <a:gd name="T4" fmla="*/ 0 w 54"/>
                <a:gd name="T5" fmla="*/ 27 h 27"/>
                <a:gd name="T6" fmla="*/ 0 60000 65536"/>
                <a:gd name="T7" fmla="*/ 0 60000 65536"/>
                <a:gd name="T8" fmla="*/ 0 60000 65536"/>
                <a:gd name="T9" fmla="*/ 0 w 54"/>
                <a:gd name="T10" fmla="*/ 0 h 27"/>
                <a:gd name="T11" fmla="*/ 54 w 54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27">
                  <a:moveTo>
                    <a:pt x="1" y="0"/>
                  </a:moveTo>
                  <a:lnTo>
                    <a:pt x="54" y="18"/>
                  </a:lnTo>
                  <a:lnTo>
                    <a:pt x="0" y="2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0" name="Freeform 183"/>
            <p:cNvSpPr>
              <a:spLocks/>
            </p:cNvSpPr>
            <p:nvPr/>
          </p:nvSpPr>
          <p:spPr bwMode="auto">
            <a:xfrm>
              <a:off x="990" y="1756"/>
              <a:ext cx="1383" cy="1863"/>
            </a:xfrm>
            <a:custGeom>
              <a:avLst/>
              <a:gdLst>
                <a:gd name="T0" fmla="*/ 522 w 1383"/>
                <a:gd name="T1" fmla="*/ 0 h 1863"/>
                <a:gd name="T2" fmla="*/ 522 w 1383"/>
                <a:gd name="T3" fmla="*/ 0 h 1863"/>
                <a:gd name="T4" fmla="*/ 522 w 1383"/>
                <a:gd name="T5" fmla="*/ 0 h 1863"/>
                <a:gd name="T6" fmla="*/ 520 w 1383"/>
                <a:gd name="T7" fmla="*/ 3 h 1863"/>
                <a:gd name="T8" fmla="*/ 518 w 1383"/>
                <a:gd name="T9" fmla="*/ 7 h 1863"/>
                <a:gd name="T10" fmla="*/ 517 w 1383"/>
                <a:gd name="T11" fmla="*/ 13 h 1863"/>
                <a:gd name="T12" fmla="*/ 513 w 1383"/>
                <a:gd name="T13" fmla="*/ 24 h 1863"/>
                <a:gd name="T14" fmla="*/ 506 w 1383"/>
                <a:gd name="T15" fmla="*/ 37 h 1863"/>
                <a:gd name="T16" fmla="*/ 500 w 1383"/>
                <a:gd name="T17" fmla="*/ 56 h 1863"/>
                <a:gd name="T18" fmla="*/ 489 w 1383"/>
                <a:gd name="T19" fmla="*/ 78 h 1863"/>
                <a:gd name="T20" fmla="*/ 477 w 1383"/>
                <a:gd name="T21" fmla="*/ 109 h 1863"/>
                <a:gd name="T22" fmla="*/ 464 w 1383"/>
                <a:gd name="T23" fmla="*/ 145 h 1863"/>
                <a:gd name="T24" fmla="*/ 445 w 1383"/>
                <a:gd name="T25" fmla="*/ 188 h 1863"/>
                <a:gd name="T26" fmla="*/ 424 w 1383"/>
                <a:gd name="T27" fmla="*/ 239 h 1863"/>
                <a:gd name="T28" fmla="*/ 400 w 1383"/>
                <a:gd name="T29" fmla="*/ 299 h 1863"/>
                <a:gd name="T30" fmla="*/ 373 w 1383"/>
                <a:gd name="T31" fmla="*/ 366 h 1863"/>
                <a:gd name="T32" fmla="*/ 344 w 1383"/>
                <a:gd name="T33" fmla="*/ 439 h 1863"/>
                <a:gd name="T34" fmla="*/ 313 w 1383"/>
                <a:gd name="T35" fmla="*/ 516 h 1863"/>
                <a:gd name="T36" fmla="*/ 281 w 1383"/>
                <a:gd name="T37" fmla="*/ 598 h 1863"/>
                <a:gd name="T38" fmla="*/ 248 w 1383"/>
                <a:gd name="T39" fmla="*/ 684 h 1863"/>
                <a:gd name="T40" fmla="*/ 216 w 1383"/>
                <a:gd name="T41" fmla="*/ 769 h 1863"/>
                <a:gd name="T42" fmla="*/ 183 w 1383"/>
                <a:gd name="T43" fmla="*/ 856 h 1863"/>
                <a:gd name="T44" fmla="*/ 151 w 1383"/>
                <a:gd name="T45" fmla="*/ 944 h 1863"/>
                <a:gd name="T46" fmla="*/ 122 w 1383"/>
                <a:gd name="T47" fmla="*/ 1027 h 1863"/>
                <a:gd name="T48" fmla="*/ 94 w 1383"/>
                <a:gd name="T49" fmla="*/ 1109 h 1863"/>
                <a:gd name="T50" fmla="*/ 69 w 1383"/>
                <a:gd name="T51" fmla="*/ 1186 h 1863"/>
                <a:gd name="T52" fmla="*/ 47 w 1383"/>
                <a:gd name="T53" fmla="*/ 1260 h 1863"/>
                <a:gd name="T54" fmla="*/ 28 w 1383"/>
                <a:gd name="T55" fmla="*/ 1330 h 1863"/>
                <a:gd name="T56" fmla="*/ 14 w 1383"/>
                <a:gd name="T57" fmla="*/ 1395 h 1863"/>
                <a:gd name="T58" fmla="*/ 4 w 1383"/>
                <a:gd name="T59" fmla="*/ 1453 h 1863"/>
                <a:gd name="T60" fmla="*/ 0 w 1383"/>
                <a:gd name="T61" fmla="*/ 1504 h 1863"/>
                <a:gd name="T62" fmla="*/ 4 w 1383"/>
                <a:gd name="T63" fmla="*/ 1551 h 1863"/>
                <a:gd name="T64" fmla="*/ 12 w 1383"/>
                <a:gd name="T65" fmla="*/ 1592 h 1863"/>
                <a:gd name="T66" fmla="*/ 28 w 1383"/>
                <a:gd name="T67" fmla="*/ 1627 h 1863"/>
                <a:gd name="T68" fmla="*/ 52 w 1383"/>
                <a:gd name="T69" fmla="*/ 1660 h 1863"/>
                <a:gd name="T70" fmla="*/ 82 w 1383"/>
                <a:gd name="T71" fmla="*/ 1687 h 1863"/>
                <a:gd name="T72" fmla="*/ 120 w 1383"/>
                <a:gd name="T73" fmla="*/ 1713 h 1863"/>
                <a:gd name="T74" fmla="*/ 168 w 1383"/>
                <a:gd name="T75" fmla="*/ 1733 h 1863"/>
                <a:gd name="T76" fmla="*/ 223 w 1383"/>
                <a:gd name="T77" fmla="*/ 1752 h 1863"/>
                <a:gd name="T78" fmla="*/ 294 w 1383"/>
                <a:gd name="T79" fmla="*/ 1771 h 1863"/>
                <a:gd name="T80" fmla="*/ 373 w 1383"/>
                <a:gd name="T81" fmla="*/ 1787 h 1863"/>
                <a:gd name="T82" fmla="*/ 460 w 1383"/>
                <a:gd name="T83" fmla="*/ 1800 h 1863"/>
                <a:gd name="T84" fmla="*/ 551 w 1383"/>
                <a:gd name="T85" fmla="*/ 1812 h 1863"/>
                <a:gd name="T86" fmla="*/ 645 w 1383"/>
                <a:gd name="T87" fmla="*/ 1821 h 1863"/>
                <a:gd name="T88" fmla="*/ 739 w 1383"/>
                <a:gd name="T89" fmla="*/ 1829 h 1863"/>
                <a:gd name="T90" fmla="*/ 833 w 1383"/>
                <a:gd name="T91" fmla="*/ 1836 h 1863"/>
                <a:gd name="T92" fmla="*/ 924 w 1383"/>
                <a:gd name="T93" fmla="*/ 1841 h 1863"/>
                <a:gd name="T94" fmla="*/ 1007 w 1383"/>
                <a:gd name="T95" fmla="*/ 1846 h 1863"/>
                <a:gd name="T96" fmla="*/ 1086 w 1383"/>
                <a:gd name="T97" fmla="*/ 1850 h 1863"/>
                <a:gd name="T98" fmla="*/ 1153 w 1383"/>
                <a:gd name="T99" fmla="*/ 1853 h 1863"/>
                <a:gd name="T100" fmla="*/ 1211 w 1383"/>
                <a:gd name="T101" fmla="*/ 1855 h 1863"/>
                <a:gd name="T102" fmla="*/ 1257 w 1383"/>
                <a:gd name="T103" fmla="*/ 1858 h 1863"/>
                <a:gd name="T104" fmla="*/ 1295 w 1383"/>
                <a:gd name="T105" fmla="*/ 1860 h 1863"/>
                <a:gd name="T106" fmla="*/ 1324 w 1383"/>
                <a:gd name="T107" fmla="*/ 1860 h 1863"/>
                <a:gd name="T108" fmla="*/ 1346 w 1383"/>
                <a:gd name="T109" fmla="*/ 1862 h 1863"/>
                <a:gd name="T110" fmla="*/ 1361 w 1383"/>
                <a:gd name="T111" fmla="*/ 1862 h 1863"/>
                <a:gd name="T112" fmla="*/ 1371 w 1383"/>
                <a:gd name="T113" fmla="*/ 1863 h 1863"/>
                <a:gd name="T114" fmla="*/ 1378 w 1383"/>
                <a:gd name="T115" fmla="*/ 1863 h 1863"/>
                <a:gd name="T116" fmla="*/ 1382 w 1383"/>
                <a:gd name="T117" fmla="*/ 1863 h 1863"/>
                <a:gd name="T118" fmla="*/ 1383 w 1383"/>
                <a:gd name="T119" fmla="*/ 1863 h 1863"/>
                <a:gd name="T120" fmla="*/ 1383 w 1383"/>
                <a:gd name="T121" fmla="*/ 1863 h 18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83"/>
                <a:gd name="T184" fmla="*/ 0 h 1863"/>
                <a:gd name="T185" fmla="*/ 1383 w 1383"/>
                <a:gd name="T186" fmla="*/ 1863 h 186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83" h="1863">
                  <a:moveTo>
                    <a:pt x="522" y="0"/>
                  </a:moveTo>
                  <a:lnTo>
                    <a:pt x="522" y="0"/>
                  </a:lnTo>
                  <a:lnTo>
                    <a:pt x="520" y="3"/>
                  </a:lnTo>
                  <a:lnTo>
                    <a:pt x="518" y="7"/>
                  </a:lnTo>
                  <a:lnTo>
                    <a:pt x="517" y="13"/>
                  </a:lnTo>
                  <a:lnTo>
                    <a:pt x="513" y="24"/>
                  </a:lnTo>
                  <a:lnTo>
                    <a:pt x="506" y="37"/>
                  </a:lnTo>
                  <a:lnTo>
                    <a:pt x="500" y="56"/>
                  </a:lnTo>
                  <a:lnTo>
                    <a:pt x="489" y="78"/>
                  </a:lnTo>
                  <a:lnTo>
                    <a:pt x="477" y="109"/>
                  </a:lnTo>
                  <a:lnTo>
                    <a:pt x="464" y="145"/>
                  </a:lnTo>
                  <a:lnTo>
                    <a:pt x="445" y="188"/>
                  </a:lnTo>
                  <a:lnTo>
                    <a:pt x="424" y="239"/>
                  </a:lnTo>
                  <a:lnTo>
                    <a:pt x="400" y="299"/>
                  </a:lnTo>
                  <a:lnTo>
                    <a:pt x="373" y="366"/>
                  </a:lnTo>
                  <a:lnTo>
                    <a:pt x="344" y="439"/>
                  </a:lnTo>
                  <a:lnTo>
                    <a:pt x="313" y="516"/>
                  </a:lnTo>
                  <a:lnTo>
                    <a:pt x="281" y="598"/>
                  </a:lnTo>
                  <a:lnTo>
                    <a:pt x="248" y="684"/>
                  </a:lnTo>
                  <a:lnTo>
                    <a:pt x="216" y="769"/>
                  </a:lnTo>
                  <a:lnTo>
                    <a:pt x="183" y="856"/>
                  </a:lnTo>
                  <a:lnTo>
                    <a:pt x="151" y="944"/>
                  </a:lnTo>
                  <a:lnTo>
                    <a:pt x="122" y="1027"/>
                  </a:lnTo>
                  <a:lnTo>
                    <a:pt x="94" y="1109"/>
                  </a:lnTo>
                  <a:lnTo>
                    <a:pt x="69" y="1186"/>
                  </a:lnTo>
                  <a:lnTo>
                    <a:pt x="47" y="1260"/>
                  </a:lnTo>
                  <a:lnTo>
                    <a:pt x="28" y="1330"/>
                  </a:lnTo>
                  <a:lnTo>
                    <a:pt x="14" y="1395"/>
                  </a:lnTo>
                  <a:lnTo>
                    <a:pt x="4" y="1453"/>
                  </a:lnTo>
                  <a:lnTo>
                    <a:pt x="0" y="1504"/>
                  </a:lnTo>
                  <a:lnTo>
                    <a:pt x="4" y="1551"/>
                  </a:lnTo>
                  <a:lnTo>
                    <a:pt x="12" y="1592"/>
                  </a:lnTo>
                  <a:lnTo>
                    <a:pt x="28" y="1627"/>
                  </a:lnTo>
                  <a:lnTo>
                    <a:pt x="52" y="1660"/>
                  </a:lnTo>
                  <a:lnTo>
                    <a:pt x="82" y="1687"/>
                  </a:lnTo>
                  <a:lnTo>
                    <a:pt x="120" y="1713"/>
                  </a:lnTo>
                  <a:lnTo>
                    <a:pt x="168" y="1733"/>
                  </a:lnTo>
                  <a:lnTo>
                    <a:pt x="223" y="1752"/>
                  </a:lnTo>
                  <a:lnTo>
                    <a:pt x="294" y="1771"/>
                  </a:lnTo>
                  <a:lnTo>
                    <a:pt x="373" y="1787"/>
                  </a:lnTo>
                  <a:lnTo>
                    <a:pt x="460" y="1800"/>
                  </a:lnTo>
                  <a:lnTo>
                    <a:pt x="551" y="1812"/>
                  </a:lnTo>
                  <a:lnTo>
                    <a:pt x="645" y="1821"/>
                  </a:lnTo>
                  <a:lnTo>
                    <a:pt x="739" y="1829"/>
                  </a:lnTo>
                  <a:lnTo>
                    <a:pt x="833" y="1836"/>
                  </a:lnTo>
                  <a:lnTo>
                    <a:pt x="924" y="1841"/>
                  </a:lnTo>
                  <a:lnTo>
                    <a:pt x="1007" y="1846"/>
                  </a:lnTo>
                  <a:lnTo>
                    <a:pt x="1086" y="1850"/>
                  </a:lnTo>
                  <a:lnTo>
                    <a:pt x="1153" y="1853"/>
                  </a:lnTo>
                  <a:lnTo>
                    <a:pt x="1211" y="1855"/>
                  </a:lnTo>
                  <a:lnTo>
                    <a:pt x="1257" y="1858"/>
                  </a:lnTo>
                  <a:lnTo>
                    <a:pt x="1295" y="1860"/>
                  </a:lnTo>
                  <a:lnTo>
                    <a:pt x="1324" y="1860"/>
                  </a:lnTo>
                  <a:lnTo>
                    <a:pt x="1346" y="1862"/>
                  </a:lnTo>
                  <a:lnTo>
                    <a:pt x="1361" y="1862"/>
                  </a:lnTo>
                  <a:lnTo>
                    <a:pt x="1371" y="1863"/>
                  </a:lnTo>
                  <a:lnTo>
                    <a:pt x="1378" y="1863"/>
                  </a:lnTo>
                  <a:lnTo>
                    <a:pt x="1382" y="1863"/>
                  </a:lnTo>
                  <a:lnTo>
                    <a:pt x="1383" y="1863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1" name="Freeform 184"/>
            <p:cNvSpPr>
              <a:spLocks/>
            </p:cNvSpPr>
            <p:nvPr/>
          </p:nvSpPr>
          <p:spPr bwMode="auto">
            <a:xfrm>
              <a:off x="2317" y="3604"/>
              <a:ext cx="56" cy="26"/>
            </a:xfrm>
            <a:custGeom>
              <a:avLst/>
              <a:gdLst>
                <a:gd name="T0" fmla="*/ 2 w 56"/>
                <a:gd name="T1" fmla="*/ 0 h 26"/>
                <a:gd name="T2" fmla="*/ 56 w 56"/>
                <a:gd name="T3" fmla="*/ 15 h 26"/>
                <a:gd name="T4" fmla="*/ 0 w 56"/>
                <a:gd name="T5" fmla="*/ 26 h 26"/>
                <a:gd name="T6" fmla="*/ 0 60000 65536"/>
                <a:gd name="T7" fmla="*/ 0 60000 65536"/>
                <a:gd name="T8" fmla="*/ 0 60000 65536"/>
                <a:gd name="T9" fmla="*/ 0 w 56"/>
                <a:gd name="T10" fmla="*/ 0 h 26"/>
                <a:gd name="T11" fmla="*/ 56 w 56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6">
                  <a:moveTo>
                    <a:pt x="2" y="0"/>
                  </a:moveTo>
                  <a:lnTo>
                    <a:pt x="56" y="15"/>
                  </a:lnTo>
                  <a:lnTo>
                    <a:pt x="0" y="26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2" name="Freeform 185"/>
            <p:cNvSpPr>
              <a:spLocks/>
            </p:cNvSpPr>
            <p:nvPr/>
          </p:nvSpPr>
          <p:spPr bwMode="auto">
            <a:xfrm>
              <a:off x="2743" y="3047"/>
              <a:ext cx="213" cy="496"/>
            </a:xfrm>
            <a:custGeom>
              <a:avLst/>
              <a:gdLst>
                <a:gd name="T0" fmla="*/ 0 w 213"/>
                <a:gd name="T1" fmla="*/ 496 h 496"/>
                <a:gd name="T2" fmla="*/ 0 w 213"/>
                <a:gd name="T3" fmla="*/ 496 h 496"/>
                <a:gd name="T4" fmla="*/ 1 w 213"/>
                <a:gd name="T5" fmla="*/ 494 h 496"/>
                <a:gd name="T6" fmla="*/ 5 w 213"/>
                <a:gd name="T7" fmla="*/ 489 h 496"/>
                <a:gd name="T8" fmla="*/ 13 w 213"/>
                <a:gd name="T9" fmla="*/ 480 h 496"/>
                <a:gd name="T10" fmla="*/ 25 w 213"/>
                <a:gd name="T11" fmla="*/ 465 h 496"/>
                <a:gd name="T12" fmla="*/ 42 w 213"/>
                <a:gd name="T13" fmla="*/ 442 h 496"/>
                <a:gd name="T14" fmla="*/ 63 w 213"/>
                <a:gd name="T15" fmla="*/ 413 h 496"/>
                <a:gd name="T16" fmla="*/ 87 w 213"/>
                <a:gd name="T17" fmla="*/ 378 h 496"/>
                <a:gd name="T18" fmla="*/ 111 w 213"/>
                <a:gd name="T19" fmla="*/ 336 h 496"/>
                <a:gd name="T20" fmla="*/ 133 w 213"/>
                <a:gd name="T21" fmla="*/ 290 h 496"/>
                <a:gd name="T22" fmla="*/ 150 w 213"/>
                <a:gd name="T23" fmla="*/ 248 h 496"/>
                <a:gd name="T24" fmla="*/ 166 w 213"/>
                <a:gd name="T25" fmla="*/ 203 h 496"/>
                <a:gd name="T26" fmla="*/ 178 w 213"/>
                <a:gd name="T27" fmla="*/ 159 h 496"/>
                <a:gd name="T28" fmla="*/ 188 w 213"/>
                <a:gd name="T29" fmla="*/ 118 h 496"/>
                <a:gd name="T30" fmla="*/ 196 w 213"/>
                <a:gd name="T31" fmla="*/ 82 h 496"/>
                <a:gd name="T32" fmla="*/ 201 w 213"/>
                <a:gd name="T33" fmla="*/ 53 h 496"/>
                <a:gd name="T34" fmla="*/ 207 w 213"/>
                <a:gd name="T35" fmla="*/ 30 h 496"/>
                <a:gd name="T36" fmla="*/ 210 w 213"/>
                <a:gd name="T37" fmla="*/ 15 h 496"/>
                <a:gd name="T38" fmla="*/ 212 w 213"/>
                <a:gd name="T39" fmla="*/ 7 h 496"/>
                <a:gd name="T40" fmla="*/ 212 w 213"/>
                <a:gd name="T41" fmla="*/ 1 h 496"/>
                <a:gd name="T42" fmla="*/ 213 w 213"/>
                <a:gd name="T43" fmla="*/ 0 h 496"/>
                <a:gd name="T44" fmla="*/ 213 w 213"/>
                <a:gd name="T45" fmla="*/ 0 h 49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3"/>
                <a:gd name="T70" fmla="*/ 0 h 496"/>
                <a:gd name="T71" fmla="*/ 213 w 213"/>
                <a:gd name="T72" fmla="*/ 496 h 49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3" h="496">
                  <a:moveTo>
                    <a:pt x="0" y="496"/>
                  </a:moveTo>
                  <a:lnTo>
                    <a:pt x="0" y="496"/>
                  </a:lnTo>
                  <a:lnTo>
                    <a:pt x="1" y="494"/>
                  </a:lnTo>
                  <a:lnTo>
                    <a:pt x="5" y="489"/>
                  </a:lnTo>
                  <a:lnTo>
                    <a:pt x="13" y="480"/>
                  </a:lnTo>
                  <a:lnTo>
                    <a:pt x="25" y="465"/>
                  </a:lnTo>
                  <a:lnTo>
                    <a:pt x="42" y="442"/>
                  </a:lnTo>
                  <a:lnTo>
                    <a:pt x="63" y="413"/>
                  </a:lnTo>
                  <a:lnTo>
                    <a:pt x="87" y="378"/>
                  </a:lnTo>
                  <a:lnTo>
                    <a:pt x="111" y="336"/>
                  </a:lnTo>
                  <a:lnTo>
                    <a:pt x="133" y="290"/>
                  </a:lnTo>
                  <a:lnTo>
                    <a:pt x="150" y="248"/>
                  </a:lnTo>
                  <a:lnTo>
                    <a:pt x="166" y="203"/>
                  </a:lnTo>
                  <a:lnTo>
                    <a:pt x="178" y="159"/>
                  </a:lnTo>
                  <a:lnTo>
                    <a:pt x="188" y="118"/>
                  </a:lnTo>
                  <a:lnTo>
                    <a:pt x="196" y="82"/>
                  </a:lnTo>
                  <a:lnTo>
                    <a:pt x="201" y="53"/>
                  </a:lnTo>
                  <a:lnTo>
                    <a:pt x="207" y="30"/>
                  </a:lnTo>
                  <a:lnTo>
                    <a:pt x="210" y="15"/>
                  </a:lnTo>
                  <a:lnTo>
                    <a:pt x="212" y="7"/>
                  </a:lnTo>
                  <a:lnTo>
                    <a:pt x="212" y="1"/>
                  </a:lnTo>
                  <a:lnTo>
                    <a:pt x="213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3" name="Freeform 186"/>
            <p:cNvSpPr>
              <a:spLocks/>
            </p:cNvSpPr>
            <p:nvPr/>
          </p:nvSpPr>
          <p:spPr bwMode="auto">
            <a:xfrm>
              <a:off x="2931" y="3047"/>
              <a:ext cx="27" cy="56"/>
            </a:xfrm>
            <a:custGeom>
              <a:avLst/>
              <a:gdLst>
                <a:gd name="T0" fmla="*/ 0 w 27"/>
                <a:gd name="T1" fmla="*/ 51 h 56"/>
                <a:gd name="T2" fmla="*/ 25 w 27"/>
                <a:gd name="T3" fmla="*/ 0 h 56"/>
                <a:gd name="T4" fmla="*/ 27 w 27"/>
                <a:gd name="T5" fmla="*/ 56 h 56"/>
                <a:gd name="T6" fmla="*/ 0 60000 65536"/>
                <a:gd name="T7" fmla="*/ 0 60000 65536"/>
                <a:gd name="T8" fmla="*/ 0 60000 65536"/>
                <a:gd name="T9" fmla="*/ 0 w 27"/>
                <a:gd name="T10" fmla="*/ 0 h 56"/>
                <a:gd name="T11" fmla="*/ 27 w 27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56">
                  <a:moveTo>
                    <a:pt x="0" y="51"/>
                  </a:moveTo>
                  <a:lnTo>
                    <a:pt x="25" y="0"/>
                  </a:lnTo>
                  <a:lnTo>
                    <a:pt x="27" y="56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4" name="Freeform 187"/>
            <p:cNvSpPr>
              <a:spLocks/>
            </p:cNvSpPr>
            <p:nvPr/>
          </p:nvSpPr>
          <p:spPr bwMode="auto">
            <a:xfrm>
              <a:off x="2149" y="3047"/>
              <a:ext cx="736" cy="314"/>
            </a:xfrm>
            <a:custGeom>
              <a:avLst/>
              <a:gdLst>
                <a:gd name="T0" fmla="*/ 0 w 736"/>
                <a:gd name="T1" fmla="*/ 283 h 314"/>
                <a:gd name="T2" fmla="*/ 0 w 736"/>
                <a:gd name="T3" fmla="*/ 283 h 314"/>
                <a:gd name="T4" fmla="*/ 2 w 736"/>
                <a:gd name="T5" fmla="*/ 283 h 314"/>
                <a:gd name="T6" fmla="*/ 7 w 736"/>
                <a:gd name="T7" fmla="*/ 285 h 314"/>
                <a:gd name="T8" fmla="*/ 19 w 736"/>
                <a:gd name="T9" fmla="*/ 285 h 314"/>
                <a:gd name="T10" fmla="*/ 36 w 736"/>
                <a:gd name="T11" fmla="*/ 289 h 314"/>
                <a:gd name="T12" fmla="*/ 60 w 736"/>
                <a:gd name="T13" fmla="*/ 292 h 314"/>
                <a:gd name="T14" fmla="*/ 96 w 736"/>
                <a:gd name="T15" fmla="*/ 295 h 314"/>
                <a:gd name="T16" fmla="*/ 137 w 736"/>
                <a:gd name="T17" fmla="*/ 301 h 314"/>
                <a:gd name="T18" fmla="*/ 185 w 736"/>
                <a:gd name="T19" fmla="*/ 307 h 314"/>
                <a:gd name="T20" fmla="*/ 236 w 736"/>
                <a:gd name="T21" fmla="*/ 311 h 314"/>
                <a:gd name="T22" fmla="*/ 293 w 736"/>
                <a:gd name="T23" fmla="*/ 314 h 314"/>
                <a:gd name="T24" fmla="*/ 349 w 736"/>
                <a:gd name="T25" fmla="*/ 314 h 314"/>
                <a:gd name="T26" fmla="*/ 406 w 736"/>
                <a:gd name="T27" fmla="*/ 311 h 314"/>
                <a:gd name="T28" fmla="*/ 459 w 736"/>
                <a:gd name="T29" fmla="*/ 302 h 314"/>
                <a:gd name="T30" fmla="*/ 508 w 736"/>
                <a:gd name="T31" fmla="*/ 287 h 314"/>
                <a:gd name="T32" fmla="*/ 551 w 736"/>
                <a:gd name="T33" fmla="*/ 266 h 314"/>
                <a:gd name="T34" fmla="*/ 587 w 736"/>
                <a:gd name="T35" fmla="*/ 241 h 314"/>
                <a:gd name="T36" fmla="*/ 619 w 736"/>
                <a:gd name="T37" fmla="*/ 210 h 314"/>
                <a:gd name="T38" fmla="*/ 645 w 736"/>
                <a:gd name="T39" fmla="*/ 177 h 314"/>
                <a:gd name="T40" fmla="*/ 667 w 736"/>
                <a:gd name="T41" fmla="*/ 145 h 314"/>
                <a:gd name="T42" fmla="*/ 684 w 736"/>
                <a:gd name="T43" fmla="*/ 114 h 314"/>
                <a:gd name="T44" fmla="*/ 698 w 736"/>
                <a:gd name="T45" fmla="*/ 85 h 314"/>
                <a:gd name="T46" fmla="*/ 710 w 736"/>
                <a:gd name="T47" fmla="*/ 60 h 314"/>
                <a:gd name="T48" fmla="*/ 720 w 736"/>
                <a:gd name="T49" fmla="*/ 37 h 314"/>
                <a:gd name="T50" fmla="*/ 727 w 736"/>
                <a:gd name="T51" fmla="*/ 22 h 314"/>
                <a:gd name="T52" fmla="*/ 731 w 736"/>
                <a:gd name="T53" fmla="*/ 12 h 314"/>
                <a:gd name="T54" fmla="*/ 734 w 736"/>
                <a:gd name="T55" fmla="*/ 5 h 314"/>
                <a:gd name="T56" fmla="*/ 736 w 736"/>
                <a:gd name="T57" fmla="*/ 1 h 314"/>
                <a:gd name="T58" fmla="*/ 736 w 736"/>
                <a:gd name="T59" fmla="*/ 0 h 314"/>
                <a:gd name="T60" fmla="*/ 736 w 736"/>
                <a:gd name="T61" fmla="*/ 0 h 3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36"/>
                <a:gd name="T94" fmla="*/ 0 h 314"/>
                <a:gd name="T95" fmla="*/ 736 w 736"/>
                <a:gd name="T96" fmla="*/ 314 h 3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36" h="314">
                  <a:moveTo>
                    <a:pt x="0" y="283"/>
                  </a:moveTo>
                  <a:lnTo>
                    <a:pt x="0" y="283"/>
                  </a:lnTo>
                  <a:lnTo>
                    <a:pt x="2" y="283"/>
                  </a:lnTo>
                  <a:lnTo>
                    <a:pt x="7" y="285"/>
                  </a:lnTo>
                  <a:lnTo>
                    <a:pt x="19" y="285"/>
                  </a:lnTo>
                  <a:lnTo>
                    <a:pt x="36" y="289"/>
                  </a:lnTo>
                  <a:lnTo>
                    <a:pt x="60" y="292"/>
                  </a:lnTo>
                  <a:lnTo>
                    <a:pt x="96" y="295"/>
                  </a:lnTo>
                  <a:lnTo>
                    <a:pt x="137" y="301"/>
                  </a:lnTo>
                  <a:lnTo>
                    <a:pt x="185" y="307"/>
                  </a:lnTo>
                  <a:lnTo>
                    <a:pt x="236" y="311"/>
                  </a:lnTo>
                  <a:lnTo>
                    <a:pt x="293" y="314"/>
                  </a:lnTo>
                  <a:lnTo>
                    <a:pt x="349" y="314"/>
                  </a:lnTo>
                  <a:lnTo>
                    <a:pt x="406" y="311"/>
                  </a:lnTo>
                  <a:lnTo>
                    <a:pt x="459" y="302"/>
                  </a:lnTo>
                  <a:lnTo>
                    <a:pt x="508" y="287"/>
                  </a:lnTo>
                  <a:lnTo>
                    <a:pt x="551" y="266"/>
                  </a:lnTo>
                  <a:lnTo>
                    <a:pt x="587" y="241"/>
                  </a:lnTo>
                  <a:lnTo>
                    <a:pt x="619" y="210"/>
                  </a:lnTo>
                  <a:lnTo>
                    <a:pt x="645" y="177"/>
                  </a:lnTo>
                  <a:lnTo>
                    <a:pt x="667" y="145"/>
                  </a:lnTo>
                  <a:lnTo>
                    <a:pt x="684" y="114"/>
                  </a:lnTo>
                  <a:lnTo>
                    <a:pt x="698" y="85"/>
                  </a:lnTo>
                  <a:lnTo>
                    <a:pt x="710" y="60"/>
                  </a:lnTo>
                  <a:lnTo>
                    <a:pt x="720" y="37"/>
                  </a:lnTo>
                  <a:lnTo>
                    <a:pt x="727" y="22"/>
                  </a:lnTo>
                  <a:lnTo>
                    <a:pt x="731" y="12"/>
                  </a:lnTo>
                  <a:lnTo>
                    <a:pt x="734" y="5"/>
                  </a:lnTo>
                  <a:lnTo>
                    <a:pt x="736" y="1"/>
                  </a:lnTo>
                  <a:lnTo>
                    <a:pt x="736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5" name="Freeform 188"/>
            <p:cNvSpPr>
              <a:spLocks/>
            </p:cNvSpPr>
            <p:nvPr/>
          </p:nvSpPr>
          <p:spPr bwMode="auto">
            <a:xfrm>
              <a:off x="2850" y="3047"/>
              <a:ext cx="35" cy="56"/>
            </a:xfrm>
            <a:custGeom>
              <a:avLst/>
              <a:gdLst>
                <a:gd name="T0" fmla="*/ 0 w 35"/>
                <a:gd name="T1" fmla="*/ 44 h 56"/>
                <a:gd name="T2" fmla="*/ 35 w 35"/>
                <a:gd name="T3" fmla="*/ 0 h 56"/>
                <a:gd name="T4" fmla="*/ 26 w 35"/>
                <a:gd name="T5" fmla="*/ 56 h 56"/>
                <a:gd name="T6" fmla="*/ 0 60000 65536"/>
                <a:gd name="T7" fmla="*/ 0 60000 65536"/>
                <a:gd name="T8" fmla="*/ 0 60000 65536"/>
                <a:gd name="T9" fmla="*/ 0 w 35"/>
                <a:gd name="T10" fmla="*/ 0 h 56"/>
                <a:gd name="T11" fmla="*/ 35 w 35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56">
                  <a:moveTo>
                    <a:pt x="0" y="44"/>
                  </a:moveTo>
                  <a:lnTo>
                    <a:pt x="35" y="0"/>
                  </a:lnTo>
                  <a:lnTo>
                    <a:pt x="26" y="56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6" name="Freeform 189"/>
            <p:cNvSpPr>
              <a:spLocks/>
            </p:cNvSpPr>
            <p:nvPr/>
          </p:nvSpPr>
          <p:spPr bwMode="auto">
            <a:xfrm>
              <a:off x="3004" y="2611"/>
              <a:ext cx="1483" cy="519"/>
            </a:xfrm>
            <a:custGeom>
              <a:avLst/>
              <a:gdLst>
                <a:gd name="T0" fmla="*/ 0 w 1483"/>
                <a:gd name="T1" fmla="*/ 415 h 519"/>
                <a:gd name="T2" fmla="*/ 0 w 1483"/>
                <a:gd name="T3" fmla="*/ 415 h 519"/>
                <a:gd name="T4" fmla="*/ 2 w 1483"/>
                <a:gd name="T5" fmla="*/ 415 h 519"/>
                <a:gd name="T6" fmla="*/ 5 w 1483"/>
                <a:gd name="T7" fmla="*/ 415 h 519"/>
                <a:gd name="T8" fmla="*/ 12 w 1483"/>
                <a:gd name="T9" fmla="*/ 417 h 519"/>
                <a:gd name="T10" fmla="*/ 23 w 1483"/>
                <a:gd name="T11" fmla="*/ 419 h 519"/>
                <a:gd name="T12" fmla="*/ 36 w 1483"/>
                <a:gd name="T13" fmla="*/ 422 h 519"/>
                <a:gd name="T14" fmla="*/ 58 w 1483"/>
                <a:gd name="T15" fmla="*/ 427 h 519"/>
                <a:gd name="T16" fmla="*/ 86 w 1483"/>
                <a:gd name="T17" fmla="*/ 432 h 519"/>
                <a:gd name="T18" fmla="*/ 123 w 1483"/>
                <a:gd name="T19" fmla="*/ 441 h 519"/>
                <a:gd name="T20" fmla="*/ 168 w 1483"/>
                <a:gd name="T21" fmla="*/ 451 h 519"/>
                <a:gd name="T22" fmla="*/ 217 w 1483"/>
                <a:gd name="T23" fmla="*/ 461 h 519"/>
                <a:gd name="T24" fmla="*/ 274 w 1483"/>
                <a:gd name="T25" fmla="*/ 473 h 519"/>
                <a:gd name="T26" fmla="*/ 337 w 1483"/>
                <a:gd name="T27" fmla="*/ 485 h 519"/>
                <a:gd name="T28" fmla="*/ 404 w 1483"/>
                <a:gd name="T29" fmla="*/ 496 h 519"/>
                <a:gd name="T30" fmla="*/ 476 w 1483"/>
                <a:gd name="T31" fmla="*/ 506 h 519"/>
                <a:gd name="T32" fmla="*/ 549 w 1483"/>
                <a:gd name="T33" fmla="*/ 514 h 519"/>
                <a:gd name="T34" fmla="*/ 624 w 1483"/>
                <a:gd name="T35" fmla="*/ 518 h 519"/>
                <a:gd name="T36" fmla="*/ 700 w 1483"/>
                <a:gd name="T37" fmla="*/ 519 h 519"/>
                <a:gd name="T38" fmla="*/ 775 w 1483"/>
                <a:gd name="T39" fmla="*/ 516 h 519"/>
                <a:gd name="T40" fmla="*/ 847 w 1483"/>
                <a:gd name="T41" fmla="*/ 506 h 519"/>
                <a:gd name="T42" fmla="*/ 917 w 1483"/>
                <a:gd name="T43" fmla="*/ 490 h 519"/>
                <a:gd name="T44" fmla="*/ 982 w 1483"/>
                <a:gd name="T45" fmla="*/ 468 h 519"/>
                <a:gd name="T46" fmla="*/ 1043 w 1483"/>
                <a:gd name="T47" fmla="*/ 441 h 519"/>
                <a:gd name="T48" fmla="*/ 1100 w 1483"/>
                <a:gd name="T49" fmla="*/ 408 h 519"/>
                <a:gd name="T50" fmla="*/ 1151 w 1483"/>
                <a:gd name="T51" fmla="*/ 371 h 519"/>
                <a:gd name="T52" fmla="*/ 1200 w 1483"/>
                <a:gd name="T53" fmla="*/ 331 h 519"/>
                <a:gd name="T54" fmla="*/ 1243 w 1483"/>
                <a:gd name="T55" fmla="*/ 292 h 519"/>
                <a:gd name="T56" fmla="*/ 1284 w 1483"/>
                <a:gd name="T57" fmla="*/ 251 h 519"/>
                <a:gd name="T58" fmla="*/ 1320 w 1483"/>
                <a:gd name="T59" fmla="*/ 210 h 519"/>
                <a:gd name="T60" fmla="*/ 1351 w 1483"/>
                <a:gd name="T61" fmla="*/ 172 h 519"/>
                <a:gd name="T62" fmla="*/ 1380 w 1483"/>
                <a:gd name="T63" fmla="*/ 136 h 519"/>
                <a:gd name="T64" fmla="*/ 1402 w 1483"/>
                <a:gd name="T65" fmla="*/ 106 h 519"/>
                <a:gd name="T66" fmla="*/ 1424 w 1483"/>
                <a:gd name="T67" fmla="*/ 77 h 519"/>
                <a:gd name="T68" fmla="*/ 1442 w 1483"/>
                <a:gd name="T69" fmla="*/ 54 h 519"/>
                <a:gd name="T70" fmla="*/ 1455 w 1483"/>
                <a:gd name="T71" fmla="*/ 36 h 519"/>
                <a:gd name="T72" fmla="*/ 1465 w 1483"/>
                <a:gd name="T73" fmla="*/ 24 h 519"/>
                <a:gd name="T74" fmla="*/ 1472 w 1483"/>
                <a:gd name="T75" fmla="*/ 13 h 519"/>
                <a:gd name="T76" fmla="*/ 1477 w 1483"/>
                <a:gd name="T77" fmla="*/ 7 h 519"/>
                <a:gd name="T78" fmla="*/ 1481 w 1483"/>
                <a:gd name="T79" fmla="*/ 3 h 519"/>
                <a:gd name="T80" fmla="*/ 1483 w 1483"/>
                <a:gd name="T81" fmla="*/ 1 h 519"/>
                <a:gd name="T82" fmla="*/ 1483 w 1483"/>
                <a:gd name="T83" fmla="*/ 0 h 519"/>
                <a:gd name="T84" fmla="*/ 1483 w 1483"/>
                <a:gd name="T85" fmla="*/ 0 h 51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83"/>
                <a:gd name="T130" fmla="*/ 0 h 519"/>
                <a:gd name="T131" fmla="*/ 1483 w 1483"/>
                <a:gd name="T132" fmla="*/ 519 h 51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83" h="519">
                  <a:moveTo>
                    <a:pt x="0" y="415"/>
                  </a:moveTo>
                  <a:lnTo>
                    <a:pt x="0" y="415"/>
                  </a:lnTo>
                  <a:lnTo>
                    <a:pt x="2" y="415"/>
                  </a:lnTo>
                  <a:lnTo>
                    <a:pt x="5" y="415"/>
                  </a:lnTo>
                  <a:lnTo>
                    <a:pt x="12" y="417"/>
                  </a:lnTo>
                  <a:lnTo>
                    <a:pt x="23" y="419"/>
                  </a:lnTo>
                  <a:lnTo>
                    <a:pt x="36" y="422"/>
                  </a:lnTo>
                  <a:lnTo>
                    <a:pt x="58" y="427"/>
                  </a:lnTo>
                  <a:lnTo>
                    <a:pt x="86" y="432"/>
                  </a:lnTo>
                  <a:lnTo>
                    <a:pt x="123" y="441"/>
                  </a:lnTo>
                  <a:lnTo>
                    <a:pt x="168" y="451"/>
                  </a:lnTo>
                  <a:lnTo>
                    <a:pt x="217" y="461"/>
                  </a:lnTo>
                  <a:lnTo>
                    <a:pt x="274" y="473"/>
                  </a:lnTo>
                  <a:lnTo>
                    <a:pt x="337" y="485"/>
                  </a:lnTo>
                  <a:lnTo>
                    <a:pt x="404" y="496"/>
                  </a:lnTo>
                  <a:lnTo>
                    <a:pt x="476" y="506"/>
                  </a:lnTo>
                  <a:lnTo>
                    <a:pt x="549" y="514"/>
                  </a:lnTo>
                  <a:lnTo>
                    <a:pt x="624" y="518"/>
                  </a:lnTo>
                  <a:lnTo>
                    <a:pt x="700" y="519"/>
                  </a:lnTo>
                  <a:lnTo>
                    <a:pt x="775" y="516"/>
                  </a:lnTo>
                  <a:lnTo>
                    <a:pt x="847" y="506"/>
                  </a:lnTo>
                  <a:lnTo>
                    <a:pt x="917" y="490"/>
                  </a:lnTo>
                  <a:lnTo>
                    <a:pt x="982" y="468"/>
                  </a:lnTo>
                  <a:lnTo>
                    <a:pt x="1043" y="441"/>
                  </a:lnTo>
                  <a:lnTo>
                    <a:pt x="1100" y="408"/>
                  </a:lnTo>
                  <a:lnTo>
                    <a:pt x="1151" y="371"/>
                  </a:lnTo>
                  <a:lnTo>
                    <a:pt x="1200" y="331"/>
                  </a:lnTo>
                  <a:lnTo>
                    <a:pt x="1243" y="292"/>
                  </a:lnTo>
                  <a:lnTo>
                    <a:pt x="1284" y="251"/>
                  </a:lnTo>
                  <a:lnTo>
                    <a:pt x="1320" y="210"/>
                  </a:lnTo>
                  <a:lnTo>
                    <a:pt x="1351" y="172"/>
                  </a:lnTo>
                  <a:lnTo>
                    <a:pt x="1380" y="136"/>
                  </a:lnTo>
                  <a:lnTo>
                    <a:pt x="1402" y="106"/>
                  </a:lnTo>
                  <a:lnTo>
                    <a:pt x="1424" y="77"/>
                  </a:lnTo>
                  <a:lnTo>
                    <a:pt x="1442" y="54"/>
                  </a:lnTo>
                  <a:lnTo>
                    <a:pt x="1455" y="36"/>
                  </a:lnTo>
                  <a:lnTo>
                    <a:pt x="1465" y="24"/>
                  </a:lnTo>
                  <a:lnTo>
                    <a:pt x="1472" y="13"/>
                  </a:lnTo>
                  <a:lnTo>
                    <a:pt x="1477" y="7"/>
                  </a:lnTo>
                  <a:lnTo>
                    <a:pt x="1481" y="3"/>
                  </a:lnTo>
                  <a:lnTo>
                    <a:pt x="1483" y="1"/>
                  </a:lnTo>
                  <a:lnTo>
                    <a:pt x="1483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7" name="Freeform 190"/>
            <p:cNvSpPr>
              <a:spLocks/>
            </p:cNvSpPr>
            <p:nvPr/>
          </p:nvSpPr>
          <p:spPr bwMode="auto">
            <a:xfrm>
              <a:off x="4444" y="2611"/>
              <a:ext cx="43" cy="53"/>
            </a:xfrm>
            <a:custGeom>
              <a:avLst/>
              <a:gdLst>
                <a:gd name="T0" fmla="*/ 0 w 43"/>
                <a:gd name="T1" fmla="*/ 36 h 53"/>
                <a:gd name="T2" fmla="*/ 43 w 43"/>
                <a:gd name="T3" fmla="*/ 0 h 53"/>
                <a:gd name="T4" fmla="*/ 20 w 43"/>
                <a:gd name="T5" fmla="*/ 53 h 53"/>
                <a:gd name="T6" fmla="*/ 0 60000 65536"/>
                <a:gd name="T7" fmla="*/ 0 60000 65536"/>
                <a:gd name="T8" fmla="*/ 0 60000 65536"/>
                <a:gd name="T9" fmla="*/ 0 w 43"/>
                <a:gd name="T10" fmla="*/ 0 h 53"/>
                <a:gd name="T11" fmla="*/ 43 w 43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" h="53">
                  <a:moveTo>
                    <a:pt x="0" y="36"/>
                  </a:moveTo>
                  <a:lnTo>
                    <a:pt x="43" y="0"/>
                  </a:lnTo>
                  <a:lnTo>
                    <a:pt x="20" y="53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8" name="Freeform 191"/>
            <p:cNvSpPr>
              <a:spLocks/>
            </p:cNvSpPr>
            <p:nvPr/>
          </p:nvSpPr>
          <p:spPr bwMode="auto">
            <a:xfrm>
              <a:off x="2710" y="2105"/>
              <a:ext cx="693" cy="133"/>
            </a:xfrm>
            <a:custGeom>
              <a:avLst/>
              <a:gdLst>
                <a:gd name="T0" fmla="*/ 0 w 693"/>
                <a:gd name="T1" fmla="*/ 119 h 133"/>
                <a:gd name="T2" fmla="*/ 0 w 693"/>
                <a:gd name="T3" fmla="*/ 119 h 133"/>
                <a:gd name="T4" fmla="*/ 4 w 693"/>
                <a:gd name="T5" fmla="*/ 119 h 133"/>
                <a:gd name="T6" fmla="*/ 9 w 693"/>
                <a:gd name="T7" fmla="*/ 121 h 133"/>
                <a:gd name="T8" fmla="*/ 21 w 693"/>
                <a:gd name="T9" fmla="*/ 123 h 133"/>
                <a:gd name="T10" fmla="*/ 40 w 693"/>
                <a:gd name="T11" fmla="*/ 124 h 133"/>
                <a:gd name="T12" fmla="*/ 62 w 693"/>
                <a:gd name="T13" fmla="*/ 128 h 133"/>
                <a:gd name="T14" fmla="*/ 93 w 693"/>
                <a:gd name="T15" fmla="*/ 131 h 133"/>
                <a:gd name="T16" fmla="*/ 127 w 693"/>
                <a:gd name="T17" fmla="*/ 133 h 133"/>
                <a:gd name="T18" fmla="*/ 170 w 693"/>
                <a:gd name="T19" fmla="*/ 133 h 133"/>
                <a:gd name="T20" fmla="*/ 217 w 693"/>
                <a:gd name="T21" fmla="*/ 130 h 133"/>
                <a:gd name="T22" fmla="*/ 272 w 693"/>
                <a:gd name="T23" fmla="*/ 121 h 133"/>
                <a:gd name="T24" fmla="*/ 323 w 693"/>
                <a:gd name="T25" fmla="*/ 111 h 133"/>
                <a:gd name="T26" fmla="*/ 378 w 693"/>
                <a:gd name="T27" fmla="*/ 97 h 133"/>
                <a:gd name="T28" fmla="*/ 433 w 693"/>
                <a:gd name="T29" fmla="*/ 83 h 133"/>
                <a:gd name="T30" fmla="*/ 486 w 693"/>
                <a:gd name="T31" fmla="*/ 68 h 133"/>
                <a:gd name="T32" fmla="*/ 535 w 693"/>
                <a:gd name="T33" fmla="*/ 51 h 133"/>
                <a:gd name="T34" fmla="*/ 580 w 693"/>
                <a:gd name="T35" fmla="*/ 37 h 133"/>
                <a:gd name="T36" fmla="*/ 616 w 693"/>
                <a:gd name="T37" fmla="*/ 25 h 133"/>
                <a:gd name="T38" fmla="*/ 645 w 693"/>
                <a:gd name="T39" fmla="*/ 15 h 133"/>
                <a:gd name="T40" fmla="*/ 665 w 693"/>
                <a:gd name="T41" fmla="*/ 8 h 133"/>
                <a:gd name="T42" fmla="*/ 679 w 693"/>
                <a:gd name="T43" fmla="*/ 5 h 133"/>
                <a:gd name="T44" fmla="*/ 686 w 693"/>
                <a:gd name="T45" fmla="*/ 1 h 133"/>
                <a:gd name="T46" fmla="*/ 691 w 693"/>
                <a:gd name="T47" fmla="*/ 0 h 133"/>
                <a:gd name="T48" fmla="*/ 693 w 693"/>
                <a:gd name="T49" fmla="*/ 0 h 133"/>
                <a:gd name="T50" fmla="*/ 693 w 693"/>
                <a:gd name="T51" fmla="*/ 0 h 13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93"/>
                <a:gd name="T79" fmla="*/ 0 h 133"/>
                <a:gd name="T80" fmla="*/ 693 w 693"/>
                <a:gd name="T81" fmla="*/ 133 h 13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93" h="133">
                  <a:moveTo>
                    <a:pt x="0" y="119"/>
                  </a:moveTo>
                  <a:lnTo>
                    <a:pt x="0" y="119"/>
                  </a:lnTo>
                  <a:lnTo>
                    <a:pt x="4" y="119"/>
                  </a:lnTo>
                  <a:lnTo>
                    <a:pt x="9" y="121"/>
                  </a:lnTo>
                  <a:lnTo>
                    <a:pt x="21" y="123"/>
                  </a:lnTo>
                  <a:lnTo>
                    <a:pt x="40" y="124"/>
                  </a:lnTo>
                  <a:lnTo>
                    <a:pt x="62" y="128"/>
                  </a:lnTo>
                  <a:lnTo>
                    <a:pt x="93" y="131"/>
                  </a:lnTo>
                  <a:lnTo>
                    <a:pt x="127" y="133"/>
                  </a:lnTo>
                  <a:lnTo>
                    <a:pt x="170" y="133"/>
                  </a:lnTo>
                  <a:lnTo>
                    <a:pt x="217" y="130"/>
                  </a:lnTo>
                  <a:lnTo>
                    <a:pt x="272" y="121"/>
                  </a:lnTo>
                  <a:lnTo>
                    <a:pt x="323" y="111"/>
                  </a:lnTo>
                  <a:lnTo>
                    <a:pt x="378" y="97"/>
                  </a:lnTo>
                  <a:lnTo>
                    <a:pt x="433" y="83"/>
                  </a:lnTo>
                  <a:lnTo>
                    <a:pt x="486" y="68"/>
                  </a:lnTo>
                  <a:lnTo>
                    <a:pt x="535" y="51"/>
                  </a:lnTo>
                  <a:lnTo>
                    <a:pt x="580" y="37"/>
                  </a:lnTo>
                  <a:lnTo>
                    <a:pt x="616" y="25"/>
                  </a:lnTo>
                  <a:lnTo>
                    <a:pt x="645" y="15"/>
                  </a:lnTo>
                  <a:lnTo>
                    <a:pt x="665" y="8"/>
                  </a:lnTo>
                  <a:lnTo>
                    <a:pt x="679" y="5"/>
                  </a:lnTo>
                  <a:lnTo>
                    <a:pt x="686" y="1"/>
                  </a:lnTo>
                  <a:lnTo>
                    <a:pt x="691" y="0"/>
                  </a:lnTo>
                  <a:lnTo>
                    <a:pt x="693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9" name="Freeform 192"/>
            <p:cNvSpPr>
              <a:spLocks/>
            </p:cNvSpPr>
            <p:nvPr/>
          </p:nvSpPr>
          <p:spPr bwMode="auto">
            <a:xfrm>
              <a:off x="3346" y="2105"/>
              <a:ext cx="57" cy="30"/>
            </a:xfrm>
            <a:custGeom>
              <a:avLst/>
              <a:gdLst>
                <a:gd name="T0" fmla="*/ 0 w 57"/>
                <a:gd name="T1" fmla="*/ 3 h 30"/>
                <a:gd name="T2" fmla="*/ 57 w 57"/>
                <a:gd name="T3" fmla="*/ 0 h 30"/>
                <a:gd name="T4" fmla="*/ 9 w 57"/>
                <a:gd name="T5" fmla="*/ 30 h 30"/>
                <a:gd name="T6" fmla="*/ 0 60000 65536"/>
                <a:gd name="T7" fmla="*/ 0 60000 65536"/>
                <a:gd name="T8" fmla="*/ 0 60000 65536"/>
                <a:gd name="T9" fmla="*/ 0 w 57"/>
                <a:gd name="T10" fmla="*/ 0 h 30"/>
                <a:gd name="T11" fmla="*/ 57 w 57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30">
                  <a:moveTo>
                    <a:pt x="0" y="3"/>
                  </a:moveTo>
                  <a:lnTo>
                    <a:pt x="57" y="0"/>
                  </a:lnTo>
                  <a:lnTo>
                    <a:pt x="9" y="3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0" name="Freeform 193"/>
            <p:cNvSpPr>
              <a:spLocks/>
            </p:cNvSpPr>
            <p:nvPr/>
          </p:nvSpPr>
          <p:spPr bwMode="auto">
            <a:xfrm>
              <a:off x="2710" y="2219"/>
              <a:ext cx="698" cy="123"/>
            </a:xfrm>
            <a:custGeom>
              <a:avLst/>
              <a:gdLst>
                <a:gd name="T0" fmla="*/ 0 w 698"/>
                <a:gd name="T1" fmla="*/ 87 h 123"/>
                <a:gd name="T2" fmla="*/ 0 w 698"/>
                <a:gd name="T3" fmla="*/ 87 h 123"/>
                <a:gd name="T4" fmla="*/ 4 w 698"/>
                <a:gd name="T5" fmla="*/ 87 h 123"/>
                <a:gd name="T6" fmla="*/ 9 w 698"/>
                <a:gd name="T7" fmla="*/ 89 h 123"/>
                <a:gd name="T8" fmla="*/ 17 w 698"/>
                <a:gd name="T9" fmla="*/ 91 h 123"/>
                <a:gd name="T10" fmla="*/ 34 w 698"/>
                <a:gd name="T11" fmla="*/ 94 h 123"/>
                <a:gd name="T12" fmla="*/ 58 w 698"/>
                <a:gd name="T13" fmla="*/ 99 h 123"/>
                <a:gd name="T14" fmla="*/ 89 w 698"/>
                <a:gd name="T15" fmla="*/ 106 h 123"/>
                <a:gd name="T16" fmla="*/ 123 w 698"/>
                <a:gd name="T17" fmla="*/ 111 h 123"/>
                <a:gd name="T18" fmla="*/ 159 w 698"/>
                <a:gd name="T19" fmla="*/ 118 h 123"/>
                <a:gd name="T20" fmla="*/ 199 w 698"/>
                <a:gd name="T21" fmla="*/ 122 h 123"/>
                <a:gd name="T22" fmla="*/ 234 w 698"/>
                <a:gd name="T23" fmla="*/ 123 h 123"/>
                <a:gd name="T24" fmla="*/ 272 w 698"/>
                <a:gd name="T25" fmla="*/ 123 h 123"/>
                <a:gd name="T26" fmla="*/ 311 w 698"/>
                <a:gd name="T27" fmla="*/ 120 h 123"/>
                <a:gd name="T28" fmla="*/ 354 w 698"/>
                <a:gd name="T29" fmla="*/ 113 h 123"/>
                <a:gd name="T30" fmla="*/ 400 w 698"/>
                <a:gd name="T31" fmla="*/ 101 h 123"/>
                <a:gd name="T32" fmla="*/ 445 w 698"/>
                <a:gd name="T33" fmla="*/ 89 h 123"/>
                <a:gd name="T34" fmla="*/ 489 w 698"/>
                <a:gd name="T35" fmla="*/ 75 h 123"/>
                <a:gd name="T36" fmla="*/ 534 w 698"/>
                <a:gd name="T37" fmla="*/ 60 h 123"/>
                <a:gd name="T38" fmla="*/ 576 w 698"/>
                <a:gd name="T39" fmla="*/ 45 h 123"/>
                <a:gd name="T40" fmla="*/ 614 w 698"/>
                <a:gd name="T41" fmla="*/ 31 h 123"/>
                <a:gd name="T42" fmla="*/ 645 w 698"/>
                <a:gd name="T43" fmla="*/ 21 h 123"/>
                <a:gd name="T44" fmla="*/ 667 w 698"/>
                <a:gd name="T45" fmla="*/ 12 h 123"/>
                <a:gd name="T46" fmla="*/ 682 w 698"/>
                <a:gd name="T47" fmla="*/ 5 h 123"/>
                <a:gd name="T48" fmla="*/ 691 w 698"/>
                <a:gd name="T49" fmla="*/ 2 h 123"/>
                <a:gd name="T50" fmla="*/ 696 w 698"/>
                <a:gd name="T51" fmla="*/ 0 h 123"/>
                <a:gd name="T52" fmla="*/ 698 w 698"/>
                <a:gd name="T53" fmla="*/ 0 h 123"/>
                <a:gd name="T54" fmla="*/ 698 w 698"/>
                <a:gd name="T55" fmla="*/ 0 h 1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98"/>
                <a:gd name="T85" fmla="*/ 0 h 123"/>
                <a:gd name="T86" fmla="*/ 698 w 698"/>
                <a:gd name="T87" fmla="*/ 123 h 1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98" h="123">
                  <a:moveTo>
                    <a:pt x="0" y="87"/>
                  </a:moveTo>
                  <a:lnTo>
                    <a:pt x="0" y="87"/>
                  </a:lnTo>
                  <a:lnTo>
                    <a:pt x="4" y="87"/>
                  </a:lnTo>
                  <a:lnTo>
                    <a:pt x="9" y="89"/>
                  </a:lnTo>
                  <a:lnTo>
                    <a:pt x="17" y="91"/>
                  </a:lnTo>
                  <a:lnTo>
                    <a:pt x="34" y="94"/>
                  </a:lnTo>
                  <a:lnTo>
                    <a:pt x="58" y="99"/>
                  </a:lnTo>
                  <a:lnTo>
                    <a:pt x="89" y="106"/>
                  </a:lnTo>
                  <a:lnTo>
                    <a:pt x="123" y="111"/>
                  </a:lnTo>
                  <a:lnTo>
                    <a:pt x="159" y="118"/>
                  </a:lnTo>
                  <a:lnTo>
                    <a:pt x="199" y="122"/>
                  </a:lnTo>
                  <a:lnTo>
                    <a:pt x="234" y="123"/>
                  </a:lnTo>
                  <a:lnTo>
                    <a:pt x="272" y="123"/>
                  </a:lnTo>
                  <a:lnTo>
                    <a:pt x="311" y="120"/>
                  </a:lnTo>
                  <a:lnTo>
                    <a:pt x="354" y="113"/>
                  </a:lnTo>
                  <a:lnTo>
                    <a:pt x="400" y="101"/>
                  </a:lnTo>
                  <a:lnTo>
                    <a:pt x="445" y="89"/>
                  </a:lnTo>
                  <a:lnTo>
                    <a:pt x="489" y="75"/>
                  </a:lnTo>
                  <a:lnTo>
                    <a:pt x="534" y="60"/>
                  </a:lnTo>
                  <a:lnTo>
                    <a:pt x="576" y="45"/>
                  </a:lnTo>
                  <a:lnTo>
                    <a:pt x="614" y="31"/>
                  </a:lnTo>
                  <a:lnTo>
                    <a:pt x="645" y="21"/>
                  </a:lnTo>
                  <a:lnTo>
                    <a:pt x="667" y="12"/>
                  </a:lnTo>
                  <a:lnTo>
                    <a:pt x="682" y="5"/>
                  </a:lnTo>
                  <a:lnTo>
                    <a:pt x="691" y="2"/>
                  </a:lnTo>
                  <a:lnTo>
                    <a:pt x="696" y="0"/>
                  </a:lnTo>
                  <a:lnTo>
                    <a:pt x="698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1" name="Freeform 194"/>
            <p:cNvSpPr>
              <a:spLocks/>
            </p:cNvSpPr>
            <p:nvPr/>
          </p:nvSpPr>
          <p:spPr bwMode="auto">
            <a:xfrm>
              <a:off x="3353" y="2219"/>
              <a:ext cx="55" cy="31"/>
            </a:xfrm>
            <a:custGeom>
              <a:avLst/>
              <a:gdLst>
                <a:gd name="T0" fmla="*/ 0 w 55"/>
                <a:gd name="T1" fmla="*/ 7 h 31"/>
                <a:gd name="T2" fmla="*/ 55 w 55"/>
                <a:gd name="T3" fmla="*/ 0 h 31"/>
                <a:gd name="T4" fmla="*/ 9 w 55"/>
                <a:gd name="T5" fmla="*/ 31 h 31"/>
                <a:gd name="T6" fmla="*/ 0 60000 65536"/>
                <a:gd name="T7" fmla="*/ 0 60000 65536"/>
                <a:gd name="T8" fmla="*/ 0 60000 65536"/>
                <a:gd name="T9" fmla="*/ 0 w 55"/>
                <a:gd name="T10" fmla="*/ 0 h 31"/>
                <a:gd name="T11" fmla="*/ 55 w 55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31">
                  <a:moveTo>
                    <a:pt x="0" y="7"/>
                  </a:moveTo>
                  <a:lnTo>
                    <a:pt x="55" y="0"/>
                  </a:lnTo>
                  <a:lnTo>
                    <a:pt x="9" y="31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2" name="Rectangle 195"/>
            <p:cNvSpPr>
              <a:spLocks noChangeArrowheads="1"/>
            </p:cNvSpPr>
            <p:nvPr/>
          </p:nvSpPr>
          <p:spPr bwMode="auto">
            <a:xfrm>
              <a:off x="2910" y="2441"/>
              <a:ext cx="41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43" name="Freeform 196"/>
            <p:cNvSpPr>
              <a:spLocks/>
            </p:cNvSpPr>
            <p:nvPr/>
          </p:nvSpPr>
          <p:spPr bwMode="auto">
            <a:xfrm>
              <a:off x="2963" y="2412"/>
              <a:ext cx="70" cy="70"/>
            </a:xfrm>
            <a:custGeom>
              <a:avLst/>
              <a:gdLst>
                <a:gd name="T0" fmla="*/ 26 w 70"/>
                <a:gd name="T1" fmla="*/ 2 h 70"/>
                <a:gd name="T2" fmla="*/ 26 w 70"/>
                <a:gd name="T3" fmla="*/ 12 h 70"/>
                <a:gd name="T4" fmla="*/ 31 w 70"/>
                <a:gd name="T5" fmla="*/ 7 h 70"/>
                <a:gd name="T6" fmla="*/ 36 w 70"/>
                <a:gd name="T7" fmla="*/ 4 h 70"/>
                <a:gd name="T8" fmla="*/ 41 w 70"/>
                <a:gd name="T9" fmla="*/ 0 h 70"/>
                <a:gd name="T10" fmla="*/ 46 w 70"/>
                <a:gd name="T11" fmla="*/ 0 h 70"/>
                <a:gd name="T12" fmla="*/ 53 w 70"/>
                <a:gd name="T13" fmla="*/ 2 h 70"/>
                <a:gd name="T14" fmla="*/ 58 w 70"/>
                <a:gd name="T15" fmla="*/ 4 h 70"/>
                <a:gd name="T16" fmla="*/ 62 w 70"/>
                <a:gd name="T17" fmla="*/ 9 h 70"/>
                <a:gd name="T18" fmla="*/ 64 w 70"/>
                <a:gd name="T19" fmla="*/ 12 h 70"/>
                <a:gd name="T20" fmla="*/ 64 w 70"/>
                <a:gd name="T21" fmla="*/ 17 h 70"/>
                <a:gd name="T22" fmla="*/ 65 w 70"/>
                <a:gd name="T23" fmla="*/ 23 h 70"/>
                <a:gd name="T24" fmla="*/ 65 w 70"/>
                <a:gd name="T25" fmla="*/ 29 h 70"/>
                <a:gd name="T26" fmla="*/ 65 w 70"/>
                <a:gd name="T27" fmla="*/ 55 h 70"/>
                <a:gd name="T28" fmla="*/ 65 w 70"/>
                <a:gd name="T29" fmla="*/ 58 h 70"/>
                <a:gd name="T30" fmla="*/ 65 w 70"/>
                <a:gd name="T31" fmla="*/ 62 h 70"/>
                <a:gd name="T32" fmla="*/ 65 w 70"/>
                <a:gd name="T33" fmla="*/ 65 h 70"/>
                <a:gd name="T34" fmla="*/ 67 w 70"/>
                <a:gd name="T35" fmla="*/ 67 h 70"/>
                <a:gd name="T36" fmla="*/ 70 w 70"/>
                <a:gd name="T37" fmla="*/ 67 h 70"/>
                <a:gd name="T38" fmla="*/ 70 w 70"/>
                <a:gd name="T39" fmla="*/ 70 h 70"/>
                <a:gd name="T40" fmla="*/ 38 w 70"/>
                <a:gd name="T41" fmla="*/ 70 h 70"/>
                <a:gd name="T42" fmla="*/ 38 w 70"/>
                <a:gd name="T43" fmla="*/ 67 h 70"/>
                <a:gd name="T44" fmla="*/ 41 w 70"/>
                <a:gd name="T45" fmla="*/ 67 h 70"/>
                <a:gd name="T46" fmla="*/ 43 w 70"/>
                <a:gd name="T47" fmla="*/ 64 h 70"/>
                <a:gd name="T48" fmla="*/ 43 w 70"/>
                <a:gd name="T49" fmla="*/ 60 h 70"/>
                <a:gd name="T50" fmla="*/ 45 w 70"/>
                <a:gd name="T51" fmla="*/ 55 h 70"/>
                <a:gd name="T52" fmla="*/ 45 w 70"/>
                <a:gd name="T53" fmla="*/ 24 h 70"/>
                <a:gd name="T54" fmla="*/ 43 w 70"/>
                <a:gd name="T55" fmla="*/ 17 h 70"/>
                <a:gd name="T56" fmla="*/ 43 w 70"/>
                <a:gd name="T57" fmla="*/ 14 h 70"/>
                <a:gd name="T58" fmla="*/ 43 w 70"/>
                <a:gd name="T59" fmla="*/ 12 h 70"/>
                <a:gd name="T60" fmla="*/ 41 w 70"/>
                <a:gd name="T61" fmla="*/ 11 h 70"/>
                <a:gd name="T62" fmla="*/ 40 w 70"/>
                <a:gd name="T63" fmla="*/ 11 h 70"/>
                <a:gd name="T64" fmla="*/ 38 w 70"/>
                <a:gd name="T65" fmla="*/ 11 h 70"/>
                <a:gd name="T66" fmla="*/ 34 w 70"/>
                <a:gd name="T67" fmla="*/ 11 h 70"/>
                <a:gd name="T68" fmla="*/ 29 w 70"/>
                <a:gd name="T69" fmla="*/ 16 h 70"/>
                <a:gd name="T70" fmla="*/ 26 w 70"/>
                <a:gd name="T71" fmla="*/ 21 h 70"/>
                <a:gd name="T72" fmla="*/ 26 w 70"/>
                <a:gd name="T73" fmla="*/ 55 h 70"/>
                <a:gd name="T74" fmla="*/ 26 w 70"/>
                <a:gd name="T75" fmla="*/ 58 h 70"/>
                <a:gd name="T76" fmla="*/ 28 w 70"/>
                <a:gd name="T77" fmla="*/ 62 h 70"/>
                <a:gd name="T78" fmla="*/ 28 w 70"/>
                <a:gd name="T79" fmla="*/ 65 h 70"/>
                <a:gd name="T80" fmla="*/ 29 w 70"/>
                <a:gd name="T81" fmla="*/ 67 h 70"/>
                <a:gd name="T82" fmla="*/ 33 w 70"/>
                <a:gd name="T83" fmla="*/ 67 h 70"/>
                <a:gd name="T84" fmla="*/ 33 w 70"/>
                <a:gd name="T85" fmla="*/ 70 h 70"/>
                <a:gd name="T86" fmla="*/ 0 w 70"/>
                <a:gd name="T87" fmla="*/ 70 h 70"/>
                <a:gd name="T88" fmla="*/ 0 w 70"/>
                <a:gd name="T89" fmla="*/ 67 h 70"/>
                <a:gd name="T90" fmla="*/ 2 w 70"/>
                <a:gd name="T91" fmla="*/ 67 h 70"/>
                <a:gd name="T92" fmla="*/ 5 w 70"/>
                <a:gd name="T93" fmla="*/ 64 h 70"/>
                <a:gd name="T94" fmla="*/ 5 w 70"/>
                <a:gd name="T95" fmla="*/ 62 h 70"/>
                <a:gd name="T96" fmla="*/ 5 w 70"/>
                <a:gd name="T97" fmla="*/ 58 h 70"/>
                <a:gd name="T98" fmla="*/ 5 w 70"/>
                <a:gd name="T99" fmla="*/ 55 h 70"/>
                <a:gd name="T100" fmla="*/ 5 w 70"/>
                <a:gd name="T101" fmla="*/ 17 h 70"/>
                <a:gd name="T102" fmla="*/ 5 w 70"/>
                <a:gd name="T103" fmla="*/ 14 h 70"/>
                <a:gd name="T104" fmla="*/ 5 w 70"/>
                <a:gd name="T105" fmla="*/ 11 h 70"/>
                <a:gd name="T106" fmla="*/ 5 w 70"/>
                <a:gd name="T107" fmla="*/ 7 h 70"/>
                <a:gd name="T108" fmla="*/ 2 w 70"/>
                <a:gd name="T109" fmla="*/ 5 h 70"/>
                <a:gd name="T110" fmla="*/ 0 w 70"/>
                <a:gd name="T111" fmla="*/ 5 h 70"/>
                <a:gd name="T112" fmla="*/ 0 w 70"/>
                <a:gd name="T113" fmla="*/ 2 h 70"/>
                <a:gd name="T114" fmla="*/ 26 w 70"/>
                <a:gd name="T115" fmla="*/ 2 h 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0"/>
                <a:gd name="T175" fmla="*/ 0 h 70"/>
                <a:gd name="T176" fmla="*/ 70 w 70"/>
                <a:gd name="T177" fmla="*/ 70 h 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0" h="70">
                  <a:moveTo>
                    <a:pt x="26" y="2"/>
                  </a:moveTo>
                  <a:lnTo>
                    <a:pt x="26" y="12"/>
                  </a:lnTo>
                  <a:lnTo>
                    <a:pt x="31" y="7"/>
                  </a:lnTo>
                  <a:lnTo>
                    <a:pt x="36" y="4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3" y="2"/>
                  </a:lnTo>
                  <a:lnTo>
                    <a:pt x="58" y="4"/>
                  </a:lnTo>
                  <a:lnTo>
                    <a:pt x="62" y="9"/>
                  </a:lnTo>
                  <a:lnTo>
                    <a:pt x="64" y="12"/>
                  </a:lnTo>
                  <a:lnTo>
                    <a:pt x="64" y="17"/>
                  </a:lnTo>
                  <a:lnTo>
                    <a:pt x="65" y="23"/>
                  </a:lnTo>
                  <a:lnTo>
                    <a:pt x="65" y="29"/>
                  </a:lnTo>
                  <a:lnTo>
                    <a:pt x="65" y="55"/>
                  </a:lnTo>
                  <a:lnTo>
                    <a:pt x="65" y="58"/>
                  </a:lnTo>
                  <a:lnTo>
                    <a:pt x="65" y="62"/>
                  </a:lnTo>
                  <a:lnTo>
                    <a:pt x="65" y="65"/>
                  </a:lnTo>
                  <a:lnTo>
                    <a:pt x="67" y="67"/>
                  </a:lnTo>
                  <a:lnTo>
                    <a:pt x="70" y="67"/>
                  </a:lnTo>
                  <a:lnTo>
                    <a:pt x="70" y="70"/>
                  </a:lnTo>
                  <a:lnTo>
                    <a:pt x="38" y="70"/>
                  </a:lnTo>
                  <a:lnTo>
                    <a:pt x="38" y="67"/>
                  </a:lnTo>
                  <a:lnTo>
                    <a:pt x="41" y="67"/>
                  </a:lnTo>
                  <a:lnTo>
                    <a:pt x="43" y="64"/>
                  </a:lnTo>
                  <a:lnTo>
                    <a:pt x="43" y="60"/>
                  </a:lnTo>
                  <a:lnTo>
                    <a:pt x="45" y="55"/>
                  </a:lnTo>
                  <a:lnTo>
                    <a:pt x="45" y="24"/>
                  </a:lnTo>
                  <a:lnTo>
                    <a:pt x="43" y="17"/>
                  </a:lnTo>
                  <a:lnTo>
                    <a:pt x="43" y="14"/>
                  </a:lnTo>
                  <a:lnTo>
                    <a:pt x="43" y="12"/>
                  </a:lnTo>
                  <a:lnTo>
                    <a:pt x="41" y="11"/>
                  </a:lnTo>
                  <a:lnTo>
                    <a:pt x="40" y="11"/>
                  </a:lnTo>
                  <a:lnTo>
                    <a:pt x="38" y="11"/>
                  </a:lnTo>
                  <a:lnTo>
                    <a:pt x="34" y="11"/>
                  </a:lnTo>
                  <a:lnTo>
                    <a:pt x="29" y="16"/>
                  </a:lnTo>
                  <a:lnTo>
                    <a:pt x="26" y="21"/>
                  </a:lnTo>
                  <a:lnTo>
                    <a:pt x="26" y="55"/>
                  </a:lnTo>
                  <a:lnTo>
                    <a:pt x="26" y="58"/>
                  </a:lnTo>
                  <a:lnTo>
                    <a:pt x="28" y="62"/>
                  </a:lnTo>
                  <a:lnTo>
                    <a:pt x="28" y="65"/>
                  </a:lnTo>
                  <a:lnTo>
                    <a:pt x="29" y="67"/>
                  </a:lnTo>
                  <a:lnTo>
                    <a:pt x="33" y="67"/>
                  </a:lnTo>
                  <a:lnTo>
                    <a:pt x="33" y="70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2" y="67"/>
                  </a:lnTo>
                  <a:lnTo>
                    <a:pt x="5" y="64"/>
                  </a:lnTo>
                  <a:lnTo>
                    <a:pt x="5" y="62"/>
                  </a:lnTo>
                  <a:lnTo>
                    <a:pt x="5" y="58"/>
                  </a:lnTo>
                  <a:lnTo>
                    <a:pt x="5" y="55"/>
                  </a:lnTo>
                  <a:lnTo>
                    <a:pt x="5" y="17"/>
                  </a:lnTo>
                  <a:lnTo>
                    <a:pt x="5" y="14"/>
                  </a:lnTo>
                  <a:lnTo>
                    <a:pt x="5" y="11"/>
                  </a:lnTo>
                  <a:lnTo>
                    <a:pt x="5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4" name="Freeform 197"/>
            <p:cNvSpPr>
              <a:spLocks noEditPoints="1"/>
            </p:cNvSpPr>
            <p:nvPr/>
          </p:nvSpPr>
          <p:spPr bwMode="auto">
            <a:xfrm>
              <a:off x="3045" y="2412"/>
              <a:ext cx="60" cy="72"/>
            </a:xfrm>
            <a:custGeom>
              <a:avLst/>
              <a:gdLst>
                <a:gd name="T0" fmla="*/ 60 w 60"/>
                <a:gd name="T1" fmla="*/ 35 h 72"/>
                <a:gd name="T2" fmla="*/ 21 w 60"/>
                <a:gd name="T3" fmla="*/ 35 h 72"/>
                <a:gd name="T4" fmla="*/ 23 w 60"/>
                <a:gd name="T5" fmla="*/ 41 h 72"/>
                <a:gd name="T6" fmla="*/ 24 w 60"/>
                <a:gd name="T7" fmla="*/ 48 h 72"/>
                <a:gd name="T8" fmla="*/ 28 w 60"/>
                <a:gd name="T9" fmla="*/ 53 h 72"/>
                <a:gd name="T10" fmla="*/ 33 w 60"/>
                <a:gd name="T11" fmla="*/ 57 h 72"/>
                <a:gd name="T12" fmla="*/ 36 w 60"/>
                <a:gd name="T13" fmla="*/ 58 h 72"/>
                <a:gd name="T14" fmla="*/ 41 w 60"/>
                <a:gd name="T15" fmla="*/ 60 h 72"/>
                <a:gd name="T16" fmla="*/ 46 w 60"/>
                <a:gd name="T17" fmla="*/ 58 h 72"/>
                <a:gd name="T18" fmla="*/ 50 w 60"/>
                <a:gd name="T19" fmla="*/ 57 h 72"/>
                <a:gd name="T20" fmla="*/ 53 w 60"/>
                <a:gd name="T21" fmla="*/ 53 h 72"/>
                <a:gd name="T22" fmla="*/ 58 w 60"/>
                <a:gd name="T23" fmla="*/ 48 h 72"/>
                <a:gd name="T24" fmla="*/ 60 w 60"/>
                <a:gd name="T25" fmla="*/ 50 h 72"/>
                <a:gd name="T26" fmla="*/ 57 w 60"/>
                <a:gd name="T27" fmla="*/ 57 h 72"/>
                <a:gd name="T28" fmla="*/ 52 w 60"/>
                <a:gd name="T29" fmla="*/ 64 h 72"/>
                <a:gd name="T30" fmla="*/ 48 w 60"/>
                <a:gd name="T31" fmla="*/ 67 h 72"/>
                <a:gd name="T32" fmla="*/ 43 w 60"/>
                <a:gd name="T33" fmla="*/ 70 h 72"/>
                <a:gd name="T34" fmla="*/ 36 w 60"/>
                <a:gd name="T35" fmla="*/ 72 h 72"/>
                <a:gd name="T36" fmla="*/ 31 w 60"/>
                <a:gd name="T37" fmla="*/ 72 h 72"/>
                <a:gd name="T38" fmla="*/ 24 w 60"/>
                <a:gd name="T39" fmla="*/ 72 h 72"/>
                <a:gd name="T40" fmla="*/ 17 w 60"/>
                <a:gd name="T41" fmla="*/ 69 h 72"/>
                <a:gd name="T42" fmla="*/ 11 w 60"/>
                <a:gd name="T43" fmla="*/ 65 h 72"/>
                <a:gd name="T44" fmla="*/ 7 w 60"/>
                <a:gd name="T45" fmla="*/ 60 h 72"/>
                <a:gd name="T46" fmla="*/ 4 w 60"/>
                <a:gd name="T47" fmla="*/ 53 h 72"/>
                <a:gd name="T48" fmla="*/ 0 w 60"/>
                <a:gd name="T49" fmla="*/ 47 h 72"/>
                <a:gd name="T50" fmla="*/ 0 w 60"/>
                <a:gd name="T51" fmla="*/ 38 h 72"/>
                <a:gd name="T52" fmla="*/ 0 w 60"/>
                <a:gd name="T53" fmla="*/ 29 h 72"/>
                <a:gd name="T54" fmla="*/ 2 w 60"/>
                <a:gd name="T55" fmla="*/ 23 h 72"/>
                <a:gd name="T56" fmla="*/ 5 w 60"/>
                <a:gd name="T57" fmla="*/ 16 h 72"/>
                <a:gd name="T58" fmla="*/ 11 w 60"/>
                <a:gd name="T59" fmla="*/ 11 h 72"/>
                <a:gd name="T60" fmla="*/ 17 w 60"/>
                <a:gd name="T61" fmla="*/ 5 h 72"/>
                <a:gd name="T62" fmla="*/ 24 w 60"/>
                <a:gd name="T63" fmla="*/ 2 h 72"/>
                <a:gd name="T64" fmla="*/ 33 w 60"/>
                <a:gd name="T65" fmla="*/ 0 h 72"/>
                <a:gd name="T66" fmla="*/ 40 w 60"/>
                <a:gd name="T67" fmla="*/ 2 h 72"/>
                <a:gd name="T68" fmla="*/ 46 w 60"/>
                <a:gd name="T69" fmla="*/ 4 h 72"/>
                <a:gd name="T70" fmla="*/ 52 w 60"/>
                <a:gd name="T71" fmla="*/ 9 h 72"/>
                <a:gd name="T72" fmla="*/ 55 w 60"/>
                <a:gd name="T73" fmla="*/ 14 h 72"/>
                <a:gd name="T74" fmla="*/ 58 w 60"/>
                <a:gd name="T75" fmla="*/ 19 h 72"/>
                <a:gd name="T76" fmla="*/ 60 w 60"/>
                <a:gd name="T77" fmla="*/ 26 h 72"/>
                <a:gd name="T78" fmla="*/ 60 w 60"/>
                <a:gd name="T79" fmla="*/ 35 h 72"/>
                <a:gd name="T80" fmla="*/ 41 w 60"/>
                <a:gd name="T81" fmla="*/ 29 h 72"/>
                <a:gd name="T82" fmla="*/ 41 w 60"/>
                <a:gd name="T83" fmla="*/ 23 h 72"/>
                <a:gd name="T84" fmla="*/ 41 w 60"/>
                <a:gd name="T85" fmla="*/ 17 h 72"/>
                <a:gd name="T86" fmla="*/ 40 w 60"/>
                <a:gd name="T87" fmla="*/ 14 h 72"/>
                <a:gd name="T88" fmla="*/ 38 w 60"/>
                <a:gd name="T89" fmla="*/ 9 h 72"/>
                <a:gd name="T90" fmla="*/ 36 w 60"/>
                <a:gd name="T91" fmla="*/ 7 h 72"/>
                <a:gd name="T92" fmla="*/ 35 w 60"/>
                <a:gd name="T93" fmla="*/ 5 h 72"/>
                <a:gd name="T94" fmla="*/ 31 w 60"/>
                <a:gd name="T95" fmla="*/ 5 h 72"/>
                <a:gd name="T96" fmla="*/ 28 w 60"/>
                <a:gd name="T97" fmla="*/ 5 h 72"/>
                <a:gd name="T98" fmla="*/ 26 w 60"/>
                <a:gd name="T99" fmla="*/ 9 h 72"/>
                <a:gd name="T100" fmla="*/ 23 w 60"/>
                <a:gd name="T101" fmla="*/ 14 h 72"/>
                <a:gd name="T102" fmla="*/ 21 w 60"/>
                <a:gd name="T103" fmla="*/ 19 h 72"/>
                <a:gd name="T104" fmla="*/ 21 w 60"/>
                <a:gd name="T105" fmla="*/ 26 h 72"/>
                <a:gd name="T106" fmla="*/ 21 w 60"/>
                <a:gd name="T107" fmla="*/ 29 h 72"/>
                <a:gd name="T108" fmla="*/ 41 w 60"/>
                <a:gd name="T109" fmla="*/ 29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0"/>
                <a:gd name="T166" fmla="*/ 0 h 72"/>
                <a:gd name="T167" fmla="*/ 60 w 60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0" h="72">
                  <a:moveTo>
                    <a:pt x="60" y="35"/>
                  </a:moveTo>
                  <a:lnTo>
                    <a:pt x="21" y="35"/>
                  </a:lnTo>
                  <a:lnTo>
                    <a:pt x="23" y="41"/>
                  </a:lnTo>
                  <a:lnTo>
                    <a:pt x="24" y="48"/>
                  </a:lnTo>
                  <a:lnTo>
                    <a:pt x="28" y="53"/>
                  </a:lnTo>
                  <a:lnTo>
                    <a:pt x="33" y="57"/>
                  </a:lnTo>
                  <a:lnTo>
                    <a:pt x="36" y="58"/>
                  </a:lnTo>
                  <a:lnTo>
                    <a:pt x="41" y="60"/>
                  </a:lnTo>
                  <a:lnTo>
                    <a:pt x="46" y="58"/>
                  </a:lnTo>
                  <a:lnTo>
                    <a:pt x="50" y="57"/>
                  </a:lnTo>
                  <a:lnTo>
                    <a:pt x="53" y="53"/>
                  </a:lnTo>
                  <a:lnTo>
                    <a:pt x="58" y="48"/>
                  </a:lnTo>
                  <a:lnTo>
                    <a:pt x="60" y="50"/>
                  </a:lnTo>
                  <a:lnTo>
                    <a:pt x="57" y="57"/>
                  </a:lnTo>
                  <a:lnTo>
                    <a:pt x="52" y="64"/>
                  </a:lnTo>
                  <a:lnTo>
                    <a:pt x="48" y="67"/>
                  </a:lnTo>
                  <a:lnTo>
                    <a:pt x="43" y="70"/>
                  </a:lnTo>
                  <a:lnTo>
                    <a:pt x="36" y="72"/>
                  </a:lnTo>
                  <a:lnTo>
                    <a:pt x="31" y="72"/>
                  </a:lnTo>
                  <a:lnTo>
                    <a:pt x="24" y="72"/>
                  </a:lnTo>
                  <a:lnTo>
                    <a:pt x="17" y="69"/>
                  </a:lnTo>
                  <a:lnTo>
                    <a:pt x="11" y="65"/>
                  </a:lnTo>
                  <a:lnTo>
                    <a:pt x="7" y="60"/>
                  </a:lnTo>
                  <a:lnTo>
                    <a:pt x="4" y="53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2" y="23"/>
                  </a:lnTo>
                  <a:lnTo>
                    <a:pt x="5" y="16"/>
                  </a:lnTo>
                  <a:lnTo>
                    <a:pt x="11" y="11"/>
                  </a:lnTo>
                  <a:lnTo>
                    <a:pt x="17" y="5"/>
                  </a:lnTo>
                  <a:lnTo>
                    <a:pt x="24" y="2"/>
                  </a:lnTo>
                  <a:lnTo>
                    <a:pt x="33" y="0"/>
                  </a:lnTo>
                  <a:lnTo>
                    <a:pt x="40" y="2"/>
                  </a:lnTo>
                  <a:lnTo>
                    <a:pt x="46" y="4"/>
                  </a:lnTo>
                  <a:lnTo>
                    <a:pt x="52" y="9"/>
                  </a:lnTo>
                  <a:lnTo>
                    <a:pt x="55" y="14"/>
                  </a:lnTo>
                  <a:lnTo>
                    <a:pt x="58" y="19"/>
                  </a:lnTo>
                  <a:lnTo>
                    <a:pt x="60" y="26"/>
                  </a:lnTo>
                  <a:lnTo>
                    <a:pt x="60" y="35"/>
                  </a:lnTo>
                  <a:close/>
                  <a:moveTo>
                    <a:pt x="41" y="29"/>
                  </a:moveTo>
                  <a:lnTo>
                    <a:pt x="41" y="23"/>
                  </a:lnTo>
                  <a:lnTo>
                    <a:pt x="41" y="17"/>
                  </a:lnTo>
                  <a:lnTo>
                    <a:pt x="40" y="14"/>
                  </a:lnTo>
                  <a:lnTo>
                    <a:pt x="38" y="9"/>
                  </a:lnTo>
                  <a:lnTo>
                    <a:pt x="36" y="7"/>
                  </a:lnTo>
                  <a:lnTo>
                    <a:pt x="35" y="5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6" y="9"/>
                  </a:lnTo>
                  <a:lnTo>
                    <a:pt x="23" y="14"/>
                  </a:lnTo>
                  <a:lnTo>
                    <a:pt x="21" y="19"/>
                  </a:lnTo>
                  <a:lnTo>
                    <a:pt x="21" y="26"/>
                  </a:lnTo>
                  <a:lnTo>
                    <a:pt x="21" y="29"/>
                  </a:lnTo>
                  <a:lnTo>
                    <a:pt x="41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5" name="Freeform 198"/>
            <p:cNvSpPr>
              <a:spLocks/>
            </p:cNvSpPr>
            <p:nvPr/>
          </p:nvSpPr>
          <p:spPr bwMode="auto">
            <a:xfrm>
              <a:off x="3114" y="2412"/>
              <a:ext cx="49" cy="72"/>
            </a:xfrm>
            <a:custGeom>
              <a:avLst/>
              <a:gdLst>
                <a:gd name="T0" fmla="*/ 44 w 49"/>
                <a:gd name="T1" fmla="*/ 24 h 72"/>
                <a:gd name="T2" fmla="*/ 37 w 49"/>
                <a:gd name="T3" fmla="*/ 17 h 72"/>
                <a:gd name="T4" fmla="*/ 30 w 49"/>
                <a:gd name="T5" fmla="*/ 9 h 72"/>
                <a:gd name="T6" fmla="*/ 22 w 49"/>
                <a:gd name="T7" fmla="*/ 5 h 72"/>
                <a:gd name="T8" fmla="*/ 15 w 49"/>
                <a:gd name="T9" fmla="*/ 7 h 72"/>
                <a:gd name="T10" fmla="*/ 13 w 49"/>
                <a:gd name="T11" fmla="*/ 12 h 72"/>
                <a:gd name="T12" fmla="*/ 15 w 49"/>
                <a:gd name="T13" fmla="*/ 16 h 72"/>
                <a:gd name="T14" fmla="*/ 24 w 49"/>
                <a:gd name="T15" fmla="*/ 21 h 72"/>
                <a:gd name="T16" fmla="*/ 37 w 49"/>
                <a:gd name="T17" fmla="*/ 31 h 72"/>
                <a:gd name="T18" fmla="*/ 44 w 49"/>
                <a:gd name="T19" fmla="*/ 38 h 72"/>
                <a:gd name="T20" fmla="*/ 49 w 49"/>
                <a:gd name="T21" fmla="*/ 50 h 72"/>
                <a:gd name="T22" fmla="*/ 46 w 49"/>
                <a:gd name="T23" fmla="*/ 60 h 72"/>
                <a:gd name="T24" fmla="*/ 37 w 49"/>
                <a:gd name="T25" fmla="*/ 69 h 72"/>
                <a:gd name="T26" fmla="*/ 24 w 49"/>
                <a:gd name="T27" fmla="*/ 72 h 72"/>
                <a:gd name="T28" fmla="*/ 10 w 49"/>
                <a:gd name="T29" fmla="*/ 69 h 72"/>
                <a:gd name="T30" fmla="*/ 7 w 49"/>
                <a:gd name="T31" fmla="*/ 69 h 72"/>
                <a:gd name="T32" fmla="*/ 3 w 49"/>
                <a:gd name="T33" fmla="*/ 72 h 72"/>
                <a:gd name="T34" fmla="*/ 0 w 49"/>
                <a:gd name="T35" fmla="*/ 48 h 72"/>
                <a:gd name="T36" fmla="*/ 5 w 49"/>
                <a:gd name="T37" fmla="*/ 53 h 72"/>
                <a:gd name="T38" fmla="*/ 13 w 49"/>
                <a:gd name="T39" fmla="*/ 62 h 72"/>
                <a:gd name="T40" fmla="*/ 25 w 49"/>
                <a:gd name="T41" fmla="*/ 67 h 72"/>
                <a:gd name="T42" fmla="*/ 32 w 49"/>
                <a:gd name="T43" fmla="*/ 65 h 72"/>
                <a:gd name="T44" fmla="*/ 34 w 49"/>
                <a:gd name="T45" fmla="*/ 60 h 72"/>
                <a:gd name="T46" fmla="*/ 32 w 49"/>
                <a:gd name="T47" fmla="*/ 53 h 72"/>
                <a:gd name="T48" fmla="*/ 25 w 49"/>
                <a:gd name="T49" fmla="*/ 50 h 72"/>
                <a:gd name="T50" fmla="*/ 13 w 49"/>
                <a:gd name="T51" fmla="*/ 41 h 72"/>
                <a:gd name="T52" fmla="*/ 5 w 49"/>
                <a:gd name="T53" fmla="*/ 35 h 72"/>
                <a:gd name="T54" fmla="*/ 0 w 49"/>
                <a:gd name="T55" fmla="*/ 21 h 72"/>
                <a:gd name="T56" fmla="*/ 1 w 49"/>
                <a:gd name="T57" fmla="*/ 11 h 72"/>
                <a:gd name="T58" fmla="*/ 10 w 49"/>
                <a:gd name="T59" fmla="*/ 4 h 72"/>
                <a:gd name="T60" fmla="*/ 22 w 49"/>
                <a:gd name="T61" fmla="*/ 0 h 72"/>
                <a:gd name="T62" fmla="*/ 32 w 49"/>
                <a:gd name="T63" fmla="*/ 2 h 72"/>
                <a:gd name="T64" fmla="*/ 36 w 49"/>
                <a:gd name="T65" fmla="*/ 4 h 72"/>
                <a:gd name="T66" fmla="*/ 37 w 49"/>
                <a:gd name="T67" fmla="*/ 4 h 72"/>
                <a:gd name="T68" fmla="*/ 41 w 49"/>
                <a:gd name="T69" fmla="*/ 0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72"/>
                <a:gd name="T107" fmla="*/ 49 w 49"/>
                <a:gd name="T108" fmla="*/ 72 h 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72">
                  <a:moveTo>
                    <a:pt x="44" y="0"/>
                  </a:moveTo>
                  <a:lnTo>
                    <a:pt x="44" y="24"/>
                  </a:lnTo>
                  <a:lnTo>
                    <a:pt x="41" y="24"/>
                  </a:lnTo>
                  <a:lnTo>
                    <a:pt x="37" y="17"/>
                  </a:lnTo>
                  <a:lnTo>
                    <a:pt x="34" y="12"/>
                  </a:lnTo>
                  <a:lnTo>
                    <a:pt x="30" y="9"/>
                  </a:lnTo>
                  <a:lnTo>
                    <a:pt x="25" y="5"/>
                  </a:lnTo>
                  <a:lnTo>
                    <a:pt x="22" y="5"/>
                  </a:lnTo>
                  <a:lnTo>
                    <a:pt x="19" y="5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5" y="16"/>
                  </a:lnTo>
                  <a:lnTo>
                    <a:pt x="19" y="17"/>
                  </a:lnTo>
                  <a:lnTo>
                    <a:pt x="24" y="21"/>
                  </a:lnTo>
                  <a:lnTo>
                    <a:pt x="29" y="26"/>
                  </a:lnTo>
                  <a:lnTo>
                    <a:pt x="37" y="31"/>
                  </a:lnTo>
                  <a:lnTo>
                    <a:pt x="42" y="35"/>
                  </a:lnTo>
                  <a:lnTo>
                    <a:pt x="44" y="38"/>
                  </a:lnTo>
                  <a:lnTo>
                    <a:pt x="48" y="43"/>
                  </a:lnTo>
                  <a:lnTo>
                    <a:pt x="49" y="50"/>
                  </a:lnTo>
                  <a:lnTo>
                    <a:pt x="48" y="55"/>
                  </a:lnTo>
                  <a:lnTo>
                    <a:pt x="46" y="60"/>
                  </a:lnTo>
                  <a:lnTo>
                    <a:pt x="42" y="65"/>
                  </a:lnTo>
                  <a:lnTo>
                    <a:pt x="37" y="69"/>
                  </a:lnTo>
                  <a:lnTo>
                    <a:pt x="30" y="72"/>
                  </a:lnTo>
                  <a:lnTo>
                    <a:pt x="24" y="72"/>
                  </a:lnTo>
                  <a:lnTo>
                    <a:pt x="19" y="72"/>
                  </a:lnTo>
                  <a:lnTo>
                    <a:pt x="10" y="69"/>
                  </a:lnTo>
                  <a:lnTo>
                    <a:pt x="8" y="69"/>
                  </a:lnTo>
                  <a:lnTo>
                    <a:pt x="7" y="69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0" y="72"/>
                  </a:lnTo>
                  <a:lnTo>
                    <a:pt x="0" y="48"/>
                  </a:lnTo>
                  <a:lnTo>
                    <a:pt x="3" y="48"/>
                  </a:lnTo>
                  <a:lnTo>
                    <a:pt x="5" y="53"/>
                  </a:lnTo>
                  <a:lnTo>
                    <a:pt x="8" y="58"/>
                  </a:lnTo>
                  <a:lnTo>
                    <a:pt x="13" y="62"/>
                  </a:lnTo>
                  <a:lnTo>
                    <a:pt x="19" y="65"/>
                  </a:lnTo>
                  <a:lnTo>
                    <a:pt x="25" y="67"/>
                  </a:lnTo>
                  <a:lnTo>
                    <a:pt x="29" y="67"/>
                  </a:lnTo>
                  <a:lnTo>
                    <a:pt x="32" y="65"/>
                  </a:lnTo>
                  <a:lnTo>
                    <a:pt x="34" y="64"/>
                  </a:lnTo>
                  <a:lnTo>
                    <a:pt x="34" y="60"/>
                  </a:lnTo>
                  <a:lnTo>
                    <a:pt x="34" y="57"/>
                  </a:lnTo>
                  <a:lnTo>
                    <a:pt x="32" y="53"/>
                  </a:lnTo>
                  <a:lnTo>
                    <a:pt x="30" y="52"/>
                  </a:lnTo>
                  <a:lnTo>
                    <a:pt x="25" y="50"/>
                  </a:lnTo>
                  <a:lnTo>
                    <a:pt x="20" y="47"/>
                  </a:lnTo>
                  <a:lnTo>
                    <a:pt x="13" y="41"/>
                  </a:lnTo>
                  <a:lnTo>
                    <a:pt x="8" y="38"/>
                  </a:lnTo>
                  <a:lnTo>
                    <a:pt x="5" y="35"/>
                  </a:lnTo>
                  <a:lnTo>
                    <a:pt x="1" y="28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5" y="7"/>
                  </a:lnTo>
                  <a:lnTo>
                    <a:pt x="10" y="4"/>
                  </a:lnTo>
                  <a:lnTo>
                    <a:pt x="15" y="2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7" y="4"/>
                  </a:lnTo>
                  <a:lnTo>
                    <a:pt x="39" y="2"/>
                  </a:lnTo>
                  <a:lnTo>
                    <a:pt x="41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6" name="Freeform 199"/>
            <p:cNvSpPr>
              <a:spLocks/>
            </p:cNvSpPr>
            <p:nvPr/>
          </p:nvSpPr>
          <p:spPr bwMode="auto">
            <a:xfrm>
              <a:off x="3172" y="2412"/>
              <a:ext cx="49" cy="72"/>
            </a:xfrm>
            <a:custGeom>
              <a:avLst/>
              <a:gdLst>
                <a:gd name="T0" fmla="*/ 44 w 49"/>
                <a:gd name="T1" fmla="*/ 24 h 72"/>
                <a:gd name="T2" fmla="*/ 39 w 49"/>
                <a:gd name="T3" fmla="*/ 17 h 72"/>
                <a:gd name="T4" fmla="*/ 32 w 49"/>
                <a:gd name="T5" fmla="*/ 9 h 72"/>
                <a:gd name="T6" fmla="*/ 22 w 49"/>
                <a:gd name="T7" fmla="*/ 5 h 72"/>
                <a:gd name="T8" fmla="*/ 17 w 49"/>
                <a:gd name="T9" fmla="*/ 7 h 72"/>
                <a:gd name="T10" fmla="*/ 15 w 49"/>
                <a:gd name="T11" fmla="*/ 12 h 72"/>
                <a:gd name="T12" fmla="*/ 17 w 49"/>
                <a:gd name="T13" fmla="*/ 16 h 72"/>
                <a:gd name="T14" fmla="*/ 24 w 49"/>
                <a:gd name="T15" fmla="*/ 21 h 72"/>
                <a:gd name="T16" fmla="*/ 37 w 49"/>
                <a:gd name="T17" fmla="*/ 31 h 72"/>
                <a:gd name="T18" fmla="*/ 46 w 49"/>
                <a:gd name="T19" fmla="*/ 38 h 72"/>
                <a:gd name="T20" fmla="*/ 49 w 49"/>
                <a:gd name="T21" fmla="*/ 50 h 72"/>
                <a:gd name="T22" fmla="*/ 46 w 49"/>
                <a:gd name="T23" fmla="*/ 60 h 72"/>
                <a:gd name="T24" fmla="*/ 37 w 49"/>
                <a:gd name="T25" fmla="*/ 69 h 72"/>
                <a:gd name="T26" fmla="*/ 25 w 49"/>
                <a:gd name="T27" fmla="*/ 72 h 72"/>
                <a:gd name="T28" fmla="*/ 12 w 49"/>
                <a:gd name="T29" fmla="*/ 69 h 72"/>
                <a:gd name="T30" fmla="*/ 8 w 49"/>
                <a:gd name="T31" fmla="*/ 69 h 72"/>
                <a:gd name="T32" fmla="*/ 3 w 49"/>
                <a:gd name="T33" fmla="*/ 72 h 72"/>
                <a:gd name="T34" fmla="*/ 0 w 49"/>
                <a:gd name="T35" fmla="*/ 48 h 72"/>
                <a:gd name="T36" fmla="*/ 7 w 49"/>
                <a:gd name="T37" fmla="*/ 53 h 72"/>
                <a:gd name="T38" fmla="*/ 14 w 49"/>
                <a:gd name="T39" fmla="*/ 62 h 72"/>
                <a:gd name="T40" fmla="*/ 25 w 49"/>
                <a:gd name="T41" fmla="*/ 67 h 72"/>
                <a:gd name="T42" fmla="*/ 32 w 49"/>
                <a:gd name="T43" fmla="*/ 65 h 72"/>
                <a:gd name="T44" fmla="*/ 36 w 49"/>
                <a:gd name="T45" fmla="*/ 60 h 72"/>
                <a:gd name="T46" fmla="*/ 32 w 49"/>
                <a:gd name="T47" fmla="*/ 53 h 72"/>
                <a:gd name="T48" fmla="*/ 27 w 49"/>
                <a:gd name="T49" fmla="*/ 50 h 72"/>
                <a:gd name="T50" fmla="*/ 15 w 49"/>
                <a:gd name="T51" fmla="*/ 41 h 72"/>
                <a:gd name="T52" fmla="*/ 5 w 49"/>
                <a:gd name="T53" fmla="*/ 35 h 72"/>
                <a:gd name="T54" fmla="*/ 0 w 49"/>
                <a:gd name="T55" fmla="*/ 21 h 72"/>
                <a:gd name="T56" fmla="*/ 3 w 49"/>
                <a:gd name="T57" fmla="*/ 11 h 72"/>
                <a:gd name="T58" fmla="*/ 10 w 49"/>
                <a:gd name="T59" fmla="*/ 4 h 72"/>
                <a:gd name="T60" fmla="*/ 22 w 49"/>
                <a:gd name="T61" fmla="*/ 0 h 72"/>
                <a:gd name="T62" fmla="*/ 34 w 49"/>
                <a:gd name="T63" fmla="*/ 2 h 72"/>
                <a:gd name="T64" fmla="*/ 37 w 49"/>
                <a:gd name="T65" fmla="*/ 4 h 72"/>
                <a:gd name="T66" fmla="*/ 39 w 49"/>
                <a:gd name="T67" fmla="*/ 4 h 72"/>
                <a:gd name="T68" fmla="*/ 41 w 49"/>
                <a:gd name="T69" fmla="*/ 0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72"/>
                <a:gd name="T107" fmla="*/ 49 w 49"/>
                <a:gd name="T108" fmla="*/ 72 h 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72">
                  <a:moveTo>
                    <a:pt x="44" y="0"/>
                  </a:moveTo>
                  <a:lnTo>
                    <a:pt x="44" y="24"/>
                  </a:lnTo>
                  <a:lnTo>
                    <a:pt x="41" y="24"/>
                  </a:lnTo>
                  <a:lnTo>
                    <a:pt x="39" y="17"/>
                  </a:lnTo>
                  <a:lnTo>
                    <a:pt x="36" y="12"/>
                  </a:lnTo>
                  <a:lnTo>
                    <a:pt x="32" y="9"/>
                  </a:lnTo>
                  <a:lnTo>
                    <a:pt x="27" y="5"/>
                  </a:lnTo>
                  <a:lnTo>
                    <a:pt x="22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15" y="9"/>
                  </a:lnTo>
                  <a:lnTo>
                    <a:pt x="15" y="12"/>
                  </a:lnTo>
                  <a:lnTo>
                    <a:pt x="15" y="14"/>
                  </a:lnTo>
                  <a:lnTo>
                    <a:pt x="17" y="16"/>
                  </a:lnTo>
                  <a:lnTo>
                    <a:pt x="19" y="17"/>
                  </a:lnTo>
                  <a:lnTo>
                    <a:pt x="24" y="21"/>
                  </a:lnTo>
                  <a:lnTo>
                    <a:pt x="31" y="26"/>
                  </a:lnTo>
                  <a:lnTo>
                    <a:pt x="37" y="31"/>
                  </a:lnTo>
                  <a:lnTo>
                    <a:pt x="43" y="35"/>
                  </a:lnTo>
                  <a:lnTo>
                    <a:pt x="46" y="38"/>
                  </a:lnTo>
                  <a:lnTo>
                    <a:pt x="49" y="43"/>
                  </a:lnTo>
                  <a:lnTo>
                    <a:pt x="49" y="50"/>
                  </a:lnTo>
                  <a:lnTo>
                    <a:pt x="49" y="55"/>
                  </a:lnTo>
                  <a:lnTo>
                    <a:pt x="46" y="60"/>
                  </a:lnTo>
                  <a:lnTo>
                    <a:pt x="43" y="65"/>
                  </a:lnTo>
                  <a:lnTo>
                    <a:pt x="37" y="69"/>
                  </a:lnTo>
                  <a:lnTo>
                    <a:pt x="32" y="72"/>
                  </a:lnTo>
                  <a:lnTo>
                    <a:pt x="25" y="72"/>
                  </a:lnTo>
                  <a:lnTo>
                    <a:pt x="19" y="72"/>
                  </a:lnTo>
                  <a:lnTo>
                    <a:pt x="12" y="69"/>
                  </a:lnTo>
                  <a:lnTo>
                    <a:pt x="8" y="69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0" y="72"/>
                  </a:lnTo>
                  <a:lnTo>
                    <a:pt x="0" y="48"/>
                  </a:lnTo>
                  <a:lnTo>
                    <a:pt x="3" y="48"/>
                  </a:lnTo>
                  <a:lnTo>
                    <a:pt x="7" y="53"/>
                  </a:lnTo>
                  <a:lnTo>
                    <a:pt x="10" y="58"/>
                  </a:lnTo>
                  <a:lnTo>
                    <a:pt x="14" y="62"/>
                  </a:lnTo>
                  <a:lnTo>
                    <a:pt x="20" y="65"/>
                  </a:lnTo>
                  <a:lnTo>
                    <a:pt x="25" y="67"/>
                  </a:lnTo>
                  <a:lnTo>
                    <a:pt x="29" y="67"/>
                  </a:lnTo>
                  <a:lnTo>
                    <a:pt x="32" y="65"/>
                  </a:lnTo>
                  <a:lnTo>
                    <a:pt x="34" y="64"/>
                  </a:lnTo>
                  <a:lnTo>
                    <a:pt x="36" y="60"/>
                  </a:lnTo>
                  <a:lnTo>
                    <a:pt x="34" y="57"/>
                  </a:lnTo>
                  <a:lnTo>
                    <a:pt x="32" y="53"/>
                  </a:lnTo>
                  <a:lnTo>
                    <a:pt x="31" y="52"/>
                  </a:lnTo>
                  <a:lnTo>
                    <a:pt x="27" y="50"/>
                  </a:lnTo>
                  <a:lnTo>
                    <a:pt x="22" y="47"/>
                  </a:lnTo>
                  <a:lnTo>
                    <a:pt x="15" y="41"/>
                  </a:lnTo>
                  <a:lnTo>
                    <a:pt x="8" y="38"/>
                  </a:lnTo>
                  <a:lnTo>
                    <a:pt x="5" y="35"/>
                  </a:lnTo>
                  <a:lnTo>
                    <a:pt x="2" y="28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3" y="11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5" y="2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37" y="4"/>
                  </a:lnTo>
                  <a:lnTo>
                    <a:pt x="39" y="4"/>
                  </a:lnTo>
                  <a:lnTo>
                    <a:pt x="39" y="2"/>
                  </a:lnTo>
                  <a:lnTo>
                    <a:pt x="41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7" name="Freeform 200"/>
            <p:cNvSpPr>
              <a:spLocks/>
            </p:cNvSpPr>
            <p:nvPr/>
          </p:nvSpPr>
          <p:spPr bwMode="auto">
            <a:xfrm>
              <a:off x="3227" y="2380"/>
              <a:ext cx="44" cy="104"/>
            </a:xfrm>
            <a:custGeom>
              <a:avLst/>
              <a:gdLst>
                <a:gd name="T0" fmla="*/ 44 w 44"/>
                <a:gd name="T1" fmla="*/ 0 h 104"/>
                <a:gd name="T2" fmla="*/ 10 w 44"/>
                <a:gd name="T3" fmla="*/ 104 h 104"/>
                <a:gd name="T4" fmla="*/ 0 w 44"/>
                <a:gd name="T5" fmla="*/ 104 h 104"/>
                <a:gd name="T6" fmla="*/ 34 w 44"/>
                <a:gd name="T7" fmla="*/ 0 h 104"/>
                <a:gd name="T8" fmla="*/ 44 w 44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04"/>
                <a:gd name="T17" fmla="*/ 44 w 44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04">
                  <a:moveTo>
                    <a:pt x="44" y="0"/>
                  </a:moveTo>
                  <a:lnTo>
                    <a:pt x="10" y="104"/>
                  </a:lnTo>
                  <a:lnTo>
                    <a:pt x="0" y="104"/>
                  </a:lnTo>
                  <a:lnTo>
                    <a:pt x="3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8" name="Freeform 201"/>
            <p:cNvSpPr>
              <a:spLocks/>
            </p:cNvSpPr>
            <p:nvPr/>
          </p:nvSpPr>
          <p:spPr bwMode="auto">
            <a:xfrm>
              <a:off x="3273" y="2382"/>
              <a:ext cx="102" cy="102"/>
            </a:xfrm>
            <a:custGeom>
              <a:avLst/>
              <a:gdLst>
                <a:gd name="T0" fmla="*/ 34 w 102"/>
                <a:gd name="T1" fmla="*/ 0 h 102"/>
                <a:gd name="T2" fmla="*/ 82 w 102"/>
                <a:gd name="T3" fmla="*/ 59 h 102"/>
                <a:gd name="T4" fmla="*/ 82 w 102"/>
                <a:gd name="T5" fmla="*/ 20 h 102"/>
                <a:gd name="T6" fmla="*/ 82 w 102"/>
                <a:gd name="T7" fmla="*/ 13 h 102"/>
                <a:gd name="T8" fmla="*/ 80 w 102"/>
                <a:gd name="T9" fmla="*/ 10 h 102"/>
                <a:gd name="T10" fmla="*/ 80 w 102"/>
                <a:gd name="T11" fmla="*/ 6 h 102"/>
                <a:gd name="T12" fmla="*/ 77 w 102"/>
                <a:gd name="T13" fmla="*/ 3 h 102"/>
                <a:gd name="T14" fmla="*/ 73 w 102"/>
                <a:gd name="T15" fmla="*/ 3 h 102"/>
                <a:gd name="T16" fmla="*/ 68 w 102"/>
                <a:gd name="T17" fmla="*/ 1 h 102"/>
                <a:gd name="T18" fmla="*/ 68 w 102"/>
                <a:gd name="T19" fmla="*/ 0 h 102"/>
                <a:gd name="T20" fmla="*/ 102 w 102"/>
                <a:gd name="T21" fmla="*/ 0 h 102"/>
                <a:gd name="T22" fmla="*/ 102 w 102"/>
                <a:gd name="T23" fmla="*/ 1 h 102"/>
                <a:gd name="T24" fmla="*/ 97 w 102"/>
                <a:gd name="T25" fmla="*/ 3 h 102"/>
                <a:gd name="T26" fmla="*/ 94 w 102"/>
                <a:gd name="T27" fmla="*/ 5 h 102"/>
                <a:gd name="T28" fmla="*/ 92 w 102"/>
                <a:gd name="T29" fmla="*/ 6 h 102"/>
                <a:gd name="T30" fmla="*/ 90 w 102"/>
                <a:gd name="T31" fmla="*/ 8 h 102"/>
                <a:gd name="T32" fmla="*/ 89 w 102"/>
                <a:gd name="T33" fmla="*/ 13 h 102"/>
                <a:gd name="T34" fmla="*/ 89 w 102"/>
                <a:gd name="T35" fmla="*/ 20 h 102"/>
                <a:gd name="T36" fmla="*/ 89 w 102"/>
                <a:gd name="T37" fmla="*/ 102 h 102"/>
                <a:gd name="T38" fmla="*/ 85 w 102"/>
                <a:gd name="T39" fmla="*/ 102 h 102"/>
                <a:gd name="T40" fmla="*/ 20 w 102"/>
                <a:gd name="T41" fmla="*/ 18 h 102"/>
                <a:gd name="T42" fmla="*/ 20 w 102"/>
                <a:gd name="T43" fmla="*/ 83 h 102"/>
                <a:gd name="T44" fmla="*/ 20 w 102"/>
                <a:gd name="T45" fmla="*/ 88 h 102"/>
                <a:gd name="T46" fmla="*/ 22 w 102"/>
                <a:gd name="T47" fmla="*/ 92 h 102"/>
                <a:gd name="T48" fmla="*/ 24 w 102"/>
                <a:gd name="T49" fmla="*/ 94 h 102"/>
                <a:gd name="T50" fmla="*/ 27 w 102"/>
                <a:gd name="T51" fmla="*/ 97 h 102"/>
                <a:gd name="T52" fmla="*/ 32 w 102"/>
                <a:gd name="T53" fmla="*/ 97 h 102"/>
                <a:gd name="T54" fmla="*/ 34 w 102"/>
                <a:gd name="T55" fmla="*/ 97 h 102"/>
                <a:gd name="T56" fmla="*/ 34 w 102"/>
                <a:gd name="T57" fmla="*/ 100 h 102"/>
                <a:gd name="T58" fmla="*/ 0 w 102"/>
                <a:gd name="T59" fmla="*/ 100 h 102"/>
                <a:gd name="T60" fmla="*/ 0 w 102"/>
                <a:gd name="T61" fmla="*/ 97 h 102"/>
                <a:gd name="T62" fmla="*/ 5 w 102"/>
                <a:gd name="T63" fmla="*/ 97 h 102"/>
                <a:gd name="T64" fmla="*/ 8 w 102"/>
                <a:gd name="T65" fmla="*/ 95 h 102"/>
                <a:gd name="T66" fmla="*/ 10 w 102"/>
                <a:gd name="T67" fmla="*/ 94 h 102"/>
                <a:gd name="T68" fmla="*/ 12 w 102"/>
                <a:gd name="T69" fmla="*/ 92 h 102"/>
                <a:gd name="T70" fmla="*/ 13 w 102"/>
                <a:gd name="T71" fmla="*/ 88 h 102"/>
                <a:gd name="T72" fmla="*/ 13 w 102"/>
                <a:gd name="T73" fmla="*/ 83 h 102"/>
                <a:gd name="T74" fmla="*/ 13 w 102"/>
                <a:gd name="T75" fmla="*/ 10 h 102"/>
                <a:gd name="T76" fmla="*/ 12 w 102"/>
                <a:gd name="T77" fmla="*/ 8 h 102"/>
                <a:gd name="T78" fmla="*/ 8 w 102"/>
                <a:gd name="T79" fmla="*/ 5 h 102"/>
                <a:gd name="T80" fmla="*/ 7 w 102"/>
                <a:gd name="T81" fmla="*/ 3 h 102"/>
                <a:gd name="T82" fmla="*/ 3 w 102"/>
                <a:gd name="T83" fmla="*/ 3 h 102"/>
                <a:gd name="T84" fmla="*/ 0 w 102"/>
                <a:gd name="T85" fmla="*/ 1 h 102"/>
                <a:gd name="T86" fmla="*/ 0 w 102"/>
                <a:gd name="T87" fmla="*/ 0 h 102"/>
                <a:gd name="T88" fmla="*/ 34 w 102"/>
                <a:gd name="T89" fmla="*/ 0 h 10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2"/>
                <a:gd name="T136" fmla="*/ 0 h 102"/>
                <a:gd name="T137" fmla="*/ 102 w 102"/>
                <a:gd name="T138" fmla="*/ 102 h 10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2" h="102">
                  <a:moveTo>
                    <a:pt x="34" y="0"/>
                  </a:moveTo>
                  <a:lnTo>
                    <a:pt x="82" y="59"/>
                  </a:lnTo>
                  <a:lnTo>
                    <a:pt x="82" y="20"/>
                  </a:lnTo>
                  <a:lnTo>
                    <a:pt x="82" y="13"/>
                  </a:lnTo>
                  <a:lnTo>
                    <a:pt x="80" y="10"/>
                  </a:lnTo>
                  <a:lnTo>
                    <a:pt x="80" y="6"/>
                  </a:lnTo>
                  <a:lnTo>
                    <a:pt x="77" y="3"/>
                  </a:lnTo>
                  <a:lnTo>
                    <a:pt x="73" y="3"/>
                  </a:lnTo>
                  <a:lnTo>
                    <a:pt x="68" y="1"/>
                  </a:lnTo>
                  <a:lnTo>
                    <a:pt x="68" y="0"/>
                  </a:lnTo>
                  <a:lnTo>
                    <a:pt x="102" y="0"/>
                  </a:lnTo>
                  <a:lnTo>
                    <a:pt x="102" y="1"/>
                  </a:lnTo>
                  <a:lnTo>
                    <a:pt x="97" y="3"/>
                  </a:lnTo>
                  <a:lnTo>
                    <a:pt x="94" y="5"/>
                  </a:lnTo>
                  <a:lnTo>
                    <a:pt x="92" y="6"/>
                  </a:lnTo>
                  <a:lnTo>
                    <a:pt x="90" y="8"/>
                  </a:lnTo>
                  <a:lnTo>
                    <a:pt x="89" y="13"/>
                  </a:lnTo>
                  <a:lnTo>
                    <a:pt x="89" y="20"/>
                  </a:lnTo>
                  <a:lnTo>
                    <a:pt x="89" y="102"/>
                  </a:lnTo>
                  <a:lnTo>
                    <a:pt x="85" y="102"/>
                  </a:lnTo>
                  <a:lnTo>
                    <a:pt x="20" y="18"/>
                  </a:lnTo>
                  <a:lnTo>
                    <a:pt x="20" y="83"/>
                  </a:lnTo>
                  <a:lnTo>
                    <a:pt x="20" y="88"/>
                  </a:lnTo>
                  <a:lnTo>
                    <a:pt x="22" y="92"/>
                  </a:lnTo>
                  <a:lnTo>
                    <a:pt x="24" y="94"/>
                  </a:lnTo>
                  <a:lnTo>
                    <a:pt x="27" y="97"/>
                  </a:lnTo>
                  <a:lnTo>
                    <a:pt x="32" y="97"/>
                  </a:lnTo>
                  <a:lnTo>
                    <a:pt x="34" y="97"/>
                  </a:lnTo>
                  <a:lnTo>
                    <a:pt x="34" y="100"/>
                  </a:lnTo>
                  <a:lnTo>
                    <a:pt x="0" y="100"/>
                  </a:lnTo>
                  <a:lnTo>
                    <a:pt x="0" y="97"/>
                  </a:lnTo>
                  <a:lnTo>
                    <a:pt x="5" y="97"/>
                  </a:lnTo>
                  <a:lnTo>
                    <a:pt x="8" y="95"/>
                  </a:lnTo>
                  <a:lnTo>
                    <a:pt x="10" y="94"/>
                  </a:lnTo>
                  <a:lnTo>
                    <a:pt x="12" y="92"/>
                  </a:lnTo>
                  <a:lnTo>
                    <a:pt x="13" y="88"/>
                  </a:lnTo>
                  <a:lnTo>
                    <a:pt x="13" y="83"/>
                  </a:lnTo>
                  <a:lnTo>
                    <a:pt x="13" y="10"/>
                  </a:lnTo>
                  <a:lnTo>
                    <a:pt x="12" y="8"/>
                  </a:lnTo>
                  <a:lnTo>
                    <a:pt x="8" y="5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9" name="Freeform 202"/>
            <p:cNvSpPr>
              <a:spLocks/>
            </p:cNvSpPr>
            <p:nvPr/>
          </p:nvSpPr>
          <p:spPr bwMode="auto">
            <a:xfrm>
              <a:off x="3098" y="2334"/>
              <a:ext cx="469" cy="528"/>
            </a:xfrm>
            <a:custGeom>
              <a:avLst/>
              <a:gdLst>
                <a:gd name="T0" fmla="*/ 0 w 469"/>
                <a:gd name="T1" fmla="*/ 528 h 528"/>
                <a:gd name="T2" fmla="*/ 0 w 469"/>
                <a:gd name="T3" fmla="*/ 528 h 528"/>
                <a:gd name="T4" fmla="*/ 2 w 469"/>
                <a:gd name="T5" fmla="*/ 528 h 528"/>
                <a:gd name="T6" fmla="*/ 5 w 469"/>
                <a:gd name="T7" fmla="*/ 526 h 528"/>
                <a:gd name="T8" fmla="*/ 16 w 469"/>
                <a:gd name="T9" fmla="*/ 525 h 528"/>
                <a:gd name="T10" fmla="*/ 31 w 469"/>
                <a:gd name="T11" fmla="*/ 519 h 528"/>
                <a:gd name="T12" fmla="*/ 53 w 469"/>
                <a:gd name="T13" fmla="*/ 514 h 528"/>
                <a:gd name="T14" fmla="*/ 79 w 469"/>
                <a:gd name="T15" fmla="*/ 507 h 528"/>
                <a:gd name="T16" fmla="*/ 110 w 469"/>
                <a:gd name="T17" fmla="*/ 499 h 528"/>
                <a:gd name="T18" fmla="*/ 146 w 469"/>
                <a:gd name="T19" fmla="*/ 485 h 528"/>
                <a:gd name="T20" fmla="*/ 182 w 469"/>
                <a:gd name="T21" fmla="*/ 468 h 528"/>
                <a:gd name="T22" fmla="*/ 219 w 469"/>
                <a:gd name="T23" fmla="*/ 448 h 528"/>
                <a:gd name="T24" fmla="*/ 257 w 469"/>
                <a:gd name="T25" fmla="*/ 419 h 528"/>
                <a:gd name="T26" fmla="*/ 293 w 469"/>
                <a:gd name="T27" fmla="*/ 386 h 528"/>
                <a:gd name="T28" fmla="*/ 323 w 469"/>
                <a:gd name="T29" fmla="*/ 343 h 528"/>
                <a:gd name="T30" fmla="*/ 353 w 469"/>
                <a:gd name="T31" fmla="*/ 297 h 528"/>
                <a:gd name="T32" fmla="*/ 376 w 469"/>
                <a:gd name="T33" fmla="*/ 249 h 528"/>
                <a:gd name="T34" fmla="*/ 399 w 469"/>
                <a:gd name="T35" fmla="*/ 200 h 528"/>
                <a:gd name="T36" fmla="*/ 416 w 469"/>
                <a:gd name="T37" fmla="*/ 152 h 528"/>
                <a:gd name="T38" fmla="*/ 431 w 469"/>
                <a:gd name="T39" fmla="*/ 109 h 528"/>
                <a:gd name="T40" fmla="*/ 443 w 469"/>
                <a:gd name="T41" fmla="*/ 73 h 528"/>
                <a:gd name="T42" fmla="*/ 453 w 469"/>
                <a:gd name="T43" fmla="*/ 46 h 528"/>
                <a:gd name="T44" fmla="*/ 459 w 469"/>
                <a:gd name="T45" fmla="*/ 27 h 528"/>
                <a:gd name="T46" fmla="*/ 464 w 469"/>
                <a:gd name="T47" fmla="*/ 13 h 528"/>
                <a:gd name="T48" fmla="*/ 465 w 469"/>
                <a:gd name="T49" fmla="*/ 5 h 528"/>
                <a:gd name="T50" fmla="*/ 467 w 469"/>
                <a:gd name="T51" fmla="*/ 1 h 528"/>
                <a:gd name="T52" fmla="*/ 469 w 469"/>
                <a:gd name="T53" fmla="*/ 0 h 528"/>
                <a:gd name="T54" fmla="*/ 469 w 469"/>
                <a:gd name="T55" fmla="*/ 0 h 5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69"/>
                <a:gd name="T85" fmla="*/ 0 h 528"/>
                <a:gd name="T86" fmla="*/ 469 w 469"/>
                <a:gd name="T87" fmla="*/ 528 h 5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69" h="528">
                  <a:moveTo>
                    <a:pt x="0" y="528"/>
                  </a:moveTo>
                  <a:lnTo>
                    <a:pt x="0" y="528"/>
                  </a:lnTo>
                  <a:lnTo>
                    <a:pt x="2" y="528"/>
                  </a:lnTo>
                  <a:lnTo>
                    <a:pt x="5" y="526"/>
                  </a:lnTo>
                  <a:lnTo>
                    <a:pt x="16" y="525"/>
                  </a:lnTo>
                  <a:lnTo>
                    <a:pt x="31" y="519"/>
                  </a:lnTo>
                  <a:lnTo>
                    <a:pt x="53" y="514"/>
                  </a:lnTo>
                  <a:lnTo>
                    <a:pt x="79" y="507"/>
                  </a:lnTo>
                  <a:lnTo>
                    <a:pt x="110" y="499"/>
                  </a:lnTo>
                  <a:lnTo>
                    <a:pt x="146" y="485"/>
                  </a:lnTo>
                  <a:lnTo>
                    <a:pt x="182" y="468"/>
                  </a:lnTo>
                  <a:lnTo>
                    <a:pt x="219" y="448"/>
                  </a:lnTo>
                  <a:lnTo>
                    <a:pt x="257" y="419"/>
                  </a:lnTo>
                  <a:lnTo>
                    <a:pt x="293" y="386"/>
                  </a:lnTo>
                  <a:lnTo>
                    <a:pt x="323" y="343"/>
                  </a:lnTo>
                  <a:lnTo>
                    <a:pt x="353" y="297"/>
                  </a:lnTo>
                  <a:lnTo>
                    <a:pt x="376" y="249"/>
                  </a:lnTo>
                  <a:lnTo>
                    <a:pt x="399" y="200"/>
                  </a:lnTo>
                  <a:lnTo>
                    <a:pt x="416" y="152"/>
                  </a:lnTo>
                  <a:lnTo>
                    <a:pt x="431" y="109"/>
                  </a:lnTo>
                  <a:lnTo>
                    <a:pt x="443" y="73"/>
                  </a:lnTo>
                  <a:lnTo>
                    <a:pt x="453" y="46"/>
                  </a:lnTo>
                  <a:lnTo>
                    <a:pt x="459" y="27"/>
                  </a:lnTo>
                  <a:lnTo>
                    <a:pt x="464" y="13"/>
                  </a:lnTo>
                  <a:lnTo>
                    <a:pt x="465" y="5"/>
                  </a:lnTo>
                  <a:lnTo>
                    <a:pt x="467" y="1"/>
                  </a:lnTo>
                  <a:lnTo>
                    <a:pt x="469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0" name="Freeform 203"/>
            <p:cNvSpPr>
              <a:spLocks/>
            </p:cNvSpPr>
            <p:nvPr/>
          </p:nvSpPr>
          <p:spPr bwMode="auto">
            <a:xfrm>
              <a:off x="3536" y="2334"/>
              <a:ext cx="31" cy="56"/>
            </a:xfrm>
            <a:custGeom>
              <a:avLst/>
              <a:gdLst>
                <a:gd name="T0" fmla="*/ 0 w 31"/>
                <a:gd name="T1" fmla="*/ 48 h 56"/>
                <a:gd name="T2" fmla="*/ 31 w 31"/>
                <a:gd name="T3" fmla="*/ 0 h 56"/>
                <a:gd name="T4" fmla="*/ 26 w 31"/>
                <a:gd name="T5" fmla="*/ 56 h 56"/>
                <a:gd name="T6" fmla="*/ 0 60000 65536"/>
                <a:gd name="T7" fmla="*/ 0 60000 65536"/>
                <a:gd name="T8" fmla="*/ 0 60000 65536"/>
                <a:gd name="T9" fmla="*/ 0 w 31"/>
                <a:gd name="T10" fmla="*/ 0 h 56"/>
                <a:gd name="T11" fmla="*/ 31 w 31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" h="56">
                  <a:moveTo>
                    <a:pt x="0" y="48"/>
                  </a:moveTo>
                  <a:lnTo>
                    <a:pt x="31" y="0"/>
                  </a:lnTo>
                  <a:lnTo>
                    <a:pt x="26" y="56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1" name="Freeform 204"/>
            <p:cNvSpPr>
              <a:spLocks noEditPoints="1"/>
            </p:cNvSpPr>
            <p:nvPr/>
          </p:nvSpPr>
          <p:spPr bwMode="auto">
            <a:xfrm>
              <a:off x="3591" y="2195"/>
              <a:ext cx="46" cy="74"/>
            </a:xfrm>
            <a:custGeom>
              <a:avLst/>
              <a:gdLst>
                <a:gd name="T0" fmla="*/ 46 w 46"/>
                <a:gd name="T1" fmla="*/ 0 h 74"/>
                <a:gd name="T2" fmla="*/ 46 w 46"/>
                <a:gd name="T3" fmla="*/ 0 h 74"/>
                <a:gd name="T4" fmla="*/ 37 w 46"/>
                <a:gd name="T5" fmla="*/ 4 h 74"/>
                <a:gd name="T6" fmla="*/ 32 w 46"/>
                <a:gd name="T7" fmla="*/ 7 h 74"/>
                <a:gd name="T8" fmla="*/ 27 w 46"/>
                <a:gd name="T9" fmla="*/ 12 h 74"/>
                <a:gd name="T10" fmla="*/ 22 w 46"/>
                <a:gd name="T11" fmla="*/ 17 h 74"/>
                <a:gd name="T12" fmla="*/ 20 w 46"/>
                <a:gd name="T13" fmla="*/ 22 h 74"/>
                <a:gd name="T14" fmla="*/ 17 w 46"/>
                <a:gd name="T15" fmla="*/ 31 h 74"/>
                <a:gd name="T16" fmla="*/ 20 w 46"/>
                <a:gd name="T17" fmla="*/ 29 h 74"/>
                <a:gd name="T18" fmla="*/ 22 w 46"/>
                <a:gd name="T19" fmla="*/ 29 h 74"/>
                <a:gd name="T20" fmla="*/ 25 w 46"/>
                <a:gd name="T21" fmla="*/ 28 h 74"/>
                <a:gd name="T22" fmla="*/ 29 w 46"/>
                <a:gd name="T23" fmla="*/ 28 h 74"/>
                <a:gd name="T24" fmla="*/ 32 w 46"/>
                <a:gd name="T25" fmla="*/ 29 h 74"/>
                <a:gd name="T26" fmla="*/ 37 w 46"/>
                <a:gd name="T27" fmla="*/ 31 h 74"/>
                <a:gd name="T28" fmla="*/ 41 w 46"/>
                <a:gd name="T29" fmla="*/ 33 h 74"/>
                <a:gd name="T30" fmla="*/ 44 w 46"/>
                <a:gd name="T31" fmla="*/ 38 h 74"/>
                <a:gd name="T32" fmla="*/ 46 w 46"/>
                <a:gd name="T33" fmla="*/ 43 h 74"/>
                <a:gd name="T34" fmla="*/ 46 w 46"/>
                <a:gd name="T35" fmla="*/ 50 h 74"/>
                <a:gd name="T36" fmla="*/ 46 w 46"/>
                <a:gd name="T37" fmla="*/ 55 h 74"/>
                <a:gd name="T38" fmla="*/ 42 w 46"/>
                <a:gd name="T39" fmla="*/ 62 h 74"/>
                <a:gd name="T40" fmla="*/ 39 w 46"/>
                <a:gd name="T41" fmla="*/ 67 h 74"/>
                <a:gd name="T42" fmla="*/ 36 w 46"/>
                <a:gd name="T43" fmla="*/ 70 h 74"/>
                <a:gd name="T44" fmla="*/ 30 w 46"/>
                <a:gd name="T45" fmla="*/ 74 h 74"/>
                <a:gd name="T46" fmla="*/ 24 w 46"/>
                <a:gd name="T47" fmla="*/ 74 h 74"/>
                <a:gd name="T48" fmla="*/ 17 w 46"/>
                <a:gd name="T49" fmla="*/ 74 h 74"/>
                <a:gd name="T50" fmla="*/ 12 w 46"/>
                <a:gd name="T51" fmla="*/ 70 h 74"/>
                <a:gd name="T52" fmla="*/ 7 w 46"/>
                <a:gd name="T53" fmla="*/ 65 h 74"/>
                <a:gd name="T54" fmla="*/ 3 w 46"/>
                <a:gd name="T55" fmla="*/ 60 h 74"/>
                <a:gd name="T56" fmla="*/ 1 w 46"/>
                <a:gd name="T57" fmla="*/ 52 h 74"/>
                <a:gd name="T58" fmla="*/ 0 w 46"/>
                <a:gd name="T59" fmla="*/ 45 h 74"/>
                <a:gd name="T60" fmla="*/ 1 w 46"/>
                <a:gd name="T61" fmla="*/ 36 h 74"/>
                <a:gd name="T62" fmla="*/ 3 w 46"/>
                <a:gd name="T63" fmla="*/ 29 h 74"/>
                <a:gd name="T64" fmla="*/ 7 w 46"/>
                <a:gd name="T65" fmla="*/ 22 h 74"/>
                <a:gd name="T66" fmla="*/ 10 w 46"/>
                <a:gd name="T67" fmla="*/ 16 h 74"/>
                <a:gd name="T68" fmla="*/ 15 w 46"/>
                <a:gd name="T69" fmla="*/ 10 h 74"/>
                <a:gd name="T70" fmla="*/ 22 w 46"/>
                <a:gd name="T71" fmla="*/ 5 h 74"/>
                <a:gd name="T72" fmla="*/ 29 w 46"/>
                <a:gd name="T73" fmla="*/ 2 h 74"/>
                <a:gd name="T74" fmla="*/ 37 w 46"/>
                <a:gd name="T75" fmla="*/ 0 h 74"/>
                <a:gd name="T76" fmla="*/ 46 w 46"/>
                <a:gd name="T77" fmla="*/ 0 h 74"/>
                <a:gd name="T78" fmla="*/ 17 w 46"/>
                <a:gd name="T79" fmla="*/ 34 h 74"/>
                <a:gd name="T80" fmla="*/ 17 w 46"/>
                <a:gd name="T81" fmla="*/ 41 h 74"/>
                <a:gd name="T82" fmla="*/ 15 w 46"/>
                <a:gd name="T83" fmla="*/ 45 h 74"/>
                <a:gd name="T84" fmla="*/ 17 w 46"/>
                <a:gd name="T85" fmla="*/ 52 h 74"/>
                <a:gd name="T86" fmla="*/ 17 w 46"/>
                <a:gd name="T87" fmla="*/ 58 h 74"/>
                <a:gd name="T88" fmla="*/ 19 w 46"/>
                <a:gd name="T89" fmla="*/ 65 h 74"/>
                <a:gd name="T90" fmla="*/ 22 w 46"/>
                <a:gd name="T91" fmla="*/ 69 h 74"/>
                <a:gd name="T92" fmla="*/ 24 w 46"/>
                <a:gd name="T93" fmla="*/ 70 h 74"/>
                <a:gd name="T94" fmla="*/ 25 w 46"/>
                <a:gd name="T95" fmla="*/ 70 h 74"/>
                <a:gd name="T96" fmla="*/ 27 w 46"/>
                <a:gd name="T97" fmla="*/ 70 h 74"/>
                <a:gd name="T98" fmla="*/ 30 w 46"/>
                <a:gd name="T99" fmla="*/ 67 h 74"/>
                <a:gd name="T100" fmla="*/ 30 w 46"/>
                <a:gd name="T101" fmla="*/ 65 h 74"/>
                <a:gd name="T102" fmla="*/ 32 w 46"/>
                <a:gd name="T103" fmla="*/ 62 h 74"/>
                <a:gd name="T104" fmla="*/ 32 w 46"/>
                <a:gd name="T105" fmla="*/ 57 h 74"/>
                <a:gd name="T106" fmla="*/ 30 w 46"/>
                <a:gd name="T107" fmla="*/ 48 h 74"/>
                <a:gd name="T108" fmla="*/ 30 w 46"/>
                <a:gd name="T109" fmla="*/ 41 h 74"/>
                <a:gd name="T110" fmla="*/ 29 w 46"/>
                <a:gd name="T111" fmla="*/ 36 h 74"/>
                <a:gd name="T112" fmla="*/ 25 w 46"/>
                <a:gd name="T113" fmla="*/ 33 h 74"/>
                <a:gd name="T114" fmla="*/ 22 w 46"/>
                <a:gd name="T115" fmla="*/ 33 h 74"/>
                <a:gd name="T116" fmla="*/ 20 w 46"/>
                <a:gd name="T117" fmla="*/ 33 h 74"/>
                <a:gd name="T118" fmla="*/ 17 w 46"/>
                <a:gd name="T119" fmla="*/ 34 h 7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6"/>
                <a:gd name="T181" fmla="*/ 0 h 74"/>
                <a:gd name="T182" fmla="*/ 46 w 46"/>
                <a:gd name="T183" fmla="*/ 74 h 7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6" h="74">
                  <a:moveTo>
                    <a:pt x="46" y="0"/>
                  </a:moveTo>
                  <a:lnTo>
                    <a:pt x="46" y="0"/>
                  </a:lnTo>
                  <a:lnTo>
                    <a:pt x="37" y="4"/>
                  </a:lnTo>
                  <a:lnTo>
                    <a:pt x="32" y="7"/>
                  </a:lnTo>
                  <a:lnTo>
                    <a:pt x="27" y="12"/>
                  </a:lnTo>
                  <a:lnTo>
                    <a:pt x="22" y="17"/>
                  </a:lnTo>
                  <a:lnTo>
                    <a:pt x="20" y="22"/>
                  </a:lnTo>
                  <a:lnTo>
                    <a:pt x="17" y="31"/>
                  </a:lnTo>
                  <a:lnTo>
                    <a:pt x="20" y="29"/>
                  </a:lnTo>
                  <a:lnTo>
                    <a:pt x="22" y="29"/>
                  </a:lnTo>
                  <a:lnTo>
                    <a:pt x="25" y="28"/>
                  </a:lnTo>
                  <a:lnTo>
                    <a:pt x="29" y="28"/>
                  </a:lnTo>
                  <a:lnTo>
                    <a:pt x="32" y="29"/>
                  </a:lnTo>
                  <a:lnTo>
                    <a:pt x="37" y="31"/>
                  </a:lnTo>
                  <a:lnTo>
                    <a:pt x="41" y="33"/>
                  </a:lnTo>
                  <a:lnTo>
                    <a:pt x="44" y="38"/>
                  </a:lnTo>
                  <a:lnTo>
                    <a:pt x="46" y="43"/>
                  </a:lnTo>
                  <a:lnTo>
                    <a:pt x="46" y="50"/>
                  </a:lnTo>
                  <a:lnTo>
                    <a:pt x="46" y="55"/>
                  </a:lnTo>
                  <a:lnTo>
                    <a:pt x="42" y="62"/>
                  </a:lnTo>
                  <a:lnTo>
                    <a:pt x="39" y="67"/>
                  </a:lnTo>
                  <a:lnTo>
                    <a:pt x="36" y="70"/>
                  </a:lnTo>
                  <a:lnTo>
                    <a:pt x="30" y="74"/>
                  </a:lnTo>
                  <a:lnTo>
                    <a:pt x="24" y="74"/>
                  </a:lnTo>
                  <a:lnTo>
                    <a:pt x="17" y="74"/>
                  </a:lnTo>
                  <a:lnTo>
                    <a:pt x="12" y="70"/>
                  </a:lnTo>
                  <a:lnTo>
                    <a:pt x="7" y="65"/>
                  </a:lnTo>
                  <a:lnTo>
                    <a:pt x="3" y="60"/>
                  </a:lnTo>
                  <a:lnTo>
                    <a:pt x="1" y="52"/>
                  </a:lnTo>
                  <a:lnTo>
                    <a:pt x="0" y="45"/>
                  </a:lnTo>
                  <a:lnTo>
                    <a:pt x="1" y="36"/>
                  </a:lnTo>
                  <a:lnTo>
                    <a:pt x="3" y="29"/>
                  </a:lnTo>
                  <a:lnTo>
                    <a:pt x="7" y="22"/>
                  </a:lnTo>
                  <a:lnTo>
                    <a:pt x="10" y="16"/>
                  </a:lnTo>
                  <a:lnTo>
                    <a:pt x="15" y="10"/>
                  </a:lnTo>
                  <a:lnTo>
                    <a:pt x="22" y="5"/>
                  </a:lnTo>
                  <a:lnTo>
                    <a:pt x="29" y="2"/>
                  </a:lnTo>
                  <a:lnTo>
                    <a:pt x="37" y="0"/>
                  </a:lnTo>
                  <a:lnTo>
                    <a:pt x="46" y="0"/>
                  </a:lnTo>
                  <a:close/>
                  <a:moveTo>
                    <a:pt x="17" y="34"/>
                  </a:moveTo>
                  <a:lnTo>
                    <a:pt x="17" y="41"/>
                  </a:lnTo>
                  <a:lnTo>
                    <a:pt x="15" y="45"/>
                  </a:lnTo>
                  <a:lnTo>
                    <a:pt x="17" y="52"/>
                  </a:lnTo>
                  <a:lnTo>
                    <a:pt x="17" y="58"/>
                  </a:lnTo>
                  <a:lnTo>
                    <a:pt x="19" y="65"/>
                  </a:lnTo>
                  <a:lnTo>
                    <a:pt x="22" y="69"/>
                  </a:lnTo>
                  <a:lnTo>
                    <a:pt x="24" y="70"/>
                  </a:lnTo>
                  <a:lnTo>
                    <a:pt x="25" y="70"/>
                  </a:lnTo>
                  <a:lnTo>
                    <a:pt x="27" y="70"/>
                  </a:lnTo>
                  <a:lnTo>
                    <a:pt x="30" y="67"/>
                  </a:lnTo>
                  <a:lnTo>
                    <a:pt x="30" y="65"/>
                  </a:lnTo>
                  <a:lnTo>
                    <a:pt x="32" y="62"/>
                  </a:lnTo>
                  <a:lnTo>
                    <a:pt x="32" y="57"/>
                  </a:lnTo>
                  <a:lnTo>
                    <a:pt x="30" y="48"/>
                  </a:lnTo>
                  <a:lnTo>
                    <a:pt x="30" y="41"/>
                  </a:lnTo>
                  <a:lnTo>
                    <a:pt x="29" y="36"/>
                  </a:lnTo>
                  <a:lnTo>
                    <a:pt x="25" y="33"/>
                  </a:lnTo>
                  <a:lnTo>
                    <a:pt x="22" y="33"/>
                  </a:lnTo>
                  <a:lnTo>
                    <a:pt x="20" y="33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2" name="Freeform 205"/>
            <p:cNvSpPr>
              <a:spLocks/>
            </p:cNvSpPr>
            <p:nvPr/>
          </p:nvSpPr>
          <p:spPr bwMode="auto">
            <a:xfrm>
              <a:off x="1854" y="2910"/>
              <a:ext cx="46" cy="72"/>
            </a:xfrm>
            <a:custGeom>
              <a:avLst/>
              <a:gdLst>
                <a:gd name="T0" fmla="*/ 15 w 46"/>
                <a:gd name="T1" fmla="*/ 72 h 72"/>
                <a:gd name="T2" fmla="*/ 34 w 46"/>
                <a:gd name="T3" fmla="*/ 14 h 72"/>
                <a:gd name="T4" fmla="*/ 20 w 46"/>
                <a:gd name="T5" fmla="*/ 14 h 72"/>
                <a:gd name="T6" fmla="*/ 12 w 46"/>
                <a:gd name="T7" fmla="*/ 14 h 72"/>
                <a:gd name="T8" fmla="*/ 7 w 46"/>
                <a:gd name="T9" fmla="*/ 15 h 72"/>
                <a:gd name="T10" fmla="*/ 3 w 46"/>
                <a:gd name="T11" fmla="*/ 17 h 72"/>
                <a:gd name="T12" fmla="*/ 1 w 46"/>
                <a:gd name="T13" fmla="*/ 20 h 72"/>
                <a:gd name="T14" fmla="*/ 0 w 46"/>
                <a:gd name="T15" fmla="*/ 20 h 72"/>
                <a:gd name="T16" fmla="*/ 5 w 46"/>
                <a:gd name="T17" fmla="*/ 0 h 72"/>
                <a:gd name="T18" fmla="*/ 46 w 46"/>
                <a:gd name="T19" fmla="*/ 0 h 72"/>
                <a:gd name="T20" fmla="*/ 22 w 46"/>
                <a:gd name="T21" fmla="*/ 72 h 72"/>
                <a:gd name="T22" fmla="*/ 15 w 46"/>
                <a:gd name="T23" fmla="*/ 72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72"/>
                <a:gd name="T38" fmla="*/ 46 w 46"/>
                <a:gd name="T39" fmla="*/ 72 h 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72">
                  <a:moveTo>
                    <a:pt x="15" y="72"/>
                  </a:moveTo>
                  <a:lnTo>
                    <a:pt x="34" y="14"/>
                  </a:lnTo>
                  <a:lnTo>
                    <a:pt x="20" y="14"/>
                  </a:lnTo>
                  <a:lnTo>
                    <a:pt x="12" y="14"/>
                  </a:lnTo>
                  <a:lnTo>
                    <a:pt x="7" y="15"/>
                  </a:lnTo>
                  <a:lnTo>
                    <a:pt x="3" y="17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5" y="0"/>
                  </a:lnTo>
                  <a:lnTo>
                    <a:pt x="46" y="0"/>
                  </a:lnTo>
                  <a:lnTo>
                    <a:pt x="22" y="72"/>
                  </a:lnTo>
                  <a:lnTo>
                    <a:pt x="15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3" name="Freeform 206"/>
            <p:cNvSpPr>
              <a:spLocks noEditPoints="1"/>
            </p:cNvSpPr>
            <p:nvPr/>
          </p:nvSpPr>
          <p:spPr bwMode="auto">
            <a:xfrm>
              <a:off x="2910" y="2913"/>
              <a:ext cx="46" cy="76"/>
            </a:xfrm>
            <a:custGeom>
              <a:avLst/>
              <a:gdLst>
                <a:gd name="T0" fmla="*/ 40 w 46"/>
                <a:gd name="T1" fmla="*/ 38 h 76"/>
                <a:gd name="T2" fmla="*/ 45 w 46"/>
                <a:gd name="T3" fmla="*/ 48 h 76"/>
                <a:gd name="T4" fmla="*/ 45 w 46"/>
                <a:gd name="T5" fmla="*/ 60 h 76"/>
                <a:gd name="T6" fmla="*/ 40 w 46"/>
                <a:gd name="T7" fmla="*/ 69 h 76"/>
                <a:gd name="T8" fmla="*/ 29 w 46"/>
                <a:gd name="T9" fmla="*/ 74 h 76"/>
                <a:gd name="T10" fmla="*/ 16 w 46"/>
                <a:gd name="T11" fmla="*/ 74 h 76"/>
                <a:gd name="T12" fmla="*/ 5 w 46"/>
                <a:gd name="T13" fmla="*/ 70 h 76"/>
                <a:gd name="T14" fmla="*/ 0 w 46"/>
                <a:gd name="T15" fmla="*/ 62 h 76"/>
                <a:gd name="T16" fmla="*/ 0 w 46"/>
                <a:gd name="T17" fmla="*/ 52 h 76"/>
                <a:gd name="T18" fmla="*/ 9 w 46"/>
                <a:gd name="T19" fmla="*/ 43 h 76"/>
                <a:gd name="T20" fmla="*/ 9 w 46"/>
                <a:gd name="T21" fmla="*/ 35 h 76"/>
                <a:gd name="T22" fmla="*/ 4 w 46"/>
                <a:gd name="T23" fmla="*/ 29 h 76"/>
                <a:gd name="T24" fmla="*/ 2 w 46"/>
                <a:gd name="T25" fmla="*/ 19 h 76"/>
                <a:gd name="T26" fmla="*/ 4 w 46"/>
                <a:gd name="T27" fmla="*/ 11 h 76"/>
                <a:gd name="T28" fmla="*/ 12 w 46"/>
                <a:gd name="T29" fmla="*/ 4 h 76"/>
                <a:gd name="T30" fmla="*/ 24 w 46"/>
                <a:gd name="T31" fmla="*/ 0 h 76"/>
                <a:gd name="T32" fmla="*/ 34 w 46"/>
                <a:gd name="T33" fmla="*/ 4 h 76"/>
                <a:gd name="T34" fmla="*/ 43 w 46"/>
                <a:gd name="T35" fmla="*/ 9 h 76"/>
                <a:gd name="T36" fmla="*/ 45 w 46"/>
                <a:gd name="T37" fmla="*/ 17 h 76"/>
                <a:gd name="T38" fmla="*/ 41 w 46"/>
                <a:gd name="T39" fmla="*/ 26 h 76"/>
                <a:gd name="T40" fmla="*/ 33 w 46"/>
                <a:gd name="T41" fmla="*/ 33 h 76"/>
                <a:gd name="T42" fmla="*/ 31 w 46"/>
                <a:gd name="T43" fmla="*/ 28 h 76"/>
                <a:gd name="T44" fmla="*/ 33 w 46"/>
                <a:gd name="T45" fmla="*/ 21 h 76"/>
                <a:gd name="T46" fmla="*/ 33 w 46"/>
                <a:gd name="T47" fmla="*/ 12 h 76"/>
                <a:gd name="T48" fmla="*/ 28 w 46"/>
                <a:gd name="T49" fmla="*/ 5 h 76"/>
                <a:gd name="T50" fmla="*/ 21 w 46"/>
                <a:gd name="T51" fmla="*/ 5 h 76"/>
                <a:gd name="T52" fmla="*/ 16 w 46"/>
                <a:gd name="T53" fmla="*/ 9 h 76"/>
                <a:gd name="T54" fmla="*/ 17 w 46"/>
                <a:gd name="T55" fmla="*/ 17 h 76"/>
                <a:gd name="T56" fmla="*/ 22 w 46"/>
                <a:gd name="T57" fmla="*/ 26 h 76"/>
                <a:gd name="T58" fmla="*/ 19 w 46"/>
                <a:gd name="T59" fmla="*/ 41 h 76"/>
                <a:gd name="T60" fmla="*/ 16 w 46"/>
                <a:gd name="T61" fmla="*/ 45 h 76"/>
                <a:gd name="T62" fmla="*/ 14 w 46"/>
                <a:gd name="T63" fmla="*/ 50 h 76"/>
                <a:gd name="T64" fmla="*/ 12 w 46"/>
                <a:gd name="T65" fmla="*/ 57 h 76"/>
                <a:gd name="T66" fmla="*/ 14 w 46"/>
                <a:gd name="T67" fmla="*/ 65 h 76"/>
                <a:gd name="T68" fmla="*/ 17 w 46"/>
                <a:gd name="T69" fmla="*/ 70 h 76"/>
                <a:gd name="T70" fmla="*/ 22 w 46"/>
                <a:gd name="T71" fmla="*/ 72 h 76"/>
                <a:gd name="T72" fmla="*/ 29 w 46"/>
                <a:gd name="T73" fmla="*/ 69 h 76"/>
                <a:gd name="T74" fmla="*/ 31 w 46"/>
                <a:gd name="T75" fmla="*/ 62 h 76"/>
                <a:gd name="T76" fmla="*/ 26 w 46"/>
                <a:gd name="T77" fmla="*/ 48 h 7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6"/>
                <a:gd name="T118" fmla="*/ 0 h 76"/>
                <a:gd name="T119" fmla="*/ 46 w 46"/>
                <a:gd name="T120" fmla="*/ 76 h 7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6" h="76">
                  <a:moveTo>
                    <a:pt x="33" y="33"/>
                  </a:moveTo>
                  <a:lnTo>
                    <a:pt x="40" y="38"/>
                  </a:lnTo>
                  <a:lnTo>
                    <a:pt x="43" y="43"/>
                  </a:lnTo>
                  <a:lnTo>
                    <a:pt x="45" y="48"/>
                  </a:lnTo>
                  <a:lnTo>
                    <a:pt x="46" y="55"/>
                  </a:lnTo>
                  <a:lnTo>
                    <a:pt x="45" y="60"/>
                  </a:lnTo>
                  <a:lnTo>
                    <a:pt x="43" y="65"/>
                  </a:lnTo>
                  <a:lnTo>
                    <a:pt x="40" y="69"/>
                  </a:lnTo>
                  <a:lnTo>
                    <a:pt x="34" y="72"/>
                  </a:lnTo>
                  <a:lnTo>
                    <a:pt x="29" y="74"/>
                  </a:lnTo>
                  <a:lnTo>
                    <a:pt x="22" y="76"/>
                  </a:lnTo>
                  <a:lnTo>
                    <a:pt x="16" y="74"/>
                  </a:lnTo>
                  <a:lnTo>
                    <a:pt x="11" y="72"/>
                  </a:lnTo>
                  <a:lnTo>
                    <a:pt x="5" y="70"/>
                  </a:lnTo>
                  <a:lnTo>
                    <a:pt x="2" y="67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4" y="46"/>
                  </a:lnTo>
                  <a:lnTo>
                    <a:pt x="9" y="43"/>
                  </a:lnTo>
                  <a:lnTo>
                    <a:pt x="16" y="40"/>
                  </a:lnTo>
                  <a:lnTo>
                    <a:pt x="9" y="35"/>
                  </a:lnTo>
                  <a:lnTo>
                    <a:pt x="5" y="31"/>
                  </a:lnTo>
                  <a:lnTo>
                    <a:pt x="4" y="29"/>
                  </a:lnTo>
                  <a:lnTo>
                    <a:pt x="2" y="24"/>
                  </a:lnTo>
                  <a:lnTo>
                    <a:pt x="2" y="19"/>
                  </a:lnTo>
                  <a:lnTo>
                    <a:pt x="2" y="14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2" y="4"/>
                  </a:lnTo>
                  <a:lnTo>
                    <a:pt x="17" y="2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34" y="4"/>
                  </a:lnTo>
                  <a:lnTo>
                    <a:pt x="40" y="5"/>
                  </a:lnTo>
                  <a:lnTo>
                    <a:pt x="43" y="9"/>
                  </a:lnTo>
                  <a:lnTo>
                    <a:pt x="45" y="12"/>
                  </a:lnTo>
                  <a:lnTo>
                    <a:pt x="45" y="17"/>
                  </a:lnTo>
                  <a:lnTo>
                    <a:pt x="45" y="23"/>
                  </a:lnTo>
                  <a:lnTo>
                    <a:pt x="41" y="26"/>
                  </a:lnTo>
                  <a:lnTo>
                    <a:pt x="38" y="29"/>
                  </a:lnTo>
                  <a:lnTo>
                    <a:pt x="33" y="33"/>
                  </a:lnTo>
                  <a:close/>
                  <a:moveTo>
                    <a:pt x="29" y="31"/>
                  </a:moveTo>
                  <a:lnTo>
                    <a:pt x="31" y="28"/>
                  </a:lnTo>
                  <a:lnTo>
                    <a:pt x="31" y="24"/>
                  </a:lnTo>
                  <a:lnTo>
                    <a:pt x="33" y="21"/>
                  </a:lnTo>
                  <a:lnTo>
                    <a:pt x="33" y="17"/>
                  </a:lnTo>
                  <a:lnTo>
                    <a:pt x="33" y="12"/>
                  </a:lnTo>
                  <a:lnTo>
                    <a:pt x="29" y="7"/>
                  </a:lnTo>
                  <a:lnTo>
                    <a:pt x="28" y="5"/>
                  </a:lnTo>
                  <a:lnTo>
                    <a:pt x="24" y="4"/>
                  </a:lnTo>
                  <a:lnTo>
                    <a:pt x="21" y="5"/>
                  </a:lnTo>
                  <a:lnTo>
                    <a:pt x="17" y="7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7" y="17"/>
                  </a:lnTo>
                  <a:lnTo>
                    <a:pt x="19" y="21"/>
                  </a:lnTo>
                  <a:lnTo>
                    <a:pt x="22" y="26"/>
                  </a:lnTo>
                  <a:lnTo>
                    <a:pt x="29" y="31"/>
                  </a:lnTo>
                  <a:close/>
                  <a:moveTo>
                    <a:pt x="19" y="41"/>
                  </a:moveTo>
                  <a:lnTo>
                    <a:pt x="17" y="43"/>
                  </a:lnTo>
                  <a:lnTo>
                    <a:pt x="16" y="45"/>
                  </a:lnTo>
                  <a:lnTo>
                    <a:pt x="14" y="46"/>
                  </a:lnTo>
                  <a:lnTo>
                    <a:pt x="14" y="50"/>
                  </a:lnTo>
                  <a:lnTo>
                    <a:pt x="12" y="53"/>
                  </a:lnTo>
                  <a:lnTo>
                    <a:pt x="12" y="57"/>
                  </a:lnTo>
                  <a:lnTo>
                    <a:pt x="12" y="62"/>
                  </a:lnTo>
                  <a:lnTo>
                    <a:pt x="14" y="65"/>
                  </a:lnTo>
                  <a:lnTo>
                    <a:pt x="16" y="69"/>
                  </a:lnTo>
                  <a:lnTo>
                    <a:pt x="17" y="70"/>
                  </a:lnTo>
                  <a:lnTo>
                    <a:pt x="19" y="72"/>
                  </a:lnTo>
                  <a:lnTo>
                    <a:pt x="22" y="72"/>
                  </a:lnTo>
                  <a:lnTo>
                    <a:pt x="26" y="70"/>
                  </a:lnTo>
                  <a:lnTo>
                    <a:pt x="29" y="69"/>
                  </a:lnTo>
                  <a:lnTo>
                    <a:pt x="31" y="65"/>
                  </a:lnTo>
                  <a:lnTo>
                    <a:pt x="31" y="62"/>
                  </a:lnTo>
                  <a:lnTo>
                    <a:pt x="29" y="55"/>
                  </a:lnTo>
                  <a:lnTo>
                    <a:pt x="26" y="48"/>
                  </a:lnTo>
                  <a:lnTo>
                    <a:pt x="19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4" name="Freeform 207"/>
            <p:cNvSpPr>
              <a:spLocks noEditPoints="1"/>
            </p:cNvSpPr>
            <p:nvPr/>
          </p:nvSpPr>
          <p:spPr bwMode="auto">
            <a:xfrm>
              <a:off x="4654" y="2544"/>
              <a:ext cx="46" cy="74"/>
            </a:xfrm>
            <a:custGeom>
              <a:avLst/>
              <a:gdLst>
                <a:gd name="T0" fmla="*/ 0 w 46"/>
                <a:gd name="T1" fmla="*/ 74 h 74"/>
                <a:gd name="T2" fmla="*/ 0 w 46"/>
                <a:gd name="T3" fmla="*/ 72 h 74"/>
                <a:gd name="T4" fmla="*/ 7 w 46"/>
                <a:gd name="T5" fmla="*/ 70 h 74"/>
                <a:gd name="T6" fmla="*/ 14 w 46"/>
                <a:gd name="T7" fmla="*/ 67 h 74"/>
                <a:gd name="T8" fmla="*/ 21 w 46"/>
                <a:gd name="T9" fmla="*/ 62 h 74"/>
                <a:gd name="T10" fmla="*/ 24 w 46"/>
                <a:gd name="T11" fmla="*/ 56 h 74"/>
                <a:gd name="T12" fmla="*/ 27 w 46"/>
                <a:gd name="T13" fmla="*/ 50 h 74"/>
                <a:gd name="T14" fmla="*/ 29 w 46"/>
                <a:gd name="T15" fmla="*/ 43 h 74"/>
                <a:gd name="T16" fmla="*/ 26 w 46"/>
                <a:gd name="T17" fmla="*/ 44 h 74"/>
                <a:gd name="T18" fmla="*/ 24 w 46"/>
                <a:gd name="T19" fmla="*/ 44 h 74"/>
                <a:gd name="T20" fmla="*/ 21 w 46"/>
                <a:gd name="T21" fmla="*/ 46 h 74"/>
                <a:gd name="T22" fmla="*/ 19 w 46"/>
                <a:gd name="T23" fmla="*/ 46 h 74"/>
                <a:gd name="T24" fmla="*/ 14 w 46"/>
                <a:gd name="T25" fmla="*/ 44 h 74"/>
                <a:gd name="T26" fmla="*/ 9 w 46"/>
                <a:gd name="T27" fmla="*/ 43 h 74"/>
                <a:gd name="T28" fmla="*/ 5 w 46"/>
                <a:gd name="T29" fmla="*/ 39 h 74"/>
                <a:gd name="T30" fmla="*/ 2 w 46"/>
                <a:gd name="T31" fmla="*/ 36 h 74"/>
                <a:gd name="T32" fmla="*/ 0 w 46"/>
                <a:gd name="T33" fmla="*/ 31 h 74"/>
                <a:gd name="T34" fmla="*/ 0 w 46"/>
                <a:gd name="T35" fmla="*/ 24 h 74"/>
                <a:gd name="T36" fmla="*/ 0 w 46"/>
                <a:gd name="T37" fmla="*/ 17 h 74"/>
                <a:gd name="T38" fmla="*/ 2 w 46"/>
                <a:gd name="T39" fmla="*/ 12 h 74"/>
                <a:gd name="T40" fmla="*/ 5 w 46"/>
                <a:gd name="T41" fmla="*/ 7 h 74"/>
                <a:gd name="T42" fmla="*/ 10 w 46"/>
                <a:gd name="T43" fmla="*/ 3 h 74"/>
                <a:gd name="T44" fmla="*/ 15 w 46"/>
                <a:gd name="T45" fmla="*/ 0 h 74"/>
                <a:gd name="T46" fmla="*/ 22 w 46"/>
                <a:gd name="T47" fmla="*/ 0 h 74"/>
                <a:gd name="T48" fmla="*/ 27 w 46"/>
                <a:gd name="T49" fmla="*/ 0 h 74"/>
                <a:gd name="T50" fmla="*/ 34 w 46"/>
                <a:gd name="T51" fmla="*/ 3 h 74"/>
                <a:gd name="T52" fmla="*/ 38 w 46"/>
                <a:gd name="T53" fmla="*/ 7 h 74"/>
                <a:gd name="T54" fmla="*/ 43 w 46"/>
                <a:gd name="T55" fmla="*/ 14 h 74"/>
                <a:gd name="T56" fmla="*/ 45 w 46"/>
                <a:gd name="T57" fmla="*/ 21 h 74"/>
                <a:gd name="T58" fmla="*/ 46 w 46"/>
                <a:gd name="T59" fmla="*/ 29 h 74"/>
                <a:gd name="T60" fmla="*/ 45 w 46"/>
                <a:gd name="T61" fmla="*/ 39 h 74"/>
                <a:gd name="T62" fmla="*/ 39 w 46"/>
                <a:gd name="T63" fmla="*/ 50 h 74"/>
                <a:gd name="T64" fmla="*/ 36 w 46"/>
                <a:gd name="T65" fmla="*/ 56 h 74"/>
                <a:gd name="T66" fmla="*/ 31 w 46"/>
                <a:gd name="T67" fmla="*/ 62 h 74"/>
                <a:gd name="T68" fmla="*/ 24 w 46"/>
                <a:gd name="T69" fmla="*/ 67 h 74"/>
                <a:gd name="T70" fmla="*/ 17 w 46"/>
                <a:gd name="T71" fmla="*/ 70 h 74"/>
                <a:gd name="T72" fmla="*/ 9 w 46"/>
                <a:gd name="T73" fmla="*/ 72 h 74"/>
                <a:gd name="T74" fmla="*/ 0 w 46"/>
                <a:gd name="T75" fmla="*/ 74 h 74"/>
                <a:gd name="T76" fmla="*/ 29 w 46"/>
                <a:gd name="T77" fmla="*/ 39 h 74"/>
                <a:gd name="T78" fmla="*/ 29 w 46"/>
                <a:gd name="T79" fmla="*/ 34 h 74"/>
                <a:gd name="T80" fmla="*/ 29 w 46"/>
                <a:gd name="T81" fmla="*/ 29 h 74"/>
                <a:gd name="T82" fmla="*/ 29 w 46"/>
                <a:gd name="T83" fmla="*/ 19 h 74"/>
                <a:gd name="T84" fmla="*/ 27 w 46"/>
                <a:gd name="T85" fmla="*/ 10 h 74"/>
                <a:gd name="T86" fmla="*/ 26 w 46"/>
                <a:gd name="T87" fmla="*/ 7 h 74"/>
                <a:gd name="T88" fmla="*/ 24 w 46"/>
                <a:gd name="T89" fmla="*/ 3 h 74"/>
                <a:gd name="T90" fmla="*/ 22 w 46"/>
                <a:gd name="T91" fmla="*/ 3 h 74"/>
                <a:gd name="T92" fmla="*/ 21 w 46"/>
                <a:gd name="T93" fmla="*/ 3 h 74"/>
                <a:gd name="T94" fmla="*/ 17 w 46"/>
                <a:gd name="T95" fmla="*/ 3 h 74"/>
                <a:gd name="T96" fmla="*/ 15 w 46"/>
                <a:gd name="T97" fmla="*/ 5 h 74"/>
                <a:gd name="T98" fmla="*/ 15 w 46"/>
                <a:gd name="T99" fmla="*/ 9 h 74"/>
                <a:gd name="T100" fmla="*/ 14 w 46"/>
                <a:gd name="T101" fmla="*/ 12 h 74"/>
                <a:gd name="T102" fmla="*/ 14 w 46"/>
                <a:gd name="T103" fmla="*/ 17 h 74"/>
                <a:gd name="T104" fmla="*/ 14 w 46"/>
                <a:gd name="T105" fmla="*/ 26 h 74"/>
                <a:gd name="T106" fmla="*/ 15 w 46"/>
                <a:gd name="T107" fmla="*/ 32 h 74"/>
                <a:gd name="T108" fmla="*/ 17 w 46"/>
                <a:gd name="T109" fmla="*/ 38 h 74"/>
                <a:gd name="T110" fmla="*/ 21 w 46"/>
                <a:gd name="T111" fmla="*/ 39 h 74"/>
                <a:gd name="T112" fmla="*/ 24 w 46"/>
                <a:gd name="T113" fmla="*/ 41 h 74"/>
                <a:gd name="T114" fmla="*/ 27 w 46"/>
                <a:gd name="T115" fmla="*/ 41 h 74"/>
                <a:gd name="T116" fmla="*/ 29 w 46"/>
                <a:gd name="T117" fmla="*/ 39 h 7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6"/>
                <a:gd name="T178" fmla="*/ 0 h 74"/>
                <a:gd name="T179" fmla="*/ 46 w 46"/>
                <a:gd name="T180" fmla="*/ 74 h 7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6" h="74">
                  <a:moveTo>
                    <a:pt x="0" y="74"/>
                  </a:moveTo>
                  <a:lnTo>
                    <a:pt x="0" y="72"/>
                  </a:lnTo>
                  <a:lnTo>
                    <a:pt x="7" y="70"/>
                  </a:lnTo>
                  <a:lnTo>
                    <a:pt x="14" y="67"/>
                  </a:lnTo>
                  <a:lnTo>
                    <a:pt x="21" y="62"/>
                  </a:lnTo>
                  <a:lnTo>
                    <a:pt x="24" y="56"/>
                  </a:lnTo>
                  <a:lnTo>
                    <a:pt x="27" y="50"/>
                  </a:lnTo>
                  <a:lnTo>
                    <a:pt x="29" y="43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4" y="44"/>
                  </a:lnTo>
                  <a:lnTo>
                    <a:pt x="9" y="43"/>
                  </a:lnTo>
                  <a:lnTo>
                    <a:pt x="5" y="39"/>
                  </a:lnTo>
                  <a:lnTo>
                    <a:pt x="2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4" y="3"/>
                  </a:lnTo>
                  <a:lnTo>
                    <a:pt x="38" y="7"/>
                  </a:lnTo>
                  <a:lnTo>
                    <a:pt x="43" y="14"/>
                  </a:lnTo>
                  <a:lnTo>
                    <a:pt x="45" y="21"/>
                  </a:lnTo>
                  <a:lnTo>
                    <a:pt x="46" y="29"/>
                  </a:lnTo>
                  <a:lnTo>
                    <a:pt x="45" y="39"/>
                  </a:lnTo>
                  <a:lnTo>
                    <a:pt x="39" y="50"/>
                  </a:lnTo>
                  <a:lnTo>
                    <a:pt x="36" y="56"/>
                  </a:lnTo>
                  <a:lnTo>
                    <a:pt x="31" y="62"/>
                  </a:lnTo>
                  <a:lnTo>
                    <a:pt x="24" y="67"/>
                  </a:lnTo>
                  <a:lnTo>
                    <a:pt x="17" y="70"/>
                  </a:lnTo>
                  <a:lnTo>
                    <a:pt x="9" y="72"/>
                  </a:lnTo>
                  <a:lnTo>
                    <a:pt x="0" y="74"/>
                  </a:lnTo>
                  <a:close/>
                  <a:moveTo>
                    <a:pt x="29" y="39"/>
                  </a:moveTo>
                  <a:lnTo>
                    <a:pt x="29" y="34"/>
                  </a:lnTo>
                  <a:lnTo>
                    <a:pt x="29" y="29"/>
                  </a:lnTo>
                  <a:lnTo>
                    <a:pt x="29" y="19"/>
                  </a:lnTo>
                  <a:lnTo>
                    <a:pt x="27" y="10"/>
                  </a:lnTo>
                  <a:lnTo>
                    <a:pt x="26" y="7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17" y="3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4" y="12"/>
                  </a:lnTo>
                  <a:lnTo>
                    <a:pt x="14" y="17"/>
                  </a:lnTo>
                  <a:lnTo>
                    <a:pt x="14" y="26"/>
                  </a:lnTo>
                  <a:lnTo>
                    <a:pt x="15" y="32"/>
                  </a:lnTo>
                  <a:lnTo>
                    <a:pt x="17" y="38"/>
                  </a:lnTo>
                  <a:lnTo>
                    <a:pt x="21" y="39"/>
                  </a:lnTo>
                  <a:lnTo>
                    <a:pt x="24" y="41"/>
                  </a:lnTo>
                  <a:lnTo>
                    <a:pt x="27" y="41"/>
                  </a:lnTo>
                  <a:lnTo>
                    <a:pt x="29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5" name="Freeform 209"/>
            <p:cNvSpPr>
              <a:spLocks/>
            </p:cNvSpPr>
            <p:nvPr/>
          </p:nvSpPr>
          <p:spPr bwMode="auto">
            <a:xfrm>
              <a:off x="1967" y="3349"/>
              <a:ext cx="37" cy="74"/>
            </a:xfrm>
            <a:custGeom>
              <a:avLst/>
              <a:gdLst>
                <a:gd name="T0" fmla="*/ 27 w 37"/>
                <a:gd name="T1" fmla="*/ 0 h 74"/>
                <a:gd name="T2" fmla="*/ 27 w 37"/>
                <a:gd name="T3" fmla="*/ 58 h 74"/>
                <a:gd name="T4" fmla="*/ 27 w 37"/>
                <a:gd name="T5" fmla="*/ 65 h 74"/>
                <a:gd name="T6" fmla="*/ 27 w 37"/>
                <a:gd name="T7" fmla="*/ 67 h 74"/>
                <a:gd name="T8" fmla="*/ 29 w 37"/>
                <a:gd name="T9" fmla="*/ 69 h 74"/>
                <a:gd name="T10" fmla="*/ 29 w 37"/>
                <a:gd name="T11" fmla="*/ 70 h 74"/>
                <a:gd name="T12" fmla="*/ 32 w 37"/>
                <a:gd name="T13" fmla="*/ 72 h 74"/>
                <a:gd name="T14" fmla="*/ 35 w 37"/>
                <a:gd name="T15" fmla="*/ 72 h 74"/>
                <a:gd name="T16" fmla="*/ 37 w 37"/>
                <a:gd name="T17" fmla="*/ 72 h 74"/>
                <a:gd name="T18" fmla="*/ 37 w 37"/>
                <a:gd name="T19" fmla="*/ 74 h 74"/>
                <a:gd name="T20" fmla="*/ 0 w 37"/>
                <a:gd name="T21" fmla="*/ 74 h 74"/>
                <a:gd name="T22" fmla="*/ 0 w 37"/>
                <a:gd name="T23" fmla="*/ 72 h 74"/>
                <a:gd name="T24" fmla="*/ 1 w 37"/>
                <a:gd name="T25" fmla="*/ 72 h 74"/>
                <a:gd name="T26" fmla="*/ 5 w 37"/>
                <a:gd name="T27" fmla="*/ 72 h 74"/>
                <a:gd name="T28" fmla="*/ 8 w 37"/>
                <a:gd name="T29" fmla="*/ 70 h 74"/>
                <a:gd name="T30" fmla="*/ 10 w 37"/>
                <a:gd name="T31" fmla="*/ 69 h 74"/>
                <a:gd name="T32" fmla="*/ 10 w 37"/>
                <a:gd name="T33" fmla="*/ 67 h 74"/>
                <a:gd name="T34" fmla="*/ 10 w 37"/>
                <a:gd name="T35" fmla="*/ 65 h 74"/>
                <a:gd name="T36" fmla="*/ 12 w 37"/>
                <a:gd name="T37" fmla="*/ 58 h 74"/>
                <a:gd name="T38" fmla="*/ 12 w 37"/>
                <a:gd name="T39" fmla="*/ 23 h 74"/>
                <a:gd name="T40" fmla="*/ 12 w 37"/>
                <a:gd name="T41" fmla="*/ 19 h 74"/>
                <a:gd name="T42" fmla="*/ 10 w 37"/>
                <a:gd name="T43" fmla="*/ 17 h 74"/>
                <a:gd name="T44" fmla="*/ 10 w 37"/>
                <a:gd name="T45" fmla="*/ 16 h 74"/>
                <a:gd name="T46" fmla="*/ 8 w 37"/>
                <a:gd name="T47" fmla="*/ 14 h 74"/>
                <a:gd name="T48" fmla="*/ 8 w 37"/>
                <a:gd name="T49" fmla="*/ 14 h 74"/>
                <a:gd name="T50" fmla="*/ 6 w 37"/>
                <a:gd name="T51" fmla="*/ 14 h 74"/>
                <a:gd name="T52" fmla="*/ 3 w 37"/>
                <a:gd name="T53" fmla="*/ 14 h 74"/>
                <a:gd name="T54" fmla="*/ 0 w 37"/>
                <a:gd name="T55" fmla="*/ 16 h 74"/>
                <a:gd name="T56" fmla="*/ 0 w 37"/>
                <a:gd name="T57" fmla="*/ 14 h 74"/>
                <a:gd name="T58" fmla="*/ 25 w 37"/>
                <a:gd name="T59" fmla="*/ 0 h 74"/>
                <a:gd name="T60" fmla="*/ 27 w 37"/>
                <a:gd name="T61" fmla="*/ 0 h 7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7"/>
                <a:gd name="T94" fmla="*/ 0 h 74"/>
                <a:gd name="T95" fmla="*/ 37 w 37"/>
                <a:gd name="T96" fmla="*/ 74 h 7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7" h="74">
                  <a:moveTo>
                    <a:pt x="27" y="0"/>
                  </a:moveTo>
                  <a:lnTo>
                    <a:pt x="27" y="58"/>
                  </a:lnTo>
                  <a:lnTo>
                    <a:pt x="27" y="65"/>
                  </a:lnTo>
                  <a:lnTo>
                    <a:pt x="27" y="67"/>
                  </a:lnTo>
                  <a:lnTo>
                    <a:pt x="29" y="69"/>
                  </a:lnTo>
                  <a:lnTo>
                    <a:pt x="29" y="70"/>
                  </a:lnTo>
                  <a:lnTo>
                    <a:pt x="32" y="72"/>
                  </a:lnTo>
                  <a:lnTo>
                    <a:pt x="35" y="72"/>
                  </a:lnTo>
                  <a:lnTo>
                    <a:pt x="37" y="72"/>
                  </a:lnTo>
                  <a:lnTo>
                    <a:pt x="37" y="74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5" y="72"/>
                  </a:lnTo>
                  <a:lnTo>
                    <a:pt x="8" y="70"/>
                  </a:lnTo>
                  <a:lnTo>
                    <a:pt x="10" y="69"/>
                  </a:lnTo>
                  <a:lnTo>
                    <a:pt x="10" y="67"/>
                  </a:lnTo>
                  <a:lnTo>
                    <a:pt x="10" y="65"/>
                  </a:lnTo>
                  <a:lnTo>
                    <a:pt x="12" y="58"/>
                  </a:lnTo>
                  <a:lnTo>
                    <a:pt x="12" y="23"/>
                  </a:lnTo>
                  <a:lnTo>
                    <a:pt x="12" y="19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5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6" name="Freeform 210"/>
            <p:cNvSpPr>
              <a:spLocks noEditPoints="1"/>
            </p:cNvSpPr>
            <p:nvPr/>
          </p:nvSpPr>
          <p:spPr bwMode="auto">
            <a:xfrm>
              <a:off x="2016" y="3349"/>
              <a:ext cx="46" cy="76"/>
            </a:xfrm>
            <a:custGeom>
              <a:avLst/>
              <a:gdLst>
                <a:gd name="T0" fmla="*/ 46 w 46"/>
                <a:gd name="T1" fmla="*/ 38 h 76"/>
                <a:gd name="T2" fmla="*/ 45 w 46"/>
                <a:gd name="T3" fmla="*/ 48 h 76"/>
                <a:gd name="T4" fmla="*/ 43 w 46"/>
                <a:gd name="T5" fmla="*/ 58 h 76"/>
                <a:gd name="T6" fmla="*/ 41 w 46"/>
                <a:gd name="T7" fmla="*/ 64 h 76"/>
                <a:gd name="T8" fmla="*/ 38 w 46"/>
                <a:gd name="T9" fmla="*/ 67 h 76"/>
                <a:gd name="T10" fmla="*/ 34 w 46"/>
                <a:gd name="T11" fmla="*/ 70 h 76"/>
                <a:gd name="T12" fmla="*/ 31 w 46"/>
                <a:gd name="T13" fmla="*/ 72 h 76"/>
                <a:gd name="T14" fmla="*/ 27 w 46"/>
                <a:gd name="T15" fmla="*/ 74 h 76"/>
                <a:gd name="T16" fmla="*/ 22 w 46"/>
                <a:gd name="T17" fmla="*/ 76 h 76"/>
                <a:gd name="T18" fmla="*/ 17 w 46"/>
                <a:gd name="T19" fmla="*/ 74 h 76"/>
                <a:gd name="T20" fmla="*/ 14 w 46"/>
                <a:gd name="T21" fmla="*/ 72 h 76"/>
                <a:gd name="T22" fmla="*/ 10 w 46"/>
                <a:gd name="T23" fmla="*/ 69 h 76"/>
                <a:gd name="T24" fmla="*/ 7 w 46"/>
                <a:gd name="T25" fmla="*/ 65 h 76"/>
                <a:gd name="T26" fmla="*/ 4 w 46"/>
                <a:gd name="T27" fmla="*/ 60 h 76"/>
                <a:gd name="T28" fmla="*/ 2 w 46"/>
                <a:gd name="T29" fmla="*/ 55 h 76"/>
                <a:gd name="T30" fmla="*/ 0 w 46"/>
                <a:gd name="T31" fmla="*/ 46 h 76"/>
                <a:gd name="T32" fmla="*/ 0 w 46"/>
                <a:gd name="T33" fmla="*/ 40 h 76"/>
                <a:gd name="T34" fmla="*/ 0 w 46"/>
                <a:gd name="T35" fmla="*/ 28 h 76"/>
                <a:gd name="T36" fmla="*/ 4 w 46"/>
                <a:gd name="T37" fmla="*/ 17 h 76"/>
                <a:gd name="T38" fmla="*/ 7 w 46"/>
                <a:gd name="T39" fmla="*/ 11 h 76"/>
                <a:gd name="T40" fmla="*/ 12 w 46"/>
                <a:gd name="T41" fmla="*/ 5 h 76"/>
                <a:gd name="T42" fmla="*/ 17 w 46"/>
                <a:gd name="T43" fmla="*/ 2 h 76"/>
                <a:gd name="T44" fmla="*/ 22 w 46"/>
                <a:gd name="T45" fmla="*/ 0 h 76"/>
                <a:gd name="T46" fmla="*/ 29 w 46"/>
                <a:gd name="T47" fmla="*/ 2 h 76"/>
                <a:gd name="T48" fmla="*/ 34 w 46"/>
                <a:gd name="T49" fmla="*/ 5 h 76"/>
                <a:gd name="T50" fmla="*/ 39 w 46"/>
                <a:gd name="T51" fmla="*/ 11 h 76"/>
                <a:gd name="T52" fmla="*/ 43 w 46"/>
                <a:gd name="T53" fmla="*/ 16 h 76"/>
                <a:gd name="T54" fmla="*/ 45 w 46"/>
                <a:gd name="T55" fmla="*/ 26 h 76"/>
                <a:gd name="T56" fmla="*/ 46 w 46"/>
                <a:gd name="T57" fmla="*/ 38 h 76"/>
                <a:gd name="T58" fmla="*/ 31 w 46"/>
                <a:gd name="T59" fmla="*/ 38 h 76"/>
                <a:gd name="T60" fmla="*/ 31 w 46"/>
                <a:gd name="T61" fmla="*/ 29 h 76"/>
                <a:gd name="T62" fmla="*/ 31 w 46"/>
                <a:gd name="T63" fmla="*/ 23 h 76"/>
                <a:gd name="T64" fmla="*/ 31 w 46"/>
                <a:gd name="T65" fmla="*/ 19 h 76"/>
                <a:gd name="T66" fmla="*/ 29 w 46"/>
                <a:gd name="T67" fmla="*/ 16 h 76"/>
                <a:gd name="T68" fmla="*/ 29 w 46"/>
                <a:gd name="T69" fmla="*/ 11 h 76"/>
                <a:gd name="T70" fmla="*/ 27 w 46"/>
                <a:gd name="T71" fmla="*/ 5 h 76"/>
                <a:gd name="T72" fmla="*/ 26 w 46"/>
                <a:gd name="T73" fmla="*/ 5 h 76"/>
                <a:gd name="T74" fmla="*/ 22 w 46"/>
                <a:gd name="T75" fmla="*/ 4 h 76"/>
                <a:gd name="T76" fmla="*/ 21 w 46"/>
                <a:gd name="T77" fmla="*/ 5 h 76"/>
                <a:gd name="T78" fmla="*/ 19 w 46"/>
                <a:gd name="T79" fmla="*/ 5 h 76"/>
                <a:gd name="T80" fmla="*/ 17 w 46"/>
                <a:gd name="T81" fmla="*/ 9 h 76"/>
                <a:gd name="T82" fmla="*/ 16 w 46"/>
                <a:gd name="T83" fmla="*/ 12 h 76"/>
                <a:gd name="T84" fmla="*/ 16 w 46"/>
                <a:gd name="T85" fmla="*/ 23 h 76"/>
                <a:gd name="T86" fmla="*/ 16 w 46"/>
                <a:gd name="T87" fmla="*/ 45 h 76"/>
                <a:gd name="T88" fmla="*/ 16 w 46"/>
                <a:gd name="T89" fmla="*/ 53 h 76"/>
                <a:gd name="T90" fmla="*/ 16 w 46"/>
                <a:gd name="T91" fmla="*/ 60 h 76"/>
                <a:gd name="T92" fmla="*/ 17 w 46"/>
                <a:gd name="T93" fmla="*/ 65 h 76"/>
                <a:gd name="T94" fmla="*/ 17 w 46"/>
                <a:gd name="T95" fmla="*/ 69 h 76"/>
                <a:gd name="T96" fmla="*/ 19 w 46"/>
                <a:gd name="T97" fmla="*/ 70 h 76"/>
                <a:gd name="T98" fmla="*/ 21 w 46"/>
                <a:gd name="T99" fmla="*/ 72 h 76"/>
                <a:gd name="T100" fmla="*/ 22 w 46"/>
                <a:gd name="T101" fmla="*/ 72 h 76"/>
                <a:gd name="T102" fmla="*/ 26 w 46"/>
                <a:gd name="T103" fmla="*/ 70 h 76"/>
                <a:gd name="T104" fmla="*/ 27 w 46"/>
                <a:gd name="T105" fmla="*/ 70 h 76"/>
                <a:gd name="T106" fmla="*/ 29 w 46"/>
                <a:gd name="T107" fmla="*/ 67 h 76"/>
                <a:gd name="T108" fmla="*/ 29 w 46"/>
                <a:gd name="T109" fmla="*/ 60 h 76"/>
                <a:gd name="T110" fmla="*/ 31 w 46"/>
                <a:gd name="T111" fmla="*/ 38 h 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"/>
                <a:gd name="T169" fmla="*/ 0 h 76"/>
                <a:gd name="T170" fmla="*/ 46 w 46"/>
                <a:gd name="T171" fmla="*/ 76 h 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" h="76">
                  <a:moveTo>
                    <a:pt x="46" y="38"/>
                  </a:moveTo>
                  <a:lnTo>
                    <a:pt x="45" y="48"/>
                  </a:lnTo>
                  <a:lnTo>
                    <a:pt x="43" y="58"/>
                  </a:lnTo>
                  <a:lnTo>
                    <a:pt x="41" y="64"/>
                  </a:lnTo>
                  <a:lnTo>
                    <a:pt x="38" y="67"/>
                  </a:lnTo>
                  <a:lnTo>
                    <a:pt x="34" y="70"/>
                  </a:lnTo>
                  <a:lnTo>
                    <a:pt x="31" y="72"/>
                  </a:lnTo>
                  <a:lnTo>
                    <a:pt x="27" y="74"/>
                  </a:lnTo>
                  <a:lnTo>
                    <a:pt x="22" y="76"/>
                  </a:lnTo>
                  <a:lnTo>
                    <a:pt x="17" y="74"/>
                  </a:lnTo>
                  <a:lnTo>
                    <a:pt x="14" y="72"/>
                  </a:lnTo>
                  <a:lnTo>
                    <a:pt x="10" y="69"/>
                  </a:lnTo>
                  <a:lnTo>
                    <a:pt x="7" y="65"/>
                  </a:lnTo>
                  <a:lnTo>
                    <a:pt x="4" y="60"/>
                  </a:lnTo>
                  <a:lnTo>
                    <a:pt x="2" y="55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4" y="17"/>
                  </a:lnTo>
                  <a:lnTo>
                    <a:pt x="7" y="11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34" y="5"/>
                  </a:lnTo>
                  <a:lnTo>
                    <a:pt x="39" y="11"/>
                  </a:lnTo>
                  <a:lnTo>
                    <a:pt x="43" y="16"/>
                  </a:lnTo>
                  <a:lnTo>
                    <a:pt x="45" y="26"/>
                  </a:lnTo>
                  <a:lnTo>
                    <a:pt x="46" y="38"/>
                  </a:lnTo>
                  <a:close/>
                  <a:moveTo>
                    <a:pt x="31" y="38"/>
                  </a:moveTo>
                  <a:lnTo>
                    <a:pt x="31" y="29"/>
                  </a:lnTo>
                  <a:lnTo>
                    <a:pt x="31" y="23"/>
                  </a:lnTo>
                  <a:lnTo>
                    <a:pt x="31" y="19"/>
                  </a:lnTo>
                  <a:lnTo>
                    <a:pt x="29" y="16"/>
                  </a:lnTo>
                  <a:lnTo>
                    <a:pt x="29" y="11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2" y="4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7" y="9"/>
                  </a:lnTo>
                  <a:lnTo>
                    <a:pt x="16" y="12"/>
                  </a:lnTo>
                  <a:lnTo>
                    <a:pt x="16" y="23"/>
                  </a:lnTo>
                  <a:lnTo>
                    <a:pt x="16" y="45"/>
                  </a:lnTo>
                  <a:lnTo>
                    <a:pt x="16" y="53"/>
                  </a:lnTo>
                  <a:lnTo>
                    <a:pt x="16" y="60"/>
                  </a:lnTo>
                  <a:lnTo>
                    <a:pt x="17" y="65"/>
                  </a:lnTo>
                  <a:lnTo>
                    <a:pt x="17" y="69"/>
                  </a:lnTo>
                  <a:lnTo>
                    <a:pt x="19" y="70"/>
                  </a:lnTo>
                  <a:lnTo>
                    <a:pt x="21" y="72"/>
                  </a:lnTo>
                  <a:lnTo>
                    <a:pt x="22" y="72"/>
                  </a:lnTo>
                  <a:lnTo>
                    <a:pt x="26" y="70"/>
                  </a:lnTo>
                  <a:lnTo>
                    <a:pt x="27" y="70"/>
                  </a:lnTo>
                  <a:lnTo>
                    <a:pt x="29" y="67"/>
                  </a:lnTo>
                  <a:lnTo>
                    <a:pt x="29" y="60"/>
                  </a:lnTo>
                  <a:lnTo>
                    <a:pt x="31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7" name="Freeform 211"/>
            <p:cNvSpPr>
              <a:spLocks/>
            </p:cNvSpPr>
            <p:nvPr/>
          </p:nvSpPr>
          <p:spPr bwMode="auto">
            <a:xfrm>
              <a:off x="2587" y="3671"/>
              <a:ext cx="38" cy="73"/>
            </a:xfrm>
            <a:custGeom>
              <a:avLst/>
              <a:gdLst>
                <a:gd name="T0" fmla="*/ 28 w 38"/>
                <a:gd name="T1" fmla="*/ 0 h 73"/>
                <a:gd name="T2" fmla="*/ 28 w 38"/>
                <a:gd name="T3" fmla="*/ 60 h 73"/>
                <a:gd name="T4" fmla="*/ 28 w 38"/>
                <a:gd name="T5" fmla="*/ 65 h 73"/>
                <a:gd name="T6" fmla="*/ 28 w 38"/>
                <a:gd name="T7" fmla="*/ 66 h 73"/>
                <a:gd name="T8" fmla="*/ 29 w 38"/>
                <a:gd name="T9" fmla="*/ 68 h 73"/>
                <a:gd name="T10" fmla="*/ 31 w 38"/>
                <a:gd name="T11" fmla="*/ 70 h 73"/>
                <a:gd name="T12" fmla="*/ 33 w 38"/>
                <a:gd name="T13" fmla="*/ 72 h 73"/>
                <a:gd name="T14" fmla="*/ 36 w 38"/>
                <a:gd name="T15" fmla="*/ 72 h 73"/>
                <a:gd name="T16" fmla="*/ 38 w 38"/>
                <a:gd name="T17" fmla="*/ 72 h 73"/>
                <a:gd name="T18" fmla="*/ 38 w 38"/>
                <a:gd name="T19" fmla="*/ 73 h 73"/>
                <a:gd name="T20" fmla="*/ 0 w 38"/>
                <a:gd name="T21" fmla="*/ 73 h 73"/>
                <a:gd name="T22" fmla="*/ 0 w 38"/>
                <a:gd name="T23" fmla="*/ 72 h 73"/>
                <a:gd name="T24" fmla="*/ 2 w 38"/>
                <a:gd name="T25" fmla="*/ 72 h 73"/>
                <a:gd name="T26" fmla="*/ 7 w 38"/>
                <a:gd name="T27" fmla="*/ 72 h 73"/>
                <a:gd name="T28" fmla="*/ 9 w 38"/>
                <a:gd name="T29" fmla="*/ 70 h 73"/>
                <a:gd name="T30" fmla="*/ 10 w 38"/>
                <a:gd name="T31" fmla="*/ 68 h 73"/>
                <a:gd name="T32" fmla="*/ 10 w 38"/>
                <a:gd name="T33" fmla="*/ 66 h 73"/>
                <a:gd name="T34" fmla="*/ 12 w 38"/>
                <a:gd name="T35" fmla="*/ 65 h 73"/>
                <a:gd name="T36" fmla="*/ 12 w 38"/>
                <a:gd name="T37" fmla="*/ 60 h 73"/>
                <a:gd name="T38" fmla="*/ 12 w 38"/>
                <a:gd name="T39" fmla="*/ 22 h 73"/>
                <a:gd name="T40" fmla="*/ 12 w 38"/>
                <a:gd name="T41" fmla="*/ 19 h 73"/>
                <a:gd name="T42" fmla="*/ 12 w 38"/>
                <a:gd name="T43" fmla="*/ 17 h 73"/>
                <a:gd name="T44" fmla="*/ 10 w 38"/>
                <a:gd name="T45" fmla="*/ 15 h 73"/>
                <a:gd name="T46" fmla="*/ 10 w 38"/>
                <a:gd name="T47" fmla="*/ 13 h 73"/>
                <a:gd name="T48" fmla="*/ 9 w 38"/>
                <a:gd name="T49" fmla="*/ 13 h 73"/>
                <a:gd name="T50" fmla="*/ 7 w 38"/>
                <a:gd name="T51" fmla="*/ 13 h 73"/>
                <a:gd name="T52" fmla="*/ 5 w 38"/>
                <a:gd name="T53" fmla="*/ 13 h 73"/>
                <a:gd name="T54" fmla="*/ 2 w 38"/>
                <a:gd name="T55" fmla="*/ 15 h 73"/>
                <a:gd name="T56" fmla="*/ 0 w 38"/>
                <a:gd name="T57" fmla="*/ 13 h 73"/>
                <a:gd name="T58" fmla="*/ 26 w 38"/>
                <a:gd name="T59" fmla="*/ 0 h 73"/>
                <a:gd name="T60" fmla="*/ 28 w 38"/>
                <a:gd name="T61" fmla="*/ 0 h 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8"/>
                <a:gd name="T94" fmla="*/ 0 h 73"/>
                <a:gd name="T95" fmla="*/ 38 w 38"/>
                <a:gd name="T96" fmla="*/ 73 h 7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8" h="73">
                  <a:moveTo>
                    <a:pt x="28" y="0"/>
                  </a:moveTo>
                  <a:lnTo>
                    <a:pt x="28" y="60"/>
                  </a:lnTo>
                  <a:lnTo>
                    <a:pt x="28" y="65"/>
                  </a:lnTo>
                  <a:lnTo>
                    <a:pt x="28" y="66"/>
                  </a:lnTo>
                  <a:lnTo>
                    <a:pt x="29" y="68"/>
                  </a:lnTo>
                  <a:lnTo>
                    <a:pt x="31" y="70"/>
                  </a:lnTo>
                  <a:lnTo>
                    <a:pt x="33" y="72"/>
                  </a:lnTo>
                  <a:lnTo>
                    <a:pt x="36" y="72"/>
                  </a:lnTo>
                  <a:lnTo>
                    <a:pt x="38" y="72"/>
                  </a:lnTo>
                  <a:lnTo>
                    <a:pt x="38" y="73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7" y="72"/>
                  </a:lnTo>
                  <a:lnTo>
                    <a:pt x="9" y="70"/>
                  </a:lnTo>
                  <a:lnTo>
                    <a:pt x="10" y="68"/>
                  </a:lnTo>
                  <a:lnTo>
                    <a:pt x="10" y="66"/>
                  </a:lnTo>
                  <a:lnTo>
                    <a:pt x="12" y="65"/>
                  </a:lnTo>
                  <a:lnTo>
                    <a:pt x="12" y="60"/>
                  </a:lnTo>
                  <a:lnTo>
                    <a:pt x="12" y="22"/>
                  </a:lnTo>
                  <a:lnTo>
                    <a:pt x="12" y="19"/>
                  </a:lnTo>
                  <a:lnTo>
                    <a:pt x="12" y="17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26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8" name="Freeform 212"/>
            <p:cNvSpPr>
              <a:spLocks/>
            </p:cNvSpPr>
            <p:nvPr/>
          </p:nvSpPr>
          <p:spPr bwMode="auto">
            <a:xfrm>
              <a:off x="2642" y="3671"/>
              <a:ext cx="36" cy="73"/>
            </a:xfrm>
            <a:custGeom>
              <a:avLst/>
              <a:gdLst>
                <a:gd name="T0" fmla="*/ 27 w 36"/>
                <a:gd name="T1" fmla="*/ 0 h 73"/>
                <a:gd name="T2" fmla="*/ 27 w 36"/>
                <a:gd name="T3" fmla="*/ 60 h 73"/>
                <a:gd name="T4" fmla="*/ 27 w 36"/>
                <a:gd name="T5" fmla="*/ 65 h 73"/>
                <a:gd name="T6" fmla="*/ 27 w 36"/>
                <a:gd name="T7" fmla="*/ 66 h 73"/>
                <a:gd name="T8" fmla="*/ 27 w 36"/>
                <a:gd name="T9" fmla="*/ 68 h 73"/>
                <a:gd name="T10" fmla="*/ 29 w 36"/>
                <a:gd name="T11" fmla="*/ 70 h 73"/>
                <a:gd name="T12" fmla="*/ 32 w 36"/>
                <a:gd name="T13" fmla="*/ 72 h 73"/>
                <a:gd name="T14" fmla="*/ 36 w 36"/>
                <a:gd name="T15" fmla="*/ 72 h 73"/>
                <a:gd name="T16" fmla="*/ 36 w 36"/>
                <a:gd name="T17" fmla="*/ 72 h 73"/>
                <a:gd name="T18" fmla="*/ 36 w 36"/>
                <a:gd name="T19" fmla="*/ 73 h 73"/>
                <a:gd name="T20" fmla="*/ 0 w 36"/>
                <a:gd name="T21" fmla="*/ 73 h 73"/>
                <a:gd name="T22" fmla="*/ 0 w 36"/>
                <a:gd name="T23" fmla="*/ 72 h 73"/>
                <a:gd name="T24" fmla="*/ 2 w 36"/>
                <a:gd name="T25" fmla="*/ 72 h 73"/>
                <a:gd name="T26" fmla="*/ 5 w 36"/>
                <a:gd name="T27" fmla="*/ 72 h 73"/>
                <a:gd name="T28" fmla="*/ 8 w 36"/>
                <a:gd name="T29" fmla="*/ 70 h 73"/>
                <a:gd name="T30" fmla="*/ 8 w 36"/>
                <a:gd name="T31" fmla="*/ 68 h 73"/>
                <a:gd name="T32" fmla="*/ 10 w 36"/>
                <a:gd name="T33" fmla="*/ 66 h 73"/>
                <a:gd name="T34" fmla="*/ 10 w 36"/>
                <a:gd name="T35" fmla="*/ 65 h 73"/>
                <a:gd name="T36" fmla="*/ 10 w 36"/>
                <a:gd name="T37" fmla="*/ 60 h 73"/>
                <a:gd name="T38" fmla="*/ 10 w 36"/>
                <a:gd name="T39" fmla="*/ 22 h 73"/>
                <a:gd name="T40" fmla="*/ 10 w 36"/>
                <a:gd name="T41" fmla="*/ 19 h 73"/>
                <a:gd name="T42" fmla="*/ 10 w 36"/>
                <a:gd name="T43" fmla="*/ 17 h 73"/>
                <a:gd name="T44" fmla="*/ 10 w 36"/>
                <a:gd name="T45" fmla="*/ 15 h 73"/>
                <a:gd name="T46" fmla="*/ 8 w 36"/>
                <a:gd name="T47" fmla="*/ 13 h 73"/>
                <a:gd name="T48" fmla="*/ 7 w 36"/>
                <a:gd name="T49" fmla="*/ 13 h 73"/>
                <a:gd name="T50" fmla="*/ 7 w 36"/>
                <a:gd name="T51" fmla="*/ 13 h 73"/>
                <a:gd name="T52" fmla="*/ 3 w 36"/>
                <a:gd name="T53" fmla="*/ 13 h 73"/>
                <a:gd name="T54" fmla="*/ 0 w 36"/>
                <a:gd name="T55" fmla="*/ 15 h 73"/>
                <a:gd name="T56" fmla="*/ 0 w 36"/>
                <a:gd name="T57" fmla="*/ 13 h 73"/>
                <a:gd name="T58" fmla="*/ 26 w 36"/>
                <a:gd name="T59" fmla="*/ 0 h 73"/>
                <a:gd name="T60" fmla="*/ 27 w 36"/>
                <a:gd name="T61" fmla="*/ 0 h 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6"/>
                <a:gd name="T94" fmla="*/ 0 h 73"/>
                <a:gd name="T95" fmla="*/ 36 w 36"/>
                <a:gd name="T96" fmla="*/ 73 h 7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6" h="73">
                  <a:moveTo>
                    <a:pt x="27" y="0"/>
                  </a:moveTo>
                  <a:lnTo>
                    <a:pt x="27" y="60"/>
                  </a:lnTo>
                  <a:lnTo>
                    <a:pt x="27" y="65"/>
                  </a:lnTo>
                  <a:lnTo>
                    <a:pt x="27" y="66"/>
                  </a:lnTo>
                  <a:lnTo>
                    <a:pt x="27" y="68"/>
                  </a:lnTo>
                  <a:lnTo>
                    <a:pt x="29" y="70"/>
                  </a:lnTo>
                  <a:lnTo>
                    <a:pt x="32" y="72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5" y="72"/>
                  </a:lnTo>
                  <a:lnTo>
                    <a:pt x="8" y="70"/>
                  </a:lnTo>
                  <a:lnTo>
                    <a:pt x="8" y="68"/>
                  </a:lnTo>
                  <a:lnTo>
                    <a:pt x="10" y="66"/>
                  </a:lnTo>
                  <a:lnTo>
                    <a:pt x="10" y="65"/>
                  </a:lnTo>
                  <a:lnTo>
                    <a:pt x="10" y="60"/>
                  </a:lnTo>
                  <a:lnTo>
                    <a:pt x="10" y="22"/>
                  </a:lnTo>
                  <a:lnTo>
                    <a:pt x="10" y="19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3" y="13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6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9" name="Freeform 213"/>
            <p:cNvSpPr>
              <a:spLocks/>
            </p:cNvSpPr>
            <p:nvPr/>
          </p:nvSpPr>
          <p:spPr bwMode="auto">
            <a:xfrm>
              <a:off x="1189" y="1788"/>
              <a:ext cx="584" cy="1472"/>
            </a:xfrm>
            <a:custGeom>
              <a:avLst/>
              <a:gdLst>
                <a:gd name="T0" fmla="*/ 345 w 584"/>
                <a:gd name="T1" fmla="*/ 0 h 1472"/>
                <a:gd name="T2" fmla="*/ 345 w 584"/>
                <a:gd name="T3" fmla="*/ 0 h 1472"/>
                <a:gd name="T4" fmla="*/ 345 w 584"/>
                <a:gd name="T5" fmla="*/ 2 h 1472"/>
                <a:gd name="T6" fmla="*/ 343 w 584"/>
                <a:gd name="T7" fmla="*/ 4 h 1472"/>
                <a:gd name="T8" fmla="*/ 342 w 584"/>
                <a:gd name="T9" fmla="*/ 9 h 1472"/>
                <a:gd name="T10" fmla="*/ 338 w 584"/>
                <a:gd name="T11" fmla="*/ 17 h 1472"/>
                <a:gd name="T12" fmla="*/ 333 w 584"/>
                <a:gd name="T13" fmla="*/ 29 h 1472"/>
                <a:gd name="T14" fmla="*/ 326 w 584"/>
                <a:gd name="T15" fmla="*/ 46 h 1472"/>
                <a:gd name="T16" fmla="*/ 318 w 584"/>
                <a:gd name="T17" fmla="*/ 70 h 1472"/>
                <a:gd name="T18" fmla="*/ 306 w 584"/>
                <a:gd name="T19" fmla="*/ 99 h 1472"/>
                <a:gd name="T20" fmla="*/ 290 w 584"/>
                <a:gd name="T21" fmla="*/ 137 h 1472"/>
                <a:gd name="T22" fmla="*/ 273 w 584"/>
                <a:gd name="T23" fmla="*/ 182 h 1472"/>
                <a:gd name="T24" fmla="*/ 253 w 584"/>
                <a:gd name="T25" fmla="*/ 236 h 1472"/>
                <a:gd name="T26" fmla="*/ 227 w 584"/>
                <a:gd name="T27" fmla="*/ 298 h 1472"/>
                <a:gd name="T28" fmla="*/ 201 w 584"/>
                <a:gd name="T29" fmla="*/ 364 h 1472"/>
                <a:gd name="T30" fmla="*/ 174 w 584"/>
                <a:gd name="T31" fmla="*/ 436 h 1472"/>
                <a:gd name="T32" fmla="*/ 147 w 584"/>
                <a:gd name="T33" fmla="*/ 512 h 1472"/>
                <a:gd name="T34" fmla="*/ 119 w 584"/>
                <a:gd name="T35" fmla="*/ 590 h 1472"/>
                <a:gd name="T36" fmla="*/ 94 w 584"/>
                <a:gd name="T37" fmla="*/ 667 h 1472"/>
                <a:gd name="T38" fmla="*/ 68 w 584"/>
                <a:gd name="T39" fmla="*/ 744 h 1472"/>
                <a:gd name="T40" fmla="*/ 48 w 584"/>
                <a:gd name="T41" fmla="*/ 818 h 1472"/>
                <a:gd name="T42" fmla="*/ 29 w 584"/>
                <a:gd name="T43" fmla="*/ 888 h 1472"/>
                <a:gd name="T44" fmla="*/ 15 w 584"/>
                <a:gd name="T45" fmla="*/ 951 h 1472"/>
                <a:gd name="T46" fmla="*/ 5 w 584"/>
                <a:gd name="T47" fmla="*/ 1009 h 1472"/>
                <a:gd name="T48" fmla="*/ 0 w 584"/>
                <a:gd name="T49" fmla="*/ 1060 h 1472"/>
                <a:gd name="T50" fmla="*/ 0 w 584"/>
                <a:gd name="T51" fmla="*/ 1107 h 1472"/>
                <a:gd name="T52" fmla="*/ 5 w 584"/>
                <a:gd name="T53" fmla="*/ 1146 h 1472"/>
                <a:gd name="T54" fmla="*/ 13 w 584"/>
                <a:gd name="T55" fmla="*/ 1182 h 1472"/>
                <a:gd name="T56" fmla="*/ 25 w 584"/>
                <a:gd name="T57" fmla="*/ 1213 h 1472"/>
                <a:gd name="T58" fmla="*/ 41 w 584"/>
                <a:gd name="T59" fmla="*/ 1242 h 1472"/>
                <a:gd name="T60" fmla="*/ 61 w 584"/>
                <a:gd name="T61" fmla="*/ 1266 h 1472"/>
                <a:gd name="T62" fmla="*/ 83 w 584"/>
                <a:gd name="T63" fmla="*/ 1288 h 1472"/>
                <a:gd name="T64" fmla="*/ 109 w 584"/>
                <a:gd name="T65" fmla="*/ 1307 h 1472"/>
                <a:gd name="T66" fmla="*/ 138 w 584"/>
                <a:gd name="T67" fmla="*/ 1324 h 1472"/>
                <a:gd name="T68" fmla="*/ 189 w 584"/>
                <a:gd name="T69" fmla="*/ 1351 h 1472"/>
                <a:gd name="T70" fmla="*/ 244 w 584"/>
                <a:gd name="T71" fmla="*/ 1373 h 1472"/>
                <a:gd name="T72" fmla="*/ 302 w 584"/>
                <a:gd name="T73" fmla="*/ 1394 h 1472"/>
                <a:gd name="T74" fmla="*/ 359 w 584"/>
                <a:gd name="T75" fmla="*/ 1413 h 1472"/>
                <a:gd name="T76" fmla="*/ 412 w 584"/>
                <a:gd name="T77" fmla="*/ 1428 h 1472"/>
                <a:gd name="T78" fmla="*/ 461 w 584"/>
                <a:gd name="T79" fmla="*/ 1440 h 1472"/>
                <a:gd name="T80" fmla="*/ 501 w 584"/>
                <a:gd name="T81" fmla="*/ 1450 h 1472"/>
                <a:gd name="T82" fmla="*/ 531 w 584"/>
                <a:gd name="T83" fmla="*/ 1459 h 1472"/>
                <a:gd name="T84" fmla="*/ 554 w 584"/>
                <a:gd name="T85" fmla="*/ 1464 h 1472"/>
                <a:gd name="T86" fmla="*/ 569 w 584"/>
                <a:gd name="T87" fmla="*/ 1467 h 1472"/>
                <a:gd name="T88" fmla="*/ 578 w 584"/>
                <a:gd name="T89" fmla="*/ 1471 h 1472"/>
                <a:gd name="T90" fmla="*/ 583 w 584"/>
                <a:gd name="T91" fmla="*/ 1471 h 1472"/>
                <a:gd name="T92" fmla="*/ 584 w 584"/>
                <a:gd name="T93" fmla="*/ 1472 h 1472"/>
                <a:gd name="T94" fmla="*/ 584 w 584"/>
                <a:gd name="T95" fmla="*/ 1472 h 14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84"/>
                <a:gd name="T145" fmla="*/ 0 h 1472"/>
                <a:gd name="T146" fmla="*/ 584 w 584"/>
                <a:gd name="T147" fmla="*/ 1472 h 147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84" h="1472">
                  <a:moveTo>
                    <a:pt x="345" y="0"/>
                  </a:moveTo>
                  <a:lnTo>
                    <a:pt x="345" y="0"/>
                  </a:lnTo>
                  <a:lnTo>
                    <a:pt x="345" y="2"/>
                  </a:lnTo>
                  <a:lnTo>
                    <a:pt x="343" y="4"/>
                  </a:lnTo>
                  <a:lnTo>
                    <a:pt x="342" y="9"/>
                  </a:lnTo>
                  <a:lnTo>
                    <a:pt x="338" y="17"/>
                  </a:lnTo>
                  <a:lnTo>
                    <a:pt x="333" y="29"/>
                  </a:lnTo>
                  <a:lnTo>
                    <a:pt x="326" y="46"/>
                  </a:lnTo>
                  <a:lnTo>
                    <a:pt x="318" y="70"/>
                  </a:lnTo>
                  <a:lnTo>
                    <a:pt x="306" y="99"/>
                  </a:lnTo>
                  <a:lnTo>
                    <a:pt x="290" y="137"/>
                  </a:lnTo>
                  <a:lnTo>
                    <a:pt x="273" y="182"/>
                  </a:lnTo>
                  <a:lnTo>
                    <a:pt x="253" y="236"/>
                  </a:lnTo>
                  <a:lnTo>
                    <a:pt x="227" y="298"/>
                  </a:lnTo>
                  <a:lnTo>
                    <a:pt x="201" y="364"/>
                  </a:lnTo>
                  <a:lnTo>
                    <a:pt x="174" y="436"/>
                  </a:lnTo>
                  <a:lnTo>
                    <a:pt x="147" y="512"/>
                  </a:lnTo>
                  <a:lnTo>
                    <a:pt x="119" y="590"/>
                  </a:lnTo>
                  <a:lnTo>
                    <a:pt x="94" y="667"/>
                  </a:lnTo>
                  <a:lnTo>
                    <a:pt x="68" y="744"/>
                  </a:lnTo>
                  <a:lnTo>
                    <a:pt x="48" y="818"/>
                  </a:lnTo>
                  <a:lnTo>
                    <a:pt x="29" y="888"/>
                  </a:lnTo>
                  <a:lnTo>
                    <a:pt x="15" y="951"/>
                  </a:lnTo>
                  <a:lnTo>
                    <a:pt x="5" y="1009"/>
                  </a:lnTo>
                  <a:lnTo>
                    <a:pt x="0" y="1060"/>
                  </a:lnTo>
                  <a:lnTo>
                    <a:pt x="0" y="1107"/>
                  </a:lnTo>
                  <a:lnTo>
                    <a:pt x="5" y="1146"/>
                  </a:lnTo>
                  <a:lnTo>
                    <a:pt x="13" y="1182"/>
                  </a:lnTo>
                  <a:lnTo>
                    <a:pt x="25" y="1213"/>
                  </a:lnTo>
                  <a:lnTo>
                    <a:pt x="41" y="1242"/>
                  </a:lnTo>
                  <a:lnTo>
                    <a:pt x="61" y="1266"/>
                  </a:lnTo>
                  <a:lnTo>
                    <a:pt x="83" y="1288"/>
                  </a:lnTo>
                  <a:lnTo>
                    <a:pt x="109" y="1307"/>
                  </a:lnTo>
                  <a:lnTo>
                    <a:pt x="138" y="1324"/>
                  </a:lnTo>
                  <a:lnTo>
                    <a:pt x="189" y="1351"/>
                  </a:lnTo>
                  <a:lnTo>
                    <a:pt x="244" y="1373"/>
                  </a:lnTo>
                  <a:lnTo>
                    <a:pt x="302" y="1394"/>
                  </a:lnTo>
                  <a:lnTo>
                    <a:pt x="359" y="1413"/>
                  </a:lnTo>
                  <a:lnTo>
                    <a:pt x="412" y="1428"/>
                  </a:lnTo>
                  <a:lnTo>
                    <a:pt x="461" y="1440"/>
                  </a:lnTo>
                  <a:lnTo>
                    <a:pt x="501" y="1450"/>
                  </a:lnTo>
                  <a:lnTo>
                    <a:pt x="531" y="1459"/>
                  </a:lnTo>
                  <a:lnTo>
                    <a:pt x="554" y="1464"/>
                  </a:lnTo>
                  <a:lnTo>
                    <a:pt x="569" y="1467"/>
                  </a:lnTo>
                  <a:lnTo>
                    <a:pt x="578" y="1471"/>
                  </a:lnTo>
                  <a:lnTo>
                    <a:pt x="583" y="1471"/>
                  </a:lnTo>
                  <a:lnTo>
                    <a:pt x="584" y="147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60" name="Freeform 214"/>
            <p:cNvSpPr>
              <a:spLocks/>
            </p:cNvSpPr>
            <p:nvPr/>
          </p:nvSpPr>
          <p:spPr bwMode="auto">
            <a:xfrm>
              <a:off x="1717" y="3233"/>
              <a:ext cx="56" cy="27"/>
            </a:xfrm>
            <a:custGeom>
              <a:avLst/>
              <a:gdLst>
                <a:gd name="T0" fmla="*/ 7 w 56"/>
                <a:gd name="T1" fmla="*/ 0 h 27"/>
                <a:gd name="T2" fmla="*/ 56 w 56"/>
                <a:gd name="T3" fmla="*/ 27 h 27"/>
                <a:gd name="T4" fmla="*/ 0 w 56"/>
                <a:gd name="T5" fmla="*/ 27 h 27"/>
                <a:gd name="T6" fmla="*/ 0 60000 65536"/>
                <a:gd name="T7" fmla="*/ 0 60000 65536"/>
                <a:gd name="T8" fmla="*/ 0 60000 65536"/>
                <a:gd name="T9" fmla="*/ 0 w 56"/>
                <a:gd name="T10" fmla="*/ 0 h 27"/>
                <a:gd name="T11" fmla="*/ 56 w 5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7">
                  <a:moveTo>
                    <a:pt x="7" y="0"/>
                  </a:moveTo>
                  <a:lnTo>
                    <a:pt x="56" y="27"/>
                  </a:lnTo>
                  <a:lnTo>
                    <a:pt x="0" y="2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61" name="Rectangle 215"/>
            <p:cNvSpPr>
              <a:spLocks noChangeArrowheads="1"/>
            </p:cNvSpPr>
            <p:nvPr/>
          </p:nvSpPr>
          <p:spPr bwMode="auto">
            <a:xfrm>
              <a:off x="2033" y="2366"/>
              <a:ext cx="28" cy="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62" name="Freeform 216"/>
            <p:cNvSpPr>
              <a:spLocks noEditPoints="1"/>
            </p:cNvSpPr>
            <p:nvPr/>
          </p:nvSpPr>
          <p:spPr bwMode="auto">
            <a:xfrm>
              <a:off x="2067" y="2347"/>
              <a:ext cx="45" cy="47"/>
            </a:xfrm>
            <a:custGeom>
              <a:avLst/>
              <a:gdLst>
                <a:gd name="T0" fmla="*/ 19 w 45"/>
                <a:gd name="T1" fmla="*/ 43 h 47"/>
                <a:gd name="T2" fmla="*/ 9 w 45"/>
                <a:gd name="T3" fmla="*/ 47 h 47"/>
                <a:gd name="T4" fmla="*/ 2 w 45"/>
                <a:gd name="T5" fmla="*/ 43 h 47"/>
                <a:gd name="T6" fmla="*/ 0 w 45"/>
                <a:gd name="T7" fmla="*/ 38 h 47"/>
                <a:gd name="T8" fmla="*/ 4 w 45"/>
                <a:gd name="T9" fmla="*/ 28 h 47"/>
                <a:gd name="T10" fmla="*/ 16 w 45"/>
                <a:gd name="T11" fmla="*/ 21 h 47"/>
                <a:gd name="T12" fmla="*/ 24 w 45"/>
                <a:gd name="T13" fmla="*/ 12 h 47"/>
                <a:gd name="T14" fmla="*/ 24 w 45"/>
                <a:gd name="T15" fmla="*/ 6 h 47"/>
                <a:gd name="T16" fmla="*/ 21 w 45"/>
                <a:gd name="T17" fmla="*/ 4 h 47"/>
                <a:gd name="T18" fmla="*/ 18 w 45"/>
                <a:gd name="T19" fmla="*/ 2 h 47"/>
                <a:gd name="T20" fmla="*/ 12 w 45"/>
                <a:gd name="T21" fmla="*/ 4 h 47"/>
                <a:gd name="T22" fmla="*/ 11 w 45"/>
                <a:gd name="T23" fmla="*/ 6 h 47"/>
                <a:gd name="T24" fmla="*/ 12 w 45"/>
                <a:gd name="T25" fmla="*/ 9 h 47"/>
                <a:gd name="T26" fmla="*/ 14 w 45"/>
                <a:gd name="T27" fmla="*/ 12 h 47"/>
                <a:gd name="T28" fmla="*/ 12 w 45"/>
                <a:gd name="T29" fmla="*/ 17 h 47"/>
                <a:gd name="T30" fmla="*/ 7 w 45"/>
                <a:gd name="T31" fmla="*/ 19 h 47"/>
                <a:gd name="T32" fmla="*/ 2 w 45"/>
                <a:gd name="T33" fmla="*/ 16 h 47"/>
                <a:gd name="T34" fmla="*/ 0 w 45"/>
                <a:gd name="T35" fmla="*/ 12 h 47"/>
                <a:gd name="T36" fmla="*/ 4 w 45"/>
                <a:gd name="T37" fmla="*/ 6 h 47"/>
                <a:gd name="T38" fmla="*/ 12 w 45"/>
                <a:gd name="T39" fmla="*/ 2 h 47"/>
                <a:gd name="T40" fmla="*/ 23 w 45"/>
                <a:gd name="T41" fmla="*/ 0 h 47"/>
                <a:gd name="T42" fmla="*/ 33 w 45"/>
                <a:gd name="T43" fmla="*/ 2 h 47"/>
                <a:gd name="T44" fmla="*/ 38 w 45"/>
                <a:gd name="T45" fmla="*/ 9 h 47"/>
                <a:gd name="T46" fmla="*/ 38 w 45"/>
                <a:gd name="T47" fmla="*/ 17 h 47"/>
                <a:gd name="T48" fmla="*/ 38 w 45"/>
                <a:gd name="T49" fmla="*/ 36 h 47"/>
                <a:gd name="T50" fmla="*/ 38 w 45"/>
                <a:gd name="T51" fmla="*/ 40 h 47"/>
                <a:gd name="T52" fmla="*/ 40 w 45"/>
                <a:gd name="T53" fmla="*/ 40 h 47"/>
                <a:gd name="T54" fmla="*/ 41 w 45"/>
                <a:gd name="T55" fmla="*/ 40 h 47"/>
                <a:gd name="T56" fmla="*/ 45 w 45"/>
                <a:gd name="T57" fmla="*/ 40 h 47"/>
                <a:gd name="T58" fmla="*/ 40 w 45"/>
                <a:gd name="T59" fmla="*/ 45 h 47"/>
                <a:gd name="T60" fmla="*/ 33 w 45"/>
                <a:gd name="T61" fmla="*/ 47 h 47"/>
                <a:gd name="T62" fmla="*/ 28 w 45"/>
                <a:gd name="T63" fmla="*/ 45 h 47"/>
                <a:gd name="T64" fmla="*/ 24 w 45"/>
                <a:gd name="T65" fmla="*/ 40 h 47"/>
                <a:gd name="T66" fmla="*/ 24 w 45"/>
                <a:gd name="T67" fmla="*/ 21 h 47"/>
                <a:gd name="T68" fmla="*/ 16 w 45"/>
                <a:gd name="T69" fmla="*/ 28 h 47"/>
                <a:gd name="T70" fmla="*/ 14 w 45"/>
                <a:gd name="T71" fmla="*/ 33 h 47"/>
                <a:gd name="T72" fmla="*/ 16 w 45"/>
                <a:gd name="T73" fmla="*/ 36 h 47"/>
                <a:gd name="T74" fmla="*/ 19 w 45"/>
                <a:gd name="T75" fmla="*/ 38 h 47"/>
                <a:gd name="T76" fmla="*/ 24 w 45"/>
                <a:gd name="T77" fmla="*/ 36 h 4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5"/>
                <a:gd name="T118" fmla="*/ 0 h 47"/>
                <a:gd name="T119" fmla="*/ 45 w 45"/>
                <a:gd name="T120" fmla="*/ 47 h 4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5" h="47">
                  <a:moveTo>
                    <a:pt x="24" y="40"/>
                  </a:moveTo>
                  <a:lnTo>
                    <a:pt x="19" y="43"/>
                  </a:lnTo>
                  <a:lnTo>
                    <a:pt x="14" y="45"/>
                  </a:lnTo>
                  <a:lnTo>
                    <a:pt x="9" y="47"/>
                  </a:lnTo>
                  <a:lnTo>
                    <a:pt x="6" y="45"/>
                  </a:lnTo>
                  <a:lnTo>
                    <a:pt x="2" y="43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4" y="28"/>
                  </a:lnTo>
                  <a:lnTo>
                    <a:pt x="9" y="24"/>
                  </a:lnTo>
                  <a:lnTo>
                    <a:pt x="16" y="21"/>
                  </a:lnTo>
                  <a:lnTo>
                    <a:pt x="24" y="17"/>
                  </a:lnTo>
                  <a:lnTo>
                    <a:pt x="24" y="12"/>
                  </a:lnTo>
                  <a:lnTo>
                    <a:pt x="24" y="9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7" y="19"/>
                  </a:lnTo>
                  <a:lnTo>
                    <a:pt x="6" y="17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4" y="6"/>
                  </a:lnTo>
                  <a:lnTo>
                    <a:pt x="7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3" y="2"/>
                  </a:lnTo>
                  <a:lnTo>
                    <a:pt x="35" y="6"/>
                  </a:lnTo>
                  <a:lnTo>
                    <a:pt x="38" y="9"/>
                  </a:lnTo>
                  <a:lnTo>
                    <a:pt x="38" y="12"/>
                  </a:lnTo>
                  <a:lnTo>
                    <a:pt x="38" y="17"/>
                  </a:lnTo>
                  <a:lnTo>
                    <a:pt x="38" y="35"/>
                  </a:lnTo>
                  <a:lnTo>
                    <a:pt x="38" y="36"/>
                  </a:lnTo>
                  <a:lnTo>
                    <a:pt x="38" y="38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1" y="40"/>
                  </a:lnTo>
                  <a:lnTo>
                    <a:pt x="43" y="38"/>
                  </a:lnTo>
                  <a:lnTo>
                    <a:pt x="45" y="40"/>
                  </a:lnTo>
                  <a:lnTo>
                    <a:pt x="41" y="43"/>
                  </a:lnTo>
                  <a:lnTo>
                    <a:pt x="40" y="45"/>
                  </a:lnTo>
                  <a:lnTo>
                    <a:pt x="36" y="47"/>
                  </a:lnTo>
                  <a:lnTo>
                    <a:pt x="33" y="47"/>
                  </a:lnTo>
                  <a:lnTo>
                    <a:pt x="29" y="45"/>
                  </a:lnTo>
                  <a:lnTo>
                    <a:pt x="28" y="45"/>
                  </a:lnTo>
                  <a:lnTo>
                    <a:pt x="26" y="41"/>
                  </a:lnTo>
                  <a:lnTo>
                    <a:pt x="24" y="40"/>
                  </a:lnTo>
                  <a:close/>
                  <a:moveTo>
                    <a:pt x="24" y="36"/>
                  </a:moveTo>
                  <a:lnTo>
                    <a:pt x="24" y="21"/>
                  </a:lnTo>
                  <a:lnTo>
                    <a:pt x="19" y="24"/>
                  </a:lnTo>
                  <a:lnTo>
                    <a:pt x="16" y="28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14" y="35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9" y="38"/>
                  </a:lnTo>
                  <a:lnTo>
                    <a:pt x="21" y="38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63" name="Freeform 217"/>
            <p:cNvSpPr>
              <a:spLocks/>
            </p:cNvSpPr>
            <p:nvPr/>
          </p:nvSpPr>
          <p:spPr bwMode="auto">
            <a:xfrm>
              <a:off x="2117" y="2327"/>
              <a:ext cx="22" cy="65"/>
            </a:xfrm>
            <a:custGeom>
              <a:avLst/>
              <a:gdLst>
                <a:gd name="T0" fmla="*/ 17 w 22"/>
                <a:gd name="T1" fmla="*/ 0 h 65"/>
                <a:gd name="T2" fmla="*/ 17 w 22"/>
                <a:gd name="T3" fmla="*/ 55 h 65"/>
                <a:gd name="T4" fmla="*/ 19 w 22"/>
                <a:gd name="T5" fmla="*/ 60 h 65"/>
                <a:gd name="T6" fmla="*/ 19 w 22"/>
                <a:gd name="T7" fmla="*/ 61 h 65"/>
                <a:gd name="T8" fmla="*/ 21 w 22"/>
                <a:gd name="T9" fmla="*/ 63 h 65"/>
                <a:gd name="T10" fmla="*/ 22 w 22"/>
                <a:gd name="T11" fmla="*/ 63 h 65"/>
                <a:gd name="T12" fmla="*/ 22 w 22"/>
                <a:gd name="T13" fmla="*/ 65 h 65"/>
                <a:gd name="T14" fmla="*/ 0 w 22"/>
                <a:gd name="T15" fmla="*/ 65 h 65"/>
                <a:gd name="T16" fmla="*/ 0 w 22"/>
                <a:gd name="T17" fmla="*/ 63 h 65"/>
                <a:gd name="T18" fmla="*/ 2 w 22"/>
                <a:gd name="T19" fmla="*/ 63 h 65"/>
                <a:gd name="T20" fmla="*/ 3 w 22"/>
                <a:gd name="T21" fmla="*/ 61 h 65"/>
                <a:gd name="T22" fmla="*/ 3 w 22"/>
                <a:gd name="T23" fmla="*/ 60 h 65"/>
                <a:gd name="T24" fmla="*/ 5 w 22"/>
                <a:gd name="T25" fmla="*/ 55 h 65"/>
                <a:gd name="T26" fmla="*/ 5 w 22"/>
                <a:gd name="T27" fmla="*/ 10 h 65"/>
                <a:gd name="T28" fmla="*/ 3 w 22"/>
                <a:gd name="T29" fmla="*/ 5 h 65"/>
                <a:gd name="T30" fmla="*/ 3 w 22"/>
                <a:gd name="T31" fmla="*/ 3 h 65"/>
                <a:gd name="T32" fmla="*/ 2 w 22"/>
                <a:gd name="T33" fmla="*/ 2 h 65"/>
                <a:gd name="T34" fmla="*/ 0 w 22"/>
                <a:gd name="T35" fmla="*/ 2 h 65"/>
                <a:gd name="T36" fmla="*/ 0 w 22"/>
                <a:gd name="T37" fmla="*/ 0 h 65"/>
                <a:gd name="T38" fmla="*/ 17 w 22"/>
                <a:gd name="T39" fmla="*/ 0 h 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"/>
                <a:gd name="T61" fmla="*/ 0 h 65"/>
                <a:gd name="T62" fmla="*/ 22 w 22"/>
                <a:gd name="T63" fmla="*/ 65 h 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" h="65">
                  <a:moveTo>
                    <a:pt x="17" y="0"/>
                  </a:moveTo>
                  <a:lnTo>
                    <a:pt x="17" y="55"/>
                  </a:lnTo>
                  <a:lnTo>
                    <a:pt x="19" y="60"/>
                  </a:lnTo>
                  <a:lnTo>
                    <a:pt x="19" y="61"/>
                  </a:lnTo>
                  <a:lnTo>
                    <a:pt x="21" y="63"/>
                  </a:lnTo>
                  <a:lnTo>
                    <a:pt x="22" y="63"/>
                  </a:lnTo>
                  <a:lnTo>
                    <a:pt x="22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3" y="61"/>
                  </a:lnTo>
                  <a:lnTo>
                    <a:pt x="3" y="60"/>
                  </a:lnTo>
                  <a:lnTo>
                    <a:pt x="5" y="55"/>
                  </a:lnTo>
                  <a:lnTo>
                    <a:pt x="5" y="10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9943" name="Text Box 226"/>
          <p:cNvSpPr txBox="1">
            <a:spLocks noChangeArrowheads="1"/>
          </p:cNvSpPr>
          <p:nvPr/>
        </p:nvSpPr>
        <p:spPr bwMode="auto">
          <a:xfrm>
            <a:off x="381000" y="2036763"/>
            <a:ext cx="226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omic Sans MS" pitchFamily="66" charset="0"/>
              </a:rPr>
              <a:t>[noun</a:t>
            </a:r>
            <a:r>
              <a:rPr lang="en-US" sz="1800" b="1" baseline="-25000">
                <a:latin typeface="Comic Sans MS" pitchFamily="66" charset="0"/>
              </a:rPr>
              <a:t>i</a:t>
            </a:r>
            <a:r>
              <a:rPr lang="en-US" sz="1800" b="1">
                <a:latin typeface="Comic Sans MS" pitchFamily="66" charset="0"/>
              </a:rPr>
              <a:t>] eg. hospital</a:t>
            </a:r>
          </a:p>
        </p:txBody>
      </p:sp>
      <p:sp>
        <p:nvSpPr>
          <p:cNvPr id="39944" name="Text Box 227"/>
          <p:cNvSpPr txBox="1">
            <a:spLocks noChangeArrowheads="1"/>
          </p:cNvSpPr>
          <p:nvPr/>
        </p:nvSpPr>
        <p:spPr bwMode="auto">
          <a:xfrm>
            <a:off x="381000" y="2417763"/>
            <a:ext cx="2092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omic Sans MS" pitchFamily="66" charset="0"/>
              </a:rPr>
              <a:t>[adj</a:t>
            </a:r>
            <a:r>
              <a:rPr lang="en-US" sz="1800" b="1" baseline="-25000">
                <a:latin typeface="Comic Sans MS" pitchFamily="66" charset="0"/>
              </a:rPr>
              <a:t>al</a:t>
            </a:r>
            <a:r>
              <a:rPr lang="en-US" sz="1800" b="1">
                <a:latin typeface="Comic Sans MS" pitchFamily="66" charset="0"/>
              </a:rPr>
              <a:t>] eg. formal</a:t>
            </a:r>
          </a:p>
        </p:txBody>
      </p:sp>
      <p:sp>
        <p:nvSpPr>
          <p:cNvPr id="39945" name="Text Box 228"/>
          <p:cNvSpPr txBox="1">
            <a:spLocks noChangeArrowheads="1"/>
          </p:cNvSpPr>
          <p:nvPr/>
        </p:nvSpPr>
        <p:spPr bwMode="auto">
          <a:xfrm>
            <a:off x="381000" y="2874963"/>
            <a:ext cx="2328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omic Sans MS" pitchFamily="66" charset="0"/>
              </a:rPr>
              <a:t>[adj</a:t>
            </a:r>
            <a:r>
              <a:rPr lang="en-US" sz="1800" b="1" baseline="-25000">
                <a:latin typeface="Comic Sans MS" pitchFamily="66" charset="0"/>
              </a:rPr>
              <a:t>ous</a:t>
            </a:r>
            <a:r>
              <a:rPr lang="en-US" sz="1800" b="1">
                <a:latin typeface="Comic Sans MS" pitchFamily="66" charset="0"/>
              </a:rPr>
              <a:t>] eg. arduous</a:t>
            </a:r>
          </a:p>
        </p:txBody>
      </p:sp>
      <p:sp>
        <p:nvSpPr>
          <p:cNvPr id="39946" name="Text Box 229"/>
          <p:cNvSpPr txBox="1">
            <a:spLocks noChangeArrowheads="1"/>
          </p:cNvSpPr>
          <p:nvPr/>
        </p:nvSpPr>
        <p:spPr bwMode="auto">
          <a:xfrm>
            <a:off x="381000" y="3255963"/>
            <a:ext cx="247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omic Sans MS" pitchFamily="66" charset="0"/>
              </a:rPr>
              <a:t>[verb</a:t>
            </a:r>
            <a:r>
              <a:rPr lang="en-US" sz="1800" b="1" baseline="-25000">
                <a:latin typeface="Comic Sans MS" pitchFamily="66" charset="0"/>
              </a:rPr>
              <a:t>j</a:t>
            </a:r>
            <a:r>
              <a:rPr lang="en-US" sz="1800" b="1">
                <a:latin typeface="Comic Sans MS" pitchFamily="66" charset="0"/>
              </a:rPr>
              <a:t>] eg. speculate</a:t>
            </a:r>
          </a:p>
        </p:txBody>
      </p:sp>
      <p:sp>
        <p:nvSpPr>
          <p:cNvPr id="39947" name="Text Box 230"/>
          <p:cNvSpPr txBox="1">
            <a:spLocks noChangeArrowheads="1"/>
          </p:cNvSpPr>
          <p:nvPr/>
        </p:nvSpPr>
        <p:spPr bwMode="auto">
          <a:xfrm>
            <a:off x="381000" y="3713163"/>
            <a:ext cx="241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omic Sans MS" pitchFamily="66" charset="0"/>
              </a:rPr>
              <a:t>[verb</a:t>
            </a:r>
            <a:r>
              <a:rPr lang="en-US" sz="1800" b="1" baseline="-25000">
                <a:latin typeface="Comic Sans MS" pitchFamily="66" charset="0"/>
              </a:rPr>
              <a:t>k</a:t>
            </a:r>
            <a:r>
              <a:rPr lang="en-US" sz="1800" b="1">
                <a:latin typeface="Comic Sans MS" pitchFamily="66" charset="0"/>
              </a:rPr>
              <a:t>] eg. conserve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503 Initial Survey (2016)</a:t>
            </a:r>
            <a:endParaRPr lang="en-C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234733"/>
              </p:ext>
            </p:extLst>
          </p:nvPr>
        </p:nvGraphicFramePr>
        <p:xfrm>
          <a:off x="94195" y="4491530"/>
          <a:ext cx="8670334" cy="1357695"/>
        </p:xfrm>
        <a:graphic>
          <a:graphicData uri="http://schemas.openxmlformats.org/drawingml/2006/table">
            <a:tbl>
              <a:tblPr/>
              <a:tblGrid>
                <a:gridCol w="788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8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8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82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82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82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82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82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82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67533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Neural Nets, Deep Learning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Context-Free Grammar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Probabilistic Context-Free Grammar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First-Order Logics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Statistical Relational Models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Dynamic Programming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Search Algorithms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Java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Python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Linguistics</a:t>
                      </a:r>
                      <a:endParaRPr lang="en-CA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Linear Alg.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27"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3.75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3.65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2.9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5.15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3.4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727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2.65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2.37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2.05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2.70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2.24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2.48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2.57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2.53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2.45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2.23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2.33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038C4B-3C02-4141-974E-837A33842157}" type="datetime1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CF365-D4E7-4C98-9B52-6ADDFCC631D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8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3872899"/>
              </p:ext>
            </p:extLst>
          </p:nvPr>
        </p:nvGraphicFramePr>
        <p:xfrm>
          <a:off x="170090" y="2442365"/>
          <a:ext cx="8879717" cy="1571055"/>
        </p:xfrm>
        <a:graphic>
          <a:graphicData uri="http://schemas.openxmlformats.org/drawingml/2006/table">
            <a:tbl>
              <a:tblPr/>
              <a:tblGrid>
                <a:gridCol w="781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6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9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36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1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1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1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15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15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57905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Regular Expressions &amp; Finite State Automata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Finite State Transducers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Hidden-Markov Models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Conditional Probability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Bayes' Rule/Theorem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Entropy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Supervised </a:t>
                      </a:r>
                      <a:r>
                        <a:rPr lang="en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Classification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Unsupervised Learning (e.g., clustering)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Graphical Models: Bayesian Networks, HMM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Graphical Models: CRFs, LDA topic models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259"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4.6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2.75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7.25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6.15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4.95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3.15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259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2.35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1.94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2.58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2.05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2.55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2.74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2.74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2.96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2.65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2.08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5844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C36E2E8-A5CD-4DBD-9220-DF0DDD3A1D56}" type="datetime1">
              <a:rPr lang="en-US" smtClean="0"/>
              <a:t>1/9/2019</a:t>
            </a:fld>
            <a:endParaRPr lang="en-US"/>
          </a:p>
        </p:txBody>
      </p:sp>
      <p:sp>
        <p:nvSpPr>
          <p:cNvPr id="102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102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CFEBD0-D119-42A7-B4BE-FB1BEF82292A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02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GOAL2: Morphological Parsing/Generation (vs. Recognition)</a:t>
            </a:r>
          </a:p>
        </p:txBody>
      </p:sp>
      <p:sp>
        <p:nvSpPr>
          <p:cNvPr id="10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063" y="1962150"/>
            <a:ext cx="8821737" cy="4114800"/>
          </a:xfrm>
        </p:spPr>
        <p:txBody>
          <a:bodyPr/>
          <a:lstStyle/>
          <a:p>
            <a:pPr eaLnBrk="1" hangingPunct="1"/>
            <a:r>
              <a:rPr lang="en-US" smtClean="0"/>
              <a:t>Recognition is usually not quite what we need. </a:t>
            </a:r>
          </a:p>
          <a:p>
            <a:pPr lvl="1" eaLnBrk="1" hangingPunct="1"/>
            <a:r>
              <a:rPr lang="en-US" smtClean="0"/>
              <a:t>Usually given a word we need to find: the </a:t>
            </a:r>
            <a:r>
              <a:rPr lang="en-US" smtClean="0">
                <a:solidFill>
                  <a:schemeClr val="accent2"/>
                </a:solidFill>
              </a:rPr>
              <a:t>stem</a:t>
            </a:r>
            <a:r>
              <a:rPr lang="en-US" smtClean="0"/>
              <a:t> and its </a:t>
            </a:r>
            <a:r>
              <a:rPr lang="en-US" smtClean="0">
                <a:solidFill>
                  <a:schemeClr val="accent2"/>
                </a:solidFill>
              </a:rPr>
              <a:t>class</a:t>
            </a:r>
            <a:r>
              <a:rPr lang="en-US" smtClean="0"/>
              <a:t> and </a:t>
            </a:r>
            <a:r>
              <a:rPr lang="en-US" smtClean="0">
                <a:solidFill>
                  <a:schemeClr val="accent2"/>
                </a:solidFill>
              </a:rPr>
              <a:t>morphological features</a:t>
            </a:r>
            <a:r>
              <a:rPr lang="en-US" smtClean="0"/>
              <a:t> (</a:t>
            </a:r>
            <a:r>
              <a:rPr lang="en-US" smtClean="0">
                <a:solidFill>
                  <a:schemeClr val="accent2"/>
                </a:solidFill>
              </a:rPr>
              <a:t>parsing</a:t>
            </a:r>
            <a:r>
              <a:rPr lang="en-US" smtClean="0"/>
              <a:t>)</a:t>
            </a:r>
          </a:p>
          <a:p>
            <a:pPr lvl="1" eaLnBrk="1" hangingPunct="1"/>
            <a:r>
              <a:rPr lang="en-US" smtClean="0"/>
              <a:t>Or we have a </a:t>
            </a:r>
            <a:r>
              <a:rPr lang="en-US" smtClean="0">
                <a:solidFill>
                  <a:schemeClr val="accent2"/>
                </a:solidFill>
              </a:rPr>
              <a:t>stem</a:t>
            </a:r>
            <a:r>
              <a:rPr lang="en-US" smtClean="0"/>
              <a:t> and its </a:t>
            </a:r>
            <a:r>
              <a:rPr lang="en-US" smtClean="0">
                <a:solidFill>
                  <a:schemeClr val="accent2"/>
                </a:solidFill>
              </a:rPr>
              <a:t>class</a:t>
            </a:r>
            <a:r>
              <a:rPr lang="en-US" smtClean="0"/>
              <a:t> and </a:t>
            </a:r>
            <a:r>
              <a:rPr lang="en-US" smtClean="0">
                <a:solidFill>
                  <a:schemeClr val="accent2"/>
                </a:solidFill>
              </a:rPr>
              <a:t>morphological features</a:t>
            </a:r>
            <a:r>
              <a:rPr lang="en-US" smtClean="0"/>
              <a:t> and we want to produce the word (</a:t>
            </a:r>
            <a:r>
              <a:rPr lang="en-US" smtClean="0">
                <a:solidFill>
                  <a:schemeClr val="accent2"/>
                </a:solidFill>
              </a:rPr>
              <a:t>production/generation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Examples (parsing)</a:t>
            </a:r>
          </a:p>
          <a:p>
            <a:pPr lvl="1" eaLnBrk="1" hangingPunct="1"/>
            <a:r>
              <a:rPr lang="en-US" smtClean="0"/>
              <a:t>From “</a:t>
            </a:r>
            <a:r>
              <a:rPr lang="en-US" smtClean="0">
                <a:solidFill>
                  <a:srgbClr val="A50021"/>
                </a:solidFill>
                <a:latin typeface="Courier New" pitchFamily="49" charset="0"/>
              </a:rPr>
              <a:t>cats”</a:t>
            </a:r>
            <a:r>
              <a:rPr lang="en-US" smtClean="0"/>
              <a:t> to “</a:t>
            </a:r>
            <a:r>
              <a:rPr lang="en-US" smtClean="0">
                <a:solidFill>
                  <a:srgbClr val="A50021"/>
                </a:solidFill>
                <a:latin typeface="Courier New" pitchFamily="49" charset="0"/>
              </a:rPr>
              <a:t>cat +N +PL”</a:t>
            </a:r>
          </a:p>
          <a:p>
            <a:pPr lvl="1" eaLnBrk="1" hangingPunct="1"/>
            <a:r>
              <a:rPr lang="en-US" smtClean="0"/>
              <a:t>From </a:t>
            </a:r>
            <a:r>
              <a:rPr lang="en-US" smtClean="0">
                <a:solidFill>
                  <a:srgbClr val="A50021"/>
                </a:solidFill>
                <a:latin typeface="Courier New" pitchFamily="49" charset="0"/>
              </a:rPr>
              <a:t>“lies” </a:t>
            </a:r>
            <a:r>
              <a:rPr lang="en-US" smtClean="0"/>
              <a:t>to</a:t>
            </a:r>
            <a:r>
              <a:rPr lang="en-US" smtClean="0">
                <a:solidFill>
                  <a:srgbClr val="A50021"/>
                </a:solidFill>
                <a:latin typeface="Courier New" pitchFamily="49" charset="0"/>
              </a:rPr>
              <a:t> ……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42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0075" y="5346700"/>
              <a:ext cx="1014413" cy="519113"/>
            </p14:xfrm>
          </p:contentPart>
        </mc:Choice>
        <mc:Fallback xmlns="">
          <p:pic>
            <p:nvPicPr>
              <p:cNvPr id="10242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6115" y="5338414"/>
                <a:ext cx="1030612" cy="534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43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1575" y="5430838"/>
              <a:ext cx="2041525" cy="347662"/>
            </p14:xfrm>
          </p:contentPart>
        </mc:Choice>
        <mc:Fallback xmlns="">
          <p:pic>
            <p:nvPicPr>
              <p:cNvPr id="10243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02215" y="5423280"/>
                <a:ext cx="2062045" cy="361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44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97250" y="5583238"/>
              <a:ext cx="1230313" cy="555625"/>
            </p14:xfrm>
          </p:contentPart>
        </mc:Choice>
        <mc:Fallback xmlns="">
          <p:pic>
            <p:nvPicPr>
              <p:cNvPr id="10244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90771" y="5576396"/>
                <a:ext cx="1247231" cy="5721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45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4738" y="5910263"/>
              <a:ext cx="577850" cy="242887"/>
            </p14:xfrm>
          </p:contentPart>
        </mc:Choice>
        <mc:Fallback xmlns="">
          <p:pic>
            <p:nvPicPr>
              <p:cNvPr id="10245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78617" y="5901614"/>
                <a:ext cx="594411" cy="260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09750" y="5357813"/>
              <a:ext cx="1169988" cy="569912"/>
            </p14:xfrm>
          </p:contentPart>
        </mc:Choice>
        <mc:Fallback xmlns="">
          <p:pic>
            <p:nvPicPr>
              <p:cNvPr id="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03630" y="5347012"/>
                <a:ext cx="1188348" cy="59367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AD021E6-DCF3-4252-B097-92ED35C530E0}" type="datetime1">
              <a:rPr lang="en-US" smtClean="0"/>
              <a:t>1/9/2019</a:t>
            </a:fld>
            <a:endParaRPr lang="en-US"/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C0D900-55FA-491C-B3E1-83F8528FC857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Computational problems in Morphology</a:t>
            </a:r>
          </a:p>
        </p:txBody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1676400"/>
          </a:xfrm>
        </p:spPr>
        <p:txBody>
          <a:bodyPr/>
          <a:lstStyle/>
          <a:p>
            <a:pPr marL="533400" indent="-533400" eaLnBrk="1" hangingPunct="1"/>
            <a:r>
              <a:rPr lang="en-US" sz="3200" smtClean="0">
                <a:solidFill>
                  <a:schemeClr val="accent2"/>
                </a:solidFill>
              </a:rPr>
              <a:t>Recognition</a:t>
            </a:r>
            <a:r>
              <a:rPr lang="en-US" sz="3200" smtClean="0"/>
              <a:t>: recognize whether a string is an English word (FSA)</a:t>
            </a:r>
          </a:p>
          <a:p>
            <a:pPr marL="533400" indent="-533400" eaLnBrk="1" hangingPunct="1"/>
            <a:r>
              <a:rPr lang="en-US" sz="3200" smtClean="0">
                <a:solidFill>
                  <a:schemeClr val="accent2"/>
                </a:solidFill>
              </a:rPr>
              <a:t>Parsing/Generation</a:t>
            </a:r>
            <a:r>
              <a:rPr lang="en-US" sz="3200" smtClean="0"/>
              <a:t>: </a:t>
            </a:r>
          </a:p>
        </p:txBody>
      </p:sp>
      <p:sp>
        <p:nvSpPr>
          <p:cNvPr id="11272" name="Text Box 4"/>
          <p:cNvSpPr txBox="1">
            <a:spLocks noChangeArrowheads="1"/>
          </p:cNvSpPr>
          <p:nvPr/>
        </p:nvSpPr>
        <p:spPr bwMode="auto">
          <a:xfrm>
            <a:off x="1219200" y="3276600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word</a:t>
            </a:r>
          </a:p>
        </p:txBody>
      </p:sp>
      <p:sp>
        <p:nvSpPr>
          <p:cNvPr id="11273" name="Oval 5"/>
          <p:cNvSpPr>
            <a:spLocks noChangeArrowheads="1"/>
          </p:cNvSpPr>
          <p:nvPr/>
        </p:nvSpPr>
        <p:spPr bwMode="auto">
          <a:xfrm>
            <a:off x="2714625" y="3206750"/>
            <a:ext cx="1379538" cy="5730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Line 6"/>
          <p:cNvSpPr>
            <a:spLocks noChangeShapeType="1"/>
          </p:cNvSpPr>
          <p:nvPr/>
        </p:nvSpPr>
        <p:spPr bwMode="auto">
          <a:xfrm>
            <a:off x="2025650" y="3492500"/>
            <a:ext cx="688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75" name="Line 7"/>
          <p:cNvSpPr>
            <a:spLocks noChangeShapeType="1"/>
          </p:cNvSpPr>
          <p:nvPr/>
        </p:nvSpPr>
        <p:spPr bwMode="auto">
          <a:xfrm flipV="1">
            <a:off x="4094163" y="3149600"/>
            <a:ext cx="620712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76" name="Line 8"/>
          <p:cNvSpPr>
            <a:spLocks noChangeShapeType="1"/>
          </p:cNvSpPr>
          <p:nvPr/>
        </p:nvSpPr>
        <p:spPr bwMode="auto">
          <a:xfrm>
            <a:off x="4094163" y="3492500"/>
            <a:ext cx="620712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77" name="Text Box 9"/>
          <p:cNvSpPr txBox="1">
            <a:spLocks noChangeArrowheads="1"/>
          </p:cNvSpPr>
          <p:nvPr/>
        </p:nvSpPr>
        <p:spPr bwMode="auto">
          <a:xfrm>
            <a:off x="4800600" y="2895600"/>
            <a:ext cx="352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stem, class, lexical features</a:t>
            </a:r>
          </a:p>
        </p:txBody>
      </p:sp>
      <p:sp>
        <p:nvSpPr>
          <p:cNvPr id="11278" name="Text Box 10"/>
          <p:cNvSpPr txBox="1">
            <a:spLocks noChangeArrowheads="1"/>
          </p:cNvSpPr>
          <p:nvPr/>
        </p:nvSpPr>
        <p:spPr bwMode="auto">
          <a:xfrm>
            <a:off x="4953000" y="350520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….</a:t>
            </a:r>
          </a:p>
        </p:txBody>
      </p:sp>
      <p:sp>
        <p:nvSpPr>
          <p:cNvPr id="11279" name="Text Box 11"/>
          <p:cNvSpPr txBox="1">
            <a:spLocks noChangeArrowheads="1"/>
          </p:cNvSpPr>
          <p:nvPr/>
        </p:nvSpPr>
        <p:spPr bwMode="auto">
          <a:xfrm>
            <a:off x="4267200" y="320040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….</a:t>
            </a:r>
          </a:p>
        </p:txBody>
      </p:sp>
      <p:sp>
        <p:nvSpPr>
          <p:cNvPr id="11280" name="Text Box 12"/>
          <p:cNvSpPr txBox="1">
            <a:spLocks noChangeArrowheads="1"/>
          </p:cNvSpPr>
          <p:nvPr/>
        </p:nvSpPr>
        <p:spPr bwMode="auto">
          <a:xfrm>
            <a:off x="1171575" y="427672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lies</a:t>
            </a:r>
          </a:p>
        </p:txBody>
      </p:sp>
      <p:sp>
        <p:nvSpPr>
          <p:cNvPr id="11281" name="Oval 13"/>
          <p:cNvSpPr>
            <a:spLocks noChangeArrowheads="1"/>
          </p:cNvSpPr>
          <p:nvPr/>
        </p:nvSpPr>
        <p:spPr bwMode="auto">
          <a:xfrm>
            <a:off x="2895600" y="4114800"/>
            <a:ext cx="1379538" cy="5730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Line 14"/>
          <p:cNvSpPr>
            <a:spLocks noChangeShapeType="1"/>
          </p:cNvSpPr>
          <p:nvPr/>
        </p:nvSpPr>
        <p:spPr bwMode="auto">
          <a:xfrm>
            <a:off x="2206625" y="4402138"/>
            <a:ext cx="688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83" name="Line 15"/>
          <p:cNvSpPr>
            <a:spLocks noChangeShapeType="1"/>
          </p:cNvSpPr>
          <p:nvPr/>
        </p:nvSpPr>
        <p:spPr bwMode="auto">
          <a:xfrm flipV="1">
            <a:off x="4275138" y="4057650"/>
            <a:ext cx="620712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84" name="Line 16"/>
          <p:cNvSpPr>
            <a:spLocks noChangeShapeType="1"/>
          </p:cNvSpPr>
          <p:nvPr/>
        </p:nvSpPr>
        <p:spPr bwMode="auto">
          <a:xfrm>
            <a:off x="4275138" y="4402138"/>
            <a:ext cx="620712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85" name="Text Box 17"/>
          <p:cNvSpPr txBox="1">
            <a:spLocks noChangeArrowheads="1"/>
          </p:cNvSpPr>
          <p:nvPr/>
        </p:nvSpPr>
        <p:spPr bwMode="auto">
          <a:xfrm>
            <a:off x="5102225" y="3898900"/>
            <a:ext cx="200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lie +N +PL</a:t>
            </a:r>
          </a:p>
        </p:txBody>
      </p:sp>
      <p:sp>
        <p:nvSpPr>
          <p:cNvPr id="11286" name="Text Box 18"/>
          <p:cNvSpPr txBox="1">
            <a:spLocks noChangeArrowheads="1"/>
          </p:cNvSpPr>
          <p:nvPr/>
        </p:nvSpPr>
        <p:spPr bwMode="auto">
          <a:xfrm>
            <a:off x="5102225" y="4468813"/>
            <a:ext cx="21923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lie +V +3SG</a:t>
            </a:r>
          </a:p>
        </p:txBody>
      </p:sp>
      <p:sp>
        <p:nvSpPr>
          <p:cNvPr id="11287" name="Rectangle 19"/>
          <p:cNvSpPr>
            <a:spLocks noChangeArrowheads="1"/>
          </p:cNvSpPr>
          <p:nvPr/>
        </p:nvSpPr>
        <p:spPr bwMode="auto">
          <a:xfrm>
            <a:off x="381000" y="48006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Stemming</a:t>
            </a:r>
            <a:r>
              <a:rPr lang="en-US" sz="3200" b="1">
                <a:latin typeface="Comic Sans MS" pitchFamily="66" charset="0"/>
              </a:rPr>
              <a:t>:</a:t>
            </a:r>
          </a:p>
        </p:txBody>
      </p:sp>
      <p:sp>
        <p:nvSpPr>
          <p:cNvPr id="11288" name="Text Box 20"/>
          <p:cNvSpPr txBox="1">
            <a:spLocks noChangeArrowheads="1"/>
          </p:cNvSpPr>
          <p:nvPr/>
        </p:nvSpPr>
        <p:spPr bwMode="auto">
          <a:xfrm>
            <a:off x="1247775" y="5403850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word</a:t>
            </a:r>
          </a:p>
        </p:txBody>
      </p:sp>
      <p:sp>
        <p:nvSpPr>
          <p:cNvPr id="11289" name="Oval 21"/>
          <p:cNvSpPr>
            <a:spLocks noChangeArrowheads="1"/>
          </p:cNvSpPr>
          <p:nvPr/>
        </p:nvSpPr>
        <p:spPr bwMode="auto">
          <a:xfrm>
            <a:off x="2743200" y="5334000"/>
            <a:ext cx="1379538" cy="5730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0" name="Line 22"/>
          <p:cNvSpPr>
            <a:spLocks noChangeShapeType="1"/>
          </p:cNvSpPr>
          <p:nvPr/>
        </p:nvSpPr>
        <p:spPr bwMode="auto">
          <a:xfrm>
            <a:off x="2054225" y="5619750"/>
            <a:ext cx="688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91" name="Line 23"/>
          <p:cNvSpPr>
            <a:spLocks noChangeShapeType="1"/>
          </p:cNvSpPr>
          <p:nvPr/>
        </p:nvSpPr>
        <p:spPr bwMode="auto">
          <a:xfrm flipV="1">
            <a:off x="4122738" y="5276850"/>
            <a:ext cx="620712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92" name="Line 24"/>
          <p:cNvSpPr>
            <a:spLocks noChangeShapeType="1"/>
          </p:cNvSpPr>
          <p:nvPr/>
        </p:nvSpPr>
        <p:spPr bwMode="auto">
          <a:xfrm>
            <a:off x="4122738" y="5619750"/>
            <a:ext cx="620712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93" name="Text Box 25"/>
          <p:cNvSpPr txBox="1">
            <a:spLocks noChangeArrowheads="1"/>
          </p:cNvSpPr>
          <p:nvPr/>
        </p:nvSpPr>
        <p:spPr bwMode="auto">
          <a:xfrm>
            <a:off x="4829175" y="502285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stem</a:t>
            </a:r>
          </a:p>
        </p:txBody>
      </p:sp>
      <p:sp>
        <p:nvSpPr>
          <p:cNvPr id="11294" name="Text Box 26"/>
          <p:cNvSpPr txBox="1">
            <a:spLocks noChangeArrowheads="1"/>
          </p:cNvSpPr>
          <p:nvPr/>
        </p:nvSpPr>
        <p:spPr bwMode="auto">
          <a:xfrm>
            <a:off x="4981575" y="563245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….</a:t>
            </a:r>
          </a:p>
        </p:txBody>
      </p:sp>
      <p:sp>
        <p:nvSpPr>
          <p:cNvPr id="11295" name="Text Box 27"/>
          <p:cNvSpPr txBox="1">
            <a:spLocks noChangeArrowheads="1"/>
          </p:cNvSpPr>
          <p:nvPr/>
        </p:nvSpPr>
        <p:spPr bwMode="auto">
          <a:xfrm>
            <a:off x="228600" y="4191000"/>
            <a:ext cx="91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e.g.,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266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4700" y="4348163"/>
              <a:ext cx="1208088" cy="565150"/>
            </p14:xfrm>
          </p:contentPart>
        </mc:Choice>
        <mc:Fallback xmlns="">
          <p:pic>
            <p:nvPicPr>
              <p:cNvPr id="11266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47860" y="4341324"/>
                <a:ext cx="1224647" cy="58134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0EBB3F5-2FC7-4DB7-8EAC-732277335F70}" type="datetime1">
              <a:rPr lang="en-US" smtClean="0"/>
              <a:t>1/9/2019</a:t>
            </a:fld>
            <a:endParaRPr lang="en-US"/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CA1EA8-BA23-4B2D-B66D-AA5B8FA8EB52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Finite State Transducers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1608138"/>
            <a:ext cx="7772400" cy="4114800"/>
          </a:xfrm>
        </p:spPr>
        <p:txBody>
          <a:bodyPr/>
          <a:lstStyle/>
          <a:p>
            <a:pPr eaLnBrk="1" hangingPunct="1"/>
            <a:r>
              <a:rPr lang="en-US" sz="3200" smtClean="0"/>
              <a:t>FSA cannot help….</a:t>
            </a:r>
          </a:p>
          <a:p>
            <a:pPr eaLnBrk="1" hangingPunct="1"/>
            <a:r>
              <a:rPr lang="en-US" sz="3200" smtClean="0"/>
              <a:t>The simple story</a:t>
            </a:r>
          </a:p>
          <a:p>
            <a:pPr lvl="1" eaLnBrk="1" hangingPunct="1"/>
            <a:r>
              <a:rPr lang="en-US" sz="2800" smtClean="0"/>
              <a:t>Add another tape</a:t>
            </a:r>
          </a:p>
          <a:p>
            <a:pPr lvl="1" eaLnBrk="1" hangingPunct="1"/>
            <a:r>
              <a:rPr lang="en-US" sz="2800" smtClean="0"/>
              <a:t>Add extra symbols to the transitions</a:t>
            </a:r>
          </a:p>
          <a:p>
            <a:pPr lvl="1" eaLnBrk="1" hangingPunct="1"/>
            <a:endParaRPr lang="en-US" sz="2800" smtClean="0"/>
          </a:p>
          <a:p>
            <a:pPr lvl="1" eaLnBrk="1" hangingPunct="1"/>
            <a:r>
              <a:rPr lang="en-US" sz="2800" smtClean="0"/>
              <a:t>On one tape we read “</a:t>
            </a:r>
            <a:r>
              <a:rPr lang="en-US" sz="2800" smtClean="0">
                <a:solidFill>
                  <a:srgbClr val="A50021"/>
                </a:solidFill>
                <a:latin typeface="Courier New" pitchFamily="49" charset="0"/>
              </a:rPr>
              <a:t>cats</a:t>
            </a:r>
            <a:r>
              <a:rPr lang="en-US" sz="2800" smtClean="0"/>
              <a:t>”, on the other we write “</a:t>
            </a:r>
            <a:r>
              <a:rPr lang="en-US" sz="2800" smtClean="0">
                <a:solidFill>
                  <a:srgbClr val="A50021"/>
                </a:solidFill>
                <a:latin typeface="Courier New" pitchFamily="49" charset="0"/>
              </a:rPr>
              <a:t>cat +N +PL</a:t>
            </a:r>
            <a:r>
              <a:rPr lang="en-US" sz="2800" smtClean="0"/>
              <a:t>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29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16400" y="4699000"/>
              <a:ext cx="2343150" cy="579438"/>
            </p14:xfrm>
          </p:contentPart>
        </mc:Choice>
        <mc:Fallback xmlns="">
          <p:pic>
            <p:nvPicPr>
              <p:cNvPr id="1229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13520" y="4690722"/>
                <a:ext cx="2357549" cy="59635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AF51991-0B9F-492D-AD25-812DDF969F2B}" type="datetime1">
              <a:rPr lang="en-US" smtClean="0"/>
              <a:t>1/9/2019</a:t>
            </a:fld>
            <a:endParaRPr lang="en-US"/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D24895-ADEE-4494-BBCF-24D48E155338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FSTs</a:t>
            </a:r>
          </a:p>
        </p:txBody>
      </p:sp>
      <p:sp>
        <p:nvSpPr>
          <p:cNvPr id="40966" name="Line 3"/>
          <p:cNvSpPr>
            <a:spLocks noChangeShapeType="1"/>
          </p:cNvSpPr>
          <p:nvPr/>
        </p:nvSpPr>
        <p:spPr bwMode="auto">
          <a:xfrm>
            <a:off x="1981200" y="3886200"/>
            <a:ext cx="667543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67" name="Line 4"/>
          <p:cNvSpPr>
            <a:spLocks noChangeShapeType="1"/>
          </p:cNvSpPr>
          <p:nvPr/>
        </p:nvSpPr>
        <p:spPr bwMode="auto">
          <a:xfrm>
            <a:off x="1925638" y="4446588"/>
            <a:ext cx="66786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68" name="Line 5"/>
          <p:cNvSpPr>
            <a:spLocks noChangeShapeType="1"/>
          </p:cNvSpPr>
          <p:nvPr/>
        </p:nvSpPr>
        <p:spPr bwMode="auto">
          <a:xfrm>
            <a:off x="2581275" y="3870325"/>
            <a:ext cx="3175" cy="595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69" name="Line 6"/>
          <p:cNvSpPr>
            <a:spLocks noChangeShapeType="1"/>
          </p:cNvSpPr>
          <p:nvPr/>
        </p:nvSpPr>
        <p:spPr bwMode="auto">
          <a:xfrm>
            <a:off x="3368675" y="3870325"/>
            <a:ext cx="1588" cy="595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0" name="Line 7"/>
          <p:cNvSpPr>
            <a:spLocks noChangeShapeType="1"/>
          </p:cNvSpPr>
          <p:nvPr/>
        </p:nvSpPr>
        <p:spPr bwMode="auto">
          <a:xfrm>
            <a:off x="4122738" y="3870325"/>
            <a:ext cx="1587" cy="595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1" name="Line 8"/>
          <p:cNvSpPr>
            <a:spLocks noChangeShapeType="1"/>
          </p:cNvSpPr>
          <p:nvPr/>
        </p:nvSpPr>
        <p:spPr bwMode="auto">
          <a:xfrm>
            <a:off x="4905375" y="3870325"/>
            <a:ext cx="3175" cy="595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2" name="Line 9"/>
          <p:cNvSpPr>
            <a:spLocks noChangeShapeType="1"/>
          </p:cNvSpPr>
          <p:nvPr/>
        </p:nvSpPr>
        <p:spPr bwMode="auto">
          <a:xfrm>
            <a:off x="5705475" y="3894138"/>
            <a:ext cx="1588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3" name="Line 10"/>
          <p:cNvSpPr>
            <a:spLocks noChangeShapeType="1"/>
          </p:cNvSpPr>
          <p:nvPr/>
        </p:nvSpPr>
        <p:spPr bwMode="auto">
          <a:xfrm>
            <a:off x="6488113" y="3894138"/>
            <a:ext cx="1587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4" name="Line 11"/>
          <p:cNvSpPr>
            <a:spLocks noChangeShapeType="1"/>
          </p:cNvSpPr>
          <p:nvPr/>
        </p:nvSpPr>
        <p:spPr bwMode="auto">
          <a:xfrm>
            <a:off x="7245350" y="3894138"/>
            <a:ext cx="3175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5" name="Line 12"/>
          <p:cNvSpPr>
            <a:spLocks noChangeShapeType="1"/>
          </p:cNvSpPr>
          <p:nvPr/>
        </p:nvSpPr>
        <p:spPr bwMode="auto">
          <a:xfrm>
            <a:off x="8027988" y="3894138"/>
            <a:ext cx="3175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6" name="Freeform 13"/>
          <p:cNvSpPr>
            <a:spLocks/>
          </p:cNvSpPr>
          <p:nvPr/>
        </p:nvSpPr>
        <p:spPr bwMode="auto">
          <a:xfrm>
            <a:off x="1876425" y="3881438"/>
            <a:ext cx="174625" cy="557212"/>
          </a:xfrm>
          <a:custGeom>
            <a:avLst/>
            <a:gdLst>
              <a:gd name="T0" fmla="*/ 2147483647 w 86"/>
              <a:gd name="T1" fmla="*/ 0 h 274"/>
              <a:gd name="T2" fmla="*/ 2147483647 w 86"/>
              <a:gd name="T3" fmla="*/ 0 h 274"/>
              <a:gd name="T4" fmla="*/ 2147483647 w 86"/>
              <a:gd name="T5" fmla="*/ 0 h 274"/>
              <a:gd name="T6" fmla="*/ 2147483647 w 86"/>
              <a:gd name="T7" fmla="*/ 2147483647 h 274"/>
              <a:gd name="T8" fmla="*/ 2147483647 w 86"/>
              <a:gd name="T9" fmla="*/ 2147483647 h 274"/>
              <a:gd name="T10" fmla="*/ 2147483647 w 86"/>
              <a:gd name="T11" fmla="*/ 2147483647 h 274"/>
              <a:gd name="T12" fmla="*/ 2147483647 w 86"/>
              <a:gd name="T13" fmla="*/ 2147483647 h 274"/>
              <a:gd name="T14" fmla="*/ 2147483647 w 86"/>
              <a:gd name="T15" fmla="*/ 2147483647 h 274"/>
              <a:gd name="T16" fmla="*/ 2147483647 w 86"/>
              <a:gd name="T17" fmla="*/ 2147483647 h 274"/>
              <a:gd name="T18" fmla="*/ 2147483647 w 86"/>
              <a:gd name="T19" fmla="*/ 2147483647 h 274"/>
              <a:gd name="T20" fmla="*/ 2147483647 w 86"/>
              <a:gd name="T21" fmla="*/ 2147483647 h 274"/>
              <a:gd name="T22" fmla="*/ 2147483647 w 86"/>
              <a:gd name="T23" fmla="*/ 2147483647 h 274"/>
              <a:gd name="T24" fmla="*/ 2147483647 w 86"/>
              <a:gd name="T25" fmla="*/ 2147483647 h 274"/>
              <a:gd name="T26" fmla="*/ 2147483647 w 86"/>
              <a:gd name="T27" fmla="*/ 2147483647 h 274"/>
              <a:gd name="T28" fmla="*/ 2147483647 w 86"/>
              <a:gd name="T29" fmla="*/ 2147483647 h 274"/>
              <a:gd name="T30" fmla="*/ 2147483647 w 86"/>
              <a:gd name="T31" fmla="*/ 2147483647 h 274"/>
              <a:gd name="T32" fmla="*/ 2147483647 w 86"/>
              <a:gd name="T33" fmla="*/ 2147483647 h 274"/>
              <a:gd name="T34" fmla="*/ 2147483647 w 86"/>
              <a:gd name="T35" fmla="*/ 2147483647 h 274"/>
              <a:gd name="T36" fmla="*/ 2147483647 w 86"/>
              <a:gd name="T37" fmla="*/ 2147483647 h 274"/>
              <a:gd name="T38" fmla="*/ 2147483647 w 86"/>
              <a:gd name="T39" fmla="*/ 2147483647 h 274"/>
              <a:gd name="T40" fmla="*/ 0 w 86"/>
              <a:gd name="T41" fmla="*/ 2147483647 h 274"/>
              <a:gd name="T42" fmla="*/ 2147483647 w 86"/>
              <a:gd name="T43" fmla="*/ 2147483647 h 274"/>
              <a:gd name="T44" fmla="*/ 2147483647 w 86"/>
              <a:gd name="T45" fmla="*/ 2147483647 h 274"/>
              <a:gd name="T46" fmla="*/ 2147483647 w 86"/>
              <a:gd name="T47" fmla="*/ 2147483647 h 274"/>
              <a:gd name="T48" fmla="*/ 2147483647 w 86"/>
              <a:gd name="T49" fmla="*/ 2147483647 h 274"/>
              <a:gd name="T50" fmla="*/ 2147483647 w 86"/>
              <a:gd name="T51" fmla="*/ 2147483647 h 274"/>
              <a:gd name="T52" fmla="*/ 2147483647 w 86"/>
              <a:gd name="T53" fmla="*/ 2147483647 h 274"/>
              <a:gd name="T54" fmla="*/ 2147483647 w 86"/>
              <a:gd name="T55" fmla="*/ 2147483647 h 274"/>
              <a:gd name="T56" fmla="*/ 2147483647 w 86"/>
              <a:gd name="T57" fmla="*/ 2147483647 h 274"/>
              <a:gd name="T58" fmla="*/ 2147483647 w 86"/>
              <a:gd name="T59" fmla="*/ 2147483647 h 274"/>
              <a:gd name="T60" fmla="*/ 2147483647 w 86"/>
              <a:gd name="T61" fmla="*/ 2147483647 h 274"/>
              <a:gd name="T62" fmla="*/ 2147483647 w 86"/>
              <a:gd name="T63" fmla="*/ 2147483647 h 274"/>
              <a:gd name="T64" fmla="*/ 2147483647 w 86"/>
              <a:gd name="T65" fmla="*/ 2147483647 h 274"/>
              <a:gd name="T66" fmla="*/ 2147483647 w 86"/>
              <a:gd name="T67" fmla="*/ 2147483647 h 274"/>
              <a:gd name="T68" fmla="*/ 2147483647 w 86"/>
              <a:gd name="T69" fmla="*/ 2147483647 h 274"/>
              <a:gd name="T70" fmla="*/ 2147483647 w 86"/>
              <a:gd name="T71" fmla="*/ 2147483647 h 274"/>
              <a:gd name="T72" fmla="*/ 2147483647 w 86"/>
              <a:gd name="T73" fmla="*/ 2147483647 h 274"/>
              <a:gd name="T74" fmla="*/ 2147483647 w 86"/>
              <a:gd name="T75" fmla="*/ 2147483647 h 274"/>
              <a:gd name="T76" fmla="*/ 2147483647 w 86"/>
              <a:gd name="T77" fmla="*/ 2147483647 h 274"/>
              <a:gd name="T78" fmla="*/ 2147483647 w 86"/>
              <a:gd name="T79" fmla="*/ 2147483647 h 274"/>
              <a:gd name="T80" fmla="*/ 2147483647 w 86"/>
              <a:gd name="T81" fmla="*/ 2147483647 h 274"/>
              <a:gd name="T82" fmla="*/ 2147483647 w 86"/>
              <a:gd name="T83" fmla="*/ 2147483647 h 274"/>
              <a:gd name="T84" fmla="*/ 2147483647 w 86"/>
              <a:gd name="T85" fmla="*/ 2147483647 h 274"/>
              <a:gd name="T86" fmla="*/ 2147483647 w 86"/>
              <a:gd name="T87" fmla="*/ 2147483647 h 274"/>
              <a:gd name="T88" fmla="*/ 2147483647 w 86"/>
              <a:gd name="T89" fmla="*/ 2147483647 h 274"/>
              <a:gd name="T90" fmla="*/ 2147483647 w 86"/>
              <a:gd name="T91" fmla="*/ 2147483647 h 274"/>
              <a:gd name="T92" fmla="*/ 2147483647 w 86"/>
              <a:gd name="T93" fmla="*/ 2147483647 h 274"/>
              <a:gd name="T94" fmla="*/ 2147483647 w 86"/>
              <a:gd name="T95" fmla="*/ 2147483647 h 274"/>
              <a:gd name="T96" fmla="*/ 2147483647 w 86"/>
              <a:gd name="T97" fmla="*/ 2147483647 h 274"/>
              <a:gd name="T98" fmla="*/ 2147483647 w 86"/>
              <a:gd name="T99" fmla="*/ 2147483647 h 274"/>
              <a:gd name="T100" fmla="*/ 2147483647 w 86"/>
              <a:gd name="T101" fmla="*/ 2147483647 h 274"/>
              <a:gd name="T102" fmla="*/ 2147483647 w 86"/>
              <a:gd name="T103" fmla="*/ 2147483647 h 274"/>
              <a:gd name="T104" fmla="*/ 2147483647 w 86"/>
              <a:gd name="T105" fmla="*/ 2147483647 h 274"/>
              <a:gd name="T106" fmla="*/ 2147483647 w 86"/>
              <a:gd name="T107" fmla="*/ 2147483647 h 274"/>
              <a:gd name="T108" fmla="*/ 2147483647 w 86"/>
              <a:gd name="T109" fmla="*/ 2147483647 h 274"/>
              <a:gd name="T110" fmla="*/ 2147483647 w 86"/>
              <a:gd name="T111" fmla="*/ 2147483647 h 274"/>
              <a:gd name="T112" fmla="*/ 2147483647 w 86"/>
              <a:gd name="T113" fmla="*/ 2147483647 h 274"/>
              <a:gd name="T114" fmla="*/ 2147483647 w 86"/>
              <a:gd name="T115" fmla="*/ 2147483647 h 274"/>
              <a:gd name="T116" fmla="*/ 2147483647 w 86"/>
              <a:gd name="T117" fmla="*/ 2147483647 h 274"/>
              <a:gd name="T118" fmla="*/ 2147483647 w 86"/>
              <a:gd name="T119" fmla="*/ 2147483647 h 274"/>
              <a:gd name="T120" fmla="*/ 2147483647 w 86"/>
              <a:gd name="T121" fmla="*/ 2147483647 h 274"/>
              <a:gd name="T122" fmla="*/ 2147483647 w 86"/>
              <a:gd name="T123" fmla="*/ 2147483647 h 274"/>
              <a:gd name="T124" fmla="*/ 2147483647 w 86"/>
              <a:gd name="T125" fmla="*/ 2147483647 h 2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6"/>
              <a:gd name="T190" fmla="*/ 0 h 274"/>
              <a:gd name="T191" fmla="*/ 86 w 86"/>
              <a:gd name="T192" fmla="*/ 274 h 2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6" h="274">
                <a:moveTo>
                  <a:pt x="58" y="0"/>
                </a:moveTo>
                <a:lnTo>
                  <a:pt x="58" y="0"/>
                </a:lnTo>
                <a:lnTo>
                  <a:pt x="58" y="2"/>
                </a:lnTo>
                <a:lnTo>
                  <a:pt x="56" y="6"/>
                </a:lnTo>
                <a:lnTo>
                  <a:pt x="54" y="10"/>
                </a:lnTo>
                <a:lnTo>
                  <a:pt x="50" y="24"/>
                </a:lnTo>
                <a:lnTo>
                  <a:pt x="46" y="42"/>
                </a:lnTo>
                <a:lnTo>
                  <a:pt x="50" y="58"/>
                </a:lnTo>
                <a:lnTo>
                  <a:pt x="58" y="70"/>
                </a:lnTo>
                <a:lnTo>
                  <a:pt x="70" y="78"/>
                </a:lnTo>
                <a:lnTo>
                  <a:pt x="80" y="86"/>
                </a:lnTo>
                <a:lnTo>
                  <a:pt x="86" y="94"/>
                </a:lnTo>
                <a:lnTo>
                  <a:pt x="86" y="100"/>
                </a:lnTo>
                <a:lnTo>
                  <a:pt x="78" y="106"/>
                </a:lnTo>
                <a:lnTo>
                  <a:pt x="64" y="110"/>
                </a:lnTo>
                <a:lnTo>
                  <a:pt x="48" y="116"/>
                </a:lnTo>
                <a:lnTo>
                  <a:pt x="32" y="122"/>
                </a:lnTo>
                <a:lnTo>
                  <a:pt x="16" y="128"/>
                </a:lnTo>
                <a:lnTo>
                  <a:pt x="4" y="134"/>
                </a:lnTo>
                <a:lnTo>
                  <a:pt x="0" y="138"/>
                </a:lnTo>
                <a:lnTo>
                  <a:pt x="4" y="142"/>
                </a:lnTo>
                <a:lnTo>
                  <a:pt x="12" y="146"/>
                </a:lnTo>
                <a:lnTo>
                  <a:pt x="26" y="148"/>
                </a:lnTo>
                <a:lnTo>
                  <a:pt x="40" y="150"/>
                </a:lnTo>
                <a:lnTo>
                  <a:pt x="54" y="150"/>
                </a:lnTo>
                <a:lnTo>
                  <a:pt x="64" y="150"/>
                </a:lnTo>
                <a:lnTo>
                  <a:pt x="72" y="154"/>
                </a:lnTo>
                <a:lnTo>
                  <a:pt x="74" y="156"/>
                </a:lnTo>
                <a:lnTo>
                  <a:pt x="76" y="160"/>
                </a:lnTo>
                <a:lnTo>
                  <a:pt x="76" y="166"/>
                </a:lnTo>
                <a:lnTo>
                  <a:pt x="74" y="174"/>
                </a:lnTo>
                <a:lnTo>
                  <a:pt x="70" y="180"/>
                </a:lnTo>
                <a:lnTo>
                  <a:pt x="58" y="200"/>
                </a:lnTo>
                <a:lnTo>
                  <a:pt x="46" y="218"/>
                </a:lnTo>
                <a:lnTo>
                  <a:pt x="42" y="224"/>
                </a:lnTo>
                <a:lnTo>
                  <a:pt x="42" y="228"/>
                </a:lnTo>
                <a:lnTo>
                  <a:pt x="42" y="232"/>
                </a:lnTo>
                <a:lnTo>
                  <a:pt x="42" y="234"/>
                </a:lnTo>
                <a:lnTo>
                  <a:pt x="46" y="236"/>
                </a:lnTo>
                <a:lnTo>
                  <a:pt x="50" y="236"/>
                </a:lnTo>
                <a:lnTo>
                  <a:pt x="54" y="236"/>
                </a:lnTo>
                <a:lnTo>
                  <a:pt x="60" y="234"/>
                </a:lnTo>
                <a:lnTo>
                  <a:pt x="64" y="234"/>
                </a:lnTo>
                <a:lnTo>
                  <a:pt x="70" y="234"/>
                </a:lnTo>
                <a:lnTo>
                  <a:pt x="74" y="232"/>
                </a:lnTo>
                <a:lnTo>
                  <a:pt x="78" y="232"/>
                </a:lnTo>
                <a:lnTo>
                  <a:pt x="80" y="234"/>
                </a:lnTo>
                <a:lnTo>
                  <a:pt x="82" y="234"/>
                </a:lnTo>
                <a:lnTo>
                  <a:pt x="80" y="238"/>
                </a:lnTo>
                <a:lnTo>
                  <a:pt x="78" y="240"/>
                </a:lnTo>
                <a:lnTo>
                  <a:pt x="74" y="244"/>
                </a:lnTo>
                <a:lnTo>
                  <a:pt x="70" y="250"/>
                </a:lnTo>
                <a:lnTo>
                  <a:pt x="64" y="254"/>
                </a:lnTo>
                <a:lnTo>
                  <a:pt x="60" y="258"/>
                </a:lnTo>
                <a:lnTo>
                  <a:pt x="54" y="262"/>
                </a:lnTo>
                <a:lnTo>
                  <a:pt x="50" y="266"/>
                </a:lnTo>
                <a:lnTo>
                  <a:pt x="46" y="270"/>
                </a:lnTo>
                <a:lnTo>
                  <a:pt x="42" y="272"/>
                </a:lnTo>
                <a:lnTo>
                  <a:pt x="40" y="274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7" name="Freeform 14"/>
          <p:cNvSpPr>
            <a:spLocks/>
          </p:cNvSpPr>
          <p:nvPr/>
        </p:nvSpPr>
        <p:spPr bwMode="auto">
          <a:xfrm>
            <a:off x="8543925" y="3881438"/>
            <a:ext cx="166688" cy="568325"/>
          </a:xfrm>
          <a:custGeom>
            <a:avLst/>
            <a:gdLst>
              <a:gd name="T0" fmla="*/ 2147483647 w 82"/>
              <a:gd name="T1" fmla="*/ 0 h 280"/>
              <a:gd name="T2" fmla="*/ 2147483647 w 82"/>
              <a:gd name="T3" fmla="*/ 0 h 280"/>
              <a:gd name="T4" fmla="*/ 2147483647 w 82"/>
              <a:gd name="T5" fmla="*/ 0 h 280"/>
              <a:gd name="T6" fmla="*/ 2147483647 w 82"/>
              <a:gd name="T7" fmla="*/ 2147483647 h 280"/>
              <a:gd name="T8" fmla="*/ 2147483647 w 82"/>
              <a:gd name="T9" fmla="*/ 2147483647 h 280"/>
              <a:gd name="T10" fmla="*/ 2147483647 w 82"/>
              <a:gd name="T11" fmla="*/ 2147483647 h 280"/>
              <a:gd name="T12" fmla="*/ 2147483647 w 82"/>
              <a:gd name="T13" fmla="*/ 2147483647 h 280"/>
              <a:gd name="T14" fmla="*/ 2147483647 w 82"/>
              <a:gd name="T15" fmla="*/ 2147483647 h 280"/>
              <a:gd name="T16" fmla="*/ 2147483647 w 82"/>
              <a:gd name="T17" fmla="*/ 2147483647 h 280"/>
              <a:gd name="T18" fmla="*/ 2147483647 w 82"/>
              <a:gd name="T19" fmla="*/ 2147483647 h 280"/>
              <a:gd name="T20" fmla="*/ 2147483647 w 82"/>
              <a:gd name="T21" fmla="*/ 2147483647 h 280"/>
              <a:gd name="T22" fmla="*/ 2147483647 w 82"/>
              <a:gd name="T23" fmla="*/ 2147483647 h 280"/>
              <a:gd name="T24" fmla="*/ 2147483647 w 82"/>
              <a:gd name="T25" fmla="*/ 2147483647 h 280"/>
              <a:gd name="T26" fmla="*/ 2147483647 w 82"/>
              <a:gd name="T27" fmla="*/ 2147483647 h 280"/>
              <a:gd name="T28" fmla="*/ 2147483647 w 82"/>
              <a:gd name="T29" fmla="*/ 2147483647 h 280"/>
              <a:gd name="T30" fmla="*/ 2147483647 w 82"/>
              <a:gd name="T31" fmla="*/ 2147483647 h 280"/>
              <a:gd name="T32" fmla="*/ 2147483647 w 82"/>
              <a:gd name="T33" fmla="*/ 2147483647 h 280"/>
              <a:gd name="T34" fmla="*/ 2147483647 w 82"/>
              <a:gd name="T35" fmla="*/ 2147483647 h 280"/>
              <a:gd name="T36" fmla="*/ 0 w 82"/>
              <a:gd name="T37" fmla="*/ 2147483647 h 280"/>
              <a:gd name="T38" fmla="*/ 2147483647 w 82"/>
              <a:gd name="T39" fmla="*/ 2147483647 h 280"/>
              <a:gd name="T40" fmla="*/ 2147483647 w 82"/>
              <a:gd name="T41" fmla="*/ 2147483647 h 280"/>
              <a:gd name="T42" fmla="*/ 2147483647 w 82"/>
              <a:gd name="T43" fmla="*/ 2147483647 h 280"/>
              <a:gd name="T44" fmla="*/ 2147483647 w 82"/>
              <a:gd name="T45" fmla="*/ 2147483647 h 280"/>
              <a:gd name="T46" fmla="*/ 2147483647 w 82"/>
              <a:gd name="T47" fmla="*/ 2147483647 h 280"/>
              <a:gd name="T48" fmla="*/ 2147483647 w 82"/>
              <a:gd name="T49" fmla="*/ 2147483647 h 280"/>
              <a:gd name="T50" fmla="*/ 2147483647 w 82"/>
              <a:gd name="T51" fmla="*/ 2147483647 h 280"/>
              <a:gd name="T52" fmla="*/ 2147483647 w 82"/>
              <a:gd name="T53" fmla="*/ 2147483647 h 280"/>
              <a:gd name="T54" fmla="*/ 2147483647 w 82"/>
              <a:gd name="T55" fmla="*/ 2147483647 h 280"/>
              <a:gd name="T56" fmla="*/ 2147483647 w 82"/>
              <a:gd name="T57" fmla="*/ 2147483647 h 280"/>
              <a:gd name="T58" fmla="*/ 2147483647 w 82"/>
              <a:gd name="T59" fmla="*/ 2147483647 h 280"/>
              <a:gd name="T60" fmla="*/ 2147483647 w 82"/>
              <a:gd name="T61" fmla="*/ 2147483647 h 280"/>
              <a:gd name="T62" fmla="*/ 2147483647 w 82"/>
              <a:gd name="T63" fmla="*/ 2147483647 h 280"/>
              <a:gd name="T64" fmla="*/ 2147483647 w 82"/>
              <a:gd name="T65" fmla="*/ 2147483647 h 280"/>
              <a:gd name="T66" fmla="*/ 2147483647 w 82"/>
              <a:gd name="T67" fmla="*/ 2147483647 h 280"/>
              <a:gd name="T68" fmla="*/ 2147483647 w 82"/>
              <a:gd name="T69" fmla="*/ 2147483647 h 280"/>
              <a:gd name="T70" fmla="*/ 2147483647 w 82"/>
              <a:gd name="T71" fmla="*/ 2147483647 h 280"/>
              <a:gd name="T72" fmla="*/ 2147483647 w 82"/>
              <a:gd name="T73" fmla="*/ 2147483647 h 280"/>
              <a:gd name="T74" fmla="*/ 2147483647 w 82"/>
              <a:gd name="T75" fmla="*/ 2147483647 h 280"/>
              <a:gd name="T76" fmla="*/ 2147483647 w 82"/>
              <a:gd name="T77" fmla="*/ 2147483647 h 280"/>
              <a:gd name="T78" fmla="*/ 2147483647 w 82"/>
              <a:gd name="T79" fmla="*/ 2147483647 h 280"/>
              <a:gd name="T80" fmla="*/ 2147483647 w 82"/>
              <a:gd name="T81" fmla="*/ 2147483647 h 280"/>
              <a:gd name="T82" fmla="*/ 2147483647 w 82"/>
              <a:gd name="T83" fmla="*/ 2147483647 h 280"/>
              <a:gd name="T84" fmla="*/ 2147483647 w 82"/>
              <a:gd name="T85" fmla="*/ 2147483647 h 280"/>
              <a:gd name="T86" fmla="*/ 2147483647 w 82"/>
              <a:gd name="T87" fmla="*/ 2147483647 h 280"/>
              <a:gd name="T88" fmla="*/ 2147483647 w 82"/>
              <a:gd name="T89" fmla="*/ 2147483647 h 280"/>
              <a:gd name="T90" fmla="*/ 2147483647 w 82"/>
              <a:gd name="T91" fmla="*/ 2147483647 h 280"/>
              <a:gd name="T92" fmla="*/ 2147483647 w 82"/>
              <a:gd name="T93" fmla="*/ 2147483647 h 280"/>
              <a:gd name="T94" fmla="*/ 2147483647 w 82"/>
              <a:gd name="T95" fmla="*/ 2147483647 h 280"/>
              <a:gd name="T96" fmla="*/ 2147483647 w 82"/>
              <a:gd name="T97" fmla="*/ 2147483647 h 280"/>
              <a:gd name="T98" fmla="*/ 2147483647 w 82"/>
              <a:gd name="T99" fmla="*/ 2147483647 h 280"/>
              <a:gd name="T100" fmla="*/ 2147483647 w 82"/>
              <a:gd name="T101" fmla="*/ 2147483647 h 280"/>
              <a:gd name="T102" fmla="*/ 2147483647 w 82"/>
              <a:gd name="T103" fmla="*/ 2147483647 h 280"/>
              <a:gd name="T104" fmla="*/ 2147483647 w 82"/>
              <a:gd name="T105" fmla="*/ 2147483647 h 280"/>
              <a:gd name="T106" fmla="*/ 2147483647 w 82"/>
              <a:gd name="T107" fmla="*/ 2147483647 h 280"/>
              <a:gd name="T108" fmla="*/ 2147483647 w 82"/>
              <a:gd name="T109" fmla="*/ 2147483647 h 280"/>
              <a:gd name="T110" fmla="*/ 2147483647 w 82"/>
              <a:gd name="T111" fmla="*/ 2147483647 h 280"/>
              <a:gd name="T112" fmla="*/ 2147483647 w 82"/>
              <a:gd name="T113" fmla="*/ 2147483647 h 280"/>
              <a:gd name="T114" fmla="*/ 2147483647 w 82"/>
              <a:gd name="T115" fmla="*/ 2147483647 h 28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2"/>
              <a:gd name="T175" fmla="*/ 0 h 280"/>
              <a:gd name="T176" fmla="*/ 82 w 82"/>
              <a:gd name="T177" fmla="*/ 280 h 28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2" h="280">
                <a:moveTo>
                  <a:pt x="60" y="0"/>
                </a:moveTo>
                <a:lnTo>
                  <a:pt x="58" y="0"/>
                </a:lnTo>
                <a:lnTo>
                  <a:pt x="58" y="2"/>
                </a:lnTo>
                <a:lnTo>
                  <a:pt x="56" y="4"/>
                </a:lnTo>
                <a:lnTo>
                  <a:pt x="54" y="10"/>
                </a:lnTo>
                <a:lnTo>
                  <a:pt x="48" y="22"/>
                </a:lnTo>
                <a:lnTo>
                  <a:pt x="42" y="38"/>
                </a:lnTo>
                <a:lnTo>
                  <a:pt x="46" y="52"/>
                </a:lnTo>
                <a:lnTo>
                  <a:pt x="58" y="64"/>
                </a:lnTo>
                <a:lnTo>
                  <a:pt x="72" y="74"/>
                </a:lnTo>
                <a:lnTo>
                  <a:pt x="82" y="82"/>
                </a:lnTo>
                <a:lnTo>
                  <a:pt x="80" y="92"/>
                </a:lnTo>
                <a:lnTo>
                  <a:pt x="68" y="100"/>
                </a:lnTo>
                <a:lnTo>
                  <a:pt x="48" y="108"/>
                </a:lnTo>
                <a:lnTo>
                  <a:pt x="32" y="114"/>
                </a:lnTo>
                <a:lnTo>
                  <a:pt x="16" y="120"/>
                </a:lnTo>
                <a:lnTo>
                  <a:pt x="6" y="126"/>
                </a:lnTo>
                <a:lnTo>
                  <a:pt x="0" y="132"/>
                </a:lnTo>
                <a:lnTo>
                  <a:pt x="2" y="136"/>
                </a:lnTo>
                <a:lnTo>
                  <a:pt x="10" y="140"/>
                </a:lnTo>
                <a:lnTo>
                  <a:pt x="22" y="142"/>
                </a:lnTo>
                <a:lnTo>
                  <a:pt x="36" y="144"/>
                </a:lnTo>
                <a:lnTo>
                  <a:pt x="52" y="144"/>
                </a:lnTo>
                <a:lnTo>
                  <a:pt x="64" y="144"/>
                </a:lnTo>
                <a:lnTo>
                  <a:pt x="72" y="146"/>
                </a:lnTo>
                <a:lnTo>
                  <a:pt x="74" y="148"/>
                </a:lnTo>
                <a:lnTo>
                  <a:pt x="76" y="152"/>
                </a:lnTo>
                <a:lnTo>
                  <a:pt x="76" y="156"/>
                </a:lnTo>
                <a:lnTo>
                  <a:pt x="74" y="162"/>
                </a:lnTo>
                <a:lnTo>
                  <a:pt x="70" y="170"/>
                </a:lnTo>
                <a:lnTo>
                  <a:pt x="62" y="184"/>
                </a:lnTo>
                <a:lnTo>
                  <a:pt x="50" y="198"/>
                </a:lnTo>
                <a:lnTo>
                  <a:pt x="40" y="212"/>
                </a:lnTo>
                <a:lnTo>
                  <a:pt x="38" y="216"/>
                </a:lnTo>
                <a:lnTo>
                  <a:pt x="36" y="222"/>
                </a:lnTo>
                <a:lnTo>
                  <a:pt x="36" y="224"/>
                </a:lnTo>
                <a:lnTo>
                  <a:pt x="36" y="228"/>
                </a:lnTo>
                <a:lnTo>
                  <a:pt x="40" y="228"/>
                </a:lnTo>
                <a:lnTo>
                  <a:pt x="44" y="230"/>
                </a:lnTo>
                <a:lnTo>
                  <a:pt x="48" y="230"/>
                </a:lnTo>
                <a:lnTo>
                  <a:pt x="54" y="228"/>
                </a:lnTo>
                <a:lnTo>
                  <a:pt x="58" y="228"/>
                </a:lnTo>
                <a:lnTo>
                  <a:pt x="64" y="228"/>
                </a:lnTo>
                <a:lnTo>
                  <a:pt x="68" y="226"/>
                </a:lnTo>
                <a:lnTo>
                  <a:pt x="72" y="228"/>
                </a:lnTo>
                <a:lnTo>
                  <a:pt x="74" y="228"/>
                </a:lnTo>
                <a:lnTo>
                  <a:pt x="74" y="230"/>
                </a:lnTo>
                <a:lnTo>
                  <a:pt x="68" y="238"/>
                </a:lnTo>
                <a:lnTo>
                  <a:pt x="58" y="250"/>
                </a:lnTo>
                <a:lnTo>
                  <a:pt x="44" y="260"/>
                </a:lnTo>
                <a:lnTo>
                  <a:pt x="34" y="270"/>
                </a:lnTo>
                <a:lnTo>
                  <a:pt x="28" y="274"/>
                </a:lnTo>
                <a:lnTo>
                  <a:pt x="24" y="278"/>
                </a:lnTo>
                <a:lnTo>
                  <a:pt x="22" y="280"/>
                </a:lnTo>
                <a:lnTo>
                  <a:pt x="20" y="28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8" name="Line 15"/>
          <p:cNvSpPr>
            <a:spLocks noChangeShapeType="1"/>
          </p:cNvSpPr>
          <p:nvPr/>
        </p:nvSpPr>
        <p:spPr bwMode="auto">
          <a:xfrm>
            <a:off x="1927225" y="2259013"/>
            <a:ext cx="6675438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9" name="Line 16"/>
          <p:cNvSpPr>
            <a:spLocks noChangeShapeType="1"/>
          </p:cNvSpPr>
          <p:nvPr/>
        </p:nvSpPr>
        <p:spPr bwMode="auto">
          <a:xfrm>
            <a:off x="1871663" y="2817813"/>
            <a:ext cx="6678612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0" name="Line 17"/>
          <p:cNvSpPr>
            <a:spLocks noChangeShapeType="1"/>
          </p:cNvSpPr>
          <p:nvPr/>
        </p:nvSpPr>
        <p:spPr bwMode="auto">
          <a:xfrm>
            <a:off x="2527300" y="2238375"/>
            <a:ext cx="3175" cy="596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1" name="Line 18"/>
          <p:cNvSpPr>
            <a:spLocks noChangeShapeType="1"/>
          </p:cNvSpPr>
          <p:nvPr/>
        </p:nvSpPr>
        <p:spPr bwMode="auto">
          <a:xfrm>
            <a:off x="3314700" y="2238375"/>
            <a:ext cx="1588" cy="596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2" name="Line 19"/>
          <p:cNvSpPr>
            <a:spLocks noChangeShapeType="1"/>
          </p:cNvSpPr>
          <p:nvPr/>
        </p:nvSpPr>
        <p:spPr bwMode="auto">
          <a:xfrm>
            <a:off x="4068763" y="2238375"/>
            <a:ext cx="1587" cy="596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3" name="Line 20"/>
          <p:cNvSpPr>
            <a:spLocks noChangeShapeType="1"/>
          </p:cNvSpPr>
          <p:nvPr/>
        </p:nvSpPr>
        <p:spPr bwMode="auto">
          <a:xfrm>
            <a:off x="4851400" y="2238375"/>
            <a:ext cx="3175" cy="596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4" name="Line 21"/>
          <p:cNvSpPr>
            <a:spLocks noChangeShapeType="1"/>
          </p:cNvSpPr>
          <p:nvPr/>
        </p:nvSpPr>
        <p:spPr bwMode="auto">
          <a:xfrm>
            <a:off x="5651500" y="2262188"/>
            <a:ext cx="1588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5" name="Line 22"/>
          <p:cNvSpPr>
            <a:spLocks noChangeShapeType="1"/>
          </p:cNvSpPr>
          <p:nvPr/>
        </p:nvSpPr>
        <p:spPr bwMode="auto">
          <a:xfrm>
            <a:off x="6434138" y="2262188"/>
            <a:ext cx="1587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6" name="Line 23"/>
          <p:cNvSpPr>
            <a:spLocks noChangeShapeType="1"/>
          </p:cNvSpPr>
          <p:nvPr/>
        </p:nvSpPr>
        <p:spPr bwMode="auto">
          <a:xfrm>
            <a:off x="7191375" y="2262188"/>
            <a:ext cx="3175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7" name="Line 24"/>
          <p:cNvSpPr>
            <a:spLocks noChangeShapeType="1"/>
          </p:cNvSpPr>
          <p:nvPr/>
        </p:nvSpPr>
        <p:spPr bwMode="auto">
          <a:xfrm>
            <a:off x="7974013" y="2262188"/>
            <a:ext cx="3175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8" name="Freeform 25"/>
          <p:cNvSpPr>
            <a:spLocks/>
          </p:cNvSpPr>
          <p:nvPr/>
        </p:nvSpPr>
        <p:spPr bwMode="auto">
          <a:xfrm>
            <a:off x="1822450" y="2251075"/>
            <a:ext cx="174625" cy="555625"/>
          </a:xfrm>
          <a:custGeom>
            <a:avLst/>
            <a:gdLst>
              <a:gd name="T0" fmla="*/ 2147483647 w 86"/>
              <a:gd name="T1" fmla="*/ 0 h 274"/>
              <a:gd name="T2" fmla="*/ 2147483647 w 86"/>
              <a:gd name="T3" fmla="*/ 0 h 274"/>
              <a:gd name="T4" fmla="*/ 2147483647 w 86"/>
              <a:gd name="T5" fmla="*/ 2147483647 h 274"/>
              <a:gd name="T6" fmla="*/ 2147483647 w 86"/>
              <a:gd name="T7" fmla="*/ 2147483647 h 274"/>
              <a:gd name="T8" fmla="*/ 2147483647 w 86"/>
              <a:gd name="T9" fmla="*/ 2147483647 h 274"/>
              <a:gd name="T10" fmla="*/ 2147483647 w 86"/>
              <a:gd name="T11" fmla="*/ 2147483647 h 274"/>
              <a:gd name="T12" fmla="*/ 2147483647 w 86"/>
              <a:gd name="T13" fmla="*/ 2147483647 h 274"/>
              <a:gd name="T14" fmla="*/ 2147483647 w 86"/>
              <a:gd name="T15" fmla="*/ 2147483647 h 274"/>
              <a:gd name="T16" fmla="*/ 2147483647 w 86"/>
              <a:gd name="T17" fmla="*/ 2147483647 h 274"/>
              <a:gd name="T18" fmla="*/ 2147483647 w 86"/>
              <a:gd name="T19" fmla="*/ 2147483647 h 274"/>
              <a:gd name="T20" fmla="*/ 2147483647 w 86"/>
              <a:gd name="T21" fmla="*/ 2147483647 h 274"/>
              <a:gd name="T22" fmla="*/ 2147483647 w 86"/>
              <a:gd name="T23" fmla="*/ 2147483647 h 274"/>
              <a:gd name="T24" fmla="*/ 2147483647 w 86"/>
              <a:gd name="T25" fmla="*/ 2147483647 h 274"/>
              <a:gd name="T26" fmla="*/ 2147483647 w 86"/>
              <a:gd name="T27" fmla="*/ 2147483647 h 274"/>
              <a:gd name="T28" fmla="*/ 2147483647 w 86"/>
              <a:gd name="T29" fmla="*/ 2147483647 h 274"/>
              <a:gd name="T30" fmla="*/ 2147483647 w 86"/>
              <a:gd name="T31" fmla="*/ 2147483647 h 274"/>
              <a:gd name="T32" fmla="*/ 2147483647 w 86"/>
              <a:gd name="T33" fmla="*/ 2147483647 h 274"/>
              <a:gd name="T34" fmla="*/ 2147483647 w 86"/>
              <a:gd name="T35" fmla="*/ 2147483647 h 274"/>
              <a:gd name="T36" fmla="*/ 2147483647 w 86"/>
              <a:gd name="T37" fmla="*/ 2147483647 h 274"/>
              <a:gd name="T38" fmla="*/ 2147483647 w 86"/>
              <a:gd name="T39" fmla="*/ 2147483647 h 274"/>
              <a:gd name="T40" fmla="*/ 0 w 86"/>
              <a:gd name="T41" fmla="*/ 2147483647 h 274"/>
              <a:gd name="T42" fmla="*/ 2147483647 w 86"/>
              <a:gd name="T43" fmla="*/ 2147483647 h 274"/>
              <a:gd name="T44" fmla="*/ 2147483647 w 86"/>
              <a:gd name="T45" fmla="*/ 2147483647 h 274"/>
              <a:gd name="T46" fmla="*/ 2147483647 w 86"/>
              <a:gd name="T47" fmla="*/ 2147483647 h 274"/>
              <a:gd name="T48" fmla="*/ 2147483647 w 86"/>
              <a:gd name="T49" fmla="*/ 2147483647 h 274"/>
              <a:gd name="T50" fmla="*/ 2147483647 w 86"/>
              <a:gd name="T51" fmla="*/ 2147483647 h 274"/>
              <a:gd name="T52" fmla="*/ 2147483647 w 86"/>
              <a:gd name="T53" fmla="*/ 2147483647 h 274"/>
              <a:gd name="T54" fmla="*/ 2147483647 w 86"/>
              <a:gd name="T55" fmla="*/ 2147483647 h 274"/>
              <a:gd name="T56" fmla="*/ 2147483647 w 86"/>
              <a:gd name="T57" fmla="*/ 2147483647 h 274"/>
              <a:gd name="T58" fmla="*/ 2147483647 w 86"/>
              <a:gd name="T59" fmla="*/ 2147483647 h 274"/>
              <a:gd name="T60" fmla="*/ 2147483647 w 86"/>
              <a:gd name="T61" fmla="*/ 2147483647 h 274"/>
              <a:gd name="T62" fmla="*/ 2147483647 w 86"/>
              <a:gd name="T63" fmla="*/ 2147483647 h 274"/>
              <a:gd name="T64" fmla="*/ 2147483647 w 86"/>
              <a:gd name="T65" fmla="*/ 2147483647 h 274"/>
              <a:gd name="T66" fmla="*/ 2147483647 w 86"/>
              <a:gd name="T67" fmla="*/ 2147483647 h 274"/>
              <a:gd name="T68" fmla="*/ 2147483647 w 86"/>
              <a:gd name="T69" fmla="*/ 2147483647 h 274"/>
              <a:gd name="T70" fmla="*/ 2147483647 w 86"/>
              <a:gd name="T71" fmla="*/ 2147483647 h 274"/>
              <a:gd name="T72" fmla="*/ 2147483647 w 86"/>
              <a:gd name="T73" fmla="*/ 2147483647 h 274"/>
              <a:gd name="T74" fmla="*/ 2147483647 w 86"/>
              <a:gd name="T75" fmla="*/ 2147483647 h 274"/>
              <a:gd name="T76" fmla="*/ 2147483647 w 86"/>
              <a:gd name="T77" fmla="*/ 2147483647 h 274"/>
              <a:gd name="T78" fmla="*/ 2147483647 w 86"/>
              <a:gd name="T79" fmla="*/ 2147483647 h 274"/>
              <a:gd name="T80" fmla="*/ 2147483647 w 86"/>
              <a:gd name="T81" fmla="*/ 2147483647 h 274"/>
              <a:gd name="T82" fmla="*/ 2147483647 w 86"/>
              <a:gd name="T83" fmla="*/ 2147483647 h 274"/>
              <a:gd name="T84" fmla="*/ 2147483647 w 86"/>
              <a:gd name="T85" fmla="*/ 2147483647 h 274"/>
              <a:gd name="T86" fmla="*/ 2147483647 w 86"/>
              <a:gd name="T87" fmla="*/ 2147483647 h 274"/>
              <a:gd name="T88" fmla="*/ 2147483647 w 86"/>
              <a:gd name="T89" fmla="*/ 2147483647 h 274"/>
              <a:gd name="T90" fmla="*/ 2147483647 w 86"/>
              <a:gd name="T91" fmla="*/ 2147483647 h 274"/>
              <a:gd name="T92" fmla="*/ 2147483647 w 86"/>
              <a:gd name="T93" fmla="*/ 2147483647 h 274"/>
              <a:gd name="T94" fmla="*/ 2147483647 w 86"/>
              <a:gd name="T95" fmla="*/ 2147483647 h 274"/>
              <a:gd name="T96" fmla="*/ 2147483647 w 86"/>
              <a:gd name="T97" fmla="*/ 2147483647 h 274"/>
              <a:gd name="T98" fmla="*/ 2147483647 w 86"/>
              <a:gd name="T99" fmla="*/ 2147483647 h 274"/>
              <a:gd name="T100" fmla="*/ 2147483647 w 86"/>
              <a:gd name="T101" fmla="*/ 2147483647 h 274"/>
              <a:gd name="T102" fmla="*/ 2147483647 w 86"/>
              <a:gd name="T103" fmla="*/ 2147483647 h 274"/>
              <a:gd name="T104" fmla="*/ 2147483647 w 86"/>
              <a:gd name="T105" fmla="*/ 2147483647 h 274"/>
              <a:gd name="T106" fmla="*/ 2147483647 w 86"/>
              <a:gd name="T107" fmla="*/ 2147483647 h 274"/>
              <a:gd name="T108" fmla="*/ 2147483647 w 86"/>
              <a:gd name="T109" fmla="*/ 2147483647 h 274"/>
              <a:gd name="T110" fmla="*/ 2147483647 w 86"/>
              <a:gd name="T111" fmla="*/ 2147483647 h 274"/>
              <a:gd name="T112" fmla="*/ 2147483647 w 86"/>
              <a:gd name="T113" fmla="*/ 2147483647 h 274"/>
              <a:gd name="T114" fmla="*/ 2147483647 w 86"/>
              <a:gd name="T115" fmla="*/ 2147483647 h 274"/>
              <a:gd name="T116" fmla="*/ 2147483647 w 86"/>
              <a:gd name="T117" fmla="*/ 2147483647 h 274"/>
              <a:gd name="T118" fmla="*/ 2147483647 w 86"/>
              <a:gd name="T119" fmla="*/ 2147483647 h 274"/>
              <a:gd name="T120" fmla="*/ 2147483647 w 86"/>
              <a:gd name="T121" fmla="*/ 2147483647 h 274"/>
              <a:gd name="T122" fmla="*/ 2147483647 w 86"/>
              <a:gd name="T123" fmla="*/ 2147483647 h 274"/>
              <a:gd name="T124" fmla="*/ 2147483647 w 86"/>
              <a:gd name="T125" fmla="*/ 2147483647 h 2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6"/>
              <a:gd name="T190" fmla="*/ 0 h 274"/>
              <a:gd name="T191" fmla="*/ 86 w 86"/>
              <a:gd name="T192" fmla="*/ 274 h 2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6" h="274">
                <a:moveTo>
                  <a:pt x="58" y="0"/>
                </a:moveTo>
                <a:lnTo>
                  <a:pt x="58" y="0"/>
                </a:lnTo>
                <a:lnTo>
                  <a:pt x="58" y="2"/>
                </a:lnTo>
                <a:lnTo>
                  <a:pt x="56" y="6"/>
                </a:lnTo>
                <a:lnTo>
                  <a:pt x="54" y="12"/>
                </a:lnTo>
                <a:lnTo>
                  <a:pt x="50" y="24"/>
                </a:lnTo>
                <a:lnTo>
                  <a:pt x="46" y="42"/>
                </a:lnTo>
                <a:lnTo>
                  <a:pt x="50" y="58"/>
                </a:lnTo>
                <a:lnTo>
                  <a:pt x="58" y="70"/>
                </a:lnTo>
                <a:lnTo>
                  <a:pt x="70" y="80"/>
                </a:lnTo>
                <a:lnTo>
                  <a:pt x="80" y="88"/>
                </a:lnTo>
                <a:lnTo>
                  <a:pt x="86" y="94"/>
                </a:lnTo>
                <a:lnTo>
                  <a:pt x="86" y="100"/>
                </a:lnTo>
                <a:lnTo>
                  <a:pt x="78" y="106"/>
                </a:lnTo>
                <a:lnTo>
                  <a:pt x="64" y="110"/>
                </a:lnTo>
                <a:lnTo>
                  <a:pt x="48" y="116"/>
                </a:lnTo>
                <a:lnTo>
                  <a:pt x="32" y="122"/>
                </a:lnTo>
                <a:lnTo>
                  <a:pt x="16" y="128"/>
                </a:lnTo>
                <a:lnTo>
                  <a:pt x="4" y="134"/>
                </a:lnTo>
                <a:lnTo>
                  <a:pt x="0" y="138"/>
                </a:lnTo>
                <a:lnTo>
                  <a:pt x="4" y="142"/>
                </a:lnTo>
                <a:lnTo>
                  <a:pt x="12" y="146"/>
                </a:lnTo>
                <a:lnTo>
                  <a:pt x="26" y="148"/>
                </a:lnTo>
                <a:lnTo>
                  <a:pt x="40" y="150"/>
                </a:lnTo>
                <a:lnTo>
                  <a:pt x="54" y="150"/>
                </a:lnTo>
                <a:lnTo>
                  <a:pt x="64" y="152"/>
                </a:lnTo>
                <a:lnTo>
                  <a:pt x="72" y="154"/>
                </a:lnTo>
                <a:lnTo>
                  <a:pt x="74" y="156"/>
                </a:lnTo>
                <a:lnTo>
                  <a:pt x="76" y="162"/>
                </a:lnTo>
                <a:lnTo>
                  <a:pt x="76" y="168"/>
                </a:lnTo>
                <a:lnTo>
                  <a:pt x="74" y="174"/>
                </a:lnTo>
                <a:lnTo>
                  <a:pt x="70" y="182"/>
                </a:lnTo>
                <a:lnTo>
                  <a:pt x="58" y="202"/>
                </a:lnTo>
                <a:lnTo>
                  <a:pt x="46" y="220"/>
                </a:lnTo>
                <a:lnTo>
                  <a:pt x="42" y="224"/>
                </a:lnTo>
                <a:lnTo>
                  <a:pt x="42" y="228"/>
                </a:lnTo>
                <a:lnTo>
                  <a:pt x="42" y="232"/>
                </a:lnTo>
                <a:lnTo>
                  <a:pt x="42" y="234"/>
                </a:lnTo>
                <a:lnTo>
                  <a:pt x="46" y="236"/>
                </a:lnTo>
                <a:lnTo>
                  <a:pt x="50" y="236"/>
                </a:lnTo>
                <a:lnTo>
                  <a:pt x="54" y="236"/>
                </a:lnTo>
                <a:lnTo>
                  <a:pt x="60" y="236"/>
                </a:lnTo>
                <a:lnTo>
                  <a:pt x="64" y="234"/>
                </a:lnTo>
                <a:lnTo>
                  <a:pt x="70" y="234"/>
                </a:lnTo>
                <a:lnTo>
                  <a:pt x="74" y="234"/>
                </a:lnTo>
                <a:lnTo>
                  <a:pt x="78" y="234"/>
                </a:lnTo>
                <a:lnTo>
                  <a:pt x="80" y="234"/>
                </a:lnTo>
                <a:lnTo>
                  <a:pt x="82" y="236"/>
                </a:lnTo>
                <a:lnTo>
                  <a:pt x="80" y="238"/>
                </a:lnTo>
                <a:lnTo>
                  <a:pt x="78" y="242"/>
                </a:lnTo>
                <a:lnTo>
                  <a:pt x="74" y="246"/>
                </a:lnTo>
                <a:lnTo>
                  <a:pt x="70" y="250"/>
                </a:lnTo>
                <a:lnTo>
                  <a:pt x="64" y="254"/>
                </a:lnTo>
                <a:lnTo>
                  <a:pt x="60" y="258"/>
                </a:lnTo>
                <a:lnTo>
                  <a:pt x="54" y="262"/>
                </a:lnTo>
                <a:lnTo>
                  <a:pt x="50" y="266"/>
                </a:lnTo>
                <a:lnTo>
                  <a:pt x="46" y="270"/>
                </a:lnTo>
                <a:lnTo>
                  <a:pt x="42" y="272"/>
                </a:lnTo>
                <a:lnTo>
                  <a:pt x="40" y="274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9" name="Freeform 26"/>
          <p:cNvSpPr>
            <a:spLocks/>
          </p:cNvSpPr>
          <p:nvPr/>
        </p:nvSpPr>
        <p:spPr bwMode="auto">
          <a:xfrm>
            <a:off x="8489950" y="2251075"/>
            <a:ext cx="166688" cy="566738"/>
          </a:xfrm>
          <a:custGeom>
            <a:avLst/>
            <a:gdLst>
              <a:gd name="T0" fmla="*/ 2147483647 w 82"/>
              <a:gd name="T1" fmla="*/ 0 h 280"/>
              <a:gd name="T2" fmla="*/ 2147483647 w 82"/>
              <a:gd name="T3" fmla="*/ 0 h 280"/>
              <a:gd name="T4" fmla="*/ 2147483647 w 82"/>
              <a:gd name="T5" fmla="*/ 2147483647 h 280"/>
              <a:gd name="T6" fmla="*/ 2147483647 w 82"/>
              <a:gd name="T7" fmla="*/ 2147483647 h 280"/>
              <a:gd name="T8" fmla="*/ 2147483647 w 82"/>
              <a:gd name="T9" fmla="*/ 2147483647 h 280"/>
              <a:gd name="T10" fmla="*/ 2147483647 w 82"/>
              <a:gd name="T11" fmla="*/ 2147483647 h 280"/>
              <a:gd name="T12" fmla="*/ 2147483647 w 82"/>
              <a:gd name="T13" fmla="*/ 2147483647 h 280"/>
              <a:gd name="T14" fmla="*/ 2147483647 w 82"/>
              <a:gd name="T15" fmla="*/ 2147483647 h 280"/>
              <a:gd name="T16" fmla="*/ 2147483647 w 82"/>
              <a:gd name="T17" fmla="*/ 2147483647 h 280"/>
              <a:gd name="T18" fmla="*/ 2147483647 w 82"/>
              <a:gd name="T19" fmla="*/ 2147483647 h 280"/>
              <a:gd name="T20" fmla="*/ 2147483647 w 82"/>
              <a:gd name="T21" fmla="*/ 2147483647 h 280"/>
              <a:gd name="T22" fmla="*/ 2147483647 w 82"/>
              <a:gd name="T23" fmla="*/ 2147483647 h 280"/>
              <a:gd name="T24" fmla="*/ 2147483647 w 82"/>
              <a:gd name="T25" fmla="*/ 2147483647 h 280"/>
              <a:gd name="T26" fmla="*/ 2147483647 w 82"/>
              <a:gd name="T27" fmla="*/ 2147483647 h 280"/>
              <a:gd name="T28" fmla="*/ 2147483647 w 82"/>
              <a:gd name="T29" fmla="*/ 2147483647 h 280"/>
              <a:gd name="T30" fmla="*/ 2147483647 w 82"/>
              <a:gd name="T31" fmla="*/ 2147483647 h 280"/>
              <a:gd name="T32" fmla="*/ 2147483647 w 82"/>
              <a:gd name="T33" fmla="*/ 2147483647 h 280"/>
              <a:gd name="T34" fmla="*/ 2147483647 w 82"/>
              <a:gd name="T35" fmla="*/ 2147483647 h 280"/>
              <a:gd name="T36" fmla="*/ 0 w 82"/>
              <a:gd name="T37" fmla="*/ 2147483647 h 280"/>
              <a:gd name="T38" fmla="*/ 2147483647 w 82"/>
              <a:gd name="T39" fmla="*/ 2147483647 h 280"/>
              <a:gd name="T40" fmla="*/ 2147483647 w 82"/>
              <a:gd name="T41" fmla="*/ 2147483647 h 280"/>
              <a:gd name="T42" fmla="*/ 2147483647 w 82"/>
              <a:gd name="T43" fmla="*/ 2147483647 h 280"/>
              <a:gd name="T44" fmla="*/ 2147483647 w 82"/>
              <a:gd name="T45" fmla="*/ 2147483647 h 280"/>
              <a:gd name="T46" fmla="*/ 2147483647 w 82"/>
              <a:gd name="T47" fmla="*/ 2147483647 h 280"/>
              <a:gd name="T48" fmla="*/ 2147483647 w 82"/>
              <a:gd name="T49" fmla="*/ 2147483647 h 280"/>
              <a:gd name="T50" fmla="*/ 2147483647 w 82"/>
              <a:gd name="T51" fmla="*/ 2147483647 h 280"/>
              <a:gd name="T52" fmla="*/ 2147483647 w 82"/>
              <a:gd name="T53" fmla="*/ 2147483647 h 280"/>
              <a:gd name="T54" fmla="*/ 2147483647 w 82"/>
              <a:gd name="T55" fmla="*/ 2147483647 h 280"/>
              <a:gd name="T56" fmla="*/ 2147483647 w 82"/>
              <a:gd name="T57" fmla="*/ 2147483647 h 280"/>
              <a:gd name="T58" fmla="*/ 2147483647 w 82"/>
              <a:gd name="T59" fmla="*/ 2147483647 h 280"/>
              <a:gd name="T60" fmla="*/ 2147483647 w 82"/>
              <a:gd name="T61" fmla="*/ 2147483647 h 280"/>
              <a:gd name="T62" fmla="*/ 2147483647 w 82"/>
              <a:gd name="T63" fmla="*/ 2147483647 h 280"/>
              <a:gd name="T64" fmla="*/ 2147483647 w 82"/>
              <a:gd name="T65" fmla="*/ 2147483647 h 280"/>
              <a:gd name="T66" fmla="*/ 2147483647 w 82"/>
              <a:gd name="T67" fmla="*/ 2147483647 h 280"/>
              <a:gd name="T68" fmla="*/ 2147483647 w 82"/>
              <a:gd name="T69" fmla="*/ 2147483647 h 280"/>
              <a:gd name="T70" fmla="*/ 2147483647 w 82"/>
              <a:gd name="T71" fmla="*/ 2147483647 h 280"/>
              <a:gd name="T72" fmla="*/ 2147483647 w 82"/>
              <a:gd name="T73" fmla="*/ 2147483647 h 280"/>
              <a:gd name="T74" fmla="*/ 2147483647 w 82"/>
              <a:gd name="T75" fmla="*/ 2147483647 h 280"/>
              <a:gd name="T76" fmla="*/ 2147483647 w 82"/>
              <a:gd name="T77" fmla="*/ 2147483647 h 280"/>
              <a:gd name="T78" fmla="*/ 2147483647 w 82"/>
              <a:gd name="T79" fmla="*/ 2147483647 h 280"/>
              <a:gd name="T80" fmla="*/ 2147483647 w 82"/>
              <a:gd name="T81" fmla="*/ 2147483647 h 280"/>
              <a:gd name="T82" fmla="*/ 2147483647 w 82"/>
              <a:gd name="T83" fmla="*/ 2147483647 h 280"/>
              <a:gd name="T84" fmla="*/ 2147483647 w 82"/>
              <a:gd name="T85" fmla="*/ 2147483647 h 280"/>
              <a:gd name="T86" fmla="*/ 2147483647 w 82"/>
              <a:gd name="T87" fmla="*/ 2147483647 h 280"/>
              <a:gd name="T88" fmla="*/ 2147483647 w 82"/>
              <a:gd name="T89" fmla="*/ 2147483647 h 280"/>
              <a:gd name="T90" fmla="*/ 2147483647 w 82"/>
              <a:gd name="T91" fmla="*/ 2147483647 h 280"/>
              <a:gd name="T92" fmla="*/ 2147483647 w 82"/>
              <a:gd name="T93" fmla="*/ 2147483647 h 280"/>
              <a:gd name="T94" fmla="*/ 2147483647 w 82"/>
              <a:gd name="T95" fmla="*/ 2147483647 h 280"/>
              <a:gd name="T96" fmla="*/ 2147483647 w 82"/>
              <a:gd name="T97" fmla="*/ 2147483647 h 280"/>
              <a:gd name="T98" fmla="*/ 2147483647 w 82"/>
              <a:gd name="T99" fmla="*/ 2147483647 h 280"/>
              <a:gd name="T100" fmla="*/ 2147483647 w 82"/>
              <a:gd name="T101" fmla="*/ 2147483647 h 280"/>
              <a:gd name="T102" fmla="*/ 2147483647 w 82"/>
              <a:gd name="T103" fmla="*/ 2147483647 h 280"/>
              <a:gd name="T104" fmla="*/ 2147483647 w 82"/>
              <a:gd name="T105" fmla="*/ 2147483647 h 280"/>
              <a:gd name="T106" fmla="*/ 2147483647 w 82"/>
              <a:gd name="T107" fmla="*/ 2147483647 h 280"/>
              <a:gd name="T108" fmla="*/ 2147483647 w 82"/>
              <a:gd name="T109" fmla="*/ 2147483647 h 280"/>
              <a:gd name="T110" fmla="*/ 2147483647 w 82"/>
              <a:gd name="T111" fmla="*/ 2147483647 h 280"/>
              <a:gd name="T112" fmla="*/ 2147483647 w 82"/>
              <a:gd name="T113" fmla="*/ 2147483647 h 280"/>
              <a:gd name="T114" fmla="*/ 2147483647 w 82"/>
              <a:gd name="T115" fmla="*/ 2147483647 h 28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2"/>
              <a:gd name="T175" fmla="*/ 0 h 280"/>
              <a:gd name="T176" fmla="*/ 82 w 82"/>
              <a:gd name="T177" fmla="*/ 280 h 28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2" h="280">
                <a:moveTo>
                  <a:pt x="60" y="0"/>
                </a:moveTo>
                <a:lnTo>
                  <a:pt x="58" y="0"/>
                </a:lnTo>
                <a:lnTo>
                  <a:pt x="58" y="2"/>
                </a:lnTo>
                <a:lnTo>
                  <a:pt x="56" y="6"/>
                </a:lnTo>
                <a:lnTo>
                  <a:pt x="54" y="10"/>
                </a:lnTo>
                <a:lnTo>
                  <a:pt x="48" y="22"/>
                </a:lnTo>
                <a:lnTo>
                  <a:pt x="42" y="38"/>
                </a:lnTo>
                <a:lnTo>
                  <a:pt x="46" y="52"/>
                </a:lnTo>
                <a:lnTo>
                  <a:pt x="58" y="64"/>
                </a:lnTo>
                <a:lnTo>
                  <a:pt x="72" y="74"/>
                </a:lnTo>
                <a:lnTo>
                  <a:pt x="82" y="84"/>
                </a:lnTo>
                <a:lnTo>
                  <a:pt x="80" y="92"/>
                </a:lnTo>
                <a:lnTo>
                  <a:pt x="68" y="100"/>
                </a:lnTo>
                <a:lnTo>
                  <a:pt x="48" y="108"/>
                </a:lnTo>
                <a:lnTo>
                  <a:pt x="32" y="116"/>
                </a:lnTo>
                <a:lnTo>
                  <a:pt x="16" y="122"/>
                </a:lnTo>
                <a:lnTo>
                  <a:pt x="6" y="128"/>
                </a:lnTo>
                <a:lnTo>
                  <a:pt x="0" y="132"/>
                </a:lnTo>
                <a:lnTo>
                  <a:pt x="2" y="136"/>
                </a:lnTo>
                <a:lnTo>
                  <a:pt x="10" y="140"/>
                </a:lnTo>
                <a:lnTo>
                  <a:pt x="22" y="142"/>
                </a:lnTo>
                <a:lnTo>
                  <a:pt x="36" y="144"/>
                </a:lnTo>
                <a:lnTo>
                  <a:pt x="52" y="144"/>
                </a:lnTo>
                <a:lnTo>
                  <a:pt x="64" y="144"/>
                </a:lnTo>
                <a:lnTo>
                  <a:pt x="72" y="146"/>
                </a:lnTo>
                <a:lnTo>
                  <a:pt x="74" y="148"/>
                </a:lnTo>
                <a:lnTo>
                  <a:pt x="76" y="152"/>
                </a:lnTo>
                <a:lnTo>
                  <a:pt x="76" y="158"/>
                </a:lnTo>
                <a:lnTo>
                  <a:pt x="74" y="164"/>
                </a:lnTo>
                <a:lnTo>
                  <a:pt x="70" y="170"/>
                </a:lnTo>
                <a:lnTo>
                  <a:pt x="62" y="184"/>
                </a:lnTo>
                <a:lnTo>
                  <a:pt x="50" y="198"/>
                </a:lnTo>
                <a:lnTo>
                  <a:pt x="40" y="212"/>
                </a:lnTo>
                <a:lnTo>
                  <a:pt x="38" y="218"/>
                </a:lnTo>
                <a:lnTo>
                  <a:pt x="36" y="222"/>
                </a:lnTo>
                <a:lnTo>
                  <a:pt x="36" y="226"/>
                </a:lnTo>
                <a:lnTo>
                  <a:pt x="36" y="228"/>
                </a:lnTo>
                <a:lnTo>
                  <a:pt x="40" y="230"/>
                </a:lnTo>
                <a:lnTo>
                  <a:pt x="44" y="230"/>
                </a:lnTo>
                <a:lnTo>
                  <a:pt x="48" y="230"/>
                </a:lnTo>
                <a:lnTo>
                  <a:pt x="54" y="230"/>
                </a:lnTo>
                <a:lnTo>
                  <a:pt x="58" y="228"/>
                </a:lnTo>
                <a:lnTo>
                  <a:pt x="64" y="228"/>
                </a:lnTo>
                <a:lnTo>
                  <a:pt x="68" y="228"/>
                </a:lnTo>
                <a:lnTo>
                  <a:pt x="72" y="228"/>
                </a:lnTo>
                <a:lnTo>
                  <a:pt x="74" y="228"/>
                </a:lnTo>
                <a:lnTo>
                  <a:pt x="74" y="232"/>
                </a:lnTo>
                <a:lnTo>
                  <a:pt x="68" y="238"/>
                </a:lnTo>
                <a:lnTo>
                  <a:pt x="58" y="250"/>
                </a:lnTo>
                <a:lnTo>
                  <a:pt x="44" y="260"/>
                </a:lnTo>
                <a:lnTo>
                  <a:pt x="34" y="270"/>
                </a:lnTo>
                <a:lnTo>
                  <a:pt x="28" y="274"/>
                </a:lnTo>
                <a:lnTo>
                  <a:pt x="24" y="278"/>
                </a:lnTo>
                <a:lnTo>
                  <a:pt x="22" y="280"/>
                </a:lnTo>
                <a:lnTo>
                  <a:pt x="20" y="28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0" name="Freeform 27"/>
          <p:cNvSpPr>
            <a:spLocks/>
          </p:cNvSpPr>
          <p:nvPr/>
        </p:nvSpPr>
        <p:spPr bwMode="auto">
          <a:xfrm>
            <a:off x="460375" y="2501900"/>
            <a:ext cx="198438" cy="250825"/>
          </a:xfrm>
          <a:custGeom>
            <a:avLst/>
            <a:gdLst>
              <a:gd name="T0" fmla="*/ 2147483647 w 98"/>
              <a:gd name="T1" fmla="*/ 2147483647 h 124"/>
              <a:gd name="T2" fmla="*/ 0 w 98"/>
              <a:gd name="T3" fmla="*/ 2147483647 h 124"/>
              <a:gd name="T4" fmla="*/ 0 w 98"/>
              <a:gd name="T5" fmla="*/ 2147483647 h 124"/>
              <a:gd name="T6" fmla="*/ 2147483647 w 98"/>
              <a:gd name="T7" fmla="*/ 2147483647 h 124"/>
              <a:gd name="T8" fmla="*/ 2147483647 w 98"/>
              <a:gd name="T9" fmla="*/ 2147483647 h 124"/>
              <a:gd name="T10" fmla="*/ 2147483647 w 98"/>
              <a:gd name="T11" fmla="*/ 2147483647 h 124"/>
              <a:gd name="T12" fmla="*/ 2147483647 w 98"/>
              <a:gd name="T13" fmla="*/ 2147483647 h 124"/>
              <a:gd name="T14" fmla="*/ 2147483647 w 98"/>
              <a:gd name="T15" fmla="*/ 2147483647 h 124"/>
              <a:gd name="T16" fmla="*/ 2147483647 w 98"/>
              <a:gd name="T17" fmla="*/ 2147483647 h 124"/>
              <a:gd name="T18" fmla="*/ 2147483647 w 98"/>
              <a:gd name="T19" fmla="*/ 2147483647 h 124"/>
              <a:gd name="T20" fmla="*/ 2147483647 w 98"/>
              <a:gd name="T21" fmla="*/ 2147483647 h 124"/>
              <a:gd name="T22" fmla="*/ 2147483647 w 98"/>
              <a:gd name="T23" fmla="*/ 2147483647 h 124"/>
              <a:gd name="T24" fmla="*/ 2147483647 w 98"/>
              <a:gd name="T25" fmla="*/ 2147483647 h 124"/>
              <a:gd name="T26" fmla="*/ 2147483647 w 98"/>
              <a:gd name="T27" fmla="*/ 2147483647 h 124"/>
              <a:gd name="T28" fmla="*/ 2147483647 w 98"/>
              <a:gd name="T29" fmla="*/ 2147483647 h 124"/>
              <a:gd name="T30" fmla="*/ 2147483647 w 98"/>
              <a:gd name="T31" fmla="*/ 2147483647 h 124"/>
              <a:gd name="T32" fmla="*/ 2147483647 w 98"/>
              <a:gd name="T33" fmla="*/ 2147483647 h 124"/>
              <a:gd name="T34" fmla="*/ 2147483647 w 98"/>
              <a:gd name="T35" fmla="*/ 2147483647 h 124"/>
              <a:gd name="T36" fmla="*/ 2147483647 w 98"/>
              <a:gd name="T37" fmla="*/ 0 h 124"/>
              <a:gd name="T38" fmla="*/ 2147483647 w 98"/>
              <a:gd name="T39" fmla="*/ 0 h 124"/>
              <a:gd name="T40" fmla="*/ 2147483647 w 98"/>
              <a:gd name="T41" fmla="*/ 2147483647 h 124"/>
              <a:gd name="T42" fmla="*/ 2147483647 w 98"/>
              <a:gd name="T43" fmla="*/ 2147483647 h 124"/>
              <a:gd name="T44" fmla="*/ 2147483647 w 98"/>
              <a:gd name="T45" fmla="*/ 2147483647 h 124"/>
              <a:gd name="T46" fmla="*/ 2147483647 w 98"/>
              <a:gd name="T47" fmla="*/ 2147483647 h 124"/>
              <a:gd name="T48" fmla="*/ 2147483647 w 98"/>
              <a:gd name="T49" fmla="*/ 2147483647 h 124"/>
              <a:gd name="T50" fmla="*/ 2147483647 w 98"/>
              <a:gd name="T51" fmla="*/ 2147483647 h 124"/>
              <a:gd name="T52" fmla="*/ 2147483647 w 98"/>
              <a:gd name="T53" fmla="*/ 2147483647 h 124"/>
              <a:gd name="T54" fmla="*/ 2147483647 w 98"/>
              <a:gd name="T55" fmla="*/ 2147483647 h 124"/>
              <a:gd name="T56" fmla="*/ 2147483647 w 98"/>
              <a:gd name="T57" fmla="*/ 2147483647 h 124"/>
              <a:gd name="T58" fmla="*/ 2147483647 w 98"/>
              <a:gd name="T59" fmla="*/ 2147483647 h 124"/>
              <a:gd name="T60" fmla="*/ 2147483647 w 98"/>
              <a:gd name="T61" fmla="*/ 2147483647 h 124"/>
              <a:gd name="T62" fmla="*/ 2147483647 w 98"/>
              <a:gd name="T63" fmla="*/ 2147483647 h 124"/>
              <a:gd name="T64" fmla="*/ 2147483647 w 98"/>
              <a:gd name="T65" fmla="*/ 2147483647 h 124"/>
              <a:gd name="T66" fmla="*/ 2147483647 w 98"/>
              <a:gd name="T67" fmla="*/ 2147483647 h 124"/>
              <a:gd name="T68" fmla="*/ 2147483647 w 98"/>
              <a:gd name="T69" fmla="*/ 2147483647 h 124"/>
              <a:gd name="T70" fmla="*/ 2147483647 w 98"/>
              <a:gd name="T71" fmla="*/ 2147483647 h 124"/>
              <a:gd name="T72" fmla="*/ 2147483647 w 98"/>
              <a:gd name="T73" fmla="*/ 2147483647 h 124"/>
              <a:gd name="T74" fmla="*/ 2147483647 w 98"/>
              <a:gd name="T75" fmla="*/ 2147483647 h 124"/>
              <a:gd name="T76" fmla="*/ 2147483647 w 98"/>
              <a:gd name="T77" fmla="*/ 2147483647 h 124"/>
              <a:gd name="T78" fmla="*/ 2147483647 w 98"/>
              <a:gd name="T79" fmla="*/ 2147483647 h 124"/>
              <a:gd name="T80" fmla="*/ 2147483647 w 98"/>
              <a:gd name="T81" fmla="*/ 2147483647 h 124"/>
              <a:gd name="T82" fmla="*/ 2147483647 w 98"/>
              <a:gd name="T83" fmla="*/ 2147483647 h 124"/>
              <a:gd name="T84" fmla="*/ 2147483647 w 98"/>
              <a:gd name="T85" fmla="*/ 2147483647 h 124"/>
              <a:gd name="T86" fmla="*/ 2147483647 w 98"/>
              <a:gd name="T87" fmla="*/ 2147483647 h 124"/>
              <a:gd name="T88" fmla="*/ 2147483647 w 98"/>
              <a:gd name="T89" fmla="*/ 2147483647 h 124"/>
              <a:gd name="T90" fmla="*/ 2147483647 w 98"/>
              <a:gd name="T91" fmla="*/ 2147483647 h 124"/>
              <a:gd name="T92" fmla="*/ 2147483647 w 98"/>
              <a:gd name="T93" fmla="*/ 2147483647 h 12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98"/>
              <a:gd name="T142" fmla="*/ 0 h 124"/>
              <a:gd name="T143" fmla="*/ 98 w 98"/>
              <a:gd name="T144" fmla="*/ 124 h 12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98" h="124">
                <a:moveTo>
                  <a:pt x="86" y="124"/>
                </a:moveTo>
                <a:lnTo>
                  <a:pt x="0" y="124"/>
                </a:lnTo>
                <a:lnTo>
                  <a:pt x="0" y="120"/>
                </a:lnTo>
                <a:lnTo>
                  <a:pt x="6" y="120"/>
                </a:lnTo>
                <a:lnTo>
                  <a:pt x="10" y="118"/>
                </a:lnTo>
                <a:lnTo>
                  <a:pt x="14" y="116"/>
                </a:lnTo>
                <a:lnTo>
                  <a:pt x="16" y="114"/>
                </a:lnTo>
                <a:lnTo>
                  <a:pt x="18" y="108"/>
                </a:lnTo>
                <a:lnTo>
                  <a:pt x="22" y="100"/>
                </a:lnTo>
                <a:lnTo>
                  <a:pt x="44" y="24"/>
                </a:lnTo>
                <a:lnTo>
                  <a:pt x="46" y="16"/>
                </a:lnTo>
                <a:lnTo>
                  <a:pt x="46" y="10"/>
                </a:lnTo>
                <a:lnTo>
                  <a:pt x="46" y="8"/>
                </a:lnTo>
                <a:lnTo>
                  <a:pt x="44" y="4"/>
                </a:lnTo>
                <a:lnTo>
                  <a:pt x="40" y="4"/>
                </a:lnTo>
                <a:lnTo>
                  <a:pt x="34" y="4"/>
                </a:lnTo>
                <a:lnTo>
                  <a:pt x="32" y="4"/>
                </a:lnTo>
                <a:lnTo>
                  <a:pt x="32" y="2"/>
                </a:lnTo>
                <a:lnTo>
                  <a:pt x="32" y="0"/>
                </a:lnTo>
                <a:lnTo>
                  <a:pt x="82" y="0"/>
                </a:lnTo>
                <a:lnTo>
                  <a:pt x="82" y="2"/>
                </a:lnTo>
                <a:lnTo>
                  <a:pt x="74" y="4"/>
                </a:lnTo>
                <a:lnTo>
                  <a:pt x="70" y="4"/>
                </a:lnTo>
                <a:lnTo>
                  <a:pt x="66" y="6"/>
                </a:lnTo>
                <a:lnTo>
                  <a:pt x="64" y="10"/>
                </a:lnTo>
                <a:lnTo>
                  <a:pt x="62" y="14"/>
                </a:lnTo>
                <a:lnTo>
                  <a:pt x="60" y="18"/>
                </a:lnTo>
                <a:lnTo>
                  <a:pt x="58" y="26"/>
                </a:lnTo>
                <a:lnTo>
                  <a:pt x="38" y="102"/>
                </a:lnTo>
                <a:lnTo>
                  <a:pt x="36" y="108"/>
                </a:lnTo>
                <a:lnTo>
                  <a:pt x="36" y="112"/>
                </a:lnTo>
                <a:lnTo>
                  <a:pt x="36" y="114"/>
                </a:lnTo>
                <a:lnTo>
                  <a:pt x="38" y="116"/>
                </a:lnTo>
                <a:lnTo>
                  <a:pt x="40" y="118"/>
                </a:lnTo>
                <a:lnTo>
                  <a:pt x="44" y="118"/>
                </a:lnTo>
                <a:lnTo>
                  <a:pt x="54" y="118"/>
                </a:lnTo>
                <a:lnTo>
                  <a:pt x="62" y="118"/>
                </a:lnTo>
                <a:lnTo>
                  <a:pt x="68" y="116"/>
                </a:lnTo>
                <a:lnTo>
                  <a:pt x="74" y="114"/>
                </a:lnTo>
                <a:lnTo>
                  <a:pt x="78" y="112"/>
                </a:lnTo>
                <a:lnTo>
                  <a:pt x="84" y="108"/>
                </a:lnTo>
                <a:lnTo>
                  <a:pt x="86" y="104"/>
                </a:lnTo>
                <a:lnTo>
                  <a:pt x="88" y="100"/>
                </a:lnTo>
                <a:lnTo>
                  <a:pt x="92" y="94"/>
                </a:lnTo>
                <a:lnTo>
                  <a:pt x="94" y="90"/>
                </a:lnTo>
                <a:lnTo>
                  <a:pt x="98" y="90"/>
                </a:lnTo>
                <a:lnTo>
                  <a:pt x="86" y="12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1" name="Freeform 28"/>
          <p:cNvSpPr>
            <a:spLocks noEditPoints="1"/>
          </p:cNvSpPr>
          <p:nvPr/>
        </p:nvSpPr>
        <p:spPr bwMode="auto">
          <a:xfrm>
            <a:off x="679450" y="2582863"/>
            <a:ext cx="144463" cy="174625"/>
          </a:xfrm>
          <a:custGeom>
            <a:avLst/>
            <a:gdLst>
              <a:gd name="T0" fmla="*/ 2147483647 w 72"/>
              <a:gd name="T1" fmla="*/ 2147483647 h 86"/>
              <a:gd name="T2" fmla="*/ 2147483647 w 72"/>
              <a:gd name="T3" fmla="*/ 2147483647 h 86"/>
              <a:gd name="T4" fmla="*/ 2147483647 w 72"/>
              <a:gd name="T5" fmla="*/ 2147483647 h 86"/>
              <a:gd name="T6" fmla="*/ 2147483647 w 72"/>
              <a:gd name="T7" fmla="*/ 2147483647 h 86"/>
              <a:gd name="T8" fmla="*/ 2147483647 w 72"/>
              <a:gd name="T9" fmla="*/ 2147483647 h 86"/>
              <a:gd name="T10" fmla="*/ 2147483647 w 72"/>
              <a:gd name="T11" fmla="*/ 2147483647 h 86"/>
              <a:gd name="T12" fmla="*/ 2147483647 w 72"/>
              <a:gd name="T13" fmla="*/ 2147483647 h 86"/>
              <a:gd name="T14" fmla="*/ 2147483647 w 72"/>
              <a:gd name="T15" fmla="*/ 2147483647 h 86"/>
              <a:gd name="T16" fmla="*/ 2147483647 w 72"/>
              <a:gd name="T17" fmla="*/ 2147483647 h 86"/>
              <a:gd name="T18" fmla="*/ 2147483647 w 72"/>
              <a:gd name="T19" fmla="*/ 2147483647 h 86"/>
              <a:gd name="T20" fmla="*/ 2147483647 w 72"/>
              <a:gd name="T21" fmla="*/ 2147483647 h 86"/>
              <a:gd name="T22" fmla="*/ 2147483647 w 72"/>
              <a:gd name="T23" fmla="*/ 2147483647 h 86"/>
              <a:gd name="T24" fmla="*/ 2147483647 w 72"/>
              <a:gd name="T25" fmla="*/ 2147483647 h 86"/>
              <a:gd name="T26" fmla="*/ 2147483647 w 72"/>
              <a:gd name="T27" fmla="*/ 2147483647 h 86"/>
              <a:gd name="T28" fmla="*/ 2147483647 w 72"/>
              <a:gd name="T29" fmla="*/ 2147483647 h 86"/>
              <a:gd name="T30" fmla="*/ 2147483647 w 72"/>
              <a:gd name="T31" fmla="*/ 2147483647 h 86"/>
              <a:gd name="T32" fmla="*/ 2147483647 w 72"/>
              <a:gd name="T33" fmla="*/ 2147483647 h 86"/>
              <a:gd name="T34" fmla="*/ 2147483647 w 72"/>
              <a:gd name="T35" fmla="*/ 2147483647 h 86"/>
              <a:gd name="T36" fmla="*/ 2147483647 w 72"/>
              <a:gd name="T37" fmla="*/ 2147483647 h 86"/>
              <a:gd name="T38" fmla="*/ 0 w 72"/>
              <a:gd name="T39" fmla="*/ 2147483647 h 86"/>
              <a:gd name="T40" fmla="*/ 0 w 72"/>
              <a:gd name="T41" fmla="*/ 2147483647 h 86"/>
              <a:gd name="T42" fmla="*/ 2147483647 w 72"/>
              <a:gd name="T43" fmla="*/ 2147483647 h 86"/>
              <a:gd name="T44" fmla="*/ 2147483647 w 72"/>
              <a:gd name="T45" fmla="*/ 2147483647 h 86"/>
              <a:gd name="T46" fmla="*/ 2147483647 w 72"/>
              <a:gd name="T47" fmla="*/ 2147483647 h 86"/>
              <a:gd name="T48" fmla="*/ 2147483647 w 72"/>
              <a:gd name="T49" fmla="*/ 2147483647 h 86"/>
              <a:gd name="T50" fmla="*/ 2147483647 w 72"/>
              <a:gd name="T51" fmla="*/ 2147483647 h 86"/>
              <a:gd name="T52" fmla="*/ 2147483647 w 72"/>
              <a:gd name="T53" fmla="*/ 2147483647 h 86"/>
              <a:gd name="T54" fmla="*/ 2147483647 w 72"/>
              <a:gd name="T55" fmla="*/ 2147483647 h 86"/>
              <a:gd name="T56" fmla="*/ 2147483647 w 72"/>
              <a:gd name="T57" fmla="*/ 0 h 86"/>
              <a:gd name="T58" fmla="*/ 2147483647 w 72"/>
              <a:gd name="T59" fmla="*/ 0 h 86"/>
              <a:gd name="T60" fmla="*/ 2147483647 w 72"/>
              <a:gd name="T61" fmla="*/ 0 h 86"/>
              <a:gd name="T62" fmla="*/ 2147483647 w 72"/>
              <a:gd name="T63" fmla="*/ 2147483647 h 86"/>
              <a:gd name="T64" fmla="*/ 2147483647 w 72"/>
              <a:gd name="T65" fmla="*/ 2147483647 h 86"/>
              <a:gd name="T66" fmla="*/ 2147483647 w 72"/>
              <a:gd name="T67" fmla="*/ 2147483647 h 86"/>
              <a:gd name="T68" fmla="*/ 2147483647 w 72"/>
              <a:gd name="T69" fmla="*/ 2147483647 h 86"/>
              <a:gd name="T70" fmla="*/ 2147483647 w 72"/>
              <a:gd name="T71" fmla="*/ 2147483647 h 86"/>
              <a:gd name="T72" fmla="*/ 2147483647 w 72"/>
              <a:gd name="T73" fmla="*/ 2147483647 h 86"/>
              <a:gd name="T74" fmla="*/ 2147483647 w 72"/>
              <a:gd name="T75" fmla="*/ 2147483647 h 86"/>
              <a:gd name="T76" fmla="*/ 2147483647 w 72"/>
              <a:gd name="T77" fmla="*/ 2147483647 h 86"/>
              <a:gd name="T78" fmla="*/ 2147483647 w 72"/>
              <a:gd name="T79" fmla="*/ 2147483647 h 86"/>
              <a:gd name="T80" fmla="*/ 2147483647 w 72"/>
              <a:gd name="T81" fmla="*/ 2147483647 h 86"/>
              <a:gd name="T82" fmla="*/ 2147483647 w 72"/>
              <a:gd name="T83" fmla="*/ 2147483647 h 86"/>
              <a:gd name="T84" fmla="*/ 2147483647 w 72"/>
              <a:gd name="T85" fmla="*/ 2147483647 h 86"/>
              <a:gd name="T86" fmla="*/ 2147483647 w 72"/>
              <a:gd name="T87" fmla="*/ 2147483647 h 86"/>
              <a:gd name="T88" fmla="*/ 2147483647 w 72"/>
              <a:gd name="T89" fmla="*/ 2147483647 h 86"/>
              <a:gd name="T90" fmla="*/ 2147483647 w 72"/>
              <a:gd name="T91" fmla="*/ 2147483647 h 86"/>
              <a:gd name="T92" fmla="*/ 2147483647 w 72"/>
              <a:gd name="T93" fmla="*/ 2147483647 h 86"/>
              <a:gd name="T94" fmla="*/ 2147483647 w 72"/>
              <a:gd name="T95" fmla="*/ 2147483647 h 86"/>
              <a:gd name="T96" fmla="*/ 2147483647 w 72"/>
              <a:gd name="T97" fmla="*/ 2147483647 h 86"/>
              <a:gd name="T98" fmla="*/ 2147483647 w 72"/>
              <a:gd name="T99" fmla="*/ 2147483647 h 86"/>
              <a:gd name="T100" fmla="*/ 2147483647 w 72"/>
              <a:gd name="T101" fmla="*/ 2147483647 h 86"/>
              <a:gd name="T102" fmla="*/ 2147483647 w 72"/>
              <a:gd name="T103" fmla="*/ 2147483647 h 86"/>
              <a:gd name="T104" fmla="*/ 2147483647 w 72"/>
              <a:gd name="T105" fmla="*/ 2147483647 h 86"/>
              <a:gd name="T106" fmla="*/ 2147483647 w 72"/>
              <a:gd name="T107" fmla="*/ 2147483647 h 86"/>
              <a:gd name="T108" fmla="*/ 2147483647 w 72"/>
              <a:gd name="T109" fmla="*/ 2147483647 h 86"/>
              <a:gd name="T110" fmla="*/ 2147483647 w 72"/>
              <a:gd name="T111" fmla="*/ 2147483647 h 86"/>
              <a:gd name="T112" fmla="*/ 2147483647 w 72"/>
              <a:gd name="T113" fmla="*/ 2147483647 h 86"/>
              <a:gd name="T114" fmla="*/ 2147483647 w 72"/>
              <a:gd name="T115" fmla="*/ 2147483647 h 86"/>
              <a:gd name="T116" fmla="*/ 2147483647 w 72"/>
              <a:gd name="T117" fmla="*/ 2147483647 h 86"/>
              <a:gd name="T118" fmla="*/ 2147483647 w 72"/>
              <a:gd name="T119" fmla="*/ 2147483647 h 8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2"/>
              <a:gd name="T181" fmla="*/ 0 h 86"/>
              <a:gd name="T182" fmla="*/ 72 w 72"/>
              <a:gd name="T183" fmla="*/ 86 h 8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2" h="86">
                <a:moveTo>
                  <a:pt x="16" y="48"/>
                </a:moveTo>
                <a:lnTo>
                  <a:pt x="16" y="52"/>
                </a:lnTo>
                <a:lnTo>
                  <a:pt x="16" y="56"/>
                </a:lnTo>
                <a:lnTo>
                  <a:pt x="18" y="62"/>
                </a:lnTo>
                <a:lnTo>
                  <a:pt x="22" y="68"/>
                </a:lnTo>
                <a:lnTo>
                  <a:pt x="28" y="72"/>
                </a:lnTo>
                <a:lnTo>
                  <a:pt x="34" y="74"/>
                </a:lnTo>
                <a:lnTo>
                  <a:pt x="40" y="74"/>
                </a:lnTo>
                <a:lnTo>
                  <a:pt x="46" y="72"/>
                </a:lnTo>
                <a:lnTo>
                  <a:pt x="52" y="70"/>
                </a:lnTo>
                <a:lnTo>
                  <a:pt x="56" y="66"/>
                </a:lnTo>
                <a:lnTo>
                  <a:pt x="64" y="60"/>
                </a:lnTo>
                <a:lnTo>
                  <a:pt x="66" y="62"/>
                </a:lnTo>
                <a:lnTo>
                  <a:pt x="46" y="80"/>
                </a:lnTo>
                <a:lnTo>
                  <a:pt x="26" y="86"/>
                </a:lnTo>
                <a:lnTo>
                  <a:pt x="18" y="84"/>
                </a:lnTo>
                <a:lnTo>
                  <a:pt x="12" y="82"/>
                </a:lnTo>
                <a:lnTo>
                  <a:pt x="6" y="78"/>
                </a:lnTo>
                <a:lnTo>
                  <a:pt x="2" y="72"/>
                </a:lnTo>
                <a:lnTo>
                  <a:pt x="0" y="66"/>
                </a:lnTo>
                <a:lnTo>
                  <a:pt x="0" y="58"/>
                </a:lnTo>
                <a:lnTo>
                  <a:pt x="2" y="50"/>
                </a:lnTo>
                <a:lnTo>
                  <a:pt x="4" y="40"/>
                </a:lnTo>
                <a:lnTo>
                  <a:pt x="8" y="30"/>
                </a:lnTo>
                <a:lnTo>
                  <a:pt x="14" y="22"/>
                </a:lnTo>
                <a:lnTo>
                  <a:pt x="20" y="14"/>
                </a:lnTo>
                <a:lnTo>
                  <a:pt x="28" y="8"/>
                </a:lnTo>
                <a:lnTo>
                  <a:pt x="36" y="4"/>
                </a:lnTo>
                <a:lnTo>
                  <a:pt x="46" y="0"/>
                </a:lnTo>
                <a:lnTo>
                  <a:pt x="54" y="0"/>
                </a:lnTo>
                <a:lnTo>
                  <a:pt x="60" y="0"/>
                </a:lnTo>
                <a:lnTo>
                  <a:pt x="64" y="2"/>
                </a:lnTo>
                <a:lnTo>
                  <a:pt x="68" y="4"/>
                </a:lnTo>
                <a:lnTo>
                  <a:pt x="72" y="8"/>
                </a:lnTo>
                <a:lnTo>
                  <a:pt x="72" y="14"/>
                </a:lnTo>
                <a:lnTo>
                  <a:pt x="70" y="20"/>
                </a:lnTo>
                <a:lnTo>
                  <a:pt x="66" y="28"/>
                </a:lnTo>
                <a:lnTo>
                  <a:pt x="60" y="34"/>
                </a:lnTo>
                <a:lnTo>
                  <a:pt x="54" y="38"/>
                </a:lnTo>
                <a:lnTo>
                  <a:pt x="44" y="42"/>
                </a:lnTo>
                <a:lnTo>
                  <a:pt x="36" y="46"/>
                </a:lnTo>
                <a:lnTo>
                  <a:pt x="28" y="48"/>
                </a:lnTo>
                <a:lnTo>
                  <a:pt x="16" y="48"/>
                </a:lnTo>
                <a:close/>
                <a:moveTo>
                  <a:pt x="18" y="44"/>
                </a:moveTo>
                <a:lnTo>
                  <a:pt x="28" y="42"/>
                </a:lnTo>
                <a:lnTo>
                  <a:pt x="38" y="40"/>
                </a:lnTo>
                <a:lnTo>
                  <a:pt x="46" y="34"/>
                </a:lnTo>
                <a:lnTo>
                  <a:pt x="54" y="26"/>
                </a:lnTo>
                <a:lnTo>
                  <a:pt x="58" y="20"/>
                </a:lnTo>
                <a:lnTo>
                  <a:pt x="58" y="12"/>
                </a:lnTo>
                <a:lnTo>
                  <a:pt x="58" y="10"/>
                </a:lnTo>
                <a:lnTo>
                  <a:pt x="56" y="6"/>
                </a:lnTo>
                <a:lnTo>
                  <a:pt x="54" y="4"/>
                </a:lnTo>
                <a:lnTo>
                  <a:pt x="50" y="4"/>
                </a:lnTo>
                <a:lnTo>
                  <a:pt x="44" y="6"/>
                </a:lnTo>
                <a:lnTo>
                  <a:pt x="38" y="8"/>
                </a:lnTo>
                <a:lnTo>
                  <a:pt x="32" y="14"/>
                </a:lnTo>
                <a:lnTo>
                  <a:pt x="26" y="22"/>
                </a:lnTo>
                <a:lnTo>
                  <a:pt x="20" y="32"/>
                </a:lnTo>
                <a:lnTo>
                  <a:pt x="18" y="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2" name="Freeform 29"/>
          <p:cNvSpPr>
            <a:spLocks/>
          </p:cNvSpPr>
          <p:nvPr/>
        </p:nvSpPr>
        <p:spPr bwMode="auto">
          <a:xfrm>
            <a:off x="828675" y="2582863"/>
            <a:ext cx="177800" cy="174625"/>
          </a:xfrm>
          <a:custGeom>
            <a:avLst/>
            <a:gdLst>
              <a:gd name="T0" fmla="*/ 2147483647 w 88"/>
              <a:gd name="T1" fmla="*/ 2147483647 h 86"/>
              <a:gd name="T2" fmla="*/ 2147483647 w 88"/>
              <a:gd name="T3" fmla="*/ 2147483647 h 86"/>
              <a:gd name="T4" fmla="*/ 2147483647 w 88"/>
              <a:gd name="T5" fmla="*/ 2147483647 h 86"/>
              <a:gd name="T6" fmla="*/ 2147483647 w 88"/>
              <a:gd name="T7" fmla="*/ 2147483647 h 86"/>
              <a:gd name="T8" fmla="*/ 2147483647 w 88"/>
              <a:gd name="T9" fmla="*/ 2147483647 h 86"/>
              <a:gd name="T10" fmla="*/ 2147483647 w 88"/>
              <a:gd name="T11" fmla="*/ 0 h 86"/>
              <a:gd name="T12" fmla="*/ 2147483647 w 88"/>
              <a:gd name="T13" fmla="*/ 0 h 86"/>
              <a:gd name="T14" fmla="*/ 2147483647 w 88"/>
              <a:gd name="T15" fmla="*/ 2147483647 h 86"/>
              <a:gd name="T16" fmla="*/ 2147483647 w 88"/>
              <a:gd name="T17" fmla="*/ 2147483647 h 86"/>
              <a:gd name="T18" fmla="*/ 2147483647 w 88"/>
              <a:gd name="T19" fmla="*/ 2147483647 h 86"/>
              <a:gd name="T20" fmla="*/ 2147483647 w 88"/>
              <a:gd name="T21" fmla="*/ 2147483647 h 86"/>
              <a:gd name="T22" fmla="*/ 2147483647 w 88"/>
              <a:gd name="T23" fmla="*/ 2147483647 h 86"/>
              <a:gd name="T24" fmla="*/ 2147483647 w 88"/>
              <a:gd name="T25" fmla="*/ 2147483647 h 86"/>
              <a:gd name="T26" fmla="*/ 2147483647 w 88"/>
              <a:gd name="T27" fmla="*/ 2147483647 h 86"/>
              <a:gd name="T28" fmla="*/ 2147483647 w 88"/>
              <a:gd name="T29" fmla="*/ 2147483647 h 86"/>
              <a:gd name="T30" fmla="*/ 2147483647 w 88"/>
              <a:gd name="T31" fmla="*/ 2147483647 h 86"/>
              <a:gd name="T32" fmla="*/ 2147483647 w 88"/>
              <a:gd name="T33" fmla="*/ 2147483647 h 86"/>
              <a:gd name="T34" fmla="*/ 2147483647 w 88"/>
              <a:gd name="T35" fmla="*/ 2147483647 h 86"/>
              <a:gd name="T36" fmla="*/ 2147483647 w 88"/>
              <a:gd name="T37" fmla="*/ 2147483647 h 86"/>
              <a:gd name="T38" fmla="*/ 2147483647 w 88"/>
              <a:gd name="T39" fmla="*/ 2147483647 h 86"/>
              <a:gd name="T40" fmla="*/ 2147483647 w 88"/>
              <a:gd name="T41" fmla="*/ 2147483647 h 86"/>
              <a:gd name="T42" fmla="*/ 2147483647 w 88"/>
              <a:gd name="T43" fmla="*/ 2147483647 h 86"/>
              <a:gd name="T44" fmla="*/ 2147483647 w 88"/>
              <a:gd name="T45" fmla="*/ 2147483647 h 86"/>
              <a:gd name="T46" fmla="*/ 2147483647 w 88"/>
              <a:gd name="T47" fmla="*/ 2147483647 h 86"/>
              <a:gd name="T48" fmla="*/ 2147483647 w 88"/>
              <a:gd name="T49" fmla="*/ 2147483647 h 86"/>
              <a:gd name="T50" fmla="*/ 2147483647 w 88"/>
              <a:gd name="T51" fmla="*/ 2147483647 h 86"/>
              <a:gd name="T52" fmla="*/ 2147483647 w 88"/>
              <a:gd name="T53" fmla="*/ 2147483647 h 86"/>
              <a:gd name="T54" fmla="*/ 2147483647 w 88"/>
              <a:gd name="T55" fmla="*/ 2147483647 h 86"/>
              <a:gd name="T56" fmla="*/ 2147483647 w 88"/>
              <a:gd name="T57" fmla="*/ 2147483647 h 86"/>
              <a:gd name="T58" fmla="*/ 0 w 88"/>
              <a:gd name="T59" fmla="*/ 2147483647 h 86"/>
              <a:gd name="T60" fmla="*/ 2147483647 w 88"/>
              <a:gd name="T61" fmla="*/ 2147483647 h 86"/>
              <a:gd name="T62" fmla="*/ 2147483647 w 88"/>
              <a:gd name="T63" fmla="*/ 2147483647 h 86"/>
              <a:gd name="T64" fmla="*/ 2147483647 w 88"/>
              <a:gd name="T65" fmla="*/ 2147483647 h 86"/>
              <a:gd name="T66" fmla="*/ 2147483647 w 88"/>
              <a:gd name="T67" fmla="*/ 2147483647 h 86"/>
              <a:gd name="T68" fmla="*/ 2147483647 w 88"/>
              <a:gd name="T69" fmla="*/ 2147483647 h 86"/>
              <a:gd name="T70" fmla="*/ 2147483647 w 88"/>
              <a:gd name="T71" fmla="*/ 2147483647 h 86"/>
              <a:gd name="T72" fmla="*/ 2147483647 w 88"/>
              <a:gd name="T73" fmla="*/ 2147483647 h 86"/>
              <a:gd name="T74" fmla="*/ 2147483647 w 88"/>
              <a:gd name="T75" fmla="*/ 2147483647 h 86"/>
              <a:gd name="T76" fmla="*/ 2147483647 w 88"/>
              <a:gd name="T77" fmla="*/ 2147483647 h 86"/>
              <a:gd name="T78" fmla="*/ 2147483647 w 88"/>
              <a:gd name="T79" fmla="*/ 2147483647 h 86"/>
              <a:gd name="T80" fmla="*/ 2147483647 w 88"/>
              <a:gd name="T81" fmla="*/ 2147483647 h 86"/>
              <a:gd name="T82" fmla="*/ 2147483647 w 88"/>
              <a:gd name="T83" fmla="*/ 2147483647 h 86"/>
              <a:gd name="T84" fmla="*/ 2147483647 w 88"/>
              <a:gd name="T85" fmla="*/ 2147483647 h 86"/>
              <a:gd name="T86" fmla="*/ 2147483647 w 88"/>
              <a:gd name="T87" fmla="*/ 0 h 8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8"/>
              <a:gd name="T133" fmla="*/ 0 h 86"/>
              <a:gd name="T134" fmla="*/ 88 w 88"/>
              <a:gd name="T135" fmla="*/ 86 h 8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8" h="86">
                <a:moveTo>
                  <a:pt x="38" y="0"/>
                </a:moveTo>
                <a:lnTo>
                  <a:pt x="42" y="6"/>
                </a:lnTo>
                <a:lnTo>
                  <a:pt x="44" y="10"/>
                </a:lnTo>
                <a:lnTo>
                  <a:pt x="46" y="14"/>
                </a:lnTo>
                <a:lnTo>
                  <a:pt x="48" y="20"/>
                </a:lnTo>
                <a:lnTo>
                  <a:pt x="50" y="30"/>
                </a:lnTo>
                <a:lnTo>
                  <a:pt x="58" y="16"/>
                </a:lnTo>
                <a:lnTo>
                  <a:pt x="62" y="12"/>
                </a:lnTo>
                <a:lnTo>
                  <a:pt x="66" y="6"/>
                </a:lnTo>
                <a:lnTo>
                  <a:pt x="70" y="4"/>
                </a:lnTo>
                <a:lnTo>
                  <a:pt x="74" y="0"/>
                </a:lnTo>
                <a:lnTo>
                  <a:pt x="76" y="0"/>
                </a:lnTo>
                <a:lnTo>
                  <a:pt x="80" y="0"/>
                </a:lnTo>
                <a:lnTo>
                  <a:pt x="82" y="0"/>
                </a:lnTo>
                <a:lnTo>
                  <a:pt x="86" y="2"/>
                </a:lnTo>
                <a:lnTo>
                  <a:pt x="88" y="6"/>
                </a:lnTo>
                <a:lnTo>
                  <a:pt x="88" y="8"/>
                </a:lnTo>
                <a:lnTo>
                  <a:pt x="88" y="12"/>
                </a:lnTo>
                <a:lnTo>
                  <a:pt x="86" y="14"/>
                </a:lnTo>
                <a:lnTo>
                  <a:pt x="84" y="16"/>
                </a:lnTo>
                <a:lnTo>
                  <a:pt x="80" y="18"/>
                </a:lnTo>
                <a:lnTo>
                  <a:pt x="78" y="18"/>
                </a:lnTo>
                <a:lnTo>
                  <a:pt x="76" y="16"/>
                </a:lnTo>
                <a:lnTo>
                  <a:pt x="72" y="14"/>
                </a:lnTo>
                <a:lnTo>
                  <a:pt x="70" y="14"/>
                </a:lnTo>
                <a:lnTo>
                  <a:pt x="68" y="14"/>
                </a:lnTo>
                <a:lnTo>
                  <a:pt x="66" y="16"/>
                </a:lnTo>
                <a:lnTo>
                  <a:pt x="62" y="20"/>
                </a:lnTo>
                <a:lnTo>
                  <a:pt x="56" y="26"/>
                </a:lnTo>
                <a:lnTo>
                  <a:pt x="52" y="34"/>
                </a:lnTo>
                <a:lnTo>
                  <a:pt x="60" y="64"/>
                </a:lnTo>
                <a:lnTo>
                  <a:pt x="62" y="70"/>
                </a:lnTo>
                <a:lnTo>
                  <a:pt x="64" y="74"/>
                </a:lnTo>
                <a:lnTo>
                  <a:pt x="66" y="74"/>
                </a:lnTo>
                <a:lnTo>
                  <a:pt x="68" y="74"/>
                </a:lnTo>
                <a:lnTo>
                  <a:pt x="70" y="72"/>
                </a:lnTo>
                <a:lnTo>
                  <a:pt x="74" y="68"/>
                </a:lnTo>
                <a:lnTo>
                  <a:pt x="78" y="62"/>
                </a:lnTo>
                <a:lnTo>
                  <a:pt x="82" y="62"/>
                </a:lnTo>
                <a:lnTo>
                  <a:pt x="76" y="74"/>
                </a:lnTo>
                <a:lnTo>
                  <a:pt x="68" y="82"/>
                </a:lnTo>
                <a:lnTo>
                  <a:pt x="62" y="84"/>
                </a:lnTo>
                <a:lnTo>
                  <a:pt x="58" y="86"/>
                </a:lnTo>
                <a:lnTo>
                  <a:pt x="54" y="84"/>
                </a:lnTo>
                <a:lnTo>
                  <a:pt x="50" y="80"/>
                </a:lnTo>
                <a:lnTo>
                  <a:pt x="50" y="76"/>
                </a:lnTo>
                <a:lnTo>
                  <a:pt x="48" y="70"/>
                </a:lnTo>
                <a:lnTo>
                  <a:pt x="46" y="62"/>
                </a:lnTo>
                <a:lnTo>
                  <a:pt x="42" y="50"/>
                </a:lnTo>
                <a:lnTo>
                  <a:pt x="36" y="60"/>
                </a:lnTo>
                <a:lnTo>
                  <a:pt x="30" y="70"/>
                </a:lnTo>
                <a:lnTo>
                  <a:pt x="24" y="76"/>
                </a:lnTo>
                <a:lnTo>
                  <a:pt x="20" y="82"/>
                </a:lnTo>
                <a:lnTo>
                  <a:pt x="14" y="84"/>
                </a:lnTo>
                <a:lnTo>
                  <a:pt x="8" y="86"/>
                </a:lnTo>
                <a:lnTo>
                  <a:pt x="6" y="84"/>
                </a:lnTo>
                <a:lnTo>
                  <a:pt x="2" y="82"/>
                </a:lnTo>
                <a:lnTo>
                  <a:pt x="0" y="80"/>
                </a:lnTo>
                <a:lnTo>
                  <a:pt x="0" y="76"/>
                </a:lnTo>
                <a:lnTo>
                  <a:pt x="0" y="74"/>
                </a:lnTo>
                <a:lnTo>
                  <a:pt x="2" y="70"/>
                </a:lnTo>
                <a:lnTo>
                  <a:pt x="4" y="68"/>
                </a:lnTo>
                <a:lnTo>
                  <a:pt x="6" y="68"/>
                </a:lnTo>
                <a:lnTo>
                  <a:pt x="10" y="68"/>
                </a:lnTo>
                <a:lnTo>
                  <a:pt x="12" y="72"/>
                </a:lnTo>
                <a:lnTo>
                  <a:pt x="16" y="74"/>
                </a:lnTo>
                <a:lnTo>
                  <a:pt x="18" y="74"/>
                </a:lnTo>
                <a:lnTo>
                  <a:pt x="20" y="72"/>
                </a:lnTo>
                <a:lnTo>
                  <a:pt x="22" y="70"/>
                </a:lnTo>
                <a:lnTo>
                  <a:pt x="26" y="66"/>
                </a:lnTo>
                <a:lnTo>
                  <a:pt x="30" y="58"/>
                </a:lnTo>
                <a:lnTo>
                  <a:pt x="36" y="52"/>
                </a:lnTo>
                <a:lnTo>
                  <a:pt x="38" y="48"/>
                </a:lnTo>
                <a:lnTo>
                  <a:pt x="40" y="44"/>
                </a:lnTo>
                <a:lnTo>
                  <a:pt x="38" y="34"/>
                </a:lnTo>
                <a:lnTo>
                  <a:pt x="36" y="26"/>
                </a:lnTo>
                <a:lnTo>
                  <a:pt x="34" y="22"/>
                </a:lnTo>
                <a:lnTo>
                  <a:pt x="34" y="20"/>
                </a:lnTo>
                <a:lnTo>
                  <a:pt x="30" y="16"/>
                </a:lnTo>
                <a:lnTo>
                  <a:pt x="28" y="12"/>
                </a:lnTo>
                <a:lnTo>
                  <a:pt x="24" y="10"/>
                </a:lnTo>
                <a:lnTo>
                  <a:pt x="18" y="10"/>
                </a:lnTo>
                <a:lnTo>
                  <a:pt x="16" y="10"/>
                </a:lnTo>
                <a:lnTo>
                  <a:pt x="14" y="10"/>
                </a:lnTo>
                <a:lnTo>
                  <a:pt x="14" y="6"/>
                </a:lnTo>
                <a:lnTo>
                  <a:pt x="3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3" name="Freeform 30"/>
          <p:cNvSpPr>
            <a:spLocks noEditPoints="1"/>
          </p:cNvSpPr>
          <p:nvPr/>
        </p:nvSpPr>
        <p:spPr bwMode="auto">
          <a:xfrm>
            <a:off x="1031875" y="2509838"/>
            <a:ext cx="84138" cy="247650"/>
          </a:xfrm>
          <a:custGeom>
            <a:avLst/>
            <a:gdLst>
              <a:gd name="T0" fmla="*/ 2147483647 w 42"/>
              <a:gd name="T1" fmla="*/ 0 h 122"/>
              <a:gd name="T2" fmla="*/ 2147483647 w 42"/>
              <a:gd name="T3" fmla="*/ 2147483647 h 122"/>
              <a:gd name="T4" fmla="*/ 2147483647 w 42"/>
              <a:gd name="T5" fmla="*/ 2147483647 h 122"/>
              <a:gd name="T6" fmla="*/ 2147483647 w 42"/>
              <a:gd name="T7" fmla="*/ 2147483647 h 122"/>
              <a:gd name="T8" fmla="*/ 2147483647 w 42"/>
              <a:gd name="T9" fmla="*/ 2147483647 h 122"/>
              <a:gd name="T10" fmla="*/ 2147483647 w 42"/>
              <a:gd name="T11" fmla="*/ 2147483647 h 122"/>
              <a:gd name="T12" fmla="*/ 2147483647 w 42"/>
              <a:gd name="T13" fmla="*/ 2147483647 h 122"/>
              <a:gd name="T14" fmla="*/ 2147483647 w 42"/>
              <a:gd name="T15" fmla="*/ 2147483647 h 122"/>
              <a:gd name="T16" fmla="*/ 2147483647 w 42"/>
              <a:gd name="T17" fmla="*/ 2147483647 h 122"/>
              <a:gd name="T18" fmla="*/ 2147483647 w 42"/>
              <a:gd name="T19" fmla="*/ 2147483647 h 122"/>
              <a:gd name="T20" fmla="*/ 2147483647 w 42"/>
              <a:gd name="T21" fmla="*/ 2147483647 h 122"/>
              <a:gd name="T22" fmla="*/ 2147483647 w 42"/>
              <a:gd name="T23" fmla="*/ 2147483647 h 122"/>
              <a:gd name="T24" fmla="*/ 2147483647 w 42"/>
              <a:gd name="T25" fmla="*/ 2147483647 h 122"/>
              <a:gd name="T26" fmla="*/ 2147483647 w 42"/>
              <a:gd name="T27" fmla="*/ 2147483647 h 122"/>
              <a:gd name="T28" fmla="*/ 2147483647 w 42"/>
              <a:gd name="T29" fmla="*/ 2147483647 h 122"/>
              <a:gd name="T30" fmla="*/ 2147483647 w 42"/>
              <a:gd name="T31" fmla="*/ 2147483647 h 122"/>
              <a:gd name="T32" fmla="*/ 2147483647 w 42"/>
              <a:gd name="T33" fmla="*/ 0 h 122"/>
              <a:gd name="T34" fmla="*/ 2147483647 w 42"/>
              <a:gd name="T35" fmla="*/ 2147483647 h 122"/>
              <a:gd name="T36" fmla="*/ 2147483647 w 42"/>
              <a:gd name="T37" fmla="*/ 2147483647 h 122"/>
              <a:gd name="T38" fmla="*/ 2147483647 w 42"/>
              <a:gd name="T39" fmla="*/ 2147483647 h 122"/>
              <a:gd name="T40" fmla="*/ 2147483647 w 42"/>
              <a:gd name="T41" fmla="*/ 2147483647 h 122"/>
              <a:gd name="T42" fmla="*/ 2147483647 w 42"/>
              <a:gd name="T43" fmla="*/ 2147483647 h 122"/>
              <a:gd name="T44" fmla="*/ 2147483647 w 42"/>
              <a:gd name="T45" fmla="*/ 2147483647 h 122"/>
              <a:gd name="T46" fmla="*/ 2147483647 w 42"/>
              <a:gd name="T47" fmla="*/ 2147483647 h 122"/>
              <a:gd name="T48" fmla="*/ 2147483647 w 42"/>
              <a:gd name="T49" fmla="*/ 2147483647 h 122"/>
              <a:gd name="T50" fmla="*/ 2147483647 w 42"/>
              <a:gd name="T51" fmla="*/ 2147483647 h 122"/>
              <a:gd name="T52" fmla="*/ 2147483647 w 42"/>
              <a:gd name="T53" fmla="*/ 2147483647 h 122"/>
              <a:gd name="T54" fmla="*/ 2147483647 w 42"/>
              <a:gd name="T55" fmla="*/ 2147483647 h 122"/>
              <a:gd name="T56" fmla="*/ 2147483647 w 42"/>
              <a:gd name="T57" fmla="*/ 2147483647 h 122"/>
              <a:gd name="T58" fmla="*/ 2147483647 w 42"/>
              <a:gd name="T59" fmla="*/ 2147483647 h 122"/>
              <a:gd name="T60" fmla="*/ 2147483647 w 42"/>
              <a:gd name="T61" fmla="*/ 2147483647 h 122"/>
              <a:gd name="T62" fmla="*/ 2147483647 w 42"/>
              <a:gd name="T63" fmla="*/ 2147483647 h 122"/>
              <a:gd name="T64" fmla="*/ 2147483647 w 42"/>
              <a:gd name="T65" fmla="*/ 2147483647 h 122"/>
              <a:gd name="T66" fmla="*/ 2147483647 w 42"/>
              <a:gd name="T67" fmla="*/ 2147483647 h 122"/>
              <a:gd name="T68" fmla="*/ 2147483647 w 42"/>
              <a:gd name="T69" fmla="*/ 2147483647 h 122"/>
              <a:gd name="T70" fmla="*/ 2147483647 w 42"/>
              <a:gd name="T71" fmla="*/ 2147483647 h 122"/>
              <a:gd name="T72" fmla="*/ 0 w 42"/>
              <a:gd name="T73" fmla="*/ 2147483647 h 122"/>
              <a:gd name="T74" fmla="*/ 0 w 42"/>
              <a:gd name="T75" fmla="*/ 2147483647 h 122"/>
              <a:gd name="T76" fmla="*/ 0 w 42"/>
              <a:gd name="T77" fmla="*/ 2147483647 h 122"/>
              <a:gd name="T78" fmla="*/ 2147483647 w 42"/>
              <a:gd name="T79" fmla="*/ 2147483647 h 122"/>
              <a:gd name="T80" fmla="*/ 2147483647 w 42"/>
              <a:gd name="T81" fmla="*/ 2147483647 h 122"/>
              <a:gd name="T82" fmla="*/ 2147483647 w 42"/>
              <a:gd name="T83" fmla="*/ 2147483647 h 122"/>
              <a:gd name="T84" fmla="*/ 2147483647 w 42"/>
              <a:gd name="T85" fmla="*/ 2147483647 h 122"/>
              <a:gd name="T86" fmla="*/ 2147483647 w 42"/>
              <a:gd name="T87" fmla="*/ 2147483647 h 122"/>
              <a:gd name="T88" fmla="*/ 2147483647 w 42"/>
              <a:gd name="T89" fmla="*/ 2147483647 h 122"/>
              <a:gd name="T90" fmla="*/ 2147483647 w 42"/>
              <a:gd name="T91" fmla="*/ 2147483647 h 122"/>
              <a:gd name="T92" fmla="*/ 2147483647 w 42"/>
              <a:gd name="T93" fmla="*/ 2147483647 h 122"/>
              <a:gd name="T94" fmla="*/ 2147483647 w 42"/>
              <a:gd name="T95" fmla="*/ 2147483647 h 122"/>
              <a:gd name="T96" fmla="*/ 2147483647 w 42"/>
              <a:gd name="T97" fmla="*/ 2147483647 h 122"/>
              <a:gd name="T98" fmla="*/ 2147483647 w 42"/>
              <a:gd name="T99" fmla="*/ 2147483647 h 122"/>
              <a:gd name="T100" fmla="*/ 2147483647 w 42"/>
              <a:gd name="T101" fmla="*/ 2147483647 h 122"/>
              <a:gd name="T102" fmla="*/ 2147483647 w 42"/>
              <a:gd name="T103" fmla="*/ 2147483647 h 12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2"/>
              <a:gd name="T157" fmla="*/ 0 h 122"/>
              <a:gd name="T158" fmla="*/ 42 w 42"/>
              <a:gd name="T159" fmla="*/ 122 h 12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2" h="122">
                <a:moveTo>
                  <a:pt x="34" y="0"/>
                </a:moveTo>
                <a:lnTo>
                  <a:pt x="36" y="2"/>
                </a:lnTo>
                <a:lnTo>
                  <a:pt x="40" y="4"/>
                </a:lnTo>
                <a:lnTo>
                  <a:pt x="42" y="6"/>
                </a:lnTo>
                <a:lnTo>
                  <a:pt x="42" y="10"/>
                </a:lnTo>
                <a:lnTo>
                  <a:pt x="42" y="14"/>
                </a:lnTo>
                <a:lnTo>
                  <a:pt x="40" y="16"/>
                </a:lnTo>
                <a:lnTo>
                  <a:pt x="36" y="18"/>
                </a:lnTo>
                <a:lnTo>
                  <a:pt x="34" y="18"/>
                </a:lnTo>
                <a:lnTo>
                  <a:pt x="30" y="18"/>
                </a:lnTo>
                <a:lnTo>
                  <a:pt x="28" y="16"/>
                </a:lnTo>
                <a:lnTo>
                  <a:pt x="26" y="14"/>
                </a:lnTo>
                <a:lnTo>
                  <a:pt x="24" y="10"/>
                </a:lnTo>
                <a:lnTo>
                  <a:pt x="26" y="6"/>
                </a:lnTo>
                <a:lnTo>
                  <a:pt x="28" y="4"/>
                </a:lnTo>
                <a:lnTo>
                  <a:pt x="30" y="2"/>
                </a:lnTo>
                <a:lnTo>
                  <a:pt x="34" y="0"/>
                </a:lnTo>
                <a:close/>
                <a:moveTo>
                  <a:pt x="36" y="36"/>
                </a:moveTo>
                <a:lnTo>
                  <a:pt x="16" y="102"/>
                </a:lnTo>
                <a:lnTo>
                  <a:pt x="14" y="106"/>
                </a:lnTo>
                <a:lnTo>
                  <a:pt x="14" y="110"/>
                </a:lnTo>
                <a:lnTo>
                  <a:pt x="16" y="112"/>
                </a:lnTo>
                <a:lnTo>
                  <a:pt x="18" y="112"/>
                </a:lnTo>
                <a:lnTo>
                  <a:pt x="20" y="110"/>
                </a:lnTo>
                <a:lnTo>
                  <a:pt x="24" y="106"/>
                </a:lnTo>
                <a:lnTo>
                  <a:pt x="28" y="100"/>
                </a:lnTo>
                <a:lnTo>
                  <a:pt x="30" y="102"/>
                </a:lnTo>
                <a:lnTo>
                  <a:pt x="24" y="110"/>
                </a:lnTo>
                <a:lnTo>
                  <a:pt x="18" y="118"/>
                </a:lnTo>
                <a:lnTo>
                  <a:pt x="12" y="120"/>
                </a:lnTo>
                <a:lnTo>
                  <a:pt x="6" y="122"/>
                </a:lnTo>
                <a:lnTo>
                  <a:pt x="4" y="122"/>
                </a:lnTo>
                <a:lnTo>
                  <a:pt x="2" y="120"/>
                </a:lnTo>
                <a:lnTo>
                  <a:pt x="0" y="118"/>
                </a:lnTo>
                <a:lnTo>
                  <a:pt x="0" y="114"/>
                </a:lnTo>
                <a:lnTo>
                  <a:pt x="0" y="110"/>
                </a:lnTo>
                <a:lnTo>
                  <a:pt x="2" y="102"/>
                </a:lnTo>
                <a:lnTo>
                  <a:pt x="14" y="60"/>
                </a:lnTo>
                <a:lnTo>
                  <a:pt x="16" y="54"/>
                </a:lnTo>
                <a:lnTo>
                  <a:pt x="18" y="50"/>
                </a:lnTo>
                <a:lnTo>
                  <a:pt x="18" y="48"/>
                </a:lnTo>
                <a:lnTo>
                  <a:pt x="18" y="46"/>
                </a:lnTo>
                <a:lnTo>
                  <a:pt x="16" y="44"/>
                </a:lnTo>
                <a:lnTo>
                  <a:pt x="14" y="44"/>
                </a:lnTo>
                <a:lnTo>
                  <a:pt x="12" y="42"/>
                </a:lnTo>
                <a:lnTo>
                  <a:pt x="10" y="42"/>
                </a:lnTo>
                <a:lnTo>
                  <a:pt x="4" y="44"/>
                </a:lnTo>
                <a:lnTo>
                  <a:pt x="4" y="40"/>
                </a:lnTo>
                <a:lnTo>
                  <a:pt x="36" y="3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4" name="Freeform 31"/>
          <p:cNvSpPr>
            <a:spLocks/>
          </p:cNvSpPr>
          <p:nvPr/>
        </p:nvSpPr>
        <p:spPr bwMode="auto">
          <a:xfrm>
            <a:off x="1128713" y="2582863"/>
            <a:ext cx="150812" cy="174625"/>
          </a:xfrm>
          <a:custGeom>
            <a:avLst/>
            <a:gdLst>
              <a:gd name="T0" fmla="*/ 2147483647 w 74"/>
              <a:gd name="T1" fmla="*/ 2147483647 h 86"/>
              <a:gd name="T2" fmla="*/ 2147483647 w 74"/>
              <a:gd name="T3" fmla="*/ 2147483647 h 86"/>
              <a:gd name="T4" fmla="*/ 2147483647 w 74"/>
              <a:gd name="T5" fmla="*/ 2147483647 h 86"/>
              <a:gd name="T6" fmla="*/ 2147483647 w 74"/>
              <a:gd name="T7" fmla="*/ 2147483647 h 86"/>
              <a:gd name="T8" fmla="*/ 2147483647 w 74"/>
              <a:gd name="T9" fmla="*/ 2147483647 h 86"/>
              <a:gd name="T10" fmla="*/ 2147483647 w 74"/>
              <a:gd name="T11" fmla="*/ 2147483647 h 86"/>
              <a:gd name="T12" fmla="*/ 2147483647 w 74"/>
              <a:gd name="T13" fmla="*/ 2147483647 h 86"/>
              <a:gd name="T14" fmla="*/ 2147483647 w 74"/>
              <a:gd name="T15" fmla="*/ 2147483647 h 86"/>
              <a:gd name="T16" fmla="*/ 2147483647 w 74"/>
              <a:gd name="T17" fmla="*/ 2147483647 h 86"/>
              <a:gd name="T18" fmla="*/ 2147483647 w 74"/>
              <a:gd name="T19" fmla="*/ 2147483647 h 86"/>
              <a:gd name="T20" fmla="*/ 0 w 74"/>
              <a:gd name="T21" fmla="*/ 2147483647 h 86"/>
              <a:gd name="T22" fmla="*/ 0 w 74"/>
              <a:gd name="T23" fmla="*/ 2147483647 h 86"/>
              <a:gd name="T24" fmla="*/ 0 w 74"/>
              <a:gd name="T25" fmla="*/ 2147483647 h 86"/>
              <a:gd name="T26" fmla="*/ 2147483647 w 74"/>
              <a:gd name="T27" fmla="*/ 2147483647 h 86"/>
              <a:gd name="T28" fmla="*/ 2147483647 w 74"/>
              <a:gd name="T29" fmla="*/ 2147483647 h 86"/>
              <a:gd name="T30" fmla="*/ 2147483647 w 74"/>
              <a:gd name="T31" fmla="*/ 2147483647 h 86"/>
              <a:gd name="T32" fmla="*/ 2147483647 w 74"/>
              <a:gd name="T33" fmla="*/ 2147483647 h 86"/>
              <a:gd name="T34" fmla="*/ 2147483647 w 74"/>
              <a:gd name="T35" fmla="*/ 2147483647 h 86"/>
              <a:gd name="T36" fmla="*/ 2147483647 w 74"/>
              <a:gd name="T37" fmla="*/ 2147483647 h 86"/>
              <a:gd name="T38" fmla="*/ 2147483647 w 74"/>
              <a:gd name="T39" fmla="*/ 0 h 86"/>
              <a:gd name="T40" fmla="*/ 2147483647 w 74"/>
              <a:gd name="T41" fmla="*/ 0 h 86"/>
              <a:gd name="T42" fmla="*/ 2147483647 w 74"/>
              <a:gd name="T43" fmla="*/ 0 h 86"/>
              <a:gd name="T44" fmla="*/ 2147483647 w 74"/>
              <a:gd name="T45" fmla="*/ 2147483647 h 86"/>
              <a:gd name="T46" fmla="*/ 2147483647 w 74"/>
              <a:gd name="T47" fmla="*/ 2147483647 h 86"/>
              <a:gd name="T48" fmla="*/ 2147483647 w 74"/>
              <a:gd name="T49" fmla="*/ 2147483647 h 86"/>
              <a:gd name="T50" fmla="*/ 2147483647 w 74"/>
              <a:gd name="T51" fmla="*/ 2147483647 h 86"/>
              <a:gd name="T52" fmla="*/ 2147483647 w 74"/>
              <a:gd name="T53" fmla="*/ 2147483647 h 86"/>
              <a:gd name="T54" fmla="*/ 2147483647 w 74"/>
              <a:gd name="T55" fmla="*/ 2147483647 h 86"/>
              <a:gd name="T56" fmla="*/ 2147483647 w 74"/>
              <a:gd name="T57" fmla="*/ 2147483647 h 86"/>
              <a:gd name="T58" fmla="*/ 2147483647 w 74"/>
              <a:gd name="T59" fmla="*/ 2147483647 h 86"/>
              <a:gd name="T60" fmla="*/ 2147483647 w 74"/>
              <a:gd name="T61" fmla="*/ 2147483647 h 86"/>
              <a:gd name="T62" fmla="*/ 2147483647 w 74"/>
              <a:gd name="T63" fmla="*/ 2147483647 h 86"/>
              <a:gd name="T64" fmla="*/ 2147483647 w 74"/>
              <a:gd name="T65" fmla="*/ 2147483647 h 86"/>
              <a:gd name="T66" fmla="*/ 2147483647 w 74"/>
              <a:gd name="T67" fmla="*/ 2147483647 h 86"/>
              <a:gd name="T68" fmla="*/ 2147483647 w 74"/>
              <a:gd name="T69" fmla="*/ 2147483647 h 86"/>
              <a:gd name="T70" fmla="*/ 2147483647 w 74"/>
              <a:gd name="T71" fmla="*/ 2147483647 h 86"/>
              <a:gd name="T72" fmla="*/ 2147483647 w 74"/>
              <a:gd name="T73" fmla="*/ 2147483647 h 86"/>
              <a:gd name="T74" fmla="*/ 2147483647 w 74"/>
              <a:gd name="T75" fmla="*/ 2147483647 h 86"/>
              <a:gd name="T76" fmla="*/ 2147483647 w 74"/>
              <a:gd name="T77" fmla="*/ 2147483647 h 86"/>
              <a:gd name="T78" fmla="*/ 2147483647 w 74"/>
              <a:gd name="T79" fmla="*/ 2147483647 h 86"/>
              <a:gd name="T80" fmla="*/ 2147483647 w 74"/>
              <a:gd name="T81" fmla="*/ 2147483647 h 86"/>
              <a:gd name="T82" fmla="*/ 2147483647 w 74"/>
              <a:gd name="T83" fmla="*/ 2147483647 h 86"/>
              <a:gd name="T84" fmla="*/ 2147483647 w 74"/>
              <a:gd name="T85" fmla="*/ 2147483647 h 86"/>
              <a:gd name="T86" fmla="*/ 2147483647 w 74"/>
              <a:gd name="T87" fmla="*/ 2147483647 h 86"/>
              <a:gd name="T88" fmla="*/ 2147483647 w 74"/>
              <a:gd name="T89" fmla="*/ 2147483647 h 86"/>
              <a:gd name="T90" fmla="*/ 2147483647 w 74"/>
              <a:gd name="T91" fmla="*/ 2147483647 h 86"/>
              <a:gd name="T92" fmla="*/ 2147483647 w 74"/>
              <a:gd name="T93" fmla="*/ 2147483647 h 86"/>
              <a:gd name="T94" fmla="*/ 2147483647 w 74"/>
              <a:gd name="T95" fmla="*/ 2147483647 h 86"/>
              <a:gd name="T96" fmla="*/ 2147483647 w 74"/>
              <a:gd name="T97" fmla="*/ 2147483647 h 86"/>
              <a:gd name="T98" fmla="*/ 2147483647 w 74"/>
              <a:gd name="T99" fmla="*/ 2147483647 h 86"/>
              <a:gd name="T100" fmla="*/ 2147483647 w 74"/>
              <a:gd name="T101" fmla="*/ 2147483647 h 86"/>
              <a:gd name="T102" fmla="*/ 2147483647 w 74"/>
              <a:gd name="T103" fmla="*/ 2147483647 h 86"/>
              <a:gd name="T104" fmla="*/ 2147483647 w 74"/>
              <a:gd name="T105" fmla="*/ 2147483647 h 86"/>
              <a:gd name="T106" fmla="*/ 2147483647 w 74"/>
              <a:gd name="T107" fmla="*/ 2147483647 h 86"/>
              <a:gd name="T108" fmla="*/ 2147483647 w 74"/>
              <a:gd name="T109" fmla="*/ 2147483647 h 86"/>
              <a:gd name="T110" fmla="*/ 2147483647 w 74"/>
              <a:gd name="T111" fmla="*/ 2147483647 h 86"/>
              <a:gd name="T112" fmla="*/ 2147483647 w 74"/>
              <a:gd name="T113" fmla="*/ 2147483647 h 86"/>
              <a:gd name="T114" fmla="*/ 2147483647 w 74"/>
              <a:gd name="T115" fmla="*/ 2147483647 h 86"/>
              <a:gd name="T116" fmla="*/ 2147483647 w 74"/>
              <a:gd name="T117" fmla="*/ 2147483647 h 86"/>
              <a:gd name="T118" fmla="*/ 2147483647 w 74"/>
              <a:gd name="T119" fmla="*/ 2147483647 h 86"/>
              <a:gd name="T120" fmla="*/ 2147483647 w 74"/>
              <a:gd name="T121" fmla="*/ 2147483647 h 86"/>
              <a:gd name="T122" fmla="*/ 2147483647 w 74"/>
              <a:gd name="T123" fmla="*/ 2147483647 h 86"/>
              <a:gd name="T124" fmla="*/ 2147483647 w 74"/>
              <a:gd name="T125" fmla="*/ 2147483647 h 8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4"/>
              <a:gd name="T190" fmla="*/ 0 h 86"/>
              <a:gd name="T191" fmla="*/ 74 w 74"/>
              <a:gd name="T192" fmla="*/ 86 h 8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4" h="86">
                <a:moveTo>
                  <a:pt x="66" y="60"/>
                </a:moveTo>
                <a:lnTo>
                  <a:pt x="56" y="70"/>
                </a:lnTo>
                <a:lnTo>
                  <a:pt x="46" y="78"/>
                </a:lnTo>
                <a:lnTo>
                  <a:pt x="40" y="82"/>
                </a:lnTo>
                <a:lnTo>
                  <a:pt x="34" y="84"/>
                </a:lnTo>
                <a:lnTo>
                  <a:pt x="26" y="86"/>
                </a:lnTo>
                <a:lnTo>
                  <a:pt x="20" y="84"/>
                </a:lnTo>
                <a:lnTo>
                  <a:pt x="12" y="82"/>
                </a:lnTo>
                <a:lnTo>
                  <a:pt x="8" y="78"/>
                </a:lnTo>
                <a:lnTo>
                  <a:pt x="4" y="72"/>
                </a:lnTo>
                <a:lnTo>
                  <a:pt x="0" y="66"/>
                </a:lnTo>
                <a:lnTo>
                  <a:pt x="0" y="58"/>
                </a:lnTo>
                <a:lnTo>
                  <a:pt x="0" y="50"/>
                </a:lnTo>
                <a:lnTo>
                  <a:pt x="4" y="40"/>
                </a:lnTo>
                <a:lnTo>
                  <a:pt x="8" y="30"/>
                </a:lnTo>
                <a:lnTo>
                  <a:pt x="14" y="22"/>
                </a:lnTo>
                <a:lnTo>
                  <a:pt x="20" y="14"/>
                </a:lnTo>
                <a:lnTo>
                  <a:pt x="28" y="8"/>
                </a:lnTo>
                <a:lnTo>
                  <a:pt x="38" y="4"/>
                </a:lnTo>
                <a:lnTo>
                  <a:pt x="46" y="0"/>
                </a:lnTo>
                <a:lnTo>
                  <a:pt x="54" y="0"/>
                </a:lnTo>
                <a:lnTo>
                  <a:pt x="60" y="0"/>
                </a:lnTo>
                <a:lnTo>
                  <a:pt x="66" y="2"/>
                </a:lnTo>
                <a:lnTo>
                  <a:pt x="70" y="4"/>
                </a:lnTo>
                <a:lnTo>
                  <a:pt x="72" y="8"/>
                </a:lnTo>
                <a:lnTo>
                  <a:pt x="74" y="14"/>
                </a:lnTo>
                <a:lnTo>
                  <a:pt x="74" y="20"/>
                </a:lnTo>
                <a:lnTo>
                  <a:pt x="70" y="24"/>
                </a:lnTo>
                <a:lnTo>
                  <a:pt x="68" y="26"/>
                </a:lnTo>
                <a:lnTo>
                  <a:pt x="64" y="28"/>
                </a:lnTo>
                <a:lnTo>
                  <a:pt x="60" y="26"/>
                </a:lnTo>
                <a:lnTo>
                  <a:pt x="58" y="26"/>
                </a:lnTo>
                <a:lnTo>
                  <a:pt x="58" y="24"/>
                </a:lnTo>
                <a:lnTo>
                  <a:pt x="56" y="20"/>
                </a:lnTo>
                <a:lnTo>
                  <a:pt x="58" y="18"/>
                </a:lnTo>
                <a:lnTo>
                  <a:pt x="58" y="16"/>
                </a:lnTo>
                <a:lnTo>
                  <a:pt x="60" y="14"/>
                </a:lnTo>
                <a:lnTo>
                  <a:pt x="62" y="12"/>
                </a:lnTo>
                <a:lnTo>
                  <a:pt x="62" y="10"/>
                </a:lnTo>
                <a:lnTo>
                  <a:pt x="62" y="8"/>
                </a:lnTo>
                <a:lnTo>
                  <a:pt x="60" y="6"/>
                </a:lnTo>
                <a:lnTo>
                  <a:pt x="58" y="4"/>
                </a:lnTo>
                <a:lnTo>
                  <a:pt x="54" y="4"/>
                </a:lnTo>
                <a:lnTo>
                  <a:pt x="46" y="6"/>
                </a:lnTo>
                <a:lnTo>
                  <a:pt x="38" y="10"/>
                </a:lnTo>
                <a:lnTo>
                  <a:pt x="30" y="18"/>
                </a:lnTo>
                <a:lnTo>
                  <a:pt x="24" y="28"/>
                </a:lnTo>
                <a:lnTo>
                  <a:pt x="18" y="40"/>
                </a:lnTo>
                <a:lnTo>
                  <a:pt x="16" y="54"/>
                </a:lnTo>
                <a:lnTo>
                  <a:pt x="18" y="60"/>
                </a:lnTo>
                <a:lnTo>
                  <a:pt x="18" y="64"/>
                </a:lnTo>
                <a:lnTo>
                  <a:pt x="22" y="68"/>
                </a:lnTo>
                <a:lnTo>
                  <a:pt x="26" y="72"/>
                </a:lnTo>
                <a:lnTo>
                  <a:pt x="30" y="74"/>
                </a:lnTo>
                <a:lnTo>
                  <a:pt x="36" y="74"/>
                </a:lnTo>
                <a:lnTo>
                  <a:pt x="42" y="74"/>
                </a:lnTo>
                <a:lnTo>
                  <a:pt x="48" y="70"/>
                </a:lnTo>
                <a:lnTo>
                  <a:pt x="54" y="66"/>
                </a:lnTo>
                <a:lnTo>
                  <a:pt x="62" y="58"/>
                </a:lnTo>
                <a:lnTo>
                  <a:pt x="66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5" name="Freeform 32"/>
          <p:cNvSpPr>
            <a:spLocks noEditPoints="1"/>
          </p:cNvSpPr>
          <p:nvPr/>
        </p:nvSpPr>
        <p:spPr bwMode="auto">
          <a:xfrm>
            <a:off x="1295400" y="2582863"/>
            <a:ext cx="177800" cy="174625"/>
          </a:xfrm>
          <a:custGeom>
            <a:avLst/>
            <a:gdLst>
              <a:gd name="T0" fmla="*/ 2147483647 w 88"/>
              <a:gd name="T1" fmla="*/ 2147483647 h 86"/>
              <a:gd name="T2" fmla="*/ 2147483647 w 88"/>
              <a:gd name="T3" fmla="*/ 2147483647 h 86"/>
              <a:gd name="T4" fmla="*/ 2147483647 w 88"/>
              <a:gd name="T5" fmla="*/ 2147483647 h 86"/>
              <a:gd name="T6" fmla="*/ 2147483647 w 88"/>
              <a:gd name="T7" fmla="*/ 2147483647 h 86"/>
              <a:gd name="T8" fmla="*/ 2147483647 w 88"/>
              <a:gd name="T9" fmla="*/ 2147483647 h 86"/>
              <a:gd name="T10" fmla="*/ 2147483647 w 88"/>
              <a:gd name="T11" fmla="*/ 2147483647 h 86"/>
              <a:gd name="T12" fmla="*/ 2147483647 w 88"/>
              <a:gd name="T13" fmla="*/ 2147483647 h 86"/>
              <a:gd name="T14" fmla="*/ 2147483647 w 88"/>
              <a:gd name="T15" fmla="*/ 2147483647 h 86"/>
              <a:gd name="T16" fmla="*/ 2147483647 w 88"/>
              <a:gd name="T17" fmla="*/ 2147483647 h 86"/>
              <a:gd name="T18" fmla="*/ 2147483647 w 88"/>
              <a:gd name="T19" fmla="*/ 2147483647 h 86"/>
              <a:gd name="T20" fmla="*/ 2147483647 w 88"/>
              <a:gd name="T21" fmla="*/ 2147483647 h 86"/>
              <a:gd name="T22" fmla="*/ 2147483647 w 88"/>
              <a:gd name="T23" fmla="*/ 2147483647 h 86"/>
              <a:gd name="T24" fmla="*/ 2147483647 w 88"/>
              <a:gd name="T25" fmla="*/ 2147483647 h 86"/>
              <a:gd name="T26" fmla="*/ 2147483647 w 88"/>
              <a:gd name="T27" fmla="*/ 2147483647 h 86"/>
              <a:gd name="T28" fmla="*/ 2147483647 w 88"/>
              <a:gd name="T29" fmla="*/ 2147483647 h 86"/>
              <a:gd name="T30" fmla="*/ 2147483647 w 88"/>
              <a:gd name="T31" fmla="*/ 2147483647 h 86"/>
              <a:gd name="T32" fmla="*/ 0 w 88"/>
              <a:gd name="T33" fmla="*/ 2147483647 h 86"/>
              <a:gd name="T34" fmla="*/ 0 w 88"/>
              <a:gd name="T35" fmla="*/ 2147483647 h 86"/>
              <a:gd name="T36" fmla="*/ 2147483647 w 88"/>
              <a:gd name="T37" fmla="*/ 2147483647 h 86"/>
              <a:gd name="T38" fmla="*/ 2147483647 w 88"/>
              <a:gd name="T39" fmla="*/ 2147483647 h 86"/>
              <a:gd name="T40" fmla="*/ 2147483647 w 88"/>
              <a:gd name="T41" fmla="*/ 2147483647 h 86"/>
              <a:gd name="T42" fmla="*/ 2147483647 w 88"/>
              <a:gd name="T43" fmla="*/ 0 h 86"/>
              <a:gd name="T44" fmla="*/ 2147483647 w 88"/>
              <a:gd name="T45" fmla="*/ 2147483647 h 86"/>
              <a:gd name="T46" fmla="*/ 2147483647 w 88"/>
              <a:gd name="T47" fmla="*/ 2147483647 h 86"/>
              <a:gd name="T48" fmla="*/ 2147483647 w 88"/>
              <a:gd name="T49" fmla="*/ 0 h 86"/>
              <a:gd name="T50" fmla="*/ 2147483647 w 88"/>
              <a:gd name="T51" fmla="*/ 2147483647 h 86"/>
              <a:gd name="T52" fmla="*/ 2147483647 w 88"/>
              <a:gd name="T53" fmla="*/ 2147483647 h 86"/>
              <a:gd name="T54" fmla="*/ 2147483647 w 88"/>
              <a:gd name="T55" fmla="*/ 2147483647 h 86"/>
              <a:gd name="T56" fmla="*/ 2147483647 w 88"/>
              <a:gd name="T57" fmla="*/ 2147483647 h 86"/>
              <a:gd name="T58" fmla="*/ 2147483647 w 88"/>
              <a:gd name="T59" fmla="*/ 2147483647 h 86"/>
              <a:gd name="T60" fmla="*/ 2147483647 w 88"/>
              <a:gd name="T61" fmla="*/ 2147483647 h 86"/>
              <a:gd name="T62" fmla="*/ 2147483647 w 88"/>
              <a:gd name="T63" fmla="*/ 2147483647 h 86"/>
              <a:gd name="T64" fmla="*/ 2147483647 w 88"/>
              <a:gd name="T65" fmla="*/ 2147483647 h 86"/>
              <a:gd name="T66" fmla="*/ 2147483647 w 88"/>
              <a:gd name="T67" fmla="*/ 2147483647 h 86"/>
              <a:gd name="T68" fmla="*/ 2147483647 w 88"/>
              <a:gd name="T69" fmla="*/ 2147483647 h 86"/>
              <a:gd name="T70" fmla="*/ 2147483647 w 88"/>
              <a:gd name="T71" fmla="*/ 2147483647 h 8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8"/>
              <a:gd name="T109" fmla="*/ 0 h 86"/>
              <a:gd name="T110" fmla="*/ 88 w 88"/>
              <a:gd name="T111" fmla="*/ 86 h 8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8" h="86">
                <a:moveTo>
                  <a:pt x="88" y="0"/>
                </a:moveTo>
                <a:lnTo>
                  <a:pt x="70" y="64"/>
                </a:lnTo>
                <a:lnTo>
                  <a:pt x="68" y="72"/>
                </a:lnTo>
                <a:lnTo>
                  <a:pt x="68" y="74"/>
                </a:lnTo>
                <a:lnTo>
                  <a:pt x="68" y="76"/>
                </a:lnTo>
                <a:lnTo>
                  <a:pt x="68" y="78"/>
                </a:lnTo>
                <a:lnTo>
                  <a:pt x="70" y="78"/>
                </a:lnTo>
                <a:lnTo>
                  <a:pt x="70" y="76"/>
                </a:lnTo>
                <a:lnTo>
                  <a:pt x="72" y="76"/>
                </a:lnTo>
                <a:lnTo>
                  <a:pt x="74" y="72"/>
                </a:lnTo>
                <a:lnTo>
                  <a:pt x="78" y="66"/>
                </a:lnTo>
                <a:lnTo>
                  <a:pt x="82" y="68"/>
                </a:lnTo>
                <a:lnTo>
                  <a:pt x="76" y="76"/>
                </a:lnTo>
                <a:lnTo>
                  <a:pt x="70" y="82"/>
                </a:lnTo>
                <a:lnTo>
                  <a:pt x="66" y="84"/>
                </a:lnTo>
                <a:lnTo>
                  <a:pt x="60" y="86"/>
                </a:lnTo>
                <a:lnTo>
                  <a:pt x="58" y="86"/>
                </a:lnTo>
                <a:lnTo>
                  <a:pt x="56" y="84"/>
                </a:lnTo>
                <a:lnTo>
                  <a:pt x="54" y="82"/>
                </a:lnTo>
                <a:lnTo>
                  <a:pt x="54" y="78"/>
                </a:lnTo>
                <a:lnTo>
                  <a:pt x="54" y="72"/>
                </a:lnTo>
                <a:lnTo>
                  <a:pt x="56" y="66"/>
                </a:lnTo>
                <a:lnTo>
                  <a:pt x="58" y="60"/>
                </a:lnTo>
                <a:lnTo>
                  <a:pt x="48" y="68"/>
                </a:lnTo>
                <a:lnTo>
                  <a:pt x="40" y="76"/>
                </a:lnTo>
                <a:lnTo>
                  <a:pt x="34" y="82"/>
                </a:lnTo>
                <a:lnTo>
                  <a:pt x="26" y="84"/>
                </a:lnTo>
                <a:lnTo>
                  <a:pt x="18" y="86"/>
                </a:lnTo>
                <a:lnTo>
                  <a:pt x="12" y="84"/>
                </a:lnTo>
                <a:lnTo>
                  <a:pt x="6" y="80"/>
                </a:lnTo>
                <a:lnTo>
                  <a:pt x="2" y="76"/>
                </a:lnTo>
                <a:lnTo>
                  <a:pt x="0" y="70"/>
                </a:lnTo>
                <a:lnTo>
                  <a:pt x="0" y="64"/>
                </a:lnTo>
                <a:lnTo>
                  <a:pt x="0" y="54"/>
                </a:lnTo>
                <a:lnTo>
                  <a:pt x="4" y="44"/>
                </a:lnTo>
                <a:lnTo>
                  <a:pt x="10" y="34"/>
                </a:lnTo>
                <a:lnTo>
                  <a:pt x="16" y="24"/>
                </a:lnTo>
                <a:lnTo>
                  <a:pt x="24" y="14"/>
                </a:lnTo>
                <a:lnTo>
                  <a:pt x="34" y="8"/>
                </a:lnTo>
                <a:lnTo>
                  <a:pt x="40" y="4"/>
                </a:lnTo>
                <a:lnTo>
                  <a:pt x="48" y="0"/>
                </a:lnTo>
                <a:lnTo>
                  <a:pt x="54" y="0"/>
                </a:lnTo>
                <a:lnTo>
                  <a:pt x="60" y="0"/>
                </a:lnTo>
                <a:lnTo>
                  <a:pt x="64" y="4"/>
                </a:lnTo>
                <a:lnTo>
                  <a:pt x="68" y="8"/>
                </a:lnTo>
                <a:lnTo>
                  <a:pt x="70" y="14"/>
                </a:lnTo>
                <a:lnTo>
                  <a:pt x="74" y="4"/>
                </a:lnTo>
                <a:lnTo>
                  <a:pt x="88" y="0"/>
                </a:lnTo>
                <a:close/>
                <a:moveTo>
                  <a:pt x="54" y="4"/>
                </a:moveTo>
                <a:lnTo>
                  <a:pt x="48" y="6"/>
                </a:lnTo>
                <a:lnTo>
                  <a:pt x="42" y="10"/>
                </a:lnTo>
                <a:lnTo>
                  <a:pt x="36" y="16"/>
                </a:lnTo>
                <a:lnTo>
                  <a:pt x="30" y="24"/>
                </a:lnTo>
                <a:lnTo>
                  <a:pt x="24" y="34"/>
                </a:lnTo>
                <a:lnTo>
                  <a:pt x="20" y="44"/>
                </a:lnTo>
                <a:lnTo>
                  <a:pt x="18" y="54"/>
                </a:lnTo>
                <a:lnTo>
                  <a:pt x="16" y="62"/>
                </a:lnTo>
                <a:lnTo>
                  <a:pt x="18" y="68"/>
                </a:lnTo>
                <a:lnTo>
                  <a:pt x="20" y="72"/>
                </a:lnTo>
                <a:lnTo>
                  <a:pt x="24" y="74"/>
                </a:lnTo>
                <a:lnTo>
                  <a:pt x="28" y="76"/>
                </a:lnTo>
                <a:lnTo>
                  <a:pt x="34" y="74"/>
                </a:lnTo>
                <a:lnTo>
                  <a:pt x="42" y="70"/>
                </a:lnTo>
                <a:lnTo>
                  <a:pt x="50" y="60"/>
                </a:lnTo>
                <a:lnTo>
                  <a:pt x="62" y="40"/>
                </a:lnTo>
                <a:lnTo>
                  <a:pt x="66" y="20"/>
                </a:lnTo>
                <a:lnTo>
                  <a:pt x="66" y="12"/>
                </a:lnTo>
                <a:lnTo>
                  <a:pt x="62" y="8"/>
                </a:lnTo>
                <a:lnTo>
                  <a:pt x="60" y="4"/>
                </a:lnTo>
                <a:lnTo>
                  <a:pt x="54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6" name="Freeform 33"/>
          <p:cNvSpPr>
            <a:spLocks/>
          </p:cNvSpPr>
          <p:nvPr/>
        </p:nvSpPr>
        <p:spPr bwMode="auto">
          <a:xfrm>
            <a:off x="1489075" y="2489200"/>
            <a:ext cx="98425" cy="268288"/>
          </a:xfrm>
          <a:custGeom>
            <a:avLst/>
            <a:gdLst>
              <a:gd name="T0" fmla="*/ 2147483647 w 48"/>
              <a:gd name="T1" fmla="*/ 0 h 132"/>
              <a:gd name="T2" fmla="*/ 2147483647 w 48"/>
              <a:gd name="T3" fmla="*/ 2147483647 h 132"/>
              <a:gd name="T4" fmla="*/ 2147483647 w 48"/>
              <a:gd name="T5" fmla="*/ 2147483647 h 132"/>
              <a:gd name="T6" fmla="*/ 2147483647 w 48"/>
              <a:gd name="T7" fmla="*/ 2147483647 h 132"/>
              <a:gd name="T8" fmla="*/ 2147483647 w 48"/>
              <a:gd name="T9" fmla="*/ 2147483647 h 132"/>
              <a:gd name="T10" fmla="*/ 2147483647 w 48"/>
              <a:gd name="T11" fmla="*/ 2147483647 h 132"/>
              <a:gd name="T12" fmla="*/ 2147483647 w 48"/>
              <a:gd name="T13" fmla="*/ 2147483647 h 132"/>
              <a:gd name="T14" fmla="*/ 2147483647 w 48"/>
              <a:gd name="T15" fmla="*/ 2147483647 h 132"/>
              <a:gd name="T16" fmla="*/ 2147483647 w 48"/>
              <a:gd name="T17" fmla="*/ 2147483647 h 132"/>
              <a:gd name="T18" fmla="*/ 2147483647 w 48"/>
              <a:gd name="T19" fmla="*/ 2147483647 h 132"/>
              <a:gd name="T20" fmla="*/ 2147483647 w 48"/>
              <a:gd name="T21" fmla="*/ 2147483647 h 132"/>
              <a:gd name="T22" fmla="*/ 2147483647 w 48"/>
              <a:gd name="T23" fmla="*/ 2147483647 h 132"/>
              <a:gd name="T24" fmla="*/ 2147483647 w 48"/>
              <a:gd name="T25" fmla="*/ 2147483647 h 132"/>
              <a:gd name="T26" fmla="*/ 2147483647 w 48"/>
              <a:gd name="T27" fmla="*/ 2147483647 h 132"/>
              <a:gd name="T28" fmla="*/ 2147483647 w 48"/>
              <a:gd name="T29" fmla="*/ 2147483647 h 132"/>
              <a:gd name="T30" fmla="*/ 2147483647 w 48"/>
              <a:gd name="T31" fmla="*/ 2147483647 h 132"/>
              <a:gd name="T32" fmla="*/ 2147483647 w 48"/>
              <a:gd name="T33" fmla="*/ 2147483647 h 132"/>
              <a:gd name="T34" fmla="*/ 2147483647 w 48"/>
              <a:gd name="T35" fmla="*/ 2147483647 h 132"/>
              <a:gd name="T36" fmla="*/ 2147483647 w 48"/>
              <a:gd name="T37" fmla="*/ 2147483647 h 132"/>
              <a:gd name="T38" fmla="*/ 2147483647 w 48"/>
              <a:gd name="T39" fmla="*/ 2147483647 h 132"/>
              <a:gd name="T40" fmla="*/ 2147483647 w 48"/>
              <a:gd name="T41" fmla="*/ 2147483647 h 132"/>
              <a:gd name="T42" fmla="*/ 0 w 48"/>
              <a:gd name="T43" fmla="*/ 2147483647 h 132"/>
              <a:gd name="T44" fmla="*/ 0 w 48"/>
              <a:gd name="T45" fmla="*/ 2147483647 h 132"/>
              <a:gd name="T46" fmla="*/ 0 w 48"/>
              <a:gd name="T47" fmla="*/ 2147483647 h 132"/>
              <a:gd name="T48" fmla="*/ 0 w 48"/>
              <a:gd name="T49" fmla="*/ 2147483647 h 132"/>
              <a:gd name="T50" fmla="*/ 2147483647 w 48"/>
              <a:gd name="T51" fmla="*/ 2147483647 h 132"/>
              <a:gd name="T52" fmla="*/ 2147483647 w 48"/>
              <a:gd name="T53" fmla="*/ 2147483647 h 132"/>
              <a:gd name="T54" fmla="*/ 2147483647 w 48"/>
              <a:gd name="T55" fmla="*/ 2147483647 h 132"/>
              <a:gd name="T56" fmla="*/ 2147483647 w 48"/>
              <a:gd name="T57" fmla="*/ 2147483647 h 132"/>
              <a:gd name="T58" fmla="*/ 2147483647 w 48"/>
              <a:gd name="T59" fmla="*/ 2147483647 h 132"/>
              <a:gd name="T60" fmla="*/ 2147483647 w 48"/>
              <a:gd name="T61" fmla="*/ 2147483647 h 132"/>
              <a:gd name="T62" fmla="*/ 2147483647 w 48"/>
              <a:gd name="T63" fmla="*/ 2147483647 h 132"/>
              <a:gd name="T64" fmla="*/ 2147483647 w 48"/>
              <a:gd name="T65" fmla="*/ 2147483647 h 132"/>
              <a:gd name="T66" fmla="*/ 2147483647 w 48"/>
              <a:gd name="T67" fmla="*/ 2147483647 h 132"/>
              <a:gd name="T68" fmla="*/ 2147483647 w 48"/>
              <a:gd name="T69" fmla="*/ 2147483647 h 132"/>
              <a:gd name="T70" fmla="*/ 2147483647 w 48"/>
              <a:gd name="T71" fmla="*/ 2147483647 h 132"/>
              <a:gd name="T72" fmla="*/ 2147483647 w 48"/>
              <a:gd name="T73" fmla="*/ 2147483647 h 132"/>
              <a:gd name="T74" fmla="*/ 2147483647 w 48"/>
              <a:gd name="T75" fmla="*/ 0 h 13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8"/>
              <a:gd name="T115" fmla="*/ 0 h 132"/>
              <a:gd name="T116" fmla="*/ 48 w 48"/>
              <a:gd name="T117" fmla="*/ 132 h 13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8" h="132">
                <a:moveTo>
                  <a:pt x="48" y="0"/>
                </a:moveTo>
                <a:lnTo>
                  <a:pt x="16" y="108"/>
                </a:lnTo>
                <a:lnTo>
                  <a:pt x="16" y="114"/>
                </a:lnTo>
                <a:lnTo>
                  <a:pt x="14" y="116"/>
                </a:lnTo>
                <a:lnTo>
                  <a:pt x="14" y="118"/>
                </a:lnTo>
                <a:lnTo>
                  <a:pt x="14" y="120"/>
                </a:lnTo>
                <a:lnTo>
                  <a:pt x="16" y="122"/>
                </a:lnTo>
                <a:lnTo>
                  <a:pt x="18" y="122"/>
                </a:lnTo>
                <a:lnTo>
                  <a:pt x="20" y="122"/>
                </a:lnTo>
                <a:lnTo>
                  <a:pt x="22" y="120"/>
                </a:lnTo>
                <a:lnTo>
                  <a:pt x="26" y="116"/>
                </a:lnTo>
                <a:lnTo>
                  <a:pt x="30" y="108"/>
                </a:lnTo>
                <a:lnTo>
                  <a:pt x="34" y="112"/>
                </a:lnTo>
                <a:lnTo>
                  <a:pt x="28" y="118"/>
                </a:lnTo>
                <a:lnTo>
                  <a:pt x="24" y="124"/>
                </a:lnTo>
                <a:lnTo>
                  <a:pt x="18" y="128"/>
                </a:lnTo>
                <a:lnTo>
                  <a:pt x="12" y="130"/>
                </a:lnTo>
                <a:lnTo>
                  <a:pt x="8" y="132"/>
                </a:lnTo>
                <a:lnTo>
                  <a:pt x="4" y="132"/>
                </a:lnTo>
                <a:lnTo>
                  <a:pt x="2" y="130"/>
                </a:lnTo>
                <a:lnTo>
                  <a:pt x="0" y="126"/>
                </a:lnTo>
                <a:lnTo>
                  <a:pt x="0" y="124"/>
                </a:lnTo>
                <a:lnTo>
                  <a:pt x="0" y="122"/>
                </a:lnTo>
                <a:lnTo>
                  <a:pt x="0" y="116"/>
                </a:lnTo>
                <a:lnTo>
                  <a:pt x="2" y="110"/>
                </a:lnTo>
                <a:lnTo>
                  <a:pt x="28" y="22"/>
                </a:lnTo>
                <a:lnTo>
                  <a:pt x="30" y="16"/>
                </a:lnTo>
                <a:lnTo>
                  <a:pt x="30" y="14"/>
                </a:lnTo>
                <a:lnTo>
                  <a:pt x="30" y="12"/>
                </a:lnTo>
                <a:lnTo>
                  <a:pt x="30" y="10"/>
                </a:lnTo>
                <a:lnTo>
                  <a:pt x="28" y="8"/>
                </a:lnTo>
                <a:lnTo>
                  <a:pt x="26" y="6"/>
                </a:lnTo>
                <a:lnTo>
                  <a:pt x="24" y="6"/>
                </a:lnTo>
                <a:lnTo>
                  <a:pt x="22" y="6"/>
                </a:lnTo>
                <a:lnTo>
                  <a:pt x="18" y="8"/>
                </a:lnTo>
                <a:lnTo>
                  <a:pt x="18" y="4"/>
                </a:lnTo>
                <a:lnTo>
                  <a:pt x="4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7" name="Freeform 34"/>
          <p:cNvSpPr>
            <a:spLocks/>
          </p:cNvSpPr>
          <p:nvPr/>
        </p:nvSpPr>
        <p:spPr bwMode="auto">
          <a:xfrm>
            <a:off x="611188" y="4100513"/>
            <a:ext cx="206375" cy="260350"/>
          </a:xfrm>
          <a:custGeom>
            <a:avLst/>
            <a:gdLst>
              <a:gd name="T0" fmla="*/ 2147483647 w 102"/>
              <a:gd name="T1" fmla="*/ 2147483647 h 128"/>
              <a:gd name="T2" fmla="*/ 2147483647 w 102"/>
              <a:gd name="T3" fmla="*/ 2147483647 h 128"/>
              <a:gd name="T4" fmla="*/ 2147483647 w 102"/>
              <a:gd name="T5" fmla="*/ 2147483647 h 128"/>
              <a:gd name="T6" fmla="*/ 2147483647 w 102"/>
              <a:gd name="T7" fmla="*/ 2147483647 h 128"/>
              <a:gd name="T8" fmla="*/ 2147483647 w 102"/>
              <a:gd name="T9" fmla="*/ 2147483647 h 128"/>
              <a:gd name="T10" fmla="*/ 2147483647 w 102"/>
              <a:gd name="T11" fmla="*/ 2147483647 h 128"/>
              <a:gd name="T12" fmla="*/ 2147483647 w 102"/>
              <a:gd name="T13" fmla="*/ 2147483647 h 128"/>
              <a:gd name="T14" fmla="*/ 2147483647 w 102"/>
              <a:gd name="T15" fmla="*/ 2147483647 h 128"/>
              <a:gd name="T16" fmla="*/ 2147483647 w 102"/>
              <a:gd name="T17" fmla="*/ 2147483647 h 128"/>
              <a:gd name="T18" fmla="*/ 2147483647 w 102"/>
              <a:gd name="T19" fmla="*/ 2147483647 h 128"/>
              <a:gd name="T20" fmla="*/ 2147483647 w 102"/>
              <a:gd name="T21" fmla="*/ 2147483647 h 128"/>
              <a:gd name="T22" fmla="*/ 2147483647 w 102"/>
              <a:gd name="T23" fmla="*/ 2147483647 h 128"/>
              <a:gd name="T24" fmla="*/ 2147483647 w 102"/>
              <a:gd name="T25" fmla="*/ 2147483647 h 128"/>
              <a:gd name="T26" fmla="*/ 2147483647 w 102"/>
              <a:gd name="T27" fmla="*/ 2147483647 h 128"/>
              <a:gd name="T28" fmla="*/ 2147483647 w 102"/>
              <a:gd name="T29" fmla="*/ 2147483647 h 128"/>
              <a:gd name="T30" fmla="*/ 2147483647 w 102"/>
              <a:gd name="T31" fmla="*/ 2147483647 h 128"/>
              <a:gd name="T32" fmla="*/ 2147483647 w 102"/>
              <a:gd name="T33" fmla="*/ 0 h 128"/>
              <a:gd name="T34" fmla="*/ 2147483647 w 102"/>
              <a:gd name="T35" fmla="*/ 0 h 128"/>
              <a:gd name="T36" fmla="*/ 2147483647 w 102"/>
              <a:gd name="T37" fmla="*/ 2147483647 h 128"/>
              <a:gd name="T38" fmla="*/ 2147483647 w 102"/>
              <a:gd name="T39" fmla="*/ 2147483647 h 128"/>
              <a:gd name="T40" fmla="*/ 2147483647 w 102"/>
              <a:gd name="T41" fmla="*/ 2147483647 h 128"/>
              <a:gd name="T42" fmla="*/ 2147483647 w 102"/>
              <a:gd name="T43" fmla="*/ 2147483647 h 128"/>
              <a:gd name="T44" fmla="*/ 2147483647 w 102"/>
              <a:gd name="T45" fmla="*/ 0 h 128"/>
              <a:gd name="T46" fmla="*/ 2147483647 w 102"/>
              <a:gd name="T47" fmla="*/ 2147483647 h 128"/>
              <a:gd name="T48" fmla="*/ 2147483647 w 102"/>
              <a:gd name="T49" fmla="*/ 2147483647 h 128"/>
              <a:gd name="T50" fmla="*/ 2147483647 w 102"/>
              <a:gd name="T51" fmla="*/ 2147483647 h 128"/>
              <a:gd name="T52" fmla="*/ 2147483647 w 102"/>
              <a:gd name="T53" fmla="*/ 2147483647 h 128"/>
              <a:gd name="T54" fmla="*/ 2147483647 w 102"/>
              <a:gd name="T55" fmla="*/ 2147483647 h 128"/>
              <a:gd name="T56" fmla="*/ 2147483647 w 102"/>
              <a:gd name="T57" fmla="*/ 2147483647 h 128"/>
              <a:gd name="T58" fmla="*/ 2147483647 w 102"/>
              <a:gd name="T59" fmla="*/ 2147483647 h 128"/>
              <a:gd name="T60" fmla="*/ 2147483647 w 102"/>
              <a:gd name="T61" fmla="*/ 2147483647 h 128"/>
              <a:gd name="T62" fmla="*/ 2147483647 w 102"/>
              <a:gd name="T63" fmla="*/ 2147483647 h 128"/>
              <a:gd name="T64" fmla="*/ 2147483647 w 102"/>
              <a:gd name="T65" fmla="*/ 2147483647 h 128"/>
              <a:gd name="T66" fmla="*/ 2147483647 w 102"/>
              <a:gd name="T67" fmla="*/ 2147483647 h 128"/>
              <a:gd name="T68" fmla="*/ 2147483647 w 102"/>
              <a:gd name="T69" fmla="*/ 2147483647 h 128"/>
              <a:gd name="T70" fmla="*/ 2147483647 w 102"/>
              <a:gd name="T71" fmla="*/ 2147483647 h 128"/>
              <a:gd name="T72" fmla="*/ 2147483647 w 102"/>
              <a:gd name="T73" fmla="*/ 2147483647 h 128"/>
              <a:gd name="T74" fmla="*/ 2147483647 w 102"/>
              <a:gd name="T75" fmla="*/ 2147483647 h 128"/>
              <a:gd name="T76" fmla="*/ 2147483647 w 102"/>
              <a:gd name="T77" fmla="*/ 2147483647 h 128"/>
              <a:gd name="T78" fmla="*/ 2147483647 w 102"/>
              <a:gd name="T79" fmla="*/ 2147483647 h 128"/>
              <a:gd name="T80" fmla="*/ 2147483647 w 102"/>
              <a:gd name="T81" fmla="*/ 2147483647 h 128"/>
              <a:gd name="T82" fmla="*/ 2147483647 w 102"/>
              <a:gd name="T83" fmla="*/ 2147483647 h 128"/>
              <a:gd name="T84" fmla="*/ 2147483647 w 102"/>
              <a:gd name="T85" fmla="*/ 2147483647 h 128"/>
              <a:gd name="T86" fmla="*/ 2147483647 w 102"/>
              <a:gd name="T87" fmla="*/ 2147483647 h 128"/>
              <a:gd name="T88" fmla="*/ 0 w 102"/>
              <a:gd name="T89" fmla="*/ 2147483647 h 12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02"/>
              <a:gd name="T136" fmla="*/ 0 h 128"/>
              <a:gd name="T137" fmla="*/ 102 w 102"/>
              <a:gd name="T138" fmla="*/ 128 h 12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02" h="128">
                <a:moveTo>
                  <a:pt x="0" y="128"/>
                </a:moveTo>
                <a:lnTo>
                  <a:pt x="10" y="82"/>
                </a:lnTo>
                <a:lnTo>
                  <a:pt x="14" y="82"/>
                </a:lnTo>
                <a:lnTo>
                  <a:pt x="14" y="88"/>
                </a:lnTo>
                <a:lnTo>
                  <a:pt x="14" y="94"/>
                </a:lnTo>
                <a:lnTo>
                  <a:pt x="14" y="102"/>
                </a:lnTo>
                <a:lnTo>
                  <a:pt x="18" y="110"/>
                </a:lnTo>
                <a:lnTo>
                  <a:pt x="22" y="116"/>
                </a:lnTo>
                <a:lnTo>
                  <a:pt x="28" y="120"/>
                </a:lnTo>
                <a:lnTo>
                  <a:pt x="36" y="124"/>
                </a:lnTo>
                <a:lnTo>
                  <a:pt x="44" y="124"/>
                </a:lnTo>
                <a:lnTo>
                  <a:pt x="50" y="124"/>
                </a:lnTo>
                <a:lnTo>
                  <a:pt x="58" y="122"/>
                </a:lnTo>
                <a:lnTo>
                  <a:pt x="62" y="116"/>
                </a:lnTo>
                <a:lnTo>
                  <a:pt x="66" y="112"/>
                </a:lnTo>
                <a:lnTo>
                  <a:pt x="68" y="106"/>
                </a:lnTo>
                <a:lnTo>
                  <a:pt x="68" y="100"/>
                </a:lnTo>
                <a:lnTo>
                  <a:pt x="68" y="94"/>
                </a:lnTo>
                <a:lnTo>
                  <a:pt x="66" y="88"/>
                </a:lnTo>
                <a:lnTo>
                  <a:pt x="62" y="84"/>
                </a:lnTo>
                <a:lnTo>
                  <a:pt x="58" y="78"/>
                </a:lnTo>
                <a:lnTo>
                  <a:pt x="50" y="70"/>
                </a:lnTo>
                <a:lnTo>
                  <a:pt x="40" y="60"/>
                </a:lnTo>
                <a:lnTo>
                  <a:pt x="34" y="54"/>
                </a:lnTo>
                <a:lnTo>
                  <a:pt x="30" y="50"/>
                </a:lnTo>
                <a:lnTo>
                  <a:pt x="28" y="46"/>
                </a:lnTo>
                <a:lnTo>
                  <a:pt x="24" y="40"/>
                </a:lnTo>
                <a:lnTo>
                  <a:pt x="24" y="32"/>
                </a:lnTo>
                <a:lnTo>
                  <a:pt x="24" y="24"/>
                </a:lnTo>
                <a:lnTo>
                  <a:pt x="28" y="16"/>
                </a:lnTo>
                <a:lnTo>
                  <a:pt x="34" y="10"/>
                </a:lnTo>
                <a:lnTo>
                  <a:pt x="42" y="4"/>
                </a:lnTo>
                <a:lnTo>
                  <a:pt x="50" y="0"/>
                </a:lnTo>
                <a:lnTo>
                  <a:pt x="60" y="0"/>
                </a:lnTo>
                <a:lnTo>
                  <a:pt x="64" y="0"/>
                </a:lnTo>
                <a:lnTo>
                  <a:pt x="70" y="0"/>
                </a:lnTo>
                <a:lnTo>
                  <a:pt x="74" y="2"/>
                </a:lnTo>
                <a:lnTo>
                  <a:pt x="80" y="4"/>
                </a:lnTo>
                <a:lnTo>
                  <a:pt x="84" y="6"/>
                </a:lnTo>
                <a:lnTo>
                  <a:pt x="86" y="8"/>
                </a:lnTo>
                <a:lnTo>
                  <a:pt x="88" y="8"/>
                </a:lnTo>
                <a:lnTo>
                  <a:pt x="92" y="8"/>
                </a:lnTo>
                <a:lnTo>
                  <a:pt x="94" y="6"/>
                </a:lnTo>
                <a:lnTo>
                  <a:pt x="96" y="4"/>
                </a:lnTo>
                <a:lnTo>
                  <a:pt x="98" y="0"/>
                </a:lnTo>
                <a:lnTo>
                  <a:pt x="102" y="0"/>
                </a:lnTo>
                <a:lnTo>
                  <a:pt x="92" y="40"/>
                </a:lnTo>
                <a:lnTo>
                  <a:pt x="88" y="40"/>
                </a:lnTo>
                <a:lnTo>
                  <a:pt x="88" y="36"/>
                </a:lnTo>
                <a:lnTo>
                  <a:pt x="88" y="32"/>
                </a:lnTo>
                <a:lnTo>
                  <a:pt x="88" y="24"/>
                </a:lnTo>
                <a:lnTo>
                  <a:pt x="86" y="18"/>
                </a:lnTo>
                <a:lnTo>
                  <a:pt x="82" y="12"/>
                </a:lnTo>
                <a:lnTo>
                  <a:pt x="76" y="8"/>
                </a:lnTo>
                <a:lnTo>
                  <a:pt x="68" y="6"/>
                </a:lnTo>
                <a:lnTo>
                  <a:pt x="62" y="6"/>
                </a:lnTo>
                <a:lnTo>
                  <a:pt x="56" y="6"/>
                </a:lnTo>
                <a:lnTo>
                  <a:pt x="50" y="8"/>
                </a:lnTo>
                <a:lnTo>
                  <a:pt x="46" y="12"/>
                </a:lnTo>
                <a:lnTo>
                  <a:pt x="40" y="18"/>
                </a:lnTo>
                <a:lnTo>
                  <a:pt x="40" y="24"/>
                </a:lnTo>
                <a:lnTo>
                  <a:pt x="40" y="32"/>
                </a:lnTo>
                <a:lnTo>
                  <a:pt x="44" y="38"/>
                </a:lnTo>
                <a:lnTo>
                  <a:pt x="48" y="42"/>
                </a:lnTo>
                <a:lnTo>
                  <a:pt x="54" y="48"/>
                </a:lnTo>
                <a:lnTo>
                  <a:pt x="62" y="56"/>
                </a:lnTo>
                <a:lnTo>
                  <a:pt x="70" y="64"/>
                </a:lnTo>
                <a:lnTo>
                  <a:pt x="76" y="72"/>
                </a:lnTo>
                <a:lnTo>
                  <a:pt x="80" y="78"/>
                </a:lnTo>
                <a:lnTo>
                  <a:pt x="84" y="84"/>
                </a:lnTo>
                <a:lnTo>
                  <a:pt x="84" y="92"/>
                </a:lnTo>
                <a:lnTo>
                  <a:pt x="82" y="102"/>
                </a:lnTo>
                <a:lnTo>
                  <a:pt x="80" y="110"/>
                </a:lnTo>
                <a:lnTo>
                  <a:pt x="76" y="116"/>
                </a:lnTo>
                <a:lnTo>
                  <a:pt x="70" y="120"/>
                </a:lnTo>
                <a:lnTo>
                  <a:pt x="64" y="124"/>
                </a:lnTo>
                <a:lnTo>
                  <a:pt x="56" y="128"/>
                </a:lnTo>
                <a:lnTo>
                  <a:pt x="44" y="128"/>
                </a:lnTo>
                <a:lnTo>
                  <a:pt x="40" y="128"/>
                </a:lnTo>
                <a:lnTo>
                  <a:pt x="34" y="128"/>
                </a:lnTo>
                <a:lnTo>
                  <a:pt x="30" y="126"/>
                </a:lnTo>
                <a:lnTo>
                  <a:pt x="26" y="124"/>
                </a:lnTo>
                <a:lnTo>
                  <a:pt x="18" y="122"/>
                </a:lnTo>
                <a:lnTo>
                  <a:pt x="16" y="122"/>
                </a:lnTo>
                <a:lnTo>
                  <a:pt x="12" y="120"/>
                </a:lnTo>
                <a:lnTo>
                  <a:pt x="10" y="122"/>
                </a:lnTo>
                <a:lnTo>
                  <a:pt x="6" y="124"/>
                </a:lnTo>
                <a:lnTo>
                  <a:pt x="4" y="128"/>
                </a:lnTo>
                <a:lnTo>
                  <a:pt x="0" y="1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8" name="Freeform 35"/>
          <p:cNvSpPr>
            <a:spLocks/>
          </p:cNvSpPr>
          <p:nvPr/>
        </p:nvSpPr>
        <p:spPr bwMode="auto">
          <a:xfrm>
            <a:off x="814388" y="4186238"/>
            <a:ext cx="173037" cy="174625"/>
          </a:xfrm>
          <a:custGeom>
            <a:avLst/>
            <a:gdLst>
              <a:gd name="T0" fmla="*/ 2147483647 w 86"/>
              <a:gd name="T1" fmla="*/ 2147483647 h 86"/>
              <a:gd name="T2" fmla="*/ 2147483647 w 86"/>
              <a:gd name="T3" fmla="*/ 2147483647 h 86"/>
              <a:gd name="T4" fmla="*/ 2147483647 w 86"/>
              <a:gd name="T5" fmla="*/ 2147483647 h 86"/>
              <a:gd name="T6" fmla="*/ 2147483647 w 86"/>
              <a:gd name="T7" fmla="*/ 2147483647 h 86"/>
              <a:gd name="T8" fmla="*/ 2147483647 w 86"/>
              <a:gd name="T9" fmla="*/ 2147483647 h 86"/>
              <a:gd name="T10" fmla="*/ 2147483647 w 86"/>
              <a:gd name="T11" fmla="*/ 2147483647 h 86"/>
              <a:gd name="T12" fmla="*/ 2147483647 w 86"/>
              <a:gd name="T13" fmla="*/ 2147483647 h 86"/>
              <a:gd name="T14" fmla="*/ 2147483647 w 86"/>
              <a:gd name="T15" fmla="*/ 2147483647 h 86"/>
              <a:gd name="T16" fmla="*/ 2147483647 w 86"/>
              <a:gd name="T17" fmla="*/ 2147483647 h 86"/>
              <a:gd name="T18" fmla="*/ 2147483647 w 86"/>
              <a:gd name="T19" fmla="*/ 2147483647 h 86"/>
              <a:gd name="T20" fmla="*/ 2147483647 w 86"/>
              <a:gd name="T21" fmla="*/ 2147483647 h 86"/>
              <a:gd name="T22" fmla="*/ 2147483647 w 86"/>
              <a:gd name="T23" fmla="*/ 2147483647 h 86"/>
              <a:gd name="T24" fmla="*/ 2147483647 w 86"/>
              <a:gd name="T25" fmla="*/ 2147483647 h 86"/>
              <a:gd name="T26" fmla="*/ 2147483647 w 86"/>
              <a:gd name="T27" fmla="*/ 2147483647 h 86"/>
              <a:gd name="T28" fmla="*/ 2147483647 w 86"/>
              <a:gd name="T29" fmla="*/ 2147483647 h 86"/>
              <a:gd name="T30" fmla="*/ 2147483647 w 86"/>
              <a:gd name="T31" fmla="*/ 2147483647 h 86"/>
              <a:gd name="T32" fmla="*/ 2147483647 w 86"/>
              <a:gd name="T33" fmla="*/ 2147483647 h 86"/>
              <a:gd name="T34" fmla="*/ 2147483647 w 86"/>
              <a:gd name="T35" fmla="*/ 2147483647 h 86"/>
              <a:gd name="T36" fmla="*/ 2147483647 w 86"/>
              <a:gd name="T37" fmla="*/ 2147483647 h 86"/>
              <a:gd name="T38" fmla="*/ 2147483647 w 86"/>
              <a:gd name="T39" fmla="*/ 2147483647 h 86"/>
              <a:gd name="T40" fmla="*/ 2147483647 w 86"/>
              <a:gd name="T41" fmla="*/ 2147483647 h 86"/>
              <a:gd name="T42" fmla="*/ 2147483647 w 86"/>
              <a:gd name="T43" fmla="*/ 2147483647 h 86"/>
              <a:gd name="T44" fmla="*/ 2147483647 w 86"/>
              <a:gd name="T45" fmla="*/ 2147483647 h 86"/>
              <a:gd name="T46" fmla="*/ 2147483647 w 86"/>
              <a:gd name="T47" fmla="*/ 2147483647 h 86"/>
              <a:gd name="T48" fmla="*/ 2147483647 w 86"/>
              <a:gd name="T49" fmla="*/ 2147483647 h 86"/>
              <a:gd name="T50" fmla="*/ 2147483647 w 86"/>
              <a:gd name="T51" fmla="*/ 2147483647 h 86"/>
              <a:gd name="T52" fmla="*/ 2147483647 w 86"/>
              <a:gd name="T53" fmla="*/ 2147483647 h 86"/>
              <a:gd name="T54" fmla="*/ 2147483647 w 86"/>
              <a:gd name="T55" fmla="*/ 2147483647 h 86"/>
              <a:gd name="T56" fmla="*/ 2147483647 w 86"/>
              <a:gd name="T57" fmla="*/ 2147483647 h 86"/>
              <a:gd name="T58" fmla="*/ 2147483647 w 86"/>
              <a:gd name="T59" fmla="*/ 2147483647 h 86"/>
              <a:gd name="T60" fmla="*/ 2147483647 w 86"/>
              <a:gd name="T61" fmla="*/ 2147483647 h 86"/>
              <a:gd name="T62" fmla="*/ 2147483647 w 86"/>
              <a:gd name="T63" fmla="*/ 2147483647 h 86"/>
              <a:gd name="T64" fmla="*/ 2147483647 w 86"/>
              <a:gd name="T65" fmla="*/ 2147483647 h 86"/>
              <a:gd name="T66" fmla="*/ 2147483647 w 86"/>
              <a:gd name="T67" fmla="*/ 2147483647 h 86"/>
              <a:gd name="T68" fmla="*/ 2147483647 w 86"/>
              <a:gd name="T69" fmla="*/ 2147483647 h 86"/>
              <a:gd name="T70" fmla="*/ 2147483647 w 86"/>
              <a:gd name="T71" fmla="*/ 2147483647 h 86"/>
              <a:gd name="T72" fmla="*/ 2147483647 w 86"/>
              <a:gd name="T73" fmla="*/ 2147483647 h 86"/>
              <a:gd name="T74" fmla="*/ 2147483647 w 86"/>
              <a:gd name="T75" fmla="*/ 2147483647 h 86"/>
              <a:gd name="T76" fmla="*/ 2147483647 w 86"/>
              <a:gd name="T77" fmla="*/ 2147483647 h 86"/>
              <a:gd name="T78" fmla="*/ 2147483647 w 86"/>
              <a:gd name="T79" fmla="*/ 2147483647 h 86"/>
              <a:gd name="T80" fmla="*/ 2147483647 w 86"/>
              <a:gd name="T81" fmla="*/ 2147483647 h 86"/>
              <a:gd name="T82" fmla="*/ 2147483647 w 86"/>
              <a:gd name="T83" fmla="*/ 2147483647 h 86"/>
              <a:gd name="T84" fmla="*/ 2147483647 w 86"/>
              <a:gd name="T85" fmla="*/ 2147483647 h 8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6"/>
              <a:gd name="T130" fmla="*/ 0 h 86"/>
              <a:gd name="T131" fmla="*/ 86 w 86"/>
              <a:gd name="T132" fmla="*/ 86 h 8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6" h="86">
                <a:moveTo>
                  <a:pt x="86" y="2"/>
                </a:moveTo>
                <a:lnTo>
                  <a:pt x="70" y="58"/>
                </a:lnTo>
                <a:lnTo>
                  <a:pt x="68" y="66"/>
                </a:lnTo>
                <a:lnTo>
                  <a:pt x="66" y="72"/>
                </a:lnTo>
                <a:lnTo>
                  <a:pt x="66" y="74"/>
                </a:lnTo>
                <a:lnTo>
                  <a:pt x="66" y="76"/>
                </a:lnTo>
                <a:lnTo>
                  <a:pt x="66" y="78"/>
                </a:lnTo>
                <a:lnTo>
                  <a:pt x="68" y="78"/>
                </a:lnTo>
                <a:lnTo>
                  <a:pt x="70" y="78"/>
                </a:lnTo>
                <a:lnTo>
                  <a:pt x="70" y="76"/>
                </a:lnTo>
                <a:lnTo>
                  <a:pt x="72" y="74"/>
                </a:lnTo>
                <a:lnTo>
                  <a:pt x="76" y="70"/>
                </a:lnTo>
                <a:lnTo>
                  <a:pt x="80" y="66"/>
                </a:lnTo>
                <a:lnTo>
                  <a:pt x="82" y="68"/>
                </a:lnTo>
                <a:lnTo>
                  <a:pt x="74" y="76"/>
                </a:lnTo>
                <a:lnTo>
                  <a:pt x="68" y="84"/>
                </a:lnTo>
                <a:lnTo>
                  <a:pt x="64" y="86"/>
                </a:lnTo>
                <a:lnTo>
                  <a:pt x="58" y="86"/>
                </a:lnTo>
                <a:lnTo>
                  <a:pt x="56" y="86"/>
                </a:lnTo>
                <a:lnTo>
                  <a:pt x="54" y="84"/>
                </a:lnTo>
                <a:lnTo>
                  <a:pt x="52" y="82"/>
                </a:lnTo>
                <a:lnTo>
                  <a:pt x="52" y="80"/>
                </a:lnTo>
                <a:lnTo>
                  <a:pt x="52" y="76"/>
                </a:lnTo>
                <a:lnTo>
                  <a:pt x="52" y="72"/>
                </a:lnTo>
                <a:lnTo>
                  <a:pt x="54" y="68"/>
                </a:lnTo>
                <a:lnTo>
                  <a:pt x="56" y="62"/>
                </a:lnTo>
                <a:lnTo>
                  <a:pt x="58" y="54"/>
                </a:lnTo>
                <a:lnTo>
                  <a:pt x="60" y="42"/>
                </a:lnTo>
                <a:lnTo>
                  <a:pt x="46" y="64"/>
                </a:lnTo>
                <a:lnTo>
                  <a:pt x="34" y="78"/>
                </a:lnTo>
                <a:lnTo>
                  <a:pt x="28" y="82"/>
                </a:lnTo>
                <a:lnTo>
                  <a:pt x="22" y="86"/>
                </a:lnTo>
                <a:lnTo>
                  <a:pt x="14" y="86"/>
                </a:lnTo>
                <a:lnTo>
                  <a:pt x="10" y="86"/>
                </a:lnTo>
                <a:lnTo>
                  <a:pt x="8" y="84"/>
                </a:lnTo>
                <a:lnTo>
                  <a:pt x="6" y="80"/>
                </a:lnTo>
                <a:lnTo>
                  <a:pt x="4" y="76"/>
                </a:lnTo>
                <a:lnTo>
                  <a:pt x="4" y="70"/>
                </a:lnTo>
                <a:lnTo>
                  <a:pt x="6" y="64"/>
                </a:lnTo>
                <a:lnTo>
                  <a:pt x="10" y="56"/>
                </a:lnTo>
                <a:lnTo>
                  <a:pt x="18" y="26"/>
                </a:lnTo>
                <a:lnTo>
                  <a:pt x="20" y="20"/>
                </a:lnTo>
                <a:lnTo>
                  <a:pt x="22" y="16"/>
                </a:lnTo>
                <a:lnTo>
                  <a:pt x="22" y="14"/>
                </a:lnTo>
                <a:lnTo>
                  <a:pt x="22" y="12"/>
                </a:lnTo>
                <a:lnTo>
                  <a:pt x="20" y="12"/>
                </a:lnTo>
                <a:lnTo>
                  <a:pt x="18" y="10"/>
                </a:lnTo>
                <a:lnTo>
                  <a:pt x="16" y="12"/>
                </a:lnTo>
                <a:lnTo>
                  <a:pt x="14" y="12"/>
                </a:lnTo>
                <a:lnTo>
                  <a:pt x="12" y="14"/>
                </a:lnTo>
                <a:lnTo>
                  <a:pt x="8" y="18"/>
                </a:lnTo>
                <a:lnTo>
                  <a:pt x="4" y="22"/>
                </a:lnTo>
                <a:lnTo>
                  <a:pt x="0" y="20"/>
                </a:lnTo>
                <a:lnTo>
                  <a:pt x="8" y="12"/>
                </a:lnTo>
                <a:lnTo>
                  <a:pt x="16" y="4"/>
                </a:lnTo>
                <a:lnTo>
                  <a:pt x="22" y="2"/>
                </a:lnTo>
                <a:lnTo>
                  <a:pt x="28" y="0"/>
                </a:lnTo>
                <a:lnTo>
                  <a:pt x="32" y="2"/>
                </a:lnTo>
                <a:lnTo>
                  <a:pt x="34" y="4"/>
                </a:lnTo>
                <a:lnTo>
                  <a:pt x="36" y="6"/>
                </a:lnTo>
                <a:lnTo>
                  <a:pt x="36" y="12"/>
                </a:lnTo>
                <a:lnTo>
                  <a:pt x="36" y="16"/>
                </a:lnTo>
                <a:lnTo>
                  <a:pt x="34" y="20"/>
                </a:lnTo>
                <a:lnTo>
                  <a:pt x="32" y="28"/>
                </a:lnTo>
                <a:lnTo>
                  <a:pt x="24" y="58"/>
                </a:lnTo>
                <a:lnTo>
                  <a:pt x="22" y="64"/>
                </a:lnTo>
                <a:lnTo>
                  <a:pt x="20" y="70"/>
                </a:lnTo>
                <a:lnTo>
                  <a:pt x="20" y="72"/>
                </a:lnTo>
                <a:lnTo>
                  <a:pt x="20" y="74"/>
                </a:lnTo>
                <a:lnTo>
                  <a:pt x="20" y="76"/>
                </a:lnTo>
                <a:lnTo>
                  <a:pt x="22" y="76"/>
                </a:lnTo>
                <a:lnTo>
                  <a:pt x="24" y="76"/>
                </a:lnTo>
                <a:lnTo>
                  <a:pt x="28" y="76"/>
                </a:lnTo>
                <a:lnTo>
                  <a:pt x="32" y="74"/>
                </a:lnTo>
                <a:lnTo>
                  <a:pt x="36" y="70"/>
                </a:lnTo>
                <a:lnTo>
                  <a:pt x="40" y="66"/>
                </a:lnTo>
                <a:lnTo>
                  <a:pt x="44" y="60"/>
                </a:lnTo>
                <a:lnTo>
                  <a:pt x="52" y="50"/>
                </a:lnTo>
                <a:lnTo>
                  <a:pt x="58" y="40"/>
                </a:lnTo>
                <a:lnTo>
                  <a:pt x="62" y="34"/>
                </a:lnTo>
                <a:lnTo>
                  <a:pt x="66" y="24"/>
                </a:lnTo>
                <a:lnTo>
                  <a:pt x="68" y="12"/>
                </a:lnTo>
                <a:lnTo>
                  <a:pt x="72" y="2"/>
                </a:lnTo>
                <a:lnTo>
                  <a:pt x="86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9" name="Freeform 36"/>
          <p:cNvSpPr>
            <a:spLocks/>
          </p:cNvSpPr>
          <p:nvPr/>
        </p:nvSpPr>
        <p:spPr bwMode="auto">
          <a:xfrm>
            <a:off x="996950" y="4186238"/>
            <a:ext cx="141288" cy="169862"/>
          </a:xfrm>
          <a:custGeom>
            <a:avLst/>
            <a:gdLst>
              <a:gd name="T0" fmla="*/ 2147483647 w 70"/>
              <a:gd name="T1" fmla="*/ 2147483647 h 84"/>
              <a:gd name="T2" fmla="*/ 2147483647 w 70"/>
              <a:gd name="T3" fmla="*/ 0 h 84"/>
              <a:gd name="T4" fmla="*/ 2147483647 w 70"/>
              <a:gd name="T5" fmla="*/ 2147483647 h 84"/>
              <a:gd name="T6" fmla="*/ 2147483647 w 70"/>
              <a:gd name="T7" fmla="*/ 2147483647 h 84"/>
              <a:gd name="T8" fmla="*/ 2147483647 w 70"/>
              <a:gd name="T9" fmla="*/ 2147483647 h 84"/>
              <a:gd name="T10" fmla="*/ 2147483647 w 70"/>
              <a:gd name="T11" fmla="*/ 2147483647 h 84"/>
              <a:gd name="T12" fmla="*/ 2147483647 w 70"/>
              <a:gd name="T13" fmla="*/ 2147483647 h 84"/>
              <a:gd name="T14" fmla="*/ 2147483647 w 70"/>
              <a:gd name="T15" fmla="*/ 0 h 84"/>
              <a:gd name="T16" fmla="*/ 2147483647 w 70"/>
              <a:gd name="T17" fmla="*/ 2147483647 h 84"/>
              <a:gd name="T18" fmla="*/ 2147483647 w 70"/>
              <a:gd name="T19" fmla="*/ 2147483647 h 84"/>
              <a:gd name="T20" fmla="*/ 2147483647 w 70"/>
              <a:gd name="T21" fmla="*/ 2147483647 h 84"/>
              <a:gd name="T22" fmla="*/ 2147483647 w 70"/>
              <a:gd name="T23" fmla="*/ 2147483647 h 84"/>
              <a:gd name="T24" fmla="*/ 2147483647 w 70"/>
              <a:gd name="T25" fmla="*/ 2147483647 h 84"/>
              <a:gd name="T26" fmla="*/ 2147483647 w 70"/>
              <a:gd name="T27" fmla="*/ 2147483647 h 84"/>
              <a:gd name="T28" fmla="*/ 2147483647 w 70"/>
              <a:gd name="T29" fmla="*/ 2147483647 h 84"/>
              <a:gd name="T30" fmla="*/ 2147483647 w 70"/>
              <a:gd name="T31" fmla="*/ 2147483647 h 84"/>
              <a:gd name="T32" fmla="*/ 2147483647 w 70"/>
              <a:gd name="T33" fmla="*/ 2147483647 h 84"/>
              <a:gd name="T34" fmla="*/ 2147483647 w 70"/>
              <a:gd name="T35" fmla="*/ 2147483647 h 84"/>
              <a:gd name="T36" fmla="*/ 2147483647 w 70"/>
              <a:gd name="T37" fmla="*/ 2147483647 h 84"/>
              <a:gd name="T38" fmla="*/ 2147483647 w 70"/>
              <a:gd name="T39" fmla="*/ 2147483647 h 84"/>
              <a:gd name="T40" fmla="*/ 2147483647 w 70"/>
              <a:gd name="T41" fmla="*/ 2147483647 h 84"/>
              <a:gd name="T42" fmla="*/ 2147483647 w 70"/>
              <a:gd name="T43" fmla="*/ 2147483647 h 84"/>
              <a:gd name="T44" fmla="*/ 2147483647 w 70"/>
              <a:gd name="T45" fmla="*/ 2147483647 h 84"/>
              <a:gd name="T46" fmla="*/ 2147483647 w 70"/>
              <a:gd name="T47" fmla="*/ 2147483647 h 84"/>
              <a:gd name="T48" fmla="*/ 2147483647 w 70"/>
              <a:gd name="T49" fmla="*/ 2147483647 h 84"/>
              <a:gd name="T50" fmla="*/ 2147483647 w 70"/>
              <a:gd name="T51" fmla="*/ 2147483647 h 84"/>
              <a:gd name="T52" fmla="*/ 2147483647 w 70"/>
              <a:gd name="T53" fmla="*/ 2147483647 h 84"/>
              <a:gd name="T54" fmla="*/ 2147483647 w 70"/>
              <a:gd name="T55" fmla="*/ 2147483647 h 84"/>
              <a:gd name="T56" fmla="*/ 2147483647 w 70"/>
              <a:gd name="T57" fmla="*/ 2147483647 h 84"/>
              <a:gd name="T58" fmla="*/ 2147483647 w 70"/>
              <a:gd name="T59" fmla="*/ 2147483647 h 84"/>
              <a:gd name="T60" fmla="*/ 2147483647 w 70"/>
              <a:gd name="T61" fmla="*/ 2147483647 h 84"/>
              <a:gd name="T62" fmla="*/ 2147483647 w 70"/>
              <a:gd name="T63" fmla="*/ 2147483647 h 84"/>
              <a:gd name="T64" fmla="*/ 2147483647 w 70"/>
              <a:gd name="T65" fmla="*/ 2147483647 h 84"/>
              <a:gd name="T66" fmla="*/ 2147483647 w 70"/>
              <a:gd name="T67" fmla="*/ 2147483647 h 84"/>
              <a:gd name="T68" fmla="*/ 2147483647 w 70"/>
              <a:gd name="T69" fmla="*/ 2147483647 h 84"/>
              <a:gd name="T70" fmla="*/ 2147483647 w 70"/>
              <a:gd name="T71" fmla="*/ 2147483647 h 84"/>
              <a:gd name="T72" fmla="*/ 0 w 70"/>
              <a:gd name="T73" fmla="*/ 2147483647 h 84"/>
              <a:gd name="T74" fmla="*/ 2147483647 w 70"/>
              <a:gd name="T75" fmla="*/ 2147483647 h 84"/>
              <a:gd name="T76" fmla="*/ 2147483647 w 70"/>
              <a:gd name="T77" fmla="*/ 2147483647 h 84"/>
              <a:gd name="T78" fmla="*/ 2147483647 w 70"/>
              <a:gd name="T79" fmla="*/ 2147483647 h 84"/>
              <a:gd name="T80" fmla="*/ 2147483647 w 70"/>
              <a:gd name="T81" fmla="*/ 2147483647 h 84"/>
              <a:gd name="T82" fmla="*/ 2147483647 w 70"/>
              <a:gd name="T83" fmla="*/ 2147483647 h 84"/>
              <a:gd name="T84" fmla="*/ 2147483647 w 70"/>
              <a:gd name="T85" fmla="*/ 2147483647 h 84"/>
              <a:gd name="T86" fmla="*/ 2147483647 w 70"/>
              <a:gd name="T87" fmla="*/ 2147483647 h 84"/>
              <a:gd name="T88" fmla="*/ 2147483647 w 70"/>
              <a:gd name="T89" fmla="*/ 2147483647 h 84"/>
              <a:gd name="T90" fmla="*/ 2147483647 w 70"/>
              <a:gd name="T91" fmla="*/ 2147483647 h 84"/>
              <a:gd name="T92" fmla="*/ 2147483647 w 70"/>
              <a:gd name="T93" fmla="*/ 2147483647 h 84"/>
              <a:gd name="T94" fmla="*/ 2147483647 w 70"/>
              <a:gd name="T95" fmla="*/ 2147483647 h 8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0"/>
              <a:gd name="T145" fmla="*/ 0 h 84"/>
              <a:gd name="T146" fmla="*/ 70 w 70"/>
              <a:gd name="T147" fmla="*/ 84 h 8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0" h="84">
                <a:moveTo>
                  <a:pt x="6" y="4"/>
                </a:moveTo>
                <a:lnTo>
                  <a:pt x="38" y="0"/>
                </a:lnTo>
                <a:lnTo>
                  <a:pt x="24" y="46"/>
                </a:lnTo>
                <a:lnTo>
                  <a:pt x="38" y="22"/>
                </a:lnTo>
                <a:lnTo>
                  <a:pt x="52" y="8"/>
                </a:lnTo>
                <a:lnTo>
                  <a:pt x="56" y="4"/>
                </a:lnTo>
                <a:lnTo>
                  <a:pt x="60" y="2"/>
                </a:lnTo>
                <a:lnTo>
                  <a:pt x="64" y="0"/>
                </a:lnTo>
                <a:lnTo>
                  <a:pt x="66" y="2"/>
                </a:lnTo>
                <a:lnTo>
                  <a:pt x="68" y="2"/>
                </a:lnTo>
                <a:lnTo>
                  <a:pt x="70" y="6"/>
                </a:lnTo>
                <a:lnTo>
                  <a:pt x="70" y="8"/>
                </a:lnTo>
                <a:lnTo>
                  <a:pt x="68" y="16"/>
                </a:lnTo>
                <a:lnTo>
                  <a:pt x="66" y="22"/>
                </a:lnTo>
                <a:lnTo>
                  <a:pt x="64" y="24"/>
                </a:lnTo>
                <a:lnTo>
                  <a:pt x="60" y="26"/>
                </a:lnTo>
                <a:lnTo>
                  <a:pt x="58" y="26"/>
                </a:lnTo>
                <a:lnTo>
                  <a:pt x="58" y="24"/>
                </a:lnTo>
                <a:lnTo>
                  <a:pt x="56" y="22"/>
                </a:lnTo>
                <a:lnTo>
                  <a:pt x="56" y="20"/>
                </a:lnTo>
                <a:lnTo>
                  <a:pt x="54" y="18"/>
                </a:lnTo>
                <a:lnTo>
                  <a:pt x="54" y="16"/>
                </a:lnTo>
                <a:lnTo>
                  <a:pt x="52" y="16"/>
                </a:lnTo>
                <a:lnTo>
                  <a:pt x="50" y="18"/>
                </a:lnTo>
                <a:lnTo>
                  <a:pt x="48" y="20"/>
                </a:lnTo>
                <a:lnTo>
                  <a:pt x="44" y="24"/>
                </a:lnTo>
                <a:lnTo>
                  <a:pt x="36" y="34"/>
                </a:lnTo>
                <a:lnTo>
                  <a:pt x="28" y="46"/>
                </a:lnTo>
                <a:lnTo>
                  <a:pt x="24" y="54"/>
                </a:lnTo>
                <a:lnTo>
                  <a:pt x="22" y="60"/>
                </a:lnTo>
                <a:lnTo>
                  <a:pt x="18" y="66"/>
                </a:lnTo>
                <a:lnTo>
                  <a:pt x="18" y="70"/>
                </a:lnTo>
                <a:lnTo>
                  <a:pt x="16" y="72"/>
                </a:lnTo>
                <a:lnTo>
                  <a:pt x="14" y="84"/>
                </a:lnTo>
                <a:lnTo>
                  <a:pt x="0" y="84"/>
                </a:lnTo>
                <a:lnTo>
                  <a:pt x="16" y="26"/>
                </a:lnTo>
                <a:lnTo>
                  <a:pt x="18" y="20"/>
                </a:lnTo>
                <a:lnTo>
                  <a:pt x="18" y="16"/>
                </a:lnTo>
                <a:lnTo>
                  <a:pt x="18" y="12"/>
                </a:lnTo>
                <a:lnTo>
                  <a:pt x="18" y="10"/>
                </a:lnTo>
                <a:lnTo>
                  <a:pt x="16" y="8"/>
                </a:lnTo>
                <a:lnTo>
                  <a:pt x="12" y="8"/>
                </a:lnTo>
                <a:lnTo>
                  <a:pt x="10" y="8"/>
                </a:lnTo>
                <a:lnTo>
                  <a:pt x="6" y="8"/>
                </a:lnTo>
                <a:lnTo>
                  <a:pt x="6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0" name="Freeform 37"/>
          <p:cNvSpPr>
            <a:spLocks/>
          </p:cNvSpPr>
          <p:nvPr/>
        </p:nvSpPr>
        <p:spPr bwMode="auto">
          <a:xfrm>
            <a:off x="1069975" y="4092575"/>
            <a:ext cx="246063" cy="349250"/>
          </a:xfrm>
          <a:custGeom>
            <a:avLst/>
            <a:gdLst>
              <a:gd name="T0" fmla="*/ 2147483647 w 122"/>
              <a:gd name="T1" fmla="*/ 2147483647 h 172"/>
              <a:gd name="T2" fmla="*/ 2147483647 w 122"/>
              <a:gd name="T3" fmla="*/ 2147483647 h 172"/>
              <a:gd name="T4" fmla="*/ 2147483647 w 122"/>
              <a:gd name="T5" fmla="*/ 2147483647 h 172"/>
              <a:gd name="T6" fmla="*/ 2147483647 w 122"/>
              <a:gd name="T7" fmla="*/ 2147483647 h 172"/>
              <a:gd name="T8" fmla="*/ 2147483647 w 122"/>
              <a:gd name="T9" fmla="*/ 2147483647 h 172"/>
              <a:gd name="T10" fmla="*/ 2147483647 w 122"/>
              <a:gd name="T11" fmla="*/ 2147483647 h 172"/>
              <a:gd name="T12" fmla="*/ 2147483647 w 122"/>
              <a:gd name="T13" fmla="*/ 2147483647 h 172"/>
              <a:gd name="T14" fmla="*/ 0 w 122"/>
              <a:gd name="T15" fmla="*/ 2147483647 h 172"/>
              <a:gd name="T16" fmla="*/ 2147483647 w 122"/>
              <a:gd name="T17" fmla="*/ 2147483647 h 172"/>
              <a:gd name="T18" fmla="*/ 2147483647 w 122"/>
              <a:gd name="T19" fmla="*/ 2147483647 h 172"/>
              <a:gd name="T20" fmla="*/ 2147483647 w 122"/>
              <a:gd name="T21" fmla="*/ 2147483647 h 172"/>
              <a:gd name="T22" fmla="*/ 2147483647 w 122"/>
              <a:gd name="T23" fmla="*/ 2147483647 h 172"/>
              <a:gd name="T24" fmla="*/ 2147483647 w 122"/>
              <a:gd name="T25" fmla="*/ 2147483647 h 172"/>
              <a:gd name="T26" fmla="*/ 2147483647 w 122"/>
              <a:gd name="T27" fmla="*/ 2147483647 h 172"/>
              <a:gd name="T28" fmla="*/ 2147483647 w 122"/>
              <a:gd name="T29" fmla="*/ 2147483647 h 172"/>
              <a:gd name="T30" fmla="*/ 2147483647 w 122"/>
              <a:gd name="T31" fmla="*/ 2147483647 h 172"/>
              <a:gd name="T32" fmla="*/ 2147483647 w 122"/>
              <a:gd name="T33" fmla="*/ 2147483647 h 172"/>
              <a:gd name="T34" fmla="*/ 2147483647 w 122"/>
              <a:gd name="T35" fmla="*/ 2147483647 h 172"/>
              <a:gd name="T36" fmla="*/ 2147483647 w 122"/>
              <a:gd name="T37" fmla="*/ 2147483647 h 172"/>
              <a:gd name="T38" fmla="*/ 2147483647 w 122"/>
              <a:gd name="T39" fmla="*/ 2147483647 h 172"/>
              <a:gd name="T40" fmla="*/ 2147483647 w 122"/>
              <a:gd name="T41" fmla="*/ 2147483647 h 172"/>
              <a:gd name="T42" fmla="*/ 2147483647 w 122"/>
              <a:gd name="T43" fmla="*/ 2147483647 h 172"/>
              <a:gd name="T44" fmla="*/ 2147483647 w 122"/>
              <a:gd name="T45" fmla="*/ 2147483647 h 172"/>
              <a:gd name="T46" fmla="*/ 2147483647 w 122"/>
              <a:gd name="T47" fmla="*/ 2147483647 h 172"/>
              <a:gd name="T48" fmla="*/ 2147483647 w 122"/>
              <a:gd name="T49" fmla="*/ 2147483647 h 172"/>
              <a:gd name="T50" fmla="*/ 2147483647 w 122"/>
              <a:gd name="T51" fmla="*/ 2147483647 h 172"/>
              <a:gd name="T52" fmla="*/ 2147483647 w 122"/>
              <a:gd name="T53" fmla="*/ 2147483647 h 172"/>
              <a:gd name="T54" fmla="*/ 2147483647 w 122"/>
              <a:gd name="T55" fmla="*/ 0 h 172"/>
              <a:gd name="T56" fmla="*/ 2147483647 w 122"/>
              <a:gd name="T57" fmla="*/ 2147483647 h 172"/>
              <a:gd name="T58" fmla="*/ 2147483647 w 122"/>
              <a:gd name="T59" fmla="*/ 2147483647 h 172"/>
              <a:gd name="T60" fmla="*/ 2147483647 w 122"/>
              <a:gd name="T61" fmla="*/ 2147483647 h 172"/>
              <a:gd name="T62" fmla="*/ 2147483647 w 122"/>
              <a:gd name="T63" fmla="*/ 2147483647 h 172"/>
              <a:gd name="T64" fmla="*/ 2147483647 w 122"/>
              <a:gd name="T65" fmla="*/ 2147483647 h 172"/>
              <a:gd name="T66" fmla="*/ 2147483647 w 122"/>
              <a:gd name="T67" fmla="*/ 2147483647 h 172"/>
              <a:gd name="T68" fmla="*/ 2147483647 w 122"/>
              <a:gd name="T69" fmla="*/ 2147483647 h 172"/>
              <a:gd name="T70" fmla="*/ 2147483647 w 122"/>
              <a:gd name="T71" fmla="*/ 2147483647 h 172"/>
              <a:gd name="T72" fmla="*/ 2147483647 w 122"/>
              <a:gd name="T73" fmla="*/ 2147483647 h 172"/>
              <a:gd name="T74" fmla="*/ 2147483647 w 122"/>
              <a:gd name="T75" fmla="*/ 2147483647 h 172"/>
              <a:gd name="T76" fmla="*/ 2147483647 w 122"/>
              <a:gd name="T77" fmla="*/ 2147483647 h 172"/>
              <a:gd name="T78" fmla="*/ 2147483647 w 122"/>
              <a:gd name="T79" fmla="*/ 2147483647 h 172"/>
              <a:gd name="T80" fmla="*/ 2147483647 w 122"/>
              <a:gd name="T81" fmla="*/ 2147483647 h 172"/>
              <a:gd name="T82" fmla="*/ 2147483647 w 122"/>
              <a:gd name="T83" fmla="*/ 2147483647 h 1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22"/>
              <a:gd name="T127" fmla="*/ 0 h 172"/>
              <a:gd name="T128" fmla="*/ 122 w 122"/>
              <a:gd name="T129" fmla="*/ 172 h 17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22" h="172">
                <a:moveTo>
                  <a:pt x="92" y="48"/>
                </a:moveTo>
                <a:lnTo>
                  <a:pt x="90" y="56"/>
                </a:lnTo>
                <a:lnTo>
                  <a:pt x="76" y="56"/>
                </a:lnTo>
                <a:lnTo>
                  <a:pt x="66" y="96"/>
                </a:lnTo>
                <a:lnTo>
                  <a:pt x="58" y="120"/>
                </a:lnTo>
                <a:lnTo>
                  <a:pt x="50" y="138"/>
                </a:lnTo>
                <a:lnTo>
                  <a:pt x="44" y="150"/>
                </a:lnTo>
                <a:lnTo>
                  <a:pt x="38" y="158"/>
                </a:lnTo>
                <a:lnTo>
                  <a:pt x="30" y="166"/>
                </a:lnTo>
                <a:lnTo>
                  <a:pt x="22" y="170"/>
                </a:lnTo>
                <a:lnTo>
                  <a:pt x="12" y="172"/>
                </a:lnTo>
                <a:lnTo>
                  <a:pt x="8" y="170"/>
                </a:lnTo>
                <a:lnTo>
                  <a:pt x="4" y="168"/>
                </a:lnTo>
                <a:lnTo>
                  <a:pt x="2" y="166"/>
                </a:lnTo>
                <a:lnTo>
                  <a:pt x="0" y="162"/>
                </a:lnTo>
                <a:lnTo>
                  <a:pt x="0" y="158"/>
                </a:lnTo>
                <a:lnTo>
                  <a:pt x="2" y="156"/>
                </a:lnTo>
                <a:lnTo>
                  <a:pt x="6" y="154"/>
                </a:lnTo>
                <a:lnTo>
                  <a:pt x="8" y="154"/>
                </a:lnTo>
                <a:lnTo>
                  <a:pt x="10" y="154"/>
                </a:lnTo>
                <a:lnTo>
                  <a:pt x="12" y="156"/>
                </a:lnTo>
                <a:lnTo>
                  <a:pt x="14" y="158"/>
                </a:lnTo>
                <a:lnTo>
                  <a:pt x="14" y="160"/>
                </a:lnTo>
                <a:lnTo>
                  <a:pt x="14" y="162"/>
                </a:lnTo>
                <a:lnTo>
                  <a:pt x="12" y="164"/>
                </a:lnTo>
                <a:lnTo>
                  <a:pt x="12" y="166"/>
                </a:lnTo>
                <a:lnTo>
                  <a:pt x="14" y="168"/>
                </a:lnTo>
                <a:lnTo>
                  <a:pt x="16" y="168"/>
                </a:lnTo>
                <a:lnTo>
                  <a:pt x="20" y="166"/>
                </a:lnTo>
                <a:lnTo>
                  <a:pt x="24" y="164"/>
                </a:lnTo>
                <a:lnTo>
                  <a:pt x="28" y="162"/>
                </a:lnTo>
                <a:lnTo>
                  <a:pt x="32" y="158"/>
                </a:lnTo>
                <a:lnTo>
                  <a:pt x="34" y="152"/>
                </a:lnTo>
                <a:lnTo>
                  <a:pt x="38" y="144"/>
                </a:lnTo>
                <a:lnTo>
                  <a:pt x="38" y="140"/>
                </a:lnTo>
                <a:lnTo>
                  <a:pt x="40" y="136"/>
                </a:lnTo>
                <a:lnTo>
                  <a:pt x="42" y="128"/>
                </a:lnTo>
                <a:lnTo>
                  <a:pt x="44" y="118"/>
                </a:lnTo>
                <a:lnTo>
                  <a:pt x="62" y="56"/>
                </a:lnTo>
                <a:lnTo>
                  <a:pt x="44" y="56"/>
                </a:lnTo>
                <a:lnTo>
                  <a:pt x="46" y="48"/>
                </a:lnTo>
                <a:lnTo>
                  <a:pt x="52" y="48"/>
                </a:lnTo>
                <a:lnTo>
                  <a:pt x="58" y="48"/>
                </a:lnTo>
                <a:lnTo>
                  <a:pt x="60" y="46"/>
                </a:lnTo>
                <a:lnTo>
                  <a:pt x="64" y="44"/>
                </a:lnTo>
                <a:lnTo>
                  <a:pt x="66" y="40"/>
                </a:lnTo>
                <a:lnTo>
                  <a:pt x="70" y="32"/>
                </a:lnTo>
                <a:lnTo>
                  <a:pt x="76" y="24"/>
                </a:lnTo>
                <a:lnTo>
                  <a:pt x="80" y="16"/>
                </a:lnTo>
                <a:lnTo>
                  <a:pt x="86" y="8"/>
                </a:lnTo>
                <a:lnTo>
                  <a:pt x="94" y="4"/>
                </a:lnTo>
                <a:lnTo>
                  <a:pt x="100" y="0"/>
                </a:lnTo>
                <a:lnTo>
                  <a:pt x="106" y="0"/>
                </a:lnTo>
                <a:lnTo>
                  <a:pt x="112" y="0"/>
                </a:lnTo>
                <a:lnTo>
                  <a:pt x="118" y="4"/>
                </a:lnTo>
                <a:lnTo>
                  <a:pt x="120" y="6"/>
                </a:lnTo>
                <a:lnTo>
                  <a:pt x="122" y="10"/>
                </a:lnTo>
                <a:lnTo>
                  <a:pt x="120" y="14"/>
                </a:lnTo>
                <a:lnTo>
                  <a:pt x="120" y="16"/>
                </a:lnTo>
                <a:lnTo>
                  <a:pt x="116" y="18"/>
                </a:lnTo>
                <a:lnTo>
                  <a:pt x="114" y="18"/>
                </a:lnTo>
                <a:lnTo>
                  <a:pt x="112" y="18"/>
                </a:lnTo>
                <a:lnTo>
                  <a:pt x="110" y="16"/>
                </a:lnTo>
                <a:lnTo>
                  <a:pt x="108" y="14"/>
                </a:lnTo>
                <a:lnTo>
                  <a:pt x="108" y="12"/>
                </a:lnTo>
                <a:lnTo>
                  <a:pt x="108" y="10"/>
                </a:lnTo>
                <a:lnTo>
                  <a:pt x="110" y="8"/>
                </a:lnTo>
                <a:lnTo>
                  <a:pt x="110" y="6"/>
                </a:lnTo>
                <a:lnTo>
                  <a:pt x="108" y="4"/>
                </a:lnTo>
                <a:lnTo>
                  <a:pt x="106" y="4"/>
                </a:lnTo>
                <a:lnTo>
                  <a:pt x="100" y="4"/>
                </a:lnTo>
                <a:lnTo>
                  <a:pt x="96" y="8"/>
                </a:lnTo>
                <a:lnTo>
                  <a:pt x="90" y="14"/>
                </a:lnTo>
                <a:lnTo>
                  <a:pt x="86" y="24"/>
                </a:lnTo>
                <a:lnTo>
                  <a:pt x="84" y="28"/>
                </a:lnTo>
                <a:lnTo>
                  <a:pt x="82" y="38"/>
                </a:lnTo>
                <a:lnTo>
                  <a:pt x="78" y="48"/>
                </a:lnTo>
                <a:lnTo>
                  <a:pt x="92" y="4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1" name="Freeform 38"/>
          <p:cNvSpPr>
            <a:spLocks noEditPoints="1"/>
          </p:cNvSpPr>
          <p:nvPr/>
        </p:nvSpPr>
        <p:spPr bwMode="auto">
          <a:xfrm>
            <a:off x="1252538" y="4186238"/>
            <a:ext cx="177800" cy="174625"/>
          </a:xfrm>
          <a:custGeom>
            <a:avLst/>
            <a:gdLst>
              <a:gd name="T0" fmla="*/ 2147483647 w 88"/>
              <a:gd name="T1" fmla="*/ 2147483647 h 86"/>
              <a:gd name="T2" fmla="*/ 2147483647 w 88"/>
              <a:gd name="T3" fmla="*/ 2147483647 h 86"/>
              <a:gd name="T4" fmla="*/ 2147483647 w 88"/>
              <a:gd name="T5" fmla="*/ 2147483647 h 86"/>
              <a:gd name="T6" fmla="*/ 2147483647 w 88"/>
              <a:gd name="T7" fmla="*/ 2147483647 h 86"/>
              <a:gd name="T8" fmla="*/ 2147483647 w 88"/>
              <a:gd name="T9" fmla="*/ 2147483647 h 86"/>
              <a:gd name="T10" fmla="*/ 2147483647 w 88"/>
              <a:gd name="T11" fmla="*/ 2147483647 h 86"/>
              <a:gd name="T12" fmla="*/ 2147483647 w 88"/>
              <a:gd name="T13" fmla="*/ 2147483647 h 86"/>
              <a:gd name="T14" fmla="*/ 2147483647 w 88"/>
              <a:gd name="T15" fmla="*/ 2147483647 h 86"/>
              <a:gd name="T16" fmla="*/ 2147483647 w 88"/>
              <a:gd name="T17" fmla="*/ 2147483647 h 86"/>
              <a:gd name="T18" fmla="*/ 2147483647 w 88"/>
              <a:gd name="T19" fmla="*/ 2147483647 h 86"/>
              <a:gd name="T20" fmla="*/ 2147483647 w 88"/>
              <a:gd name="T21" fmla="*/ 2147483647 h 86"/>
              <a:gd name="T22" fmla="*/ 2147483647 w 88"/>
              <a:gd name="T23" fmla="*/ 2147483647 h 86"/>
              <a:gd name="T24" fmla="*/ 2147483647 w 88"/>
              <a:gd name="T25" fmla="*/ 2147483647 h 86"/>
              <a:gd name="T26" fmla="*/ 2147483647 w 88"/>
              <a:gd name="T27" fmla="*/ 2147483647 h 86"/>
              <a:gd name="T28" fmla="*/ 2147483647 w 88"/>
              <a:gd name="T29" fmla="*/ 2147483647 h 86"/>
              <a:gd name="T30" fmla="*/ 2147483647 w 88"/>
              <a:gd name="T31" fmla="*/ 2147483647 h 86"/>
              <a:gd name="T32" fmla="*/ 0 w 88"/>
              <a:gd name="T33" fmla="*/ 2147483647 h 86"/>
              <a:gd name="T34" fmla="*/ 2147483647 w 88"/>
              <a:gd name="T35" fmla="*/ 2147483647 h 86"/>
              <a:gd name="T36" fmla="*/ 2147483647 w 88"/>
              <a:gd name="T37" fmla="*/ 2147483647 h 86"/>
              <a:gd name="T38" fmla="*/ 2147483647 w 88"/>
              <a:gd name="T39" fmla="*/ 2147483647 h 86"/>
              <a:gd name="T40" fmla="*/ 2147483647 w 88"/>
              <a:gd name="T41" fmla="*/ 2147483647 h 86"/>
              <a:gd name="T42" fmla="*/ 2147483647 w 88"/>
              <a:gd name="T43" fmla="*/ 0 h 86"/>
              <a:gd name="T44" fmla="*/ 2147483647 w 88"/>
              <a:gd name="T45" fmla="*/ 2147483647 h 86"/>
              <a:gd name="T46" fmla="*/ 2147483647 w 88"/>
              <a:gd name="T47" fmla="*/ 2147483647 h 86"/>
              <a:gd name="T48" fmla="*/ 2147483647 w 88"/>
              <a:gd name="T49" fmla="*/ 0 h 86"/>
              <a:gd name="T50" fmla="*/ 2147483647 w 88"/>
              <a:gd name="T51" fmla="*/ 2147483647 h 86"/>
              <a:gd name="T52" fmla="*/ 2147483647 w 88"/>
              <a:gd name="T53" fmla="*/ 2147483647 h 86"/>
              <a:gd name="T54" fmla="*/ 2147483647 w 88"/>
              <a:gd name="T55" fmla="*/ 2147483647 h 86"/>
              <a:gd name="T56" fmla="*/ 2147483647 w 88"/>
              <a:gd name="T57" fmla="*/ 2147483647 h 86"/>
              <a:gd name="T58" fmla="*/ 2147483647 w 88"/>
              <a:gd name="T59" fmla="*/ 2147483647 h 86"/>
              <a:gd name="T60" fmla="*/ 2147483647 w 88"/>
              <a:gd name="T61" fmla="*/ 2147483647 h 86"/>
              <a:gd name="T62" fmla="*/ 2147483647 w 88"/>
              <a:gd name="T63" fmla="*/ 2147483647 h 86"/>
              <a:gd name="T64" fmla="*/ 2147483647 w 88"/>
              <a:gd name="T65" fmla="*/ 2147483647 h 86"/>
              <a:gd name="T66" fmla="*/ 2147483647 w 88"/>
              <a:gd name="T67" fmla="*/ 2147483647 h 86"/>
              <a:gd name="T68" fmla="*/ 2147483647 w 88"/>
              <a:gd name="T69" fmla="*/ 2147483647 h 86"/>
              <a:gd name="T70" fmla="*/ 2147483647 w 88"/>
              <a:gd name="T71" fmla="*/ 2147483647 h 8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8"/>
              <a:gd name="T109" fmla="*/ 0 h 86"/>
              <a:gd name="T110" fmla="*/ 88 w 88"/>
              <a:gd name="T111" fmla="*/ 86 h 8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8" h="86">
                <a:moveTo>
                  <a:pt x="88" y="0"/>
                </a:moveTo>
                <a:lnTo>
                  <a:pt x="70" y="64"/>
                </a:lnTo>
                <a:lnTo>
                  <a:pt x="68" y="74"/>
                </a:lnTo>
                <a:lnTo>
                  <a:pt x="68" y="76"/>
                </a:lnTo>
                <a:lnTo>
                  <a:pt x="68" y="78"/>
                </a:lnTo>
                <a:lnTo>
                  <a:pt x="70" y="78"/>
                </a:lnTo>
                <a:lnTo>
                  <a:pt x="72" y="76"/>
                </a:lnTo>
                <a:lnTo>
                  <a:pt x="74" y="72"/>
                </a:lnTo>
                <a:lnTo>
                  <a:pt x="78" y="66"/>
                </a:lnTo>
                <a:lnTo>
                  <a:pt x="82" y="68"/>
                </a:lnTo>
                <a:lnTo>
                  <a:pt x="76" y="76"/>
                </a:lnTo>
                <a:lnTo>
                  <a:pt x="70" y="82"/>
                </a:lnTo>
                <a:lnTo>
                  <a:pt x="66" y="86"/>
                </a:lnTo>
                <a:lnTo>
                  <a:pt x="60" y="86"/>
                </a:lnTo>
                <a:lnTo>
                  <a:pt x="58" y="86"/>
                </a:lnTo>
                <a:lnTo>
                  <a:pt x="56" y="84"/>
                </a:lnTo>
                <a:lnTo>
                  <a:pt x="54" y="82"/>
                </a:lnTo>
                <a:lnTo>
                  <a:pt x="54" y="78"/>
                </a:lnTo>
                <a:lnTo>
                  <a:pt x="54" y="74"/>
                </a:lnTo>
                <a:lnTo>
                  <a:pt x="56" y="68"/>
                </a:lnTo>
                <a:lnTo>
                  <a:pt x="58" y="60"/>
                </a:lnTo>
                <a:lnTo>
                  <a:pt x="48" y="70"/>
                </a:lnTo>
                <a:lnTo>
                  <a:pt x="40" y="76"/>
                </a:lnTo>
                <a:lnTo>
                  <a:pt x="34" y="82"/>
                </a:lnTo>
                <a:lnTo>
                  <a:pt x="26" y="86"/>
                </a:lnTo>
                <a:lnTo>
                  <a:pt x="18" y="86"/>
                </a:lnTo>
                <a:lnTo>
                  <a:pt x="12" y="86"/>
                </a:lnTo>
                <a:lnTo>
                  <a:pt x="6" y="80"/>
                </a:lnTo>
                <a:lnTo>
                  <a:pt x="2" y="76"/>
                </a:lnTo>
                <a:lnTo>
                  <a:pt x="0" y="72"/>
                </a:lnTo>
                <a:lnTo>
                  <a:pt x="0" y="66"/>
                </a:lnTo>
                <a:lnTo>
                  <a:pt x="2" y="56"/>
                </a:lnTo>
                <a:lnTo>
                  <a:pt x="4" y="46"/>
                </a:lnTo>
                <a:lnTo>
                  <a:pt x="10" y="34"/>
                </a:lnTo>
                <a:lnTo>
                  <a:pt x="16" y="24"/>
                </a:lnTo>
                <a:lnTo>
                  <a:pt x="24" y="16"/>
                </a:lnTo>
                <a:lnTo>
                  <a:pt x="34" y="8"/>
                </a:lnTo>
                <a:lnTo>
                  <a:pt x="40" y="4"/>
                </a:lnTo>
                <a:lnTo>
                  <a:pt x="48" y="2"/>
                </a:lnTo>
                <a:lnTo>
                  <a:pt x="54" y="0"/>
                </a:lnTo>
                <a:lnTo>
                  <a:pt x="60" y="2"/>
                </a:lnTo>
                <a:lnTo>
                  <a:pt x="64" y="4"/>
                </a:lnTo>
                <a:lnTo>
                  <a:pt x="68" y="8"/>
                </a:lnTo>
                <a:lnTo>
                  <a:pt x="70" y="14"/>
                </a:lnTo>
                <a:lnTo>
                  <a:pt x="74" y="4"/>
                </a:lnTo>
                <a:lnTo>
                  <a:pt x="88" y="0"/>
                </a:lnTo>
                <a:close/>
                <a:moveTo>
                  <a:pt x="54" y="4"/>
                </a:moveTo>
                <a:lnTo>
                  <a:pt x="48" y="6"/>
                </a:lnTo>
                <a:lnTo>
                  <a:pt x="42" y="10"/>
                </a:lnTo>
                <a:lnTo>
                  <a:pt x="36" y="16"/>
                </a:lnTo>
                <a:lnTo>
                  <a:pt x="30" y="24"/>
                </a:lnTo>
                <a:lnTo>
                  <a:pt x="24" y="34"/>
                </a:lnTo>
                <a:lnTo>
                  <a:pt x="20" y="44"/>
                </a:lnTo>
                <a:lnTo>
                  <a:pt x="18" y="54"/>
                </a:lnTo>
                <a:lnTo>
                  <a:pt x="16" y="62"/>
                </a:lnTo>
                <a:lnTo>
                  <a:pt x="18" y="68"/>
                </a:lnTo>
                <a:lnTo>
                  <a:pt x="20" y="72"/>
                </a:lnTo>
                <a:lnTo>
                  <a:pt x="24" y="76"/>
                </a:lnTo>
                <a:lnTo>
                  <a:pt x="28" y="76"/>
                </a:lnTo>
                <a:lnTo>
                  <a:pt x="34" y="74"/>
                </a:lnTo>
                <a:lnTo>
                  <a:pt x="42" y="70"/>
                </a:lnTo>
                <a:lnTo>
                  <a:pt x="52" y="62"/>
                </a:lnTo>
                <a:lnTo>
                  <a:pt x="62" y="40"/>
                </a:lnTo>
                <a:lnTo>
                  <a:pt x="66" y="20"/>
                </a:lnTo>
                <a:lnTo>
                  <a:pt x="66" y="12"/>
                </a:lnTo>
                <a:lnTo>
                  <a:pt x="62" y="8"/>
                </a:lnTo>
                <a:lnTo>
                  <a:pt x="60" y="6"/>
                </a:lnTo>
                <a:lnTo>
                  <a:pt x="54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2" name="Freeform 39"/>
          <p:cNvSpPr>
            <a:spLocks/>
          </p:cNvSpPr>
          <p:nvPr/>
        </p:nvSpPr>
        <p:spPr bwMode="auto">
          <a:xfrm>
            <a:off x="1446213" y="4186238"/>
            <a:ext cx="150812" cy="174625"/>
          </a:xfrm>
          <a:custGeom>
            <a:avLst/>
            <a:gdLst>
              <a:gd name="T0" fmla="*/ 2147483647 w 74"/>
              <a:gd name="T1" fmla="*/ 2147483647 h 86"/>
              <a:gd name="T2" fmla="*/ 2147483647 w 74"/>
              <a:gd name="T3" fmla="*/ 2147483647 h 86"/>
              <a:gd name="T4" fmla="*/ 2147483647 w 74"/>
              <a:gd name="T5" fmla="*/ 2147483647 h 86"/>
              <a:gd name="T6" fmla="*/ 2147483647 w 74"/>
              <a:gd name="T7" fmla="*/ 2147483647 h 86"/>
              <a:gd name="T8" fmla="*/ 2147483647 w 74"/>
              <a:gd name="T9" fmla="*/ 2147483647 h 86"/>
              <a:gd name="T10" fmla="*/ 2147483647 w 74"/>
              <a:gd name="T11" fmla="*/ 2147483647 h 86"/>
              <a:gd name="T12" fmla="*/ 2147483647 w 74"/>
              <a:gd name="T13" fmla="*/ 2147483647 h 86"/>
              <a:gd name="T14" fmla="*/ 2147483647 w 74"/>
              <a:gd name="T15" fmla="*/ 2147483647 h 86"/>
              <a:gd name="T16" fmla="*/ 2147483647 w 74"/>
              <a:gd name="T17" fmla="*/ 2147483647 h 86"/>
              <a:gd name="T18" fmla="*/ 2147483647 w 74"/>
              <a:gd name="T19" fmla="*/ 2147483647 h 86"/>
              <a:gd name="T20" fmla="*/ 0 w 74"/>
              <a:gd name="T21" fmla="*/ 2147483647 h 86"/>
              <a:gd name="T22" fmla="*/ 0 w 74"/>
              <a:gd name="T23" fmla="*/ 2147483647 h 86"/>
              <a:gd name="T24" fmla="*/ 0 w 74"/>
              <a:gd name="T25" fmla="*/ 2147483647 h 86"/>
              <a:gd name="T26" fmla="*/ 2147483647 w 74"/>
              <a:gd name="T27" fmla="*/ 2147483647 h 86"/>
              <a:gd name="T28" fmla="*/ 2147483647 w 74"/>
              <a:gd name="T29" fmla="*/ 2147483647 h 86"/>
              <a:gd name="T30" fmla="*/ 2147483647 w 74"/>
              <a:gd name="T31" fmla="*/ 2147483647 h 86"/>
              <a:gd name="T32" fmla="*/ 2147483647 w 74"/>
              <a:gd name="T33" fmla="*/ 2147483647 h 86"/>
              <a:gd name="T34" fmla="*/ 2147483647 w 74"/>
              <a:gd name="T35" fmla="*/ 2147483647 h 86"/>
              <a:gd name="T36" fmla="*/ 2147483647 w 74"/>
              <a:gd name="T37" fmla="*/ 2147483647 h 86"/>
              <a:gd name="T38" fmla="*/ 2147483647 w 74"/>
              <a:gd name="T39" fmla="*/ 2147483647 h 86"/>
              <a:gd name="T40" fmla="*/ 2147483647 w 74"/>
              <a:gd name="T41" fmla="*/ 0 h 86"/>
              <a:gd name="T42" fmla="*/ 2147483647 w 74"/>
              <a:gd name="T43" fmla="*/ 2147483647 h 86"/>
              <a:gd name="T44" fmla="*/ 2147483647 w 74"/>
              <a:gd name="T45" fmla="*/ 2147483647 h 86"/>
              <a:gd name="T46" fmla="*/ 2147483647 w 74"/>
              <a:gd name="T47" fmla="*/ 2147483647 h 86"/>
              <a:gd name="T48" fmla="*/ 2147483647 w 74"/>
              <a:gd name="T49" fmla="*/ 2147483647 h 86"/>
              <a:gd name="T50" fmla="*/ 2147483647 w 74"/>
              <a:gd name="T51" fmla="*/ 2147483647 h 86"/>
              <a:gd name="T52" fmla="*/ 2147483647 w 74"/>
              <a:gd name="T53" fmla="*/ 2147483647 h 86"/>
              <a:gd name="T54" fmla="*/ 2147483647 w 74"/>
              <a:gd name="T55" fmla="*/ 2147483647 h 86"/>
              <a:gd name="T56" fmla="*/ 2147483647 w 74"/>
              <a:gd name="T57" fmla="*/ 2147483647 h 86"/>
              <a:gd name="T58" fmla="*/ 2147483647 w 74"/>
              <a:gd name="T59" fmla="*/ 2147483647 h 86"/>
              <a:gd name="T60" fmla="*/ 2147483647 w 74"/>
              <a:gd name="T61" fmla="*/ 2147483647 h 86"/>
              <a:gd name="T62" fmla="*/ 2147483647 w 74"/>
              <a:gd name="T63" fmla="*/ 2147483647 h 86"/>
              <a:gd name="T64" fmla="*/ 2147483647 w 74"/>
              <a:gd name="T65" fmla="*/ 2147483647 h 86"/>
              <a:gd name="T66" fmla="*/ 2147483647 w 74"/>
              <a:gd name="T67" fmla="*/ 2147483647 h 86"/>
              <a:gd name="T68" fmla="*/ 2147483647 w 74"/>
              <a:gd name="T69" fmla="*/ 2147483647 h 86"/>
              <a:gd name="T70" fmla="*/ 2147483647 w 74"/>
              <a:gd name="T71" fmla="*/ 2147483647 h 86"/>
              <a:gd name="T72" fmla="*/ 2147483647 w 74"/>
              <a:gd name="T73" fmla="*/ 2147483647 h 86"/>
              <a:gd name="T74" fmla="*/ 2147483647 w 74"/>
              <a:gd name="T75" fmla="*/ 2147483647 h 86"/>
              <a:gd name="T76" fmla="*/ 2147483647 w 74"/>
              <a:gd name="T77" fmla="*/ 2147483647 h 86"/>
              <a:gd name="T78" fmla="*/ 2147483647 w 74"/>
              <a:gd name="T79" fmla="*/ 2147483647 h 86"/>
              <a:gd name="T80" fmla="*/ 2147483647 w 74"/>
              <a:gd name="T81" fmla="*/ 2147483647 h 86"/>
              <a:gd name="T82" fmla="*/ 2147483647 w 74"/>
              <a:gd name="T83" fmla="*/ 2147483647 h 86"/>
              <a:gd name="T84" fmla="*/ 2147483647 w 74"/>
              <a:gd name="T85" fmla="*/ 2147483647 h 86"/>
              <a:gd name="T86" fmla="*/ 2147483647 w 74"/>
              <a:gd name="T87" fmla="*/ 2147483647 h 86"/>
              <a:gd name="T88" fmla="*/ 2147483647 w 74"/>
              <a:gd name="T89" fmla="*/ 2147483647 h 86"/>
              <a:gd name="T90" fmla="*/ 2147483647 w 74"/>
              <a:gd name="T91" fmla="*/ 2147483647 h 86"/>
              <a:gd name="T92" fmla="*/ 2147483647 w 74"/>
              <a:gd name="T93" fmla="*/ 2147483647 h 86"/>
              <a:gd name="T94" fmla="*/ 2147483647 w 74"/>
              <a:gd name="T95" fmla="*/ 2147483647 h 86"/>
              <a:gd name="T96" fmla="*/ 2147483647 w 74"/>
              <a:gd name="T97" fmla="*/ 2147483647 h 86"/>
              <a:gd name="T98" fmla="*/ 2147483647 w 74"/>
              <a:gd name="T99" fmla="*/ 2147483647 h 86"/>
              <a:gd name="T100" fmla="*/ 2147483647 w 74"/>
              <a:gd name="T101" fmla="*/ 2147483647 h 86"/>
              <a:gd name="T102" fmla="*/ 2147483647 w 74"/>
              <a:gd name="T103" fmla="*/ 2147483647 h 86"/>
              <a:gd name="T104" fmla="*/ 2147483647 w 74"/>
              <a:gd name="T105" fmla="*/ 2147483647 h 86"/>
              <a:gd name="T106" fmla="*/ 2147483647 w 74"/>
              <a:gd name="T107" fmla="*/ 2147483647 h 86"/>
              <a:gd name="T108" fmla="*/ 2147483647 w 74"/>
              <a:gd name="T109" fmla="*/ 2147483647 h 86"/>
              <a:gd name="T110" fmla="*/ 2147483647 w 74"/>
              <a:gd name="T111" fmla="*/ 2147483647 h 86"/>
              <a:gd name="T112" fmla="*/ 2147483647 w 74"/>
              <a:gd name="T113" fmla="*/ 2147483647 h 86"/>
              <a:gd name="T114" fmla="*/ 2147483647 w 74"/>
              <a:gd name="T115" fmla="*/ 2147483647 h 86"/>
              <a:gd name="T116" fmla="*/ 2147483647 w 74"/>
              <a:gd name="T117" fmla="*/ 2147483647 h 86"/>
              <a:gd name="T118" fmla="*/ 2147483647 w 74"/>
              <a:gd name="T119" fmla="*/ 2147483647 h 86"/>
              <a:gd name="T120" fmla="*/ 2147483647 w 74"/>
              <a:gd name="T121" fmla="*/ 2147483647 h 86"/>
              <a:gd name="T122" fmla="*/ 2147483647 w 74"/>
              <a:gd name="T123" fmla="*/ 2147483647 h 86"/>
              <a:gd name="T124" fmla="*/ 2147483647 w 74"/>
              <a:gd name="T125" fmla="*/ 2147483647 h 8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4"/>
              <a:gd name="T190" fmla="*/ 0 h 86"/>
              <a:gd name="T191" fmla="*/ 74 w 74"/>
              <a:gd name="T192" fmla="*/ 86 h 8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4" h="86">
                <a:moveTo>
                  <a:pt x="64" y="60"/>
                </a:moveTo>
                <a:lnTo>
                  <a:pt x="56" y="72"/>
                </a:lnTo>
                <a:lnTo>
                  <a:pt x="46" y="80"/>
                </a:lnTo>
                <a:lnTo>
                  <a:pt x="40" y="84"/>
                </a:lnTo>
                <a:lnTo>
                  <a:pt x="32" y="86"/>
                </a:lnTo>
                <a:lnTo>
                  <a:pt x="26" y="86"/>
                </a:lnTo>
                <a:lnTo>
                  <a:pt x="18" y="86"/>
                </a:lnTo>
                <a:lnTo>
                  <a:pt x="12" y="84"/>
                </a:lnTo>
                <a:lnTo>
                  <a:pt x="6" y="80"/>
                </a:lnTo>
                <a:lnTo>
                  <a:pt x="2" y="74"/>
                </a:lnTo>
                <a:lnTo>
                  <a:pt x="0" y="66"/>
                </a:lnTo>
                <a:lnTo>
                  <a:pt x="0" y="60"/>
                </a:lnTo>
                <a:lnTo>
                  <a:pt x="0" y="50"/>
                </a:lnTo>
                <a:lnTo>
                  <a:pt x="2" y="40"/>
                </a:lnTo>
                <a:lnTo>
                  <a:pt x="8" y="32"/>
                </a:lnTo>
                <a:lnTo>
                  <a:pt x="12" y="22"/>
                </a:lnTo>
                <a:lnTo>
                  <a:pt x="20" y="16"/>
                </a:lnTo>
                <a:lnTo>
                  <a:pt x="28" y="10"/>
                </a:lnTo>
                <a:lnTo>
                  <a:pt x="36" y="4"/>
                </a:lnTo>
                <a:lnTo>
                  <a:pt x="46" y="2"/>
                </a:lnTo>
                <a:lnTo>
                  <a:pt x="54" y="0"/>
                </a:lnTo>
                <a:lnTo>
                  <a:pt x="60" y="2"/>
                </a:lnTo>
                <a:lnTo>
                  <a:pt x="64" y="2"/>
                </a:lnTo>
                <a:lnTo>
                  <a:pt x="68" y="4"/>
                </a:lnTo>
                <a:lnTo>
                  <a:pt x="72" y="10"/>
                </a:lnTo>
                <a:lnTo>
                  <a:pt x="74" y="16"/>
                </a:lnTo>
                <a:lnTo>
                  <a:pt x="72" y="20"/>
                </a:lnTo>
                <a:lnTo>
                  <a:pt x="70" y="24"/>
                </a:lnTo>
                <a:lnTo>
                  <a:pt x="66" y="28"/>
                </a:lnTo>
                <a:lnTo>
                  <a:pt x="62" y="28"/>
                </a:lnTo>
                <a:lnTo>
                  <a:pt x="60" y="28"/>
                </a:lnTo>
                <a:lnTo>
                  <a:pt x="58" y="26"/>
                </a:lnTo>
                <a:lnTo>
                  <a:pt x="56" y="24"/>
                </a:lnTo>
                <a:lnTo>
                  <a:pt x="56" y="22"/>
                </a:lnTo>
                <a:lnTo>
                  <a:pt x="56" y="20"/>
                </a:lnTo>
                <a:lnTo>
                  <a:pt x="56" y="18"/>
                </a:lnTo>
                <a:lnTo>
                  <a:pt x="58" y="16"/>
                </a:lnTo>
                <a:lnTo>
                  <a:pt x="60" y="14"/>
                </a:lnTo>
                <a:lnTo>
                  <a:pt x="60" y="12"/>
                </a:lnTo>
                <a:lnTo>
                  <a:pt x="62" y="12"/>
                </a:lnTo>
                <a:lnTo>
                  <a:pt x="62" y="10"/>
                </a:lnTo>
                <a:lnTo>
                  <a:pt x="62" y="8"/>
                </a:lnTo>
                <a:lnTo>
                  <a:pt x="60" y="6"/>
                </a:lnTo>
                <a:lnTo>
                  <a:pt x="58" y="6"/>
                </a:lnTo>
                <a:lnTo>
                  <a:pt x="54" y="4"/>
                </a:lnTo>
                <a:lnTo>
                  <a:pt x="44" y="6"/>
                </a:lnTo>
                <a:lnTo>
                  <a:pt x="36" y="10"/>
                </a:lnTo>
                <a:lnTo>
                  <a:pt x="30" y="18"/>
                </a:lnTo>
                <a:lnTo>
                  <a:pt x="22" y="28"/>
                </a:lnTo>
                <a:lnTo>
                  <a:pt x="18" y="42"/>
                </a:lnTo>
                <a:lnTo>
                  <a:pt x="16" y="56"/>
                </a:lnTo>
                <a:lnTo>
                  <a:pt x="16" y="60"/>
                </a:lnTo>
                <a:lnTo>
                  <a:pt x="18" y="66"/>
                </a:lnTo>
                <a:lnTo>
                  <a:pt x="20" y="70"/>
                </a:lnTo>
                <a:lnTo>
                  <a:pt x="24" y="72"/>
                </a:lnTo>
                <a:lnTo>
                  <a:pt x="30" y="74"/>
                </a:lnTo>
                <a:lnTo>
                  <a:pt x="34" y="74"/>
                </a:lnTo>
                <a:lnTo>
                  <a:pt x="40" y="74"/>
                </a:lnTo>
                <a:lnTo>
                  <a:pt x="48" y="72"/>
                </a:lnTo>
                <a:lnTo>
                  <a:pt x="54" y="66"/>
                </a:lnTo>
                <a:lnTo>
                  <a:pt x="62" y="58"/>
                </a:lnTo>
                <a:lnTo>
                  <a:pt x="64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3" name="Freeform 40"/>
          <p:cNvSpPr>
            <a:spLocks noEditPoints="1"/>
          </p:cNvSpPr>
          <p:nvPr/>
        </p:nvSpPr>
        <p:spPr bwMode="auto">
          <a:xfrm>
            <a:off x="1612900" y="4186238"/>
            <a:ext cx="146050" cy="174625"/>
          </a:xfrm>
          <a:custGeom>
            <a:avLst/>
            <a:gdLst>
              <a:gd name="T0" fmla="*/ 2147483647 w 72"/>
              <a:gd name="T1" fmla="*/ 2147483647 h 86"/>
              <a:gd name="T2" fmla="*/ 2147483647 w 72"/>
              <a:gd name="T3" fmla="*/ 2147483647 h 86"/>
              <a:gd name="T4" fmla="*/ 2147483647 w 72"/>
              <a:gd name="T5" fmla="*/ 2147483647 h 86"/>
              <a:gd name="T6" fmla="*/ 2147483647 w 72"/>
              <a:gd name="T7" fmla="*/ 2147483647 h 86"/>
              <a:gd name="T8" fmla="*/ 2147483647 w 72"/>
              <a:gd name="T9" fmla="*/ 2147483647 h 86"/>
              <a:gd name="T10" fmla="*/ 2147483647 w 72"/>
              <a:gd name="T11" fmla="*/ 2147483647 h 86"/>
              <a:gd name="T12" fmla="*/ 2147483647 w 72"/>
              <a:gd name="T13" fmla="*/ 2147483647 h 86"/>
              <a:gd name="T14" fmla="*/ 2147483647 w 72"/>
              <a:gd name="T15" fmla="*/ 2147483647 h 86"/>
              <a:gd name="T16" fmla="*/ 2147483647 w 72"/>
              <a:gd name="T17" fmla="*/ 2147483647 h 86"/>
              <a:gd name="T18" fmla="*/ 2147483647 w 72"/>
              <a:gd name="T19" fmla="*/ 2147483647 h 86"/>
              <a:gd name="T20" fmla="*/ 2147483647 w 72"/>
              <a:gd name="T21" fmla="*/ 2147483647 h 86"/>
              <a:gd name="T22" fmla="*/ 2147483647 w 72"/>
              <a:gd name="T23" fmla="*/ 2147483647 h 86"/>
              <a:gd name="T24" fmla="*/ 2147483647 w 72"/>
              <a:gd name="T25" fmla="*/ 2147483647 h 86"/>
              <a:gd name="T26" fmla="*/ 2147483647 w 72"/>
              <a:gd name="T27" fmla="*/ 2147483647 h 86"/>
              <a:gd name="T28" fmla="*/ 2147483647 w 72"/>
              <a:gd name="T29" fmla="*/ 2147483647 h 86"/>
              <a:gd name="T30" fmla="*/ 2147483647 w 72"/>
              <a:gd name="T31" fmla="*/ 2147483647 h 86"/>
              <a:gd name="T32" fmla="*/ 2147483647 w 72"/>
              <a:gd name="T33" fmla="*/ 2147483647 h 86"/>
              <a:gd name="T34" fmla="*/ 2147483647 w 72"/>
              <a:gd name="T35" fmla="*/ 2147483647 h 86"/>
              <a:gd name="T36" fmla="*/ 2147483647 w 72"/>
              <a:gd name="T37" fmla="*/ 2147483647 h 86"/>
              <a:gd name="T38" fmla="*/ 0 w 72"/>
              <a:gd name="T39" fmla="*/ 2147483647 h 86"/>
              <a:gd name="T40" fmla="*/ 0 w 72"/>
              <a:gd name="T41" fmla="*/ 2147483647 h 86"/>
              <a:gd name="T42" fmla="*/ 0 w 72"/>
              <a:gd name="T43" fmla="*/ 2147483647 h 86"/>
              <a:gd name="T44" fmla="*/ 2147483647 w 72"/>
              <a:gd name="T45" fmla="*/ 2147483647 h 86"/>
              <a:gd name="T46" fmla="*/ 2147483647 w 72"/>
              <a:gd name="T47" fmla="*/ 2147483647 h 86"/>
              <a:gd name="T48" fmla="*/ 2147483647 w 72"/>
              <a:gd name="T49" fmla="*/ 2147483647 h 86"/>
              <a:gd name="T50" fmla="*/ 2147483647 w 72"/>
              <a:gd name="T51" fmla="*/ 2147483647 h 86"/>
              <a:gd name="T52" fmla="*/ 2147483647 w 72"/>
              <a:gd name="T53" fmla="*/ 2147483647 h 86"/>
              <a:gd name="T54" fmla="*/ 2147483647 w 72"/>
              <a:gd name="T55" fmla="*/ 2147483647 h 86"/>
              <a:gd name="T56" fmla="*/ 2147483647 w 72"/>
              <a:gd name="T57" fmla="*/ 2147483647 h 86"/>
              <a:gd name="T58" fmla="*/ 2147483647 w 72"/>
              <a:gd name="T59" fmla="*/ 0 h 86"/>
              <a:gd name="T60" fmla="*/ 2147483647 w 72"/>
              <a:gd name="T61" fmla="*/ 2147483647 h 86"/>
              <a:gd name="T62" fmla="*/ 2147483647 w 72"/>
              <a:gd name="T63" fmla="*/ 2147483647 h 86"/>
              <a:gd name="T64" fmla="*/ 2147483647 w 72"/>
              <a:gd name="T65" fmla="*/ 2147483647 h 86"/>
              <a:gd name="T66" fmla="*/ 2147483647 w 72"/>
              <a:gd name="T67" fmla="*/ 2147483647 h 86"/>
              <a:gd name="T68" fmla="*/ 2147483647 w 72"/>
              <a:gd name="T69" fmla="*/ 2147483647 h 86"/>
              <a:gd name="T70" fmla="*/ 2147483647 w 72"/>
              <a:gd name="T71" fmla="*/ 2147483647 h 86"/>
              <a:gd name="T72" fmla="*/ 2147483647 w 72"/>
              <a:gd name="T73" fmla="*/ 2147483647 h 86"/>
              <a:gd name="T74" fmla="*/ 2147483647 w 72"/>
              <a:gd name="T75" fmla="*/ 2147483647 h 86"/>
              <a:gd name="T76" fmla="*/ 2147483647 w 72"/>
              <a:gd name="T77" fmla="*/ 2147483647 h 86"/>
              <a:gd name="T78" fmla="*/ 2147483647 w 72"/>
              <a:gd name="T79" fmla="*/ 2147483647 h 86"/>
              <a:gd name="T80" fmla="*/ 2147483647 w 72"/>
              <a:gd name="T81" fmla="*/ 2147483647 h 86"/>
              <a:gd name="T82" fmla="*/ 2147483647 w 72"/>
              <a:gd name="T83" fmla="*/ 2147483647 h 86"/>
              <a:gd name="T84" fmla="*/ 2147483647 w 72"/>
              <a:gd name="T85" fmla="*/ 2147483647 h 86"/>
              <a:gd name="T86" fmla="*/ 2147483647 w 72"/>
              <a:gd name="T87" fmla="*/ 2147483647 h 86"/>
              <a:gd name="T88" fmla="*/ 2147483647 w 72"/>
              <a:gd name="T89" fmla="*/ 2147483647 h 86"/>
              <a:gd name="T90" fmla="*/ 2147483647 w 72"/>
              <a:gd name="T91" fmla="*/ 2147483647 h 86"/>
              <a:gd name="T92" fmla="*/ 2147483647 w 72"/>
              <a:gd name="T93" fmla="*/ 2147483647 h 86"/>
              <a:gd name="T94" fmla="*/ 2147483647 w 72"/>
              <a:gd name="T95" fmla="*/ 2147483647 h 86"/>
              <a:gd name="T96" fmla="*/ 2147483647 w 72"/>
              <a:gd name="T97" fmla="*/ 2147483647 h 86"/>
              <a:gd name="T98" fmla="*/ 2147483647 w 72"/>
              <a:gd name="T99" fmla="*/ 2147483647 h 86"/>
              <a:gd name="T100" fmla="*/ 2147483647 w 72"/>
              <a:gd name="T101" fmla="*/ 2147483647 h 86"/>
              <a:gd name="T102" fmla="*/ 2147483647 w 72"/>
              <a:gd name="T103" fmla="*/ 2147483647 h 86"/>
              <a:gd name="T104" fmla="*/ 2147483647 w 72"/>
              <a:gd name="T105" fmla="*/ 2147483647 h 86"/>
              <a:gd name="T106" fmla="*/ 2147483647 w 72"/>
              <a:gd name="T107" fmla="*/ 2147483647 h 86"/>
              <a:gd name="T108" fmla="*/ 2147483647 w 72"/>
              <a:gd name="T109" fmla="*/ 2147483647 h 86"/>
              <a:gd name="T110" fmla="*/ 2147483647 w 72"/>
              <a:gd name="T111" fmla="*/ 2147483647 h 86"/>
              <a:gd name="T112" fmla="*/ 2147483647 w 72"/>
              <a:gd name="T113" fmla="*/ 2147483647 h 86"/>
              <a:gd name="T114" fmla="*/ 2147483647 w 72"/>
              <a:gd name="T115" fmla="*/ 2147483647 h 86"/>
              <a:gd name="T116" fmla="*/ 2147483647 w 72"/>
              <a:gd name="T117" fmla="*/ 2147483647 h 86"/>
              <a:gd name="T118" fmla="*/ 2147483647 w 72"/>
              <a:gd name="T119" fmla="*/ 2147483647 h 8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2"/>
              <a:gd name="T181" fmla="*/ 0 h 86"/>
              <a:gd name="T182" fmla="*/ 72 w 72"/>
              <a:gd name="T183" fmla="*/ 86 h 8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2" h="86">
                <a:moveTo>
                  <a:pt x="16" y="50"/>
                </a:moveTo>
                <a:lnTo>
                  <a:pt x="16" y="54"/>
                </a:lnTo>
                <a:lnTo>
                  <a:pt x="16" y="56"/>
                </a:lnTo>
                <a:lnTo>
                  <a:pt x="18" y="64"/>
                </a:lnTo>
                <a:lnTo>
                  <a:pt x="22" y="70"/>
                </a:lnTo>
                <a:lnTo>
                  <a:pt x="26" y="74"/>
                </a:lnTo>
                <a:lnTo>
                  <a:pt x="34" y="74"/>
                </a:lnTo>
                <a:lnTo>
                  <a:pt x="40" y="74"/>
                </a:lnTo>
                <a:lnTo>
                  <a:pt x="46" y="72"/>
                </a:lnTo>
                <a:lnTo>
                  <a:pt x="50" y="70"/>
                </a:lnTo>
                <a:lnTo>
                  <a:pt x="56" y="66"/>
                </a:lnTo>
                <a:lnTo>
                  <a:pt x="62" y="60"/>
                </a:lnTo>
                <a:lnTo>
                  <a:pt x="64" y="64"/>
                </a:lnTo>
                <a:lnTo>
                  <a:pt x="44" y="80"/>
                </a:lnTo>
                <a:lnTo>
                  <a:pt x="24" y="86"/>
                </a:lnTo>
                <a:lnTo>
                  <a:pt x="18" y="86"/>
                </a:lnTo>
                <a:lnTo>
                  <a:pt x="10" y="82"/>
                </a:lnTo>
                <a:lnTo>
                  <a:pt x="6" y="78"/>
                </a:lnTo>
                <a:lnTo>
                  <a:pt x="2" y="72"/>
                </a:lnTo>
                <a:lnTo>
                  <a:pt x="0" y="66"/>
                </a:lnTo>
                <a:lnTo>
                  <a:pt x="0" y="60"/>
                </a:lnTo>
                <a:lnTo>
                  <a:pt x="0" y="50"/>
                </a:lnTo>
                <a:lnTo>
                  <a:pt x="2" y="40"/>
                </a:lnTo>
                <a:lnTo>
                  <a:pt x="8" y="32"/>
                </a:lnTo>
                <a:lnTo>
                  <a:pt x="14" y="22"/>
                </a:lnTo>
                <a:lnTo>
                  <a:pt x="20" y="14"/>
                </a:lnTo>
                <a:lnTo>
                  <a:pt x="28" y="8"/>
                </a:lnTo>
                <a:lnTo>
                  <a:pt x="36" y="4"/>
                </a:lnTo>
                <a:lnTo>
                  <a:pt x="44" y="2"/>
                </a:lnTo>
                <a:lnTo>
                  <a:pt x="52" y="0"/>
                </a:lnTo>
                <a:lnTo>
                  <a:pt x="58" y="2"/>
                </a:lnTo>
                <a:lnTo>
                  <a:pt x="64" y="2"/>
                </a:lnTo>
                <a:lnTo>
                  <a:pt x="66" y="4"/>
                </a:lnTo>
                <a:lnTo>
                  <a:pt x="70" y="10"/>
                </a:lnTo>
                <a:lnTo>
                  <a:pt x="72" y="14"/>
                </a:lnTo>
                <a:lnTo>
                  <a:pt x="70" y="22"/>
                </a:lnTo>
                <a:lnTo>
                  <a:pt x="66" y="28"/>
                </a:lnTo>
                <a:lnTo>
                  <a:pt x="60" y="34"/>
                </a:lnTo>
                <a:lnTo>
                  <a:pt x="52" y="40"/>
                </a:lnTo>
                <a:lnTo>
                  <a:pt x="44" y="44"/>
                </a:lnTo>
                <a:lnTo>
                  <a:pt x="36" y="46"/>
                </a:lnTo>
                <a:lnTo>
                  <a:pt x="26" y="48"/>
                </a:lnTo>
                <a:lnTo>
                  <a:pt x="16" y="50"/>
                </a:lnTo>
                <a:close/>
                <a:moveTo>
                  <a:pt x="16" y="46"/>
                </a:moveTo>
                <a:lnTo>
                  <a:pt x="28" y="44"/>
                </a:lnTo>
                <a:lnTo>
                  <a:pt x="36" y="40"/>
                </a:lnTo>
                <a:lnTo>
                  <a:pt x="46" y="34"/>
                </a:lnTo>
                <a:lnTo>
                  <a:pt x="52" y="28"/>
                </a:lnTo>
                <a:lnTo>
                  <a:pt x="56" y="20"/>
                </a:lnTo>
                <a:lnTo>
                  <a:pt x="58" y="14"/>
                </a:lnTo>
                <a:lnTo>
                  <a:pt x="58" y="10"/>
                </a:lnTo>
                <a:lnTo>
                  <a:pt x="56" y="8"/>
                </a:lnTo>
                <a:lnTo>
                  <a:pt x="52" y="6"/>
                </a:lnTo>
                <a:lnTo>
                  <a:pt x="50" y="4"/>
                </a:lnTo>
                <a:lnTo>
                  <a:pt x="44" y="6"/>
                </a:lnTo>
                <a:lnTo>
                  <a:pt x="36" y="10"/>
                </a:lnTo>
                <a:lnTo>
                  <a:pt x="30" y="14"/>
                </a:lnTo>
                <a:lnTo>
                  <a:pt x="24" y="22"/>
                </a:lnTo>
                <a:lnTo>
                  <a:pt x="20" y="34"/>
                </a:lnTo>
                <a:lnTo>
                  <a:pt x="16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4" name="Freeform 41"/>
          <p:cNvSpPr>
            <a:spLocks/>
          </p:cNvSpPr>
          <p:nvPr/>
        </p:nvSpPr>
        <p:spPr bwMode="auto">
          <a:xfrm>
            <a:off x="2808288" y="2517775"/>
            <a:ext cx="219075" cy="247650"/>
          </a:xfrm>
          <a:custGeom>
            <a:avLst/>
            <a:gdLst>
              <a:gd name="T0" fmla="*/ 2147483647 w 108"/>
              <a:gd name="T1" fmla="*/ 2147483647 h 122"/>
              <a:gd name="T2" fmla="*/ 2147483647 w 108"/>
              <a:gd name="T3" fmla="*/ 2147483647 h 122"/>
              <a:gd name="T4" fmla="*/ 2147483647 w 108"/>
              <a:gd name="T5" fmla="*/ 2147483647 h 122"/>
              <a:gd name="T6" fmla="*/ 2147483647 w 108"/>
              <a:gd name="T7" fmla="*/ 2147483647 h 122"/>
              <a:gd name="T8" fmla="*/ 2147483647 w 108"/>
              <a:gd name="T9" fmla="*/ 2147483647 h 122"/>
              <a:gd name="T10" fmla="*/ 2147483647 w 108"/>
              <a:gd name="T11" fmla="*/ 2147483647 h 122"/>
              <a:gd name="T12" fmla="*/ 2147483647 w 108"/>
              <a:gd name="T13" fmla="*/ 2147483647 h 122"/>
              <a:gd name="T14" fmla="*/ 2147483647 w 108"/>
              <a:gd name="T15" fmla="*/ 2147483647 h 122"/>
              <a:gd name="T16" fmla="*/ 2147483647 w 108"/>
              <a:gd name="T17" fmla="*/ 2147483647 h 122"/>
              <a:gd name="T18" fmla="*/ 2147483647 w 108"/>
              <a:gd name="T19" fmla="*/ 2147483647 h 122"/>
              <a:gd name="T20" fmla="*/ 2147483647 w 108"/>
              <a:gd name="T21" fmla="*/ 2147483647 h 122"/>
              <a:gd name="T22" fmla="*/ 2147483647 w 108"/>
              <a:gd name="T23" fmla="*/ 2147483647 h 122"/>
              <a:gd name="T24" fmla="*/ 2147483647 w 108"/>
              <a:gd name="T25" fmla="*/ 2147483647 h 122"/>
              <a:gd name="T26" fmla="*/ 2147483647 w 108"/>
              <a:gd name="T27" fmla="*/ 2147483647 h 122"/>
              <a:gd name="T28" fmla="*/ 2147483647 w 108"/>
              <a:gd name="T29" fmla="*/ 2147483647 h 122"/>
              <a:gd name="T30" fmla="*/ 2147483647 w 108"/>
              <a:gd name="T31" fmla="*/ 2147483647 h 122"/>
              <a:gd name="T32" fmla="*/ 2147483647 w 108"/>
              <a:gd name="T33" fmla="*/ 2147483647 h 122"/>
              <a:gd name="T34" fmla="*/ 2147483647 w 108"/>
              <a:gd name="T35" fmla="*/ 2147483647 h 122"/>
              <a:gd name="T36" fmla="*/ 2147483647 w 108"/>
              <a:gd name="T37" fmla="*/ 2147483647 h 122"/>
              <a:gd name="T38" fmla="*/ 2147483647 w 108"/>
              <a:gd name="T39" fmla="*/ 2147483647 h 122"/>
              <a:gd name="T40" fmla="*/ 2147483647 w 108"/>
              <a:gd name="T41" fmla="*/ 2147483647 h 122"/>
              <a:gd name="T42" fmla="*/ 2147483647 w 108"/>
              <a:gd name="T43" fmla="*/ 2147483647 h 122"/>
              <a:gd name="T44" fmla="*/ 2147483647 w 108"/>
              <a:gd name="T45" fmla="*/ 2147483647 h 122"/>
              <a:gd name="T46" fmla="*/ 2147483647 w 108"/>
              <a:gd name="T47" fmla="*/ 2147483647 h 122"/>
              <a:gd name="T48" fmla="*/ 2147483647 w 108"/>
              <a:gd name="T49" fmla="*/ 2147483647 h 122"/>
              <a:gd name="T50" fmla="*/ 2147483647 w 108"/>
              <a:gd name="T51" fmla="*/ 2147483647 h 122"/>
              <a:gd name="T52" fmla="*/ 2147483647 w 108"/>
              <a:gd name="T53" fmla="*/ 2147483647 h 122"/>
              <a:gd name="T54" fmla="*/ 2147483647 w 108"/>
              <a:gd name="T55" fmla="*/ 2147483647 h 122"/>
              <a:gd name="T56" fmla="*/ 2147483647 w 108"/>
              <a:gd name="T57" fmla="*/ 2147483647 h 122"/>
              <a:gd name="T58" fmla="*/ 2147483647 w 108"/>
              <a:gd name="T59" fmla="*/ 2147483647 h 122"/>
              <a:gd name="T60" fmla="*/ 2147483647 w 108"/>
              <a:gd name="T61" fmla="*/ 2147483647 h 122"/>
              <a:gd name="T62" fmla="*/ 2147483647 w 108"/>
              <a:gd name="T63" fmla="*/ 2147483647 h 122"/>
              <a:gd name="T64" fmla="*/ 2147483647 w 108"/>
              <a:gd name="T65" fmla="*/ 2147483647 h 122"/>
              <a:gd name="T66" fmla="*/ 2147483647 w 108"/>
              <a:gd name="T67" fmla="*/ 2147483647 h 122"/>
              <a:gd name="T68" fmla="*/ 2147483647 w 108"/>
              <a:gd name="T69" fmla="*/ 2147483647 h 122"/>
              <a:gd name="T70" fmla="*/ 2147483647 w 108"/>
              <a:gd name="T71" fmla="*/ 2147483647 h 122"/>
              <a:gd name="T72" fmla="*/ 0 w 108"/>
              <a:gd name="T73" fmla="*/ 2147483647 h 122"/>
              <a:gd name="T74" fmla="*/ 2147483647 w 108"/>
              <a:gd name="T75" fmla="*/ 2147483647 h 122"/>
              <a:gd name="T76" fmla="*/ 2147483647 w 108"/>
              <a:gd name="T77" fmla="*/ 2147483647 h 122"/>
              <a:gd name="T78" fmla="*/ 2147483647 w 108"/>
              <a:gd name="T79" fmla="*/ 2147483647 h 122"/>
              <a:gd name="T80" fmla="*/ 2147483647 w 108"/>
              <a:gd name="T81" fmla="*/ 0 h 122"/>
              <a:gd name="T82" fmla="*/ 2147483647 w 108"/>
              <a:gd name="T83" fmla="*/ 2147483647 h 122"/>
              <a:gd name="T84" fmla="*/ 2147483647 w 108"/>
              <a:gd name="T85" fmla="*/ 2147483647 h 122"/>
              <a:gd name="T86" fmla="*/ 2147483647 w 108"/>
              <a:gd name="T87" fmla="*/ 2147483647 h 122"/>
              <a:gd name="T88" fmla="*/ 2147483647 w 108"/>
              <a:gd name="T89" fmla="*/ 2147483647 h 122"/>
              <a:gd name="T90" fmla="*/ 2147483647 w 108"/>
              <a:gd name="T91" fmla="*/ 2147483647 h 12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22"/>
              <a:gd name="T140" fmla="*/ 108 w 108"/>
              <a:gd name="T141" fmla="*/ 122 h 12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22">
                <a:moveTo>
                  <a:pt x="106" y="38"/>
                </a:moveTo>
                <a:lnTo>
                  <a:pt x="76" y="42"/>
                </a:lnTo>
                <a:lnTo>
                  <a:pt x="74" y="36"/>
                </a:lnTo>
                <a:lnTo>
                  <a:pt x="72" y="32"/>
                </a:lnTo>
                <a:lnTo>
                  <a:pt x="68" y="28"/>
                </a:lnTo>
                <a:lnTo>
                  <a:pt x="62" y="24"/>
                </a:lnTo>
                <a:lnTo>
                  <a:pt x="54" y="24"/>
                </a:lnTo>
                <a:lnTo>
                  <a:pt x="48" y="24"/>
                </a:lnTo>
                <a:lnTo>
                  <a:pt x="42" y="28"/>
                </a:lnTo>
                <a:lnTo>
                  <a:pt x="38" y="32"/>
                </a:lnTo>
                <a:lnTo>
                  <a:pt x="34" y="38"/>
                </a:lnTo>
                <a:lnTo>
                  <a:pt x="32" y="48"/>
                </a:lnTo>
                <a:lnTo>
                  <a:pt x="30" y="60"/>
                </a:lnTo>
                <a:lnTo>
                  <a:pt x="32" y="68"/>
                </a:lnTo>
                <a:lnTo>
                  <a:pt x="32" y="78"/>
                </a:lnTo>
                <a:lnTo>
                  <a:pt x="34" y="84"/>
                </a:lnTo>
                <a:lnTo>
                  <a:pt x="38" y="90"/>
                </a:lnTo>
                <a:lnTo>
                  <a:pt x="42" y="94"/>
                </a:lnTo>
                <a:lnTo>
                  <a:pt x="48" y="98"/>
                </a:lnTo>
                <a:lnTo>
                  <a:pt x="56" y="98"/>
                </a:lnTo>
                <a:lnTo>
                  <a:pt x="62" y="98"/>
                </a:lnTo>
                <a:lnTo>
                  <a:pt x="66" y="96"/>
                </a:lnTo>
                <a:lnTo>
                  <a:pt x="70" y="92"/>
                </a:lnTo>
                <a:lnTo>
                  <a:pt x="72" y="88"/>
                </a:lnTo>
                <a:lnTo>
                  <a:pt x="76" y="82"/>
                </a:lnTo>
                <a:lnTo>
                  <a:pt x="78" y="74"/>
                </a:lnTo>
                <a:lnTo>
                  <a:pt x="108" y="80"/>
                </a:lnTo>
                <a:lnTo>
                  <a:pt x="104" y="90"/>
                </a:lnTo>
                <a:lnTo>
                  <a:pt x="100" y="98"/>
                </a:lnTo>
                <a:lnTo>
                  <a:pt x="96" y="104"/>
                </a:lnTo>
                <a:lnTo>
                  <a:pt x="90" y="110"/>
                </a:lnTo>
                <a:lnTo>
                  <a:pt x="74" y="118"/>
                </a:lnTo>
                <a:lnTo>
                  <a:pt x="54" y="122"/>
                </a:lnTo>
                <a:lnTo>
                  <a:pt x="32" y="118"/>
                </a:lnTo>
                <a:lnTo>
                  <a:pt x="16" y="106"/>
                </a:lnTo>
                <a:lnTo>
                  <a:pt x="4" y="86"/>
                </a:lnTo>
                <a:lnTo>
                  <a:pt x="0" y="60"/>
                </a:lnTo>
                <a:lnTo>
                  <a:pt x="4" y="36"/>
                </a:lnTo>
                <a:lnTo>
                  <a:pt x="16" y="16"/>
                </a:lnTo>
                <a:lnTo>
                  <a:pt x="32" y="4"/>
                </a:lnTo>
                <a:lnTo>
                  <a:pt x="56" y="0"/>
                </a:lnTo>
                <a:lnTo>
                  <a:pt x="74" y="2"/>
                </a:lnTo>
                <a:lnTo>
                  <a:pt x="88" y="10"/>
                </a:lnTo>
                <a:lnTo>
                  <a:pt x="96" y="16"/>
                </a:lnTo>
                <a:lnTo>
                  <a:pt x="102" y="26"/>
                </a:lnTo>
                <a:lnTo>
                  <a:pt x="106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5" name="Freeform 42"/>
          <p:cNvSpPr>
            <a:spLocks noEditPoints="1"/>
          </p:cNvSpPr>
          <p:nvPr/>
        </p:nvSpPr>
        <p:spPr bwMode="auto">
          <a:xfrm>
            <a:off x="3590925" y="2517775"/>
            <a:ext cx="222250" cy="247650"/>
          </a:xfrm>
          <a:custGeom>
            <a:avLst/>
            <a:gdLst>
              <a:gd name="T0" fmla="*/ 2147483647 w 110"/>
              <a:gd name="T1" fmla="*/ 2147483647 h 122"/>
              <a:gd name="T2" fmla="*/ 2147483647 w 110"/>
              <a:gd name="T3" fmla="*/ 2147483647 h 122"/>
              <a:gd name="T4" fmla="*/ 2147483647 w 110"/>
              <a:gd name="T5" fmla="*/ 2147483647 h 122"/>
              <a:gd name="T6" fmla="*/ 2147483647 w 110"/>
              <a:gd name="T7" fmla="*/ 0 h 122"/>
              <a:gd name="T8" fmla="*/ 2147483647 w 110"/>
              <a:gd name="T9" fmla="*/ 2147483647 h 122"/>
              <a:gd name="T10" fmla="*/ 2147483647 w 110"/>
              <a:gd name="T11" fmla="*/ 2147483647 h 122"/>
              <a:gd name="T12" fmla="*/ 2147483647 w 110"/>
              <a:gd name="T13" fmla="*/ 2147483647 h 122"/>
              <a:gd name="T14" fmla="*/ 2147483647 w 110"/>
              <a:gd name="T15" fmla="*/ 2147483647 h 122"/>
              <a:gd name="T16" fmla="*/ 2147483647 w 110"/>
              <a:gd name="T17" fmla="*/ 2147483647 h 122"/>
              <a:gd name="T18" fmla="*/ 2147483647 w 110"/>
              <a:gd name="T19" fmla="*/ 2147483647 h 122"/>
              <a:gd name="T20" fmla="*/ 2147483647 w 110"/>
              <a:gd name="T21" fmla="*/ 2147483647 h 122"/>
              <a:gd name="T22" fmla="*/ 2147483647 w 110"/>
              <a:gd name="T23" fmla="*/ 2147483647 h 122"/>
              <a:gd name="T24" fmla="*/ 2147483647 w 110"/>
              <a:gd name="T25" fmla="*/ 2147483647 h 122"/>
              <a:gd name="T26" fmla="*/ 2147483647 w 110"/>
              <a:gd name="T27" fmla="*/ 2147483647 h 122"/>
              <a:gd name="T28" fmla="*/ 2147483647 w 110"/>
              <a:gd name="T29" fmla="*/ 2147483647 h 122"/>
              <a:gd name="T30" fmla="*/ 2147483647 w 110"/>
              <a:gd name="T31" fmla="*/ 2147483647 h 122"/>
              <a:gd name="T32" fmla="*/ 2147483647 w 110"/>
              <a:gd name="T33" fmla="*/ 2147483647 h 122"/>
              <a:gd name="T34" fmla="*/ 2147483647 w 110"/>
              <a:gd name="T35" fmla="*/ 2147483647 h 122"/>
              <a:gd name="T36" fmla="*/ 2147483647 w 110"/>
              <a:gd name="T37" fmla="*/ 2147483647 h 122"/>
              <a:gd name="T38" fmla="*/ 2147483647 w 110"/>
              <a:gd name="T39" fmla="*/ 2147483647 h 122"/>
              <a:gd name="T40" fmla="*/ 2147483647 w 110"/>
              <a:gd name="T41" fmla="*/ 2147483647 h 122"/>
              <a:gd name="T42" fmla="*/ 2147483647 w 110"/>
              <a:gd name="T43" fmla="*/ 2147483647 h 122"/>
              <a:gd name="T44" fmla="*/ 2147483647 w 110"/>
              <a:gd name="T45" fmla="*/ 2147483647 h 122"/>
              <a:gd name="T46" fmla="*/ 2147483647 w 110"/>
              <a:gd name="T47" fmla="*/ 2147483647 h 122"/>
              <a:gd name="T48" fmla="*/ 2147483647 w 110"/>
              <a:gd name="T49" fmla="*/ 2147483647 h 122"/>
              <a:gd name="T50" fmla="*/ 2147483647 w 110"/>
              <a:gd name="T51" fmla="*/ 2147483647 h 122"/>
              <a:gd name="T52" fmla="*/ 2147483647 w 110"/>
              <a:gd name="T53" fmla="*/ 2147483647 h 122"/>
              <a:gd name="T54" fmla="*/ 2147483647 w 110"/>
              <a:gd name="T55" fmla="*/ 2147483647 h 122"/>
              <a:gd name="T56" fmla="*/ 2147483647 w 110"/>
              <a:gd name="T57" fmla="*/ 2147483647 h 122"/>
              <a:gd name="T58" fmla="*/ 2147483647 w 110"/>
              <a:gd name="T59" fmla="*/ 2147483647 h 122"/>
              <a:gd name="T60" fmla="*/ 2147483647 w 110"/>
              <a:gd name="T61" fmla="*/ 2147483647 h 122"/>
              <a:gd name="T62" fmla="*/ 2147483647 w 110"/>
              <a:gd name="T63" fmla="*/ 2147483647 h 122"/>
              <a:gd name="T64" fmla="*/ 2147483647 w 110"/>
              <a:gd name="T65" fmla="*/ 2147483647 h 122"/>
              <a:gd name="T66" fmla="*/ 2147483647 w 110"/>
              <a:gd name="T67" fmla="*/ 2147483647 h 122"/>
              <a:gd name="T68" fmla="*/ 2147483647 w 110"/>
              <a:gd name="T69" fmla="*/ 2147483647 h 122"/>
              <a:gd name="T70" fmla="*/ 2147483647 w 110"/>
              <a:gd name="T71" fmla="*/ 2147483647 h 122"/>
              <a:gd name="T72" fmla="*/ 2147483647 w 110"/>
              <a:gd name="T73" fmla="*/ 2147483647 h 122"/>
              <a:gd name="T74" fmla="*/ 2147483647 w 110"/>
              <a:gd name="T75" fmla="*/ 2147483647 h 122"/>
              <a:gd name="T76" fmla="*/ 2147483647 w 110"/>
              <a:gd name="T77" fmla="*/ 2147483647 h 12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0"/>
              <a:gd name="T118" fmla="*/ 0 h 122"/>
              <a:gd name="T119" fmla="*/ 110 w 110"/>
              <a:gd name="T120" fmla="*/ 122 h 12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0" h="122">
                <a:moveTo>
                  <a:pt x="34" y="38"/>
                </a:moveTo>
                <a:lnTo>
                  <a:pt x="6" y="32"/>
                </a:lnTo>
                <a:lnTo>
                  <a:pt x="10" y="22"/>
                </a:lnTo>
                <a:lnTo>
                  <a:pt x="14" y="14"/>
                </a:lnTo>
                <a:lnTo>
                  <a:pt x="22" y="8"/>
                </a:lnTo>
                <a:lnTo>
                  <a:pt x="36" y="2"/>
                </a:lnTo>
                <a:lnTo>
                  <a:pt x="56" y="0"/>
                </a:lnTo>
                <a:lnTo>
                  <a:pt x="68" y="0"/>
                </a:lnTo>
                <a:lnTo>
                  <a:pt x="78" y="2"/>
                </a:lnTo>
                <a:lnTo>
                  <a:pt x="86" y="4"/>
                </a:lnTo>
                <a:lnTo>
                  <a:pt x="92" y="8"/>
                </a:lnTo>
                <a:lnTo>
                  <a:pt x="96" y="12"/>
                </a:lnTo>
                <a:lnTo>
                  <a:pt x="100" y="18"/>
                </a:lnTo>
                <a:lnTo>
                  <a:pt x="102" y="24"/>
                </a:lnTo>
                <a:lnTo>
                  <a:pt x="104" y="32"/>
                </a:lnTo>
                <a:lnTo>
                  <a:pt x="104" y="44"/>
                </a:lnTo>
                <a:lnTo>
                  <a:pt x="104" y="80"/>
                </a:lnTo>
                <a:lnTo>
                  <a:pt x="104" y="90"/>
                </a:lnTo>
                <a:lnTo>
                  <a:pt x="104" y="98"/>
                </a:lnTo>
                <a:lnTo>
                  <a:pt x="104" y="104"/>
                </a:lnTo>
                <a:lnTo>
                  <a:pt x="108" y="110"/>
                </a:lnTo>
                <a:lnTo>
                  <a:pt x="110" y="120"/>
                </a:lnTo>
                <a:lnTo>
                  <a:pt x="80" y="120"/>
                </a:lnTo>
                <a:lnTo>
                  <a:pt x="78" y="114"/>
                </a:lnTo>
                <a:lnTo>
                  <a:pt x="78" y="110"/>
                </a:lnTo>
                <a:lnTo>
                  <a:pt x="76" y="106"/>
                </a:lnTo>
                <a:lnTo>
                  <a:pt x="68" y="112"/>
                </a:lnTo>
                <a:lnTo>
                  <a:pt x="60" y="118"/>
                </a:lnTo>
                <a:lnTo>
                  <a:pt x="50" y="120"/>
                </a:lnTo>
                <a:lnTo>
                  <a:pt x="40" y="122"/>
                </a:lnTo>
                <a:lnTo>
                  <a:pt x="28" y="120"/>
                </a:lnTo>
                <a:lnTo>
                  <a:pt x="20" y="116"/>
                </a:lnTo>
                <a:lnTo>
                  <a:pt x="12" y="112"/>
                </a:lnTo>
                <a:lnTo>
                  <a:pt x="6" y="104"/>
                </a:lnTo>
                <a:lnTo>
                  <a:pt x="2" y="96"/>
                </a:lnTo>
                <a:lnTo>
                  <a:pt x="0" y="86"/>
                </a:lnTo>
                <a:lnTo>
                  <a:pt x="2" y="78"/>
                </a:lnTo>
                <a:lnTo>
                  <a:pt x="6" y="68"/>
                </a:lnTo>
                <a:lnTo>
                  <a:pt x="12" y="62"/>
                </a:lnTo>
                <a:lnTo>
                  <a:pt x="18" y="56"/>
                </a:lnTo>
                <a:lnTo>
                  <a:pt x="26" y="54"/>
                </a:lnTo>
                <a:lnTo>
                  <a:pt x="34" y="52"/>
                </a:lnTo>
                <a:lnTo>
                  <a:pt x="44" y="50"/>
                </a:lnTo>
                <a:lnTo>
                  <a:pt x="56" y="48"/>
                </a:lnTo>
                <a:lnTo>
                  <a:pt x="66" y="44"/>
                </a:lnTo>
                <a:lnTo>
                  <a:pt x="74" y="42"/>
                </a:lnTo>
                <a:lnTo>
                  <a:pt x="74" y="40"/>
                </a:lnTo>
                <a:lnTo>
                  <a:pt x="72" y="34"/>
                </a:lnTo>
                <a:lnTo>
                  <a:pt x="72" y="30"/>
                </a:lnTo>
                <a:lnTo>
                  <a:pt x="68" y="26"/>
                </a:lnTo>
                <a:lnTo>
                  <a:pt x="66" y="24"/>
                </a:lnTo>
                <a:lnTo>
                  <a:pt x="60" y="24"/>
                </a:lnTo>
                <a:lnTo>
                  <a:pt x="54" y="24"/>
                </a:lnTo>
                <a:lnTo>
                  <a:pt x="46" y="24"/>
                </a:lnTo>
                <a:lnTo>
                  <a:pt x="40" y="26"/>
                </a:lnTo>
                <a:lnTo>
                  <a:pt x="36" y="30"/>
                </a:lnTo>
                <a:lnTo>
                  <a:pt x="34" y="38"/>
                </a:lnTo>
                <a:close/>
                <a:moveTo>
                  <a:pt x="74" y="66"/>
                </a:moveTo>
                <a:lnTo>
                  <a:pt x="66" y="68"/>
                </a:lnTo>
                <a:lnTo>
                  <a:pt x="54" y="70"/>
                </a:lnTo>
                <a:lnTo>
                  <a:pt x="46" y="72"/>
                </a:lnTo>
                <a:lnTo>
                  <a:pt x="40" y="72"/>
                </a:lnTo>
                <a:lnTo>
                  <a:pt x="38" y="74"/>
                </a:lnTo>
                <a:lnTo>
                  <a:pt x="34" y="78"/>
                </a:lnTo>
                <a:lnTo>
                  <a:pt x="32" y="80"/>
                </a:lnTo>
                <a:lnTo>
                  <a:pt x="32" y="84"/>
                </a:lnTo>
                <a:lnTo>
                  <a:pt x="32" y="90"/>
                </a:lnTo>
                <a:lnTo>
                  <a:pt x="36" y="94"/>
                </a:lnTo>
                <a:lnTo>
                  <a:pt x="42" y="96"/>
                </a:lnTo>
                <a:lnTo>
                  <a:pt x="48" y="98"/>
                </a:lnTo>
                <a:lnTo>
                  <a:pt x="56" y="96"/>
                </a:lnTo>
                <a:lnTo>
                  <a:pt x="64" y="94"/>
                </a:lnTo>
                <a:lnTo>
                  <a:pt x="70" y="90"/>
                </a:lnTo>
                <a:lnTo>
                  <a:pt x="72" y="84"/>
                </a:lnTo>
                <a:lnTo>
                  <a:pt x="72" y="80"/>
                </a:lnTo>
                <a:lnTo>
                  <a:pt x="74" y="70"/>
                </a:lnTo>
                <a:lnTo>
                  <a:pt x="74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6" name="Freeform 43"/>
          <p:cNvSpPr>
            <a:spLocks/>
          </p:cNvSpPr>
          <p:nvPr/>
        </p:nvSpPr>
        <p:spPr bwMode="auto">
          <a:xfrm>
            <a:off x="4337050" y="2436813"/>
            <a:ext cx="141288" cy="328612"/>
          </a:xfrm>
          <a:custGeom>
            <a:avLst/>
            <a:gdLst>
              <a:gd name="T0" fmla="*/ 2147483647 w 70"/>
              <a:gd name="T1" fmla="*/ 2147483647 h 162"/>
              <a:gd name="T2" fmla="*/ 2147483647 w 70"/>
              <a:gd name="T3" fmla="*/ 2147483647 h 162"/>
              <a:gd name="T4" fmla="*/ 2147483647 w 70"/>
              <a:gd name="T5" fmla="*/ 2147483647 h 162"/>
              <a:gd name="T6" fmla="*/ 2147483647 w 70"/>
              <a:gd name="T7" fmla="*/ 2147483647 h 162"/>
              <a:gd name="T8" fmla="*/ 2147483647 w 70"/>
              <a:gd name="T9" fmla="*/ 2147483647 h 162"/>
              <a:gd name="T10" fmla="*/ 2147483647 w 70"/>
              <a:gd name="T11" fmla="*/ 2147483647 h 162"/>
              <a:gd name="T12" fmla="*/ 2147483647 w 70"/>
              <a:gd name="T13" fmla="*/ 2147483647 h 162"/>
              <a:gd name="T14" fmla="*/ 2147483647 w 70"/>
              <a:gd name="T15" fmla="*/ 2147483647 h 162"/>
              <a:gd name="T16" fmla="*/ 2147483647 w 70"/>
              <a:gd name="T17" fmla="*/ 2147483647 h 162"/>
              <a:gd name="T18" fmla="*/ 2147483647 w 70"/>
              <a:gd name="T19" fmla="*/ 2147483647 h 162"/>
              <a:gd name="T20" fmla="*/ 2147483647 w 70"/>
              <a:gd name="T21" fmla="*/ 2147483647 h 162"/>
              <a:gd name="T22" fmla="*/ 2147483647 w 70"/>
              <a:gd name="T23" fmla="*/ 2147483647 h 162"/>
              <a:gd name="T24" fmla="*/ 2147483647 w 70"/>
              <a:gd name="T25" fmla="*/ 2147483647 h 162"/>
              <a:gd name="T26" fmla="*/ 2147483647 w 70"/>
              <a:gd name="T27" fmla="*/ 2147483647 h 162"/>
              <a:gd name="T28" fmla="*/ 2147483647 w 70"/>
              <a:gd name="T29" fmla="*/ 2147483647 h 162"/>
              <a:gd name="T30" fmla="*/ 2147483647 w 70"/>
              <a:gd name="T31" fmla="*/ 2147483647 h 162"/>
              <a:gd name="T32" fmla="*/ 2147483647 w 70"/>
              <a:gd name="T33" fmla="*/ 2147483647 h 162"/>
              <a:gd name="T34" fmla="*/ 2147483647 w 70"/>
              <a:gd name="T35" fmla="*/ 2147483647 h 162"/>
              <a:gd name="T36" fmla="*/ 2147483647 w 70"/>
              <a:gd name="T37" fmla="*/ 2147483647 h 162"/>
              <a:gd name="T38" fmla="*/ 2147483647 w 70"/>
              <a:gd name="T39" fmla="*/ 2147483647 h 162"/>
              <a:gd name="T40" fmla="*/ 2147483647 w 70"/>
              <a:gd name="T41" fmla="*/ 2147483647 h 162"/>
              <a:gd name="T42" fmla="*/ 2147483647 w 70"/>
              <a:gd name="T43" fmla="*/ 2147483647 h 162"/>
              <a:gd name="T44" fmla="*/ 2147483647 w 70"/>
              <a:gd name="T45" fmla="*/ 2147483647 h 162"/>
              <a:gd name="T46" fmla="*/ 2147483647 w 70"/>
              <a:gd name="T47" fmla="*/ 2147483647 h 162"/>
              <a:gd name="T48" fmla="*/ 2147483647 w 70"/>
              <a:gd name="T49" fmla="*/ 2147483647 h 162"/>
              <a:gd name="T50" fmla="*/ 2147483647 w 70"/>
              <a:gd name="T51" fmla="*/ 2147483647 h 162"/>
              <a:gd name="T52" fmla="*/ 0 w 70"/>
              <a:gd name="T53" fmla="*/ 2147483647 h 162"/>
              <a:gd name="T54" fmla="*/ 0 w 70"/>
              <a:gd name="T55" fmla="*/ 2147483647 h 162"/>
              <a:gd name="T56" fmla="*/ 2147483647 w 70"/>
              <a:gd name="T57" fmla="*/ 2147483647 h 162"/>
              <a:gd name="T58" fmla="*/ 2147483647 w 70"/>
              <a:gd name="T59" fmla="*/ 2147483647 h 162"/>
              <a:gd name="T60" fmla="*/ 2147483647 w 70"/>
              <a:gd name="T61" fmla="*/ 0 h 162"/>
              <a:gd name="T62" fmla="*/ 2147483647 w 70"/>
              <a:gd name="T63" fmla="*/ 2147483647 h 162"/>
              <a:gd name="T64" fmla="*/ 2147483647 w 70"/>
              <a:gd name="T65" fmla="*/ 2147483647 h 16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162"/>
              <a:gd name="T101" fmla="*/ 70 w 70"/>
              <a:gd name="T102" fmla="*/ 162 h 16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162">
                <a:moveTo>
                  <a:pt x="68" y="42"/>
                </a:moveTo>
                <a:lnTo>
                  <a:pt x="68" y="66"/>
                </a:lnTo>
                <a:lnTo>
                  <a:pt x="44" y="66"/>
                </a:lnTo>
                <a:lnTo>
                  <a:pt x="44" y="114"/>
                </a:lnTo>
                <a:lnTo>
                  <a:pt x="44" y="124"/>
                </a:lnTo>
                <a:lnTo>
                  <a:pt x="44" y="130"/>
                </a:lnTo>
                <a:lnTo>
                  <a:pt x="46" y="132"/>
                </a:lnTo>
                <a:lnTo>
                  <a:pt x="46" y="134"/>
                </a:lnTo>
                <a:lnTo>
                  <a:pt x="48" y="136"/>
                </a:lnTo>
                <a:lnTo>
                  <a:pt x="52" y="138"/>
                </a:lnTo>
                <a:lnTo>
                  <a:pt x="54" y="138"/>
                </a:lnTo>
                <a:lnTo>
                  <a:pt x="60" y="138"/>
                </a:lnTo>
                <a:lnTo>
                  <a:pt x="70" y="136"/>
                </a:lnTo>
                <a:lnTo>
                  <a:pt x="70" y="158"/>
                </a:lnTo>
                <a:lnTo>
                  <a:pt x="58" y="160"/>
                </a:lnTo>
                <a:lnTo>
                  <a:pt x="46" y="162"/>
                </a:lnTo>
                <a:lnTo>
                  <a:pt x="38" y="160"/>
                </a:lnTo>
                <a:lnTo>
                  <a:pt x="30" y="158"/>
                </a:lnTo>
                <a:lnTo>
                  <a:pt x="24" y="156"/>
                </a:lnTo>
                <a:lnTo>
                  <a:pt x="20" y="152"/>
                </a:lnTo>
                <a:lnTo>
                  <a:pt x="16" y="146"/>
                </a:lnTo>
                <a:lnTo>
                  <a:pt x="16" y="140"/>
                </a:lnTo>
                <a:lnTo>
                  <a:pt x="14" y="134"/>
                </a:lnTo>
                <a:lnTo>
                  <a:pt x="14" y="126"/>
                </a:lnTo>
                <a:lnTo>
                  <a:pt x="14" y="118"/>
                </a:lnTo>
                <a:lnTo>
                  <a:pt x="14" y="66"/>
                </a:lnTo>
                <a:lnTo>
                  <a:pt x="0" y="66"/>
                </a:lnTo>
                <a:lnTo>
                  <a:pt x="0" y="42"/>
                </a:lnTo>
                <a:lnTo>
                  <a:pt x="14" y="42"/>
                </a:lnTo>
                <a:lnTo>
                  <a:pt x="14" y="20"/>
                </a:lnTo>
                <a:lnTo>
                  <a:pt x="44" y="0"/>
                </a:lnTo>
                <a:lnTo>
                  <a:pt x="44" y="42"/>
                </a:lnTo>
                <a:lnTo>
                  <a:pt x="68" y="4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7" name="Freeform 44"/>
          <p:cNvSpPr>
            <a:spLocks/>
          </p:cNvSpPr>
          <p:nvPr/>
        </p:nvSpPr>
        <p:spPr bwMode="auto">
          <a:xfrm>
            <a:off x="2862263" y="4173538"/>
            <a:ext cx="219075" cy="247650"/>
          </a:xfrm>
          <a:custGeom>
            <a:avLst/>
            <a:gdLst>
              <a:gd name="T0" fmla="*/ 2147483647 w 108"/>
              <a:gd name="T1" fmla="*/ 2147483647 h 122"/>
              <a:gd name="T2" fmla="*/ 2147483647 w 108"/>
              <a:gd name="T3" fmla="*/ 2147483647 h 122"/>
              <a:gd name="T4" fmla="*/ 2147483647 w 108"/>
              <a:gd name="T5" fmla="*/ 2147483647 h 122"/>
              <a:gd name="T6" fmla="*/ 2147483647 w 108"/>
              <a:gd name="T7" fmla="*/ 2147483647 h 122"/>
              <a:gd name="T8" fmla="*/ 2147483647 w 108"/>
              <a:gd name="T9" fmla="*/ 2147483647 h 122"/>
              <a:gd name="T10" fmla="*/ 2147483647 w 108"/>
              <a:gd name="T11" fmla="*/ 2147483647 h 122"/>
              <a:gd name="T12" fmla="*/ 2147483647 w 108"/>
              <a:gd name="T13" fmla="*/ 2147483647 h 122"/>
              <a:gd name="T14" fmla="*/ 2147483647 w 108"/>
              <a:gd name="T15" fmla="*/ 2147483647 h 122"/>
              <a:gd name="T16" fmla="*/ 2147483647 w 108"/>
              <a:gd name="T17" fmla="*/ 2147483647 h 122"/>
              <a:gd name="T18" fmla="*/ 2147483647 w 108"/>
              <a:gd name="T19" fmla="*/ 2147483647 h 122"/>
              <a:gd name="T20" fmla="*/ 2147483647 w 108"/>
              <a:gd name="T21" fmla="*/ 2147483647 h 122"/>
              <a:gd name="T22" fmla="*/ 2147483647 w 108"/>
              <a:gd name="T23" fmla="*/ 2147483647 h 122"/>
              <a:gd name="T24" fmla="*/ 2147483647 w 108"/>
              <a:gd name="T25" fmla="*/ 2147483647 h 122"/>
              <a:gd name="T26" fmla="*/ 2147483647 w 108"/>
              <a:gd name="T27" fmla="*/ 2147483647 h 122"/>
              <a:gd name="T28" fmla="*/ 2147483647 w 108"/>
              <a:gd name="T29" fmla="*/ 2147483647 h 122"/>
              <a:gd name="T30" fmla="*/ 2147483647 w 108"/>
              <a:gd name="T31" fmla="*/ 2147483647 h 122"/>
              <a:gd name="T32" fmla="*/ 2147483647 w 108"/>
              <a:gd name="T33" fmla="*/ 2147483647 h 122"/>
              <a:gd name="T34" fmla="*/ 2147483647 w 108"/>
              <a:gd name="T35" fmla="*/ 2147483647 h 122"/>
              <a:gd name="T36" fmla="*/ 2147483647 w 108"/>
              <a:gd name="T37" fmla="*/ 2147483647 h 122"/>
              <a:gd name="T38" fmla="*/ 2147483647 w 108"/>
              <a:gd name="T39" fmla="*/ 2147483647 h 122"/>
              <a:gd name="T40" fmla="*/ 2147483647 w 108"/>
              <a:gd name="T41" fmla="*/ 2147483647 h 122"/>
              <a:gd name="T42" fmla="*/ 2147483647 w 108"/>
              <a:gd name="T43" fmla="*/ 2147483647 h 122"/>
              <a:gd name="T44" fmla="*/ 2147483647 w 108"/>
              <a:gd name="T45" fmla="*/ 2147483647 h 122"/>
              <a:gd name="T46" fmla="*/ 2147483647 w 108"/>
              <a:gd name="T47" fmla="*/ 2147483647 h 122"/>
              <a:gd name="T48" fmla="*/ 2147483647 w 108"/>
              <a:gd name="T49" fmla="*/ 2147483647 h 122"/>
              <a:gd name="T50" fmla="*/ 2147483647 w 108"/>
              <a:gd name="T51" fmla="*/ 2147483647 h 122"/>
              <a:gd name="T52" fmla="*/ 2147483647 w 108"/>
              <a:gd name="T53" fmla="*/ 2147483647 h 122"/>
              <a:gd name="T54" fmla="*/ 2147483647 w 108"/>
              <a:gd name="T55" fmla="*/ 2147483647 h 122"/>
              <a:gd name="T56" fmla="*/ 2147483647 w 108"/>
              <a:gd name="T57" fmla="*/ 2147483647 h 122"/>
              <a:gd name="T58" fmla="*/ 2147483647 w 108"/>
              <a:gd name="T59" fmla="*/ 2147483647 h 122"/>
              <a:gd name="T60" fmla="*/ 2147483647 w 108"/>
              <a:gd name="T61" fmla="*/ 2147483647 h 122"/>
              <a:gd name="T62" fmla="*/ 2147483647 w 108"/>
              <a:gd name="T63" fmla="*/ 2147483647 h 122"/>
              <a:gd name="T64" fmla="*/ 2147483647 w 108"/>
              <a:gd name="T65" fmla="*/ 2147483647 h 122"/>
              <a:gd name="T66" fmla="*/ 2147483647 w 108"/>
              <a:gd name="T67" fmla="*/ 2147483647 h 122"/>
              <a:gd name="T68" fmla="*/ 2147483647 w 108"/>
              <a:gd name="T69" fmla="*/ 2147483647 h 122"/>
              <a:gd name="T70" fmla="*/ 2147483647 w 108"/>
              <a:gd name="T71" fmla="*/ 2147483647 h 122"/>
              <a:gd name="T72" fmla="*/ 0 w 108"/>
              <a:gd name="T73" fmla="*/ 2147483647 h 122"/>
              <a:gd name="T74" fmla="*/ 2147483647 w 108"/>
              <a:gd name="T75" fmla="*/ 2147483647 h 122"/>
              <a:gd name="T76" fmla="*/ 2147483647 w 108"/>
              <a:gd name="T77" fmla="*/ 2147483647 h 122"/>
              <a:gd name="T78" fmla="*/ 2147483647 w 108"/>
              <a:gd name="T79" fmla="*/ 2147483647 h 122"/>
              <a:gd name="T80" fmla="*/ 2147483647 w 108"/>
              <a:gd name="T81" fmla="*/ 0 h 122"/>
              <a:gd name="T82" fmla="*/ 2147483647 w 108"/>
              <a:gd name="T83" fmla="*/ 2147483647 h 122"/>
              <a:gd name="T84" fmla="*/ 2147483647 w 108"/>
              <a:gd name="T85" fmla="*/ 2147483647 h 122"/>
              <a:gd name="T86" fmla="*/ 2147483647 w 108"/>
              <a:gd name="T87" fmla="*/ 2147483647 h 122"/>
              <a:gd name="T88" fmla="*/ 2147483647 w 108"/>
              <a:gd name="T89" fmla="*/ 2147483647 h 122"/>
              <a:gd name="T90" fmla="*/ 2147483647 w 108"/>
              <a:gd name="T91" fmla="*/ 2147483647 h 12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22"/>
              <a:gd name="T140" fmla="*/ 108 w 108"/>
              <a:gd name="T141" fmla="*/ 122 h 12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22">
                <a:moveTo>
                  <a:pt x="106" y="38"/>
                </a:moveTo>
                <a:lnTo>
                  <a:pt x="76" y="42"/>
                </a:lnTo>
                <a:lnTo>
                  <a:pt x="74" y="36"/>
                </a:lnTo>
                <a:lnTo>
                  <a:pt x="72" y="32"/>
                </a:lnTo>
                <a:lnTo>
                  <a:pt x="68" y="28"/>
                </a:lnTo>
                <a:lnTo>
                  <a:pt x="62" y="24"/>
                </a:lnTo>
                <a:lnTo>
                  <a:pt x="54" y="24"/>
                </a:lnTo>
                <a:lnTo>
                  <a:pt x="48" y="24"/>
                </a:lnTo>
                <a:lnTo>
                  <a:pt x="42" y="28"/>
                </a:lnTo>
                <a:lnTo>
                  <a:pt x="38" y="32"/>
                </a:lnTo>
                <a:lnTo>
                  <a:pt x="34" y="38"/>
                </a:lnTo>
                <a:lnTo>
                  <a:pt x="32" y="48"/>
                </a:lnTo>
                <a:lnTo>
                  <a:pt x="30" y="60"/>
                </a:lnTo>
                <a:lnTo>
                  <a:pt x="32" y="70"/>
                </a:lnTo>
                <a:lnTo>
                  <a:pt x="32" y="78"/>
                </a:lnTo>
                <a:lnTo>
                  <a:pt x="34" y="84"/>
                </a:lnTo>
                <a:lnTo>
                  <a:pt x="38" y="90"/>
                </a:lnTo>
                <a:lnTo>
                  <a:pt x="42" y="94"/>
                </a:lnTo>
                <a:lnTo>
                  <a:pt x="48" y="98"/>
                </a:lnTo>
                <a:lnTo>
                  <a:pt x="56" y="98"/>
                </a:lnTo>
                <a:lnTo>
                  <a:pt x="62" y="98"/>
                </a:lnTo>
                <a:lnTo>
                  <a:pt x="66" y="96"/>
                </a:lnTo>
                <a:lnTo>
                  <a:pt x="70" y="94"/>
                </a:lnTo>
                <a:lnTo>
                  <a:pt x="72" y="88"/>
                </a:lnTo>
                <a:lnTo>
                  <a:pt x="76" y="82"/>
                </a:lnTo>
                <a:lnTo>
                  <a:pt x="78" y="74"/>
                </a:lnTo>
                <a:lnTo>
                  <a:pt x="108" y="80"/>
                </a:lnTo>
                <a:lnTo>
                  <a:pt x="104" y="90"/>
                </a:lnTo>
                <a:lnTo>
                  <a:pt x="100" y="98"/>
                </a:lnTo>
                <a:lnTo>
                  <a:pt x="96" y="106"/>
                </a:lnTo>
                <a:lnTo>
                  <a:pt x="90" y="112"/>
                </a:lnTo>
                <a:lnTo>
                  <a:pt x="74" y="118"/>
                </a:lnTo>
                <a:lnTo>
                  <a:pt x="54" y="122"/>
                </a:lnTo>
                <a:lnTo>
                  <a:pt x="32" y="118"/>
                </a:lnTo>
                <a:lnTo>
                  <a:pt x="16" y="106"/>
                </a:lnTo>
                <a:lnTo>
                  <a:pt x="4" y="86"/>
                </a:lnTo>
                <a:lnTo>
                  <a:pt x="0" y="62"/>
                </a:lnTo>
                <a:lnTo>
                  <a:pt x="4" y="36"/>
                </a:lnTo>
                <a:lnTo>
                  <a:pt x="16" y="16"/>
                </a:lnTo>
                <a:lnTo>
                  <a:pt x="32" y="4"/>
                </a:lnTo>
                <a:lnTo>
                  <a:pt x="56" y="0"/>
                </a:lnTo>
                <a:lnTo>
                  <a:pt x="74" y="2"/>
                </a:lnTo>
                <a:lnTo>
                  <a:pt x="88" y="10"/>
                </a:lnTo>
                <a:lnTo>
                  <a:pt x="96" y="16"/>
                </a:lnTo>
                <a:lnTo>
                  <a:pt x="102" y="26"/>
                </a:lnTo>
                <a:lnTo>
                  <a:pt x="106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8" name="Freeform 45"/>
          <p:cNvSpPr>
            <a:spLocks noEditPoints="1"/>
          </p:cNvSpPr>
          <p:nvPr/>
        </p:nvSpPr>
        <p:spPr bwMode="auto">
          <a:xfrm>
            <a:off x="3644900" y="4173538"/>
            <a:ext cx="222250" cy="247650"/>
          </a:xfrm>
          <a:custGeom>
            <a:avLst/>
            <a:gdLst>
              <a:gd name="T0" fmla="*/ 2147483647 w 110"/>
              <a:gd name="T1" fmla="*/ 2147483647 h 122"/>
              <a:gd name="T2" fmla="*/ 2147483647 w 110"/>
              <a:gd name="T3" fmla="*/ 2147483647 h 122"/>
              <a:gd name="T4" fmla="*/ 2147483647 w 110"/>
              <a:gd name="T5" fmla="*/ 2147483647 h 122"/>
              <a:gd name="T6" fmla="*/ 2147483647 w 110"/>
              <a:gd name="T7" fmla="*/ 0 h 122"/>
              <a:gd name="T8" fmla="*/ 2147483647 w 110"/>
              <a:gd name="T9" fmla="*/ 2147483647 h 122"/>
              <a:gd name="T10" fmla="*/ 2147483647 w 110"/>
              <a:gd name="T11" fmla="*/ 2147483647 h 122"/>
              <a:gd name="T12" fmla="*/ 2147483647 w 110"/>
              <a:gd name="T13" fmla="*/ 2147483647 h 122"/>
              <a:gd name="T14" fmla="*/ 2147483647 w 110"/>
              <a:gd name="T15" fmla="*/ 2147483647 h 122"/>
              <a:gd name="T16" fmla="*/ 2147483647 w 110"/>
              <a:gd name="T17" fmla="*/ 2147483647 h 122"/>
              <a:gd name="T18" fmla="*/ 2147483647 w 110"/>
              <a:gd name="T19" fmla="*/ 2147483647 h 122"/>
              <a:gd name="T20" fmla="*/ 2147483647 w 110"/>
              <a:gd name="T21" fmla="*/ 2147483647 h 122"/>
              <a:gd name="T22" fmla="*/ 2147483647 w 110"/>
              <a:gd name="T23" fmla="*/ 2147483647 h 122"/>
              <a:gd name="T24" fmla="*/ 2147483647 w 110"/>
              <a:gd name="T25" fmla="*/ 2147483647 h 122"/>
              <a:gd name="T26" fmla="*/ 2147483647 w 110"/>
              <a:gd name="T27" fmla="*/ 2147483647 h 122"/>
              <a:gd name="T28" fmla="*/ 2147483647 w 110"/>
              <a:gd name="T29" fmla="*/ 2147483647 h 122"/>
              <a:gd name="T30" fmla="*/ 2147483647 w 110"/>
              <a:gd name="T31" fmla="*/ 2147483647 h 122"/>
              <a:gd name="T32" fmla="*/ 2147483647 w 110"/>
              <a:gd name="T33" fmla="*/ 2147483647 h 122"/>
              <a:gd name="T34" fmla="*/ 2147483647 w 110"/>
              <a:gd name="T35" fmla="*/ 2147483647 h 122"/>
              <a:gd name="T36" fmla="*/ 2147483647 w 110"/>
              <a:gd name="T37" fmla="*/ 2147483647 h 122"/>
              <a:gd name="T38" fmla="*/ 2147483647 w 110"/>
              <a:gd name="T39" fmla="*/ 2147483647 h 122"/>
              <a:gd name="T40" fmla="*/ 2147483647 w 110"/>
              <a:gd name="T41" fmla="*/ 2147483647 h 122"/>
              <a:gd name="T42" fmla="*/ 2147483647 w 110"/>
              <a:gd name="T43" fmla="*/ 2147483647 h 122"/>
              <a:gd name="T44" fmla="*/ 2147483647 w 110"/>
              <a:gd name="T45" fmla="*/ 2147483647 h 122"/>
              <a:gd name="T46" fmla="*/ 2147483647 w 110"/>
              <a:gd name="T47" fmla="*/ 2147483647 h 122"/>
              <a:gd name="T48" fmla="*/ 2147483647 w 110"/>
              <a:gd name="T49" fmla="*/ 2147483647 h 122"/>
              <a:gd name="T50" fmla="*/ 2147483647 w 110"/>
              <a:gd name="T51" fmla="*/ 2147483647 h 122"/>
              <a:gd name="T52" fmla="*/ 2147483647 w 110"/>
              <a:gd name="T53" fmla="*/ 2147483647 h 122"/>
              <a:gd name="T54" fmla="*/ 2147483647 w 110"/>
              <a:gd name="T55" fmla="*/ 2147483647 h 122"/>
              <a:gd name="T56" fmla="*/ 2147483647 w 110"/>
              <a:gd name="T57" fmla="*/ 2147483647 h 122"/>
              <a:gd name="T58" fmla="*/ 2147483647 w 110"/>
              <a:gd name="T59" fmla="*/ 2147483647 h 122"/>
              <a:gd name="T60" fmla="*/ 2147483647 w 110"/>
              <a:gd name="T61" fmla="*/ 2147483647 h 122"/>
              <a:gd name="T62" fmla="*/ 2147483647 w 110"/>
              <a:gd name="T63" fmla="*/ 2147483647 h 122"/>
              <a:gd name="T64" fmla="*/ 2147483647 w 110"/>
              <a:gd name="T65" fmla="*/ 2147483647 h 122"/>
              <a:gd name="T66" fmla="*/ 2147483647 w 110"/>
              <a:gd name="T67" fmla="*/ 2147483647 h 122"/>
              <a:gd name="T68" fmla="*/ 2147483647 w 110"/>
              <a:gd name="T69" fmla="*/ 2147483647 h 122"/>
              <a:gd name="T70" fmla="*/ 2147483647 w 110"/>
              <a:gd name="T71" fmla="*/ 2147483647 h 122"/>
              <a:gd name="T72" fmla="*/ 2147483647 w 110"/>
              <a:gd name="T73" fmla="*/ 2147483647 h 122"/>
              <a:gd name="T74" fmla="*/ 2147483647 w 110"/>
              <a:gd name="T75" fmla="*/ 2147483647 h 122"/>
              <a:gd name="T76" fmla="*/ 2147483647 w 110"/>
              <a:gd name="T77" fmla="*/ 2147483647 h 12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0"/>
              <a:gd name="T118" fmla="*/ 0 h 122"/>
              <a:gd name="T119" fmla="*/ 110 w 110"/>
              <a:gd name="T120" fmla="*/ 122 h 12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0" h="122">
                <a:moveTo>
                  <a:pt x="34" y="38"/>
                </a:moveTo>
                <a:lnTo>
                  <a:pt x="6" y="32"/>
                </a:lnTo>
                <a:lnTo>
                  <a:pt x="10" y="22"/>
                </a:lnTo>
                <a:lnTo>
                  <a:pt x="14" y="14"/>
                </a:lnTo>
                <a:lnTo>
                  <a:pt x="22" y="8"/>
                </a:lnTo>
                <a:lnTo>
                  <a:pt x="36" y="2"/>
                </a:lnTo>
                <a:lnTo>
                  <a:pt x="56" y="0"/>
                </a:lnTo>
                <a:lnTo>
                  <a:pt x="68" y="0"/>
                </a:lnTo>
                <a:lnTo>
                  <a:pt x="78" y="2"/>
                </a:lnTo>
                <a:lnTo>
                  <a:pt x="86" y="6"/>
                </a:lnTo>
                <a:lnTo>
                  <a:pt x="92" y="8"/>
                </a:lnTo>
                <a:lnTo>
                  <a:pt x="96" y="12"/>
                </a:lnTo>
                <a:lnTo>
                  <a:pt x="100" y="18"/>
                </a:lnTo>
                <a:lnTo>
                  <a:pt x="102" y="24"/>
                </a:lnTo>
                <a:lnTo>
                  <a:pt x="104" y="34"/>
                </a:lnTo>
                <a:lnTo>
                  <a:pt x="104" y="46"/>
                </a:lnTo>
                <a:lnTo>
                  <a:pt x="104" y="82"/>
                </a:lnTo>
                <a:lnTo>
                  <a:pt x="104" y="90"/>
                </a:lnTo>
                <a:lnTo>
                  <a:pt x="104" y="98"/>
                </a:lnTo>
                <a:lnTo>
                  <a:pt x="104" y="104"/>
                </a:lnTo>
                <a:lnTo>
                  <a:pt x="108" y="112"/>
                </a:lnTo>
                <a:lnTo>
                  <a:pt x="110" y="120"/>
                </a:lnTo>
                <a:lnTo>
                  <a:pt x="80" y="120"/>
                </a:lnTo>
                <a:lnTo>
                  <a:pt x="78" y="116"/>
                </a:lnTo>
                <a:lnTo>
                  <a:pt x="78" y="110"/>
                </a:lnTo>
                <a:lnTo>
                  <a:pt x="76" y="106"/>
                </a:lnTo>
                <a:lnTo>
                  <a:pt x="68" y="112"/>
                </a:lnTo>
                <a:lnTo>
                  <a:pt x="60" y="118"/>
                </a:lnTo>
                <a:lnTo>
                  <a:pt x="50" y="120"/>
                </a:lnTo>
                <a:lnTo>
                  <a:pt x="40" y="122"/>
                </a:lnTo>
                <a:lnTo>
                  <a:pt x="28" y="120"/>
                </a:lnTo>
                <a:lnTo>
                  <a:pt x="20" y="118"/>
                </a:lnTo>
                <a:lnTo>
                  <a:pt x="12" y="112"/>
                </a:lnTo>
                <a:lnTo>
                  <a:pt x="6" y="104"/>
                </a:lnTo>
                <a:lnTo>
                  <a:pt x="2" y="96"/>
                </a:lnTo>
                <a:lnTo>
                  <a:pt x="0" y="86"/>
                </a:lnTo>
                <a:lnTo>
                  <a:pt x="2" y="78"/>
                </a:lnTo>
                <a:lnTo>
                  <a:pt x="6" y="70"/>
                </a:lnTo>
                <a:lnTo>
                  <a:pt x="12" y="62"/>
                </a:lnTo>
                <a:lnTo>
                  <a:pt x="18" y="58"/>
                </a:lnTo>
                <a:lnTo>
                  <a:pt x="26" y="54"/>
                </a:lnTo>
                <a:lnTo>
                  <a:pt x="34" y="52"/>
                </a:lnTo>
                <a:lnTo>
                  <a:pt x="44" y="50"/>
                </a:lnTo>
                <a:lnTo>
                  <a:pt x="56" y="48"/>
                </a:lnTo>
                <a:lnTo>
                  <a:pt x="66" y="44"/>
                </a:lnTo>
                <a:lnTo>
                  <a:pt x="74" y="42"/>
                </a:lnTo>
                <a:lnTo>
                  <a:pt x="74" y="40"/>
                </a:lnTo>
                <a:lnTo>
                  <a:pt x="72" y="34"/>
                </a:lnTo>
                <a:lnTo>
                  <a:pt x="72" y="30"/>
                </a:lnTo>
                <a:lnTo>
                  <a:pt x="68" y="28"/>
                </a:lnTo>
                <a:lnTo>
                  <a:pt x="66" y="26"/>
                </a:lnTo>
                <a:lnTo>
                  <a:pt x="60" y="24"/>
                </a:lnTo>
                <a:lnTo>
                  <a:pt x="54" y="24"/>
                </a:lnTo>
                <a:lnTo>
                  <a:pt x="46" y="24"/>
                </a:lnTo>
                <a:lnTo>
                  <a:pt x="40" y="26"/>
                </a:lnTo>
                <a:lnTo>
                  <a:pt x="36" y="32"/>
                </a:lnTo>
                <a:lnTo>
                  <a:pt x="34" y="38"/>
                </a:lnTo>
                <a:close/>
                <a:moveTo>
                  <a:pt x="74" y="66"/>
                </a:moveTo>
                <a:lnTo>
                  <a:pt x="66" y="68"/>
                </a:lnTo>
                <a:lnTo>
                  <a:pt x="54" y="70"/>
                </a:lnTo>
                <a:lnTo>
                  <a:pt x="46" y="72"/>
                </a:lnTo>
                <a:lnTo>
                  <a:pt x="40" y="74"/>
                </a:lnTo>
                <a:lnTo>
                  <a:pt x="38" y="74"/>
                </a:lnTo>
                <a:lnTo>
                  <a:pt x="34" y="78"/>
                </a:lnTo>
                <a:lnTo>
                  <a:pt x="32" y="80"/>
                </a:lnTo>
                <a:lnTo>
                  <a:pt x="32" y="84"/>
                </a:lnTo>
                <a:lnTo>
                  <a:pt x="32" y="90"/>
                </a:lnTo>
                <a:lnTo>
                  <a:pt x="36" y="94"/>
                </a:lnTo>
                <a:lnTo>
                  <a:pt x="42" y="98"/>
                </a:lnTo>
                <a:lnTo>
                  <a:pt x="48" y="98"/>
                </a:lnTo>
                <a:lnTo>
                  <a:pt x="56" y="98"/>
                </a:lnTo>
                <a:lnTo>
                  <a:pt x="64" y="94"/>
                </a:lnTo>
                <a:lnTo>
                  <a:pt x="70" y="90"/>
                </a:lnTo>
                <a:lnTo>
                  <a:pt x="72" y="84"/>
                </a:lnTo>
                <a:lnTo>
                  <a:pt x="72" y="80"/>
                </a:lnTo>
                <a:lnTo>
                  <a:pt x="74" y="72"/>
                </a:lnTo>
                <a:lnTo>
                  <a:pt x="74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9" name="Freeform 46"/>
          <p:cNvSpPr>
            <a:spLocks/>
          </p:cNvSpPr>
          <p:nvPr/>
        </p:nvSpPr>
        <p:spPr bwMode="auto">
          <a:xfrm>
            <a:off x="4391025" y="4092575"/>
            <a:ext cx="141288" cy="328613"/>
          </a:xfrm>
          <a:custGeom>
            <a:avLst/>
            <a:gdLst>
              <a:gd name="T0" fmla="*/ 2147483647 w 70"/>
              <a:gd name="T1" fmla="*/ 2147483647 h 162"/>
              <a:gd name="T2" fmla="*/ 2147483647 w 70"/>
              <a:gd name="T3" fmla="*/ 2147483647 h 162"/>
              <a:gd name="T4" fmla="*/ 2147483647 w 70"/>
              <a:gd name="T5" fmla="*/ 2147483647 h 162"/>
              <a:gd name="T6" fmla="*/ 2147483647 w 70"/>
              <a:gd name="T7" fmla="*/ 2147483647 h 162"/>
              <a:gd name="T8" fmla="*/ 2147483647 w 70"/>
              <a:gd name="T9" fmla="*/ 2147483647 h 162"/>
              <a:gd name="T10" fmla="*/ 2147483647 w 70"/>
              <a:gd name="T11" fmla="*/ 2147483647 h 162"/>
              <a:gd name="T12" fmla="*/ 2147483647 w 70"/>
              <a:gd name="T13" fmla="*/ 2147483647 h 162"/>
              <a:gd name="T14" fmla="*/ 2147483647 w 70"/>
              <a:gd name="T15" fmla="*/ 2147483647 h 162"/>
              <a:gd name="T16" fmla="*/ 2147483647 w 70"/>
              <a:gd name="T17" fmla="*/ 2147483647 h 162"/>
              <a:gd name="T18" fmla="*/ 2147483647 w 70"/>
              <a:gd name="T19" fmla="*/ 2147483647 h 162"/>
              <a:gd name="T20" fmla="*/ 2147483647 w 70"/>
              <a:gd name="T21" fmla="*/ 2147483647 h 162"/>
              <a:gd name="T22" fmla="*/ 2147483647 w 70"/>
              <a:gd name="T23" fmla="*/ 2147483647 h 162"/>
              <a:gd name="T24" fmla="*/ 2147483647 w 70"/>
              <a:gd name="T25" fmla="*/ 2147483647 h 162"/>
              <a:gd name="T26" fmla="*/ 2147483647 w 70"/>
              <a:gd name="T27" fmla="*/ 2147483647 h 162"/>
              <a:gd name="T28" fmla="*/ 2147483647 w 70"/>
              <a:gd name="T29" fmla="*/ 2147483647 h 162"/>
              <a:gd name="T30" fmla="*/ 2147483647 w 70"/>
              <a:gd name="T31" fmla="*/ 2147483647 h 162"/>
              <a:gd name="T32" fmla="*/ 2147483647 w 70"/>
              <a:gd name="T33" fmla="*/ 2147483647 h 162"/>
              <a:gd name="T34" fmla="*/ 2147483647 w 70"/>
              <a:gd name="T35" fmla="*/ 2147483647 h 162"/>
              <a:gd name="T36" fmla="*/ 2147483647 w 70"/>
              <a:gd name="T37" fmla="*/ 2147483647 h 162"/>
              <a:gd name="T38" fmla="*/ 2147483647 w 70"/>
              <a:gd name="T39" fmla="*/ 2147483647 h 162"/>
              <a:gd name="T40" fmla="*/ 2147483647 w 70"/>
              <a:gd name="T41" fmla="*/ 2147483647 h 162"/>
              <a:gd name="T42" fmla="*/ 2147483647 w 70"/>
              <a:gd name="T43" fmla="*/ 2147483647 h 162"/>
              <a:gd name="T44" fmla="*/ 2147483647 w 70"/>
              <a:gd name="T45" fmla="*/ 2147483647 h 162"/>
              <a:gd name="T46" fmla="*/ 2147483647 w 70"/>
              <a:gd name="T47" fmla="*/ 2147483647 h 162"/>
              <a:gd name="T48" fmla="*/ 2147483647 w 70"/>
              <a:gd name="T49" fmla="*/ 2147483647 h 162"/>
              <a:gd name="T50" fmla="*/ 2147483647 w 70"/>
              <a:gd name="T51" fmla="*/ 2147483647 h 162"/>
              <a:gd name="T52" fmla="*/ 0 w 70"/>
              <a:gd name="T53" fmla="*/ 2147483647 h 162"/>
              <a:gd name="T54" fmla="*/ 0 w 70"/>
              <a:gd name="T55" fmla="*/ 2147483647 h 162"/>
              <a:gd name="T56" fmla="*/ 2147483647 w 70"/>
              <a:gd name="T57" fmla="*/ 2147483647 h 162"/>
              <a:gd name="T58" fmla="*/ 2147483647 w 70"/>
              <a:gd name="T59" fmla="*/ 2147483647 h 162"/>
              <a:gd name="T60" fmla="*/ 2147483647 w 70"/>
              <a:gd name="T61" fmla="*/ 0 h 162"/>
              <a:gd name="T62" fmla="*/ 2147483647 w 70"/>
              <a:gd name="T63" fmla="*/ 2147483647 h 162"/>
              <a:gd name="T64" fmla="*/ 2147483647 w 70"/>
              <a:gd name="T65" fmla="*/ 2147483647 h 16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162"/>
              <a:gd name="T101" fmla="*/ 70 w 70"/>
              <a:gd name="T102" fmla="*/ 162 h 16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162">
                <a:moveTo>
                  <a:pt x="68" y="42"/>
                </a:moveTo>
                <a:lnTo>
                  <a:pt x="68" y="66"/>
                </a:lnTo>
                <a:lnTo>
                  <a:pt x="44" y="66"/>
                </a:lnTo>
                <a:lnTo>
                  <a:pt x="44" y="116"/>
                </a:lnTo>
                <a:lnTo>
                  <a:pt x="44" y="124"/>
                </a:lnTo>
                <a:lnTo>
                  <a:pt x="44" y="130"/>
                </a:lnTo>
                <a:lnTo>
                  <a:pt x="46" y="132"/>
                </a:lnTo>
                <a:lnTo>
                  <a:pt x="46" y="134"/>
                </a:lnTo>
                <a:lnTo>
                  <a:pt x="48" y="136"/>
                </a:lnTo>
                <a:lnTo>
                  <a:pt x="52" y="138"/>
                </a:lnTo>
                <a:lnTo>
                  <a:pt x="54" y="138"/>
                </a:lnTo>
                <a:lnTo>
                  <a:pt x="60" y="138"/>
                </a:lnTo>
                <a:lnTo>
                  <a:pt x="70" y="136"/>
                </a:lnTo>
                <a:lnTo>
                  <a:pt x="70" y="158"/>
                </a:lnTo>
                <a:lnTo>
                  <a:pt x="58" y="160"/>
                </a:lnTo>
                <a:lnTo>
                  <a:pt x="46" y="162"/>
                </a:lnTo>
                <a:lnTo>
                  <a:pt x="38" y="160"/>
                </a:lnTo>
                <a:lnTo>
                  <a:pt x="30" y="158"/>
                </a:lnTo>
                <a:lnTo>
                  <a:pt x="24" y="156"/>
                </a:lnTo>
                <a:lnTo>
                  <a:pt x="20" y="152"/>
                </a:lnTo>
                <a:lnTo>
                  <a:pt x="16" y="146"/>
                </a:lnTo>
                <a:lnTo>
                  <a:pt x="16" y="140"/>
                </a:lnTo>
                <a:lnTo>
                  <a:pt x="14" y="134"/>
                </a:lnTo>
                <a:lnTo>
                  <a:pt x="14" y="128"/>
                </a:lnTo>
                <a:lnTo>
                  <a:pt x="14" y="118"/>
                </a:lnTo>
                <a:lnTo>
                  <a:pt x="14" y="66"/>
                </a:lnTo>
                <a:lnTo>
                  <a:pt x="0" y="66"/>
                </a:lnTo>
                <a:lnTo>
                  <a:pt x="0" y="42"/>
                </a:lnTo>
                <a:lnTo>
                  <a:pt x="14" y="42"/>
                </a:lnTo>
                <a:lnTo>
                  <a:pt x="14" y="20"/>
                </a:lnTo>
                <a:lnTo>
                  <a:pt x="44" y="0"/>
                </a:lnTo>
                <a:lnTo>
                  <a:pt x="44" y="42"/>
                </a:lnTo>
                <a:lnTo>
                  <a:pt x="68" y="4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10" name="Freeform 47"/>
          <p:cNvSpPr>
            <a:spLocks/>
          </p:cNvSpPr>
          <p:nvPr/>
        </p:nvSpPr>
        <p:spPr bwMode="auto">
          <a:xfrm>
            <a:off x="5149850" y="4173538"/>
            <a:ext cx="222250" cy="247650"/>
          </a:xfrm>
          <a:custGeom>
            <a:avLst/>
            <a:gdLst>
              <a:gd name="T0" fmla="*/ 2147483647 w 110"/>
              <a:gd name="T1" fmla="*/ 2147483647 h 122"/>
              <a:gd name="T2" fmla="*/ 2147483647 w 110"/>
              <a:gd name="T3" fmla="*/ 2147483647 h 122"/>
              <a:gd name="T4" fmla="*/ 2147483647 w 110"/>
              <a:gd name="T5" fmla="*/ 2147483647 h 122"/>
              <a:gd name="T6" fmla="*/ 2147483647 w 110"/>
              <a:gd name="T7" fmla="*/ 2147483647 h 122"/>
              <a:gd name="T8" fmla="*/ 2147483647 w 110"/>
              <a:gd name="T9" fmla="*/ 2147483647 h 122"/>
              <a:gd name="T10" fmla="*/ 2147483647 w 110"/>
              <a:gd name="T11" fmla="*/ 2147483647 h 122"/>
              <a:gd name="T12" fmla="*/ 2147483647 w 110"/>
              <a:gd name="T13" fmla="*/ 2147483647 h 122"/>
              <a:gd name="T14" fmla="*/ 2147483647 w 110"/>
              <a:gd name="T15" fmla="*/ 2147483647 h 122"/>
              <a:gd name="T16" fmla="*/ 2147483647 w 110"/>
              <a:gd name="T17" fmla="*/ 2147483647 h 122"/>
              <a:gd name="T18" fmla="*/ 2147483647 w 110"/>
              <a:gd name="T19" fmla="*/ 2147483647 h 122"/>
              <a:gd name="T20" fmla="*/ 2147483647 w 110"/>
              <a:gd name="T21" fmla="*/ 2147483647 h 122"/>
              <a:gd name="T22" fmla="*/ 2147483647 w 110"/>
              <a:gd name="T23" fmla="*/ 2147483647 h 122"/>
              <a:gd name="T24" fmla="*/ 2147483647 w 110"/>
              <a:gd name="T25" fmla="*/ 2147483647 h 122"/>
              <a:gd name="T26" fmla="*/ 2147483647 w 110"/>
              <a:gd name="T27" fmla="*/ 0 h 122"/>
              <a:gd name="T28" fmla="*/ 2147483647 w 110"/>
              <a:gd name="T29" fmla="*/ 2147483647 h 122"/>
              <a:gd name="T30" fmla="*/ 2147483647 w 110"/>
              <a:gd name="T31" fmla="*/ 2147483647 h 122"/>
              <a:gd name="T32" fmla="*/ 2147483647 w 110"/>
              <a:gd name="T33" fmla="*/ 2147483647 h 122"/>
              <a:gd name="T34" fmla="*/ 2147483647 w 110"/>
              <a:gd name="T35" fmla="*/ 2147483647 h 122"/>
              <a:gd name="T36" fmla="*/ 2147483647 w 110"/>
              <a:gd name="T37" fmla="*/ 2147483647 h 122"/>
              <a:gd name="T38" fmla="*/ 2147483647 w 110"/>
              <a:gd name="T39" fmla="*/ 2147483647 h 122"/>
              <a:gd name="T40" fmla="*/ 2147483647 w 110"/>
              <a:gd name="T41" fmla="*/ 2147483647 h 122"/>
              <a:gd name="T42" fmla="*/ 2147483647 w 110"/>
              <a:gd name="T43" fmla="*/ 2147483647 h 122"/>
              <a:gd name="T44" fmla="*/ 2147483647 w 110"/>
              <a:gd name="T45" fmla="*/ 2147483647 h 122"/>
              <a:gd name="T46" fmla="*/ 2147483647 w 110"/>
              <a:gd name="T47" fmla="*/ 2147483647 h 122"/>
              <a:gd name="T48" fmla="*/ 2147483647 w 110"/>
              <a:gd name="T49" fmla="*/ 2147483647 h 122"/>
              <a:gd name="T50" fmla="*/ 2147483647 w 110"/>
              <a:gd name="T51" fmla="*/ 2147483647 h 122"/>
              <a:gd name="T52" fmla="*/ 2147483647 w 110"/>
              <a:gd name="T53" fmla="*/ 2147483647 h 122"/>
              <a:gd name="T54" fmla="*/ 2147483647 w 110"/>
              <a:gd name="T55" fmla="*/ 2147483647 h 122"/>
              <a:gd name="T56" fmla="*/ 2147483647 w 110"/>
              <a:gd name="T57" fmla="*/ 2147483647 h 122"/>
              <a:gd name="T58" fmla="*/ 2147483647 w 110"/>
              <a:gd name="T59" fmla="*/ 2147483647 h 122"/>
              <a:gd name="T60" fmla="*/ 2147483647 w 110"/>
              <a:gd name="T61" fmla="*/ 2147483647 h 122"/>
              <a:gd name="T62" fmla="*/ 0 w 110"/>
              <a:gd name="T63" fmla="*/ 2147483647 h 12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10"/>
              <a:gd name="T97" fmla="*/ 0 h 122"/>
              <a:gd name="T98" fmla="*/ 110 w 110"/>
              <a:gd name="T99" fmla="*/ 122 h 12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10" h="122">
                <a:moveTo>
                  <a:pt x="0" y="84"/>
                </a:moveTo>
                <a:lnTo>
                  <a:pt x="30" y="80"/>
                </a:lnTo>
                <a:lnTo>
                  <a:pt x="32" y="86"/>
                </a:lnTo>
                <a:lnTo>
                  <a:pt x="34" y="90"/>
                </a:lnTo>
                <a:lnTo>
                  <a:pt x="38" y="94"/>
                </a:lnTo>
                <a:lnTo>
                  <a:pt x="44" y="96"/>
                </a:lnTo>
                <a:lnTo>
                  <a:pt x="50" y="98"/>
                </a:lnTo>
                <a:lnTo>
                  <a:pt x="56" y="98"/>
                </a:lnTo>
                <a:lnTo>
                  <a:pt x="64" y="98"/>
                </a:lnTo>
                <a:lnTo>
                  <a:pt x="70" y="96"/>
                </a:lnTo>
                <a:lnTo>
                  <a:pt x="74" y="94"/>
                </a:lnTo>
                <a:lnTo>
                  <a:pt x="78" y="90"/>
                </a:lnTo>
                <a:lnTo>
                  <a:pt x="80" y="86"/>
                </a:lnTo>
                <a:lnTo>
                  <a:pt x="78" y="84"/>
                </a:lnTo>
                <a:lnTo>
                  <a:pt x="76" y="80"/>
                </a:lnTo>
                <a:lnTo>
                  <a:pt x="74" y="78"/>
                </a:lnTo>
                <a:lnTo>
                  <a:pt x="66" y="76"/>
                </a:lnTo>
                <a:lnTo>
                  <a:pt x="36" y="68"/>
                </a:lnTo>
                <a:lnTo>
                  <a:pt x="18" y="62"/>
                </a:lnTo>
                <a:lnTo>
                  <a:pt x="12" y="56"/>
                </a:lnTo>
                <a:lnTo>
                  <a:pt x="8" y="50"/>
                </a:lnTo>
                <a:lnTo>
                  <a:pt x="6" y="44"/>
                </a:lnTo>
                <a:lnTo>
                  <a:pt x="4" y="36"/>
                </a:lnTo>
                <a:lnTo>
                  <a:pt x="6" y="26"/>
                </a:lnTo>
                <a:lnTo>
                  <a:pt x="10" y="18"/>
                </a:lnTo>
                <a:lnTo>
                  <a:pt x="16" y="10"/>
                </a:lnTo>
                <a:lnTo>
                  <a:pt x="32" y="2"/>
                </a:lnTo>
                <a:lnTo>
                  <a:pt x="54" y="0"/>
                </a:lnTo>
                <a:lnTo>
                  <a:pt x="74" y="2"/>
                </a:lnTo>
                <a:lnTo>
                  <a:pt x="88" y="8"/>
                </a:lnTo>
                <a:lnTo>
                  <a:pt x="96" y="14"/>
                </a:lnTo>
                <a:lnTo>
                  <a:pt x="102" y="24"/>
                </a:lnTo>
                <a:lnTo>
                  <a:pt x="104" y="32"/>
                </a:lnTo>
                <a:lnTo>
                  <a:pt x="74" y="38"/>
                </a:lnTo>
                <a:lnTo>
                  <a:pt x="72" y="32"/>
                </a:lnTo>
                <a:lnTo>
                  <a:pt x="68" y="28"/>
                </a:lnTo>
                <a:lnTo>
                  <a:pt x="62" y="24"/>
                </a:lnTo>
                <a:lnTo>
                  <a:pt x="54" y="24"/>
                </a:lnTo>
                <a:lnTo>
                  <a:pt x="48" y="24"/>
                </a:lnTo>
                <a:lnTo>
                  <a:pt x="42" y="26"/>
                </a:lnTo>
                <a:lnTo>
                  <a:pt x="38" y="26"/>
                </a:lnTo>
                <a:lnTo>
                  <a:pt x="36" y="30"/>
                </a:lnTo>
                <a:lnTo>
                  <a:pt x="34" y="32"/>
                </a:lnTo>
                <a:lnTo>
                  <a:pt x="36" y="36"/>
                </a:lnTo>
                <a:lnTo>
                  <a:pt x="38" y="38"/>
                </a:lnTo>
                <a:lnTo>
                  <a:pt x="42" y="40"/>
                </a:lnTo>
                <a:lnTo>
                  <a:pt x="48" y="42"/>
                </a:lnTo>
                <a:lnTo>
                  <a:pt x="56" y="44"/>
                </a:lnTo>
                <a:lnTo>
                  <a:pt x="66" y="46"/>
                </a:lnTo>
                <a:lnTo>
                  <a:pt x="86" y="52"/>
                </a:lnTo>
                <a:lnTo>
                  <a:pt x="100" y="60"/>
                </a:lnTo>
                <a:lnTo>
                  <a:pt x="106" y="66"/>
                </a:lnTo>
                <a:lnTo>
                  <a:pt x="108" y="74"/>
                </a:lnTo>
                <a:lnTo>
                  <a:pt x="110" y="82"/>
                </a:lnTo>
                <a:lnTo>
                  <a:pt x="108" y="94"/>
                </a:lnTo>
                <a:lnTo>
                  <a:pt x="104" y="102"/>
                </a:lnTo>
                <a:lnTo>
                  <a:pt x="96" y="110"/>
                </a:lnTo>
                <a:lnTo>
                  <a:pt x="80" y="118"/>
                </a:lnTo>
                <a:lnTo>
                  <a:pt x="56" y="122"/>
                </a:lnTo>
                <a:lnTo>
                  <a:pt x="34" y="120"/>
                </a:lnTo>
                <a:lnTo>
                  <a:pt x="18" y="112"/>
                </a:lnTo>
                <a:lnTo>
                  <a:pt x="10" y="104"/>
                </a:lnTo>
                <a:lnTo>
                  <a:pt x="4" y="96"/>
                </a:lnTo>
                <a:lnTo>
                  <a:pt x="0" y="8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11" name="Freeform 48"/>
          <p:cNvSpPr>
            <a:spLocks/>
          </p:cNvSpPr>
          <p:nvPr/>
        </p:nvSpPr>
        <p:spPr bwMode="auto">
          <a:xfrm>
            <a:off x="4994275" y="2514600"/>
            <a:ext cx="201613" cy="201613"/>
          </a:xfrm>
          <a:custGeom>
            <a:avLst/>
            <a:gdLst>
              <a:gd name="T0" fmla="*/ 2147483647 w 100"/>
              <a:gd name="T1" fmla="*/ 2147483647 h 100"/>
              <a:gd name="T2" fmla="*/ 2147483647 w 100"/>
              <a:gd name="T3" fmla="*/ 2147483647 h 100"/>
              <a:gd name="T4" fmla="*/ 0 w 100"/>
              <a:gd name="T5" fmla="*/ 2147483647 h 100"/>
              <a:gd name="T6" fmla="*/ 0 w 100"/>
              <a:gd name="T7" fmla="*/ 2147483647 h 100"/>
              <a:gd name="T8" fmla="*/ 2147483647 w 100"/>
              <a:gd name="T9" fmla="*/ 2147483647 h 100"/>
              <a:gd name="T10" fmla="*/ 2147483647 w 100"/>
              <a:gd name="T11" fmla="*/ 0 h 100"/>
              <a:gd name="T12" fmla="*/ 2147483647 w 100"/>
              <a:gd name="T13" fmla="*/ 0 h 100"/>
              <a:gd name="T14" fmla="*/ 2147483647 w 100"/>
              <a:gd name="T15" fmla="*/ 2147483647 h 100"/>
              <a:gd name="T16" fmla="*/ 2147483647 w 100"/>
              <a:gd name="T17" fmla="*/ 2147483647 h 100"/>
              <a:gd name="T18" fmla="*/ 2147483647 w 100"/>
              <a:gd name="T19" fmla="*/ 2147483647 h 100"/>
              <a:gd name="T20" fmla="*/ 2147483647 w 100"/>
              <a:gd name="T21" fmla="*/ 2147483647 h 100"/>
              <a:gd name="T22" fmla="*/ 2147483647 w 100"/>
              <a:gd name="T23" fmla="*/ 2147483647 h 100"/>
              <a:gd name="T24" fmla="*/ 2147483647 w 100"/>
              <a:gd name="T25" fmla="*/ 2147483647 h 1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0"/>
              <a:gd name="T40" fmla="*/ 0 h 100"/>
              <a:gd name="T41" fmla="*/ 100 w 100"/>
              <a:gd name="T42" fmla="*/ 100 h 1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0" h="100">
                <a:moveTo>
                  <a:pt x="38" y="100"/>
                </a:moveTo>
                <a:lnTo>
                  <a:pt x="38" y="62"/>
                </a:lnTo>
                <a:lnTo>
                  <a:pt x="0" y="62"/>
                </a:lnTo>
                <a:lnTo>
                  <a:pt x="0" y="38"/>
                </a:lnTo>
                <a:lnTo>
                  <a:pt x="38" y="38"/>
                </a:lnTo>
                <a:lnTo>
                  <a:pt x="38" y="0"/>
                </a:lnTo>
                <a:lnTo>
                  <a:pt x="64" y="0"/>
                </a:lnTo>
                <a:lnTo>
                  <a:pt x="64" y="38"/>
                </a:lnTo>
                <a:lnTo>
                  <a:pt x="100" y="38"/>
                </a:lnTo>
                <a:lnTo>
                  <a:pt x="100" y="62"/>
                </a:lnTo>
                <a:lnTo>
                  <a:pt x="64" y="62"/>
                </a:lnTo>
                <a:lnTo>
                  <a:pt x="64" y="100"/>
                </a:lnTo>
                <a:lnTo>
                  <a:pt x="38" y="10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12" name="Freeform 49"/>
          <p:cNvSpPr>
            <a:spLocks/>
          </p:cNvSpPr>
          <p:nvPr/>
        </p:nvSpPr>
        <p:spPr bwMode="auto">
          <a:xfrm>
            <a:off x="5245100" y="2470150"/>
            <a:ext cx="231775" cy="292100"/>
          </a:xfrm>
          <a:custGeom>
            <a:avLst/>
            <a:gdLst>
              <a:gd name="T0" fmla="*/ 0 w 114"/>
              <a:gd name="T1" fmla="*/ 2147483647 h 144"/>
              <a:gd name="T2" fmla="*/ 0 w 114"/>
              <a:gd name="T3" fmla="*/ 0 h 144"/>
              <a:gd name="T4" fmla="*/ 2147483647 w 114"/>
              <a:gd name="T5" fmla="*/ 0 h 144"/>
              <a:gd name="T6" fmla="*/ 2147483647 w 114"/>
              <a:gd name="T7" fmla="*/ 2147483647 h 144"/>
              <a:gd name="T8" fmla="*/ 2147483647 w 114"/>
              <a:gd name="T9" fmla="*/ 0 h 144"/>
              <a:gd name="T10" fmla="*/ 2147483647 w 114"/>
              <a:gd name="T11" fmla="*/ 0 h 144"/>
              <a:gd name="T12" fmla="*/ 2147483647 w 114"/>
              <a:gd name="T13" fmla="*/ 2147483647 h 144"/>
              <a:gd name="T14" fmla="*/ 2147483647 w 114"/>
              <a:gd name="T15" fmla="*/ 2147483647 h 144"/>
              <a:gd name="T16" fmla="*/ 2147483647 w 114"/>
              <a:gd name="T17" fmla="*/ 2147483647 h 144"/>
              <a:gd name="T18" fmla="*/ 2147483647 w 114"/>
              <a:gd name="T19" fmla="*/ 2147483647 h 144"/>
              <a:gd name="T20" fmla="*/ 0 w 114"/>
              <a:gd name="T21" fmla="*/ 2147483647 h 1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4"/>
              <a:gd name="T34" fmla="*/ 0 h 144"/>
              <a:gd name="T35" fmla="*/ 114 w 114"/>
              <a:gd name="T36" fmla="*/ 144 h 14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4" h="144">
                <a:moveTo>
                  <a:pt x="0" y="144"/>
                </a:moveTo>
                <a:lnTo>
                  <a:pt x="0" y="0"/>
                </a:lnTo>
                <a:lnTo>
                  <a:pt x="28" y="0"/>
                </a:lnTo>
                <a:lnTo>
                  <a:pt x="86" y="96"/>
                </a:lnTo>
                <a:lnTo>
                  <a:pt x="86" y="0"/>
                </a:lnTo>
                <a:lnTo>
                  <a:pt x="114" y="0"/>
                </a:lnTo>
                <a:lnTo>
                  <a:pt x="114" y="144"/>
                </a:lnTo>
                <a:lnTo>
                  <a:pt x="84" y="144"/>
                </a:lnTo>
                <a:lnTo>
                  <a:pt x="26" y="48"/>
                </a:lnTo>
                <a:lnTo>
                  <a:pt x="26" y="144"/>
                </a:lnTo>
                <a:lnTo>
                  <a:pt x="0" y="1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13" name="Freeform 50"/>
          <p:cNvSpPr>
            <a:spLocks/>
          </p:cNvSpPr>
          <p:nvPr/>
        </p:nvSpPr>
        <p:spPr bwMode="auto">
          <a:xfrm>
            <a:off x="5751513" y="2514600"/>
            <a:ext cx="200025" cy="201613"/>
          </a:xfrm>
          <a:custGeom>
            <a:avLst/>
            <a:gdLst>
              <a:gd name="T0" fmla="*/ 2147483647 w 98"/>
              <a:gd name="T1" fmla="*/ 2147483647 h 100"/>
              <a:gd name="T2" fmla="*/ 2147483647 w 98"/>
              <a:gd name="T3" fmla="*/ 2147483647 h 100"/>
              <a:gd name="T4" fmla="*/ 0 w 98"/>
              <a:gd name="T5" fmla="*/ 2147483647 h 100"/>
              <a:gd name="T6" fmla="*/ 0 w 98"/>
              <a:gd name="T7" fmla="*/ 2147483647 h 100"/>
              <a:gd name="T8" fmla="*/ 2147483647 w 98"/>
              <a:gd name="T9" fmla="*/ 2147483647 h 100"/>
              <a:gd name="T10" fmla="*/ 2147483647 w 98"/>
              <a:gd name="T11" fmla="*/ 0 h 100"/>
              <a:gd name="T12" fmla="*/ 2147483647 w 98"/>
              <a:gd name="T13" fmla="*/ 0 h 100"/>
              <a:gd name="T14" fmla="*/ 2147483647 w 98"/>
              <a:gd name="T15" fmla="*/ 2147483647 h 100"/>
              <a:gd name="T16" fmla="*/ 2147483647 w 98"/>
              <a:gd name="T17" fmla="*/ 2147483647 h 100"/>
              <a:gd name="T18" fmla="*/ 2147483647 w 98"/>
              <a:gd name="T19" fmla="*/ 2147483647 h 100"/>
              <a:gd name="T20" fmla="*/ 2147483647 w 98"/>
              <a:gd name="T21" fmla="*/ 2147483647 h 100"/>
              <a:gd name="T22" fmla="*/ 2147483647 w 98"/>
              <a:gd name="T23" fmla="*/ 2147483647 h 100"/>
              <a:gd name="T24" fmla="*/ 2147483647 w 98"/>
              <a:gd name="T25" fmla="*/ 2147483647 h 1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8"/>
              <a:gd name="T40" fmla="*/ 0 h 100"/>
              <a:gd name="T41" fmla="*/ 98 w 98"/>
              <a:gd name="T42" fmla="*/ 100 h 1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8" h="100">
                <a:moveTo>
                  <a:pt x="36" y="100"/>
                </a:moveTo>
                <a:lnTo>
                  <a:pt x="36" y="62"/>
                </a:lnTo>
                <a:lnTo>
                  <a:pt x="0" y="62"/>
                </a:lnTo>
                <a:lnTo>
                  <a:pt x="0" y="38"/>
                </a:lnTo>
                <a:lnTo>
                  <a:pt x="36" y="38"/>
                </a:lnTo>
                <a:lnTo>
                  <a:pt x="36" y="0"/>
                </a:lnTo>
                <a:lnTo>
                  <a:pt x="62" y="0"/>
                </a:lnTo>
                <a:lnTo>
                  <a:pt x="62" y="38"/>
                </a:lnTo>
                <a:lnTo>
                  <a:pt x="98" y="38"/>
                </a:lnTo>
                <a:lnTo>
                  <a:pt x="98" y="62"/>
                </a:lnTo>
                <a:lnTo>
                  <a:pt x="62" y="62"/>
                </a:lnTo>
                <a:lnTo>
                  <a:pt x="62" y="100"/>
                </a:lnTo>
                <a:lnTo>
                  <a:pt x="36" y="10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14" name="Freeform 51"/>
          <p:cNvSpPr>
            <a:spLocks noEditPoints="1"/>
          </p:cNvSpPr>
          <p:nvPr/>
        </p:nvSpPr>
        <p:spPr bwMode="auto">
          <a:xfrm>
            <a:off x="5999163" y="2470150"/>
            <a:ext cx="223837" cy="292100"/>
          </a:xfrm>
          <a:custGeom>
            <a:avLst/>
            <a:gdLst>
              <a:gd name="T0" fmla="*/ 0 w 110"/>
              <a:gd name="T1" fmla="*/ 2147483647 h 144"/>
              <a:gd name="T2" fmla="*/ 0 w 110"/>
              <a:gd name="T3" fmla="*/ 0 h 144"/>
              <a:gd name="T4" fmla="*/ 2147483647 w 110"/>
              <a:gd name="T5" fmla="*/ 0 h 144"/>
              <a:gd name="T6" fmla="*/ 2147483647 w 110"/>
              <a:gd name="T7" fmla="*/ 0 h 144"/>
              <a:gd name="T8" fmla="*/ 2147483647 w 110"/>
              <a:gd name="T9" fmla="*/ 2147483647 h 144"/>
              <a:gd name="T10" fmla="*/ 2147483647 w 110"/>
              <a:gd name="T11" fmla="*/ 2147483647 h 144"/>
              <a:gd name="T12" fmla="*/ 2147483647 w 110"/>
              <a:gd name="T13" fmla="*/ 2147483647 h 144"/>
              <a:gd name="T14" fmla="*/ 2147483647 w 110"/>
              <a:gd name="T15" fmla="*/ 2147483647 h 144"/>
              <a:gd name="T16" fmla="*/ 2147483647 w 110"/>
              <a:gd name="T17" fmla="*/ 2147483647 h 144"/>
              <a:gd name="T18" fmla="*/ 2147483647 w 110"/>
              <a:gd name="T19" fmla="*/ 2147483647 h 144"/>
              <a:gd name="T20" fmla="*/ 2147483647 w 110"/>
              <a:gd name="T21" fmla="*/ 2147483647 h 144"/>
              <a:gd name="T22" fmla="*/ 2147483647 w 110"/>
              <a:gd name="T23" fmla="*/ 2147483647 h 144"/>
              <a:gd name="T24" fmla="*/ 2147483647 w 110"/>
              <a:gd name="T25" fmla="*/ 2147483647 h 144"/>
              <a:gd name="T26" fmla="*/ 2147483647 w 110"/>
              <a:gd name="T27" fmla="*/ 2147483647 h 144"/>
              <a:gd name="T28" fmla="*/ 2147483647 w 110"/>
              <a:gd name="T29" fmla="*/ 2147483647 h 144"/>
              <a:gd name="T30" fmla="*/ 2147483647 w 110"/>
              <a:gd name="T31" fmla="*/ 2147483647 h 144"/>
              <a:gd name="T32" fmla="*/ 2147483647 w 110"/>
              <a:gd name="T33" fmla="*/ 2147483647 h 144"/>
              <a:gd name="T34" fmla="*/ 2147483647 w 110"/>
              <a:gd name="T35" fmla="*/ 2147483647 h 144"/>
              <a:gd name="T36" fmla="*/ 2147483647 w 110"/>
              <a:gd name="T37" fmla="*/ 2147483647 h 144"/>
              <a:gd name="T38" fmla="*/ 2147483647 w 110"/>
              <a:gd name="T39" fmla="*/ 2147483647 h 144"/>
              <a:gd name="T40" fmla="*/ 2147483647 w 110"/>
              <a:gd name="T41" fmla="*/ 2147483647 h 144"/>
              <a:gd name="T42" fmla="*/ 2147483647 w 110"/>
              <a:gd name="T43" fmla="*/ 2147483647 h 144"/>
              <a:gd name="T44" fmla="*/ 2147483647 w 110"/>
              <a:gd name="T45" fmla="*/ 2147483647 h 144"/>
              <a:gd name="T46" fmla="*/ 0 w 110"/>
              <a:gd name="T47" fmla="*/ 2147483647 h 144"/>
              <a:gd name="T48" fmla="*/ 2147483647 w 110"/>
              <a:gd name="T49" fmla="*/ 2147483647 h 144"/>
              <a:gd name="T50" fmla="*/ 2147483647 w 110"/>
              <a:gd name="T51" fmla="*/ 2147483647 h 144"/>
              <a:gd name="T52" fmla="*/ 2147483647 w 110"/>
              <a:gd name="T53" fmla="*/ 2147483647 h 144"/>
              <a:gd name="T54" fmla="*/ 2147483647 w 110"/>
              <a:gd name="T55" fmla="*/ 2147483647 h 144"/>
              <a:gd name="T56" fmla="*/ 2147483647 w 110"/>
              <a:gd name="T57" fmla="*/ 2147483647 h 144"/>
              <a:gd name="T58" fmla="*/ 2147483647 w 110"/>
              <a:gd name="T59" fmla="*/ 2147483647 h 144"/>
              <a:gd name="T60" fmla="*/ 2147483647 w 110"/>
              <a:gd name="T61" fmla="*/ 2147483647 h 144"/>
              <a:gd name="T62" fmla="*/ 2147483647 w 110"/>
              <a:gd name="T63" fmla="*/ 2147483647 h 144"/>
              <a:gd name="T64" fmla="*/ 2147483647 w 110"/>
              <a:gd name="T65" fmla="*/ 2147483647 h 144"/>
              <a:gd name="T66" fmla="*/ 2147483647 w 110"/>
              <a:gd name="T67" fmla="*/ 2147483647 h 144"/>
              <a:gd name="T68" fmla="*/ 2147483647 w 110"/>
              <a:gd name="T69" fmla="*/ 2147483647 h 144"/>
              <a:gd name="T70" fmla="*/ 2147483647 w 110"/>
              <a:gd name="T71" fmla="*/ 2147483647 h 144"/>
              <a:gd name="T72" fmla="*/ 2147483647 w 110"/>
              <a:gd name="T73" fmla="*/ 2147483647 h 144"/>
              <a:gd name="T74" fmla="*/ 2147483647 w 110"/>
              <a:gd name="T75" fmla="*/ 2147483647 h 144"/>
              <a:gd name="T76" fmla="*/ 2147483647 w 110"/>
              <a:gd name="T77" fmla="*/ 2147483647 h 144"/>
              <a:gd name="T78" fmla="*/ 2147483647 w 110"/>
              <a:gd name="T79" fmla="*/ 2147483647 h 144"/>
              <a:gd name="T80" fmla="*/ 2147483647 w 110"/>
              <a:gd name="T81" fmla="*/ 2147483647 h 144"/>
              <a:gd name="T82" fmla="*/ 2147483647 w 110"/>
              <a:gd name="T83" fmla="*/ 2147483647 h 1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0"/>
              <a:gd name="T127" fmla="*/ 0 h 144"/>
              <a:gd name="T128" fmla="*/ 110 w 110"/>
              <a:gd name="T129" fmla="*/ 144 h 14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0" h="144">
                <a:moveTo>
                  <a:pt x="0" y="144"/>
                </a:moveTo>
                <a:lnTo>
                  <a:pt x="0" y="0"/>
                </a:lnTo>
                <a:lnTo>
                  <a:pt x="46" y="0"/>
                </a:lnTo>
                <a:lnTo>
                  <a:pt x="68" y="0"/>
                </a:lnTo>
                <a:lnTo>
                  <a:pt x="80" y="2"/>
                </a:lnTo>
                <a:lnTo>
                  <a:pt x="88" y="6"/>
                </a:lnTo>
                <a:lnTo>
                  <a:pt x="96" y="10"/>
                </a:lnTo>
                <a:lnTo>
                  <a:pt x="102" y="16"/>
                </a:lnTo>
                <a:lnTo>
                  <a:pt x="106" y="24"/>
                </a:lnTo>
                <a:lnTo>
                  <a:pt x="108" y="34"/>
                </a:lnTo>
                <a:lnTo>
                  <a:pt x="110" y="44"/>
                </a:lnTo>
                <a:lnTo>
                  <a:pt x="108" y="52"/>
                </a:lnTo>
                <a:lnTo>
                  <a:pt x="108" y="60"/>
                </a:lnTo>
                <a:lnTo>
                  <a:pt x="104" y="66"/>
                </a:lnTo>
                <a:lnTo>
                  <a:pt x="98" y="74"/>
                </a:lnTo>
                <a:lnTo>
                  <a:pt x="92" y="80"/>
                </a:lnTo>
                <a:lnTo>
                  <a:pt x="84" y="84"/>
                </a:lnTo>
                <a:lnTo>
                  <a:pt x="76" y="88"/>
                </a:lnTo>
                <a:lnTo>
                  <a:pt x="68" y="88"/>
                </a:lnTo>
                <a:lnTo>
                  <a:pt x="58" y="88"/>
                </a:lnTo>
                <a:lnTo>
                  <a:pt x="46" y="90"/>
                </a:lnTo>
                <a:lnTo>
                  <a:pt x="26" y="90"/>
                </a:lnTo>
                <a:lnTo>
                  <a:pt x="26" y="144"/>
                </a:lnTo>
                <a:lnTo>
                  <a:pt x="0" y="144"/>
                </a:lnTo>
                <a:close/>
                <a:moveTo>
                  <a:pt x="26" y="24"/>
                </a:moveTo>
                <a:lnTo>
                  <a:pt x="26" y="64"/>
                </a:lnTo>
                <a:lnTo>
                  <a:pt x="44" y="64"/>
                </a:lnTo>
                <a:lnTo>
                  <a:pt x="56" y="64"/>
                </a:lnTo>
                <a:lnTo>
                  <a:pt x="64" y="64"/>
                </a:lnTo>
                <a:lnTo>
                  <a:pt x="68" y="62"/>
                </a:lnTo>
                <a:lnTo>
                  <a:pt x="74" y="60"/>
                </a:lnTo>
                <a:lnTo>
                  <a:pt x="78" y="56"/>
                </a:lnTo>
                <a:lnTo>
                  <a:pt x="82" y="50"/>
                </a:lnTo>
                <a:lnTo>
                  <a:pt x="82" y="44"/>
                </a:lnTo>
                <a:lnTo>
                  <a:pt x="82" y="38"/>
                </a:lnTo>
                <a:lnTo>
                  <a:pt x="78" y="32"/>
                </a:lnTo>
                <a:lnTo>
                  <a:pt x="72" y="28"/>
                </a:lnTo>
                <a:lnTo>
                  <a:pt x="64" y="26"/>
                </a:lnTo>
                <a:lnTo>
                  <a:pt x="60" y="26"/>
                </a:lnTo>
                <a:lnTo>
                  <a:pt x="52" y="24"/>
                </a:lnTo>
                <a:lnTo>
                  <a:pt x="42" y="24"/>
                </a:lnTo>
                <a:lnTo>
                  <a:pt x="26" y="2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15" name="Freeform 52"/>
          <p:cNvSpPr>
            <a:spLocks/>
          </p:cNvSpPr>
          <p:nvPr/>
        </p:nvSpPr>
        <p:spPr bwMode="auto">
          <a:xfrm>
            <a:off x="6267450" y="2470150"/>
            <a:ext cx="206375" cy="292100"/>
          </a:xfrm>
          <a:custGeom>
            <a:avLst/>
            <a:gdLst>
              <a:gd name="T0" fmla="*/ 0 w 102"/>
              <a:gd name="T1" fmla="*/ 2147483647 h 144"/>
              <a:gd name="T2" fmla="*/ 0 w 102"/>
              <a:gd name="T3" fmla="*/ 0 h 144"/>
              <a:gd name="T4" fmla="*/ 2147483647 w 102"/>
              <a:gd name="T5" fmla="*/ 0 h 144"/>
              <a:gd name="T6" fmla="*/ 2147483647 w 102"/>
              <a:gd name="T7" fmla="*/ 2147483647 h 144"/>
              <a:gd name="T8" fmla="*/ 2147483647 w 102"/>
              <a:gd name="T9" fmla="*/ 2147483647 h 144"/>
              <a:gd name="T10" fmla="*/ 2147483647 w 102"/>
              <a:gd name="T11" fmla="*/ 2147483647 h 144"/>
              <a:gd name="T12" fmla="*/ 0 w 102"/>
              <a:gd name="T13" fmla="*/ 2147483647 h 1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2"/>
              <a:gd name="T22" fmla="*/ 0 h 144"/>
              <a:gd name="T23" fmla="*/ 102 w 102"/>
              <a:gd name="T24" fmla="*/ 144 h 1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2" h="144">
                <a:moveTo>
                  <a:pt x="0" y="144"/>
                </a:moveTo>
                <a:lnTo>
                  <a:pt x="0" y="0"/>
                </a:lnTo>
                <a:lnTo>
                  <a:pt x="28" y="0"/>
                </a:lnTo>
                <a:lnTo>
                  <a:pt x="28" y="118"/>
                </a:lnTo>
                <a:lnTo>
                  <a:pt x="102" y="118"/>
                </a:lnTo>
                <a:lnTo>
                  <a:pt x="102" y="144"/>
                </a:lnTo>
                <a:lnTo>
                  <a:pt x="0" y="1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16" name="Line 53"/>
          <p:cNvSpPr>
            <a:spLocks noChangeShapeType="1"/>
          </p:cNvSpPr>
          <p:nvPr/>
        </p:nvSpPr>
        <p:spPr bwMode="auto">
          <a:xfrm flipV="1">
            <a:off x="3886200" y="3048000"/>
            <a:ext cx="0" cy="762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1017" name="Line 54"/>
          <p:cNvSpPr>
            <a:spLocks noChangeShapeType="1"/>
          </p:cNvSpPr>
          <p:nvPr/>
        </p:nvSpPr>
        <p:spPr bwMode="auto">
          <a:xfrm>
            <a:off x="5334000" y="3048000"/>
            <a:ext cx="0" cy="762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1018" name="Text Box 55"/>
          <p:cNvSpPr txBox="1">
            <a:spLocks noChangeArrowheads="1"/>
          </p:cNvSpPr>
          <p:nvPr/>
        </p:nvSpPr>
        <p:spPr bwMode="auto">
          <a:xfrm>
            <a:off x="5638800" y="3124200"/>
            <a:ext cx="169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generation</a:t>
            </a:r>
          </a:p>
        </p:txBody>
      </p:sp>
      <p:sp>
        <p:nvSpPr>
          <p:cNvPr id="41019" name="Text Box 56"/>
          <p:cNvSpPr txBox="1">
            <a:spLocks noChangeArrowheads="1"/>
          </p:cNvSpPr>
          <p:nvPr/>
        </p:nvSpPr>
        <p:spPr bwMode="auto">
          <a:xfrm>
            <a:off x="2362200" y="3124200"/>
            <a:ext cx="120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parsing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51B2194-07C1-4743-8FC9-B05606EBC6E8}" type="datetime1">
              <a:rPr lang="en-US" smtClean="0"/>
              <a:t>1/9/2019</a:t>
            </a:fld>
            <a:endParaRPr lang="en-US"/>
          </a:p>
        </p:txBody>
      </p:sp>
      <p:sp>
        <p:nvSpPr>
          <p:cNvPr id="133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133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B77C28-BF80-48BA-9D4D-FAAFA530E32E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33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pPr eaLnBrk="1" hangingPunct="1"/>
            <a:r>
              <a:rPr lang="en-US" smtClean="0"/>
              <a:t>(Simplified) FST formal definition</a:t>
            </a:r>
            <a:br>
              <a:rPr lang="en-US" smtClean="0"/>
            </a:br>
            <a:r>
              <a:rPr lang="en-US" sz="2800" smtClean="0"/>
              <a:t>(you can skip 3.4.1 unless you want to work on FST)</a:t>
            </a:r>
            <a:endParaRPr lang="en-US" smtClean="0"/>
          </a:p>
        </p:txBody>
      </p:sp>
      <p:sp>
        <p:nvSpPr>
          <p:cNvPr id="13334" name="Rectangle 3"/>
          <p:cNvSpPr>
            <a:spLocks noChangeArrowheads="1"/>
          </p:cNvSpPr>
          <p:nvPr/>
        </p:nvSpPr>
        <p:spPr bwMode="auto">
          <a:xfrm>
            <a:off x="304800" y="1447800"/>
            <a:ext cx="8534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Q</a:t>
            </a:r>
            <a:r>
              <a:rPr lang="en-US" sz="2800" b="1" dirty="0">
                <a:latin typeface="Comic Sans MS" pitchFamily="66" charset="0"/>
              </a:rPr>
              <a:t>: a finite</a:t>
            </a:r>
            <a:r>
              <a:rPr lang="en-US" sz="3200" b="1" dirty="0">
                <a:latin typeface="Comic Sans MS" pitchFamily="66" charset="0"/>
              </a:rPr>
              <a:t> </a:t>
            </a:r>
            <a:r>
              <a:rPr lang="en-US" sz="2800" b="1" dirty="0">
                <a:latin typeface="Comic Sans MS" pitchFamily="66" charset="0"/>
              </a:rPr>
              <a:t>set of states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I,O</a:t>
            </a:r>
            <a:r>
              <a:rPr lang="en-US" sz="2800" b="1" dirty="0">
                <a:latin typeface="Comic Sans MS" pitchFamily="66" charset="0"/>
              </a:rPr>
              <a:t>: input and an output alphabets (which may include </a:t>
            </a:r>
            <a:r>
              <a:rPr lang="el-GR" sz="2800" dirty="0">
                <a:latin typeface="Comic Sans MS" pitchFamily="66" charset="0"/>
              </a:rPr>
              <a:t>ε</a:t>
            </a:r>
            <a:r>
              <a:rPr lang="en-US" sz="2800" dirty="0">
                <a:latin typeface="Comic Sans MS" pitchFamily="66" charset="0"/>
              </a:rPr>
              <a:t>)</a:t>
            </a:r>
            <a:endParaRPr lang="en-US" sz="2800" b="1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l-GR" sz="2800" b="1" dirty="0">
                <a:solidFill>
                  <a:schemeClr val="accent2"/>
                </a:solidFill>
                <a:latin typeface="Comic Sans MS" pitchFamily="66" charset="0"/>
              </a:rPr>
              <a:t>Σ</a:t>
            </a:r>
            <a:r>
              <a:rPr lang="en-US" sz="2800" b="1" dirty="0">
                <a:latin typeface="Comic Sans MS" pitchFamily="66" charset="0"/>
              </a:rPr>
              <a:t>: a finite alphabet of complex symbols i:o, </a:t>
            </a:r>
            <a:r>
              <a:rPr lang="en-US" sz="2800" b="1" dirty="0" err="1">
                <a:latin typeface="Comic Sans MS" pitchFamily="66" charset="0"/>
              </a:rPr>
              <a:t>i</a:t>
            </a:r>
            <a:r>
              <a:rPr lang="en-US" sz="2800" b="1" dirty="0" err="1">
                <a:latin typeface="Comic Sans MS" pitchFamily="66" charset="0"/>
                <a:sym typeface="Symbol" pitchFamily="18" charset="2"/>
              </a:rPr>
              <a:t>I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 and </a:t>
            </a:r>
            <a:r>
              <a:rPr lang="en-US" sz="2800" b="1" dirty="0" err="1">
                <a:latin typeface="Comic Sans MS" pitchFamily="66" charset="0"/>
                <a:sym typeface="Symbol" pitchFamily="18" charset="2"/>
              </a:rPr>
              <a:t>oO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 </a:t>
            </a:r>
            <a:endParaRPr lang="en-US" sz="2800" b="1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Q</a:t>
            </a:r>
            <a:r>
              <a:rPr lang="en-US" sz="2800" b="1" baseline="-25000" dirty="0">
                <a:solidFill>
                  <a:schemeClr val="accent2"/>
                </a:solidFill>
                <a:latin typeface="Comic Sans MS" pitchFamily="66" charset="0"/>
              </a:rPr>
              <a:t>0</a:t>
            </a:r>
            <a:r>
              <a:rPr lang="en-US" sz="2800" b="1" baseline="-25000" dirty="0">
                <a:latin typeface="Comic Sans MS" pitchFamily="66" charset="0"/>
              </a:rPr>
              <a:t>:</a:t>
            </a:r>
            <a:r>
              <a:rPr lang="en-US" sz="2800" b="1" dirty="0">
                <a:latin typeface="Comic Sans MS" pitchFamily="66" charset="0"/>
              </a:rPr>
              <a:t> the start state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F</a:t>
            </a:r>
            <a:r>
              <a:rPr lang="en-US" sz="2800" b="1" dirty="0">
                <a:latin typeface="Comic Sans MS" pitchFamily="66" charset="0"/>
              </a:rPr>
              <a:t>: a set of accept/final states (F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Q)</a:t>
            </a:r>
            <a:endParaRPr lang="en-US" sz="2800" b="1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Comic Sans MS" pitchFamily="66" charset="0"/>
              </a:rPr>
              <a:t>A transition relation  </a:t>
            </a:r>
            <a:r>
              <a:rPr lang="el-GR" sz="2800" b="1" dirty="0">
                <a:solidFill>
                  <a:schemeClr val="accent2"/>
                </a:solidFill>
                <a:latin typeface="Comic Sans MS" pitchFamily="66" charset="0"/>
              </a:rPr>
              <a:t>δ</a:t>
            </a:r>
            <a:r>
              <a:rPr lang="en-US" sz="2800" b="1" dirty="0">
                <a:latin typeface="Comic Sans MS" pitchFamily="66" charset="0"/>
              </a:rPr>
              <a:t> that maps </a:t>
            </a:r>
            <a:r>
              <a:rPr lang="en-US" sz="2800" b="1" dirty="0" err="1">
                <a:latin typeface="Comic Sans MS" pitchFamily="66" charset="0"/>
              </a:rPr>
              <a:t>Qx</a:t>
            </a:r>
            <a:r>
              <a:rPr lang="el-GR" sz="2800" b="1" dirty="0">
                <a:latin typeface="Comic Sans MS" pitchFamily="66" charset="0"/>
              </a:rPr>
              <a:t>Σ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smtClean="0">
                <a:latin typeface="Comic Sans MS" pitchFamily="66" charset="0"/>
              </a:rPr>
              <a:t>-&gt; </a:t>
            </a:r>
            <a:r>
              <a:rPr lang="en-US" sz="2800" b="1" dirty="0">
                <a:latin typeface="Comic Sans MS" pitchFamily="66" charset="0"/>
              </a:rPr>
              <a:t>2</a:t>
            </a:r>
            <a:r>
              <a:rPr lang="en-US" sz="2800" b="1" baseline="30000" dirty="0">
                <a:latin typeface="Comic Sans MS" pitchFamily="66" charset="0"/>
              </a:rPr>
              <a:t>Q</a:t>
            </a:r>
            <a:endParaRPr lang="el-GR" sz="2800" b="1" baseline="30000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800" b="1" dirty="0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314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49950" y="1303338"/>
              <a:ext cx="906463" cy="519112"/>
            </p14:xfrm>
          </p:contentPart>
        </mc:Choice>
        <mc:Fallback xmlns="">
          <p:pic>
            <p:nvPicPr>
              <p:cNvPr id="13314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44550" y="1300458"/>
                <a:ext cx="919063" cy="529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315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2025" y="2568575"/>
              <a:ext cx="2740025" cy="454025"/>
            </p14:xfrm>
          </p:contentPart>
        </mc:Choice>
        <mc:Fallback xmlns="">
          <p:pic>
            <p:nvPicPr>
              <p:cNvPr id="13315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99145" y="2566055"/>
                <a:ext cx="2751185" cy="459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316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3238" y="1025525"/>
              <a:ext cx="1762125" cy="944563"/>
            </p14:xfrm>
          </p:contentPart>
        </mc:Choice>
        <mc:Fallback xmlns="">
          <p:pic>
            <p:nvPicPr>
              <p:cNvPr id="13316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49278" y="1022294"/>
                <a:ext cx="1775084" cy="9582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317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55963" y="3490913"/>
              <a:ext cx="320675" cy="339725"/>
            </p14:xfrm>
          </p:contentPart>
        </mc:Choice>
        <mc:Fallback xmlns="">
          <p:pic>
            <p:nvPicPr>
              <p:cNvPr id="13317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45166" y="3484075"/>
                <a:ext cx="334351" cy="3569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318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7300" y="3502025"/>
              <a:ext cx="831850" cy="422275"/>
            </p14:xfrm>
          </p:contentPart>
        </mc:Choice>
        <mc:Fallback xmlns="">
          <p:pic>
            <p:nvPicPr>
              <p:cNvPr id="13318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89014" y="3496270"/>
                <a:ext cx="846981" cy="434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319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9488" y="3560763"/>
              <a:ext cx="563562" cy="450850"/>
            </p14:xfrm>
          </p:contentPart>
        </mc:Choice>
        <mc:Fallback xmlns="">
          <p:pic>
            <p:nvPicPr>
              <p:cNvPr id="13319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86247" y="3553921"/>
                <a:ext cx="575445" cy="460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320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9900" y="3575050"/>
              <a:ext cx="239713" cy="252413"/>
            </p14:xfrm>
          </p:contentPart>
        </mc:Choice>
        <mc:Fallback xmlns="">
          <p:pic>
            <p:nvPicPr>
              <p:cNvPr id="13320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40182" y="3569649"/>
                <a:ext cx="252670" cy="268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321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35663" y="3681413"/>
              <a:ext cx="292100" cy="365125"/>
            </p14:xfrm>
          </p:contentPart>
        </mc:Choice>
        <mc:Fallback xmlns="">
          <p:pic>
            <p:nvPicPr>
              <p:cNvPr id="13321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24858" y="3671331"/>
                <a:ext cx="307948" cy="378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322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7150" y="3786188"/>
              <a:ext cx="34925" cy="14287"/>
            </p14:xfrm>
          </p:contentPart>
        </mc:Choice>
        <mc:Fallback xmlns="">
          <p:pic>
            <p:nvPicPr>
              <p:cNvPr id="13322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96815" y="3782158"/>
                <a:ext cx="49180" cy="29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323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0350" y="3744913"/>
              <a:ext cx="246063" cy="74612"/>
            </p14:xfrm>
          </p:contentPart>
        </mc:Choice>
        <mc:Fallback xmlns="">
          <p:pic>
            <p:nvPicPr>
              <p:cNvPr id="13323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606033" y="3740588"/>
                <a:ext cx="252898" cy="86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324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9450" y="3778250"/>
              <a:ext cx="206375" cy="38100"/>
            </p14:xfrm>
          </p:contentPart>
        </mc:Choice>
        <mc:Fallback xmlns="">
          <p:pic>
            <p:nvPicPr>
              <p:cNvPr id="13324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026569" y="3775375"/>
                <a:ext cx="218981" cy="5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325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2350" y="5518150"/>
              <a:ext cx="1035050" cy="557213"/>
            </p14:xfrm>
          </p:contentPart>
        </mc:Choice>
        <mc:Fallback xmlns="">
          <p:pic>
            <p:nvPicPr>
              <p:cNvPr id="13325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68750" y="5514550"/>
                <a:ext cx="1048011" cy="571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326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9775" y="1668463"/>
              <a:ext cx="879475" cy="442912"/>
            </p14:xfrm>
          </p:contentPart>
        </mc:Choice>
        <mc:Fallback xmlns="">
          <p:pic>
            <p:nvPicPr>
              <p:cNvPr id="13326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081492" y="1665582"/>
                <a:ext cx="893881" cy="4537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327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53413" y="4510088"/>
              <a:ext cx="288925" cy="238125"/>
            </p14:xfrm>
          </p:contentPart>
        </mc:Choice>
        <mc:Fallback xmlns="">
          <p:pic>
            <p:nvPicPr>
              <p:cNvPr id="13327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244058" y="4504692"/>
                <a:ext cx="301878" cy="253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3328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85188" y="4552950"/>
              <a:ext cx="217487" cy="260350"/>
            </p14:xfrm>
          </p:contentPart>
        </mc:Choice>
        <mc:Fallback xmlns="">
          <p:pic>
            <p:nvPicPr>
              <p:cNvPr id="13328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481947" y="4543227"/>
                <a:ext cx="230810" cy="282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329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75613" y="4797425"/>
              <a:ext cx="719137" cy="228600"/>
            </p14:xfrm>
          </p:contentPart>
        </mc:Choice>
        <mc:Fallback xmlns="">
          <p:pic>
            <p:nvPicPr>
              <p:cNvPr id="13329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070574" y="4792385"/>
                <a:ext cx="736773" cy="246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4FC3FC6-2DDD-4D28-B1E1-C1CD23825D3E}" type="datetime1">
              <a:rPr lang="en-US" smtClean="0"/>
              <a:t>1/9/2019</a:t>
            </a:fld>
            <a:endParaRPr lang="en-US"/>
          </a:p>
        </p:txBody>
      </p:sp>
      <p:sp>
        <p:nvSpPr>
          <p:cNvPr id="143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143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22E7D5-BAB9-4B28-B063-C2CDE77868BD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FST can be used as… </a:t>
            </a:r>
          </a:p>
        </p:txBody>
      </p:sp>
      <p:sp>
        <p:nvSpPr>
          <p:cNvPr id="14346" name="Rectangle 3"/>
          <p:cNvSpPr>
            <a:spLocks noChangeArrowheads="1"/>
          </p:cNvSpPr>
          <p:nvPr/>
        </p:nvSpPr>
        <p:spPr bwMode="auto">
          <a:xfrm>
            <a:off x="762000" y="1371600"/>
            <a:ext cx="655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Translators</a:t>
            </a:r>
            <a:r>
              <a:rPr lang="en-US" sz="3200" b="1">
                <a:latin typeface="Comic Sans MS" pitchFamily="66" charset="0"/>
              </a:rPr>
              <a:t>: input one string from I, output another from O (or vice versa)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Recognizers</a:t>
            </a:r>
            <a:r>
              <a:rPr lang="en-US" sz="3200" b="1">
                <a:latin typeface="Comic Sans MS" pitchFamily="66" charset="0"/>
              </a:rPr>
              <a:t>: input a string from IxO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Generator: </a:t>
            </a:r>
            <a:r>
              <a:rPr lang="en-US" sz="3200" b="1">
                <a:latin typeface="Comic Sans MS" pitchFamily="66" charset="0"/>
              </a:rPr>
              <a:t>output a string from IxO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33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45338" y="1987550"/>
              <a:ext cx="842962" cy="471488"/>
            </p14:xfrm>
          </p:contentPart>
        </mc:Choice>
        <mc:Fallback xmlns="">
          <p:pic>
            <p:nvPicPr>
              <p:cNvPr id="1433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35260" y="1977825"/>
                <a:ext cx="863478" cy="491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33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19888" y="1468438"/>
              <a:ext cx="519112" cy="1376362"/>
            </p14:xfrm>
          </p:contentPart>
        </mc:Choice>
        <mc:Fallback xmlns="">
          <p:pic>
            <p:nvPicPr>
              <p:cNvPr id="1433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08728" y="1465558"/>
                <a:ext cx="539272" cy="1390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34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7688" y="3000375"/>
              <a:ext cx="581025" cy="1936750"/>
            </p14:xfrm>
          </p:contentPart>
        </mc:Choice>
        <mc:Fallback xmlns="">
          <p:pic>
            <p:nvPicPr>
              <p:cNvPr id="1434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8683" y="2997855"/>
                <a:ext cx="600837" cy="19504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34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1713" y="2022475"/>
              <a:ext cx="796925" cy="307975"/>
            </p14:xfrm>
          </p:contentPart>
        </mc:Choice>
        <mc:Fallback xmlns="">
          <p:pic>
            <p:nvPicPr>
              <p:cNvPr id="1434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48832" y="2018513"/>
                <a:ext cx="806288" cy="315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5113" y="3106738"/>
              <a:ext cx="239712" cy="1911350"/>
            </p14:xfrm>
          </p:contentPart>
        </mc:Choice>
        <mc:Fallback xmlns="">
          <p:pic>
            <p:nvPicPr>
              <p:cNvPr id="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12590" y="3104218"/>
                <a:ext cx="249805" cy="19243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9600" y="3830638"/>
              <a:ext cx="1276350" cy="517525"/>
            </p14:xfrm>
          </p:contentPart>
        </mc:Choice>
        <mc:Fallback xmlns="">
          <p:pic>
            <p:nvPicPr>
              <p:cNvPr id="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54199" y="3819841"/>
                <a:ext cx="1294712" cy="537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2800" y="3224213"/>
              <a:ext cx="690563" cy="236537"/>
            </p14:xfrm>
          </p:contentPart>
        </mc:Choice>
        <mc:Fallback xmlns="">
          <p:pic>
            <p:nvPicPr>
              <p:cNvPr id="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58840" y="3220253"/>
                <a:ext cx="699204" cy="24769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C3C24EC-980F-4284-84C8-FA015377C386}" type="datetime1">
              <a:rPr lang="en-US" smtClean="0"/>
              <a:t>1/9/2019</a:t>
            </a:fld>
            <a:endParaRPr lang="en-US"/>
          </a:p>
        </p:txBody>
      </p:sp>
      <p:sp>
        <p:nvSpPr>
          <p:cNvPr id="1536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1536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27DC2F-C110-497A-862A-E4383145D27F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Simple Example</a:t>
            </a:r>
          </a:p>
        </p:txBody>
      </p:sp>
      <p:sp>
        <p:nvSpPr>
          <p:cNvPr id="153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8463" y="3732213"/>
            <a:ext cx="83058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Transitions (as a translator):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c:c</a:t>
            </a:r>
            <a:r>
              <a:rPr lang="en-US" sz="2400" smtClean="0"/>
              <a:t> means read a </a:t>
            </a:r>
            <a:r>
              <a:rPr lang="en-US" sz="2400" smtClean="0">
                <a:solidFill>
                  <a:schemeClr val="accent2"/>
                </a:solidFill>
              </a:rPr>
              <a:t>c</a:t>
            </a:r>
            <a:r>
              <a:rPr lang="en-US" sz="2400" smtClean="0"/>
              <a:t> on one tape and write a </a:t>
            </a:r>
            <a:r>
              <a:rPr lang="en-US" sz="2400" smtClean="0">
                <a:solidFill>
                  <a:schemeClr val="accent2"/>
                </a:solidFill>
              </a:rPr>
              <a:t>c</a:t>
            </a:r>
            <a:r>
              <a:rPr lang="en-US" sz="2400" smtClean="0"/>
              <a:t> on the other (or vice versa)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+N:</a:t>
            </a:r>
            <a:r>
              <a:rPr lang="el-GR" sz="2400" smtClean="0">
                <a:solidFill>
                  <a:schemeClr val="accent2"/>
                </a:solidFill>
              </a:rPr>
              <a:t>ε</a:t>
            </a:r>
            <a:r>
              <a:rPr lang="en-US" sz="2400" smtClean="0"/>
              <a:t> means read a </a:t>
            </a:r>
            <a:r>
              <a:rPr lang="en-US" sz="2400" smtClean="0">
                <a:solidFill>
                  <a:schemeClr val="accent2"/>
                </a:solidFill>
              </a:rPr>
              <a:t>+N</a:t>
            </a:r>
            <a:r>
              <a:rPr lang="en-US" sz="2400" smtClean="0"/>
              <a:t> symbol on one tape and write nothing on the other (or vice versa)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+PL:s</a:t>
            </a:r>
            <a:r>
              <a:rPr lang="en-US" sz="2400" smtClean="0"/>
              <a:t> means read </a:t>
            </a:r>
            <a:r>
              <a:rPr lang="en-US" sz="2400" smtClean="0">
                <a:solidFill>
                  <a:schemeClr val="accent2"/>
                </a:solidFill>
              </a:rPr>
              <a:t>+PL</a:t>
            </a:r>
            <a:r>
              <a:rPr lang="en-US" sz="2400" smtClean="0"/>
              <a:t> and write an </a:t>
            </a:r>
            <a:r>
              <a:rPr lang="en-US" sz="2400" smtClean="0">
                <a:solidFill>
                  <a:schemeClr val="accent2"/>
                </a:solidFill>
              </a:rPr>
              <a:t>s</a:t>
            </a:r>
            <a:r>
              <a:rPr lang="en-US" sz="2400" smtClean="0"/>
              <a:t> (or vice versa)</a:t>
            </a:r>
            <a:endParaRPr lang="el-GR" sz="2400" smtClean="0"/>
          </a:p>
        </p:txBody>
      </p:sp>
      <p:grpSp>
        <p:nvGrpSpPr>
          <p:cNvPr id="15368" name="Group 24"/>
          <p:cNvGrpSpPr>
            <a:grpSpLocks/>
          </p:cNvGrpSpPr>
          <p:nvPr/>
        </p:nvGrpSpPr>
        <p:grpSpPr bwMode="auto">
          <a:xfrm>
            <a:off x="1004888" y="1376363"/>
            <a:ext cx="7086600" cy="2724150"/>
            <a:chOff x="633" y="867"/>
            <a:chExt cx="4464" cy="1716"/>
          </a:xfrm>
        </p:grpSpPr>
        <p:sp>
          <p:nvSpPr>
            <p:cNvPr id="15369" name="Oval 5"/>
            <p:cNvSpPr>
              <a:spLocks noChangeArrowheads="1"/>
            </p:cNvSpPr>
            <p:nvPr/>
          </p:nvSpPr>
          <p:spPr bwMode="auto">
            <a:xfrm>
              <a:off x="633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" name="Oval 6"/>
            <p:cNvSpPr>
              <a:spLocks noChangeArrowheads="1"/>
            </p:cNvSpPr>
            <p:nvPr/>
          </p:nvSpPr>
          <p:spPr bwMode="auto">
            <a:xfrm>
              <a:off x="1474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1" name="Oval 7"/>
            <p:cNvSpPr>
              <a:spLocks noChangeArrowheads="1"/>
            </p:cNvSpPr>
            <p:nvPr/>
          </p:nvSpPr>
          <p:spPr bwMode="auto">
            <a:xfrm>
              <a:off x="2250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2" name="Oval 8"/>
            <p:cNvSpPr>
              <a:spLocks noChangeArrowheads="1"/>
            </p:cNvSpPr>
            <p:nvPr/>
          </p:nvSpPr>
          <p:spPr bwMode="auto">
            <a:xfrm>
              <a:off x="3091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3" name="Oval 9"/>
            <p:cNvSpPr>
              <a:spLocks noChangeArrowheads="1"/>
            </p:cNvSpPr>
            <p:nvPr/>
          </p:nvSpPr>
          <p:spPr bwMode="auto">
            <a:xfrm>
              <a:off x="3868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4" name="Oval 10"/>
            <p:cNvSpPr>
              <a:spLocks noChangeArrowheads="1"/>
            </p:cNvSpPr>
            <p:nvPr/>
          </p:nvSpPr>
          <p:spPr bwMode="auto">
            <a:xfrm>
              <a:off x="4644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375" name="AutoShape 11"/>
            <p:cNvCxnSpPr>
              <a:cxnSpLocks noChangeShapeType="1"/>
            </p:cNvCxnSpPr>
            <p:nvPr/>
          </p:nvCxnSpPr>
          <p:spPr bwMode="auto">
            <a:xfrm rot="5400000" flipV="1">
              <a:off x="4482" y="1119"/>
              <a:ext cx="2" cy="841"/>
            </a:xfrm>
            <a:prstGeom prst="curvedConnector3">
              <a:avLst>
                <a:gd name="adj1" fmla="val -1375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76" name="AutoShape 12"/>
            <p:cNvCxnSpPr>
              <a:cxnSpLocks noChangeShapeType="1"/>
            </p:cNvCxnSpPr>
            <p:nvPr/>
          </p:nvCxnSpPr>
          <p:spPr bwMode="auto">
            <a:xfrm rot="5400000" flipV="1">
              <a:off x="2864" y="1119"/>
              <a:ext cx="2" cy="842"/>
            </a:xfrm>
            <a:prstGeom prst="curvedConnector3">
              <a:avLst>
                <a:gd name="adj1" fmla="val -162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77" name="AutoShape 13"/>
            <p:cNvCxnSpPr>
              <a:cxnSpLocks noChangeShapeType="1"/>
            </p:cNvCxnSpPr>
            <p:nvPr/>
          </p:nvCxnSpPr>
          <p:spPr bwMode="auto">
            <a:xfrm rot="5400000" flipV="1">
              <a:off x="3706" y="1119"/>
              <a:ext cx="2" cy="841"/>
            </a:xfrm>
            <a:prstGeom prst="curvedConnector3">
              <a:avLst>
                <a:gd name="adj1" fmla="val -1535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78" name="AutoShape 14"/>
            <p:cNvCxnSpPr>
              <a:cxnSpLocks noChangeShapeType="1"/>
            </p:cNvCxnSpPr>
            <p:nvPr/>
          </p:nvCxnSpPr>
          <p:spPr bwMode="auto">
            <a:xfrm rot="5400000" flipV="1">
              <a:off x="2088" y="1119"/>
              <a:ext cx="2" cy="841"/>
            </a:xfrm>
            <a:prstGeom prst="curvedConnector3">
              <a:avLst>
                <a:gd name="adj1" fmla="val -1575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79" name="AutoShape 15"/>
            <p:cNvCxnSpPr>
              <a:cxnSpLocks noChangeShapeType="1"/>
            </p:cNvCxnSpPr>
            <p:nvPr/>
          </p:nvCxnSpPr>
          <p:spPr bwMode="auto">
            <a:xfrm rot="5400000" flipV="1">
              <a:off x="1247" y="1119"/>
              <a:ext cx="2" cy="841"/>
            </a:xfrm>
            <a:prstGeom prst="curvedConnector3">
              <a:avLst>
                <a:gd name="adj1" fmla="val -1575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5380" name="Text Box 16"/>
            <p:cNvSpPr txBox="1">
              <a:spLocks noChangeArrowheads="1"/>
            </p:cNvSpPr>
            <p:nvPr/>
          </p:nvSpPr>
          <p:spPr bwMode="auto">
            <a:xfrm>
              <a:off x="1087" y="867"/>
              <a:ext cx="44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c:c</a:t>
              </a:r>
            </a:p>
          </p:txBody>
        </p:sp>
        <p:sp>
          <p:nvSpPr>
            <p:cNvPr id="15381" name="Text Box 17"/>
            <p:cNvSpPr txBox="1">
              <a:spLocks noChangeArrowheads="1"/>
            </p:cNvSpPr>
            <p:nvPr/>
          </p:nvSpPr>
          <p:spPr bwMode="auto">
            <a:xfrm>
              <a:off x="1928" y="867"/>
              <a:ext cx="46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a:a</a:t>
              </a:r>
            </a:p>
          </p:txBody>
        </p:sp>
        <p:sp>
          <p:nvSpPr>
            <p:cNvPr id="15382" name="Text Box 18"/>
            <p:cNvSpPr txBox="1">
              <a:spLocks noChangeArrowheads="1"/>
            </p:cNvSpPr>
            <p:nvPr/>
          </p:nvSpPr>
          <p:spPr bwMode="auto">
            <a:xfrm>
              <a:off x="2769" y="867"/>
              <a:ext cx="4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t:t</a:t>
              </a:r>
            </a:p>
          </p:txBody>
        </p:sp>
        <p:sp>
          <p:nvSpPr>
            <p:cNvPr id="15383" name="Text Box 19"/>
            <p:cNvSpPr txBox="1">
              <a:spLocks noChangeArrowheads="1"/>
            </p:cNvSpPr>
            <p:nvPr/>
          </p:nvSpPr>
          <p:spPr bwMode="auto">
            <a:xfrm>
              <a:off x="3456" y="884"/>
              <a:ext cx="64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+N:</a:t>
              </a:r>
              <a:r>
                <a:rPr lang="el-GR" sz="2800">
                  <a:latin typeface="Comic Sans MS" pitchFamily="66" charset="0"/>
                </a:rPr>
                <a:t>ε</a:t>
              </a:r>
            </a:p>
          </p:txBody>
        </p:sp>
        <p:sp>
          <p:nvSpPr>
            <p:cNvPr id="15384" name="Text Box 20"/>
            <p:cNvSpPr txBox="1">
              <a:spLocks noChangeArrowheads="1"/>
            </p:cNvSpPr>
            <p:nvPr/>
          </p:nvSpPr>
          <p:spPr bwMode="auto">
            <a:xfrm>
              <a:off x="4219" y="869"/>
              <a:ext cx="70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+PL:s</a:t>
              </a:r>
            </a:p>
          </p:txBody>
        </p:sp>
        <p:cxnSp>
          <p:nvCxnSpPr>
            <p:cNvPr id="15385" name="AutoShape 22"/>
            <p:cNvCxnSpPr>
              <a:cxnSpLocks noChangeShapeType="1"/>
            </p:cNvCxnSpPr>
            <p:nvPr/>
          </p:nvCxnSpPr>
          <p:spPr bwMode="auto">
            <a:xfrm rot="5400000" flipV="1">
              <a:off x="4528" y="1594"/>
              <a:ext cx="2" cy="841"/>
            </a:xfrm>
            <a:prstGeom prst="curvedConnector3">
              <a:avLst>
                <a:gd name="adj1" fmla="val 147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5386" name="Text Box 23"/>
            <p:cNvSpPr txBox="1">
              <a:spLocks noChangeArrowheads="1"/>
            </p:cNvSpPr>
            <p:nvPr/>
          </p:nvSpPr>
          <p:spPr bwMode="auto">
            <a:xfrm>
              <a:off x="4219" y="2256"/>
              <a:ext cx="8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+SG: </a:t>
              </a:r>
              <a:r>
                <a:rPr lang="el-GR" sz="2800" b="1">
                  <a:latin typeface="Comic Sans MS" pitchFamily="66" charset="0"/>
                </a:rPr>
                <a:t>ε</a:t>
              </a:r>
              <a:endParaRPr lang="en-US" sz="2800" b="1">
                <a:latin typeface="Comic Sans MS" pitchFamily="66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207700" y="11098213"/>
              <a:ext cx="0" cy="0"/>
            </p14:xfrm>
          </p:contentPart>
        </mc:Choice>
        <mc:Fallback xmlns="">
          <p:pic>
            <p:nvPicPr>
              <p:cNvPr id="1536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07700" y="1109821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Examples (as a translator)</a:t>
            </a:r>
          </a:p>
        </p:txBody>
      </p:sp>
      <p:grpSp>
        <p:nvGrpSpPr>
          <p:cNvPr id="16399" name="Group 3"/>
          <p:cNvGrpSpPr>
            <a:grpSpLocks/>
          </p:cNvGrpSpPr>
          <p:nvPr/>
        </p:nvGrpSpPr>
        <p:grpSpPr bwMode="auto">
          <a:xfrm>
            <a:off x="1676400" y="3200400"/>
            <a:ext cx="5334000" cy="681038"/>
            <a:chOff x="1152" y="3072"/>
            <a:chExt cx="3360" cy="528"/>
          </a:xfrm>
        </p:grpSpPr>
        <p:sp>
          <p:nvSpPr>
            <p:cNvPr id="16465" name="Rectangle 4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6" name="Line 5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67" name="Line 6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68" name="Line 7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69" name="Line 8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70" name="Line 9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71" name="Line 10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72" name="Line 11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6400" name="Group 12"/>
          <p:cNvGrpSpPr>
            <a:grpSpLocks/>
          </p:cNvGrpSpPr>
          <p:nvPr/>
        </p:nvGrpSpPr>
        <p:grpSpPr bwMode="auto">
          <a:xfrm>
            <a:off x="1763713" y="2290763"/>
            <a:ext cx="5399087" cy="604837"/>
            <a:chOff x="1152" y="3072"/>
            <a:chExt cx="3360" cy="528"/>
          </a:xfrm>
        </p:grpSpPr>
        <p:sp>
          <p:nvSpPr>
            <p:cNvPr id="16457" name="Rectangle 13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8" name="Line 14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59" name="Line 15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60" name="Line 16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61" name="Line 17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62" name="Line 18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63" name="Line 19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64" name="Line 20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6401" name="Group 21"/>
          <p:cNvGrpSpPr>
            <a:grpSpLocks/>
          </p:cNvGrpSpPr>
          <p:nvPr/>
        </p:nvGrpSpPr>
        <p:grpSpPr bwMode="auto">
          <a:xfrm>
            <a:off x="1905000" y="5181600"/>
            <a:ext cx="5334000" cy="838200"/>
            <a:chOff x="1152" y="3072"/>
            <a:chExt cx="3360" cy="528"/>
          </a:xfrm>
        </p:grpSpPr>
        <p:sp>
          <p:nvSpPr>
            <p:cNvPr id="16449" name="Rectangle 22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0" name="Line 23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51" name="Line 24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52" name="Line 25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53" name="Line 26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54" name="Line 27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55" name="Line 28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56" name="Line 29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6402" name="Rectangle 30"/>
          <p:cNvSpPr>
            <a:spLocks noChangeArrowheads="1"/>
          </p:cNvSpPr>
          <p:nvPr/>
        </p:nvSpPr>
        <p:spPr bwMode="auto">
          <a:xfrm>
            <a:off x="1905000" y="4267200"/>
            <a:ext cx="5486400" cy="766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Line 31"/>
          <p:cNvSpPr>
            <a:spLocks noChangeShapeType="1"/>
          </p:cNvSpPr>
          <p:nvPr/>
        </p:nvSpPr>
        <p:spPr bwMode="auto">
          <a:xfrm>
            <a:off x="2720975" y="41957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4" name="Line 32"/>
          <p:cNvSpPr>
            <a:spLocks noChangeShapeType="1"/>
          </p:cNvSpPr>
          <p:nvPr/>
        </p:nvSpPr>
        <p:spPr bwMode="auto">
          <a:xfrm>
            <a:off x="3538538" y="41957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5" name="Line 33"/>
          <p:cNvSpPr>
            <a:spLocks noChangeShapeType="1"/>
          </p:cNvSpPr>
          <p:nvPr/>
        </p:nvSpPr>
        <p:spPr bwMode="auto">
          <a:xfrm>
            <a:off x="4354513" y="41957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6" name="Line 34"/>
          <p:cNvSpPr>
            <a:spLocks noChangeShapeType="1"/>
          </p:cNvSpPr>
          <p:nvPr/>
        </p:nvSpPr>
        <p:spPr bwMode="auto">
          <a:xfrm>
            <a:off x="5105400" y="41957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7" name="Line 35"/>
          <p:cNvSpPr>
            <a:spLocks noChangeShapeType="1"/>
          </p:cNvSpPr>
          <p:nvPr/>
        </p:nvSpPr>
        <p:spPr bwMode="auto">
          <a:xfrm>
            <a:off x="5986463" y="41957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8" name="Line 36"/>
          <p:cNvSpPr>
            <a:spLocks noChangeShapeType="1"/>
          </p:cNvSpPr>
          <p:nvPr/>
        </p:nvSpPr>
        <p:spPr bwMode="auto">
          <a:xfrm>
            <a:off x="6804025" y="41957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9" name="Text Box 38"/>
          <p:cNvSpPr txBox="1">
            <a:spLocks noChangeArrowheads="1"/>
          </p:cNvSpPr>
          <p:nvPr/>
        </p:nvSpPr>
        <p:spPr bwMode="auto">
          <a:xfrm>
            <a:off x="1828800" y="3352800"/>
            <a:ext cx="366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c</a:t>
            </a:r>
          </a:p>
        </p:txBody>
      </p:sp>
      <p:sp>
        <p:nvSpPr>
          <p:cNvPr id="16410" name="Text Box 39"/>
          <p:cNvSpPr txBox="1">
            <a:spLocks noChangeArrowheads="1"/>
          </p:cNvSpPr>
          <p:nvPr/>
        </p:nvSpPr>
        <p:spPr bwMode="auto">
          <a:xfrm>
            <a:off x="2667000" y="33528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a</a:t>
            </a:r>
          </a:p>
        </p:txBody>
      </p:sp>
      <p:sp>
        <p:nvSpPr>
          <p:cNvPr id="16411" name="Text Box 40"/>
          <p:cNvSpPr txBox="1">
            <a:spLocks noChangeArrowheads="1"/>
          </p:cNvSpPr>
          <p:nvPr/>
        </p:nvSpPr>
        <p:spPr bwMode="auto">
          <a:xfrm>
            <a:off x="3352800" y="3352800"/>
            <a:ext cx="352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t</a:t>
            </a:r>
          </a:p>
        </p:txBody>
      </p:sp>
      <p:sp>
        <p:nvSpPr>
          <p:cNvPr id="16412" name="Text Box 41"/>
          <p:cNvSpPr txBox="1">
            <a:spLocks noChangeArrowheads="1"/>
          </p:cNvSpPr>
          <p:nvPr/>
        </p:nvSpPr>
        <p:spPr bwMode="auto">
          <a:xfrm>
            <a:off x="4191000" y="3352800"/>
            <a:ext cx="357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s</a:t>
            </a:r>
          </a:p>
        </p:txBody>
      </p:sp>
      <p:sp>
        <p:nvSpPr>
          <p:cNvPr id="16413" name="Text Box 42"/>
          <p:cNvSpPr txBox="1">
            <a:spLocks noChangeArrowheads="1"/>
          </p:cNvSpPr>
          <p:nvPr/>
        </p:nvSpPr>
        <p:spPr bwMode="auto">
          <a:xfrm>
            <a:off x="4343400" y="4348163"/>
            <a:ext cx="690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+N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16414" name="Text Box 43"/>
          <p:cNvSpPr txBox="1">
            <a:spLocks noChangeArrowheads="1"/>
          </p:cNvSpPr>
          <p:nvPr/>
        </p:nvSpPr>
        <p:spPr bwMode="auto">
          <a:xfrm>
            <a:off x="5103813" y="4344988"/>
            <a:ext cx="889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+SG</a:t>
            </a:r>
          </a:p>
        </p:txBody>
      </p:sp>
      <p:sp>
        <p:nvSpPr>
          <p:cNvPr id="16415" name="Text Box 44"/>
          <p:cNvSpPr txBox="1">
            <a:spLocks noChangeArrowheads="1"/>
          </p:cNvSpPr>
          <p:nvPr/>
        </p:nvSpPr>
        <p:spPr bwMode="auto">
          <a:xfrm>
            <a:off x="2133600" y="4348163"/>
            <a:ext cx="3667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c</a:t>
            </a:r>
          </a:p>
        </p:txBody>
      </p:sp>
      <p:sp>
        <p:nvSpPr>
          <p:cNvPr id="16416" name="Text Box 45"/>
          <p:cNvSpPr txBox="1">
            <a:spLocks noChangeArrowheads="1"/>
          </p:cNvSpPr>
          <p:nvPr/>
        </p:nvSpPr>
        <p:spPr bwMode="auto">
          <a:xfrm>
            <a:off x="2971800" y="4348163"/>
            <a:ext cx="38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a</a:t>
            </a:r>
          </a:p>
        </p:txBody>
      </p:sp>
      <p:sp>
        <p:nvSpPr>
          <p:cNvPr id="16417" name="Text Box 46"/>
          <p:cNvSpPr txBox="1">
            <a:spLocks noChangeArrowheads="1"/>
          </p:cNvSpPr>
          <p:nvPr/>
        </p:nvSpPr>
        <p:spPr bwMode="auto">
          <a:xfrm>
            <a:off x="3657600" y="4348163"/>
            <a:ext cx="352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t</a:t>
            </a:r>
          </a:p>
        </p:txBody>
      </p:sp>
      <p:sp>
        <p:nvSpPr>
          <p:cNvPr id="16418" name="Text Box 47"/>
          <p:cNvSpPr txBox="1">
            <a:spLocks noChangeArrowheads="1"/>
          </p:cNvSpPr>
          <p:nvPr/>
        </p:nvSpPr>
        <p:spPr bwMode="auto">
          <a:xfrm>
            <a:off x="304800" y="4271963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16419" name="Text Box 48"/>
          <p:cNvSpPr txBox="1">
            <a:spLocks noChangeArrowheads="1"/>
          </p:cNvSpPr>
          <p:nvPr/>
        </p:nvSpPr>
        <p:spPr bwMode="auto">
          <a:xfrm>
            <a:off x="246063" y="2670175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16420" name="Text Box 49"/>
          <p:cNvSpPr txBox="1">
            <a:spLocks noChangeArrowheads="1"/>
          </p:cNvSpPr>
          <p:nvPr/>
        </p:nvSpPr>
        <p:spPr bwMode="auto">
          <a:xfrm>
            <a:off x="0" y="53340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16421" name="Text Box 50"/>
          <p:cNvSpPr txBox="1">
            <a:spLocks noChangeArrowheads="1"/>
          </p:cNvSpPr>
          <p:nvPr/>
        </p:nvSpPr>
        <p:spPr bwMode="auto">
          <a:xfrm>
            <a:off x="0" y="33528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16422" name="Line 51"/>
          <p:cNvSpPr>
            <a:spLocks noChangeShapeType="1"/>
          </p:cNvSpPr>
          <p:nvPr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3" name="Line 52"/>
          <p:cNvSpPr>
            <a:spLocks noChangeShapeType="1"/>
          </p:cNvSpPr>
          <p:nvPr/>
        </p:nvSpPr>
        <p:spPr bwMode="auto">
          <a:xfrm flipV="1">
            <a:off x="7683500" y="2905125"/>
            <a:ext cx="0" cy="762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6424" name="Line 53"/>
          <p:cNvSpPr>
            <a:spLocks noChangeShapeType="1"/>
          </p:cNvSpPr>
          <p:nvPr/>
        </p:nvSpPr>
        <p:spPr bwMode="auto">
          <a:xfrm>
            <a:off x="7467600" y="4800600"/>
            <a:ext cx="0" cy="762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6425" name="Text Box 54"/>
          <p:cNvSpPr txBox="1">
            <a:spLocks noChangeArrowheads="1"/>
          </p:cNvSpPr>
          <p:nvPr/>
        </p:nvSpPr>
        <p:spPr bwMode="auto">
          <a:xfrm>
            <a:off x="7453313" y="4795838"/>
            <a:ext cx="169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generation</a:t>
            </a:r>
          </a:p>
        </p:txBody>
      </p:sp>
      <p:sp>
        <p:nvSpPr>
          <p:cNvPr id="16426" name="Text Box 55"/>
          <p:cNvSpPr txBox="1">
            <a:spLocks noChangeArrowheads="1"/>
          </p:cNvSpPr>
          <p:nvPr/>
        </p:nvSpPr>
        <p:spPr bwMode="auto">
          <a:xfrm>
            <a:off x="7607300" y="2900363"/>
            <a:ext cx="120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parsing</a:t>
            </a:r>
          </a:p>
        </p:txBody>
      </p:sp>
      <p:grpSp>
        <p:nvGrpSpPr>
          <p:cNvPr id="16427" name="Group 56"/>
          <p:cNvGrpSpPr>
            <a:grpSpLocks/>
          </p:cNvGrpSpPr>
          <p:nvPr/>
        </p:nvGrpSpPr>
        <p:grpSpPr bwMode="auto">
          <a:xfrm>
            <a:off x="1687513" y="849313"/>
            <a:ext cx="6188075" cy="1566862"/>
            <a:chOff x="633" y="867"/>
            <a:chExt cx="4607" cy="2078"/>
          </a:xfrm>
        </p:grpSpPr>
        <p:sp>
          <p:nvSpPr>
            <p:cNvPr id="16431" name="Oval 57"/>
            <p:cNvSpPr>
              <a:spLocks noChangeArrowheads="1"/>
            </p:cNvSpPr>
            <p:nvPr/>
          </p:nvSpPr>
          <p:spPr bwMode="auto">
            <a:xfrm>
              <a:off x="633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2" name="Oval 58"/>
            <p:cNvSpPr>
              <a:spLocks noChangeArrowheads="1"/>
            </p:cNvSpPr>
            <p:nvPr/>
          </p:nvSpPr>
          <p:spPr bwMode="auto">
            <a:xfrm>
              <a:off x="1474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3" name="Oval 59"/>
            <p:cNvSpPr>
              <a:spLocks noChangeArrowheads="1"/>
            </p:cNvSpPr>
            <p:nvPr/>
          </p:nvSpPr>
          <p:spPr bwMode="auto">
            <a:xfrm>
              <a:off x="2250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4" name="Oval 60"/>
            <p:cNvSpPr>
              <a:spLocks noChangeArrowheads="1"/>
            </p:cNvSpPr>
            <p:nvPr/>
          </p:nvSpPr>
          <p:spPr bwMode="auto">
            <a:xfrm>
              <a:off x="3091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5" name="Oval 61"/>
            <p:cNvSpPr>
              <a:spLocks noChangeArrowheads="1"/>
            </p:cNvSpPr>
            <p:nvPr/>
          </p:nvSpPr>
          <p:spPr bwMode="auto">
            <a:xfrm>
              <a:off x="3868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6" name="Oval 62"/>
            <p:cNvSpPr>
              <a:spLocks noChangeArrowheads="1"/>
            </p:cNvSpPr>
            <p:nvPr/>
          </p:nvSpPr>
          <p:spPr bwMode="auto">
            <a:xfrm>
              <a:off x="4644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6437" name="AutoShape 63"/>
            <p:cNvCxnSpPr>
              <a:cxnSpLocks noChangeShapeType="1"/>
            </p:cNvCxnSpPr>
            <p:nvPr/>
          </p:nvCxnSpPr>
          <p:spPr bwMode="auto">
            <a:xfrm rot="5400000" flipV="1">
              <a:off x="4482" y="1119"/>
              <a:ext cx="2" cy="841"/>
            </a:xfrm>
            <a:prstGeom prst="curvedConnector3">
              <a:avLst>
                <a:gd name="adj1" fmla="val -1375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438" name="AutoShape 64"/>
            <p:cNvCxnSpPr>
              <a:cxnSpLocks noChangeShapeType="1"/>
            </p:cNvCxnSpPr>
            <p:nvPr/>
          </p:nvCxnSpPr>
          <p:spPr bwMode="auto">
            <a:xfrm rot="5400000" flipV="1">
              <a:off x="2864" y="1119"/>
              <a:ext cx="2" cy="842"/>
            </a:xfrm>
            <a:prstGeom prst="curvedConnector3">
              <a:avLst>
                <a:gd name="adj1" fmla="val -162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439" name="AutoShape 65"/>
            <p:cNvCxnSpPr>
              <a:cxnSpLocks noChangeShapeType="1"/>
            </p:cNvCxnSpPr>
            <p:nvPr/>
          </p:nvCxnSpPr>
          <p:spPr bwMode="auto">
            <a:xfrm rot="5400000" flipV="1">
              <a:off x="3706" y="1119"/>
              <a:ext cx="2" cy="841"/>
            </a:xfrm>
            <a:prstGeom prst="curvedConnector3">
              <a:avLst>
                <a:gd name="adj1" fmla="val -1535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440" name="AutoShape 66"/>
            <p:cNvCxnSpPr>
              <a:cxnSpLocks noChangeShapeType="1"/>
            </p:cNvCxnSpPr>
            <p:nvPr/>
          </p:nvCxnSpPr>
          <p:spPr bwMode="auto">
            <a:xfrm rot="5400000" flipV="1">
              <a:off x="2088" y="1119"/>
              <a:ext cx="2" cy="841"/>
            </a:xfrm>
            <a:prstGeom prst="curvedConnector3">
              <a:avLst>
                <a:gd name="adj1" fmla="val -1575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441" name="AutoShape 67"/>
            <p:cNvCxnSpPr>
              <a:cxnSpLocks noChangeShapeType="1"/>
            </p:cNvCxnSpPr>
            <p:nvPr/>
          </p:nvCxnSpPr>
          <p:spPr bwMode="auto">
            <a:xfrm rot="5400000" flipV="1">
              <a:off x="1247" y="1119"/>
              <a:ext cx="2" cy="841"/>
            </a:xfrm>
            <a:prstGeom prst="curvedConnector3">
              <a:avLst>
                <a:gd name="adj1" fmla="val -1575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6442" name="Text Box 68"/>
            <p:cNvSpPr txBox="1">
              <a:spLocks noChangeArrowheads="1"/>
            </p:cNvSpPr>
            <p:nvPr/>
          </p:nvSpPr>
          <p:spPr bwMode="auto">
            <a:xfrm>
              <a:off x="1087" y="867"/>
              <a:ext cx="523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c:c</a:t>
              </a:r>
            </a:p>
          </p:txBody>
        </p:sp>
        <p:sp>
          <p:nvSpPr>
            <p:cNvPr id="16443" name="Text Box 69"/>
            <p:cNvSpPr txBox="1">
              <a:spLocks noChangeArrowheads="1"/>
            </p:cNvSpPr>
            <p:nvPr/>
          </p:nvSpPr>
          <p:spPr bwMode="auto">
            <a:xfrm>
              <a:off x="1928" y="867"/>
              <a:ext cx="545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a:a</a:t>
              </a:r>
            </a:p>
          </p:txBody>
        </p:sp>
        <p:sp>
          <p:nvSpPr>
            <p:cNvPr id="16444" name="Text Box 70"/>
            <p:cNvSpPr txBox="1">
              <a:spLocks noChangeArrowheads="1"/>
            </p:cNvSpPr>
            <p:nvPr/>
          </p:nvSpPr>
          <p:spPr bwMode="auto">
            <a:xfrm>
              <a:off x="2769" y="867"/>
              <a:ext cx="502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t:t</a:t>
              </a:r>
            </a:p>
          </p:txBody>
        </p:sp>
        <p:sp>
          <p:nvSpPr>
            <p:cNvPr id="16445" name="Text Box 71"/>
            <p:cNvSpPr txBox="1">
              <a:spLocks noChangeArrowheads="1"/>
            </p:cNvSpPr>
            <p:nvPr/>
          </p:nvSpPr>
          <p:spPr bwMode="auto">
            <a:xfrm>
              <a:off x="3457" y="884"/>
              <a:ext cx="758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+N:</a:t>
              </a:r>
              <a:r>
                <a:rPr lang="el-GR" sz="2800">
                  <a:latin typeface="Comic Sans MS" pitchFamily="66" charset="0"/>
                </a:rPr>
                <a:t>ε</a:t>
              </a:r>
            </a:p>
          </p:txBody>
        </p:sp>
        <p:sp>
          <p:nvSpPr>
            <p:cNvPr id="16446" name="Text Box 72"/>
            <p:cNvSpPr txBox="1">
              <a:spLocks noChangeArrowheads="1"/>
            </p:cNvSpPr>
            <p:nvPr/>
          </p:nvSpPr>
          <p:spPr bwMode="auto">
            <a:xfrm>
              <a:off x="4219" y="869"/>
              <a:ext cx="828" cy="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+PL:s</a:t>
              </a:r>
            </a:p>
          </p:txBody>
        </p:sp>
        <p:cxnSp>
          <p:nvCxnSpPr>
            <p:cNvPr id="16447" name="AutoShape 73"/>
            <p:cNvCxnSpPr>
              <a:cxnSpLocks noChangeShapeType="1"/>
            </p:cNvCxnSpPr>
            <p:nvPr/>
          </p:nvCxnSpPr>
          <p:spPr bwMode="auto">
            <a:xfrm rot="5400000" flipV="1">
              <a:off x="4528" y="1594"/>
              <a:ext cx="2" cy="841"/>
            </a:xfrm>
            <a:prstGeom prst="curvedConnector3">
              <a:avLst>
                <a:gd name="adj1" fmla="val 147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6448" name="Text Box 74"/>
            <p:cNvSpPr txBox="1">
              <a:spLocks noChangeArrowheads="1"/>
            </p:cNvSpPr>
            <p:nvPr/>
          </p:nvSpPr>
          <p:spPr bwMode="auto">
            <a:xfrm>
              <a:off x="4219" y="2257"/>
              <a:ext cx="1021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+SG: </a:t>
              </a:r>
              <a:r>
                <a:rPr lang="el-GR" sz="2800" b="1">
                  <a:latin typeface="Comic Sans MS" pitchFamily="66" charset="0"/>
                </a:rPr>
                <a:t>ε</a:t>
              </a:r>
              <a:endParaRPr lang="en-US" sz="2800" b="1">
                <a:latin typeface="Comic Sans MS" pitchFamily="66" charset="0"/>
              </a:endParaRPr>
            </a:p>
          </p:txBody>
        </p:sp>
      </p:grpSp>
      <p:sp>
        <p:nvSpPr>
          <p:cNvPr id="16428" name="Date Placeholder 74"/>
          <p:cNvSpPr>
            <a:spLocks noGrp="1"/>
          </p:cNvSpPr>
          <p:nvPr>
            <p:ph type="dt" sz="quarter" idx="10"/>
          </p:nvPr>
        </p:nvSpPr>
        <p:spPr>
          <a:xfrm>
            <a:off x="381000" y="6172200"/>
            <a:ext cx="1905000" cy="457200"/>
          </a:xfrm>
          <a:noFill/>
        </p:spPr>
        <p:txBody>
          <a:bodyPr/>
          <a:lstStyle/>
          <a:p>
            <a:fld id="{86733A54-7E97-4E61-A460-7FCB6D970571}" type="datetime1">
              <a:rPr lang="en-US" smtClean="0"/>
              <a:t>1/9/2019</a:t>
            </a:fld>
            <a:endParaRPr lang="en-US"/>
          </a:p>
        </p:txBody>
      </p:sp>
      <p:sp>
        <p:nvSpPr>
          <p:cNvPr id="16429" name="Slide Number Placeholder 75"/>
          <p:cNvSpPr>
            <a:spLocks noGrp="1"/>
          </p:cNvSpPr>
          <p:nvPr>
            <p:ph type="sldNum" sz="quarter" idx="12"/>
          </p:nvPr>
        </p:nvSpPr>
        <p:spPr>
          <a:xfrm>
            <a:off x="6858000" y="6172200"/>
            <a:ext cx="1905000" cy="457200"/>
          </a:xfrm>
          <a:noFill/>
        </p:spPr>
        <p:txBody>
          <a:bodyPr/>
          <a:lstStyle/>
          <a:p>
            <a:fld id="{76058076-5BCD-4D1B-BB18-E31CFBCF23E0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6430" name="Footer Placeholder 7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386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8675" y="1271588"/>
              <a:ext cx="1123950" cy="727075"/>
            </p14:xfrm>
          </p:contentPart>
        </mc:Choice>
        <mc:Fallback xmlns="">
          <p:pic>
            <p:nvPicPr>
              <p:cNvPr id="16386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93277" y="1266186"/>
                <a:ext cx="1132947" cy="739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387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47863" y="2517775"/>
              <a:ext cx="211137" cy="173038"/>
            </p14:xfrm>
          </p:contentPart>
        </mc:Choice>
        <mc:Fallback xmlns="">
          <p:pic>
            <p:nvPicPr>
              <p:cNvPr id="16387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38855" y="2509501"/>
                <a:ext cx="227711" cy="187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388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3675" y="2509838"/>
              <a:ext cx="284163" cy="231775"/>
            </p14:xfrm>
          </p:contentPart>
        </mc:Choice>
        <mc:Fallback xmlns="">
          <p:pic>
            <p:nvPicPr>
              <p:cNvPr id="16388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24671" y="2504431"/>
                <a:ext cx="296048" cy="244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389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68688" y="2433638"/>
              <a:ext cx="239712" cy="282575"/>
            </p14:xfrm>
          </p:contentPart>
        </mc:Choice>
        <mc:Fallback xmlns="">
          <p:pic>
            <p:nvPicPr>
              <p:cNvPr id="16389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64369" y="2431115"/>
                <a:ext cx="252669" cy="291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390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9100" y="2441575"/>
              <a:ext cx="457200" cy="303213"/>
            </p14:xfrm>
          </p:contentPart>
        </mc:Choice>
        <mc:Fallback xmlns="">
          <p:pic>
            <p:nvPicPr>
              <p:cNvPr id="16390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24777" y="2437618"/>
                <a:ext cx="471972" cy="3168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391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06975" y="2470150"/>
              <a:ext cx="547688" cy="334963"/>
            </p14:xfrm>
          </p:contentPart>
        </mc:Choice>
        <mc:Fallback xmlns="">
          <p:pic>
            <p:nvPicPr>
              <p:cNvPr id="16391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02294" y="2464747"/>
                <a:ext cx="559571" cy="347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392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11888" y="1020763"/>
              <a:ext cx="312737" cy="322262"/>
            </p14:xfrm>
          </p:contentPart>
        </mc:Choice>
        <mc:Fallback xmlns="">
          <p:pic>
            <p:nvPicPr>
              <p:cNvPr id="16392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08649" y="1012131"/>
                <a:ext cx="324613" cy="3398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393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00275" y="5494338"/>
              <a:ext cx="244475" cy="195262"/>
            </p14:xfrm>
          </p:contentPart>
        </mc:Choice>
        <mc:Fallback xmlns="">
          <p:pic>
            <p:nvPicPr>
              <p:cNvPr id="16393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92725" y="5488944"/>
                <a:ext cx="255980" cy="207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394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0050" y="5476875"/>
              <a:ext cx="258763" cy="207963"/>
            </p14:xfrm>
          </p:contentPart>
        </mc:Choice>
        <mc:Fallback xmlns="">
          <p:pic>
            <p:nvPicPr>
              <p:cNvPr id="16394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35371" y="5469679"/>
                <a:ext cx="267041" cy="224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395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9825" y="5411788"/>
              <a:ext cx="242888" cy="314325"/>
            </p14:xfrm>
          </p:contentPart>
        </mc:Choice>
        <mc:Fallback xmlns="">
          <p:pic>
            <p:nvPicPr>
              <p:cNvPr id="16395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70109" y="5404955"/>
                <a:ext cx="256562" cy="325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396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22938" y="1336675"/>
              <a:ext cx="549275" cy="34925"/>
            </p14:xfrm>
          </p:contentPart>
        </mc:Choice>
        <mc:Fallback xmlns="">
          <p:pic>
            <p:nvPicPr>
              <p:cNvPr id="16396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16819" y="1328754"/>
                <a:ext cx="562953" cy="460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397" name="Ink 1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9100" y="2349500"/>
              <a:ext cx="1000125" cy="65088"/>
            </p14:xfrm>
          </p:contentPart>
        </mc:Choice>
        <mc:Fallback xmlns="">
          <p:pic>
            <p:nvPicPr>
              <p:cNvPr id="16397" name="Ink 1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763698" y="2346473"/>
                <a:ext cx="1014531" cy="7795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1564EC1-FAD3-4641-983A-9800CCC6EA1E}" type="datetime1">
              <a:rPr lang="en-US" smtClean="0"/>
              <a:t>1/9/2019</a:t>
            </a:fld>
            <a:endParaRPr lang="en-US"/>
          </a:p>
        </p:txBody>
      </p:sp>
      <p:sp>
        <p:nvSpPr>
          <p:cNvPr id="1741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174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719502-E450-47BE-9686-1AA1D576E880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741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Slightly More complex Example</a:t>
            </a:r>
          </a:p>
        </p:txBody>
      </p:sp>
      <p:sp>
        <p:nvSpPr>
          <p:cNvPr id="1741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3505200"/>
            <a:ext cx="87630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Transitions (as a translator):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l:l</a:t>
            </a:r>
            <a:r>
              <a:rPr lang="en-US" sz="2400" smtClean="0"/>
              <a:t> means read an </a:t>
            </a:r>
            <a:r>
              <a:rPr lang="en-US" sz="2400" smtClean="0">
                <a:solidFill>
                  <a:schemeClr val="accent2"/>
                </a:solidFill>
              </a:rPr>
              <a:t>l</a:t>
            </a:r>
            <a:r>
              <a:rPr lang="en-US" sz="2400" smtClean="0"/>
              <a:t> on one tape and write an </a:t>
            </a:r>
            <a:r>
              <a:rPr lang="en-US" sz="2400" smtClean="0">
                <a:solidFill>
                  <a:schemeClr val="accent2"/>
                </a:solidFill>
              </a:rPr>
              <a:t>l</a:t>
            </a:r>
            <a:r>
              <a:rPr lang="en-US" sz="2400" smtClean="0"/>
              <a:t> on the other (or vice versa)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+N:</a:t>
            </a:r>
            <a:r>
              <a:rPr lang="el-GR" sz="2400" smtClean="0">
                <a:solidFill>
                  <a:schemeClr val="accent2"/>
                </a:solidFill>
              </a:rPr>
              <a:t>ε</a:t>
            </a:r>
            <a:r>
              <a:rPr lang="en-US" sz="2400" smtClean="0"/>
              <a:t> means read a </a:t>
            </a:r>
            <a:r>
              <a:rPr lang="en-US" sz="2400" smtClean="0">
                <a:solidFill>
                  <a:schemeClr val="accent2"/>
                </a:solidFill>
              </a:rPr>
              <a:t>+N</a:t>
            </a:r>
            <a:r>
              <a:rPr lang="en-US" sz="2400" smtClean="0"/>
              <a:t> symbol on one tape and write nothing on the other (or vice versa)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+PL:s</a:t>
            </a:r>
            <a:r>
              <a:rPr lang="en-US" sz="2400" smtClean="0"/>
              <a:t> means read </a:t>
            </a:r>
            <a:r>
              <a:rPr lang="en-US" sz="2400" smtClean="0">
                <a:solidFill>
                  <a:schemeClr val="accent2"/>
                </a:solidFill>
              </a:rPr>
              <a:t>+PL</a:t>
            </a:r>
            <a:r>
              <a:rPr lang="en-US" sz="2400" smtClean="0"/>
              <a:t> and write an </a:t>
            </a:r>
            <a:r>
              <a:rPr lang="en-US" sz="2400" smtClean="0">
                <a:solidFill>
                  <a:schemeClr val="accent2"/>
                </a:solidFill>
              </a:rPr>
              <a:t>s </a:t>
            </a:r>
            <a:r>
              <a:rPr lang="en-US" sz="2400" smtClean="0"/>
              <a:t>(or vice versa)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…</a:t>
            </a:r>
            <a:endParaRPr lang="en-US" sz="24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l-GR" sz="2400" smtClean="0"/>
          </a:p>
        </p:txBody>
      </p:sp>
      <p:grpSp>
        <p:nvGrpSpPr>
          <p:cNvPr id="17417" name="Group 37"/>
          <p:cNvGrpSpPr>
            <a:grpSpLocks/>
          </p:cNvGrpSpPr>
          <p:nvPr/>
        </p:nvGrpSpPr>
        <p:grpSpPr bwMode="auto">
          <a:xfrm>
            <a:off x="1274763" y="1524000"/>
            <a:ext cx="6916737" cy="2424113"/>
            <a:chOff x="803" y="960"/>
            <a:chExt cx="4357" cy="1527"/>
          </a:xfrm>
        </p:grpSpPr>
        <p:sp>
          <p:nvSpPr>
            <p:cNvPr id="17418" name="Text Box 25"/>
            <p:cNvSpPr txBox="1">
              <a:spLocks noChangeArrowheads="1"/>
            </p:cNvSpPr>
            <p:nvPr/>
          </p:nvSpPr>
          <p:spPr bwMode="auto">
            <a:xfrm>
              <a:off x="4176" y="2160"/>
              <a:ext cx="90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+3SG:s</a:t>
              </a:r>
            </a:p>
          </p:txBody>
        </p:sp>
        <p:grpSp>
          <p:nvGrpSpPr>
            <p:cNvPr id="17419" name="Group 36"/>
            <p:cNvGrpSpPr>
              <a:grpSpLocks/>
            </p:cNvGrpSpPr>
            <p:nvPr/>
          </p:nvGrpSpPr>
          <p:grpSpPr bwMode="auto">
            <a:xfrm>
              <a:off x="803" y="960"/>
              <a:ext cx="4357" cy="1191"/>
              <a:chOff x="803" y="960"/>
              <a:chExt cx="4357" cy="1191"/>
            </a:xfrm>
          </p:grpSpPr>
          <p:sp>
            <p:nvSpPr>
              <p:cNvPr id="17420" name="Oval 4"/>
              <p:cNvSpPr>
                <a:spLocks noChangeArrowheads="1"/>
              </p:cNvSpPr>
              <p:nvPr/>
            </p:nvSpPr>
            <p:spPr bwMode="auto">
              <a:xfrm>
                <a:off x="803" y="1392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1" name="Oval 5"/>
              <p:cNvSpPr>
                <a:spLocks noChangeArrowheads="1"/>
              </p:cNvSpPr>
              <p:nvPr/>
            </p:nvSpPr>
            <p:spPr bwMode="auto">
              <a:xfrm>
                <a:off x="1620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2" name="Oval 6"/>
              <p:cNvSpPr>
                <a:spLocks noChangeArrowheads="1"/>
              </p:cNvSpPr>
              <p:nvPr/>
            </p:nvSpPr>
            <p:spPr bwMode="auto">
              <a:xfrm>
                <a:off x="2396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3" name="Oval 7"/>
              <p:cNvSpPr>
                <a:spLocks noChangeArrowheads="1"/>
              </p:cNvSpPr>
              <p:nvPr/>
            </p:nvSpPr>
            <p:spPr bwMode="auto">
              <a:xfrm>
                <a:off x="3237" y="1397"/>
                <a:ext cx="261" cy="28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4" name="Oval 8"/>
              <p:cNvSpPr>
                <a:spLocks noChangeArrowheads="1"/>
              </p:cNvSpPr>
              <p:nvPr/>
            </p:nvSpPr>
            <p:spPr bwMode="auto">
              <a:xfrm>
                <a:off x="4014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5" name="Oval 9"/>
              <p:cNvSpPr>
                <a:spLocks noChangeArrowheads="1"/>
              </p:cNvSpPr>
              <p:nvPr/>
            </p:nvSpPr>
            <p:spPr bwMode="auto">
              <a:xfrm>
                <a:off x="4790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7426" name="AutoShape 10"/>
              <p:cNvCxnSpPr>
                <a:cxnSpLocks noChangeShapeType="1"/>
                <a:stCxn id="17420" idx="0"/>
                <a:endCxn id="17421" idx="1"/>
              </p:cNvCxnSpPr>
              <p:nvPr/>
            </p:nvCxnSpPr>
            <p:spPr bwMode="auto">
              <a:xfrm rot="5400000" flipV="1">
                <a:off x="1293" y="1070"/>
                <a:ext cx="53" cy="698"/>
              </a:xfrm>
              <a:prstGeom prst="curvedConnector3">
                <a:avLst>
                  <a:gd name="adj1" fmla="val -271699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7427" name="Text Box 11"/>
              <p:cNvSpPr txBox="1">
                <a:spLocks noChangeArrowheads="1"/>
              </p:cNvSpPr>
              <p:nvPr/>
            </p:nvSpPr>
            <p:spPr bwMode="auto">
              <a:xfrm>
                <a:off x="1153" y="974"/>
                <a:ext cx="33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l:l</a:t>
                </a:r>
              </a:p>
            </p:txBody>
          </p:sp>
          <p:sp>
            <p:nvSpPr>
              <p:cNvPr id="17428" name="Text Box 12"/>
              <p:cNvSpPr txBox="1">
                <a:spLocks noChangeArrowheads="1"/>
              </p:cNvSpPr>
              <p:nvPr/>
            </p:nvSpPr>
            <p:spPr bwMode="auto">
              <a:xfrm>
                <a:off x="1994" y="974"/>
                <a:ext cx="3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i:i</a:t>
                </a:r>
              </a:p>
            </p:txBody>
          </p:sp>
          <p:sp>
            <p:nvSpPr>
              <p:cNvPr id="17429" name="Text Box 13"/>
              <p:cNvSpPr txBox="1">
                <a:spLocks noChangeArrowheads="1"/>
              </p:cNvSpPr>
              <p:nvPr/>
            </p:nvSpPr>
            <p:spPr bwMode="auto">
              <a:xfrm>
                <a:off x="2835" y="974"/>
                <a:ext cx="46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e:e</a:t>
                </a:r>
              </a:p>
            </p:txBody>
          </p:sp>
          <p:sp>
            <p:nvSpPr>
              <p:cNvPr id="17430" name="Text Box 14"/>
              <p:cNvSpPr txBox="1">
                <a:spLocks noChangeArrowheads="1"/>
              </p:cNvSpPr>
              <p:nvPr/>
            </p:nvSpPr>
            <p:spPr bwMode="auto">
              <a:xfrm>
                <a:off x="3522" y="991"/>
                <a:ext cx="64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+N:</a:t>
                </a:r>
                <a:r>
                  <a:rPr lang="el-GR" sz="2800">
                    <a:latin typeface="Comic Sans MS" pitchFamily="66" charset="0"/>
                  </a:rPr>
                  <a:t>ε</a:t>
                </a:r>
              </a:p>
            </p:txBody>
          </p:sp>
          <p:sp>
            <p:nvSpPr>
              <p:cNvPr id="17431" name="Text Box 15"/>
              <p:cNvSpPr txBox="1">
                <a:spLocks noChangeArrowheads="1"/>
              </p:cNvSpPr>
              <p:nvPr/>
            </p:nvSpPr>
            <p:spPr bwMode="auto">
              <a:xfrm>
                <a:off x="4272" y="960"/>
                <a:ext cx="70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+PL:s</a:t>
                </a:r>
              </a:p>
            </p:txBody>
          </p:sp>
          <p:cxnSp>
            <p:nvCxnSpPr>
              <p:cNvPr id="17432" name="AutoShape 16"/>
              <p:cNvCxnSpPr>
                <a:cxnSpLocks noChangeShapeType="1"/>
              </p:cNvCxnSpPr>
              <p:nvPr/>
            </p:nvCxnSpPr>
            <p:spPr bwMode="auto">
              <a:xfrm rot="5400000" flipV="1">
                <a:off x="2102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7433" name="AutoShape 17"/>
              <p:cNvCxnSpPr>
                <a:cxnSpLocks noChangeShapeType="1"/>
              </p:cNvCxnSpPr>
              <p:nvPr/>
            </p:nvCxnSpPr>
            <p:spPr bwMode="auto">
              <a:xfrm rot="5400000" flipV="1">
                <a:off x="2931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7434" name="AutoShape 18"/>
              <p:cNvCxnSpPr>
                <a:cxnSpLocks noChangeShapeType="1"/>
              </p:cNvCxnSpPr>
              <p:nvPr/>
            </p:nvCxnSpPr>
            <p:spPr bwMode="auto">
              <a:xfrm rot="5400000" flipV="1">
                <a:off x="3760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7435" name="AutoShape 19"/>
              <p:cNvCxnSpPr>
                <a:cxnSpLocks noChangeShapeType="1"/>
              </p:cNvCxnSpPr>
              <p:nvPr/>
            </p:nvCxnSpPr>
            <p:spPr bwMode="auto">
              <a:xfrm rot="5400000" flipV="1">
                <a:off x="4589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7436" name="Oval 20"/>
              <p:cNvSpPr>
                <a:spLocks noChangeArrowheads="1"/>
              </p:cNvSpPr>
              <p:nvPr/>
            </p:nvSpPr>
            <p:spPr bwMode="auto">
              <a:xfrm>
                <a:off x="4019" y="1728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7" name="Oval 21"/>
              <p:cNvSpPr>
                <a:spLocks noChangeArrowheads="1"/>
              </p:cNvSpPr>
              <p:nvPr/>
            </p:nvSpPr>
            <p:spPr bwMode="auto">
              <a:xfrm>
                <a:off x="4787" y="1776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7438" name="AutoShape 22"/>
              <p:cNvCxnSpPr>
                <a:cxnSpLocks noChangeShapeType="1"/>
                <a:endCxn id="17436" idx="2"/>
              </p:cNvCxnSpPr>
              <p:nvPr/>
            </p:nvCxnSpPr>
            <p:spPr bwMode="auto">
              <a:xfrm>
                <a:off x="3347" y="1704"/>
                <a:ext cx="672" cy="190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7439" name="AutoShape 23"/>
              <p:cNvCxnSpPr>
                <a:cxnSpLocks noChangeShapeType="1"/>
              </p:cNvCxnSpPr>
              <p:nvPr/>
            </p:nvCxnSpPr>
            <p:spPr bwMode="auto">
              <a:xfrm rot="5400000" flipV="1">
                <a:off x="4550" y="1677"/>
                <a:ext cx="46" cy="724"/>
              </a:xfrm>
              <a:prstGeom prst="curvedConnector3">
                <a:avLst>
                  <a:gd name="adj1" fmla="val 417389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7440" name="Text Box 24"/>
              <p:cNvSpPr txBox="1">
                <a:spLocks noChangeArrowheads="1"/>
              </p:cNvSpPr>
              <p:nvPr/>
            </p:nvSpPr>
            <p:spPr bwMode="auto">
              <a:xfrm>
                <a:off x="3251" y="1824"/>
                <a:ext cx="61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+V:</a:t>
                </a:r>
                <a:r>
                  <a:rPr lang="el-GR" sz="2800">
                    <a:latin typeface="Comic Sans MS" pitchFamily="66" charset="0"/>
                  </a:rPr>
                  <a:t>ε</a:t>
                </a:r>
              </a:p>
            </p:txBody>
          </p:sp>
          <p:sp>
            <p:nvSpPr>
              <p:cNvPr id="17441" name="Text Box 26"/>
              <p:cNvSpPr txBox="1">
                <a:spLocks noChangeArrowheads="1"/>
              </p:cNvSpPr>
              <p:nvPr/>
            </p:nvSpPr>
            <p:spPr bwMode="auto">
              <a:xfrm>
                <a:off x="1619" y="1392"/>
                <a:ext cx="3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1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7442" name="Text Box 27"/>
              <p:cNvSpPr txBox="1">
                <a:spLocks noChangeArrowheads="1"/>
              </p:cNvSpPr>
              <p:nvPr/>
            </p:nvSpPr>
            <p:spPr bwMode="auto">
              <a:xfrm>
                <a:off x="803" y="1392"/>
                <a:ext cx="3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0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7443" name="Text Box 28"/>
              <p:cNvSpPr txBox="1">
                <a:spLocks noChangeArrowheads="1"/>
              </p:cNvSpPr>
              <p:nvPr/>
            </p:nvSpPr>
            <p:spPr bwMode="auto">
              <a:xfrm>
                <a:off x="2387" y="1392"/>
                <a:ext cx="3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2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7444" name="Text Box 29"/>
              <p:cNvSpPr txBox="1">
                <a:spLocks noChangeArrowheads="1"/>
              </p:cNvSpPr>
              <p:nvPr/>
            </p:nvSpPr>
            <p:spPr bwMode="auto">
              <a:xfrm>
                <a:off x="3203" y="1392"/>
                <a:ext cx="3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3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7445" name="Text Box 30"/>
              <p:cNvSpPr txBox="1">
                <a:spLocks noChangeArrowheads="1"/>
              </p:cNvSpPr>
              <p:nvPr/>
            </p:nvSpPr>
            <p:spPr bwMode="auto">
              <a:xfrm>
                <a:off x="4019" y="1392"/>
                <a:ext cx="3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4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7446" name="Text Box 31"/>
              <p:cNvSpPr txBox="1">
                <a:spLocks noChangeArrowheads="1"/>
              </p:cNvSpPr>
              <p:nvPr/>
            </p:nvSpPr>
            <p:spPr bwMode="auto">
              <a:xfrm>
                <a:off x="4019" y="1728"/>
                <a:ext cx="3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5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7447" name="Text Box 32"/>
              <p:cNvSpPr txBox="1">
                <a:spLocks noChangeArrowheads="1"/>
              </p:cNvSpPr>
              <p:nvPr/>
            </p:nvSpPr>
            <p:spPr bwMode="auto">
              <a:xfrm>
                <a:off x="4787" y="1392"/>
                <a:ext cx="3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6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7448" name="Text Box 33"/>
              <p:cNvSpPr txBox="1">
                <a:spLocks noChangeArrowheads="1"/>
              </p:cNvSpPr>
              <p:nvPr/>
            </p:nvSpPr>
            <p:spPr bwMode="auto">
              <a:xfrm>
                <a:off x="4835" y="1776"/>
                <a:ext cx="3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7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7449" name="Oval 34"/>
              <p:cNvSpPr>
                <a:spLocks noChangeArrowheads="1"/>
              </p:cNvSpPr>
              <p:nvPr/>
            </p:nvSpPr>
            <p:spPr bwMode="auto">
              <a:xfrm>
                <a:off x="4835" y="1440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0" name="Oval 35"/>
              <p:cNvSpPr>
                <a:spLocks noChangeArrowheads="1"/>
              </p:cNvSpPr>
              <p:nvPr/>
            </p:nvSpPr>
            <p:spPr bwMode="auto">
              <a:xfrm>
                <a:off x="4835" y="1824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41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0338" y="2971800"/>
              <a:ext cx="914400" cy="484188"/>
            </p14:xfrm>
          </p:contentPart>
        </mc:Choice>
        <mc:Fallback xmlns="">
          <p:pic>
            <p:nvPicPr>
              <p:cNvPr id="1741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7818" y="2962440"/>
                <a:ext cx="925560" cy="505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41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9925" y="1644650"/>
              <a:ext cx="874713" cy="504825"/>
            </p14:xfrm>
          </p:contentPart>
        </mc:Choice>
        <mc:Fallback xmlns="">
          <p:pic>
            <p:nvPicPr>
              <p:cNvPr id="1741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5244" y="1637088"/>
                <a:ext cx="887317" cy="51994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Examples (as a translator)</a:t>
            </a:r>
          </a:p>
        </p:txBody>
      </p:sp>
      <p:grpSp>
        <p:nvGrpSpPr>
          <p:cNvPr id="18447" name="Group 3"/>
          <p:cNvGrpSpPr>
            <a:grpSpLocks/>
          </p:cNvGrpSpPr>
          <p:nvPr/>
        </p:nvGrpSpPr>
        <p:grpSpPr bwMode="auto">
          <a:xfrm>
            <a:off x="1676400" y="3433763"/>
            <a:ext cx="5715000" cy="838200"/>
            <a:chOff x="1152" y="3072"/>
            <a:chExt cx="3360" cy="528"/>
          </a:xfrm>
        </p:grpSpPr>
        <p:sp>
          <p:nvSpPr>
            <p:cNvPr id="18527" name="Rectangle 4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8" name="Line 5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29" name="Line 6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30" name="Line 7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31" name="Line 8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32" name="Line 9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33" name="Line 10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34" name="Line 11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8448" name="Group 12"/>
          <p:cNvGrpSpPr>
            <a:grpSpLocks/>
          </p:cNvGrpSpPr>
          <p:nvPr/>
        </p:nvGrpSpPr>
        <p:grpSpPr bwMode="auto">
          <a:xfrm>
            <a:off x="1600200" y="2138363"/>
            <a:ext cx="5791200" cy="838200"/>
            <a:chOff x="1152" y="3072"/>
            <a:chExt cx="3360" cy="528"/>
          </a:xfrm>
        </p:grpSpPr>
        <p:sp>
          <p:nvSpPr>
            <p:cNvPr id="18519" name="Rectangle 13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0" name="Line 14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21" name="Line 15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22" name="Line 16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23" name="Line 17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24" name="Line 18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25" name="Line 19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26" name="Line 20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8449" name="Group 21"/>
          <p:cNvGrpSpPr>
            <a:grpSpLocks/>
          </p:cNvGrpSpPr>
          <p:nvPr/>
        </p:nvGrpSpPr>
        <p:grpSpPr bwMode="auto">
          <a:xfrm>
            <a:off x="1905000" y="5486400"/>
            <a:ext cx="5334000" cy="838200"/>
            <a:chOff x="1152" y="3072"/>
            <a:chExt cx="3360" cy="528"/>
          </a:xfrm>
        </p:grpSpPr>
        <p:sp>
          <p:nvSpPr>
            <p:cNvPr id="18511" name="Rectangle 22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2" name="Line 23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13" name="Line 24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14" name="Line 25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15" name="Line 26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16" name="Line 27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17" name="Line 28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18" name="Line 29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8450" name="Rectangle 30"/>
          <p:cNvSpPr>
            <a:spLocks noChangeArrowheads="1"/>
          </p:cNvSpPr>
          <p:nvPr/>
        </p:nvSpPr>
        <p:spPr bwMode="auto">
          <a:xfrm>
            <a:off x="1828800" y="4567238"/>
            <a:ext cx="4800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Line 31"/>
          <p:cNvSpPr>
            <a:spLocks noChangeShapeType="1"/>
          </p:cNvSpPr>
          <p:nvPr/>
        </p:nvSpPr>
        <p:spPr bwMode="auto">
          <a:xfrm>
            <a:off x="2644775" y="456723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2" name="Line 32"/>
          <p:cNvSpPr>
            <a:spLocks noChangeShapeType="1"/>
          </p:cNvSpPr>
          <p:nvPr/>
        </p:nvSpPr>
        <p:spPr bwMode="auto">
          <a:xfrm>
            <a:off x="3462338" y="456723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3" name="Line 33"/>
          <p:cNvSpPr>
            <a:spLocks noChangeShapeType="1"/>
          </p:cNvSpPr>
          <p:nvPr/>
        </p:nvSpPr>
        <p:spPr bwMode="auto">
          <a:xfrm>
            <a:off x="4278313" y="456723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4" name="Line 34"/>
          <p:cNvSpPr>
            <a:spLocks noChangeShapeType="1"/>
          </p:cNvSpPr>
          <p:nvPr/>
        </p:nvSpPr>
        <p:spPr bwMode="auto">
          <a:xfrm>
            <a:off x="5029200" y="456723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5" name="Line 35"/>
          <p:cNvSpPr>
            <a:spLocks noChangeShapeType="1"/>
          </p:cNvSpPr>
          <p:nvPr/>
        </p:nvSpPr>
        <p:spPr bwMode="auto">
          <a:xfrm>
            <a:off x="5910263" y="456723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6" name="Text Box 38"/>
          <p:cNvSpPr txBox="1">
            <a:spLocks noChangeArrowheads="1"/>
          </p:cNvSpPr>
          <p:nvPr/>
        </p:nvSpPr>
        <p:spPr bwMode="auto">
          <a:xfrm>
            <a:off x="1828800" y="3586163"/>
            <a:ext cx="280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l</a:t>
            </a:r>
          </a:p>
        </p:txBody>
      </p:sp>
      <p:sp>
        <p:nvSpPr>
          <p:cNvPr id="18457" name="Text Box 39"/>
          <p:cNvSpPr txBox="1">
            <a:spLocks noChangeArrowheads="1"/>
          </p:cNvSpPr>
          <p:nvPr/>
        </p:nvSpPr>
        <p:spPr bwMode="auto">
          <a:xfrm>
            <a:off x="2667000" y="3586163"/>
            <a:ext cx="2841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i</a:t>
            </a:r>
          </a:p>
        </p:txBody>
      </p:sp>
      <p:sp>
        <p:nvSpPr>
          <p:cNvPr id="18458" name="Text Box 40"/>
          <p:cNvSpPr txBox="1">
            <a:spLocks noChangeArrowheads="1"/>
          </p:cNvSpPr>
          <p:nvPr/>
        </p:nvSpPr>
        <p:spPr bwMode="auto">
          <a:xfrm>
            <a:off x="3352800" y="3586163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e</a:t>
            </a:r>
          </a:p>
        </p:txBody>
      </p:sp>
      <p:sp>
        <p:nvSpPr>
          <p:cNvPr id="18459" name="Text Box 41"/>
          <p:cNvSpPr txBox="1">
            <a:spLocks noChangeArrowheads="1"/>
          </p:cNvSpPr>
          <p:nvPr/>
        </p:nvSpPr>
        <p:spPr bwMode="auto">
          <a:xfrm>
            <a:off x="4191000" y="3586163"/>
            <a:ext cx="357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s</a:t>
            </a:r>
          </a:p>
        </p:txBody>
      </p:sp>
      <p:sp>
        <p:nvSpPr>
          <p:cNvPr id="18460" name="Text Box 42"/>
          <p:cNvSpPr txBox="1">
            <a:spLocks noChangeArrowheads="1"/>
          </p:cNvSpPr>
          <p:nvPr/>
        </p:nvSpPr>
        <p:spPr bwMode="auto">
          <a:xfrm>
            <a:off x="4267200" y="4719638"/>
            <a:ext cx="641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+V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18461" name="Text Box 43"/>
          <p:cNvSpPr txBox="1">
            <a:spLocks noChangeArrowheads="1"/>
          </p:cNvSpPr>
          <p:nvPr/>
        </p:nvSpPr>
        <p:spPr bwMode="auto">
          <a:xfrm>
            <a:off x="4876800" y="4719638"/>
            <a:ext cx="1106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+3SG</a:t>
            </a:r>
          </a:p>
        </p:txBody>
      </p:sp>
      <p:sp>
        <p:nvSpPr>
          <p:cNvPr id="18462" name="Text Box 44"/>
          <p:cNvSpPr txBox="1">
            <a:spLocks noChangeArrowheads="1"/>
          </p:cNvSpPr>
          <p:nvPr/>
        </p:nvSpPr>
        <p:spPr bwMode="auto">
          <a:xfrm>
            <a:off x="2057400" y="4719638"/>
            <a:ext cx="280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l</a:t>
            </a:r>
          </a:p>
        </p:txBody>
      </p:sp>
      <p:sp>
        <p:nvSpPr>
          <p:cNvPr id="18463" name="Text Box 45"/>
          <p:cNvSpPr txBox="1">
            <a:spLocks noChangeArrowheads="1"/>
          </p:cNvSpPr>
          <p:nvPr/>
        </p:nvSpPr>
        <p:spPr bwMode="auto">
          <a:xfrm>
            <a:off x="2895600" y="4719638"/>
            <a:ext cx="2841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i</a:t>
            </a:r>
          </a:p>
        </p:txBody>
      </p:sp>
      <p:sp>
        <p:nvSpPr>
          <p:cNvPr id="18464" name="Text Box 46"/>
          <p:cNvSpPr txBox="1">
            <a:spLocks noChangeArrowheads="1"/>
          </p:cNvSpPr>
          <p:nvPr/>
        </p:nvSpPr>
        <p:spPr bwMode="auto">
          <a:xfrm>
            <a:off x="3581400" y="471963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e</a:t>
            </a:r>
          </a:p>
        </p:txBody>
      </p:sp>
      <p:sp>
        <p:nvSpPr>
          <p:cNvPr id="18465" name="Text Box 47"/>
          <p:cNvSpPr txBox="1">
            <a:spLocks noChangeArrowheads="1"/>
          </p:cNvSpPr>
          <p:nvPr/>
        </p:nvSpPr>
        <p:spPr bwMode="auto">
          <a:xfrm>
            <a:off x="228600" y="4643438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18466" name="Text Box 48"/>
          <p:cNvSpPr txBox="1">
            <a:spLocks noChangeArrowheads="1"/>
          </p:cNvSpPr>
          <p:nvPr/>
        </p:nvSpPr>
        <p:spPr bwMode="auto">
          <a:xfrm>
            <a:off x="76200" y="2366963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18467" name="Text Box 49"/>
          <p:cNvSpPr txBox="1">
            <a:spLocks noChangeArrowheads="1"/>
          </p:cNvSpPr>
          <p:nvPr/>
        </p:nvSpPr>
        <p:spPr bwMode="auto">
          <a:xfrm>
            <a:off x="0" y="56388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18468" name="Text Box 50"/>
          <p:cNvSpPr txBox="1">
            <a:spLocks noChangeArrowheads="1"/>
          </p:cNvSpPr>
          <p:nvPr/>
        </p:nvSpPr>
        <p:spPr bwMode="auto">
          <a:xfrm>
            <a:off x="0" y="3586163"/>
            <a:ext cx="175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18469" name="Line 51"/>
          <p:cNvSpPr>
            <a:spLocks noChangeShapeType="1"/>
          </p:cNvSpPr>
          <p:nvPr/>
        </p:nvSpPr>
        <p:spPr bwMode="auto">
          <a:xfrm>
            <a:off x="0" y="426402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0" name="Line 53"/>
          <p:cNvSpPr>
            <a:spLocks noChangeShapeType="1"/>
          </p:cNvSpPr>
          <p:nvPr/>
        </p:nvSpPr>
        <p:spPr bwMode="auto">
          <a:xfrm flipV="1">
            <a:off x="7531100" y="2981325"/>
            <a:ext cx="0" cy="762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8471" name="Line 54"/>
          <p:cNvSpPr>
            <a:spLocks noChangeShapeType="1"/>
          </p:cNvSpPr>
          <p:nvPr/>
        </p:nvSpPr>
        <p:spPr bwMode="auto">
          <a:xfrm>
            <a:off x="7391400" y="5029200"/>
            <a:ext cx="0" cy="762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8472" name="Text Box 55"/>
          <p:cNvSpPr txBox="1">
            <a:spLocks noChangeArrowheads="1"/>
          </p:cNvSpPr>
          <p:nvPr/>
        </p:nvSpPr>
        <p:spPr bwMode="auto">
          <a:xfrm>
            <a:off x="7453313" y="4724400"/>
            <a:ext cx="169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generation</a:t>
            </a:r>
          </a:p>
        </p:txBody>
      </p:sp>
      <p:sp>
        <p:nvSpPr>
          <p:cNvPr id="18473" name="Text Box 56"/>
          <p:cNvSpPr txBox="1">
            <a:spLocks noChangeArrowheads="1"/>
          </p:cNvSpPr>
          <p:nvPr/>
        </p:nvSpPr>
        <p:spPr bwMode="auto">
          <a:xfrm>
            <a:off x="7607300" y="3133725"/>
            <a:ext cx="120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parsing</a:t>
            </a:r>
          </a:p>
        </p:txBody>
      </p:sp>
      <p:grpSp>
        <p:nvGrpSpPr>
          <p:cNvPr id="18474" name="Group 108"/>
          <p:cNvGrpSpPr>
            <a:grpSpLocks/>
          </p:cNvGrpSpPr>
          <p:nvPr/>
        </p:nvGrpSpPr>
        <p:grpSpPr bwMode="auto">
          <a:xfrm>
            <a:off x="2295525" y="773113"/>
            <a:ext cx="6848475" cy="1841500"/>
            <a:chOff x="803" y="960"/>
            <a:chExt cx="4357" cy="1672"/>
          </a:xfrm>
        </p:grpSpPr>
        <p:sp>
          <p:nvSpPr>
            <p:cNvPr id="18478" name="Text Box 109"/>
            <p:cNvSpPr txBox="1">
              <a:spLocks noChangeArrowheads="1"/>
            </p:cNvSpPr>
            <p:nvPr/>
          </p:nvSpPr>
          <p:spPr bwMode="auto">
            <a:xfrm>
              <a:off x="4176" y="2160"/>
              <a:ext cx="912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+3SG:s</a:t>
              </a:r>
            </a:p>
          </p:txBody>
        </p:sp>
        <p:grpSp>
          <p:nvGrpSpPr>
            <p:cNvPr id="18479" name="Group 110"/>
            <p:cNvGrpSpPr>
              <a:grpSpLocks/>
            </p:cNvGrpSpPr>
            <p:nvPr/>
          </p:nvGrpSpPr>
          <p:grpSpPr bwMode="auto">
            <a:xfrm>
              <a:off x="803" y="960"/>
              <a:ext cx="4357" cy="1336"/>
              <a:chOff x="803" y="960"/>
              <a:chExt cx="4357" cy="1336"/>
            </a:xfrm>
          </p:grpSpPr>
          <p:sp>
            <p:nvSpPr>
              <p:cNvPr id="18480" name="Oval 111"/>
              <p:cNvSpPr>
                <a:spLocks noChangeArrowheads="1"/>
              </p:cNvSpPr>
              <p:nvPr/>
            </p:nvSpPr>
            <p:spPr bwMode="auto">
              <a:xfrm>
                <a:off x="803" y="1392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1" name="Oval 112"/>
              <p:cNvSpPr>
                <a:spLocks noChangeArrowheads="1"/>
              </p:cNvSpPr>
              <p:nvPr/>
            </p:nvSpPr>
            <p:spPr bwMode="auto">
              <a:xfrm>
                <a:off x="1620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2" name="Oval 113"/>
              <p:cNvSpPr>
                <a:spLocks noChangeArrowheads="1"/>
              </p:cNvSpPr>
              <p:nvPr/>
            </p:nvSpPr>
            <p:spPr bwMode="auto">
              <a:xfrm>
                <a:off x="2396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3" name="Oval 114"/>
              <p:cNvSpPr>
                <a:spLocks noChangeArrowheads="1"/>
              </p:cNvSpPr>
              <p:nvPr/>
            </p:nvSpPr>
            <p:spPr bwMode="auto">
              <a:xfrm>
                <a:off x="3237" y="1397"/>
                <a:ext cx="261" cy="28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4" name="Oval 115"/>
              <p:cNvSpPr>
                <a:spLocks noChangeArrowheads="1"/>
              </p:cNvSpPr>
              <p:nvPr/>
            </p:nvSpPr>
            <p:spPr bwMode="auto">
              <a:xfrm>
                <a:off x="4014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5" name="Oval 116"/>
              <p:cNvSpPr>
                <a:spLocks noChangeArrowheads="1"/>
              </p:cNvSpPr>
              <p:nvPr/>
            </p:nvSpPr>
            <p:spPr bwMode="auto">
              <a:xfrm>
                <a:off x="4790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8486" name="AutoShape 117"/>
              <p:cNvCxnSpPr>
                <a:cxnSpLocks noChangeShapeType="1"/>
                <a:stCxn id="18480" idx="0"/>
                <a:endCxn id="18481" idx="1"/>
              </p:cNvCxnSpPr>
              <p:nvPr/>
            </p:nvCxnSpPr>
            <p:spPr bwMode="auto">
              <a:xfrm rot="5400000" flipV="1">
                <a:off x="1293" y="1070"/>
                <a:ext cx="53" cy="698"/>
              </a:xfrm>
              <a:prstGeom prst="curvedConnector3">
                <a:avLst>
                  <a:gd name="adj1" fmla="val -271699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8487" name="Text Box 118"/>
              <p:cNvSpPr txBox="1">
                <a:spLocks noChangeArrowheads="1"/>
              </p:cNvSpPr>
              <p:nvPr/>
            </p:nvSpPr>
            <p:spPr bwMode="auto">
              <a:xfrm>
                <a:off x="1153" y="974"/>
                <a:ext cx="339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l:l</a:t>
                </a:r>
              </a:p>
            </p:txBody>
          </p:sp>
          <p:sp>
            <p:nvSpPr>
              <p:cNvPr id="18488" name="Text Box 119"/>
              <p:cNvSpPr txBox="1">
                <a:spLocks noChangeArrowheads="1"/>
              </p:cNvSpPr>
              <p:nvPr/>
            </p:nvSpPr>
            <p:spPr bwMode="auto">
              <a:xfrm>
                <a:off x="1994" y="974"/>
                <a:ext cx="342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i:i</a:t>
                </a:r>
              </a:p>
            </p:txBody>
          </p:sp>
          <p:sp>
            <p:nvSpPr>
              <p:cNvPr id="18489" name="Text Box 120"/>
              <p:cNvSpPr txBox="1">
                <a:spLocks noChangeArrowheads="1"/>
              </p:cNvSpPr>
              <p:nvPr/>
            </p:nvSpPr>
            <p:spPr bwMode="auto">
              <a:xfrm>
                <a:off x="2835" y="974"/>
                <a:ext cx="468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e:e</a:t>
                </a:r>
              </a:p>
            </p:txBody>
          </p:sp>
          <p:sp>
            <p:nvSpPr>
              <p:cNvPr id="18490" name="Text Box 121"/>
              <p:cNvSpPr txBox="1">
                <a:spLocks noChangeArrowheads="1"/>
              </p:cNvSpPr>
              <p:nvPr/>
            </p:nvSpPr>
            <p:spPr bwMode="auto">
              <a:xfrm>
                <a:off x="3522" y="990"/>
                <a:ext cx="648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+N:</a:t>
                </a:r>
                <a:r>
                  <a:rPr lang="el-GR" sz="2800">
                    <a:latin typeface="Comic Sans MS" pitchFamily="66" charset="0"/>
                  </a:rPr>
                  <a:t>ε</a:t>
                </a:r>
              </a:p>
            </p:txBody>
          </p:sp>
          <p:sp>
            <p:nvSpPr>
              <p:cNvPr id="18491" name="Text Box 122"/>
              <p:cNvSpPr txBox="1">
                <a:spLocks noChangeArrowheads="1"/>
              </p:cNvSpPr>
              <p:nvPr/>
            </p:nvSpPr>
            <p:spPr bwMode="auto">
              <a:xfrm>
                <a:off x="4272" y="960"/>
                <a:ext cx="708" cy="4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+PL:s</a:t>
                </a:r>
              </a:p>
            </p:txBody>
          </p:sp>
          <p:cxnSp>
            <p:nvCxnSpPr>
              <p:cNvPr id="18492" name="AutoShape 123"/>
              <p:cNvCxnSpPr>
                <a:cxnSpLocks noChangeShapeType="1"/>
              </p:cNvCxnSpPr>
              <p:nvPr/>
            </p:nvCxnSpPr>
            <p:spPr bwMode="auto">
              <a:xfrm rot="5400000" flipV="1">
                <a:off x="2102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493" name="AutoShape 124"/>
              <p:cNvCxnSpPr>
                <a:cxnSpLocks noChangeShapeType="1"/>
              </p:cNvCxnSpPr>
              <p:nvPr/>
            </p:nvCxnSpPr>
            <p:spPr bwMode="auto">
              <a:xfrm rot="5400000" flipV="1">
                <a:off x="2931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494" name="AutoShape 125"/>
              <p:cNvCxnSpPr>
                <a:cxnSpLocks noChangeShapeType="1"/>
              </p:cNvCxnSpPr>
              <p:nvPr/>
            </p:nvCxnSpPr>
            <p:spPr bwMode="auto">
              <a:xfrm rot="5400000" flipV="1">
                <a:off x="3760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495" name="AutoShape 126"/>
              <p:cNvCxnSpPr>
                <a:cxnSpLocks noChangeShapeType="1"/>
              </p:cNvCxnSpPr>
              <p:nvPr/>
            </p:nvCxnSpPr>
            <p:spPr bwMode="auto">
              <a:xfrm rot="5400000" flipV="1">
                <a:off x="4589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8496" name="Oval 127"/>
              <p:cNvSpPr>
                <a:spLocks noChangeArrowheads="1"/>
              </p:cNvSpPr>
              <p:nvPr/>
            </p:nvSpPr>
            <p:spPr bwMode="auto">
              <a:xfrm>
                <a:off x="4019" y="1728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7" name="Oval 128"/>
              <p:cNvSpPr>
                <a:spLocks noChangeArrowheads="1"/>
              </p:cNvSpPr>
              <p:nvPr/>
            </p:nvSpPr>
            <p:spPr bwMode="auto">
              <a:xfrm>
                <a:off x="4787" y="1776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8498" name="AutoShape 129"/>
              <p:cNvCxnSpPr>
                <a:cxnSpLocks noChangeShapeType="1"/>
                <a:endCxn id="18496" idx="2"/>
              </p:cNvCxnSpPr>
              <p:nvPr/>
            </p:nvCxnSpPr>
            <p:spPr bwMode="auto">
              <a:xfrm>
                <a:off x="3347" y="1704"/>
                <a:ext cx="672" cy="190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499" name="AutoShape 130"/>
              <p:cNvCxnSpPr>
                <a:cxnSpLocks noChangeShapeType="1"/>
              </p:cNvCxnSpPr>
              <p:nvPr/>
            </p:nvCxnSpPr>
            <p:spPr bwMode="auto">
              <a:xfrm rot="5400000" flipV="1">
                <a:off x="4550" y="1677"/>
                <a:ext cx="46" cy="724"/>
              </a:xfrm>
              <a:prstGeom prst="curvedConnector3">
                <a:avLst>
                  <a:gd name="adj1" fmla="val 417389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8500" name="Text Box 131"/>
              <p:cNvSpPr txBox="1">
                <a:spLocks noChangeArrowheads="1"/>
              </p:cNvSpPr>
              <p:nvPr/>
            </p:nvSpPr>
            <p:spPr bwMode="auto">
              <a:xfrm>
                <a:off x="3251" y="1824"/>
                <a:ext cx="617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+V:</a:t>
                </a:r>
                <a:r>
                  <a:rPr lang="el-GR" sz="2800">
                    <a:latin typeface="Comic Sans MS" pitchFamily="66" charset="0"/>
                  </a:rPr>
                  <a:t>ε</a:t>
                </a:r>
              </a:p>
            </p:txBody>
          </p:sp>
          <p:sp>
            <p:nvSpPr>
              <p:cNvPr id="18501" name="Text Box 132"/>
              <p:cNvSpPr txBox="1">
                <a:spLocks noChangeArrowheads="1"/>
              </p:cNvSpPr>
              <p:nvPr/>
            </p:nvSpPr>
            <p:spPr bwMode="auto">
              <a:xfrm>
                <a:off x="1619" y="1394"/>
                <a:ext cx="325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1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8502" name="Text Box 133"/>
              <p:cNvSpPr txBox="1">
                <a:spLocks noChangeArrowheads="1"/>
              </p:cNvSpPr>
              <p:nvPr/>
            </p:nvSpPr>
            <p:spPr bwMode="auto">
              <a:xfrm>
                <a:off x="803" y="1394"/>
                <a:ext cx="325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0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8503" name="Text Box 134"/>
              <p:cNvSpPr txBox="1">
                <a:spLocks noChangeArrowheads="1"/>
              </p:cNvSpPr>
              <p:nvPr/>
            </p:nvSpPr>
            <p:spPr bwMode="auto">
              <a:xfrm>
                <a:off x="2387" y="1394"/>
                <a:ext cx="325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2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8504" name="Text Box 135"/>
              <p:cNvSpPr txBox="1">
                <a:spLocks noChangeArrowheads="1"/>
              </p:cNvSpPr>
              <p:nvPr/>
            </p:nvSpPr>
            <p:spPr bwMode="auto">
              <a:xfrm>
                <a:off x="3203" y="1394"/>
                <a:ext cx="325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3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8505" name="Text Box 136"/>
              <p:cNvSpPr txBox="1">
                <a:spLocks noChangeArrowheads="1"/>
              </p:cNvSpPr>
              <p:nvPr/>
            </p:nvSpPr>
            <p:spPr bwMode="auto">
              <a:xfrm>
                <a:off x="4019" y="1394"/>
                <a:ext cx="325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4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8506" name="Text Box 137"/>
              <p:cNvSpPr txBox="1">
                <a:spLocks noChangeArrowheads="1"/>
              </p:cNvSpPr>
              <p:nvPr/>
            </p:nvSpPr>
            <p:spPr bwMode="auto">
              <a:xfrm>
                <a:off x="4019" y="1728"/>
                <a:ext cx="325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5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8507" name="Text Box 138"/>
              <p:cNvSpPr txBox="1">
                <a:spLocks noChangeArrowheads="1"/>
              </p:cNvSpPr>
              <p:nvPr/>
            </p:nvSpPr>
            <p:spPr bwMode="auto">
              <a:xfrm>
                <a:off x="4787" y="1394"/>
                <a:ext cx="325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6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8508" name="Text Box 139"/>
              <p:cNvSpPr txBox="1">
                <a:spLocks noChangeArrowheads="1"/>
              </p:cNvSpPr>
              <p:nvPr/>
            </p:nvSpPr>
            <p:spPr bwMode="auto">
              <a:xfrm>
                <a:off x="4835" y="1775"/>
                <a:ext cx="325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7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8509" name="Oval 140"/>
              <p:cNvSpPr>
                <a:spLocks noChangeArrowheads="1"/>
              </p:cNvSpPr>
              <p:nvPr/>
            </p:nvSpPr>
            <p:spPr bwMode="auto">
              <a:xfrm>
                <a:off x="4835" y="1440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0" name="Oval 141"/>
              <p:cNvSpPr>
                <a:spLocks noChangeArrowheads="1"/>
              </p:cNvSpPr>
              <p:nvPr/>
            </p:nvSpPr>
            <p:spPr bwMode="auto">
              <a:xfrm>
                <a:off x="4835" y="1824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475" name="Date Placeholder 89"/>
          <p:cNvSpPr>
            <a:spLocks noGrp="1"/>
          </p:cNvSpPr>
          <p:nvPr>
            <p:ph type="dt" sz="quarter" idx="10"/>
          </p:nvPr>
        </p:nvSpPr>
        <p:spPr>
          <a:xfrm>
            <a:off x="304800" y="6400800"/>
            <a:ext cx="1905000" cy="457200"/>
          </a:xfrm>
          <a:noFill/>
        </p:spPr>
        <p:txBody>
          <a:bodyPr/>
          <a:lstStyle/>
          <a:p>
            <a:fld id="{FB890A00-F941-4616-BFBC-AD6A4C793429}" type="datetime1">
              <a:rPr lang="en-US" smtClean="0"/>
              <a:t>1/9/2019</a:t>
            </a:fld>
            <a:endParaRPr lang="en-US"/>
          </a:p>
        </p:txBody>
      </p:sp>
      <p:sp>
        <p:nvSpPr>
          <p:cNvPr id="18476" name="Slide Number Placeholder 9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979C34-B7AC-488F-A8F8-C8AE6975EC22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8477" name="Footer Placeholder 91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2895600" cy="457200"/>
          </a:xfrm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34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1525" y="2301875"/>
              <a:ext cx="20638" cy="446088"/>
            </p14:xfrm>
          </p:contentPart>
        </mc:Choice>
        <mc:Fallback xmlns="">
          <p:pic>
            <p:nvPicPr>
              <p:cNvPr id="18434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5370" y="2299355"/>
                <a:ext cx="29328" cy="4550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435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1788" y="2479675"/>
              <a:ext cx="26987" cy="304800"/>
            </p14:xfrm>
          </p:contentPart>
        </mc:Choice>
        <mc:Fallback xmlns="">
          <p:pic>
            <p:nvPicPr>
              <p:cNvPr id="18435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67470" y="2477156"/>
                <a:ext cx="35623" cy="311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436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2025" y="2444750"/>
              <a:ext cx="298450" cy="301625"/>
            </p14:xfrm>
          </p:contentPart>
        </mc:Choice>
        <mc:Fallback xmlns="">
          <p:pic>
            <p:nvPicPr>
              <p:cNvPr id="18436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95185" y="2437543"/>
                <a:ext cx="311770" cy="31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437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32288" y="2216150"/>
              <a:ext cx="382587" cy="230188"/>
            </p14:xfrm>
          </p:contentPart>
        </mc:Choice>
        <mc:Fallback xmlns="">
          <p:pic>
            <p:nvPicPr>
              <p:cNvPr id="18437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29769" y="2213268"/>
                <a:ext cx="393024" cy="240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438" name="Ink 1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0638" y="2233613"/>
              <a:ext cx="469900" cy="217487"/>
            </p14:xfrm>
          </p:contentPart>
        </mc:Choice>
        <mc:Fallback xmlns="">
          <p:pic>
            <p:nvPicPr>
              <p:cNvPr id="18438" name="Ink 1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97757" y="2226411"/>
                <a:ext cx="480702" cy="232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439" name="Ink 1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1963" y="2698750"/>
              <a:ext cx="412750" cy="206375"/>
            </p14:xfrm>
          </p:contentPart>
        </mc:Choice>
        <mc:Fallback xmlns="">
          <p:pic>
            <p:nvPicPr>
              <p:cNvPr id="18439" name="Ink 1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68005" y="2691907"/>
                <a:ext cx="423546" cy="220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440" name="Ink 1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48250" y="2693988"/>
              <a:ext cx="622300" cy="347662"/>
            </p14:xfrm>
          </p:contentPart>
        </mc:Choice>
        <mc:Fallback xmlns="">
          <p:pic>
            <p:nvPicPr>
              <p:cNvPr id="18440" name="Ink 1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45731" y="2688584"/>
                <a:ext cx="633457" cy="362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441" name="Ink 1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0438" y="5718175"/>
              <a:ext cx="25400" cy="458788"/>
            </p14:xfrm>
          </p:contentPart>
        </mc:Choice>
        <mc:Fallback xmlns="">
          <p:pic>
            <p:nvPicPr>
              <p:cNvPr id="18441" name="Ink 1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22210" y="5711693"/>
                <a:ext cx="40783" cy="46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442" name="Ink 1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6563" y="5848350"/>
              <a:ext cx="20637" cy="266700"/>
            </p14:xfrm>
          </p:contentPart>
        </mc:Choice>
        <mc:Fallback xmlns="">
          <p:pic>
            <p:nvPicPr>
              <p:cNvPr id="18442" name="Ink 1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69322" y="5843311"/>
                <a:ext cx="36567" cy="274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443" name="Ink 1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65538" y="5865813"/>
              <a:ext cx="204787" cy="206375"/>
            </p14:xfrm>
          </p:contentPart>
        </mc:Choice>
        <mc:Fallback xmlns="">
          <p:pic>
            <p:nvPicPr>
              <p:cNvPr id="18443" name="Ink 1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59779" y="5856449"/>
                <a:ext cx="214145" cy="224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444" name="Ink 1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7538" y="5849938"/>
              <a:ext cx="212725" cy="258762"/>
            </p14:xfrm>
          </p:contentPart>
        </mc:Choice>
        <mc:Fallback xmlns="">
          <p:pic>
            <p:nvPicPr>
              <p:cNvPr id="18444" name="Ink 1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23579" y="5844540"/>
                <a:ext cx="225323" cy="273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445" name="Ink 1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54488" y="2517775"/>
              <a:ext cx="2398712" cy="30163"/>
            </p14:xfrm>
          </p:contentPart>
        </mc:Choice>
        <mc:Fallback xmlns="">
          <p:pic>
            <p:nvPicPr>
              <p:cNvPr id="18445" name="Ink 1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151968" y="2509157"/>
                <a:ext cx="2403752" cy="4596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41" y="126395"/>
            <a:ext cx="8632388" cy="1143000"/>
          </a:xfrm>
        </p:spPr>
        <p:txBody>
          <a:bodyPr/>
          <a:lstStyle/>
          <a:p>
            <a:r>
              <a:rPr lang="en-CA" dirty="0" smtClean="0"/>
              <a:t>503 Initial Survey (2019) </a:t>
            </a:r>
            <a:r>
              <a:rPr lang="en-CA" sz="2400" dirty="0" err="1" smtClean="0"/>
              <a:t>avg</a:t>
            </a:r>
            <a:r>
              <a:rPr lang="en-CA" sz="2400" dirty="0" smtClean="0"/>
              <a:t> and </a:t>
            </a:r>
            <a:r>
              <a:rPr lang="en-CA" sz="2400" dirty="0" err="1" smtClean="0"/>
              <a:t>sd</a:t>
            </a:r>
            <a:endParaRPr lang="en-C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358004"/>
              </p:ext>
            </p:extLst>
          </p:nvPr>
        </p:nvGraphicFramePr>
        <p:xfrm>
          <a:off x="94195" y="4491530"/>
          <a:ext cx="8670334" cy="1359345"/>
        </p:xfrm>
        <a:graphic>
          <a:graphicData uri="http://schemas.openxmlformats.org/drawingml/2006/table">
            <a:tbl>
              <a:tblPr/>
              <a:tblGrid>
                <a:gridCol w="788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8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8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82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82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82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82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82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82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67533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Neural Nets, Deep Learning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Context-Free Grammar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Probabilistic Context-Free Grammar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First-Order Logics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Statistical Relational Models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Dynamic Programming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Search Algorithms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Java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Python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Linguistics</a:t>
                      </a:r>
                      <a:endParaRPr lang="en-CA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Linear Alg.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7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727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038C4B-3C02-4141-974E-837A33842157}" type="datetime1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CF365-D4E7-4C98-9B52-6ADDFCC631D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8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554654"/>
              </p:ext>
            </p:extLst>
          </p:nvPr>
        </p:nvGraphicFramePr>
        <p:xfrm>
          <a:off x="132141" y="1666920"/>
          <a:ext cx="8879717" cy="1638805"/>
        </p:xfrm>
        <a:graphic>
          <a:graphicData uri="http://schemas.openxmlformats.org/drawingml/2006/table">
            <a:tbl>
              <a:tblPr/>
              <a:tblGrid>
                <a:gridCol w="781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6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9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36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1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1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1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15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15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138425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Regular Expressions &amp; Finite State Automata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Finite State Transducers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Hidden-Markov Models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Conditional Probability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Bayes' Rule/Theorem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Entropy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Supervised </a:t>
                      </a:r>
                      <a:r>
                        <a:rPr lang="en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Classification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Unsupervised Learning (e.g., clustering)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Graphical Models: Bayesian Networks, HMM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Graphical Models: CRFs, LDA topic models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259"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259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785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Examples </a:t>
            </a:r>
            <a:br>
              <a:rPr lang="en-US" sz="3200" smtClean="0"/>
            </a:br>
            <a:r>
              <a:rPr lang="en-US" sz="3200" smtClean="0"/>
              <a:t>(as a recognizer and a generator)</a:t>
            </a:r>
          </a:p>
        </p:txBody>
      </p:sp>
      <p:grpSp>
        <p:nvGrpSpPr>
          <p:cNvPr id="19460" name="Group 3"/>
          <p:cNvGrpSpPr>
            <a:grpSpLocks/>
          </p:cNvGrpSpPr>
          <p:nvPr/>
        </p:nvGrpSpPr>
        <p:grpSpPr bwMode="auto">
          <a:xfrm>
            <a:off x="1676400" y="3352800"/>
            <a:ext cx="5715000" cy="838200"/>
            <a:chOff x="1152" y="3072"/>
            <a:chExt cx="3360" cy="528"/>
          </a:xfrm>
        </p:grpSpPr>
        <p:sp>
          <p:nvSpPr>
            <p:cNvPr id="19537" name="Rectangle 4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8" name="Line 5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9" name="Line 6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40" name="Line 7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41" name="Line 8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42" name="Line 9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43" name="Line 10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44" name="Line 11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9461" name="Rectangle 12"/>
          <p:cNvSpPr>
            <a:spLocks noChangeArrowheads="1"/>
          </p:cNvSpPr>
          <p:nvPr/>
        </p:nvSpPr>
        <p:spPr bwMode="auto">
          <a:xfrm>
            <a:off x="1600200" y="2366963"/>
            <a:ext cx="5791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Line 13"/>
          <p:cNvSpPr>
            <a:spLocks noChangeShapeType="1"/>
          </p:cNvSpPr>
          <p:nvPr/>
        </p:nvSpPr>
        <p:spPr bwMode="auto">
          <a:xfrm>
            <a:off x="2427288" y="23669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63" name="Line 14"/>
          <p:cNvSpPr>
            <a:spLocks noChangeShapeType="1"/>
          </p:cNvSpPr>
          <p:nvPr/>
        </p:nvSpPr>
        <p:spPr bwMode="auto">
          <a:xfrm>
            <a:off x="3254375" y="23669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64" name="Line 15"/>
          <p:cNvSpPr>
            <a:spLocks noChangeShapeType="1"/>
          </p:cNvSpPr>
          <p:nvPr/>
        </p:nvSpPr>
        <p:spPr bwMode="auto">
          <a:xfrm>
            <a:off x="4081463" y="23669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65" name="Line 16"/>
          <p:cNvSpPr>
            <a:spLocks noChangeShapeType="1"/>
          </p:cNvSpPr>
          <p:nvPr/>
        </p:nvSpPr>
        <p:spPr bwMode="auto">
          <a:xfrm>
            <a:off x="4910138" y="23669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66" name="Line 17"/>
          <p:cNvSpPr>
            <a:spLocks noChangeShapeType="1"/>
          </p:cNvSpPr>
          <p:nvPr/>
        </p:nvSpPr>
        <p:spPr bwMode="auto">
          <a:xfrm>
            <a:off x="5791200" y="23669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67" name="Line 18"/>
          <p:cNvSpPr>
            <a:spLocks noChangeShapeType="1"/>
          </p:cNvSpPr>
          <p:nvPr/>
        </p:nvSpPr>
        <p:spPr bwMode="auto">
          <a:xfrm>
            <a:off x="6564313" y="23669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68" name="Line 19"/>
          <p:cNvSpPr>
            <a:spLocks noChangeShapeType="1"/>
          </p:cNvSpPr>
          <p:nvPr/>
        </p:nvSpPr>
        <p:spPr bwMode="auto">
          <a:xfrm>
            <a:off x="7391400" y="23669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19469" name="Group 20"/>
          <p:cNvGrpSpPr>
            <a:grpSpLocks/>
          </p:cNvGrpSpPr>
          <p:nvPr/>
        </p:nvGrpSpPr>
        <p:grpSpPr bwMode="auto">
          <a:xfrm>
            <a:off x="1981200" y="5487988"/>
            <a:ext cx="5334000" cy="838200"/>
            <a:chOff x="1152" y="3072"/>
            <a:chExt cx="3360" cy="528"/>
          </a:xfrm>
        </p:grpSpPr>
        <p:sp>
          <p:nvSpPr>
            <p:cNvPr id="19529" name="Rectangle 21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0" name="Line 22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1" name="Line 23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2" name="Line 24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3" name="Line 25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4" name="Line 26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5" name="Line 27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6" name="Line 28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9470" name="Rectangle 29"/>
          <p:cNvSpPr>
            <a:spLocks noChangeArrowheads="1"/>
          </p:cNvSpPr>
          <p:nvPr/>
        </p:nvSpPr>
        <p:spPr bwMode="auto">
          <a:xfrm>
            <a:off x="1916113" y="4495800"/>
            <a:ext cx="57150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Line 30"/>
          <p:cNvSpPr>
            <a:spLocks noChangeShapeType="1"/>
          </p:cNvSpPr>
          <p:nvPr/>
        </p:nvSpPr>
        <p:spPr bwMode="auto">
          <a:xfrm>
            <a:off x="2732088" y="4495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72" name="Line 31"/>
          <p:cNvSpPr>
            <a:spLocks noChangeShapeType="1"/>
          </p:cNvSpPr>
          <p:nvPr/>
        </p:nvSpPr>
        <p:spPr bwMode="auto">
          <a:xfrm>
            <a:off x="3549650" y="4495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73" name="Line 32"/>
          <p:cNvSpPr>
            <a:spLocks noChangeShapeType="1"/>
          </p:cNvSpPr>
          <p:nvPr/>
        </p:nvSpPr>
        <p:spPr bwMode="auto">
          <a:xfrm>
            <a:off x="4365625" y="4495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74" name="Line 33"/>
          <p:cNvSpPr>
            <a:spLocks noChangeShapeType="1"/>
          </p:cNvSpPr>
          <p:nvPr/>
        </p:nvSpPr>
        <p:spPr bwMode="auto">
          <a:xfrm>
            <a:off x="5116513" y="4495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75" name="Line 34"/>
          <p:cNvSpPr>
            <a:spLocks noChangeShapeType="1"/>
          </p:cNvSpPr>
          <p:nvPr/>
        </p:nvSpPr>
        <p:spPr bwMode="auto">
          <a:xfrm>
            <a:off x="5997575" y="4495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76" name="Line 35"/>
          <p:cNvSpPr>
            <a:spLocks noChangeShapeType="1"/>
          </p:cNvSpPr>
          <p:nvPr/>
        </p:nvSpPr>
        <p:spPr bwMode="auto">
          <a:xfrm>
            <a:off x="6815138" y="4495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77" name="Line 36"/>
          <p:cNvSpPr>
            <a:spLocks noChangeShapeType="1"/>
          </p:cNvSpPr>
          <p:nvPr/>
        </p:nvSpPr>
        <p:spPr bwMode="auto">
          <a:xfrm>
            <a:off x="7631113" y="4495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78" name="Text Box 37"/>
          <p:cNvSpPr txBox="1">
            <a:spLocks noChangeArrowheads="1"/>
          </p:cNvSpPr>
          <p:nvPr/>
        </p:nvSpPr>
        <p:spPr bwMode="auto">
          <a:xfrm>
            <a:off x="1828800" y="3505200"/>
            <a:ext cx="280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l</a:t>
            </a:r>
          </a:p>
        </p:txBody>
      </p:sp>
      <p:sp>
        <p:nvSpPr>
          <p:cNvPr id="19479" name="Text Box 38"/>
          <p:cNvSpPr txBox="1">
            <a:spLocks noChangeArrowheads="1"/>
          </p:cNvSpPr>
          <p:nvPr/>
        </p:nvSpPr>
        <p:spPr bwMode="auto">
          <a:xfrm>
            <a:off x="2667000" y="3505200"/>
            <a:ext cx="284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i</a:t>
            </a:r>
          </a:p>
        </p:txBody>
      </p:sp>
      <p:sp>
        <p:nvSpPr>
          <p:cNvPr id="19480" name="Text Box 39"/>
          <p:cNvSpPr txBox="1">
            <a:spLocks noChangeArrowheads="1"/>
          </p:cNvSpPr>
          <p:nvPr/>
        </p:nvSpPr>
        <p:spPr bwMode="auto">
          <a:xfrm>
            <a:off x="3352800" y="35052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e</a:t>
            </a:r>
          </a:p>
        </p:txBody>
      </p:sp>
      <p:sp>
        <p:nvSpPr>
          <p:cNvPr id="19481" name="Text Box 40"/>
          <p:cNvSpPr txBox="1">
            <a:spLocks noChangeArrowheads="1"/>
          </p:cNvSpPr>
          <p:nvPr/>
        </p:nvSpPr>
        <p:spPr bwMode="auto">
          <a:xfrm>
            <a:off x="4191000" y="3505200"/>
            <a:ext cx="357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s</a:t>
            </a:r>
          </a:p>
        </p:txBody>
      </p:sp>
      <p:sp>
        <p:nvSpPr>
          <p:cNvPr id="19482" name="Text Box 41"/>
          <p:cNvSpPr txBox="1">
            <a:spLocks noChangeArrowheads="1"/>
          </p:cNvSpPr>
          <p:nvPr/>
        </p:nvSpPr>
        <p:spPr bwMode="auto">
          <a:xfrm>
            <a:off x="4038600" y="2519363"/>
            <a:ext cx="641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+V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19483" name="Text Box 42"/>
          <p:cNvSpPr txBox="1">
            <a:spLocks noChangeArrowheads="1"/>
          </p:cNvSpPr>
          <p:nvPr/>
        </p:nvSpPr>
        <p:spPr bwMode="auto">
          <a:xfrm>
            <a:off x="4800600" y="2519363"/>
            <a:ext cx="1106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+3SG</a:t>
            </a:r>
          </a:p>
        </p:txBody>
      </p:sp>
      <p:sp>
        <p:nvSpPr>
          <p:cNvPr id="19484" name="Text Box 43"/>
          <p:cNvSpPr txBox="1">
            <a:spLocks noChangeArrowheads="1"/>
          </p:cNvSpPr>
          <p:nvPr/>
        </p:nvSpPr>
        <p:spPr bwMode="auto">
          <a:xfrm>
            <a:off x="1828800" y="2519363"/>
            <a:ext cx="280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l</a:t>
            </a:r>
          </a:p>
        </p:txBody>
      </p:sp>
      <p:sp>
        <p:nvSpPr>
          <p:cNvPr id="19485" name="Text Box 44"/>
          <p:cNvSpPr txBox="1">
            <a:spLocks noChangeArrowheads="1"/>
          </p:cNvSpPr>
          <p:nvPr/>
        </p:nvSpPr>
        <p:spPr bwMode="auto">
          <a:xfrm>
            <a:off x="2667000" y="2519363"/>
            <a:ext cx="2841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i</a:t>
            </a:r>
          </a:p>
        </p:txBody>
      </p:sp>
      <p:sp>
        <p:nvSpPr>
          <p:cNvPr id="19486" name="Text Box 45"/>
          <p:cNvSpPr txBox="1">
            <a:spLocks noChangeArrowheads="1"/>
          </p:cNvSpPr>
          <p:nvPr/>
        </p:nvSpPr>
        <p:spPr bwMode="auto">
          <a:xfrm>
            <a:off x="3352800" y="2519363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e</a:t>
            </a:r>
          </a:p>
        </p:txBody>
      </p:sp>
      <p:sp>
        <p:nvSpPr>
          <p:cNvPr id="19487" name="Text Box 46"/>
          <p:cNvSpPr txBox="1">
            <a:spLocks noChangeArrowheads="1"/>
          </p:cNvSpPr>
          <p:nvPr/>
        </p:nvSpPr>
        <p:spPr bwMode="auto">
          <a:xfrm>
            <a:off x="315913" y="45720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19488" name="Text Box 47"/>
          <p:cNvSpPr txBox="1">
            <a:spLocks noChangeArrowheads="1"/>
          </p:cNvSpPr>
          <p:nvPr/>
        </p:nvSpPr>
        <p:spPr bwMode="auto">
          <a:xfrm>
            <a:off x="76200" y="2595563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19489" name="Text Box 48"/>
          <p:cNvSpPr txBox="1">
            <a:spLocks noChangeArrowheads="1"/>
          </p:cNvSpPr>
          <p:nvPr/>
        </p:nvSpPr>
        <p:spPr bwMode="auto">
          <a:xfrm>
            <a:off x="0" y="5564188"/>
            <a:ext cx="175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19490" name="Text Box 49"/>
          <p:cNvSpPr txBox="1">
            <a:spLocks noChangeArrowheads="1"/>
          </p:cNvSpPr>
          <p:nvPr/>
        </p:nvSpPr>
        <p:spPr bwMode="auto">
          <a:xfrm>
            <a:off x="0" y="35052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19491" name="Line 50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19492" name="Group 51"/>
          <p:cNvGrpSpPr>
            <a:grpSpLocks/>
          </p:cNvGrpSpPr>
          <p:nvPr/>
        </p:nvGrpSpPr>
        <p:grpSpPr bwMode="auto">
          <a:xfrm>
            <a:off x="2371725" y="1076325"/>
            <a:ext cx="6335713" cy="1539875"/>
            <a:chOff x="803" y="960"/>
            <a:chExt cx="4359" cy="1811"/>
          </a:xfrm>
        </p:grpSpPr>
        <p:sp>
          <p:nvSpPr>
            <p:cNvPr id="19496" name="Text Box 52"/>
            <p:cNvSpPr txBox="1">
              <a:spLocks noChangeArrowheads="1"/>
            </p:cNvSpPr>
            <p:nvPr/>
          </p:nvSpPr>
          <p:spPr bwMode="auto">
            <a:xfrm>
              <a:off x="4176" y="2160"/>
              <a:ext cx="986" cy="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+3SG:s</a:t>
              </a:r>
            </a:p>
          </p:txBody>
        </p:sp>
        <p:grpSp>
          <p:nvGrpSpPr>
            <p:cNvPr id="19497" name="Group 53"/>
            <p:cNvGrpSpPr>
              <a:grpSpLocks/>
            </p:cNvGrpSpPr>
            <p:nvPr/>
          </p:nvGrpSpPr>
          <p:grpSpPr bwMode="auto">
            <a:xfrm>
              <a:off x="803" y="960"/>
              <a:ext cx="4357" cy="1474"/>
              <a:chOff x="803" y="960"/>
              <a:chExt cx="4357" cy="1474"/>
            </a:xfrm>
          </p:grpSpPr>
          <p:sp>
            <p:nvSpPr>
              <p:cNvPr id="19498" name="Oval 54"/>
              <p:cNvSpPr>
                <a:spLocks noChangeArrowheads="1"/>
              </p:cNvSpPr>
              <p:nvPr/>
            </p:nvSpPr>
            <p:spPr bwMode="auto">
              <a:xfrm>
                <a:off x="803" y="1392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9" name="Oval 55"/>
              <p:cNvSpPr>
                <a:spLocks noChangeArrowheads="1"/>
              </p:cNvSpPr>
              <p:nvPr/>
            </p:nvSpPr>
            <p:spPr bwMode="auto">
              <a:xfrm>
                <a:off x="1620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0" name="Oval 56"/>
              <p:cNvSpPr>
                <a:spLocks noChangeArrowheads="1"/>
              </p:cNvSpPr>
              <p:nvPr/>
            </p:nvSpPr>
            <p:spPr bwMode="auto">
              <a:xfrm>
                <a:off x="2396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1" name="Oval 57"/>
              <p:cNvSpPr>
                <a:spLocks noChangeArrowheads="1"/>
              </p:cNvSpPr>
              <p:nvPr/>
            </p:nvSpPr>
            <p:spPr bwMode="auto">
              <a:xfrm>
                <a:off x="3237" y="1397"/>
                <a:ext cx="261" cy="28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2" name="Oval 58"/>
              <p:cNvSpPr>
                <a:spLocks noChangeArrowheads="1"/>
              </p:cNvSpPr>
              <p:nvPr/>
            </p:nvSpPr>
            <p:spPr bwMode="auto">
              <a:xfrm>
                <a:off x="4014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3" name="Oval 59"/>
              <p:cNvSpPr>
                <a:spLocks noChangeArrowheads="1"/>
              </p:cNvSpPr>
              <p:nvPr/>
            </p:nvSpPr>
            <p:spPr bwMode="auto">
              <a:xfrm>
                <a:off x="4790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9504" name="AutoShape 60"/>
              <p:cNvCxnSpPr>
                <a:cxnSpLocks noChangeShapeType="1"/>
                <a:stCxn id="19498" idx="0"/>
                <a:endCxn id="19499" idx="1"/>
              </p:cNvCxnSpPr>
              <p:nvPr/>
            </p:nvCxnSpPr>
            <p:spPr bwMode="auto">
              <a:xfrm rot="5400000" flipV="1">
                <a:off x="1293" y="1070"/>
                <a:ext cx="53" cy="698"/>
              </a:xfrm>
              <a:prstGeom prst="curvedConnector3">
                <a:avLst>
                  <a:gd name="adj1" fmla="val -271699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9505" name="Text Box 61"/>
              <p:cNvSpPr txBox="1">
                <a:spLocks noChangeArrowheads="1"/>
              </p:cNvSpPr>
              <p:nvPr/>
            </p:nvSpPr>
            <p:spPr bwMode="auto">
              <a:xfrm>
                <a:off x="1153" y="975"/>
                <a:ext cx="365" cy="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l:l</a:t>
                </a:r>
              </a:p>
            </p:txBody>
          </p:sp>
          <p:sp>
            <p:nvSpPr>
              <p:cNvPr id="19506" name="Text Box 62"/>
              <p:cNvSpPr txBox="1">
                <a:spLocks noChangeArrowheads="1"/>
              </p:cNvSpPr>
              <p:nvPr/>
            </p:nvSpPr>
            <p:spPr bwMode="auto">
              <a:xfrm>
                <a:off x="1994" y="975"/>
                <a:ext cx="370" cy="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i:i</a:t>
                </a:r>
              </a:p>
            </p:txBody>
          </p:sp>
          <p:sp>
            <p:nvSpPr>
              <p:cNvPr id="19507" name="Text Box 63"/>
              <p:cNvSpPr txBox="1">
                <a:spLocks noChangeArrowheads="1"/>
              </p:cNvSpPr>
              <p:nvPr/>
            </p:nvSpPr>
            <p:spPr bwMode="auto">
              <a:xfrm>
                <a:off x="2835" y="975"/>
                <a:ext cx="505" cy="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e:e</a:t>
                </a:r>
              </a:p>
            </p:txBody>
          </p:sp>
          <p:sp>
            <p:nvSpPr>
              <p:cNvPr id="19508" name="Text Box 64"/>
              <p:cNvSpPr txBox="1">
                <a:spLocks noChangeArrowheads="1"/>
              </p:cNvSpPr>
              <p:nvPr/>
            </p:nvSpPr>
            <p:spPr bwMode="auto">
              <a:xfrm>
                <a:off x="3522" y="992"/>
                <a:ext cx="701" cy="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+N:</a:t>
                </a:r>
                <a:r>
                  <a:rPr lang="el-GR" sz="2800">
                    <a:latin typeface="Comic Sans MS" pitchFamily="66" charset="0"/>
                  </a:rPr>
                  <a:t>ε</a:t>
                </a:r>
              </a:p>
            </p:txBody>
          </p:sp>
          <p:sp>
            <p:nvSpPr>
              <p:cNvPr id="19509" name="Text Box 65"/>
              <p:cNvSpPr txBox="1">
                <a:spLocks noChangeArrowheads="1"/>
              </p:cNvSpPr>
              <p:nvPr/>
            </p:nvSpPr>
            <p:spPr bwMode="auto">
              <a:xfrm>
                <a:off x="4272" y="960"/>
                <a:ext cx="766" cy="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+PL:s</a:t>
                </a:r>
              </a:p>
            </p:txBody>
          </p:sp>
          <p:cxnSp>
            <p:nvCxnSpPr>
              <p:cNvPr id="19510" name="AutoShape 66"/>
              <p:cNvCxnSpPr>
                <a:cxnSpLocks noChangeShapeType="1"/>
              </p:cNvCxnSpPr>
              <p:nvPr/>
            </p:nvCxnSpPr>
            <p:spPr bwMode="auto">
              <a:xfrm rot="5400000" flipV="1">
                <a:off x="2102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11" name="AutoShape 67"/>
              <p:cNvCxnSpPr>
                <a:cxnSpLocks noChangeShapeType="1"/>
              </p:cNvCxnSpPr>
              <p:nvPr/>
            </p:nvCxnSpPr>
            <p:spPr bwMode="auto">
              <a:xfrm rot="5400000" flipV="1">
                <a:off x="2931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12" name="AutoShape 68"/>
              <p:cNvCxnSpPr>
                <a:cxnSpLocks noChangeShapeType="1"/>
              </p:cNvCxnSpPr>
              <p:nvPr/>
            </p:nvCxnSpPr>
            <p:spPr bwMode="auto">
              <a:xfrm rot="5400000" flipV="1">
                <a:off x="3760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13" name="AutoShape 69"/>
              <p:cNvCxnSpPr>
                <a:cxnSpLocks noChangeShapeType="1"/>
              </p:cNvCxnSpPr>
              <p:nvPr/>
            </p:nvCxnSpPr>
            <p:spPr bwMode="auto">
              <a:xfrm rot="5400000" flipV="1">
                <a:off x="4589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9514" name="Oval 70"/>
              <p:cNvSpPr>
                <a:spLocks noChangeArrowheads="1"/>
              </p:cNvSpPr>
              <p:nvPr/>
            </p:nvSpPr>
            <p:spPr bwMode="auto">
              <a:xfrm>
                <a:off x="4019" y="1728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5" name="Oval 71"/>
              <p:cNvSpPr>
                <a:spLocks noChangeArrowheads="1"/>
              </p:cNvSpPr>
              <p:nvPr/>
            </p:nvSpPr>
            <p:spPr bwMode="auto">
              <a:xfrm>
                <a:off x="4787" y="1776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9516" name="AutoShape 72"/>
              <p:cNvCxnSpPr>
                <a:cxnSpLocks noChangeShapeType="1"/>
                <a:endCxn id="19514" idx="2"/>
              </p:cNvCxnSpPr>
              <p:nvPr/>
            </p:nvCxnSpPr>
            <p:spPr bwMode="auto">
              <a:xfrm>
                <a:off x="3347" y="1704"/>
                <a:ext cx="672" cy="190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17" name="AutoShape 73"/>
              <p:cNvCxnSpPr>
                <a:cxnSpLocks noChangeShapeType="1"/>
              </p:cNvCxnSpPr>
              <p:nvPr/>
            </p:nvCxnSpPr>
            <p:spPr bwMode="auto">
              <a:xfrm rot="5400000" flipV="1">
                <a:off x="4550" y="1677"/>
                <a:ext cx="46" cy="724"/>
              </a:xfrm>
              <a:prstGeom prst="curvedConnector3">
                <a:avLst>
                  <a:gd name="adj1" fmla="val 417389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9518" name="Text Box 74"/>
              <p:cNvSpPr txBox="1">
                <a:spLocks noChangeArrowheads="1"/>
              </p:cNvSpPr>
              <p:nvPr/>
            </p:nvSpPr>
            <p:spPr bwMode="auto">
              <a:xfrm>
                <a:off x="3251" y="1824"/>
                <a:ext cx="667" cy="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+V:</a:t>
                </a:r>
                <a:r>
                  <a:rPr lang="el-GR" sz="2800">
                    <a:latin typeface="Comic Sans MS" pitchFamily="66" charset="0"/>
                  </a:rPr>
                  <a:t>ε</a:t>
                </a:r>
              </a:p>
            </p:txBody>
          </p:sp>
          <p:sp>
            <p:nvSpPr>
              <p:cNvPr id="19519" name="Text Box 75"/>
              <p:cNvSpPr txBox="1">
                <a:spLocks noChangeArrowheads="1"/>
              </p:cNvSpPr>
              <p:nvPr/>
            </p:nvSpPr>
            <p:spPr bwMode="auto">
              <a:xfrm>
                <a:off x="1619" y="1391"/>
                <a:ext cx="325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1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9520" name="Text Box 76"/>
              <p:cNvSpPr txBox="1">
                <a:spLocks noChangeArrowheads="1"/>
              </p:cNvSpPr>
              <p:nvPr/>
            </p:nvSpPr>
            <p:spPr bwMode="auto">
              <a:xfrm>
                <a:off x="803" y="1391"/>
                <a:ext cx="325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0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9521" name="Text Box 77"/>
              <p:cNvSpPr txBox="1">
                <a:spLocks noChangeArrowheads="1"/>
              </p:cNvSpPr>
              <p:nvPr/>
            </p:nvSpPr>
            <p:spPr bwMode="auto">
              <a:xfrm>
                <a:off x="2387" y="1391"/>
                <a:ext cx="325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2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9522" name="Text Box 78"/>
              <p:cNvSpPr txBox="1">
                <a:spLocks noChangeArrowheads="1"/>
              </p:cNvSpPr>
              <p:nvPr/>
            </p:nvSpPr>
            <p:spPr bwMode="auto">
              <a:xfrm>
                <a:off x="3203" y="1391"/>
                <a:ext cx="325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3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9523" name="Text Box 79"/>
              <p:cNvSpPr txBox="1">
                <a:spLocks noChangeArrowheads="1"/>
              </p:cNvSpPr>
              <p:nvPr/>
            </p:nvSpPr>
            <p:spPr bwMode="auto">
              <a:xfrm>
                <a:off x="4019" y="1391"/>
                <a:ext cx="325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4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9524" name="Text Box 80"/>
              <p:cNvSpPr txBox="1">
                <a:spLocks noChangeArrowheads="1"/>
              </p:cNvSpPr>
              <p:nvPr/>
            </p:nvSpPr>
            <p:spPr bwMode="auto">
              <a:xfrm>
                <a:off x="4019" y="1729"/>
                <a:ext cx="325" cy="5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5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9525" name="Text Box 81"/>
              <p:cNvSpPr txBox="1">
                <a:spLocks noChangeArrowheads="1"/>
              </p:cNvSpPr>
              <p:nvPr/>
            </p:nvSpPr>
            <p:spPr bwMode="auto">
              <a:xfrm>
                <a:off x="4788" y="1391"/>
                <a:ext cx="324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6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9526" name="Text Box 82"/>
              <p:cNvSpPr txBox="1">
                <a:spLocks noChangeArrowheads="1"/>
              </p:cNvSpPr>
              <p:nvPr/>
            </p:nvSpPr>
            <p:spPr bwMode="auto">
              <a:xfrm>
                <a:off x="4835" y="1776"/>
                <a:ext cx="325" cy="5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7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9527" name="Oval 83"/>
              <p:cNvSpPr>
                <a:spLocks noChangeArrowheads="1"/>
              </p:cNvSpPr>
              <p:nvPr/>
            </p:nvSpPr>
            <p:spPr bwMode="auto">
              <a:xfrm>
                <a:off x="4835" y="1440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8" name="Oval 84"/>
              <p:cNvSpPr>
                <a:spLocks noChangeArrowheads="1"/>
              </p:cNvSpPr>
              <p:nvPr/>
            </p:nvSpPr>
            <p:spPr bwMode="auto">
              <a:xfrm>
                <a:off x="4835" y="1824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493" name="Date Placeholder 84"/>
          <p:cNvSpPr>
            <a:spLocks noGrp="1"/>
          </p:cNvSpPr>
          <p:nvPr>
            <p:ph type="dt" sz="quarter" idx="10"/>
          </p:nvPr>
        </p:nvSpPr>
        <p:spPr>
          <a:xfrm>
            <a:off x="0" y="6400800"/>
            <a:ext cx="1905000" cy="457200"/>
          </a:xfrm>
          <a:noFill/>
        </p:spPr>
        <p:txBody>
          <a:bodyPr/>
          <a:lstStyle/>
          <a:p>
            <a:fld id="{B87D065F-B952-4673-885E-280629827186}" type="datetime1">
              <a:rPr lang="en-US" smtClean="0"/>
              <a:t>1/9/2019</a:t>
            </a:fld>
            <a:endParaRPr lang="en-US"/>
          </a:p>
        </p:txBody>
      </p:sp>
      <p:sp>
        <p:nvSpPr>
          <p:cNvPr id="19494" name="Slide Number Placeholder 85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1905000" cy="457200"/>
          </a:xfrm>
          <a:noFill/>
        </p:spPr>
        <p:txBody>
          <a:bodyPr/>
          <a:lstStyle/>
          <a:p>
            <a:fld id="{299147F6-0DB7-411C-8C8A-EF81BE918C57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9495" name="Footer Placeholder 86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458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38838" y="2198688"/>
              <a:ext cx="658812" cy="1976437"/>
            </p14:xfrm>
          </p:contentPart>
        </mc:Choice>
        <mc:Fallback xmlns="">
          <p:pic>
            <p:nvPicPr>
              <p:cNvPr id="19458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34150" y="2194008"/>
                <a:ext cx="673597" cy="198903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4133A71-47C7-467B-8693-330D1BFC021E}" type="datetime1">
              <a:rPr lang="en-US" smtClean="0"/>
              <a:t>1/9/2019</a:t>
            </a:fld>
            <a:endParaRPr lang="en-US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0DD006-3CDC-42D6-B779-B34C270DF334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4341" name="Freeform 278"/>
          <p:cNvSpPr>
            <a:spLocks/>
          </p:cNvSpPr>
          <p:nvPr/>
        </p:nvSpPr>
        <p:spPr bwMode="auto">
          <a:xfrm>
            <a:off x="1689100" y="3124200"/>
            <a:ext cx="4559300" cy="3189288"/>
          </a:xfrm>
          <a:custGeom>
            <a:avLst/>
            <a:gdLst>
              <a:gd name="T0" fmla="*/ 0 w 2984"/>
              <a:gd name="T1" fmla="*/ 2147483647 h 1961"/>
              <a:gd name="T2" fmla="*/ 2147483647 w 2984"/>
              <a:gd name="T3" fmla="*/ 2147483647 h 1961"/>
              <a:gd name="T4" fmla="*/ 2147483647 w 2984"/>
              <a:gd name="T5" fmla="*/ 2147483647 h 1961"/>
              <a:gd name="T6" fmla="*/ 2147483647 w 2984"/>
              <a:gd name="T7" fmla="*/ 2147483647 h 1961"/>
              <a:gd name="T8" fmla="*/ 2147483647 w 2984"/>
              <a:gd name="T9" fmla="*/ 2147483647 h 1961"/>
              <a:gd name="T10" fmla="*/ 2147483647 w 2984"/>
              <a:gd name="T11" fmla="*/ 2147483647 h 1961"/>
              <a:gd name="T12" fmla="*/ 2147483647 w 2984"/>
              <a:gd name="T13" fmla="*/ 2147483647 h 1961"/>
              <a:gd name="T14" fmla="*/ 2147483647 w 2984"/>
              <a:gd name="T15" fmla="*/ 2147483647 h 1961"/>
              <a:gd name="T16" fmla="*/ 2147483647 w 2984"/>
              <a:gd name="T17" fmla="*/ 2147483647 h 1961"/>
              <a:gd name="T18" fmla="*/ 2147483647 w 2984"/>
              <a:gd name="T19" fmla="*/ 2147483647 h 1961"/>
              <a:gd name="T20" fmla="*/ 2147483647 w 2984"/>
              <a:gd name="T21" fmla="*/ 0 h 1961"/>
              <a:gd name="T22" fmla="*/ 2147483647 w 2984"/>
              <a:gd name="T23" fmla="*/ 2147483647 h 1961"/>
              <a:gd name="T24" fmla="*/ 2147483647 w 2984"/>
              <a:gd name="T25" fmla="*/ 2147483647 h 1961"/>
              <a:gd name="T26" fmla="*/ 2147483647 w 2984"/>
              <a:gd name="T27" fmla="*/ 2147483647 h 1961"/>
              <a:gd name="T28" fmla="*/ 2147483647 w 2984"/>
              <a:gd name="T29" fmla="*/ 2147483647 h 1961"/>
              <a:gd name="T30" fmla="*/ 2147483647 w 2984"/>
              <a:gd name="T31" fmla="*/ 2147483647 h 1961"/>
              <a:gd name="T32" fmla="*/ 2147483647 w 2984"/>
              <a:gd name="T33" fmla="*/ 2147483647 h 1961"/>
              <a:gd name="T34" fmla="*/ 2147483647 w 2984"/>
              <a:gd name="T35" fmla="*/ 2147483647 h 1961"/>
              <a:gd name="T36" fmla="*/ 2147483647 w 2984"/>
              <a:gd name="T37" fmla="*/ 2147483647 h 1961"/>
              <a:gd name="T38" fmla="*/ 2147483647 w 2984"/>
              <a:gd name="T39" fmla="*/ 2147483647 h 1961"/>
              <a:gd name="T40" fmla="*/ 2147483647 w 2984"/>
              <a:gd name="T41" fmla="*/ 2147483647 h 1961"/>
              <a:gd name="T42" fmla="*/ 2147483647 w 2984"/>
              <a:gd name="T43" fmla="*/ 2147483647 h 1961"/>
              <a:gd name="T44" fmla="*/ 2147483647 w 2984"/>
              <a:gd name="T45" fmla="*/ 2147483647 h 1961"/>
              <a:gd name="T46" fmla="*/ 2147483647 w 2984"/>
              <a:gd name="T47" fmla="*/ 2147483647 h 1961"/>
              <a:gd name="T48" fmla="*/ 2147483647 w 2984"/>
              <a:gd name="T49" fmla="*/ 2147483647 h 1961"/>
              <a:gd name="T50" fmla="*/ 2147483647 w 2984"/>
              <a:gd name="T51" fmla="*/ 2147483647 h 1961"/>
              <a:gd name="T52" fmla="*/ 2147483647 w 2984"/>
              <a:gd name="T53" fmla="*/ 2147483647 h 1961"/>
              <a:gd name="T54" fmla="*/ 2147483647 w 2984"/>
              <a:gd name="T55" fmla="*/ 2147483647 h 1961"/>
              <a:gd name="T56" fmla="*/ 2147483647 w 2984"/>
              <a:gd name="T57" fmla="*/ 2147483647 h 1961"/>
              <a:gd name="T58" fmla="*/ 2147483647 w 2984"/>
              <a:gd name="T59" fmla="*/ 2147483647 h 1961"/>
              <a:gd name="T60" fmla="*/ 2147483647 w 2984"/>
              <a:gd name="T61" fmla="*/ 2147483647 h 1961"/>
              <a:gd name="T62" fmla="*/ 2147483647 w 2984"/>
              <a:gd name="T63" fmla="*/ 2147483647 h 1961"/>
              <a:gd name="T64" fmla="*/ 2147483647 w 2984"/>
              <a:gd name="T65" fmla="*/ 2147483647 h 1961"/>
              <a:gd name="T66" fmla="*/ 2147483647 w 2984"/>
              <a:gd name="T67" fmla="*/ 2147483647 h 1961"/>
              <a:gd name="T68" fmla="*/ 2147483647 w 2984"/>
              <a:gd name="T69" fmla="*/ 2147483647 h 1961"/>
              <a:gd name="T70" fmla="*/ 2147483647 w 2984"/>
              <a:gd name="T71" fmla="*/ 2147483647 h 1961"/>
              <a:gd name="T72" fmla="*/ 2147483647 w 2984"/>
              <a:gd name="T73" fmla="*/ 2147483647 h 1961"/>
              <a:gd name="T74" fmla="*/ 2147483647 w 2984"/>
              <a:gd name="T75" fmla="*/ 2147483647 h 1961"/>
              <a:gd name="T76" fmla="*/ 2147483647 w 2984"/>
              <a:gd name="T77" fmla="*/ 2147483647 h 1961"/>
              <a:gd name="T78" fmla="*/ 2147483647 w 2984"/>
              <a:gd name="T79" fmla="*/ 2147483647 h 1961"/>
              <a:gd name="T80" fmla="*/ 2147483647 w 2984"/>
              <a:gd name="T81" fmla="*/ 2147483647 h 1961"/>
              <a:gd name="T82" fmla="*/ 2147483647 w 2984"/>
              <a:gd name="T83" fmla="*/ 2147483647 h 1961"/>
              <a:gd name="T84" fmla="*/ 2147483647 w 2984"/>
              <a:gd name="T85" fmla="*/ 2147483647 h 1961"/>
              <a:gd name="T86" fmla="*/ 2147483647 w 2984"/>
              <a:gd name="T87" fmla="*/ 2147483647 h 1961"/>
              <a:gd name="T88" fmla="*/ 2147483647 w 2984"/>
              <a:gd name="T89" fmla="*/ 2147483647 h 1961"/>
              <a:gd name="T90" fmla="*/ 2147483647 w 2984"/>
              <a:gd name="T91" fmla="*/ 2147483647 h 1961"/>
              <a:gd name="T92" fmla="*/ 2147483647 w 2984"/>
              <a:gd name="T93" fmla="*/ 2147483647 h 1961"/>
              <a:gd name="T94" fmla="*/ 2147483647 w 2984"/>
              <a:gd name="T95" fmla="*/ 2147483647 h 1961"/>
              <a:gd name="T96" fmla="*/ 2147483647 w 2984"/>
              <a:gd name="T97" fmla="*/ 2147483647 h 1961"/>
              <a:gd name="T98" fmla="*/ 2147483647 w 2984"/>
              <a:gd name="T99" fmla="*/ 2147483647 h 1961"/>
              <a:gd name="T100" fmla="*/ 0 w 2984"/>
              <a:gd name="T101" fmla="*/ 2147483647 h 19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984"/>
              <a:gd name="T154" fmla="*/ 0 h 1961"/>
              <a:gd name="T155" fmla="*/ 2984 w 2984"/>
              <a:gd name="T156" fmla="*/ 1961 h 19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984" h="1961">
                <a:moveTo>
                  <a:pt x="0" y="1128"/>
                </a:moveTo>
                <a:cubicBezTo>
                  <a:pt x="63" y="1086"/>
                  <a:pt x="18" y="1125"/>
                  <a:pt x="32" y="976"/>
                </a:cubicBezTo>
                <a:cubicBezTo>
                  <a:pt x="38" y="914"/>
                  <a:pt x="64" y="852"/>
                  <a:pt x="80" y="792"/>
                </a:cubicBezTo>
                <a:cubicBezTo>
                  <a:pt x="94" y="741"/>
                  <a:pt x="115" y="695"/>
                  <a:pt x="136" y="648"/>
                </a:cubicBezTo>
                <a:cubicBezTo>
                  <a:pt x="170" y="570"/>
                  <a:pt x="190" y="485"/>
                  <a:pt x="224" y="408"/>
                </a:cubicBezTo>
                <a:cubicBezTo>
                  <a:pt x="231" y="393"/>
                  <a:pt x="231" y="374"/>
                  <a:pt x="240" y="360"/>
                </a:cubicBezTo>
                <a:cubicBezTo>
                  <a:pt x="268" y="317"/>
                  <a:pt x="297" y="280"/>
                  <a:pt x="328" y="240"/>
                </a:cubicBezTo>
                <a:cubicBezTo>
                  <a:pt x="359" y="200"/>
                  <a:pt x="374" y="156"/>
                  <a:pt x="416" y="128"/>
                </a:cubicBezTo>
                <a:cubicBezTo>
                  <a:pt x="445" y="84"/>
                  <a:pt x="484" y="61"/>
                  <a:pt x="528" y="32"/>
                </a:cubicBezTo>
                <a:cubicBezTo>
                  <a:pt x="536" y="27"/>
                  <a:pt x="544" y="21"/>
                  <a:pt x="552" y="16"/>
                </a:cubicBezTo>
                <a:cubicBezTo>
                  <a:pt x="566" y="7"/>
                  <a:pt x="600" y="0"/>
                  <a:pt x="600" y="0"/>
                </a:cubicBezTo>
                <a:cubicBezTo>
                  <a:pt x="688" y="3"/>
                  <a:pt x="776" y="4"/>
                  <a:pt x="864" y="8"/>
                </a:cubicBezTo>
                <a:cubicBezTo>
                  <a:pt x="923" y="11"/>
                  <a:pt x="925" y="15"/>
                  <a:pt x="976" y="32"/>
                </a:cubicBezTo>
                <a:cubicBezTo>
                  <a:pt x="992" y="37"/>
                  <a:pt x="1024" y="48"/>
                  <a:pt x="1024" y="48"/>
                </a:cubicBezTo>
                <a:cubicBezTo>
                  <a:pt x="1032" y="56"/>
                  <a:pt x="1039" y="65"/>
                  <a:pt x="1048" y="72"/>
                </a:cubicBezTo>
                <a:cubicBezTo>
                  <a:pt x="1055" y="78"/>
                  <a:pt x="1065" y="82"/>
                  <a:pt x="1072" y="88"/>
                </a:cubicBezTo>
                <a:cubicBezTo>
                  <a:pt x="1106" y="118"/>
                  <a:pt x="1131" y="151"/>
                  <a:pt x="1168" y="176"/>
                </a:cubicBezTo>
                <a:cubicBezTo>
                  <a:pt x="1192" y="211"/>
                  <a:pt x="1242" y="221"/>
                  <a:pt x="1280" y="240"/>
                </a:cubicBezTo>
                <a:cubicBezTo>
                  <a:pt x="1324" y="262"/>
                  <a:pt x="1373" y="300"/>
                  <a:pt x="1424" y="304"/>
                </a:cubicBezTo>
                <a:cubicBezTo>
                  <a:pt x="1461" y="307"/>
                  <a:pt x="1499" y="309"/>
                  <a:pt x="1536" y="312"/>
                </a:cubicBezTo>
                <a:cubicBezTo>
                  <a:pt x="1715" y="342"/>
                  <a:pt x="1880" y="347"/>
                  <a:pt x="2064" y="352"/>
                </a:cubicBezTo>
                <a:cubicBezTo>
                  <a:pt x="2218" y="338"/>
                  <a:pt x="2373" y="351"/>
                  <a:pt x="2528" y="344"/>
                </a:cubicBezTo>
                <a:cubicBezTo>
                  <a:pt x="2645" y="315"/>
                  <a:pt x="2768" y="321"/>
                  <a:pt x="2888" y="312"/>
                </a:cubicBezTo>
                <a:cubicBezTo>
                  <a:pt x="2932" y="318"/>
                  <a:pt x="2969" y="308"/>
                  <a:pt x="2984" y="352"/>
                </a:cubicBezTo>
                <a:cubicBezTo>
                  <a:pt x="2973" y="419"/>
                  <a:pt x="2958" y="479"/>
                  <a:pt x="2920" y="536"/>
                </a:cubicBezTo>
                <a:cubicBezTo>
                  <a:pt x="2906" y="607"/>
                  <a:pt x="2880" y="660"/>
                  <a:pt x="2840" y="720"/>
                </a:cubicBezTo>
                <a:cubicBezTo>
                  <a:pt x="2819" y="751"/>
                  <a:pt x="2781" y="778"/>
                  <a:pt x="2768" y="816"/>
                </a:cubicBezTo>
                <a:cubicBezTo>
                  <a:pt x="2752" y="863"/>
                  <a:pt x="2728" y="905"/>
                  <a:pt x="2712" y="952"/>
                </a:cubicBezTo>
                <a:cubicBezTo>
                  <a:pt x="2707" y="968"/>
                  <a:pt x="2696" y="1000"/>
                  <a:pt x="2696" y="1000"/>
                </a:cubicBezTo>
                <a:cubicBezTo>
                  <a:pt x="2693" y="1021"/>
                  <a:pt x="2692" y="1043"/>
                  <a:pt x="2688" y="1064"/>
                </a:cubicBezTo>
                <a:cubicBezTo>
                  <a:pt x="2686" y="1072"/>
                  <a:pt x="2682" y="1080"/>
                  <a:pt x="2680" y="1088"/>
                </a:cubicBezTo>
                <a:cubicBezTo>
                  <a:pt x="2674" y="1120"/>
                  <a:pt x="2664" y="1184"/>
                  <a:pt x="2664" y="1184"/>
                </a:cubicBezTo>
                <a:cubicBezTo>
                  <a:pt x="2672" y="1266"/>
                  <a:pt x="2681" y="1298"/>
                  <a:pt x="2712" y="1368"/>
                </a:cubicBezTo>
                <a:cubicBezTo>
                  <a:pt x="2750" y="1454"/>
                  <a:pt x="2708" y="1386"/>
                  <a:pt x="2744" y="1440"/>
                </a:cubicBezTo>
                <a:cubicBezTo>
                  <a:pt x="2763" y="1518"/>
                  <a:pt x="2760" y="1492"/>
                  <a:pt x="2744" y="1632"/>
                </a:cubicBezTo>
                <a:cubicBezTo>
                  <a:pt x="2723" y="1816"/>
                  <a:pt x="2501" y="1854"/>
                  <a:pt x="2360" y="1896"/>
                </a:cubicBezTo>
                <a:cubicBezTo>
                  <a:pt x="2290" y="1917"/>
                  <a:pt x="2222" y="1942"/>
                  <a:pt x="2152" y="1960"/>
                </a:cubicBezTo>
                <a:cubicBezTo>
                  <a:pt x="1954" y="1951"/>
                  <a:pt x="1818" y="1947"/>
                  <a:pt x="1608" y="1952"/>
                </a:cubicBezTo>
                <a:cubicBezTo>
                  <a:pt x="1447" y="1961"/>
                  <a:pt x="1289" y="1956"/>
                  <a:pt x="1128" y="1944"/>
                </a:cubicBezTo>
                <a:cubicBezTo>
                  <a:pt x="993" y="1919"/>
                  <a:pt x="840" y="1903"/>
                  <a:pt x="712" y="1848"/>
                </a:cubicBezTo>
                <a:cubicBezTo>
                  <a:pt x="675" y="1832"/>
                  <a:pt x="646" y="1805"/>
                  <a:pt x="608" y="1792"/>
                </a:cubicBezTo>
                <a:cubicBezTo>
                  <a:pt x="563" y="1732"/>
                  <a:pt x="504" y="1682"/>
                  <a:pt x="448" y="1632"/>
                </a:cubicBezTo>
                <a:cubicBezTo>
                  <a:pt x="431" y="1617"/>
                  <a:pt x="414" y="1602"/>
                  <a:pt x="400" y="1584"/>
                </a:cubicBezTo>
                <a:cubicBezTo>
                  <a:pt x="392" y="1573"/>
                  <a:pt x="385" y="1561"/>
                  <a:pt x="376" y="1552"/>
                </a:cubicBezTo>
                <a:cubicBezTo>
                  <a:pt x="286" y="1462"/>
                  <a:pt x="361" y="1544"/>
                  <a:pt x="304" y="1496"/>
                </a:cubicBezTo>
                <a:cubicBezTo>
                  <a:pt x="225" y="1430"/>
                  <a:pt x="327" y="1511"/>
                  <a:pt x="264" y="1448"/>
                </a:cubicBezTo>
                <a:cubicBezTo>
                  <a:pt x="242" y="1426"/>
                  <a:pt x="208" y="1412"/>
                  <a:pt x="184" y="1392"/>
                </a:cubicBezTo>
                <a:cubicBezTo>
                  <a:pt x="158" y="1371"/>
                  <a:pt x="148" y="1347"/>
                  <a:pt x="120" y="1328"/>
                </a:cubicBezTo>
                <a:cubicBezTo>
                  <a:pt x="114" y="1311"/>
                  <a:pt x="100" y="1297"/>
                  <a:pt x="96" y="1280"/>
                </a:cubicBezTo>
                <a:cubicBezTo>
                  <a:pt x="88" y="1246"/>
                  <a:pt x="105" y="1201"/>
                  <a:pt x="80" y="1176"/>
                </a:cubicBezTo>
                <a:cubicBezTo>
                  <a:pt x="52" y="1148"/>
                  <a:pt x="23" y="1151"/>
                  <a:pt x="0" y="1128"/>
                </a:cubicBez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42" name="Freeform 274"/>
          <p:cNvSpPr>
            <a:spLocks/>
          </p:cNvSpPr>
          <p:nvPr/>
        </p:nvSpPr>
        <p:spPr bwMode="auto">
          <a:xfrm>
            <a:off x="2624138" y="1174750"/>
            <a:ext cx="4038600" cy="2514600"/>
          </a:xfrm>
          <a:custGeom>
            <a:avLst/>
            <a:gdLst>
              <a:gd name="T0" fmla="*/ 2147483647 w 2339"/>
              <a:gd name="T1" fmla="*/ 2147483647 h 1483"/>
              <a:gd name="T2" fmla="*/ 0 w 2339"/>
              <a:gd name="T3" fmla="*/ 2147483647 h 1483"/>
              <a:gd name="T4" fmla="*/ 2147483647 w 2339"/>
              <a:gd name="T5" fmla="*/ 2147483647 h 1483"/>
              <a:gd name="T6" fmla="*/ 2147483647 w 2339"/>
              <a:gd name="T7" fmla="*/ 2147483647 h 1483"/>
              <a:gd name="T8" fmla="*/ 2147483647 w 2339"/>
              <a:gd name="T9" fmla="*/ 2147483647 h 1483"/>
              <a:gd name="T10" fmla="*/ 2147483647 w 2339"/>
              <a:gd name="T11" fmla="*/ 2147483647 h 1483"/>
              <a:gd name="T12" fmla="*/ 2147483647 w 2339"/>
              <a:gd name="T13" fmla="*/ 2147483647 h 1483"/>
              <a:gd name="T14" fmla="*/ 2147483647 w 2339"/>
              <a:gd name="T15" fmla="*/ 2147483647 h 1483"/>
              <a:gd name="T16" fmla="*/ 2147483647 w 2339"/>
              <a:gd name="T17" fmla="*/ 2147483647 h 1483"/>
              <a:gd name="T18" fmla="*/ 2147483647 w 2339"/>
              <a:gd name="T19" fmla="*/ 2147483647 h 1483"/>
              <a:gd name="T20" fmla="*/ 2147483647 w 2339"/>
              <a:gd name="T21" fmla="*/ 2147483647 h 1483"/>
              <a:gd name="T22" fmla="*/ 2147483647 w 2339"/>
              <a:gd name="T23" fmla="*/ 2147483647 h 1483"/>
              <a:gd name="T24" fmla="*/ 2147483647 w 2339"/>
              <a:gd name="T25" fmla="*/ 2147483647 h 1483"/>
              <a:gd name="T26" fmla="*/ 2147483647 w 2339"/>
              <a:gd name="T27" fmla="*/ 2147483647 h 1483"/>
              <a:gd name="T28" fmla="*/ 2147483647 w 2339"/>
              <a:gd name="T29" fmla="*/ 2147483647 h 1483"/>
              <a:gd name="T30" fmla="*/ 2147483647 w 2339"/>
              <a:gd name="T31" fmla="*/ 2147483647 h 1483"/>
              <a:gd name="T32" fmla="*/ 2147483647 w 2339"/>
              <a:gd name="T33" fmla="*/ 2147483647 h 1483"/>
              <a:gd name="T34" fmla="*/ 2147483647 w 2339"/>
              <a:gd name="T35" fmla="*/ 2147483647 h 1483"/>
              <a:gd name="T36" fmla="*/ 2147483647 w 2339"/>
              <a:gd name="T37" fmla="*/ 2147483647 h 1483"/>
              <a:gd name="T38" fmla="*/ 2147483647 w 2339"/>
              <a:gd name="T39" fmla="*/ 2147483647 h 1483"/>
              <a:gd name="T40" fmla="*/ 2147483647 w 2339"/>
              <a:gd name="T41" fmla="*/ 2147483647 h 1483"/>
              <a:gd name="T42" fmla="*/ 2147483647 w 2339"/>
              <a:gd name="T43" fmla="*/ 2147483647 h 1483"/>
              <a:gd name="T44" fmla="*/ 2147483647 w 2339"/>
              <a:gd name="T45" fmla="*/ 2147483647 h 1483"/>
              <a:gd name="T46" fmla="*/ 2147483647 w 2339"/>
              <a:gd name="T47" fmla="*/ 2147483647 h 1483"/>
              <a:gd name="T48" fmla="*/ 2147483647 w 2339"/>
              <a:gd name="T49" fmla="*/ 2147483647 h 1483"/>
              <a:gd name="T50" fmla="*/ 2147483647 w 2339"/>
              <a:gd name="T51" fmla="*/ 2147483647 h 1483"/>
              <a:gd name="T52" fmla="*/ 2147483647 w 2339"/>
              <a:gd name="T53" fmla="*/ 2147483647 h 1483"/>
              <a:gd name="T54" fmla="*/ 2147483647 w 2339"/>
              <a:gd name="T55" fmla="*/ 2147483647 h 1483"/>
              <a:gd name="T56" fmla="*/ 2147483647 w 2339"/>
              <a:gd name="T57" fmla="*/ 2147483647 h 1483"/>
              <a:gd name="T58" fmla="*/ 2147483647 w 2339"/>
              <a:gd name="T59" fmla="*/ 2147483647 h 1483"/>
              <a:gd name="T60" fmla="*/ 2147483647 w 2339"/>
              <a:gd name="T61" fmla="*/ 2147483647 h 1483"/>
              <a:gd name="T62" fmla="*/ 2147483647 w 2339"/>
              <a:gd name="T63" fmla="*/ 2147483647 h 1483"/>
              <a:gd name="T64" fmla="*/ 2147483647 w 2339"/>
              <a:gd name="T65" fmla="*/ 2147483647 h 1483"/>
              <a:gd name="T66" fmla="*/ 2147483647 w 2339"/>
              <a:gd name="T67" fmla="*/ 2147483647 h 148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339"/>
              <a:gd name="T103" fmla="*/ 0 h 1483"/>
              <a:gd name="T104" fmla="*/ 2339 w 2339"/>
              <a:gd name="T105" fmla="*/ 1483 h 148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339" h="1483">
                <a:moveTo>
                  <a:pt x="8" y="67"/>
                </a:moveTo>
                <a:cubicBezTo>
                  <a:pt x="5" y="187"/>
                  <a:pt x="0" y="307"/>
                  <a:pt x="0" y="427"/>
                </a:cubicBezTo>
                <a:cubicBezTo>
                  <a:pt x="0" y="608"/>
                  <a:pt x="3" y="790"/>
                  <a:pt x="8" y="971"/>
                </a:cubicBezTo>
                <a:cubicBezTo>
                  <a:pt x="11" y="1075"/>
                  <a:pt x="141" y="1083"/>
                  <a:pt x="216" y="1091"/>
                </a:cubicBezTo>
                <a:cubicBezTo>
                  <a:pt x="252" y="1100"/>
                  <a:pt x="304" y="1108"/>
                  <a:pt x="336" y="1131"/>
                </a:cubicBezTo>
                <a:cubicBezTo>
                  <a:pt x="345" y="1138"/>
                  <a:pt x="350" y="1150"/>
                  <a:pt x="360" y="1155"/>
                </a:cubicBezTo>
                <a:cubicBezTo>
                  <a:pt x="375" y="1162"/>
                  <a:pt x="392" y="1159"/>
                  <a:pt x="408" y="1163"/>
                </a:cubicBezTo>
                <a:cubicBezTo>
                  <a:pt x="446" y="1172"/>
                  <a:pt x="482" y="1186"/>
                  <a:pt x="520" y="1195"/>
                </a:cubicBezTo>
                <a:cubicBezTo>
                  <a:pt x="583" y="1258"/>
                  <a:pt x="554" y="1236"/>
                  <a:pt x="600" y="1267"/>
                </a:cubicBezTo>
                <a:cubicBezTo>
                  <a:pt x="617" y="1292"/>
                  <a:pt x="656" y="1343"/>
                  <a:pt x="680" y="1363"/>
                </a:cubicBezTo>
                <a:cubicBezTo>
                  <a:pt x="697" y="1377"/>
                  <a:pt x="719" y="1383"/>
                  <a:pt x="736" y="1395"/>
                </a:cubicBezTo>
                <a:cubicBezTo>
                  <a:pt x="747" y="1403"/>
                  <a:pt x="755" y="1416"/>
                  <a:pt x="768" y="1419"/>
                </a:cubicBezTo>
                <a:cubicBezTo>
                  <a:pt x="799" y="1427"/>
                  <a:pt x="832" y="1424"/>
                  <a:pt x="864" y="1427"/>
                </a:cubicBezTo>
                <a:cubicBezTo>
                  <a:pt x="1036" y="1470"/>
                  <a:pt x="1216" y="1475"/>
                  <a:pt x="1392" y="1483"/>
                </a:cubicBezTo>
                <a:cubicBezTo>
                  <a:pt x="1523" y="1480"/>
                  <a:pt x="1654" y="1483"/>
                  <a:pt x="1784" y="1475"/>
                </a:cubicBezTo>
                <a:cubicBezTo>
                  <a:pt x="1803" y="1474"/>
                  <a:pt x="1857" y="1440"/>
                  <a:pt x="1888" y="1435"/>
                </a:cubicBezTo>
                <a:cubicBezTo>
                  <a:pt x="1956" y="1424"/>
                  <a:pt x="2029" y="1420"/>
                  <a:pt x="2096" y="1403"/>
                </a:cubicBezTo>
                <a:cubicBezTo>
                  <a:pt x="2168" y="1331"/>
                  <a:pt x="2055" y="1449"/>
                  <a:pt x="2144" y="1323"/>
                </a:cubicBezTo>
                <a:cubicBezTo>
                  <a:pt x="2158" y="1303"/>
                  <a:pt x="2230" y="1273"/>
                  <a:pt x="2240" y="1267"/>
                </a:cubicBezTo>
                <a:cubicBezTo>
                  <a:pt x="2273" y="1248"/>
                  <a:pt x="2273" y="1241"/>
                  <a:pt x="2296" y="1211"/>
                </a:cubicBezTo>
                <a:cubicBezTo>
                  <a:pt x="2325" y="1068"/>
                  <a:pt x="2339" y="916"/>
                  <a:pt x="2280" y="779"/>
                </a:cubicBezTo>
                <a:cubicBezTo>
                  <a:pt x="2267" y="750"/>
                  <a:pt x="2235" y="724"/>
                  <a:pt x="2216" y="699"/>
                </a:cubicBezTo>
                <a:cubicBezTo>
                  <a:pt x="2211" y="683"/>
                  <a:pt x="2209" y="665"/>
                  <a:pt x="2200" y="651"/>
                </a:cubicBezTo>
                <a:cubicBezTo>
                  <a:pt x="2168" y="603"/>
                  <a:pt x="2115" y="577"/>
                  <a:pt x="2088" y="523"/>
                </a:cubicBezTo>
                <a:cubicBezTo>
                  <a:pt x="2078" y="503"/>
                  <a:pt x="2075" y="479"/>
                  <a:pt x="2064" y="459"/>
                </a:cubicBezTo>
                <a:cubicBezTo>
                  <a:pt x="2046" y="427"/>
                  <a:pt x="2009" y="405"/>
                  <a:pt x="1992" y="371"/>
                </a:cubicBezTo>
                <a:cubicBezTo>
                  <a:pt x="1951" y="289"/>
                  <a:pt x="1963" y="260"/>
                  <a:pt x="1864" y="243"/>
                </a:cubicBezTo>
                <a:cubicBezTo>
                  <a:pt x="1754" y="188"/>
                  <a:pt x="1632" y="186"/>
                  <a:pt x="1512" y="171"/>
                </a:cubicBezTo>
                <a:cubicBezTo>
                  <a:pt x="1450" y="150"/>
                  <a:pt x="1385" y="134"/>
                  <a:pt x="1320" y="123"/>
                </a:cubicBezTo>
                <a:cubicBezTo>
                  <a:pt x="1246" y="95"/>
                  <a:pt x="1174" y="72"/>
                  <a:pt x="1096" y="59"/>
                </a:cubicBezTo>
                <a:cubicBezTo>
                  <a:pt x="978" y="0"/>
                  <a:pt x="961" y="37"/>
                  <a:pt x="760" y="43"/>
                </a:cubicBezTo>
                <a:cubicBezTo>
                  <a:pt x="627" y="33"/>
                  <a:pt x="493" y="27"/>
                  <a:pt x="360" y="19"/>
                </a:cubicBezTo>
                <a:cubicBezTo>
                  <a:pt x="249" y="23"/>
                  <a:pt x="133" y="16"/>
                  <a:pt x="24" y="43"/>
                </a:cubicBezTo>
                <a:cubicBezTo>
                  <a:pt x="15" y="70"/>
                  <a:pt x="24" y="67"/>
                  <a:pt x="8" y="67"/>
                </a:cubicBez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4343" name="AutoShape 3"/>
          <p:cNvSpPr>
            <a:spLocks noChangeAspect="1" noChangeArrowheads="1" noTextEdit="1"/>
          </p:cNvSpPr>
          <p:nvPr/>
        </p:nvSpPr>
        <p:spPr bwMode="auto">
          <a:xfrm>
            <a:off x="1404938" y="1327150"/>
            <a:ext cx="731520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44" name="Rectangle 2"/>
          <p:cNvSpPr>
            <a:spLocks noGrp="1" noChangeArrowheads="1"/>
          </p:cNvSpPr>
          <p:nvPr>
            <p:ph type="title"/>
          </p:nvPr>
        </p:nvSpPr>
        <p:spPr>
          <a:xfrm>
            <a:off x="-158750" y="0"/>
            <a:ext cx="9429750" cy="876300"/>
          </a:xfrm>
        </p:spPr>
        <p:txBody>
          <a:bodyPr/>
          <a:lstStyle/>
          <a:p>
            <a:pPr eaLnBrk="1" hangingPunct="1"/>
            <a:r>
              <a:rPr lang="en-US" smtClean="0"/>
              <a:t>FST: inflectional morphology of </a:t>
            </a:r>
            <a:r>
              <a:rPr lang="en-US" sz="4400" smtClean="0"/>
              <a:t>plural</a:t>
            </a:r>
          </a:p>
        </p:txBody>
      </p:sp>
      <p:sp>
        <p:nvSpPr>
          <p:cNvPr id="14345" name="Freeform 4"/>
          <p:cNvSpPr>
            <a:spLocks/>
          </p:cNvSpPr>
          <p:nvPr/>
        </p:nvSpPr>
        <p:spPr bwMode="auto">
          <a:xfrm>
            <a:off x="1731963" y="2017713"/>
            <a:ext cx="231775" cy="238125"/>
          </a:xfrm>
          <a:custGeom>
            <a:avLst/>
            <a:gdLst>
              <a:gd name="T0" fmla="*/ 2147483647 w 122"/>
              <a:gd name="T1" fmla="*/ 2147483647 h 125"/>
              <a:gd name="T2" fmla="*/ 2147483647 w 122"/>
              <a:gd name="T3" fmla="*/ 2147483647 h 125"/>
              <a:gd name="T4" fmla="*/ 2147483647 w 122"/>
              <a:gd name="T5" fmla="*/ 2147483647 h 125"/>
              <a:gd name="T6" fmla="*/ 2147483647 w 122"/>
              <a:gd name="T7" fmla="*/ 2147483647 h 125"/>
              <a:gd name="T8" fmla="*/ 2147483647 w 122"/>
              <a:gd name="T9" fmla="*/ 0 h 125"/>
              <a:gd name="T10" fmla="*/ 2147483647 w 122"/>
              <a:gd name="T11" fmla="*/ 2147483647 h 125"/>
              <a:gd name="T12" fmla="*/ 2147483647 w 122"/>
              <a:gd name="T13" fmla="*/ 2147483647 h 125"/>
              <a:gd name="T14" fmla="*/ 2147483647 w 122"/>
              <a:gd name="T15" fmla="*/ 2147483647 h 125"/>
              <a:gd name="T16" fmla="*/ 0 w 122"/>
              <a:gd name="T17" fmla="*/ 2147483647 h 125"/>
              <a:gd name="T18" fmla="*/ 2147483647 w 122"/>
              <a:gd name="T19" fmla="*/ 2147483647 h 125"/>
              <a:gd name="T20" fmla="*/ 2147483647 w 122"/>
              <a:gd name="T21" fmla="*/ 2147483647 h 125"/>
              <a:gd name="T22" fmla="*/ 2147483647 w 122"/>
              <a:gd name="T23" fmla="*/ 2147483647 h 125"/>
              <a:gd name="T24" fmla="*/ 2147483647 w 122"/>
              <a:gd name="T25" fmla="*/ 2147483647 h 125"/>
              <a:gd name="T26" fmla="*/ 2147483647 w 122"/>
              <a:gd name="T27" fmla="*/ 2147483647 h 125"/>
              <a:gd name="T28" fmla="*/ 2147483647 w 122"/>
              <a:gd name="T29" fmla="*/ 2147483647 h 125"/>
              <a:gd name="T30" fmla="*/ 2147483647 w 122"/>
              <a:gd name="T31" fmla="*/ 2147483647 h 125"/>
              <a:gd name="T32" fmla="*/ 2147483647 w 122"/>
              <a:gd name="T33" fmla="*/ 2147483647 h 1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5"/>
              <a:gd name="T53" fmla="*/ 122 w 122"/>
              <a:gd name="T54" fmla="*/ 125 h 1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5">
                <a:moveTo>
                  <a:pt x="122" y="62"/>
                </a:moveTo>
                <a:lnTo>
                  <a:pt x="117" y="39"/>
                </a:lnTo>
                <a:lnTo>
                  <a:pt x="105" y="20"/>
                </a:lnTo>
                <a:lnTo>
                  <a:pt x="85" y="6"/>
                </a:lnTo>
                <a:lnTo>
                  <a:pt x="61" y="0"/>
                </a:lnTo>
                <a:lnTo>
                  <a:pt x="36" y="6"/>
                </a:lnTo>
                <a:lnTo>
                  <a:pt x="17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7" y="105"/>
                </a:lnTo>
                <a:lnTo>
                  <a:pt x="36" y="119"/>
                </a:lnTo>
                <a:lnTo>
                  <a:pt x="61" y="125"/>
                </a:lnTo>
                <a:lnTo>
                  <a:pt x="85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46" name="Freeform 5"/>
          <p:cNvSpPr>
            <a:spLocks/>
          </p:cNvSpPr>
          <p:nvPr/>
        </p:nvSpPr>
        <p:spPr bwMode="auto">
          <a:xfrm>
            <a:off x="3817938" y="3268663"/>
            <a:ext cx="233362" cy="236537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3"/>
                </a:moveTo>
                <a:lnTo>
                  <a:pt x="118" y="38"/>
                </a:lnTo>
                <a:lnTo>
                  <a:pt x="106" y="19"/>
                </a:lnTo>
                <a:lnTo>
                  <a:pt x="85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4" y="38"/>
                </a:lnTo>
                <a:lnTo>
                  <a:pt x="0" y="63"/>
                </a:lnTo>
                <a:lnTo>
                  <a:pt x="4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4"/>
                </a:lnTo>
                <a:lnTo>
                  <a:pt x="85" y="119"/>
                </a:lnTo>
                <a:lnTo>
                  <a:pt x="106" y="105"/>
                </a:lnTo>
                <a:lnTo>
                  <a:pt x="118" y="86"/>
                </a:lnTo>
                <a:lnTo>
                  <a:pt x="123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47" name="Freeform 6"/>
          <p:cNvSpPr>
            <a:spLocks/>
          </p:cNvSpPr>
          <p:nvPr/>
        </p:nvSpPr>
        <p:spPr bwMode="auto">
          <a:xfrm>
            <a:off x="8480425" y="2032000"/>
            <a:ext cx="231775" cy="233363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7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7" y="104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7" y="84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48" name="Freeform 7"/>
          <p:cNvSpPr>
            <a:spLocks/>
          </p:cNvSpPr>
          <p:nvPr/>
        </p:nvSpPr>
        <p:spPr bwMode="auto">
          <a:xfrm>
            <a:off x="5554663" y="2773363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9" y="37"/>
                </a:lnTo>
                <a:lnTo>
                  <a:pt x="105" y="17"/>
                </a:lnTo>
                <a:lnTo>
                  <a:pt x="86" y="3"/>
                </a:lnTo>
                <a:lnTo>
                  <a:pt x="61" y="0"/>
                </a:lnTo>
                <a:lnTo>
                  <a:pt x="38" y="3"/>
                </a:lnTo>
                <a:lnTo>
                  <a:pt x="19" y="17"/>
                </a:lnTo>
                <a:lnTo>
                  <a:pt x="5" y="37"/>
                </a:lnTo>
                <a:lnTo>
                  <a:pt x="0" y="61"/>
                </a:lnTo>
                <a:lnTo>
                  <a:pt x="5" y="84"/>
                </a:lnTo>
                <a:lnTo>
                  <a:pt x="19" y="105"/>
                </a:lnTo>
                <a:lnTo>
                  <a:pt x="38" y="117"/>
                </a:lnTo>
                <a:lnTo>
                  <a:pt x="61" y="122"/>
                </a:lnTo>
                <a:lnTo>
                  <a:pt x="86" y="117"/>
                </a:lnTo>
                <a:lnTo>
                  <a:pt x="105" y="105"/>
                </a:lnTo>
                <a:lnTo>
                  <a:pt x="119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49" name="Freeform 8"/>
          <p:cNvSpPr>
            <a:spLocks/>
          </p:cNvSpPr>
          <p:nvPr/>
        </p:nvSpPr>
        <p:spPr bwMode="auto">
          <a:xfrm>
            <a:off x="5046663" y="3268663"/>
            <a:ext cx="234950" cy="236537"/>
          </a:xfrm>
          <a:custGeom>
            <a:avLst/>
            <a:gdLst>
              <a:gd name="T0" fmla="*/ 2147483647 w 124"/>
              <a:gd name="T1" fmla="*/ 2147483647 h 124"/>
              <a:gd name="T2" fmla="*/ 2147483647 w 124"/>
              <a:gd name="T3" fmla="*/ 2147483647 h 124"/>
              <a:gd name="T4" fmla="*/ 2147483647 w 124"/>
              <a:gd name="T5" fmla="*/ 2147483647 h 124"/>
              <a:gd name="T6" fmla="*/ 2147483647 w 124"/>
              <a:gd name="T7" fmla="*/ 2147483647 h 124"/>
              <a:gd name="T8" fmla="*/ 2147483647 w 124"/>
              <a:gd name="T9" fmla="*/ 0 h 124"/>
              <a:gd name="T10" fmla="*/ 2147483647 w 124"/>
              <a:gd name="T11" fmla="*/ 2147483647 h 124"/>
              <a:gd name="T12" fmla="*/ 2147483647 w 124"/>
              <a:gd name="T13" fmla="*/ 2147483647 h 124"/>
              <a:gd name="T14" fmla="*/ 2147483647 w 124"/>
              <a:gd name="T15" fmla="*/ 2147483647 h 124"/>
              <a:gd name="T16" fmla="*/ 0 w 124"/>
              <a:gd name="T17" fmla="*/ 2147483647 h 124"/>
              <a:gd name="T18" fmla="*/ 2147483647 w 124"/>
              <a:gd name="T19" fmla="*/ 2147483647 h 124"/>
              <a:gd name="T20" fmla="*/ 2147483647 w 124"/>
              <a:gd name="T21" fmla="*/ 2147483647 h 124"/>
              <a:gd name="T22" fmla="*/ 2147483647 w 124"/>
              <a:gd name="T23" fmla="*/ 2147483647 h 124"/>
              <a:gd name="T24" fmla="*/ 2147483647 w 124"/>
              <a:gd name="T25" fmla="*/ 2147483647 h 124"/>
              <a:gd name="T26" fmla="*/ 2147483647 w 124"/>
              <a:gd name="T27" fmla="*/ 2147483647 h 124"/>
              <a:gd name="T28" fmla="*/ 2147483647 w 124"/>
              <a:gd name="T29" fmla="*/ 2147483647 h 124"/>
              <a:gd name="T30" fmla="*/ 2147483647 w 124"/>
              <a:gd name="T31" fmla="*/ 2147483647 h 124"/>
              <a:gd name="T32" fmla="*/ 2147483647 w 124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4"/>
              <a:gd name="T52" fmla="*/ 0 h 124"/>
              <a:gd name="T53" fmla="*/ 124 w 124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4" h="124">
                <a:moveTo>
                  <a:pt x="124" y="63"/>
                </a:moveTo>
                <a:lnTo>
                  <a:pt x="119" y="38"/>
                </a:lnTo>
                <a:lnTo>
                  <a:pt x="105" y="19"/>
                </a:lnTo>
                <a:lnTo>
                  <a:pt x="86" y="5"/>
                </a:lnTo>
                <a:lnTo>
                  <a:pt x="61" y="0"/>
                </a:lnTo>
                <a:lnTo>
                  <a:pt x="38" y="5"/>
                </a:lnTo>
                <a:lnTo>
                  <a:pt x="19" y="19"/>
                </a:lnTo>
                <a:lnTo>
                  <a:pt x="5" y="38"/>
                </a:lnTo>
                <a:lnTo>
                  <a:pt x="0" y="63"/>
                </a:lnTo>
                <a:lnTo>
                  <a:pt x="5" y="86"/>
                </a:lnTo>
                <a:lnTo>
                  <a:pt x="19" y="105"/>
                </a:lnTo>
                <a:lnTo>
                  <a:pt x="38" y="119"/>
                </a:lnTo>
                <a:lnTo>
                  <a:pt x="61" y="124"/>
                </a:lnTo>
                <a:lnTo>
                  <a:pt x="86" y="119"/>
                </a:lnTo>
                <a:lnTo>
                  <a:pt x="105" y="105"/>
                </a:lnTo>
                <a:lnTo>
                  <a:pt x="119" y="86"/>
                </a:lnTo>
                <a:lnTo>
                  <a:pt x="124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0" name="Freeform 9"/>
          <p:cNvSpPr>
            <a:spLocks/>
          </p:cNvSpPr>
          <p:nvPr/>
        </p:nvSpPr>
        <p:spPr bwMode="auto">
          <a:xfrm>
            <a:off x="4740275" y="2773363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5" y="3"/>
                </a:lnTo>
                <a:lnTo>
                  <a:pt x="61" y="0"/>
                </a:lnTo>
                <a:lnTo>
                  <a:pt x="36" y="3"/>
                </a:lnTo>
                <a:lnTo>
                  <a:pt x="17" y="17"/>
                </a:lnTo>
                <a:lnTo>
                  <a:pt x="5" y="37"/>
                </a:lnTo>
                <a:lnTo>
                  <a:pt x="0" y="61"/>
                </a:lnTo>
                <a:lnTo>
                  <a:pt x="5" y="84"/>
                </a:lnTo>
                <a:lnTo>
                  <a:pt x="17" y="105"/>
                </a:lnTo>
                <a:lnTo>
                  <a:pt x="36" y="117"/>
                </a:lnTo>
                <a:lnTo>
                  <a:pt x="61" y="122"/>
                </a:lnTo>
                <a:lnTo>
                  <a:pt x="85" y="117"/>
                </a:lnTo>
                <a:lnTo>
                  <a:pt x="105" y="105"/>
                </a:lnTo>
                <a:lnTo>
                  <a:pt x="117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1" name="Freeform 10"/>
          <p:cNvSpPr>
            <a:spLocks/>
          </p:cNvSpPr>
          <p:nvPr/>
        </p:nvSpPr>
        <p:spPr bwMode="auto">
          <a:xfrm>
            <a:off x="4221163" y="3268663"/>
            <a:ext cx="233362" cy="236537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3"/>
                </a:moveTo>
                <a:lnTo>
                  <a:pt x="118" y="38"/>
                </a:lnTo>
                <a:lnTo>
                  <a:pt x="105" y="19"/>
                </a:lnTo>
                <a:lnTo>
                  <a:pt x="86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6" y="38"/>
                </a:lnTo>
                <a:lnTo>
                  <a:pt x="0" y="63"/>
                </a:lnTo>
                <a:lnTo>
                  <a:pt x="6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4"/>
                </a:lnTo>
                <a:lnTo>
                  <a:pt x="86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2" name="Freeform 11"/>
          <p:cNvSpPr>
            <a:spLocks/>
          </p:cNvSpPr>
          <p:nvPr/>
        </p:nvSpPr>
        <p:spPr bwMode="auto">
          <a:xfrm>
            <a:off x="3382963" y="3059113"/>
            <a:ext cx="233362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5"/>
                </a:lnTo>
                <a:lnTo>
                  <a:pt x="18" y="106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6"/>
                </a:lnTo>
                <a:lnTo>
                  <a:pt x="117" y="85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3" name="Freeform 12"/>
          <p:cNvSpPr>
            <a:spLocks/>
          </p:cNvSpPr>
          <p:nvPr/>
        </p:nvSpPr>
        <p:spPr bwMode="auto">
          <a:xfrm>
            <a:off x="5153025" y="2773363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9" y="37"/>
                </a:lnTo>
                <a:lnTo>
                  <a:pt x="105" y="17"/>
                </a:lnTo>
                <a:lnTo>
                  <a:pt x="86" y="3"/>
                </a:lnTo>
                <a:lnTo>
                  <a:pt x="61" y="0"/>
                </a:lnTo>
                <a:lnTo>
                  <a:pt x="38" y="3"/>
                </a:lnTo>
                <a:lnTo>
                  <a:pt x="19" y="17"/>
                </a:lnTo>
                <a:lnTo>
                  <a:pt x="5" y="37"/>
                </a:lnTo>
                <a:lnTo>
                  <a:pt x="0" y="61"/>
                </a:lnTo>
                <a:lnTo>
                  <a:pt x="5" y="84"/>
                </a:lnTo>
                <a:lnTo>
                  <a:pt x="19" y="105"/>
                </a:lnTo>
                <a:lnTo>
                  <a:pt x="38" y="117"/>
                </a:lnTo>
                <a:lnTo>
                  <a:pt x="61" y="122"/>
                </a:lnTo>
                <a:lnTo>
                  <a:pt x="86" y="117"/>
                </a:lnTo>
                <a:lnTo>
                  <a:pt x="105" y="105"/>
                </a:lnTo>
                <a:lnTo>
                  <a:pt x="119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4" name="Freeform 13"/>
          <p:cNvSpPr>
            <a:spLocks/>
          </p:cNvSpPr>
          <p:nvPr/>
        </p:nvSpPr>
        <p:spPr bwMode="auto">
          <a:xfrm>
            <a:off x="4622800" y="3268663"/>
            <a:ext cx="233363" cy="236537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3"/>
                </a:moveTo>
                <a:lnTo>
                  <a:pt x="118" y="38"/>
                </a:lnTo>
                <a:lnTo>
                  <a:pt x="105" y="19"/>
                </a:lnTo>
                <a:lnTo>
                  <a:pt x="86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6" y="38"/>
                </a:lnTo>
                <a:lnTo>
                  <a:pt x="0" y="63"/>
                </a:lnTo>
                <a:lnTo>
                  <a:pt x="6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4"/>
                </a:lnTo>
                <a:lnTo>
                  <a:pt x="86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5" name="Freeform 14"/>
          <p:cNvSpPr>
            <a:spLocks/>
          </p:cNvSpPr>
          <p:nvPr/>
        </p:nvSpPr>
        <p:spPr bwMode="auto">
          <a:xfrm>
            <a:off x="3203575" y="1911350"/>
            <a:ext cx="109538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2147483647 w 58"/>
              <a:gd name="T27" fmla="*/ 2147483647 h 65"/>
              <a:gd name="T28" fmla="*/ 2147483647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2147483647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0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0 h 65"/>
              <a:gd name="T78" fmla="*/ 2147483647 w 58"/>
              <a:gd name="T79" fmla="*/ 0 h 65"/>
              <a:gd name="T80" fmla="*/ 2147483647 w 58"/>
              <a:gd name="T81" fmla="*/ 0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57" y="20"/>
                </a:moveTo>
                <a:lnTo>
                  <a:pt x="41" y="23"/>
                </a:lnTo>
                <a:lnTo>
                  <a:pt x="39" y="18"/>
                </a:lnTo>
                <a:lnTo>
                  <a:pt x="37" y="14"/>
                </a:lnTo>
                <a:lnTo>
                  <a:pt x="34" y="12"/>
                </a:lnTo>
                <a:lnTo>
                  <a:pt x="30" y="12"/>
                </a:lnTo>
                <a:lnTo>
                  <a:pt x="25" y="14"/>
                </a:lnTo>
                <a:lnTo>
                  <a:pt x="20" y="18"/>
                </a:lnTo>
                <a:lnTo>
                  <a:pt x="18" y="21"/>
                </a:lnTo>
                <a:lnTo>
                  <a:pt x="16" y="25"/>
                </a:lnTo>
                <a:lnTo>
                  <a:pt x="16" y="32"/>
                </a:lnTo>
                <a:lnTo>
                  <a:pt x="16" y="39"/>
                </a:lnTo>
                <a:lnTo>
                  <a:pt x="18" y="44"/>
                </a:lnTo>
                <a:lnTo>
                  <a:pt x="20" y="48"/>
                </a:lnTo>
                <a:lnTo>
                  <a:pt x="23" y="51"/>
                </a:lnTo>
                <a:lnTo>
                  <a:pt x="27" y="51"/>
                </a:lnTo>
                <a:lnTo>
                  <a:pt x="30" y="53"/>
                </a:lnTo>
                <a:lnTo>
                  <a:pt x="34" y="51"/>
                </a:lnTo>
                <a:lnTo>
                  <a:pt x="37" y="49"/>
                </a:lnTo>
                <a:lnTo>
                  <a:pt x="41" y="46"/>
                </a:lnTo>
                <a:lnTo>
                  <a:pt x="41" y="41"/>
                </a:lnTo>
                <a:lnTo>
                  <a:pt x="58" y="42"/>
                </a:lnTo>
                <a:lnTo>
                  <a:pt x="55" y="49"/>
                </a:lnTo>
                <a:lnTo>
                  <a:pt x="53" y="55"/>
                </a:lnTo>
                <a:lnTo>
                  <a:pt x="48" y="60"/>
                </a:lnTo>
                <a:lnTo>
                  <a:pt x="43" y="62"/>
                </a:lnTo>
                <a:lnTo>
                  <a:pt x="37" y="65"/>
                </a:lnTo>
                <a:lnTo>
                  <a:pt x="30" y="65"/>
                </a:lnTo>
                <a:lnTo>
                  <a:pt x="22" y="63"/>
                </a:lnTo>
                <a:lnTo>
                  <a:pt x="14" y="62"/>
                </a:lnTo>
                <a:lnTo>
                  <a:pt x="9" y="56"/>
                </a:lnTo>
                <a:lnTo>
                  <a:pt x="4" y="49"/>
                </a:lnTo>
                <a:lnTo>
                  <a:pt x="2" y="42"/>
                </a:lnTo>
                <a:lnTo>
                  <a:pt x="0" y="32"/>
                </a:lnTo>
                <a:lnTo>
                  <a:pt x="2" y="23"/>
                </a:lnTo>
                <a:lnTo>
                  <a:pt x="4" y="14"/>
                </a:lnTo>
                <a:lnTo>
                  <a:pt x="7" y="9"/>
                </a:lnTo>
                <a:lnTo>
                  <a:pt x="14" y="4"/>
                </a:lnTo>
                <a:lnTo>
                  <a:pt x="22" y="0"/>
                </a:lnTo>
                <a:lnTo>
                  <a:pt x="30" y="0"/>
                </a:lnTo>
                <a:lnTo>
                  <a:pt x="37" y="0"/>
                </a:lnTo>
                <a:lnTo>
                  <a:pt x="43" y="2"/>
                </a:lnTo>
                <a:lnTo>
                  <a:pt x="48" y="5"/>
                </a:lnTo>
                <a:lnTo>
                  <a:pt x="51" y="9"/>
                </a:lnTo>
                <a:lnTo>
                  <a:pt x="55" y="14"/>
                </a:lnTo>
                <a:lnTo>
                  <a:pt x="57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6" name="Freeform 15"/>
          <p:cNvSpPr>
            <a:spLocks/>
          </p:cNvSpPr>
          <p:nvPr/>
        </p:nvSpPr>
        <p:spPr bwMode="auto">
          <a:xfrm>
            <a:off x="4251325" y="2032000"/>
            <a:ext cx="233363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9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9" y="4"/>
                </a:lnTo>
                <a:lnTo>
                  <a:pt x="19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9" y="104"/>
                </a:lnTo>
                <a:lnTo>
                  <a:pt x="39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9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7" name="Freeform 16"/>
          <p:cNvSpPr>
            <a:spLocks/>
          </p:cNvSpPr>
          <p:nvPr/>
        </p:nvSpPr>
        <p:spPr bwMode="auto">
          <a:xfrm>
            <a:off x="3479800" y="2017713"/>
            <a:ext cx="231775" cy="238125"/>
          </a:xfrm>
          <a:custGeom>
            <a:avLst/>
            <a:gdLst>
              <a:gd name="T0" fmla="*/ 2147483647 w 122"/>
              <a:gd name="T1" fmla="*/ 2147483647 h 125"/>
              <a:gd name="T2" fmla="*/ 2147483647 w 122"/>
              <a:gd name="T3" fmla="*/ 2147483647 h 125"/>
              <a:gd name="T4" fmla="*/ 2147483647 w 122"/>
              <a:gd name="T5" fmla="*/ 2147483647 h 125"/>
              <a:gd name="T6" fmla="*/ 2147483647 w 122"/>
              <a:gd name="T7" fmla="*/ 2147483647 h 125"/>
              <a:gd name="T8" fmla="*/ 2147483647 w 122"/>
              <a:gd name="T9" fmla="*/ 0 h 125"/>
              <a:gd name="T10" fmla="*/ 2147483647 w 122"/>
              <a:gd name="T11" fmla="*/ 2147483647 h 125"/>
              <a:gd name="T12" fmla="*/ 2147483647 w 122"/>
              <a:gd name="T13" fmla="*/ 2147483647 h 125"/>
              <a:gd name="T14" fmla="*/ 2147483647 w 122"/>
              <a:gd name="T15" fmla="*/ 2147483647 h 125"/>
              <a:gd name="T16" fmla="*/ 0 w 122"/>
              <a:gd name="T17" fmla="*/ 2147483647 h 125"/>
              <a:gd name="T18" fmla="*/ 2147483647 w 122"/>
              <a:gd name="T19" fmla="*/ 2147483647 h 125"/>
              <a:gd name="T20" fmla="*/ 2147483647 w 122"/>
              <a:gd name="T21" fmla="*/ 2147483647 h 125"/>
              <a:gd name="T22" fmla="*/ 2147483647 w 122"/>
              <a:gd name="T23" fmla="*/ 2147483647 h 125"/>
              <a:gd name="T24" fmla="*/ 2147483647 w 122"/>
              <a:gd name="T25" fmla="*/ 2147483647 h 125"/>
              <a:gd name="T26" fmla="*/ 2147483647 w 122"/>
              <a:gd name="T27" fmla="*/ 2147483647 h 125"/>
              <a:gd name="T28" fmla="*/ 2147483647 w 122"/>
              <a:gd name="T29" fmla="*/ 2147483647 h 125"/>
              <a:gd name="T30" fmla="*/ 2147483647 w 122"/>
              <a:gd name="T31" fmla="*/ 2147483647 h 125"/>
              <a:gd name="T32" fmla="*/ 2147483647 w 122"/>
              <a:gd name="T33" fmla="*/ 2147483647 h 1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5"/>
              <a:gd name="T53" fmla="*/ 122 w 122"/>
              <a:gd name="T54" fmla="*/ 125 h 1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5">
                <a:moveTo>
                  <a:pt x="122" y="62"/>
                </a:moveTo>
                <a:lnTo>
                  <a:pt x="117" y="39"/>
                </a:lnTo>
                <a:lnTo>
                  <a:pt x="105" y="20"/>
                </a:lnTo>
                <a:lnTo>
                  <a:pt x="84" y="6"/>
                </a:lnTo>
                <a:lnTo>
                  <a:pt x="61" y="0"/>
                </a:lnTo>
                <a:lnTo>
                  <a:pt x="37" y="6"/>
                </a:lnTo>
                <a:lnTo>
                  <a:pt x="17" y="20"/>
                </a:lnTo>
                <a:lnTo>
                  <a:pt x="3" y="39"/>
                </a:lnTo>
                <a:lnTo>
                  <a:pt x="0" y="62"/>
                </a:lnTo>
                <a:lnTo>
                  <a:pt x="3" y="86"/>
                </a:lnTo>
                <a:lnTo>
                  <a:pt x="17" y="105"/>
                </a:lnTo>
                <a:lnTo>
                  <a:pt x="37" y="119"/>
                </a:lnTo>
                <a:lnTo>
                  <a:pt x="61" y="125"/>
                </a:lnTo>
                <a:lnTo>
                  <a:pt x="84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8" name="Freeform 17"/>
          <p:cNvSpPr>
            <a:spLocks/>
          </p:cNvSpPr>
          <p:nvPr/>
        </p:nvSpPr>
        <p:spPr bwMode="auto">
          <a:xfrm>
            <a:off x="6024563" y="1998663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7"/>
                </a:lnTo>
                <a:lnTo>
                  <a:pt x="103" y="17"/>
                </a:lnTo>
                <a:lnTo>
                  <a:pt x="84" y="5"/>
                </a:lnTo>
                <a:lnTo>
                  <a:pt x="61" y="0"/>
                </a:lnTo>
                <a:lnTo>
                  <a:pt x="36" y="5"/>
                </a:lnTo>
                <a:lnTo>
                  <a:pt x="17" y="17"/>
                </a:lnTo>
                <a:lnTo>
                  <a:pt x="3" y="37"/>
                </a:lnTo>
                <a:lnTo>
                  <a:pt x="0" y="61"/>
                </a:lnTo>
                <a:lnTo>
                  <a:pt x="3" y="86"/>
                </a:lnTo>
                <a:lnTo>
                  <a:pt x="17" y="105"/>
                </a:lnTo>
                <a:lnTo>
                  <a:pt x="36" y="117"/>
                </a:lnTo>
                <a:lnTo>
                  <a:pt x="61" y="122"/>
                </a:lnTo>
                <a:lnTo>
                  <a:pt x="84" y="117"/>
                </a:lnTo>
                <a:lnTo>
                  <a:pt x="103" y="105"/>
                </a:lnTo>
                <a:lnTo>
                  <a:pt x="117" y="86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9" name="Freeform 18"/>
          <p:cNvSpPr>
            <a:spLocks noEditPoints="1"/>
          </p:cNvSpPr>
          <p:nvPr/>
        </p:nvSpPr>
        <p:spPr bwMode="auto">
          <a:xfrm>
            <a:off x="3922713" y="1892300"/>
            <a:ext cx="109537" cy="120650"/>
          </a:xfrm>
          <a:custGeom>
            <a:avLst/>
            <a:gdLst>
              <a:gd name="T0" fmla="*/ 2147483647 w 58"/>
              <a:gd name="T1" fmla="*/ 2147483647 h 63"/>
              <a:gd name="T2" fmla="*/ 2147483647 w 58"/>
              <a:gd name="T3" fmla="*/ 2147483647 h 63"/>
              <a:gd name="T4" fmla="*/ 2147483647 w 58"/>
              <a:gd name="T5" fmla="*/ 2147483647 h 63"/>
              <a:gd name="T6" fmla="*/ 2147483647 w 58"/>
              <a:gd name="T7" fmla="*/ 0 h 63"/>
              <a:gd name="T8" fmla="*/ 2147483647 w 58"/>
              <a:gd name="T9" fmla="*/ 0 h 63"/>
              <a:gd name="T10" fmla="*/ 2147483647 w 58"/>
              <a:gd name="T11" fmla="*/ 2147483647 h 63"/>
              <a:gd name="T12" fmla="*/ 2147483647 w 58"/>
              <a:gd name="T13" fmla="*/ 2147483647 h 63"/>
              <a:gd name="T14" fmla="*/ 2147483647 w 58"/>
              <a:gd name="T15" fmla="*/ 2147483647 h 63"/>
              <a:gd name="T16" fmla="*/ 2147483647 w 58"/>
              <a:gd name="T17" fmla="*/ 2147483647 h 63"/>
              <a:gd name="T18" fmla="*/ 2147483647 w 58"/>
              <a:gd name="T19" fmla="*/ 2147483647 h 63"/>
              <a:gd name="T20" fmla="*/ 2147483647 w 58"/>
              <a:gd name="T21" fmla="*/ 2147483647 h 63"/>
              <a:gd name="T22" fmla="*/ 2147483647 w 58"/>
              <a:gd name="T23" fmla="*/ 2147483647 h 63"/>
              <a:gd name="T24" fmla="*/ 2147483647 w 58"/>
              <a:gd name="T25" fmla="*/ 2147483647 h 63"/>
              <a:gd name="T26" fmla="*/ 2147483647 w 58"/>
              <a:gd name="T27" fmla="*/ 2147483647 h 63"/>
              <a:gd name="T28" fmla="*/ 2147483647 w 58"/>
              <a:gd name="T29" fmla="*/ 2147483647 h 63"/>
              <a:gd name="T30" fmla="*/ 2147483647 w 58"/>
              <a:gd name="T31" fmla="*/ 2147483647 h 63"/>
              <a:gd name="T32" fmla="*/ 2147483647 w 58"/>
              <a:gd name="T33" fmla="*/ 2147483647 h 63"/>
              <a:gd name="T34" fmla="*/ 0 w 58"/>
              <a:gd name="T35" fmla="*/ 2147483647 h 63"/>
              <a:gd name="T36" fmla="*/ 2147483647 w 58"/>
              <a:gd name="T37" fmla="*/ 2147483647 h 63"/>
              <a:gd name="T38" fmla="*/ 2147483647 w 58"/>
              <a:gd name="T39" fmla="*/ 2147483647 h 63"/>
              <a:gd name="T40" fmla="*/ 2147483647 w 58"/>
              <a:gd name="T41" fmla="*/ 2147483647 h 63"/>
              <a:gd name="T42" fmla="*/ 2147483647 w 58"/>
              <a:gd name="T43" fmla="*/ 2147483647 h 63"/>
              <a:gd name="T44" fmla="*/ 2147483647 w 58"/>
              <a:gd name="T45" fmla="*/ 2147483647 h 63"/>
              <a:gd name="T46" fmla="*/ 2147483647 w 58"/>
              <a:gd name="T47" fmla="*/ 2147483647 h 63"/>
              <a:gd name="T48" fmla="*/ 2147483647 w 58"/>
              <a:gd name="T49" fmla="*/ 2147483647 h 63"/>
              <a:gd name="T50" fmla="*/ 2147483647 w 58"/>
              <a:gd name="T51" fmla="*/ 2147483647 h 63"/>
              <a:gd name="T52" fmla="*/ 2147483647 w 58"/>
              <a:gd name="T53" fmla="*/ 2147483647 h 63"/>
              <a:gd name="T54" fmla="*/ 2147483647 w 58"/>
              <a:gd name="T55" fmla="*/ 2147483647 h 63"/>
              <a:gd name="T56" fmla="*/ 2147483647 w 58"/>
              <a:gd name="T57" fmla="*/ 2147483647 h 63"/>
              <a:gd name="T58" fmla="*/ 2147483647 w 58"/>
              <a:gd name="T59" fmla="*/ 2147483647 h 63"/>
              <a:gd name="T60" fmla="*/ 2147483647 w 58"/>
              <a:gd name="T61" fmla="*/ 2147483647 h 63"/>
              <a:gd name="T62" fmla="*/ 2147483647 w 58"/>
              <a:gd name="T63" fmla="*/ 2147483647 h 63"/>
              <a:gd name="T64" fmla="*/ 2147483647 w 58"/>
              <a:gd name="T65" fmla="*/ 2147483647 h 63"/>
              <a:gd name="T66" fmla="*/ 2147483647 w 58"/>
              <a:gd name="T67" fmla="*/ 2147483647 h 63"/>
              <a:gd name="T68" fmla="*/ 2147483647 w 58"/>
              <a:gd name="T69" fmla="*/ 2147483647 h 63"/>
              <a:gd name="T70" fmla="*/ 2147483647 w 58"/>
              <a:gd name="T71" fmla="*/ 2147483647 h 6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8"/>
              <a:gd name="T109" fmla="*/ 0 h 63"/>
              <a:gd name="T110" fmla="*/ 58 w 58"/>
              <a:gd name="T111" fmla="*/ 63 h 6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8" h="63">
                <a:moveTo>
                  <a:pt x="17" y="19"/>
                </a:moveTo>
                <a:lnTo>
                  <a:pt x="2" y="15"/>
                </a:lnTo>
                <a:lnTo>
                  <a:pt x="5" y="10"/>
                </a:lnTo>
                <a:lnTo>
                  <a:pt x="7" y="7"/>
                </a:lnTo>
                <a:lnTo>
                  <a:pt x="10" y="3"/>
                </a:lnTo>
                <a:lnTo>
                  <a:pt x="16" y="1"/>
                </a:lnTo>
                <a:lnTo>
                  <a:pt x="21" y="0"/>
                </a:lnTo>
                <a:lnTo>
                  <a:pt x="30" y="0"/>
                </a:lnTo>
                <a:lnTo>
                  <a:pt x="35" y="0"/>
                </a:lnTo>
                <a:lnTo>
                  <a:pt x="40" y="0"/>
                </a:lnTo>
                <a:lnTo>
                  <a:pt x="45" y="1"/>
                </a:lnTo>
                <a:lnTo>
                  <a:pt x="49" y="5"/>
                </a:lnTo>
                <a:lnTo>
                  <a:pt x="52" y="8"/>
                </a:lnTo>
                <a:lnTo>
                  <a:pt x="54" y="12"/>
                </a:lnTo>
                <a:lnTo>
                  <a:pt x="54" y="17"/>
                </a:lnTo>
                <a:lnTo>
                  <a:pt x="54" y="22"/>
                </a:lnTo>
                <a:lnTo>
                  <a:pt x="54" y="42"/>
                </a:lnTo>
                <a:lnTo>
                  <a:pt x="54" y="49"/>
                </a:lnTo>
                <a:lnTo>
                  <a:pt x="56" y="54"/>
                </a:lnTo>
                <a:lnTo>
                  <a:pt x="56" y="58"/>
                </a:lnTo>
                <a:lnTo>
                  <a:pt x="58" y="63"/>
                </a:lnTo>
                <a:lnTo>
                  <a:pt x="42" y="63"/>
                </a:lnTo>
                <a:lnTo>
                  <a:pt x="42" y="59"/>
                </a:lnTo>
                <a:lnTo>
                  <a:pt x="40" y="58"/>
                </a:lnTo>
                <a:lnTo>
                  <a:pt x="40" y="56"/>
                </a:lnTo>
                <a:lnTo>
                  <a:pt x="35" y="59"/>
                </a:lnTo>
                <a:lnTo>
                  <a:pt x="31" y="61"/>
                </a:lnTo>
                <a:lnTo>
                  <a:pt x="26" y="63"/>
                </a:lnTo>
                <a:lnTo>
                  <a:pt x="21" y="63"/>
                </a:lnTo>
                <a:lnTo>
                  <a:pt x="14" y="63"/>
                </a:lnTo>
                <a:lnTo>
                  <a:pt x="10" y="61"/>
                </a:lnTo>
                <a:lnTo>
                  <a:pt x="5" y="58"/>
                </a:lnTo>
                <a:lnTo>
                  <a:pt x="2" y="54"/>
                </a:lnTo>
                <a:lnTo>
                  <a:pt x="0" y="51"/>
                </a:lnTo>
                <a:lnTo>
                  <a:pt x="0" y="45"/>
                </a:lnTo>
                <a:lnTo>
                  <a:pt x="0" y="40"/>
                </a:lnTo>
                <a:lnTo>
                  <a:pt x="2" y="35"/>
                </a:lnTo>
                <a:lnTo>
                  <a:pt x="5" y="31"/>
                </a:lnTo>
                <a:lnTo>
                  <a:pt x="9" y="30"/>
                </a:lnTo>
                <a:lnTo>
                  <a:pt x="16" y="28"/>
                </a:lnTo>
                <a:lnTo>
                  <a:pt x="23" y="26"/>
                </a:lnTo>
                <a:lnTo>
                  <a:pt x="30" y="24"/>
                </a:lnTo>
                <a:lnTo>
                  <a:pt x="35" y="22"/>
                </a:lnTo>
                <a:lnTo>
                  <a:pt x="38" y="21"/>
                </a:lnTo>
                <a:lnTo>
                  <a:pt x="38" y="19"/>
                </a:lnTo>
                <a:lnTo>
                  <a:pt x="38" y="15"/>
                </a:lnTo>
                <a:lnTo>
                  <a:pt x="37" y="14"/>
                </a:lnTo>
                <a:lnTo>
                  <a:pt x="33" y="12"/>
                </a:lnTo>
                <a:lnTo>
                  <a:pt x="28" y="12"/>
                </a:lnTo>
                <a:lnTo>
                  <a:pt x="24" y="12"/>
                </a:lnTo>
                <a:lnTo>
                  <a:pt x="21" y="14"/>
                </a:lnTo>
                <a:lnTo>
                  <a:pt x="19" y="15"/>
                </a:lnTo>
                <a:lnTo>
                  <a:pt x="17" y="19"/>
                </a:lnTo>
                <a:close/>
                <a:moveTo>
                  <a:pt x="38" y="33"/>
                </a:moveTo>
                <a:lnTo>
                  <a:pt x="35" y="35"/>
                </a:lnTo>
                <a:lnTo>
                  <a:pt x="28" y="37"/>
                </a:lnTo>
                <a:lnTo>
                  <a:pt x="23" y="37"/>
                </a:lnTo>
                <a:lnTo>
                  <a:pt x="19" y="38"/>
                </a:lnTo>
                <a:lnTo>
                  <a:pt x="17" y="40"/>
                </a:lnTo>
                <a:lnTo>
                  <a:pt x="16" y="44"/>
                </a:lnTo>
                <a:lnTo>
                  <a:pt x="17" y="47"/>
                </a:lnTo>
                <a:lnTo>
                  <a:pt x="19" y="49"/>
                </a:lnTo>
                <a:lnTo>
                  <a:pt x="21" y="51"/>
                </a:lnTo>
                <a:lnTo>
                  <a:pt x="26" y="51"/>
                </a:lnTo>
                <a:lnTo>
                  <a:pt x="30" y="51"/>
                </a:lnTo>
                <a:lnTo>
                  <a:pt x="33" y="49"/>
                </a:lnTo>
                <a:lnTo>
                  <a:pt x="37" y="47"/>
                </a:lnTo>
                <a:lnTo>
                  <a:pt x="38" y="44"/>
                </a:lnTo>
                <a:lnTo>
                  <a:pt x="38" y="42"/>
                </a:lnTo>
                <a:lnTo>
                  <a:pt x="38" y="37"/>
                </a:lnTo>
                <a:lnTo>
                  <a:pt x="38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0" name="Freeform 19"/>
          <p:cNvSpPr>
            <a:spLocks/>
          </p:cNvSpPr>
          <p:nvPr/>
        </p:nvSpPr>
        <p:spPr bwMode="auto">
          <a:xfrm>
            <a:off x="4741863" y="1819275"/>
            <a:ext cx="74612" cy="163513"/>
          </a:xfrm>
          <a:custGeom>
            <a:avLst/>
            <a:gdLst>
              <a:gd name="T0" fmla="*/ 2147483647 w 39"/>
              <a:gd name="T1" fmla="*/ 2147483647 h 86"/>
              <a:gd name="T2" fmla="*/ 2147483647 w 39"/>
              <a:gd name="T3" fmla="*/ 2147483647 h 86"/>
              <a:gd name="T4" fmla="*/ 2147483647 w 39"/>
              <a:gd name="T5" fmla="*/ 2147483647 h 86"/>
              <a:gd name="T6" fmla="*/ 2147483647 w 39"/>
              <a:gd name="T7" fmla="*/ 2147483647 h 86"/>
              <a:gd name="T8" fmla="*/ 2147483647 w 39"/>
              <a:gd name="T9" fmla="*/ 2147483647 h 86"/>
              <a:gd name="T10" fmla="*/ 2147483647 w 39"/>
              <a:gd name="T11" fmla="*/ 2147483647 h 86"/>
              <a:gd name="T12" fmla="*/ 2147483647 w 39"/>
              <a:gd name="T13" fmla="*/ 2147483647 h 86"/>
              <a:gd name="T14" fmla="*/ 2147483647 w 39"/>
              <a:gd name="T15" fmla="*/ 2147483647 h 86"/>
              <a:gd name="T16" fmla="*/ 2147483647 w 39"/>
              <a:gd name="T17" fmla="*/ 2147483647 h 86"/>
              <a:gd name="T18" fmla="*/ 2147483647 w 39"/>
              <a:gd name="T19" fmla="*/ 2147483647 h 86"/>
              <a:gd name="T20" fmla="*/ 2147483647 w 39"/>
              <a:gd name="T21" fmla="*/ 2147483647 h 86"/>
              <a:gd name="T22" fmla="*/ 2147483647 w 39"/>
              <a:gd name="T23" fmla="*/ 2147483647 h 86"/>
              <a:gd name="T24" fmla="*/ 2147483647 w 39"/>
              <a:gd name="T25" fmla="*/ 2147483647 h 86"/>
              <a:gd name="T26" fmla="*/ 2147483647 w 39"/>
              <a:gd name="T27" fmla="*/ 2147483647 h 86"/>
              <a:gd name="T28" fmla="*/ 2147483647 w 39"/>
              <a:gd name="T29" fmla="*/ 2147483647 h 86"/>
              <a:gd name="T30" fmla="*/ 2147483647 w 39"/>
              <a:gd name="T31" fmla="*/ 2147483647 h 86"/>
              <a:gd name="T32" fmla="*/ 2147483647 w 39"/>
              <a:gd name="T33" fmla="*/ 2147483647 h 86"/>
              <a:gd name="T34" fmla="*/ 2147483647 w 39"/>
              <a:gd name="T35" fmla="*/ 2147483647 h 86"/>
              <a:gd name="T36" fmla="*/ 2147483647 w 39"/>
              <a:gd name="T37" fmla="*/ 2147483647 h 86"/>
              <a:gd name="T38" fmla="*/ 2147483647 w 39"/>
              <a:gd name="T39" fmla="*/ 2147483647 h 86"/>
              <a:gd name="T40" fmla="*/ 2147483647 w 39"/>
              <a:gd name="T41" fmla="*/ 2147483647 h 86"/>
              <a:gd name="T42" fmla="*/ 2147483647 w 39"/>
              <a:gd name="T43" fmla="*/ 2147483647 h 86"/>
              <a:gd name="T44" fmla="*/ 2147483647 w 39"/>
              <a:gd name="T45" fmla="*/ 2147483647 h 86"/>
              <a:gd name="T46" fmla="*/ 2147483647 w 39"/>
              <a:gd name="T47" fmla="*/ 2147483647 h 86"/>
              <a:gd name="T48" fmla="*/ 2147483647 w 39"/>
              <a:gd name="T49" fmla="*/ 2147483647 h 86"/>
              <a:gd name="T50" fmla="*/ 0 w 39"/>
              <a:gd name="T51" fmla="*/ 2147483647 h 86"/>
              <a:gd name="T52" fmla="*/ 0 w 39"/>
              <a:gd name="T53" fmla="*/ 2147483647 h 86"/>
              <a:gd name="T54" fmla="*/ 2147483647 w 39"/>
              <a:gd name="T55" fmla="*/ 2147483647 h 86"/>
              <a:gd name="T56" fmla="*/ 2147483647 w 39"/>
              <a:gd name="T57" fmla="*/ 2147483647 h 86"/>
              <a:gd name="T58" fmla="*/ 2147483647 w 39"/>
              <a:gd name="T59" fmla="*/ 0 h 86"/>
              <a:gd name="T60" fmla="*/ 2147483647 w 39"/>
              <a:gd name="T61" fmla="*/ 2147483647 h 86"/>
              <a:gd name="T62" fmla="*/ 2147483647 w 39"/>
              <a:gd name="T63" fmla="*/ 2147483647 h 8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9"/>
              <a:gd name="T97" fmla="*/ 0 h 86"/>
              <a:gd name="T98" fmla="*/ 39 w 39"/>
              <a:gd name="T99" fmla="*/ 86 h 8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9" h="86">
                <a:moveTo>
                  <a:pt x="37" y="23"/>
                </a:moveTo>
                <a:lnTo>
                  <a:pt x="37" y="35"/>
                </a:lnTo>
                <a:lnTo>
                  <a:pt x="25" y="35"/>
                </a:lnTo>
                <a:lnTo>
                  <a:pt x="25" y="61"/>
                </a:lnTo>
                <a:lnTo>
                  <a:pt x="25" y="65"/>
                </a:lnTo>
                <a:lnTo>
                  <a:pt x="25" y="69"/>
                </a:lnTo>
                <a:lnTo>
                  <a:pt x="25" y="70"/>
                </a:lnTo>
                <a:lnTo>
                  <a:pt x="25" y="72"/>
                </a:lnTo>
                <a:lnTo>
                  <a:pt x="27" y="72"/>
                </a:lnTo>
                <a:lnTo>
                  <a:pt x="28" y="74"/>
                </a:lnTo>
                <a:lnTo>
                  <a:pt x="30" y="74"/>
                </a:lnTo>
                <a:lnTo>
                  <a:pt x="34" y="74"/>
                </a:lnTo>
                <a:lnTo>
                  <a:pt x="37" y="72"/>
                </a:lnTo>
                <a:lnTo>
                  <a:pt x="39" y="84"/>
                </a:lnTo>
                <a:lnTo>
                  <a:pt x="32" y="86"/>
                </a:lnTo>
                <a:lnTo>
                  <a:pt x="25" y="86"/>
                </a:lnTo>
                <a:lnTo>
                  <a:pt x="20" y="86"/>
                </a:lnTo>
                <a:lnTo>
                  <a:pt x="16" y="84"/>
                </a:lnTo>
                <a:lnTo>
                  <a:pt x="13" y="83"/>
                </a:lnTo>
                <a:lnTo>
                  <a:pt x="11" y="81"/>
                </a:lnTo>
                <a:lnTo>
                  <a:pt x="9" y="77"/>
                </a:lnTo>
                <a:lnTo>
                  <a:pt x="9" y="74"/>
                </a:lnTo>
                <a:lnTo>
                  <a:pt x="9" y="70"/>
                </a:lnTo>
                <a:lnTo>
                  <a:pt x="7" y="61"/>
                </a:lnTo>
                <a:lnTo>
                  <a:pt x="7" y="35"/>
                </a:lnTo>
                <a:lnTo>
                  <a:pt x="0" y="35"/>
                </a:lnTo>
                <a:lnTo>
                  <a:pt x="0" y="23"/>
                </a:lnTo>
                <a:lnTo>
                  <a:pt x="7" y="23"/>
                </a:lnTo>
                <a:lnTo>
                  <a:pt x="7" y="11"/>
                </a:lnTo>
                <a:lnTo>
                  <a:pt x="25" y="0"/>
                </a:lnTo>
                <a:lnTo>
                  <a:pt x="25" y="23"/>
                </a:lnTo>
                <a:lnTo>
                  <a:pt x="37" y="2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1" name="Freeform 20"/>
          <p:cNvSpPr>
            <a:spLocks/>
          </p:cNvSpPr>
          <p:nvPr/>
        </p:nvSpPr>
        <p:spPr bwMode="auto">
          <a:xfrm>
            <a:off x="4211638" y="2473325"/>
            <a:ext cx="233362" cy="238125"/>
          </a:xfrm>
          <a:custGeom>
            <a:avLst/>
            <a:gdLst>
              <a:gd name="T0" fmla="*/ 2147483647 w 123"/>
              <a:gd name="T1" fmla="*/ 2147483647 h 125"/>
              <a:gd name="T2" fmla="*/ 2147483647 w 123"/>
              <a:gd name="T3" fmla="*/ 2147483647 h 125"/>
              <a:gd name="T4" fmla="*/ 2147483647 w 123"/>
              <a:gd name="T5" fmla="*/ 2147483647 h 125"/>
              <a:gd name="T6" fmla="*/ 2147483647 w 123"/>
              <a:gd name="T7" fmla="*/ 2147483647 h 125"/>
              <a:gd name="T8" fmla="*/ 2147483647 w 123"/>
              <a:gd name="T9" fmla="*/ 0 h 125"/>
              <a:gd name="T10" fmla="*/ 2147483647 w 123"/>
              <a:gd name="T11" fmla="*/ 2147483647 h 125"/>
              <a:gd name="T12" fmla="*/ 2147483647 w 123"/>
              <a:gd name="T13" fmla="*/ 2147483647 h 125"/>
              <a:gd name="T14" fmla="*/ 2147483647 w 123"/>
              <a:gd name="T15" fmla="*/ 2147483647 h 125"/>
              <a:gd name="T16" fmla="*/ 0 w 123"/>
              <a:gd name="T17" fmla="*/ 2147483647 h 125"/>
              <a:gd name="T18" fmla="*/ 2147483647 w 123"/>
              <a:gd name="T19" fmla="*/ 2147483647 h 125"/>
              <a:gd name="T20" fmla="*/ 2147483647 w 123"/>
              <a:gd name="T21" fmla="*/ 2147483647 h 125"/>
              <a:gd name="T22" fmla="*/ 2147483647 w 123"/>
              <a:gd name="T23" fmla="*/ 2147483647 h 125"/>
              <a:gd name="T24" fmla="*/ 2147483647 w 123"/>
              <a:gd name="T25" fmla="*/ 2147483647 h 125"/>
              <a:gd name="T26" fmla="*/ 2147483647 w 123"/>
              <a:gd name="T27" fmla="*/ 2147483647 h 125"/>
              <a:gd name="T28" fmla="*/ 2147483647 w 123"/>
              <a:gd name="T29" fmla="*/ 2147483647 h 125"/>
              <a:gd name="T30" fmla="*/ 2147483647 w 123"/>
              <a:gd name="T31" fmla="*/ 2147483647 h 125"/>
              <a:gd name="T32" fmla="*/ 2147483647 w 123"/>
              <a:gd name="T33" fmla="*/ 2147483647 h 1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5"/>
              <a:gd name="T53" fmla="*/ 123 w 123"/>
              <a:gd name="T54" fmla="*/ 125 h 1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5">
                <a:moveTo>
                  <a:pt x="123" y="62"/>
                </a:moveTo>
                <a:lnTo>
                  <a:pt x="117" y="39"/>
                </a:lnTo>
                <a:lnTo>
                  <a:pt x="103" y="19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8" y="19"/>
                </a:lnTo>
                <a:lnTo>
                  <a:pt x="4" y="39"/>
                </a:lnTo>
                <a:lnTo>
                  <a:pt x="0" y="62"/>
                </a:lnTo>
                <a:lnTo>
                  <a:pt x="4" y="86"/>
                </a:lnTo>
                <a:lnTo>
                  <a:pt x="18" y="105"/>
                </a:lnTo>
                <a:lnTo>
                  <a:pt x="37" y="119"/>
                </a:lnTo>
                <a:lnTo>
                  <a:pt x="61" y="125"/>
                </a:lnTo>
                <a:lnTo>
                  <a:pt x="84" y="119"/>
                </a:lnTo>
                <a:lnTo>
                  <a:pt x="103" y="105"/>
                </a:lnTo>
                <a:lnTo>
                  <a:pt x="117" y="86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2" name="Freeform 21"/>
          <p:cNvSpPr>
            <a:spLocks/>
          </p:cNvSpPr>
          <p:nvPr/>
        </p:nvSpPr>
        <p:spPr bwMode="auto">
          <a:xfrm>
            <a:off x="3595688" y="2463800"/>
            <a:ext cx="233362" cy="234950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1"/>
                </a:moveTo>
                <a:lnTo>
                  <a:pt x="117" y="38"/>
                </a:lnTo>
                <a:lnTo>
                  <a:pt x="105" y="19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8" y="19"/>
                </a:lnTo>
                <a:lnTo>
                  <a:pt x="5" y="38"/>
                </a:lnTo>
                <a:lnTo>
                  <a:pt x="0" y="61"/>
                </a:lnTo>
                <a:lnTo>
                  <a:pt x="5" y="86"/>
                </a:lnTo>
                <a:lnTo>
                  <a:pt x="18" y="105"/>
                </a:lnTo>
                <a:lnTo>
                  <a:pt x="37" y="119"/>
                </a:lnTo>
                <a:lnTo>
                  <a:pt x="61" y="123"/>
                </a:lnTo>
                <a:lnTo>
                  <a:pt x="84" y="119"/>
                </a:lnTo>
                <a:lnTo>
                  <a:pt x="105" y="105"/>
                </a:lnTo>
                <a:lnTo>
                  <a:pt x="117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3" name="Freeform 22"/>
          <p:cNvSpPr>
            <a:spLocks noEditPoints="1"/>
          </p:cNvSpPr>
          <p:nvPr/>
        </p:nvSpPr>
        <p:spPr bwMode="auto">
          <a:xfrm>
            <a:off x="3094038" y="2314575"/>
            <a:ext cx="115887" cy="166688"/>
          </a:xfrm>
          <a:custGeom>
            <a:avLst/>
            <a:gdLst>
              <a:gd name="T0" fmla="*/ 2147483647 w 61"/>
              <a:gd name="T1" fmla="*/ 2147483647 h 88"/>
              <a:gd name="T2" fmla="*/ 2147483647 w 61"/>
              <a:gd name="T3" fmla="*/ 2147483647 h 88"/>
              <a:gd name="T4" fmla="*/ 2147483647 w 61"/>
              <a:gd name="T5" fmla="*/ 2147483647 h 88"/>
              <a:gd name="T6" fmla="*/ 2147483647 w 61"/>
              <a:gd name="T7" fmla="*/ 2147483647 h 88"/>
              <a:gd name="T8" fmla="*/ 2147483647 w 61"/>
              <a:gd name="T9" fmla="*/ 2147483647 h 88"/>
              <a:gd name="T10" fmla="*/ 2147483647 w 61"/>
              <a:gd name="T11" fmla="*/ 2147483647 h 88"/>
              <a:gd name="T12" fmla="*/ 2147483647 w 61"/>
              <a:gd name="T13" fmla="*/ 2147483647 h 88"/>
              <a:gd name="T14" fmla="*/ 2147483647 w 61"/>
              <a:gd name="T15" fmla="*/ 2147483647 h 88"/>
              <a:gd name="T16" fmla="*/ 2147483647 w 61"/>
              <a:gd name="T17" fmla="*/ 2147483647 h 88"/>
              <a:gd name="T18" fmla="*/ 2147483647 w 61"/>
              <a:gd name="T19" fmla="*/ 2147483647 h 88"/>
              <a:gd name="T20" fmla="*/ 2147483647 w 61"/>
              <a:gd name="T21" fmla="*/ 2147483647 h 88"/>
              <a:gd name="T22" fmla="*/ 2147483647 w 61"/>
              <a:gd name="T23" fmla="*/ 2147483647 h 88"/>
              <a:gd name="T24" fmla="*/ 0 w 61"/>
              <a:gd name="T25" fmla="*/ 2147483647 h 88"/>
              <a:gd name="T26" fmla="*/ 2147483647 w 61"/>
              <a:gd name="T27" fmla="*/ 2147483647 h 88"/>
              <a:gd name="T28" fmla="*/ 2147483647 w 61"/>
              <a:gd name="T29" fmla="*/ 2147483647 h 88"/>
              <a:gd name="T30" fmla="*/ 2147483647 w 61"/>
              <a:gd name="T31" fmla="*/ 2147483647 h 88"/>
              <a:gd name="T32" fmla="*/ 2147483647 w 61"/>
              <a:gd name="T33" fmla="*/ 2147483647 h 88"/>
              <a:gd name="T34" fmla="*/ 2147483647 w 61"/>
              <a:gd name="T35" fmla="*/ 2147483647 h 88"/>
              <a:gd name="T36" fmla="*/ 2147483647 w 61"/>
              <a:gd name="T37" fmla="*/ 2147483647 h 88"/>
              <a:gd name="T38" fmla="*/ 2147483647 w 61"/>
              <a:gd name="T39" fmla="*/ 2147483647 h 88"/>
              <a:gd name="T40" fmla="*/ 2147483647 w 61"/>
              <a:gd name="T41" fmla="*/ 2147483647 h 88"/>
              <a:gd name="T42" fmla="*/ 2147483647 w 61"/>
              <a:gd name="T43" fmla="*/ 2147483647 h 88"/>
              <a:gd name="T44" fmla="*/ 2147483647 w 61"/>
              <a:gd name="T45" fmla="*/ 0 h 88"/>
              <a:gd name="T46" fmla="*/ 2147483647 w 61"/>
              <a:gd name="T47" fmla="*/ 0 h 88"/>
              <a:gd name="T48" fmla="*/ 2147483647 w 61"/>
              <a:gd name="T49" fmla="*/ 2147483647 h 88"/>
              <a:gd name="T50" fmla="*/ 2147483647 w 61"/>
              <a:gd name="T51" fmla="*/ 2147483647 h 88"/>
              <a:gd name="T52" fmla="*/ 2147483647 w 61"/>
              <a:gd name="T53" fmla="*/ 2147483647 h 88"/>
              <a:gd name="T54" fmla="*/ 2147483647 w 61"/>
              <a:gd name="T55" fmla="*/ 2147483647 h 88"/>
              <a:gd name="T56" fmla="*/ 2147483647 w 61"/>
              <a:gd name="T57" fmla="*/ 2147483647 h 88"/>
              <a:gd name="T58" fmla="*/ 2147483647 w 61"/>
              <a:gd name="T59" fmla="*/ 2147483647 h 88"/>
              <a:gd name="T60" fmla="*/ 2147483647 w 61"/>
              <a:gd name="T61" fmla="*/ 2147483647 h 88"/>
              <a:gd name="T62" fmla="*/ 2147483647 w 61"/>
              <a:gd name="T63" fmla="*/ 2147483647 h 88"/>
              <a:gd name="T64" fmla="*/ 2147483647 w 61"/>
              <a:gd name="T65" fmla="*/ 2147483647 h 88"/>
              <a:gd name="T66" fmla="*/ 2147483647 w 61"/>
              <a:gd name="T67" fmla="*/ 2147483647 h 88"/>
              <a:gd name="T68" fmla="*/ 2147483647 w 61"/>
              <a:gd name="T69" fmla="*/ 2147483647 h 88"/>
              <a:gd name="T70" fmla="*/ 2147483647 w 61"/>
              <a:gd name="T71" fmla="*/ 2147483647 h 88"/>
              <a:gd name="T72" fmla="*/ 2147483647 w 61"/>
              <a:gd name="T73" fmla="*/ 2147483647 h 88"/>
              <a:gd name="T74" fmla="*/ 2147483647 w 61"/>
              <a:gd name="T75" fmla="*/ 2147483647 h 88"/>
              <a:gd name="T76" fmla="*/ 2147483647 w 61"/>
              <a:gd name="T77" fmla="*/ 2147483647 h 88"/>
              <a:gd name="T78" fmla="*/ 2147483647 w 61"/>
              <a:gd name="T79" fmla="*/ 2147483647 h 88"/>
              <a:gd name="T80" fmla="*/ 2147483647 w 61"/>
              <a:gd name="T81" fmla="*/ 2147483647 h 88"/>
              <a:gd name="T82" fmla="*/ 2147483647 w 61"/>
              <a:gd name="T83" fmla="*/ 2147483647 h 88"/>
              <a:gd name="T84" fmla="*/ 2147483647 w 61"/>
              <a:gd name="T85" fmla="*/ 2147483647 h 88"/>
              <a:gd name="T86" fmla="*/ 2147483647 w 61"/>
              <a:gd name="T87" fmla="*/ 2147483647 h 88"/>
              <a:gd name="T88" fmla="*/ 2147483647 w 61"/>
              <a:gd name="T89" fmla="*/ 2147483647 h 88"/>
              <a:gd name="T90" fmla="*/ 2147483647 w 61"/>
              <a:gd name="T91" fmla="*/ 2147483647 h 88"/>
              <a:gd name="T92" fmla="*/ 2147483647 w 61"/>
              <a:gd name="T93" fmla="*/ 2147483647 h 88"/>
              <a:gd name="T94" fmla="*/ 2147483647 w 61"/>
              <a:gd name="T95" fmla="*/ 2147483647 h 8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1"/>
              <a:gd name="T145" fmla="*/ 0 h 88"/>
              <a:gd name="T146" fmla="*/ 61 w 61"/>
              <a:gd name="T147" fmla="*/ 88 h 8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1" h="88">
                <a:moveTo>
                  <a:pt x="61" y="86"/>
                </a:moveTo>
                <a:lnTo>
                  <a:pt x="45" y="86"/>
                </a:lnTo>
                <a:lnTo>
                  <a:pt x="45" y="77"/>
                </a:lnTo>
                <a:lnTo>
                  <a:pt x="42" y="81"/>
                </a:lnTo>
                <a:lnTo>
                  <a:pt x="36" y="84"/>
                </a:lnTo>
                <a:lnTo>
                  <a:pt x="31" y="86"/>
                </a:lnTo>
                <a:lnTo>
                  <a:pt x="26" y="88"/>
                </a:lnTo>
                <a:lnTo>
                  <a:pt x="19" y="86"/>
                </a:lnTo>
                <a:lnTo>
                  <a:pt x="14" y="84"/>
                </a:lnTo>
                <a:lnTo>
                  <a:pt x="8" y="79"/>
                </a:lnTo>
                <a:lnTo>
                  <a:pt x="3" y="72"/>
                </a:lnTo>
                <a:lnTo>
                  <a:pt x="1" y="65"/>
                </a:lnTo>
                <a:lnTo>
                  <a:pt x="0" y="54"/>
                </a:lnTo>
                <a:lnTo>
                  <a:pt x="1" y="46"/>
                </a:lnTo>
                <a:lnTo>
                  <a:pt x="3" y="37"/>
                </a:lnTo>
                <a:lnTo>
                  <a:pt x="8" y="30"/>
                </a:lnTo>
                <a:lnTo>
                  <a:pt x="14" y="26"/>
                </a:lnTo>
                <a:lnTo>
                  <a:pt x="19" y="23"/>
                </a:lnTo>
                <a:lnTo>
                  <a:pt x="26" y="23"/>
                </a:lnTo>
                <a:lnTo>
                  <a:pt x="33" y="23"/>
                </a:lnTo>
                <a:lnTo>
                  <a:pt x="40" y="26"/>
                </a:lnTo>
                <a:lnTo>
                  <a:pt x="45" y="32"/>
                </a:lnTo>
                <a:lnTo>
                  <a:pt x="45" y="0"/>
                </a:lnTo>
                <a:lnTo>
                  <a:pt x="61" y="0"/>
                </a:lnTo>
                <a:lnTo>
                  <a:pt x="61" y="86"/>
                </a:lnTo>
                <a:close/>
                <a:moveTo>
                  <a:pt x="17" y="54"/>
                </a:moveTo>
                <a:lnTo>
                  <a:pt x="17" y="60"/>
                </a:lnTo>
                <a:lnTo>
                  <a:pt x="17" y="65"/>
                </a:lnTo>
                <a:lnTo>
                  <a:pt x="19" y="68"/>
                </a:lnTo>
                <a:lnTo>
                  <a:pt x="22" y="72"/>
                </a:lnTo>
                <a:lnTo>
                  <a:pt x="26" y="74"/>
                </a:lnTo>
                <a:lnTo>
                  <a:pt x="31" y="75"/>
                </a:lnTo>
                <a:lnTo>
                  <a:pt x="36" y="74"/>
                </a:lnTo>
                <a:lnTo>
                  <a:pt x="42" y="70"/>
                </a:lnTo>
                <a:lnTo>
                  <a:pt x="43" y="67"/>
                </a:lnTo>
                <a:lnTo>
                  <a:pt x="45" y="61"/>
                </a:lnTo>
                <a:lnTo>
                  <a:pt x="45" y="54"/>
                </a:lnTo>
                <a:lnTo>
                  <a:pt x="45" y="49"/>
                </a:lnTo>
                <a:lnTo>
                  <a:pt x="43" y="44"/>
                </a:lnTo>
                <a:lnTo>
                  <a:pt x="42" y="40"/>
                </a:lnTo>
                <a:lnTo>
                  <a:pt x="38" y="37"/>
                </a:lnTo>
                <a:lnTo>
                  <a:pt x="35" y="35"/>
                </a:lnTo>
                <a:lnTo>
                  <a:pt x="31" y="35"/>
                </a:lnTo>
                <a:lnTo>
                  <a:pt x="26" y="37"/>
                </a:lnTo>
                <a:lnTo>
                  <a:pt x="21" y="40"/>
                </a:lnTo>
                <a:lnTo>
                  <a:pt x="19" y="44"/>
                </a:lnTo>
                <a:lnTo>
                  <a:pt x="17" y="47"/>
                </a:lnTo>
                <a:lnTo>
                  <a:pt x="17" y="5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4" name="Freeform 23"/>
          <p:cNvSpPr>
            <a:spLocks noEditPoints="1"/>
          </p:cNvSpPr>
          <p:nvPr/>
        </p:nvSpPr>
        <p:spPr bwMode="auto">
          <a:xfrm>
            <a:off x="3922713" y="2335213"/>
            <a:ext cx="123825" cy="122237"/>
          </a:xfrm>
          <a:custGeom>
            <a:avLst/>
            <a:gdLst>
              <a:gd name="T0" fmla="*/ 0 w 65"/>
              <a:gd name="T1" fmla="*/ 2147483647 h 64"/>
              <a:gd name="T2" fmla="*/ 0 w 65"/>
              <a:gd name="T3" fmla="*/ 2147483647 h 64"/>
              <a:gd name="T4" fmla="*/ 2147483647 w 65"/>
              <a:gd name="T5" fmla="*/ 2147483647 h 64"/>
              <a:gd name="T6" fmla="*/ 2147483647 w 65"/>
              <a:gd name="T7" fmla="*/ 2147483647 h 64"/>
              <a:gd name="T8" fmla="*/ 2147483647 w 65"/>
              <a:gd name="T9" fmla="*/ 2147483647 h 64"/>
              <a:gd name="T10" fmla="*/ 2147483647 w 65"/>
              <a:gd name="T11" fmla="*/ 2147483647 h 64"/>
              <a:gd name="T12" fmla="*/ 2147483647 w 65"/>
              <a:gd name="T13" fmla="*/ 0 h 64"/>
              <a:gd name="T14" fmla="*/ 2147483647 w 65"/>
              <a:gd name="T15" fmla="*/ 2147483647 h 64"/>
              <a:gd name="T16" fmla="*/ 2147483647 w 65"/>
              <a:gd name="T17" fmla="*/ 2147483647 h 64"/>
              <a:gd name="T18" fmla="*/ 2147483647 w 65"/>
              <a:gd name="T19" fmla="*/ 2147483647 h 64"/>
              <a:gd name="T20" fmla="*/ 2147483647 w 65"/>
              <a:gd name="T21" fmla="*/ 2147483647 h 64"/>
              <a:gd name="T22" fmla="*/ 2147483647 w 65"/>
              <a:gd name="T23" fmla="*/ 2147483647 h 64"/>
              <a:gd name="T24" fmla="*/ 2147483647 w 65"/>
              <a:gd name="T25" fmla="*/ 2147483647 h 64"/>
              <a:gd name="T26" fmla="*/ 2147483647 w 65"/>
              <a:gd name="T27" fmla="*/ 2147483647 h 64"/>
              <a:gd name="T28" fmla="*/ 2147483647 w 65"/>
              <a:gd name="T29" fmla="*/ 2147483647 h 64"/>
              <a:gd name="T30" fmla="*/ 2147483647 w 65"/>
              <a:gd name="T31" fmla="*/ 2147483647 h 64"/>
              <a:gd name="T32" fmla="*/ 2147483647 w 65"/>
              <a:gd name="T33" fmla="*/ 2147483647 h 64"/>
              <a:gd name="T34" fmla="*/ 2147483647 w 65"/>
              <a:gd name="T35" fmla="*/ 2147483647 h 64"/>
              <a:gd name="T36" fmla="*/ 2147483647 w 65"/>
              <a:gd name="T37" fmla="*/ 2147483647 h 64"/>
              <a:gd name="T38" fmla="*/ 2147483647 w 65"/>
              <a:gd name="T39" fmla="*/ 2147483647 h 64"/>
              <a:gd name="T40" fmla="*/ 2147483647 w 65"/>
              <a:gd name="T41" fmla="*/ 2147483647 h 64"/>
              <a:gd name="T42" fmla="*/ 2147483647 w 65"/>
              <a:gd name="T43" fmla="*/ 2147483647 h 64"/>
              <a:gd name="T44" fmla="*/ 2147483647 w 65"/>
              <a:gd name="T45" fmla="*/ 2147483647 h 64"/>
              <a:gd name="T46" fmla="*/ 2147483647 w 65"/>
              <a:gd name="T47" fmla="*/ 2147483647 h 64"/>
              <a:gd name="T48" fmla="*/ 2147483647 w 65"/>
              <a:gd name="T49" fmla="*/ 2147483647 h 64"/>
              <a:gd name="T50" fmla="*/ 0 w 65"/>
              <a:gd name="T51" fmla="*/ 2147483647 h 64"/>
              <a:gd name="T52" fmla="*/ 0 w 65"/>
              <a:gd name="T53" fmla="*/ 2147483647 h 64"/>
              <a:gd name="T54" fmla="*/ 2147483647 w 65"/>
              <a:gd name="T55" fmla="*/ 2147483647 h 64"/>
              <a:gd name="T56" fmla="*/ 2147483647 w 65"/>
              <a:gd name="T57" fmla="*/ 2147483647 h 64"/>
              <a:gd name="T58" fmla="*/ 2147483647 w 65"/>
              <a:gd name="T59" fmla="*/ 2147483647 h 64"/>
              <a:gd name="T60" fmla="*/ 2147483647 w 65"/>
              <a:gd name="T61" fmla="*/ 2147483647 h 64"/>
              <a:gd name="T62" fmla="*/ 2147483647 w 65"/>
              <a:gd name="T63" fmla="*/ 2147483647 h 64"/>
              <a:gd name="T64" fmla="*/ 2147483647 w 65"/>
              <a:gd name="T65" fmla="*/ 2147483647 h 64"/>
              <a:gd name="T66" fmla="*/ 2147483647 w 65"/>
              <a:gd name="T67" fmla="*/ 2147483647 h 64"/>
              <a:gd name="T68" fmla="*/ 2147483647 w 65"/>
              <a:gd name="T69" fmla="*/ 2147483647 h 64"/>
              <a:gd name="T70" fmla="*/ 2147483647 w 65"/>
              <a:gd name="T71" fmla="*/ 2147483647 h 64"/>
              <a:gd name="T72" fmla="*/ 2147483647 w 65"/>
              <a:gd name="T73" fmla="*/ 2147483647 h 64"/>
              <a:gd name="T74" fmla="*/ 2147483647 w 65"/>
              <a:gd name="T75" fmla="*/ 2147483647 h 64"/>
              <a:gd name="T76" fmla="*/ 2147483647 w 65"/>
              <a:gd name="T77" fmla="*/ 2147483647 h 64"/>
              <a:gd name="T78" fmla="*/ 2147483647 w 65"/>
              <a:gd name="T79" fmla="*/ 2147483647 h 64"/>
              <a:gd name="T80" fmla="*/ 2147483647 w 65"/>
              <a:gd name="T81" fmla="*/ 2147483647 h 64"/>
              <a:gd name="T82" fmla="*/ 2147483647 w 65"/>
              <a:gd name="T83" fmla="*/ 2147483647 h 64"/>
              <a:gd name="T84" fmla="*/ 2147483647 w 65"/>
              <a:gd name="T85" fmla="*/ 2147483647 h 64"/>
              <a:gd name="T86" fmla="*/ 2147483647 w 65"/>
              <a:gd name="T87" fmla="*/ 2147483647 h 64"/>
              <a:gd name="T88" fmla="*/ 2147483647 w 65"/>
              <a:gd name="T89" fmla="*/ 2147483647 h 64"/>
              <a:gd name="T90" fmla="*/ 2147483647 w 65"/>
              <a:gd name="T91" fmla="*/ 2147483647 h 64"/>
              <a:gd name="T92" fmla="*/ 2147483647 w 65"/>
              <a:gd name="T93" fmla="*/ 2147483647 h 64"/>
              <a:gd name="T94" fmla="*/ 2147483647 w 65"/>
              <a:gd name="T95" fmla="*/ 2147483647 h 64"/>
              <a:gd name="T96" fmla="*/ 2147483647 w 65"/>
              <a:gd name="T97" fmla="*/ 2147483647 h 64"/>
              <a:gd name="T98" fmla="*/ 2147483647 w 65"/>
              <a:gd name="T99" fmla="*/ 2147483647 h 64"/>
              <a:gd name="T100" fmla="*/ 2147483647 w 65"/>
              <a:gd name="T101" fmla="*/ 2147483647 h 64"/>
              <a:gd name="T102" fmla="*/ 2147483647 w 65"/>
              <a:gd name="T103" fmla="*/ 2147483647 h 6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64"/>
              <a:gd name="T158" fmla="*/ 65 w 65"/>
              <a:gd name="T159" fmla="*/ 64 h 6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64">
                <a:moveTo>
                  <a:pt x="0" y="31"/>
                </a:moveTo>
                <a:lnTo>
                  <a:pt x="0" y="24"/>
                </a:lnTo>
                <a:lnTo>
                  <a:pt x="3" y="15"/>
                </a:lnTo>
                <a:lnTo>
                  <a:pt x="9" y="8"/>
                </a:lnTo>
                <a:lnTo>
                  <a:pt x="16" y="5"/>
                </a:lnTo>
                <a:lnTo>
                  <a:pt x="23" y="1"/>
                </a:lnTo>
                <a:lnTo>
                  <a:pt x="31" y="0"/>
                </a:lnTo>
                <a:lnTo>
                  <a:pt x="40" y="1"/>
                </a:lnTo>
                <a:lnTo>
                  <a:pt x="49" y="5"/>
                </a:lnTo>
                <a:lnTo>
                  <a:pt x="56" y="10"/>
                </a:lnTo>
                <a:lnTo>
                  <a:pt x="61" y="15"/>
                </a:lnTo>
                <a:lnTo>
                  <a:pt x="63" y="24"/>
                </a:lnTo>
                <a:lnTo>
                  <a:pt x="65" y="33"/>
                </a:lnTo>
                <a:lnTo>
                  <a:pt x="63" y="42"/>
                </a:lnTo>
                <a:lnTo>
                  <a:pt x="59" y="49"/>
                </a:lnTo>
                <a:lnTo>
                  <a:pt x="56" y="56"/>
                </a:lnTo>
                <a:lnTo>
                  <a:pt x="49" y="61"/>
                </a:lnTo>
                <a:lnTo>
                  <a:pt x="40" y="64"/>
                </a:lnTo>
                <a:lnTo>
                  <a:pt x="31" y="64"/>
                </a:lnTo>
                <a:lnTo>
                  <a:pt x="24" y="64"/>
                </a:lnTo>
                <a:lnTo>
                  <a:pt x="16" y="61"/>
                </a:lnTo>
                <a:lnTo>
                  <a:pt x="10" y="57"/>
                </a:lnTo>
                <a:lnTo>
                  <a:pt x="7" y="54"/>
                </a:lnTo>
                <a:lnTo>
                  <a:pt x="3" y="50"/>
                </a:lnTo>
                <a:lnTo>
                  <a:pt x="2" y="45"/>
                </a:lnTo>
                <a:lnTo>
                  <a:pt x="0" y="38"/>
                </a:lnTo>
                <a:lnTo>
                  <a:pt x="0" y="31"/>
                </a:lnTo>
                <a:close/>
                <a:moveTo>
                  <a:pt x="16" y="33"/>
                </a:moveTo>
                <a:lnTo>
                  <a:pt x="16" y="38"/>
                </a:lnTo>
                <a:lnTo>
                  <a:pt x="17" y="43"/>
                </a:lnTo>
                <a:lnTo>
                  <a:pt x="21" y="47"/>
                </a:lnTo>
                <a:lnTo>
                  <a:pt x="24" y="50"/>
                </a:lnTo>
                <a:lnTo>
                  <a:pt x="28" y="52"/>
                </a:lnTo>
                <a:lnTo>
                  <a:pt x="31" y="52"/>
                </a:lnTo>
                <a:lnTo>
                  <a:pt x="37" y="52"/>
                </a:lnTo>
                <a:lnTo>
                  <a:pt x="40" y="50"/>
                </a:lnTo>
                <a:lnTo>
                  <a:pt x="44" y="47"/>
                </a:lnTo>
                <a:lnTo>
                  <a:pt x="45" y="43"/>
                </a:lnTo>
                <a:lnTo>
                  <a:pt x="47" y="38"/>
                </a:lnTo>
                <a:lnTo>
                  <a:pt x="49" y="33"/>
                </a:lnTo>
                <a:lnTo>
                  <a:pt x="47" y="26"/>
                </a:lnTo>
                <a:lnTo>
                  <a:pt x="45" y="22"/>
                </a:lnTo>
                <a:lnTo>
                  <a:pt x="44" y="17"/>
                </a:lnTo>
                <a:lnTo>
                  <a:pt x="40" y="15"/>
                </a:lnTo>
                <a:lnTo>
                  <a:pt x="37" y="14"/>
                </a:lnTo>
                <a:lnTo>
                  <a:pt x="31" y="12"/>
                </a:lnTo>
                <a:lnTo>
                  <a:pt x="28" y="14"/>
                </a:lnTo>
                <a:lnTo>
                  <a:pt x="24" y="15"/>
                </a:lnTo>
                <a:lnTo>
                  <a:pt x="21" y="17"/>
                </a:lnTo>
                <a:lnTo>
                  <a:pt x="17" y="22"/>
                </a:lnTo>
                <a:lnTo>
                  <a:pt x="16" y="26"/>
                </a:lnTo>
                <a:lnTo>
                  <a:pt x="16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5" name="Freeform 24"/>
          <p:cNvSpPr>
            <a:spLocks noEditPoints="1"/>
          </p:cNvSpPr>
          <p:nvPr/>
        </p:nvSpPr>
        <p:spPr bwMode="auto">
          <a:xfrm>
            <a:off x="4683125" y="2230438"/>
            <a:ext cx="115888" cy="168275"/>
          </a:xfrm>
          <a:custGeom>
            <a:avLst/>
            <a:gdLst>
              <a:gd name="T0" fmla="*/ 2147483647 w 61"/>
              <a:gd name="T1" fmla="*/ 2147483647 h 88"/>
              <a:gd name="T2" fmla="*/ 2147483647 w 61"/>
              <a:gd name="T3" fmla="*/ 2147483647 h 88"/>
              <a:gd name="T4" fmla="*/ 2147483647 w 61"/>
              <a:gd name="T5" fmla="*/ 2147483647 h 88"/>
              <a:gd name="T6" fmla="*/ 2147483647 w 61"/>
              <a:gd name="T7" fmla="*/ 2147483647 h 88"/>
              <a:gd name="T8" fmla="*/ 2147483647 w 61"/>
              <a:gd name="T9" fmla="*/ 2147483647 h 88"/>
              <a:gd name="T10" fmla="*/ 2147483647 w 61"/>
              <a:gd name="T11" fmla="*/ 2147483647 h 88"/>
              <a:gd name="T12" fmla="*/ 2147483647 w 61"/>
              <a:gd name="T13" fmla="*/ 2147483647 h 88"/>
              <a:gd name="T14" fmla="*/ 2147483647 w 61"/>
              <a:gd name="T15" fmla="*/ 2147483647 h 88"/>
              <a:gd name="T16" fmla="*/ 2147483647 w 61"/>
              <a:gd name="T17" fmla="*/ 2147483647 h 88"/>
              <a:gd name="T18" fmla="*/ 2147483647 w 61"/>
              <a:gd name="T19" fmla="*/ 2147483647 h 88"/>
              <a:gd name="T20" fmla="*/ 0 w 61"/>
              <a:gd name="T21" fmla="*/ 2147483647 h 88"/>
              <a:gd name="T22" fmla="*/ 2147483647 w 61"/>
              <a:gd name="T23" fmla="*/ 2147483647 h 88"/>
              <a:gd name="T24" fmla="*/ 2147483647 w 61"/>
              <a:gd name="T25" fmla="*/ 2147483647 h 88"/>
              <a:gd name="T26" fmla="*/ 2147483647 w 61"/>
              <a:gd name="T27" fmla="*/ 0 h 88"/>
              <a:gd name="T28" fmla="*/ 2147483647 w 61"/>
              <a:gd name="T29" fmla="*/ 2147483647 h 88"/>
              <a:gd name="T30" fmla="*/ 2147483647 w 61"/>
              <a:gd name="T31" fmla="*/ 0 h 88"/>
              <a:gd name="T32" fmla="*/ 2147483647 w 61"/>
              <a:gd name="T33" fmla="*/ 2147483647 h 88"/>
              <a:gd name="T34" fmla="*/ 2147483647 w 61"/>
              <a:gd name="T35" fmla="*/ 2147483647 h 88"/>
              <a:gd name="T36" fmla="*/ 2147483647 w 61"/>
              <a:gd name="T37" fmla="*/ 2147483647 h 88"/>
              <a:gd name="T38" fmla="*/ 2147483647 w 61"/>
              <a:gd name="T39" fmla="*/ 2147483647 h 88"/>
              <a:gd name="T40" fmla="*/ 2147483647 w 61"/>
              <a:gd name="T41" fmla="*/ 2147483647 h 88"/>
              <a:gd name="T42" fmla="*/ 2147483647 w 61"/>
              <a:gd name="T43" fmla="*/ 2147483647 h 88"/>
              <a:gd name="T44" fmla="*/ 2147483647 w 61"/>
              <a:gd name="T45" fmla="*/ 2147483647 h 88"/>
              <a:gd name="T46" fmla="*/ 2147483647 w 61"/>
              <a:gd name="T47" fmla="*/ 2147483647 h 88"/>
              <a:gd name="T48" fmla="*/ 2147483647 w 61"/>
              <a:gd name="T49" fmla="*/ 2147483647 h 88"/>
              <a:gd name="T50" fmla="*/ 2147483647 w 61"/>
              <a:gd name="T51" fmla="*/ 2147483647 h 88"/>
              <a:gd name="T52" fmla="*/ 2147483647 w 61"/>
              <a:gd name="T53" fmla="*/ 2147483647 h 88"/>
              <a:gd name="T54" fmla="*/ 2147483647 w 61"/>
              <a:gd name="T55" fmla="*/ 2147483647 h 88"/>
              <a:gd name="T56" fmla="*/ 2147483647 w 61"/>
              <a:gd name="T57" fmla="*/ 2147483647 h 88"/>
              <a:gd name="T58" fmla="*/ 2147483647 w 61"/>
              <a:gd name="T59" fmla="*/ 2147483647 h 88"/>
              <a:gd name="T60" fmla="*/ 2147483647 w 61"/>
              <a:gd name="T61" fmla="*/ 2147483647 h 88"/>
              <a:gd name="T62" fmla="*/ 2147483647 w 61"/>
              <a:gd name="T63" fmla="*/ 2147483647 h 88"/>
              <a:gd name="T64" fmla="*/ 2147483647 w 61"/>
              <a:gd name="T65" fmla="*/ 2147483647 h 88"/>
              <a:gd name="T66" fmla="*/ 2147483647 w 61"/>
              <a:gd name="T67" fmla="*/ 2147483647 h 88"/>
              <a:gd name="T68" fmla="*/ 2147483647 w 61"/>
              <a:gd name="T69" fmla="*/ 2147483647 h 88"/>
              <a:gd name="T70" fmla="*/ 2147483647 w 61"/>
              <a:gd name="T71" fmla="*/ 2147483647 h 8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1"/>
              <a:gd name="T109" fmla="*/ 0 h 88"/>
              <a:gd name="T110" fmla="*/ 61 w 61"/>
              <a:gd name="T111" fmla="*/ 88 h 8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1" h="88">
                <a:moveTo>
                  <a:pt x="3" y="67"/>
                </a:moveTo>
                <a:lnTo>
                  <a:pt x="23" y="69"/>
                </a:lnTo>
                <a:lnTo>
                  <a:pt x="24" y="72"/>
                </a:lnTo>
                <a:lnTo>
                  <a:pt x="24" y="74"/>
                </a:lnTo>
                <a:lnTo>
                  <a:pt x="28" y="76"/>
                </a:lnTo>
                <a:lnTo>
                  <a:pt x="31" y="76"/>
                </a:lnTo>
                <a:lnTo>
                  <a:pt x="37" y="76"/>
                </a:lnTo>
                <a:lnTo>
                  <a:pt x="42" y="74"/>
                </a:lnTo>
                <a:lnTo>
                  <a:pt x="44" y="72"/>
                </a:lnTo>
                <a:lnTo>
                  <a:pt x="44" y="69"/>
                </a:lnTo>
                <a:lnTo>
                  <a:pt x="45" y="67"/>
                </a:lnTo>
                <a:lnTo>
                  <a:pt x="45" y="62"/>
                </a:lnTo>
                <a:lnTo>
                  <a:pt x="45" y="53"/>
                </a:lnTo>
                <a:lnTo>
                  <a:pt x="40" y="58"/>
                </a:lnTo>
                <a:lnTo>
                  <a:pt x="33" y="62"/>
                </a:lnTo>
                <a:lnTo>
                  <a:pt x="26" y="63"/>
                </a:lnTo>
                <a:lnTo>
                  <a:pt x="17" y="62"/>
                </a:lnTo>
                <a:lnTo>
                  <a:pt x="12" y="58"/>
                </a:lnTo>
                <a:lnTo>
                  <a:pt x="7" y="53"/>
                </a:lnTo>
                <a:lnTo>
                  <a:pt x="3" y="46"/>
                </a:lnTo>
                <a:lnTo>
                  <a:pt x="2" y="39"/>
                </a:lnTo>
                <a:lnTo>
                  <a:pt x="0" y="32"/>
                </a:lnTo>
                <a:lnTo>
                  <a:pt x="2" y="21"/>
                </a:lnTo>
                <a:lnTo>
                  <a:pt x="3" y="14"/>
                </a:lnTo>
                <a:lnTo>
                  <a:pt x="9" y="7"/>
                </a:lnTo>
                <a:lnTo>
                  <a:pt x="14" y="4"/>
                </a:lnTo>
                <a:lnTo>
                  <a:pt x="19" y="0"/>
                </a:lnTo>
                <a:lnTo>
                  <a:pt x="26" y="0"/>
                </a:lnTo>
                <a:lnTo>
                  <a:pt x="33" y="0"/>
                </a:lnTo>
                <a:lnTo>
                  <a:pt x="40" y="4"/>
                </a:lnTo>
                <a:lnTo>
                  <a:pt x="45" y="9"/>
                </a:lnTo>
                <a:lnTo>
                  <a:pt x="45" y="0"/>
                </a:lnTo>
                <a:lnTo>
                  <a:pt x="61" y="0"/>
                </a:lnTo>
                <a:lnTo>
                  <a:pt x="61" y="56"/>
                </a:lnTo>
                <a:lnTo>
                  <a:pt x="61" y="63"/>
                </a:lnTo>
                <a:lnTo>
                  <a:pt x="61" y="69"/>
                </a:lnTo>
                <a:lnTo>
                  <a:pt x="59" y="72"/>
                </a:lnTo>
                <a:lnTo>
                  <a:pt x="58" y="77"/>
                </a:lnTo>
                <a:lnTo>
                  <a:pt x="54" y="81"/>
                </a:lnTo>
                <a:lnTo>
                  <a:pt x="51" y="84"/>
                </a:lnTo>
                <a:lnTo>
                  <a:pt x="45" y="86"/>
                </a:lnTo>
                <a:lnTo>
                  <a:pt x="40" y="88"/>
                </a:lnTo>
                <a:lnTo>
                  <a:pt x="31" y="88"/>
                </a:lnTo>
                <a:lnTo>
                  <a:pt x="23" y="88"/>
                </a:lnTo>
                <a:lnTo>
                  <a:pt x="16" y="86"/>
                </a:lnTo>
                <a:lnTo>
                  <a:pt x="9" y="83"/>
                </a:lnTo>
                <a:lnTo>
                  <a:pt x="5" y="79"/>
                </a:lnTo>
                <a:lnTo>
                  <a:pt x="3" y="74"/>
                </a:lnTo>
                <a:lnTo>
                  <a:pt x="3" y="69"/>
                </a:lnTo>
                <a:lnTo>
                  <a:pt x="3" y="67"/>
                </a:lnTo>
                <a:close/>
                <a:moveTo>
                  <a:pt x="17" y="32"/>
                </a:moveTo>
                <a:lnTo>
                  <a:pt x="17" y="37"/>
                </a:lnTo>
                <a:lnTo>
                  <a:pt x="19" y="42"/>
                </a:lnTo>
                <a:lnTo>
                  <a:pt x="21" y="46"/>
                </a:lnTo>
                <a:lnTo>
                  <a:pt x="24" y="49"/>
                </a:lnTo>
                <a:lnTo>
                  <a:pt x="30" y="51"/>
                </a:lnTo>
                <a:lnTo>
                  <a:pt x="37" y="49"/>
                </a:lnTo>
                <a:lnTo>
                  <a:pt x="40" y="46"/>
                </a:lnTo>
                <a:lnTo>
                  <a:pt x="44" y="42"/>
                </a:lnTo>
                <a:lnTo>
                  <a:pt x="45" y="37"/>
                </a:lnTo>
                <a:lnTo>
                  <a:pt x="45" y="32"/>
                </a:lnTo>
                <a:lnTo>
                  <a:pt x="45" y="25"/>
                </a:lnTo>
                <a:lnTo>
                  <a:pt x="44" y="21"/>
                </a:lnTo>
                <a:lnTo>
                  <a:pt x="42" y="16"/>
                </a:lnTo>
                <a:lnTo>
                  <a:pt x="37" y="13"/>
                </a:lnTo>
                <a:lnTo>
                  <a:pt x="31" y="13"/>
                </a:lnTo>
                <a:lnTo>
                  <a:pt x="24" y="13"/>
                </a:lnTo>
                <a:lnTo>
                  <a:pt x="21" y="16"/>
                </a:lnTo>
                <a:lnTo>
                  <a:pt x="19" y="20"/>
                </a:lnTo>
                <a:lnTo>
                  <a:pt x="17" y="25"/>
                </a:lnTo>
                <a:lnTo>
                  <a:pt x="17" y="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6" name="Freeform 25"/>
          <p:cNvSpPr>
            <a:spLocks/>
          </p:cNvSpPr>
          <p:nvPr/>
        </p:nvSpPr>
        <p:spPr bwMode="auto">
          <a:xfrm>
            <a:off x="4941888" y="2763838"/>
            <a:ext cx="242887" cy="49212"/>
          </a:xfrm>
          <a:custGeom>
            <a:avLst/>
            <a:gdLst>
              <a:gd name="T0" fmla="*/ 0 w 128"/>
              <a:gd name="T1" fmla="*/ 2147483647 h 26"/>
              <a:gd name="T2" fmla="*/ 0 w 128"/>
              <a:gd name="T3" fmla="*/ 2147483647 h 26"/>
              <a:gd name="T4" fmla="*/ 0 w 128"/>
              <a:gd name="T5" fmla="*/ 2147483647 h 26"/>
              <a:gd name="T6" fmla="*/ 0 w 128"/>
              <a:gd name="T7" fmla="*/ 2147483647 h 26"/>
              <a:gd name="T8" fmla="*/ 2147483647 w 128"/>
              <a:gd name="T9" fmla="*/ 2147483647 h 26"/>
              <a:gd name="T10" fmla="*/ 2147483647 w 128"/>
              <a:gd name="T11" fmla="*/ 2147483647 h 26"/>
              <a:gd name="T12" fmla="*/ 2147483647 w 128"/>
              <a:gd name="T13" fmla="*/ 2147483647 h 26"/>
              <a:gd name="T14" fmla="*/ 2147483647 w 128"/>
              <a:gd name="T15" fmla="*/ 2147483647 h 26"/>
              <a:gd name="T16" fmla="*/ 2147483647 w 128"/>
              <a:gd name="T17" fmla="*/ 2147483647 h 26"/>
              <a:gd name="T18" fmla="*/ 2147483647 w 128"/>
              <a:gd name="T19" fmla="*/ 0 h 26"/>
              <a:gd name="T20" fmla="*/ 2147483647 w 128"/>
              <a:gd name="T21" fmla="*/ 2147483647 h 26"/>
              <a:gd name="T22" fmla="*/ 2147483647 w 128"/>
              <a:gd name="T23" fmla="*/ 2147483647 h 26"/>
              <a:gd name="T24" fmla="*/ 2147483647 w 128"/>
              <a:gd name="T25" fmla="*/ 2147483647 h 26"/>
              <a:gd name="T26" fmla="*/ 2147483647 w 128"/>
              <a:gd name="T27" fmla="*/ 2147483647 h 26"/>
              <a:gd name="T28" fmla="*/ 2147483647 w 128"/>
              <a:gd name="T29" fmla="*/ 2147483647 h 26"/>
              <a:gd name="T30" fmla="*/ 2147483647 w 128"/>
              <a:gd name="T31" fmla="*/ 2147483647 h 26"/>
              <a:gd name="T32" fmla="*/ 2147483647 w 128"/>
              <a:gd name="T33" fmla="*/ 2147483647 h 26"/>
              <a:gd name="T34" fmla="*/ 2147483647 w 128"/>
              <a:gd name="T35" fmla="*/ 2147483647 h 26"/>
              <a:gd name="T36" fmla="*/ 2147483647 w 128"/>
              <a:gd name="T37" fmla="*/ 2147483647 h 2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8"/>
              <a:gd name="T58" fmla="*/ 0 h 26"/>
              <a:gd name="T59" fmla="*/ 128 w 128"/>
              <a:gd name="T60" fmla="*/ 26 h 2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8" h="26">
                <a:moveTo>
                  <a:pt x="0" y="26"/>
                </a:moveTo>
                <a:lnTo>
                  <a:pt x="0" y="26"/>
                </a:lnTo>
                <a:lnTo>
                  <a:pt x="2" y="24"/>
                </a:lnTo>
                <a:lnTo>
                  <a:pt x="4" y="22"/>
                </a:lnTo>
                <a:lnTo>
                  <a:pt x="7" y="21"/>
                </a:lnTo>
                <a:lnTo>
                  <a:pt x="20" y="12"/>
                </a:lnTo>
                <a:lnTo>
                  <a:pt x="35" y="3"/>
                </a:lnTo>
                <a:lnTo>
                  <a:pt x="55" y="0"/>
                </a:lnTo>
                <a:lnTo>
                  <a:pt x="78" y="1"/>
                </a:lnTo>
                <a:lnTo>
                  <a:pt x="99" y="8"/>
                </a:lnTo>
                <a:lnTo>
                  <a:pt x="114" y="15"/>
                </a:lnTo>
                <a:lnTo>
                  <a:pt x="121" y="17"/>
                </a:lnTo>
                <a:lnTo>
                  <a:pt x="125" y="19"/>
                </a:lnTo>
                <a:lnTo>
                  <a:pt x="127" y="21"/>
                </a:lnTo>
                <a:lnTo>
                  <a:pt x="128" y="2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7" name="Freeform 26"/>
          <p:cNvSpPr>
            <a:spLocks/>
          </p:cNvSpPr>
          <p:nvPr/>
        </p:nvSpPr>
        <p:spPr bwMode="auto">
          <a:xfrm>
            <a:off x="5076825" y="2738438"/>
            <a:ext cx="107950" cy="65087"/>
          </a:xfrm>
          <a:custGeom>
            <a:avLst/>
            <a:gdLst>
              <a:gd name="T0" fmla="*/ 2147483647 w 57"/>
              <a:gd name="T1" fmla="*/ 0 h 35"/>
              <a:gd name="T2" fmla="*/ 2147483647 w 57"/>
              <a:gd name="T3" fmla="*/ 2147483647 h 35"/>
              <a:gd name="T4" fmla="*/ 0 w 57"/>
              <a:gd name="T5" fmla="*/ 2147483647 h 35"/>
              <a:gd name="T6" fmla="*/ 0 60000 65536"/>
              <a:gd name="T7" fmla="*/ 0 60000 65536"/>
              <a:gd name="T8" fmla="*/ 0 60000 65536"/>
              <a:gd name="T9" fmla="*/ 0 w 57"/>
              <a:gd name="T10" fmla="*/ 0 h 35"/>
              <a:gd name="T11" fmla="*/ 57 w 57"/>
              <a:gd name="T12" fmla="*/ 35 h 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35">
                <a:moveTo>
                  <a:pt x="12" y="0"/>
                </a:moveTo>
                <a:lnTo>
                  <a:pt x="57" y="35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8" name="Freeform 27"/>
          <p:cNvSpPr>
            <a:spLocks/>
          </p:cNvSpPr>
          <p:nvPr/>
        </p:nvSpPr>
        <p:spPr bwMode="auto">
          <a:xfrm>
            <a:off x="5330825" y="2770188"/>
            <a:ext cx="277813" cy="22225"/>
          </a:xfrm>
          <a:custGeom>
            <a:avLst/>
            <a:gdLst>
              <a:gd name="T0" fmla="*/ 0 w 146"/>
              <a:gd name="T1" fmla="*/ 2147483647 h 12"/>
              <a:gd name="T2" fmla="*/ 0 w 146"/>
              <a:gd name="T3" fmla="*/ 2147483647 h 12"/>
              <a:gd name="T4" fmla="*/ 2147483647 w 146"/>
              <a:gd name="T5" fmla="*/ 2147483647 h 12"/>
              <a:gd name="T6" fmla="*/ 2147483647 w 146"/>
              <a:gd name="T7" fmla="*/ 2147483647 h 12"/>
              <a:gd name="T8" fmla="*/ 2147483647 w 146"/>
              <a:gd name="T9" fmla="*/ 2147483647 h 12"/>
              <a:gd name="T10" fmla="*/ 2147483647 w 146"/>
              <a:gd name="T11" fmla="*/ 2147483647 h 12"/>
              <a:gd name="T12" fmla="*/ 2147483647 w 146"/>
              <a:gd name="T13" fmla="*/ 2147483647 h 12"/>
              <a:gd name="T14" fmla="*/ 2147483647 w 146"/>
              <a:gd name="T15" fmla="*/ 2147483647 h 12"/>
              <a:gd name="T16" fmla="*/ 2147483647 w 146"/>
              <a:gd name="T17" fmla="*/ 2147483647 h 12"/>
              <a:gd name="T18" fmla="*/ 2147483647 w 146"/>
              <a:gd name="T19" fmla="*/ 0 h 12"/>
              <a:gd name="T20" fmla="*/ 2147483647 w 146"/>
              <a:gd name="T21" fmla="*/ 0 h 12"/>
              <a:gd name="T22" fmla="*/ 2147483647 w 146"/>
              <a:gd name="T23" fmla="*/ 2147483647 h 12"/>
              <a:gd name="T24" fmla="*/ 2147483647 w 146"/>
              <a:gd name="T25" fmla="*/ 2147483647 h 12"/>
              <a:gd name="T26" fmla="*/ 2147483647 w 146"/>
              <a:gd name="T27" fmla="*/ 2147483647 h 12"/>
              <a:gd name="T28" fmla="*/ 2147483647 w 146"/>
              <a:gd name="T29" fmla="*/ 2147483647 h 12"/>
              <a:gd name="T30" fmla="*/ 2147483647 w 146"/>
              <a:gd name="T31" fmla="*/ 2147483647 h 12"/>
              <a:gd name="T32" fmla="*/ 2147483647 w 146"/>
              <a:gd name="T33" fmla="*/ 2147483647 h 12"/>
              <a:gd name="T34" fmla="*/ 2147483647 w 146"/>
              <a:gd name="T35" fmla="*/ 2147483647 h 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6"/>
              <a:gd name="T55" fmla="*/ 0 h 12"/>
              <a:gd name="T56" fmla="*/ 146 w 146"/>
              <a:gd name="T57" fmla="*/ 12 h 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6" h="12">
                <a:moveTo>
                  <a:pt x="0" y="12"/>
                </a:moveTo>
                <a:lnTo>
                  <a:pt x="0" y="12"/>
                </a:lnTo>
                <a:lnTo>
                  <a:pt x="2" y="12"/>
                </a:lnTo>
                <a:lnTo>
                  <a:pt x="6" y="12"/>
                </a:lnTo>
                <a:lnTo>
                  <a:pt x="9" y="11"/>
                </a:lnTo>
                <a:lnTo>
                  <a:pt x="16" y="9"/>
                </a:lnTo>
                <a:lnTo>
                  <a:pt x="35" y="5"/>
                </a:lnTo>
                <a:lnTo>
                  <a:pt x="60" y="2"/>
                </a:lnTo>
                <a:lnTo>
                  <a:pt x="84" y="0"/>
                </a:lnTo>
                <a:lnTo>
                  <a:pt x="107" y="0"/>
                </a:lnTo>
                <a:lnTo>
                  <a:pt x="125" y="4"/>
                </a:lnTo>
                <a:lnTo>
                  <a:pt x="137" y="5"/>
                </a:lnTo>
                <a:lnTo>
                  <a:pt x="142" y="5"/>
                </a:lnTo>
                <a:lnTo>
                  <a:pt x="144" y="7"/>
                </a:lnTo>
                <a:lnTo>
                  <a:pt x="146" y="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9" name="Freeform 28"/>
          <p:cNvSpPr>
            <a:spLocks/>
          </p:cNvSpPr>
          <p:nvPr/>
        </p:nvSpPr>
        <p:spPr bwMode="auto">
          <a:xfrm>
            <a:off x="5497513" y="2738438"/>
            <a:ext cx="111125" cy="49212"/>
          </a:xfrm>
          <a:custGeom>
            <a:avLst/>
            <a:gdLst>
              <a:gd name="T0" fmla="*/ 2147483647 w 58"/>
              <a:gd name="T1" fmla="*/ 0 h 26"/>
              <a:gd name="T2" fmla="*/ 2147483647 w 58"/>
              <a:gd name="T3" fmla="*/ 2147483647 h 26"/>
              <a:gd name="T4" fmla="*/ 0 w 58"/>
              <a:gd name="T5" fmla="*/ 2147483647 h 26"/>
              <a:gd name="T6" fmla="*/ 0 60000 65536"/>
              <a:gd name="T7" fmla="*/ 0 60000 65536"/>
              <a:gd name="T8" fmla="*/ 0 60000 65536"/>
              <a:gd name="T9" fmla="*/ 0 w 58"/>
              <a:gd name="T10" fmla="*/ 0 h 26"/>
              <a:gd name="T11" fmla="*/ 58 w 5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6">
                <a:moveTo>
                  <a:pt x="7" y="0"/>
                </a:moveTo>
                <a:lnTo>
                  <a:pt x="58" y="24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0" name="Freeform 29"/>
          <p:cNvSpPr>
            <a:spLocks/>
          </p:cNvSpPr>
          <p:nvPr/>
        </p:nvSpPr>
        <p:spPr bwMode="auto">
          <a:xfrm>
            <a:off x="4670425" y="2609850"/>
            <a:ext cx="109538" cy="120650"/>
          </a:xfrm>
          <a:custGeom>
            <a:avLst/>
            <a:gdLst>
              <a:gd name="T0" fmla="*/ 2147483647 w 58"/>
              <a:gd name="T1" fmla="*/ 2147483647 h 63"/>
              <a:gd name="T2" fmla="*/ 2147483647 w 58"/>
              <a:gd name="T3" fmla="*/ 2147483647 h 63"/>
              <a:gd name="T4" fmla="*/ 2147483647 w 58"/>
              <a:gd name="T5" fmla="*/ 2147483647 h 63"/>
              <a:gd name="T6" fmla="*/ 2147483647 w 58"/>
              <a:gd name="T7" fmla="*/ 2147483647 h 63"/>
              <a:gd name="T8" fmla="*/ 2147483647 w 58"/>
              <a:gd name="T9" fmla="*/ 2147483647 h 63"/>
              <a:gd name="T10" fmla="*/ 2147483647 w 58"/>
              <a:gd name="T11" fmla="*/ 2147483647 h 63"/>
              <a:gd name="T12" fmla="*/ 2147483647 w 58"/>
              <a:gd name="T13" fmla="*/ 2147483647 h 63"/>
              <a:gd name="T14" fmla="*/ 2147483647 w 58"/>
              <a:gd name="T15" fmla="*/ 2147483647 h 63"/>
              <a:gd name="T16" fmla="*/ 2147483647 w 58"/>
              <a:gd name="T17" fmla="*/ 2147483647 h 63"/>
              <a:gd name="T18" fmla="*/ 2147483647 w 58"/>
              <a:gd name="T19" fmla="*/ 2147483647 h 63"/>
              <a:gd name="T20" fmla="*/ 2147483647 w 58"/>
              <a:gd name="T21" fmla="*/ 2147483647 h 63"/>
              <a:gd name="T22" fmla="*/ 2147483647 w 58"/>
              <a:gd name="T23" fmla="*/ 2147483647 h 63"/>
              <a:gd name="T24" fmla="*/ 2147483647 w 58"/>
              <a:gd name="T25" fmla="*/ 2147483647 h 63"/>
              <a:gd name="T26" fmla="*/ 2147483647 w 58"/>
              <a:gd name="T27" fmla="*/ 2147483647 h 63"/>
              <a:gd name="T28" fmla="*/ 2147483647 w 58"/>
              <a:gd name="T29" fmla="*/ 2147483647 h 63"/>
              <a:gd name="T30" fmla="*/ 2147483647 w 58"/>
              <a:gd name="T31" fmla="*/ 2147483647 h 63"/>
              <a:gd name="T32" fmla="*/ 2147483647 w 58"/>
              <a:gd name="T33" fmla="*/ 2147483647 h 63"/>
              <a:gd name="T34" fmla="*/ 2147483647 w 58"/>
              <a:gd name="T35" fmla="*/ 2147483647 h 63"/>
              <a:gd name="T36" fmla="*/ 0 w 58"/>
              <a:gd name="T37" fmla="*/ 2147483647 h 63"/>
              <a:gd name="T38" fmla="*/ 0 w 58"/>
              <a:gd name="T39" fmla="*/ 2147483647 h 63"/>
              <a:gd name="T40" fmla="*/ 2147483647 w 58"/>
              <a:gd name="T41" fmla="*/ 2147483647 h 63"/>
              <a:gd name="T42" fmla="*/ 2147483647 w 58"/>
              <a:gd name="T43" fmla="*/ 2147483647 h 63"/>
              <a:gd name="T44" fmla="*/ 2147483647 w 58"/>
              <a:gd name="T45" fmla="*/ 2147483647 h 63"/>
              <a:gd name="T46" fmla="*/ 2147483647 w 58"/>
              <a:gd name="T47" fmla="*/ 2147483647 h 63"/>
              <a:gd name="T48" fmla="*/ 2147483647 w 58"/>
              <a:gd name="T49" fmla="*/ 0 h 63"/>
              <a:gd name="T50" fmla="*/ 2147483647 w 58"/>
              <a:gd name="T51" fmla="*/ 2147483647 h 63"/>
              <a:gd name="T52" fmla="*/ 2147483647 w 58"/>
              <a:gd name="T53" fmla="*/ 2147483647 h 63"/>
              <a:gd name="T54" fmla="*/ 2147483647 w 58"/>
              <a:gd name="T55" fmla="*/ 2147483647 h 63"/>
              <a:gd name="T56" fmla="*/ 2147483647 w 58"/>
              <a:gd name="T57" fmla="*/ 2147483647 h 63"/>
              <a:gd name="T58" fmla="*/ 2147483647 w 58"/>
              <a:gd name="T59" fmla="*/ 2147483647 h 63"/>
              <a:gd name="T60" fmla="*/ 2147483647 w 58"/>
              <a:gd name="T61" fmla="*/ 2147483647 h 63"/>
              <a:gd name="T62" fmla="*/ 2147483647 w 58"/>
              <a:gd name="T63" fmla="*/ 2147483647 h 63"/>
              <a:gd name="T64" fmla="*/ 2147483647 w 58"/>
              <a:gd name="T65" fmla="*/ 2147483647 h 63"/>
              <a:gd name="T66" fmla="*/ 2147483647 w 58"/>
              <a:gd name="T67" fmla="*/ 2147483647 h 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8"/>
              <a:gd name="T103" fmla="*/ 0 h 63"/>
              <a:gd name="T104" fmla="*/ 58 w 58"/>
              <a:gd name="T105" fmla="*/ 63 h 6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8" h="63">
                <a:moveTo>
                  <a:pt x="58" y="63"/>
                </a:moveTo>
                <a:lnTo>
                  <a:pt x="42" y="63"/>
                </a:lnTo>
                <a:lnTo>
                  <a:pt x="42" y="32"/>
                </a:lnTo>
                <a:lnTo>
                  <a:pt x="40" y="26"/>
                </a:lnTo>
                <a:lnTo>
                  <a:pt x="40" y="21"/>
                </a:lnTo>
                <a:lnTo>
                  <a:pt x="40" y="19"/>
                </a:lnTo>
                <a:lnTo>
                  <a:pt x="38" y="16"/>
                </a:lnTo>
                <a:lnTo>
                  <a:pt x="37" y="14"/>
                </a:lnTo>
                <a:lnTo>
                  <a:pt x="33" y="14"/>
                </a:lnTo>
                <a:lnTo>
                  <a:pt x="30" y="12"/>
                </a:lnTo>
                <a:lnTo>
                  <a:pt x="26" y="14"/>
                </a:lnTo>
                <a:lnTo>
                  <a:pt x="23" y="16"/>
                </a:lnTo>
                <a:lnTo>
                  <a:pt x="19" y="18"/>
                </a:lnTo>
                <a:lnTo>
                  <a:pt x="17" y="21"/>
                </a:lnTo>
                <a:lnTo>
                  <a:pt x="17" y="25"/>
                </a:lnTo>
                <a:lnTo>
                  <a:pt x="16" y="30"/>
                </a:lnTo>
                <a:lnTo>
                  <a:pt x="16" y="35"/>
                </a:lnTo>
                <a:lnTo>
                  <a:pt x="16" y="63"/>
                </a:lnTo>
                <a:lnTo>
                  <a:pt x="0" y="63"/>
                </a:lnTo>
                <a:lnTo>
                  <a:pt x="0" y="2"/>
                </a:lnTo>
                <a:lnTo>
                  <a:pt x="16" y="2"/>
                </a:lnTo>
                <a:lnTo>
                  <a:pt x="16" y="11"/>
                </a:lnTo>
                <a:lnTo>
                  <a:pt x="23" y="5"/>
                </a:lnTo>
                <a:lnTo>
                  <a:pt x="30" y="2"/>
                </a:lnTo>
                <a:lnTo>
                  <a:pt x="37" y="0"/>
                </a:lnTo>
                <a:lnTo>
                  <a:pt x="42" y="2"/>
                </a:lnTo>
                <a:lnTo>
                  <a:pt x="47" y="2"/>
                </a:lnTo>
                <a:lnTo>
                  <a:pt x="51" y="5"/>
                </a:lnTo>
                <a:lnTo>
                  <a:pt x="52" y="7"/>
                </a:lnTo>
                <a:lnTo>
                  <a:pt x="56" y="11"/>
                </a:lnTo>
                <a:lnTo>
                  <a:pt x="56" y="14"/>
                </a:lnTo>
                <a:lnTo>
                  <a:pt x="58" y="19"/>
                </a:lnTo>
                <a:lnTo>
                  <a:pt x="58" y="25"/>
                </a:lnTo>
                <a:lnTo>
                  <a:pt x="58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1" name="Freeform 30"/>
          <p:cNvSpPr>
            <a:spLocks/>
          </p:cNvSpPr>
          <p:nvPr/>
        </p:nvSpPr>
        <p:spPr bwMode="auto">
          <a:xfrm>
            <a:off x="5772150" y="2605088"/>
            <a:ext cx="115888" cy="165100"/>
          </a:xfrm>
          <a:custGeom>
            <a:avLst/>
            <a:gdLst>
              <a:gd name="T0" fmla="*/ 0 w 61"/>
              <a:gd name="T1" fmla="*/ 0 h 87"/>
              <a:gd name="T2" fmla="*/ 2147483647 w 61"/>
              <a:gd name="T3" fmla="*/ 0 h 87"/>
              <a:gd name="T4" fmla="*/ 2147483647 w 61"/>
              <a:gd name="T5" fmla="*/ 2147483647 h 87"/>
              <a:gd name="T6" fmla="*/ 2147483647 w 61"/>
              <a:gd name="T7" fmla="*/ 0 h 87"/>
              <a:gd name="T8" fmla="*/ 2147483647 w 61"/>
              <a:gd name="T9" fmla="*/ 0 h 87"/>
              <a:gd name="T10" fmla="*/ 2147483647 w 61"/>
              <a:gd name="T11" fmla="*/ 2147483647 h 87"/>
              <a:gd name="T12" fmla="*/ 2147483647 w 61"/>
              <a:gd name="T13" fmla="*/ 2147483647 h 87"/>
              <a:gd name="T14" fmla="*/ 2147483647 w 61"/>
              <a:gd name="T15" fmla="*/ 2147483647 h 87"/>
              <a:gd name="T16" fmla="*/ 2147483647 w 61"/>
              <a:gd name="T17" fmla="*/ 2147483647 h 87"/>
              <a:gd name="T18" fmla="*/ 2147483647 w 61"/>
              <a:gd name="T19" fmla="*/ 2147483647 h 87"/>
              <a:gd name="T20" fmla="*/ 2147483647 w 61"/>
              <a:gd name="T21" fmla="*/ 2147483647 h 87"/>
              <a:gd name="T22" fmla="*/ 2147483647 w 61"/>
              <a:gd name="T23" fmla="*/ 2147483647 h 87"/>
              <a:gd name="T24" fmla="*/ 2147483647 w 61"/>
              <a:gd name="T25" fmla="*/ 2147483647 h 87"/>
              <a:gd name="T26" fmla="*/ 2147483647 w 61"/>
              <a:gd name="T27" fmla="*/ 2147483647 h 87"/>
              <a:gd name="T28" fmla="*/ 2147483647 w 61"/>
              <a:gd name="T29" fmla="*/ 2147483647 h 87"/>
              <a:gd name="T30" fmla="*/ 2147483647 w 61"/>
              <a:gd name="T31" fmla="*/ 2147483647 h 87"/>
              <a:gd name="T32" fmla="*/ 2147483647 w 61"/>
              <a:gd name="T33" fmla="*/ 2147483647 h 87"/>
              <a:gd name="T34" fmla="*/ 2147483647 w 61"/>
              <a:gd name="T35" fmla="*/ 2147483647 h 87"/>
              <a:gd name="T36" fmla="*/ 2147483647 w 61"/>
              <a:gd name="T37" fmla="*/ 2147483647 h 87"/>
              <a:gd name="T38" fmla="*/ 2147483647 w 61"/>
              <a:gd name="T39" fmla="*/ 2147483647 h 87"/>
              <a:gd name="T40" fmla="*/ 2147483647 w 61"/>
              <a:gd name="T41" fmla="*/ 2147483647 h 87"/>
              <a:gd name="T42" fmla="*/ 2147483647 w 61"/>
              <a:gd name="T43" fmla="*/ 2147483647 h 87"/>
              <a:gd name="T44" fmla="*/ 2147483647 w 61"/>
              <a:gd name="T45" fmla="*/ 2147483647 h 87"/>
              <a:gd name="T46" fmla="*/ 2147483647 w 61"/>
              <a:gd name="T47" fmla="*/ 2147483647 h 87"/>
              <a:gd name="T48" fmla="*/ 0 w 61"/>
              <a:gd name="T49" fmla="*/ 0 h 8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1"/>
              <a:gd name="T76" fmla="*/ 0 h 87"/>
              <a:gd name="T77" fmla="*/ 61 w 61"/>
              <a:gd name="T78" fmla="*/ 87 h 8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1" h="87">
                <a:moveTo>
                  <a:pt x="0" y="0"/>
                </a:moveTo>
                <a:lnTo>
                  <a:pt x="17" y="0"/>
                </a:lnTo>
                <a:lnTo>
                  <a:pt x="31" y="43"/>
                </a:lnTo>
                <a:lnTo>
                  <a:pt x="45" y="0"/>
                </a:lnTo>
                <a:lnTo>
                  <a:pt x="61" y="0"/>
                </a:lnTo>
                <a:lnTo>
                  <a:pt x="40" y="59"/>
                </a:lnTo>
                <a:lnTo>
                  <a:pt x="36" y="70"/>
                </a:lnTo>
                <a:lnTo>
                  <a:pt x="35" y="75"/>
                </a:lnTo>
                <a:lnTo>
                  <a:pt x="33" y="78"/>
                </a:lnTo>
                <a:lnTo>
                  <a:pt x="29" y="80"/>
                </a:lnTo>
                <a:lnTo>
                  <a:pt x="28" y="82"/>
                </a:lnTo>
                <a:lnTo>
                  <a:pt x="26" y="84"/>
                </a:lnTo>
                <a:lnTo>
                  <a:pt x="22" y="85"/>
                </a:lnTo>
                <a:lnTo>
                  <a:pt x="19" y="85"/>
                </a:lnTo>
                <a:lnTo>
                  <a:pt x="14" y="87"/>
                </a:lnTo>
                <a:lnTo>
                  <a:pt x="10" y="85"/>
                </a:lnTo>
                <a:lnTo>
                  <a:pt x="5" y="85"/>
                </a:lnTo>
                <a:lnTo>
                  <a:pt x="3" y="73"/>
                </a:lnTo>
                <a:lnTo>
                  <a:pt x="7" y="73"/>
                </a:lnTo>
                <a:lnTo>
                  <a:pt x="10" y="73"/>
                </a:lnTo>
                <a:lnTo>
                  <a:pt x="15" y="73"/>
                </a:lnTo>
                <a:lnTo>
                  <a:pt x="19" y="70"/>
                </a:lnTo>
                <a:lnTo>
                  <a:pt x="21" y="66"/>
                </a:lnTo>
                <a:lnTo>
                  <a:pt x="22" y="6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2" name="Freeform 31"/>
          <p:cNvSpPr>
            <a:spLocks/>
          </p:cNvSpPr>
          <p:nvPr/>
        </p:nvSpPr>
        <p:spPr bwMode="auto">
          <a:xfrm>
            <a:off x="5481638" y="3268663"/>
            <a:ext cx="233362" cy="236537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3"/>
                </a:moveTo>
                <a:lnTo>
                  <a:pt x="118" y="38"/>
                </a:lnTo>
                <a:lnTo>
                  <a:pt x="105" y="19"/>
                </a:lnTo>
                <a:lnTo>
                  <a:pt x="86" y="5"/>
                </a:lnTo>
                <a:lnTo>
                  <a:pt x="61" y="0"/>
                </a:lnTo>
                <a:lnTo>
                  <a:pt x="37" y="5"/>
                </a:lnTo>
                <a:lnTo>
                  <a:pt x="18" y="19"/>
                </a:lnTo>
                <a:lnTo>
                  <a:pt x="5" y="38"/>
                </a:lnTo>
                <a:lnTo>
                  <a:pt x="0" y="63"/>
                </a:lnTo>
                <a:lnTo>
                  <a:pt x="5" y="86"/>
                </a:lnTo>
                <a:lnTo>
                  <a:pt x="18" y="105"/>
                </a:lnTo>
                <a:lnTo>
                  <a:pt x="37" y="119"/>
                </a:lnTo>
                <a:lnTo>
                  <a:pt x="61" y="124"/>
                </a:lnTo>
                <a:lnTo>
                  <a:pt x="86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3" name="Freeform 32"/>
          <p:cNvSpPr>
            <a:spLocks/>
          </p:cNvSpPr>
          <p:nvPr/>
        </p:nvSpPr>
        <p:spPr bwMode="auto">
          <a:xfrm>
            <a:off x="5864225" y="3268663"/>
            <a:ext cx="231775" cy="236537"/>
          </a:xfrm>
          <a:custGeom>
            <a:avLst/>
            <a:gdLst>
              <a:gd name="T0" fmla="*/ 2147483647 w 122"/>
              <a:gd name="T1" fmla="*/ 2147483647 h 124"/>
              <a:gd name="T2" fmla="*/ 2147483647 w 122"/>
              <a:gd name="T3" fmla="*/ 2147483647 h 124"/>
              <a:gd name="T4" fmla="*/ 2147483647 w 122"/>
              <a:gd name="T5" fmla="*/ 2147483647 h 124"/>
              <a:gd name="T6" fmla="*/ 2147483647 w 122"/>
              <a:gd name="T7" fmla="*/ 2147483647 h 124"/>
              <a:gd name="T8" fmla="*/ 2147483647 w 122"/>
              <a:gd name="T9" fmla="*/ 0 h 124"/>
              <a:gd name="T10" fmla="*/ 2147483647 w 122"/>
              <a:gd name="T11" fmla="*/ 2147483647 h 124"/>
              <a:gd name="T12" fmla="*/ 2147483647 w 122"/>
              <a:gd name="T13" fmla="*/ 2147483647 h 124"/>
              <a:gd name="T14" fmla="*/ 2147483647 w 122"/>
              <a:gd name="T15" fmla="*/ 2147483647 h 124"/>
              <a:gd name="T16" fmla="*/ 0 w 122"/>
              <a:gd name="T17" fmla="*/ 2147483647 h 124"/>
              <a:gd name="T18" fmla="*/ 2147483647 w 122"/>
              <a:gd name="T19" fmla="*/ 2147483647 h 124"/>
              <a:gd name="T20" fmla="*/ 2147483647 w 122"/>
              <a:gd name="T21" fmla="*/ 2147483647 h 124"/>
              <a:gd name="T22" fmla="*/ 2147483647 w 122"/>
              <a:gd name="T23" fmla="*/ 2147483647 h 124"/>
              <a:gd name="T24" fmla="*/ 2147483647 w 122"/>
              <a:gd name="T25" fmla="*/ 2147483647 h 124"/>
              <a:gd name="T26" fmla="*/ 2147483647 w 122"/>
              <a:gd name="T27" fmla="*/ 2147483647 h 124"/>
              <a:gd name="T28" fmla="*/ 2147483647 w 122"/>
              <a:gd name="T29" fmla="*/ 2147483647 h 124"/>
              <a:gd name="T30" fmla="*/ 2147483647 w 122"/>
              <a:gd name="T31" fmla="*/ 2147483647 h 124"/>
              <a:gd name="T32" fmla="*/ 2147483647 w 122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4"/>
              <a:gd name="T53" fmla="*/ 122 w 122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4">
                <a:moveTo>
                  <a:pt x="122" y="63"/>
                </a:moveTo>
                <a:lnTo>
                  <a:pt x="117" y="38"/>
                </a:lnTo>
                <a:lnTo>
                  <a:pt x="105" y="19"/>
                </a:lnTo>
                <a:lnTo>
                  <a:pt x="84" y="5"/>
                </a:lnTo>
                <a:lnTo>
                  <a:pt x="61" y="0"/>
                </a:lnTo>
                <a:lnTo>
                  <a:pt x="36" y="5"/>
                </a:lnTo>
                <a:lnTo>
                  <a:pt x="17" y="19"/>
                </a:lnTo>
                <a:lnTo>
                  <a:pt x="5" y="38"/>
                </a:lnTo>
                <a:lnTo>
                  <a:pt x="0" y="63"/>
                </a:lnTo>
                <a:lnTo>
                  <a:pt x="5" y="86"/>
                </a:lnTo>
                <a:lnTo>
                  <a:pt x="17" y="105"/>
                </a:lnTo>
                <a:lnTo>
                  <a:pt x="36" y="119"/>
                </a:lnTo>
                <a:lnTo>
                  <a:pt x="61" y="124"/>
                </a:lnTo>
                <a:lnTo>
                  <a:pt x="84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4" name="Line 33"/>
          <p:cNvSpPr>
            <a:spLocks noChangeShapeType="1"/>
          </p:cNvSpPr>
          <p:nvPr/>
        </p:nvSpPr>
        <p:spPr bwMode="auto">
          <a:xfrm>
            <a:off x="4041775" y="3389313"/>
            <a:ext cx="1793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5" name="Freeform 34"/>
          <p:cNvSpPr>
            <a:spLocks/>
          </p:cNvSpPr>
          <p:nvPr/>
        </p:nvSpPr>
        <p:spPr bwMode="auto">
          <a:xfrm>
            <a:off x="4114800" y="3362325"/>
            <a:ext cx="106363" cy="49213"/>
          </a:xfrm>
          <a:custGeom>
            <a:avLst/>
            <a:gdLst>
              <a:gd name="T0" fmla="*/ 0 w 56"/>
              <a:gd name="T1" fmla="*/ 0 h 26"/>
              <a:gd name="T2" fmla="*/ 2147483647 w 56"/>
              <a:gd name="T3" fmla="*/ 2147483647 h 26"/>
              <a:gd name="T4" fmla="*/ 0 w 56"/>
              <a:gd name="T5" fmla="*/ 2147483647 h 26"/>
              <a:gd name="T6" fmla="*/ 0 60000 65536"/>
              <a:gd name="T7" fmla="*/ 0 60000 65536"/>
              <a:gd name="T8" fmla="*/ 0 60000 65536"/>
              <a:gd name="T9" fmla="*/ 0 w 56"/>
              <a:gd name="T10" fmla="*/ 0 h 26"/>
              <a:gd name="T11" fmla="*/ 56 w 5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6">
                <a:moveTo>
                  <a:pt x="0" y="0"/>
                </a:moveTo>
                <a:lnTo>
                  <a:pt x="56" y="14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6" name="Line 35"/>
          <p:cNvSpPr>
            <a:spLocks noChangeShapeType="1"/>
          </p:cNvSpPr>
          <p:nvPr/>
        </p:nvSpPr>
        <p:spPr bwMode="auto">
          <a:xfrm>
            <a:off x="4475163" y="3375025"/>
            <a:ext cx="168275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7" name="Freeform 36"/>
          <p:cNvSpPr>
            <a:spLocks/>
          </p:cNvSpPr>
          <p:nvPr/>
        </p:nvSpPr>
        <p:spPr bwMode="auto">
          <a:xfrm>
            <a:off x="4537075" y="3349625"/>
            <a:ext cx="106363" cy="52388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8" name="Line 37"/>
          <p:cNvSpPr>
            <a:spLocks noChangeShapeType="1"/>
          </p:cNvSpPr>
          <p:nvPr/>
        </p:nvSpPr>
        <p:spPr bwMode="auto">
          <a:xfrm>
            <a:off x="4856163" y="3375025"/>
            <a:ext cx="169862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9" name="Freeform 38"/>
          <p:cNvSpPr>
            <a:spLocks/>
          </p:cNvSpPr>
          <p:nvPr/>
        </p:nvSpPr>
        <p:spPr bwMode="auto">
          <a:xfrm>
            <a:off x="4919663" y="3349625"/>
            <a:ext cx="106362" cy="52388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0" name="Line 39"/>
          <p:cNvSpPr>
            <a:spLocks noChangeShapeType="1"/>
          </p:cNvSpPr>
          <p:nvPr/>
        </p:nvSpPr>
        <p:spPr bwMode="auto">
          <a:xfrm>
            <a:off x="5302250" y="3389313"/>
            <a:ext cx="1698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1" name="Freeform 40"/>
          <p:cNvSpPr>
            <a:spLocks/>
          </p:cNvSpPr>
          <p:nvPr/>
        </p:nvSpPr>
        <p:spPr bwMode="auto">
          <a:xfrm>
            <a:off x="5365750" y="3362325"/>
            <a:ext cx="106363" cy="49213"/>
          </a:xfrm>
          <a:custGeom>
            <a:avLst/>
            <a:gdLst>
              <a:gd name="T0" fmla="*/ 0 w 56"/>
              <a:gd name="T1" fmla="*/ 0 h 26"/>
              <a:gd name="T2" fmla="*/ 2147483647 w 56"/>
              <a:gd name="T3" fmla="*/ 2147483647 h 26"/>
              <a:gd name="T4" fmla="*/ 0 w 56"/>
              <a:gd name="T5" fmla="*/ 2147483647 h 26"/>
              <a:gd name="T6" fmla="*/ 0 60000 65536"/>
              <a:gd name="T7" fmla="*/ 0 60000 65536"/>
              <a:gd name="T8" fmla="*/ 0 60000 65536"/>
              <a:gd name="T9" fmla="*/ 0 w 56"/>
              <a:gd name="T10" fmla="*/ 0 h 26"/>
              <a:gd name="T11" fmla="*/ 56 w 5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6">
                <a:moveTo>
                  <a:pt x="0" y="0"/>
                </a:moveTo>
                <a:lnTo>
                  <a:pt x="56" y="14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2" name="Line 41"/>
          <p:cNvSpPr>
            <a:spLocks noChangeShapeType="1"/>
          </p:cNvSpPr>
          <p:nvPr/>
        </p:nvSpPr>
        <p:spPr bwMode="auto">
          <a:xfrm>
            <a:off x="5715000" y="3375025"/>
            <a:ext cx="168275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3" name="Freeform 42"/>
          <p:cNvSpPr>
            <a:spLocks/>
          </p:cNvSpPr>
          <p:nvPr/>
        </p:nvSpPr>
        <p:spPr bwMode="auto">
          <a:xfrm>
            <a:off x="5776913" y="3349625"/>
            <a:ext cx="106362" cy="52388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4" name="Freeform 43"/>
          <p:cNvSpPr>
            <a:spLocks noEditPoints="1"/>
          </p:cNvSpPr>
          <p:nvPr/>
        </p:nvSpPr>
        <p:spPr bwMode="auto">
          <a:xfrm>
            <a:off x="3021013" y="2770188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0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2147483647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0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2147483647 h 65"/>
              <a:gd name="T40" fmla="*/ 2147483647 w 60"/>
              <a:gd name="T41" fmla="*/ 2147483647 h 65"/>
              <a:gd name="T42" fmla="*/ 2147483647 w 60"/>
              <a:gd name="T43" fmla="*/ 2147483647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"/>
              <a:gd name="T109" fmla="*/ 0 h 65"/>
              <a:gd name="T110" fmla="*/ 60 w 60"/>
              <a:gd name="T111" fmla="*/ 65 h 6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" h="65">
                <a:moveTo>
                  <a:pt x="18" y="19"/>
                </a:moveTo>
                <a:lnTo>
                  <a:pt x="4" y="18"/>
                </a:lnTo>
                <a:lnTo>
                  <a:pt x="5" y="12"/>
                </a:lnTo>
                <a:lnTo>
                  <a:pt x="7" y="7"/>
                </a:lnTo>
                <a:lnTo>
                  <a:pt x="11" y="4"/>
                </a:lnTo>
                <a:lnTo>
                  <a:pt x="16" y="2"/>
                </a:lnTo>
                <a:lnTo>
                  <a:pt x="23" y="0"/>
                </a:lnTo>
                <a:lnTo>
                  <a:pt x="30" y="0"/>
                </a:lnTo>
                <a:lnTo>
                  <a:pt x="35" y="0"/>
                </a:lnTo>
                <a:lnTo>
                  <a:pt x="42" y="2"/>
                </a:lnTo>
                <a:lnTo>
                  <a:pt x="46" y="4"/>
                </a:lnTo>
                <a:lnTo>
                  <a:pt x="49" y="5"/>
                </a:lnTo>
                <a:lnTo>
                  <a:pt x="53" y="9"/>
                </a:lnTo>
                <a:lnTo>
                  <a:pt x="54" y="12"/>
                </a:lnTo>
                <a:lnTo>
                  <a:pt x="54" y="18"/>
                </a:lnTo>
                <a:lnTo>
                  <a:pt x="54" y="25"/>
                </a:lnTo>
                <a:lnTo>
                  <a:pt x="54" y="44"/>
                </a:lnTo>
                <a:lnTo>
                  <a:pt x="56" y="51"/>
                </a:lnTo>
                <a:lnTo>
                  <a:pt x="56" y="56"/>
                </a:lnTo>
                <a:lnTo>
                  <a:pt x="56" y="60"/>
                </a:lnTo>
                <a:lnTo>
                  <a:pt x="60" y="63"/>
                </a:lnTo>
                <a:lnTo>
                  <a:pt x="42" y="63"/>
                </a:lnTo>
                <a:lnTo>
                  <a:pt x="42" y="61"/>
                </a:lnTo>
                <a:lnTo>
                  <a:pt x="40" y="58"/>
                </a:lnTo>
                <a:lnTo>
                  <a:pt x="40" y="56"/>
                </a:lnTo>
                <a:lnTo>
                  <a:pt x="37" y="60"/>
                </a:lnTo>
                <a:lnTo>
                  <a:pt x="32" y="63"/>
                </a:lnTo>
                <a:lnTo>
                  <a:pt x="26" y="65"/>
                </a:lnTo>
                <a:lnTo>
                  <a:pt x="21" y="65"/>
                </a:lnTo>
                <a:lnTo>
                  <a:pt x="16" y="65"/>
                </a:lnTo>
                <a:lnTo>
                  <a:pt x="11" y="63"/>
                </a:lnTo>
                <a:lnTo>
                  <a:pt x="5" y="60"/>
                </a:lnTo>
                <a:lnTo>
                  <a:pt x="4" y="56"/>
                </a:lnTo>
                <a:lnTo>
                  <a:pt x="0" y="51"/>
                </a:lnTo>
                <a:lnTo>
                  <a:pt x="0" y="46"/>
                </a:lnTo>
                <a:lnTo>
                  <a:pt x="0" y="42"/>
                </a:lnTo>
                <a:lnTo>
                  <a:pt x="4" y="37"/>
                </a:lnTo>
                <a:lnTo>
                  <a:pt x="5" y="33"/>
                </a:lnTo>
                <a:lnTo>
                  <a:pt x="11" y="30"/>
                </a:lnTo>
                <a:lnTo>
                  <a:pt x="16" y="28"/>
                </a:lnTo>
                <a:lnTo>
                  <a:pt x="23" y="26"/>
                </a:lnTo>
                <a:lnTo>
                  <a:pt x="30" y="25"/>
                </a:lnTo>
                <a:lnTo>
                  <a:pt x="35" y="25"/>
                </a:lnTo>
                <a:lnTo>
                  <a:pt x="39" y="23"/>
                </a:lnTo>
                <a:lnTo>
                  <a:pt x="39" y="21"/>
                </a:lnTo>
                <a:lnTo>
                  <a:pt x="39" y="18"/>
                </a:lnTo>
                <a:lnTo>
                  <a:pt x="37" y="14"/>
                </a:lnTo>
                <a:lnTo>
                  <a:pt x="33" y="12"/>
                </a:lnTo>
                <a:lnTo>
                  <a:pt x="28" y="12"/>
                </a:lnTo>
                <a:lnTo>
                  <a:pt x="25" y="12"/>
                </a:lnTo>
                <a:lnTo>
                  <a:pt x="21" y="14"/>
                </a:lnTo>
                <a:lnTo>
                  <a:pt x="19" y="16"/>
                </a:lnTo>
                <a:lnTo>
                  <a:pt x="18" y="19"/>
                </a:lnTo>
                <a:close/>
                <a:moveTo>
                  <a:pt x="39" y="35"/>
                </a:moveTo>
                <a:lnTo>
                  <a:pt x="35" y="37"/>
                </a:lnTo>
                <a:lnTo>
                  <a:pt x="28" y="37"/>
                </a:lnTo>
                <a:lnTo>
                  <a:pt x="23" y="39"/>
                </a:lnTo>
                <a:lnTo>
                  <a:pt x="19" y="40"/>
                </a:lnTo>
                <a:lnTo>
                  <a:pt x="18" y="42"/>
                </a:lnTo>
                <a:lnTo>
                  <a:pt x="16" y="46"/>
                </a:lnTo>
                <a:lnTo>
                  <a:pt x="18" y="47"/>
                </a:lnTo>
                <a:lnTo>
                  <a:pt x="19" y="51"/>
                </a:lnTo>
                <a:lnTo>
                  <a:pt x="23" y="53"/>
                </a:lnTo>
                <a:lnTo>
                  <a:pt x="26" y="53"/>
                </a:lnTo>
                <a:lnTo>
                  <a:pt x="30" y="53"/>
                </a:lnTo>
                <a:lnTo>
                  <a:pt x="35" y="49"/>
                </a:lnTo>
                <a:lnTo>
                  <a:pt x="37" y="47"/>
                </a:lnTo>
                <a:lnTo>
                  <a:pt x="39" y="46"/>
                </a:lnTo>
                <a:lnTo>
                  <a:pt x="39" y="42"/>
                </a:lnTo>
                <a:lnTo>
                  <a:pt x="39" y="39"/>
                </a:lnTo>
                <a:lnTo>
                  <a:pt x="39" y="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5" name="Freeform 44"/>
          <p:cNvSpPr>
            <a:spLocks noEditPoints="1"/>
          </p:cNvSpPr>
          <p:nvPr/>
        </p:nvSpPr>
        <p:spPr bwMode="auto">
          <a:xfrm>
            <a:off x="3771900" y="3076575"/>
            <a:ext cx="114300" cy="122238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0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2147483647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0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2147483647 h 65"/>
              <a:gd name="T40" fmla="*/ 2147483647 w 60"/>
              <a:gd name="T41" fmla="*/ 2147483647 h 65"/>
              <a:gd name="T42" fmla="*/ 2147483647 w 60"/>
              <a:gd name="T43" fmla="*/ 2147483647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"/>
              <a:gd name="T109" fmla="*/ 0 h 65"/>
              <a:gd name="T110" fmla="*/ 60 w 60"/>
              <a:gd name="T111" fmla="*/ 65 h 6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" h="65">
                <a:moveTo>
                  <a:pt x="17" y="21"/>
                </a:moveTo>
                <a:lnTo>
                  <a:pt x="3" y="18"/>
                </a:lnTo>
                <a:lnTo>
                  <a:pt x="5" y="12"/>
                </a:lnTo>
                <a:lnTo>
                  <a:pt x="9" y="9"/>
                </a:lnTo>
                <a:lnTo>
                  <a:pt x="12" y="5"/>
                </a:lnTo>
                <a:lnTo>
                  <a:pt x="16" y="4"/>
                </a:lnTo>
                <a:lnTo>
                  <a:pt x="23" y="2"/>
                </a:lnTo>
                <a:lnTo>
                  <a:pt x="30" y="0"/>
                </a:lnTo>
                <a:lnTo>
                  <a:pt x="37" y="2"/>
                </a:lnTo>
                <a:lnTo>
                  <a:pt x="42" y="2"/>
                </a:lnTo>
                <a:lnTo>
                  <a:pt x="46" y="4"/>
                </a:lnTo>
                <a:lnTo>
                  <a:pt x="51" y="7"/>
                </a:lnTo>
                <a:lnTo>
                  <a:pt x="53" y="11"/>
                </a:lnTo>
                <a:lnTo>
                  <a:pt x="54" y="14"/>
                </a:lnTo>
                <a:lnTo>
                  <a:pt x="56" y="18"/>
                </a:lnTo>
                <a:lnTo>
                  <a:pt x="56" y="25"/>
                </a:lnTo>
                <a:lnTo>
                  <a:pt x="56" y="44"/>
                </a:lnTo>
                <a:lnTo>
                  <a:pt x="56" y="51"/>
                </a:lnTo>
                <a:lnTo>
                  <a:pt x="56" y="56"/>
                </a:lnTo>
                <a:lnTo>
                  <a:pt x="58" y="60"/>
                </a:lnTo>
                <a:lnTo>
                  <a:pt x="60" y="65"/>
                </a:lnTo>
                <a:lnTo>
                  <a:pt x="44" y="65"/>
                </a:lnTo>
                <a:lnTo>
                  <a:pt x="42" y="62"/>
                </a:lnTo>
                <a:lnTo>
                  <a:pt x="42" y="60"/>
                </a:lnTo>
                <a:lnTo>
                  <a:pt x="40" y="58"/>
                </a:lnTo>
                <a:lnTo>
                  <a:pt x="40" y="56"/>
                </a:lnTo>
                <a:lnTo>
                  <a:pt x="37" y="62"/>
                </a:lnTo>
                <a:lnTo>
                  <a:pt x="31" y="63"/>
                </a:lnTo>
                <a:lnTo>
                  <a:pt x="26" y="65"/>
                </a:lnTo>
                <a:lnTo>
                  <a:pt x="21" y="65"/>
                </a:lnTo>
                <a:lnTo>
                  <a:pt x="16" y="65"/>
                </a:lnTo>
                <a:lnTo>
                  <a:pt x="10" y="63"/>
                </a:lnTo>
                <a:lnTo>
                  <a:pt x="7" y="60"/>
                </a:lnTo>
                <a:lnTo>
                  <a:pt x="3" y="56"/>
                </a:lnTo>
                <a:lnTo>
                  <a:pt x="2" y="53"/>
                </a:lnTo>
                <a:lnTo>
                  <a:pt x="0" y="47"/>
                </a:lnTo>
                <a:lnTo>
                  <a:pt x="2" y="42"/>
                </a:lnTo>
                <a:lnTo>
                  <a:pt x="3" y="37"/>
                </a:lnTo>
                <a:lnTo>
                  <a:pt x="7" y="33"/>
                </a:lnTo>
                <a:lnTo>
                  <a:pt x="10" y="32"/>
                </a:lnTo>
                <a:lnTo>
                  <a:pt x="16" y="30"/>
                </a:lnTo>
                <a:lnTo>
                  <a:pt x="23" y="28"/>
                </a:lnTo>
                <a:lnTo>
                  <a:pt x="30" y="26"/>
                </a:lnTo>
                <a:lnTo>
                  <a:pt x="35" y="25"/>
                </a:lnTo>
                <a:lnTo>
                  <a:pt x="39" y="23"/>
                </a:lnTo>
                <a:lnTo>
                  <a:pt x="39" y="21"/>
                </a:lnTo>
                <a:lnTo>
                  <a:pt x="39" y="18"/>
                </a:lnTo>
                <a:lnTo>
                  <a:pt x="37" y="16"/>
                </a:lnTo>
                <a:lnTo>
                  <a:pt x="33" y="14"/>
                </a:lnTo>
                <a:lnTo>
                  <a:pt x="28" y="14"/>
                </a:lnTo>
                <a:lnTo>
                  <a:pt x="24" y="14"/>
                </a:lnTo>
                <a:lnTo>
                  <a:pt x="23" y="16"/>
                </a:lnTo>
                <a:lnTo>
                  <a:pt x="19" y="18"/>
                </a:lnTo>
                <a:lnTo>
                  <a:pt x="17" y="21"/>
                </a:lnTo>
                <a:close/>
                <a:moveTo>
                  <a:pt x="39" y="35"/>
                </a:moveTo>
                <a:lnTo>
                  <a:pt x="35" y="37"/>
                </a:lnTo>
                <a:lnTo>
                  <a:pt x="30" y="39"/>
                </a:lnTo>
                <a:lnTo>
                  <a:pt x="23" y="39"/>
                </a:lnTo>
                <a:lnTo>
                  <a:pt x="19" y="40"/>
                </a:lnTo>
                <a:lnTo>
                  <a:pt x="17" y="42"/>
                </a:lnTo>
                <a:lnTo>
                  <a:pt x="17" y="46"/>
                </a:lnTo>
                <a:lnTo>
                  <a:pt x="17" y="49"/>
                </a:lnTo>
                <a:lnTo>
                  <a:pt x="19" y="51"/>
                </a:lnTo>
                <a:lnTo>
                  <a:pt x="23" y="53"/>
                </a:lnTo>
                <a:lnTo>
                  <a:pt x="26" y="53"/>
                </a:lnTo>
                <a:lnTo>
                  <a:pt x="30" y="53"/>
                </a:lnTo>
                <a:lnTo>
                  <a:pt x="35" y="51"/>
                </a:lnTo>
                <a:lnTo>
                  <a:pt x="37" y="49"/>
                </a:lnTo>
                <a:lnTo>
                  <a:pt x="39" y="46"/>
                </a:lnTo>
                <a:lnTo>
                  <a:pt x="39" y="44"/>
                </a:lnTo>
                <a:lnTo>
                  <a:pt x="39" y="39"/>
                </a:lnTo>
                <a:lnTo>
                  <a:pt x="39" y="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6" name="Freeform 45"/>
          <p:cNvSpPr>
            <a:spLocks/>
          </p:cNvSpPr>
          <p:nvPr/>
        </p:nvSpPr>
        <p:spPr bwMode="auto">
          <a:xfrm>
            <a:off x="4130675" y="3119438"/>
            <a:ext cx="74613" cy="119062"/>
          </a:xfrm>
          <a:custGeom>
            <a:avLst/>
            <a:gdLst>
              <a:gd name="T0" fmla="*/ 2147483647 w 39"/>
              <a:gd name="T1" fmla="*/ 2147483647 h 63"/>
              <a:gd name="T2" fmla="*/ 0 w 39"/>
              <a:gd name="T3" fmla="*/ 2147483647 h 63"/>
              <a:gd name="T4" fmla="*/ 0 w 39"/>
              <a:gd name="T5" fmla="*/ 2147483647 h 63"/>
              <a:gd name="T6" fmla="*/ 2147483647 w 39"/>
              <a:gd name="T7" fmla="*/ 2147483647 h 63"/>
              <a:gd name="T8" fmla="*/ 2147483647 w 39"/>
              <a:gd name="T9" fmla="*/ 2147483647 h 63"/>
              <a:gd name="T10" fmla="*/ 2147483647 w 39"/>
              <a:gd name="T11" fmla="*/ 2147483647 h 63"/>
              <a:gd name="T12" fmla="*/ 2147483647 w 39"/>
              <a:gd name="T13" fmla="*/ 2147483647 h 63"/>
              <a:gd name="T14" fmla="*/ 2147483647 w 39"/>
              <a:gd name="T15" fmla="*/ 0 h 63"/>
              <a:gd name="T16" fmla="*/ 2147483647 w 39"/>
              <a:gd name="T17" fmla="*/ 0 h 63"/>
              <a:gd name="T18" fmla="*/ 2147483647 w 39"/>
              <a:gd name="T19" fmla="*/ 2147483647 h 63"/>
              <a:gd name="T20" fmla="*/ 2147483647 w 39"/>
              <a:gd name="T21" fmla="*/ 2147483647 h 63"/>
              <a:gd name="T22" fmla="*/ 2147483647 w 39"/>
              <a:gd name="T23" fmla="*/ 2147483647 h 63"/>
              <a:gd name="T24" fmla="*/ 2147483647 w 39"/>
              <a:gd name="T25" fmla="*/ 2147483647 h 63"/>
              <a:gd name="T26" fmla="*/ 2147483647 w 39"/>
              <a:gd name="T27" fmla="*/ 2147483647 h 63"/>
              <a:gd name="T28" fmla="*/ 2147483647 w 39"/>
              <a:gd name="T29" fmla="*/ 2147483647 h 63"/>
              <a:gd name="T30" fmla="*/ 2147483647 w 39"/>
              <a:gd name="T31" fmla="*/ 2147483647 h 63"/>
              <a:gd name="T32" fmla="*/ 2147483647 w 39"/>
              <a:gd name="T33" fmla="*/ 2147483647 h 63"/>
              <a:gd name="T34" fmla="*/ 2147483647 w 39"/>
              <a:gd name="T35" fmla="*/ 2147483647 h 63"/>
              <a:gd name="T36" fmla="*/ 2147483647 w 39"/>
              <a:gd name="T37" fmla="*/ 2147483647 h 63"/>
              <a:gd name="T38" fmla="*/ 2147483647 w 39"/>
              <a:gd name="T39" fmla="*/ 2147483647 h 63"/>
              <a:gd name="T40" fmla="*/ 2147483647 w 39"/>
              <a:gd name="T41" fmla="*/ 2147483647 h 63"/>
              <a:gd name="T42" fmla="*/ 2147483647 w 39"/>
              <a:gd name="T43" fmla="*/ 2147483647 h 6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9"/>
              <a:gd name="T67" fmla="*/ 0 h 63"/>
              <a:gd name="T68" fmla="*/ 39 w 39"/>
              <a:gd name="T69" fmla="*/ 63 h 6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9" h="63">
                <a:moveTo>
                  <a:pt x="16" y="63"/>
                </a:moveTo>
                <a:lnTo>
                  <a:pt x="0" y="63"/>
                </a:lnTo>
                <a:lnTo>
                  <a:pt x="0" y="2"/>
                </a:lnTo>
                <a:lnTo>
                  <a:pt x="16" y="2"/>
                </a:lnTo>
                <a:lnTo>
                  <a:pt x="16" y="10"/>
                </a:lnTo>
                <a:lnTo>
                  <a:pt x="19" y="5"/>
                </a:lnTo>
                <a:lnTo>
                  <a:pt x="23" y="2"/>
                </a:lnTo>
                <a:lnTo>
                  <a:pt x="25" y="0"/>
                </a:lnTo>
                <a:lnTo>
                  <a:pt x="28" y="0"/>
                </a:lnTo>
                <a:lnTo>
                  <a:pt x="33" y="2"/>
                </a:lnTo>
                <a:lnTo>
                  <a:pt x="39" y="3"/>
                </a:lnTo>
                <a:lnTo>
                  <a:pt x="33" y="19"/>
                </a:lnTo>
                <a:lnTo>
                  <a:pt x="30" y="17"/>
                </a:lnTo>
                <a:lnTo>
                  <a:pt x="26" y="16"/>
                </a:lnTo>
                <a:lnTo>
                  <a:pt x="23" y="17"/>
                </a:lnTo>
                <a:lnTo>
                  <a:pt x="21" y="19"/>
                </a:lnTo>
                <a:lnTo>
                  <a:pt x="19" y="21"/>
                </a:lnTo>
                <a:lnTo>
                  <a:pt x="18" y="24"/>
                </a:lnTo>
                <a:lnTo>
                  <a:pt x="16" y="30"/>
                </a:lnTo>
                <a:lnTo>
                  <a:pt x="16" y="37"/>
                </a:lnTo>
                <a:lnTo>
                  <a:pt x="16" y="46"/>
                </a:lnTo>
                <a:lnTo>
                  <a:pt x="16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7" name="Freeform 46"/>
          <p:cNvSpPr>
            <a:spLocks noEditPoints="1"/>
          </p:cNvSpPr>
          <p:nvPr/>
        </p:nvSpPr>
        <p:spPr bwMode="auto">
          <a:xfrm>
            <a:off x="4449763" y="3076575"/>
            <a:ext cx="117475" cy="166688"/>
          </a:xfrm>
          <a:custGeom>
            <a:avLst/>
            <a:gdLst>
              <a:gd name="T0" fmla="*/ 2147483647 w 62"/>
              <a:gd name="T1" fmla="*/ 2147483647 h 88"/>
              <a:gd name="T2" fmla="*/ 2147483647 w 62"/>
              <a:gd name="T3" fmla="*/ 2147483647 h 88"/>
              <a:gd name="T4" fmla="*/ 2147483647 w 62"/>
              <a:gd name="T5" fmla="*/ 2147483647 h 88"/>
              <a:gd name="T6" fmla="*/ 2147483647 w 62"/>
              <a:gd name="T7" fmla="*/ 2147483647 h 88"/>
              <a:gd name="T8" fmla="*/ 2147483647 w 62"/>
              <a:gd name="T9" fmla="*/ 2147483647 h 88"/>
              <a:gd name="T10" fmla="*/ 2147483647 w 62"/>
              <a:gd name="T11" fmla="*/ 2147483647 h 88"/>
              <a:gd name="T12" fmla="*/ 2147483647 w 62"/>
              <a:gd name="T13" fmla="*/ 2147483647 h 88"/>
              <a:gd name="T14" fmla="*/ 2147483647 w 62"/>
              <a:gd name="T15" fmla="*/ 2147483647 h 88"/>
              <a:gd name="T16" fmla="*/ 2147483647 w 62"/>
              <a:gd name="T17" fmla="*/ 2147483647 h 88"/>
              <a:gd name="T18" fmla="*/ 2147483647 w 62"/>
              <a:gd name="T19" fmla="*/ 2147483647 h 88"/>
              <a:gd name="T20" fmla="*/ 2147483647 w 62"/>
              <a:gd name="T21" fmla="*/ 2147483647 h 88"/>
              <a:gd name="T22" fmla="*/ 2147483647 w 62"/>
              <a:gd name="T23" fmla="*/ 2147483647 h 88"/>
              <a:gd name="T24" fmla="*/ 0 w 62"/>
              <a:gd name="T25" fmla="*/ 2147483647 h 88"/>
              <a:gd name="T26" fmla="*/ 2147483647 w 62"/>
              <a:gd name="T27" fmla="*/ 2147483647 h 88"/>
              <a:gd name="T28" fmla="*/ 2147483647 w 62"/>
              <a:gd name="T29" fmla="*/ 2147483647 h 88"/>
              <a:gd name="T30" fmla="*/ 2147483647 w 62"/>
              <a:gd name="T31" fmla="*/ 2147483647 h 88"/>
              <a:gd name="T32" fmla="*/ 2147483647 w 62"/>
              <a:gd name="T33" fmla="*/ 2147483647 h 88"/>
              <a:gd name="T34" fmla="*/ 2147483647 w 62"/>
              <a:gd name="T35" fmla="*/ 2147483647 h 88"/>
              <a:gd name="T36" fmla="*/ 2147483647 w 62"/>
              <a:gd name="T37" fmla="*/ 2147483647 h 88"/>
              <a:gd name="T38" fmla="*/ 2147483647 w 62"/>
              <a:gd name="T39" fmla="*/ 2147483647 h 88"/>
              <a:gd name="T40" fmla="*/ 2147483647 w 62"/>
              <a:gd name="T41" fmla="*/ 2147483647 h 88"/>
              <a:gd name="T42" fmla="*/ 2147483647 w 62"/>
              <a:gd name="T43" fmla="*/ 2147483647 h 88"/>
              <a:gd name="T44" fmla="*/ 2147483647 w 62"/>
              <a:gd name="T45" fmla="*/ 0 h 88"/>
              <a:gd name="T46" fmla="*/ 2147483647 w 62"/>
              <a:gd name="T47" fmla="*/ 0 h 88"/>
              <a:gd name="T48" fmla="*/ 2147483647 w 62"/>
              <a:gd name="T49" fmla="*/ 2147483647 h 88"/>
              <a:gd name="T50" fmla="*/ 2147483647 w 62"/>
              <a:gd name="T51" fmla="*/ 2147483647 h 88"/>
              <a:gd name="T52" fmla="*/ 2147483647 w 62"/>
              <a:gd name="T53" fmla="*/ 2147483647 h 88"/>
              <a:gd name="T54" fmla="*/ 2147483647 w 62"/>
              <a:gd name="T55" fmla="*/ 2147483647 h 88"/>
              <a:gd name="T56" fmla="*/ 2147483647 w 62"/>
              <a:gd name="T57" fmla="*/ 2147483647 h 88"/>
              <a:gd name="T58" fmla="*/ 2147483647 w 62"/>
              <a:gd name="T59" fmla="*/ 2147483647 h 88"/>
              <a:gd name="T60" fmla="*/ 2147483647 w 62"/>
              <a:gd name="T61" fmla="*/ 2147483647 h 88"/>
              <a:gd name="T62" fmla="*/ 2147483647 w 62"/>
              <a:gd name="T63" fmla="*/ 2147483647 h 88"/>
              <a:gd name="T64" fmla="*/ 2147483647 w 62"/>
              <a:gd name="T65" fmla="*/ 2147483647 h 88"/>
              <a:gd name="T66" fmla="*/ 2147483647 w 62"/>
              <a:gd name="T67" fmla="*/ 2147483647 h 88"/>
              <a:gd name="T68" fmla="*/ 2147483647 w 62"/>
              <a:gd name="T69" fmla="*/ 2147483647 h 88"/>
              <a:gd name="T70" fmla="*/ 2147483647 w 62"/>
              <a:gd name="T71" fmla="*/ 2147483647 h 88"/>
              <a:gd name="T72" fmla="*/ 2147483647 w 62"/>
              <a:gd name="T73" fmla="*/ 2147483647 h 88"/>
              <a:gd name="T74" fmla="*/ 2147483647 w 62"/>
              <a:gd name="T75" fmla="*/ 2147483647 h 88"/>
              <a:gd name="T76" fmla="*/ 2147483647 w 62"/>
              <a:gd name="T77" fmla="*/ 2147483647 h 88"/>
              <a:gd name="T78" fmla="*/ 2147483647 w 62"/>
              <a:gd name="T79" fmla="*/ 2147483647 h 88"/>
              <a:gd name="T80" fmla="*/ 2147483647 w 62"/>
              <a:gd name="T81" fmla="*/ 2147483647 h 88"/>
              <a:gd name="T82" fmla="*/ 2147483647 w 62"/>
              <a:gd name="T83" fmla="*/ 2147483647 h 88"/>
              <a:gd name="T84" fmla="*/ 2147483647 w 62"/>
              <a:gd name="T85" fmla="*/ 2147483647 h 88"/>
              <a:gd name="T86" fmla="*/ 2147483647 w 62"/>
              <a:gd name="T87" fmla="*/ 2147483647 h 88"/>
              <a:gd name="T88" fmla="*/ 2147483647 w 62"/>
              <a:gd name="T89" fmla="*/ 2147483647 h 88"/>
              <a:gd name="T90" fmla="*/ 2147483647 w 62"/>
              <a:gd name="T91" fmla="*/ 2147483647 h 88"/>
              <a:gd name="T92" fmla="*/ 2147483647 w 62"/>
              <a:gd name="T93" fmla="*/ 2147483647 h 88"/>
              <a:gd name="T94" fmla="*/ 2147483647 w 62"/>
              <a:gd name="T95" fmla="*/ 2147483647 h 8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"/>
              <a:gd name="T145" fmla="*/ 0 h 88"/>
              <a:gd name="T146" fmla="*/ 62 w 62"/>
              <a:gd name="T147" fmla="*/ 88 h 8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" h="88">
                <a:moveTo>
                  <a:pt x="62" y="86"/>
                </a:moveTo>
                <a:lnTo>
                  <a:pt x="46" y="86"/>
                </a:lnTo>
                <a:lnTo>
                  <a:pt x="46" y="77"/>
                </a:lnTo>
                <a:lnTo>
                  <a:pt x="41" y="83"/>
                </a:lnTo>
                <a:lnTo>
                  <a:pt x="37" y="86"/>
                </a:lnTo>
                <a:lnTo>
                  <a:pt x="32" y="88"/>
                </a:lnTo>
                <a:lnTo>
                  <a:pt x="27" y="88"/>
                </a:lnTo>
                <a:lnTo>
                  <a:pt x="20" y="88"/>
                </a:lnTo>
                <a:lnTo>
                  <a:pt x="14" y="84"/>
                </a:lnTo>
                <a:lnTo>
                  <a:pt x="9" y="79"/>
                </a:lnTo>
                <a:lnTo>
                  <a:pt x="4" y="74"/>
                </a:lnTo>
                <a:lnTo>
                  <a:pt x="2" y="65"/>
                </a:lnTo>
                <a:lnTo>
                  <a:pt x="0" y="56"/>
                </a:lnTo>
                <a:lnTo>
                  <a:pt x="2" y="46"/>
                </a:lnTo>
                <a:lnTo>
                  <a:pt x="4" y="37"/>
                </a:lnTo>
                <a:lnTo>
                  <a:pt x="9" y="32"/>
                </a:lnTo>
                <a:lnTo>
                  <a:pt x="14" y="26"/>
                </a:lnTo>
                <a:lnTo>
                  <a:pt x="20" y="25"/>
                </a:lnTo>
                <a:lnTo>
                  <a:pt x="27" y="23"/>
                </a:lnTo>
                <a:lnTo>
                  <a:pt x="34" y="25"/>
                </a:lnTo>
                <a:lnTo>
                  <a:pt x="41" y="26"/>
                </a:lnTo>
                <a:lnTo>
                  <a:pt x="46" y="32"/>
                </a:lnTo>
                <a:lnTo>
                  <a:pt x="46" y="0"/>
                </a:lnTo>
                <a:lnTo>
                  <a:pt x="62" y="0"/>
                </a:lnTo>
                <a:lnTo>
                  <a:pt x="62" y="86"/>
                </a:lnTo>
                <a:close/>
                <a:moveTo>
                  <a:pt x="16" y="55"/>
                </a:moveTo>
                <a:lnTo>
                  <a:pt x="18" y="62"/>
                </a:lnTo>
                <a:lnTo>
                  <a:pt x="18" y="65"/>
                </a:lnTo>
                <a:lnTo>
                  <a:pt x="20" y="69"/>
                </a:lnTo>
                <a:lnTo>
                  <a:pt x="23" y="72"/>
                </a:lnTo>
                <a:lnTo>
                  <a:pt x="27" y="76"/>
                </a:lnTo>
                <a:lnTo>
                  <a:pt x="32" y="76"/>
                </a:lnTo>
                <a:lnTo>
                  <a:pt x="37" y="74"/>
                </a:lnTo>
                <a:lnTo>
                  <a:pt x="41" y="70"/>
                </a:lnTo>
                <a:lnTo>
                  <a:pt x="44" y="67"/>
                </a:lnTo>
                <a:lnTo>
                  <a:pt x="46" y="62"/>
                </a:lnTo>
                <a:lnTo>
                  <a:pt x="46" y="56"/>
                </a:lnTo>
                <a:lnTo>
                  <a:pt x="46" y="49"/>
                </a:lnTo>
                <a:lnTo>
                  <a:pt x="44" y="44"/>
                </a:lnTo>
                <a:lnTo>
                  <a:pt x="42" y="40"/>
                </a:lnTo>
                <a:lnTo>
                  <a:pt x="39" y="39"/>
                </a:lnTo>
                <a:lnTo>
                  <a:pt x="35" y="37"/>
                </a:lnTo>
                <a:lnTo>
                  <a:pt x="32" y="35"/>
                </a:lnTo>
                <a:lnTo>
                  <a:pt x="25" y="37"/>
                </a:lnTo>
                <a:lnTo>
                  <a:pt x="21" y="40"/>
                </a:lnTo>
                <a:lnTo>
                  <a:pt x="18" y="44"/>
                </a:lnTo>
                <a:lnTo>
                  <a:pt x="18" y="49"/>
                </a:lnTo>
                <a:lnTo>
                  <a:pt x="16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8" name="Freeform 47"/>
          <p:cNvSpPr>
            <a:spLocks/>
          </p:cNvSpPr>
          <p:nvPr/>
        </p:nvSpPr>
        <p:spPr bwMode="auto">
          <a:xfrm>
            <a:off x="4870450" y="3122613"/>
            <a:ext cx="119063" cy="115887"/>
          </a:xfrm>
          <a:custGeom>
            <a:avLst/>
            <a:gdLst>
              <a:gd name="T0" fmla="*/ 2147483647 w 63"/>
              <a:gd name="T1" fmla="*/ 2147483647 h 61"/>
              <a:gd name="T2" fmla="*/ 0 w 63"/>
              <a:gd name="T3" fmla="*/ 0 h 61"/>
              <a:gd name="T4" fmla="*/ 2147483647 w 63"/>
              <a:gd name="T5" fmla="*/ 0 h 61"/>
              <a:gd name="T6" fmla="*/ 2147483647 w 63"/>
              <a:gd name="T7" fmla="*/ 2147483647 h 61"/>
              <a:gd name="T8" fmla="*/ 2147483647 w 63"/>
              <a:gd name="T9" fmla="*/ 2147483647 h 61"/>
              <a:gd name="T10" fmla="*/ 2147483647 w 63"/>
              <a:gd name="T11" fmla="*/ 2147483647 h 61"/>
              <a:gd name="T12" fmla="*/ 2147483647 w 63"/>
              <a:gd name="T13" fmla="*/ 2147483647 h 61"/>
              <a:gd name="T14" fmla="*/ 2147483647 w 63"/>
              <a:gd name="T15" fmla="*/ 2147483647 h 61"/>
              <a:gd name="T16" fmla="*/ 2147483647 w 63"/>
              <a:gd name="T17" fmla="*/ 2147483647 h 61"/>
              <a:gd name="T18" fmla="*/ 2147483647 w 63"/>
              <a:gd name="T19" fmla="*/ 0 h 61"/>
              <a:gd name="T20" fmla="*/ 2147483647 w 63"/>
              <a:gd name="T21" fmla="*/ 0 h 61"/>
              <a:gd name="T22" fmla="*/ 2147483647 w 63"/>
              <a:gd name="T23" fmla="*/ 2147483647 h 61"/>
              <a:gd name="T24" fmla="*/ 2147483647 w 63"/>
              <a:gd name="T25" fmla="*/ 2147483647 h 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3"/>
              <a:gd name="T40" fmla="*/ 0 h 61"/>
              <a:gd name="T41" fmla="*/ 63 w 63"/>
              <a:gd name="T42" fmla="*/ 61 h 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3" h="61">
                <a:moveTo>
                  <a:pt x="24" y="61"/>
                </a:moveTo>
                <a:lnTo>
                  <a:pt x="0" y="0"/>
                </a:lnTo>
                <a:lnTo>
                  <a:pt x="16" y="0"/>
                </a:lnTo>
                <a:lnTo>
                  <a:pt x="28" y="31"/>
                </a:lnTo>
                <a:lnTo>
                  <a:pt x="31" y="42"/>
                </a:lnTo>
                <a:lnTo>
                  <a:pt x="31" y="38"/>
                </a:lnTo>
                <a:lnTo>
                  <a:pt x="33" y="37"/>
                </a:lnTo>
                <a:lnTo>
                  <a:pt x="33" y="35"/>
                </a:lnTo>
                <a:lnTo>
                  <a:pt x="35" y="31"/>
                </a:lnTo>
                <a:lnTo>
                  <a:pt x="45" y="0"/>
                </a:lnTo>
                <a:lnTo>
                  <a:pt x="63" y="0"/>
                </a:lnTo>
                <a:lnTo>
                  <a:pt x="38" y="61"/>
                </a:lnTo>
                <a:lnTo>
                  <a:pt x="24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9" name="Freeform 48"/>
          <p:cNvSpPr>
            <a:spLocks noEditPoints="1"/>
          </p:cNvSpPr>
          <p:nvPr/>
        </p:nvSpPr>
        <p:spPr bwMode="auto">
          <a:xfrm>
            <a:off x="5308600" y="3119438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0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2147483647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0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2147483647 h 65"/>
              <a:gd name="T40" fmla="*/ 2147483647 w 60"/>
              <a:gd name="T41" fmla="*/ 2147483647 h 65"/>
              <a:gd name="T42" fmla="*/ 2147483647 w 60"/>
              <a:gd name="T43" fmla="*/ 2147483647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"/>
              <a:gd name="T109" fmla="*/ 0 h 65"/>
              <a:gd name="T110" fmla="*/ 60 w 60"/>
              <a:gd name="T111" fmla="*/ 65 h 6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" h="65">
                <a:moveTo>
                  <a:pt x="18" y="21"/>
                </a:moveTo>
                <a:lnTo>
                  <a:pt x="4" y="17"/>
                </a:lnTo>
                <a:lnTo>
                  <a:pt x="5" y="12"/>
                </a:lnTo>
                <a:lnTo>
                  <a:pt x="9" y="9"/>
                </a:lnTo>
                <a:lnTo>
                  <a:pt x="12" y="5"/>
                </a:lnTo>
                <a:lnTo>
                  <a:pt x="16" y="2"/>
                </a:lnTo>
                <a:lnTo>
                  <a:pt x="23" y="0"/>
                </a:lnTo>
                <a:lnTo>
                  <a:pt x="30" y="0"/>
                </a:lnTo>
                <a:lnTo>
                  <a:pt x="37" y="0"/>
                </a:lnTo>
                <a:lnTo>
                  <a:pt x="42" y="2"/>
                </a:lnTo>
                <a:lnTo>
                  <a:pt x="46" y="3"/>
                </a:lnTo>
                <a:lnTo>
                  <a:pt x="51" y="5"/>
                </a:lnTo>
                <a:lnTo>
                  <a:pt x="54" y="9"/>
                </a:lnTo>
                <a:lnTo>
                  <a:pt x="54" y="12"/>
                </a:lnTo>
                <a:lnTo>
                  <a:pt x="56" y="17"/>
                </a:lnTo>
                <a:lnTo>
                  <a:pt x="56" y="24"/>
                </a:lnTo>
                <a:lnTo>
                  <a:pt x="56" y="44"/>
                </a:lnTo>
                <a:lnTo>
                  <a:pt x="56" y="51"/>
                </a:lnTo>
                <a:lnTo>
                  <a:pt x="56" y="56"/>
                </a:lnTo>
                <a:lnTo>
                  <a:pt x="58" y="60"/>
                </a:lnTo>
                <a:lnTo>
                  <a:pt x="60" y="63"/>
                </a:lnTo>
                <a:lnTo>
                  <a:pt x="44" y="63"/>
                </a:lnTo>
                <a:lnTo>
                  <a:pt x="42" y="61"/>
                </a:lnTo>
                <a:lnTo>
                  <a:pt x="42" y="58"/>
                </a:lnTo>
                <a:lnTo>
                  <a:pt x="40" y="56"/>
                </a:lnTo>
                <a:lnTo>
                  <a:pt x="37" y="60"/>
                </a:lnTo>
                <a:lnTo>
                  <a:pt x="32" y="63"/>
                </a:lnTo>
                <a:lnTo>
                  <a:pt x="26" y="65"/>
                </a:lnTo>
                <a:lnTo>
                  <a:pt x="21" y="65"/>
                </a:lnTo>
                <a:lnTo>
                  <a:pt x="16" y="65"/>
                </a:lnTo>
                <a:lnTo>
                  <a:pt x="11" y="63"/>
                </a:lnTo>
                <a:lnTo>
                  <a:pt x="7" y="60"/>
                </a:lnTo>
                <a:lnTo>
                  <a:pt x="4" y="56"/>
                </a:lnTo>
                <a:lnTo>
                  <a:pt x="2" y="51"/>
                </a:lnTo>
                <a:lnTo>
                  <a:pt x="0" y="47"/>
                </a:lnTo>
                <a:lnTo>
                  <a:pt x="2" y="42"/>
                </a:lnTo>
                <a:lnTo>
                  <a:pt x="4" y="37"/>
                </a:lnTo>
                <a:lnTo>
                  <a:pt x="7" y="33"/>
                </a:lnTo>
                <a:lnTo>
                  <a:pt x="11" y="32"/>
                </a:lnTo>
                <a:lnTo>
                  <a:pt x="16" y="28"/>
                </a:lnTo>
                <a:lnTo>
                  <a:pt x="23" y="26"/>
                </a:lnTo>
                <a:lnTo>
                  <a:pt x="30" y="26"/>
                </a:lnTo>
                <a:lnTo>
                  <a:pt x="35" y="24"/>
                </a:lnTo>
                <a:lnTo>
                  <a:pt x="40" y="23"/>
                </a:lnTo>
                <a:lnTo>
                  <a:pt x="40" y="21"/>
                </a:lnTo>
                <a:lnTo>
                  <a:pt x="39" y="17"/>
                </a:lnTo>
                <a:lnTo>
                  <a:pt x="37" y="14"/>
                </a:lnTo>
                <a:lnTo>
                  <a:pt x="33" y="14"/>
                </a:lnTo>
                <a:lnTo>
                  <a:pt x="28" y="12"/>
                </a:lnTo>
                <a:lnTo>
                  <a:pt x="25" y="14"/>
                </a:lnTo>
                <a:lnTo>
                  <a:pt x="23" y="14"/>
                </a:lnTo>
                <a:lnTo>
                  <a:pt x="19" y="17"/>
                </a:lnTo>
                <a:lnTo>
                  <a:pt x="18" y="21"/>
                </a:lnTo>
                <a:close/>
                <a:moveTo>
                  <a:pt x="40" y="35"/>
                </a:moveTo>
                <a:lnTo>
                  <a:pt x="35" y="37"/>
                </a:lnTo>
                <a:lnTo>
                  <a:pt x="30" y="37"/>
                </a:lnTo>
                <a:lnTo>
                  <a:pt x="23" y="39"/>
                </a:lnTo>
                <a:lnTo>
                  <a:pt x="21" y="40"/>
                </a:lnTo>
                <a:lnTo>
                  <a:pt x="18" y="42"/>
                </a:lnTo>
                <a:lnTo>
                  <a:pt x="18" y="46"/>
                </a:lnTo>
                <a:lnTo>
                  <a:pt x="18" y="47"/>
                </a:lnTo>
                <a:lnTo>
                  <a:pt x="19" y="51"/>
                </a:lnTo>
                <a:lnTo>
                  <a:pt x="23" y="53"/>
                </a:lnTo>
                <a:lnTo>
                  <a:pt x="26" y="53"/>
                </a:lnTo>
                <a:lnTo>
                  <a:pt x="30" y="53"/>
                </a:lnTo>
                <a:lnTo>
                  <a:pt x="35" y="51"/>
                </a:lnTo>
                <a:lnTo>
                  <a:pt x="37" y="47"/>
                </a:lnTo>
                <a:lnTo>
                  <a:pt x="39" y="46"/>
                </a:lnTo>
                <a:lnTo>
                  <a:pt x="39" y="42"/>
                </a:lnTo>
                <a:lnTo>
                  <a:pt x="40" y="39"/>
                </a:lnTo>
                <a:lnTo>
                  <a:pt x="40" y="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0" name="Freeform 49"/>
          <p:cNvSpPr>
            <a:spLocks/>
          </p:cNvSpPr>
          <p:nvPr/>
        </p:nvSpPr>
        <p:spPr bwMode="auto">
          <a:xfrm>
            <a:off x="5794375" y="3119438"/>
            <a:ext cx="71438" cy="119062"/>
          </a:xfrm>
          <a:custGeom>
            <a:avLst/>
            <a:gdLst>
              <a:gd name="T0" fmla="*/ 2147483647 w 38"/>
              <a:gd name="T1" fmla="*/ 2147483647 h 63"/>
              <a:gd name="T2" fmla="*/ 0 w 38"/>
              <a:gd name="T3" fmla="*/ 2147483647 h 63"/>
              <a:gd name="T4" fmla="*/ 0 w 38"/>
              <a:gd name="T5" fmla="*/ 2147483647 h 63"/>
              <a:gd name="T6" fmla="*/ 2147483647 w 38"/>
              <a:gd name="T7" fmla="*/ 2147483647 h 63"/>
              <a:gd name="T8" fmla="*/ 2147483647 w 38"/>
              <a:gd name="T9" fmla="*/ 2147483647 h 63"/>
              <a:gd name="T10" fmla="*/ 2147483647 w 38"/>
              <a:gd name="T11" fmla="*/ 2147483647 h 63"/>
              <a:gd name="T12" fmla="*/ 2147483647 w 38"/>
              <a:gd name="T13" fmla="*/ 2147483647 h 63"/>
              <a:gd name="T14" fmla="*/ 2147483647 w 38"/>
              <a:gd name="T15" fmla="*/ 0 h 63"/>
              <a:gd name="T16" fmla="*/ 2147483647 w 38"/>
              <a:gd name="T17" fmla="*/ 0 h 63"/>
              <a:gd name="T18" fmla="*/ 2147483647 w 38"/>
              <a:gd name="T19" fmla="*/ 2147483647 h 63"/>
              <a:gd name="T20" fmla="*/ 2147483647 w 38"/>
              <a:gd name="T21" fmla="*/ 2147483647 h 63"/>
              <a:gd name="T22" fmla="*/ 2147483647 w 38"/>
              <a:gd name="T23" fmla="*/ 2147483647 h 63"/>
              <a:gd name="T24" fmla="*/ 2147483647 w 38"/>
              <a:gd name="T25" fmla="*/ 2147483647 h 63"/>
              <a:gd name="T26" fmla="*/ 2147483647 w 38"/>
              <a:gd name="T27" fmla="*/ 2147483647 h 63"/>
              <a:gd name="T28" fmla="*/ 2147483647 w 38"/>
              <a:gd name="T29" fmla="*/ 2147483647 h 63"/>
              <a:gd name="T30" fmla="*/ 2147483647 w 38"/>
              <a:gd name="T31" fmla="*/ 2147483647 h 63"/>
              <a:gd name="T32" fmla="*/ 2147483647 w 38"/>
              <a:gd name="T33" fmla="*/ 2147483647 h 63"/>
              <a:gd name="T34" fmla="*/ 2147483647 w 38"/>
              <a:gd name="T35" fmla="*/ 2147483647 h 63"/>
              <a:gd name="T36" fmla="*/ 2147483647 w 38"/>
              <a:gd name="T37" fmla="*/ 2147483647 h 63"/>
              <a:gd name="T38" fmla="*/ 2147483647 w 38"/>
              <a:gd name="T39" fmla="*/ 2147483647 h 63"/>
              <a:gd name="T40" fmla="*/ 2147483647 w 38"/>
              <a:gd name="T41" fmla="*/ 2147483647 h 63"/>
              <a:gd name="T42" fmla="*/ 2147483647 w 38"/>
              <a:gd name="T43" fmla="*/ 2147483647 h 6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8"/>
              <a:gd name="T67" fmla="*/ 0 h 63"/>
              <a:gd name="T68" fmla="*/ 38 w 38"/>
              <a:gd name="T69" fmla="*/ 63 h 6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8" h="63">
                <a:moveTo>
                  <a:pt x="16" y="63"/>
                </a:moveTo>
                <a:lnTo>
                  <a:pt x="0" y="63"/>
                </a:lnTo>
                <a:lnTo>
                  <a:pt x="0" y="2"/>
                </a:lnTo>
                <a:lnTo>
                  <a:pt x="16" y="2"/>
                </a:lnTo>
                <a:lnTo>
                  <a:pt x="16" y="10"/>
                </a:lnTo>
                <a:lnTo>
                  <a:pt x="19" y="5"/>
                </a:lnTo>
                <a:lnTo>
                  <a:pt x="23" y="2"/>
                </a:lnTo>
                <a:lnTo>
                  <a:pt x="26" y="0"/>
                </a:lnTo>
                <a:lnTo>
                  <a:pt x="30" y="0"/>
                </a:lnTo>
                <a:lnTo>
                  <a:pt x="33" y="2"/>
                </a:lnTo>
                <a:lnTo>
                  <a:pt x="38" y="3"/>
                </a:lnTo>
                <a:lnTo>
                  <a:pt x="35" y="19"/>
                </a:lnTo>
                <a:lnTo>
                  <a:pt x="30" y="17"/>
                </a:lnTo>
                <a:lnTo>
                  <a:pt x="26" y="16"/>
                </a:lnTo>
                <a:lnTo>
                  <a:pt x="24" y="17"/>
                </a:lnTo>
                <a:lnTo>
                  <a:pt x="21" y="19"/>
                </a:lnTo>
                <a:lnTo>
                  <a:pt x="19" y="21"/>
                </a:lnTo>
                <a:lnTo>
                  <a:pt x="17" y="24"/>
                </a:lnTo>
                <a:lnTo>
                  <a:pt x="17" y="30"/>
                </a:lnTo>
                <a:lnTo>
                  <a:pt x="16" y="37"/>
                </a:lnTo>
                <a:lnTo>
                  <a:pt x="16" y="46"/>
                </a:lnTo>
                <a:lnTo>
                  <a:pt x="16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1" name="Freeform 50"/>
          <p:cNvSpPr>
            <a:spLocks/>
          </p:cNvSpPr>
          <p:nvPr/>
        </p:nvSpPr>
        <p:spPr bwMode="auto">
          <a:xfrm>
            <a:off x="6229350" y="2919413"/>
            <a:ext cx="109538" cy="163512"/>
          </a:xfrm>
          <a:custGeom>
            <a:avLst/>
            <a:gdLst>
              <a:gd name="T0" fmla="*/ 0 w 58"/>
              <a:gd name="T1" fmla="*/ 2147483647 h 86"/>
              <a:gd name="T2" fmla="*/ 0 w 58"/>
              <a:gd name="T3" fmla="*/ 0 h 86"/>
              <a:gd name="T4" fmla="*/ 2147483647 w 58"/>
              <a:gd name="T5" fmla="*/ 0 h 86"/>
              <a:gd name="T6" fmla="*/ 2147483647 w 58"/>
              <a:gd name="T7" fmla="*/ 2147483647 h 86"/>
              <a:gd name="T8" fmla="*/ 2147483647 w 58"/>
              <a:gd name="T9" fmla="*/ 2147483647 h 86"/>
              <a:gd name="T10" fmla="*/ 2147483647 w 58"/>
              <a:gd name="T11" fmla="*/ 2147483647 h 86"/>
              <a:gd name="T12" fmla="*/ 2147483647 w 58"/>
              <a:gd name="T13" fmla="*/ 2147483647 h 86"/>
              <a:gd name="T14" fmla="*/ 2147483647 w 58"/>
              <a:gd name="T15" fmla="*/ 2147483647 h 86"/>
              <a:gd name="T16" fmla="*/ 2147483647 w 58"/>
              <a:gd name="T17" fmla="*/ 2147483647 h 86"/>
              <a:gd name="T18" fmla="*/ 2147483647 w 58"/>
              <a:gd name="T19" fmla="*/ 2147483647 h 86"/>
              <a:gd name="T20" fmla="*/ 2147483647 w 58"/>
              <a:gd name="T21" fmla="*/ 2147483647 h 86"/>
              <a:gd name="T22" fmla="*/ 2147483647 w 58"/>
              <a:gd name="T23" fmla="*/ 2147483647 h 86"/>
              <a:gd name="T24" fmla="*/ 0 w 58"/>
              <a:gd name="T25" fmla="*/ 2147483647 h 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8"/>
              <a:gd name="T40" fmla="*/ 0 h 86"/>
              <a:gd name="T41" fmla="*/ 58 w 58"/>
              <a:gd name="T42" fmla="*/ 86 h 8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8" h="86">
                <a:moveTo>
                  <a:pt x="0" y="86"/>
                </a:moveTo>
                <a:lnTo>
                  <a:pt x="0" y="0"/>
                </a:lnTo>
                <a:lnTo>
                  <a:pt x="18" y="0"/>
                </a:lnTo>
                <a:lnTo>
                  <a:pt x="18" y="45"/>
                </a:lnTo>
                <a:lnTo>
                  <a:pt x="37" y="23"/>
                </a:lnTo>
                <a:lnTo>
                  <a:pt x="56" y="23"/>
                </a:lnTo>
                <a:lnTo>
                  <a:pt x="35" y="45"/>
                </a:lnTo>
                <a:lnTo>
                  <a:pt x="58" y="86"/>
                </a:lnTo>
                <a:lnTo>
                  <a:pt x="41" y="86"/>
                </a:lnTo>
                <a:lnTo>
                  <a:pt x="25" y="58"/>
                </a:lnTo>
                <a:lnTo>
                  <a:pt x="18" y="65"/>
                </a:lnTo>
                <a:lnTo>
                  <a:pt x="18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2" name="Freeform 51"/>
          <p:cNvSpPr>
            <a:spLocks/>
          </p:cNvSpPr>
          <p:nvPr/>
        </p:nvSpPr>
        <p:spPr bwMode="auto">
          <a:xfrm>
            <a:off x="8524875" y="2071688"/>
            <a:ext cx="146050" cy="149225"/>
          </a:xfrm>
          <a:custGeom>
            <a:avLst/>
            <a:gdLst>
              <a:gd name="T0" fmla="*/ 2147483647 w 77"/>
              <a:gd name="T1" fmla="*/ 2147483647 h 79"/>
              <a:gd name="T2" fmla="*/ 2147483647 w 77"/>
              <a:gd name="T3" fmla="*/ 2147483647 h 79"/>
              <a:gd name="T4" fmla="*/ 2147483647 w 77"/>
              <a:gd name="T5" fmla="*/ 2147483647 h 79"/>
              <a:gd name="T6" fmla="*/ 2147483647 w 77"/>
              <a:gd name="T7" fmla="*/ 2147483647 h 79"/>
              <a:gd name="T8" fmla="*/ 2147483647 w 77"/>
              <a:gd name="T9" fmla="*/ 0 h 79"/>
              <a:gd name="T10" fmla="*/ 2147483647 w 77"/>
              <a:gd name="T11" fmla="*/ 2147483647 h 79"/>
              <a:gd name="T12" fmla="*/ 2147483647 w 77"/>
              <a:gd name="T13" fmla="*/ 2147483647 h 79"/>
              <a:gd name="T14" fmla="*/ 2147483647 w 77"/>
              <a:gd name="T15" fmla="*/ 2147483647 h 79"/>
              <a:gd name="T16" fmla="*/ 0 w 77"/>
              <a:gd name="T17" fmla="*/ 2147483647 h 79"/>
              <a:gd name="T18" fmla="*/ 2147483647 w 77"/>
              <a:gd name="T19" fmla="*/ 2147483647 h 79"/>
              <a:gd name="T20" fmla="*/ 2147483647 w 77"/>
              <a:gd name="T21" fmla="*/ 2147483647 h 79"/>
              <a:gd name="T22" fmla="*/ 2147483647 w 77"/>
              <a:gd name="T23" fmla="*/ 2147483647 h 79"/>
              <a:gd name="T24" fmla="*/ 2147483647 w 77"/>
              <a:gd name="T25" fmla="*/ 2147483647 h 79"/>
              <a:gd name="T26" fmla="*/ 2147483647 w 77"/>
              <a:gd name="T27" fmla="*/ 2147483647 h 79"/>
              <a:gd name="T28" fmla="*/ 2147483647 w 77"/>
              <a:gd name="T29" fmla="*/ 2147483647 h 79"/>
              <a:gd name="T30" fmla="*/ 2147483647 w 77"/>
              <a:gd name="T31" fmla="*/ 2147483647 h 79"/>
              <a:gd name="T32" fmla="*/ 2147483647 w 77"/>
              <a:gd name="T33" fmla="*/ 2147483647 h 7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79"/>
              <a:gd name="T53" fmla="*/ 77 w 77"/>
              <a:gd name="T54" fmla="*/ 79 h 7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79">
                <a:moveTo>
                  <a:pt x="77" y="41"/>
                </a:moveTo>
                <a:lnTo>
                  <a:pt x="75" y="25"/>
                </a:lnTo>
                <a:lnTo>
                  <a:pt x="66" y="13"/>
                </a:lnTo>
                <a:lnTo>
                  <a:pt x="54" y="4"/>
                </a:lnTo>
                <a:lnTo>
                  <a:pt x="38" y="0"/>
                </a:lnTo>
                <a:lnTo>
                  <a:pt x="22" y="4"/>
                </a:lnTo>
                <a:lnTo>
                  <a:pt x="10" y="13"/>
                </a:lnTo>
                <a:lnTo>
                  <a:pt x="1" y="25"/>
                </a:lnTo>
                <a:lnTo>
                  <a:pt x="0" y="41"/>
                </a:lnTo>
                <a:lnTo>
                  <a:pt x="1" y="55"/>
                </a:lnTo>
                <a:lnTo>
                  <a:pt x="10" y="67"/>
                </a:lnTo>
                <a:lnTo>
                  <a:pt x="22" y="76"/>
                </a:lnTo>
                <a:lnTo>
                  <a:pt x="38" y="79"/>
                </a:lnTo>
                <a:lnTo>
                  <a:pt x="54" y="76"/>
                </a:lnTo>
                <a:lnTo>
                  <a:pt x="66" y="67"/>
                </a:lnTo>
                <a:lnTo>
                  <a:pt x="75" y="55"/>
                </a:lnTo>
                <a:lnTo>
                  <a:pt x="77" y="4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3" name="Line 52"/>
          <p:cNvSpPr>
            <a:spLocks noChangeShapeType="1"/>
          </p:cNvSpPr>
          <p:nvPr/>
        </p:nvSpPr>
        <p:spPr bwMode="auto">
          <a:xfrm>
            <a:off x="1489075" y="2124075"/>
            <a:ext cx="222250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4" name="Freeform 53"/>
          <p:cNvSpPr>
            <a:spLocks/>
          </p:cNvSpPr>
          <p:nvPr/>
        </p:nvSpPr>
        <p:spPr bwMode="auto">
          <a:xfrm>
            <a:off x="1604963" y="2098675"/>
            <a:ext cx="106362" cy="52388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5" name="Freeform 54"/>
          <p:cNvSpPr>
            <a:spLocks/>
          </p:cNvSpPr>
          <p:nvPr/>
        </p:nvSpPr>
        <p:spPr bwMode="auto">
          <a:xfrm>
            <a:off x="3470275" y="1533525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6"/>
                </a:lnTo>
                <a:lnTo>
                  <a:pt x="103" y="17"/>
                </a:lnTo>
                <a:lnTo>
                  <a:pt x="84" y="5"/>
                </a:lnTo>
                <a:lnTo>
                  <a:pt x="61" y="0"/>
                </a:lnTo>
                <a:lnTo>
                  <a:pt x="36" y="5"/>
                </a:lnTo>
                <a:lnTo>
                  <a:pt x="17" y="17"/>
                </a:lnTo>
                <a:lnTo>
                  <a:pt x="3" y="36"/>
                </a:lnTo>
                <a:lnTo>
                  <a:pt x="0" y="61"/>
                </a:lnTo>
                <a:lnTo>
                  <a:pt x="3" y="85"/>
                </a:lnTo>
                <a:lnTo>
                  <a:pt x="17" y="105"/>
                </a:lnTo>
                <a:lnTo>
                  <a:pt x="36" y="117"/>
                </a:lnTo>
                <a:lnTo>
                  <a:pt x="61" y="122"/>
                </a:lnTo>
                <a:lnTo>
                  <a:pt x="84" y="117"/>
                </a:lnTo>
                <a:lnTo>
                  <a:pt x="103" y="105"/>
                </a:lnTo>
                <a:lnTo>
                  <a:pt x="117" y="85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6" name="Freeform 55"/>
          <p:cNvSpPr>
            <a:spLocks/>
          </p:cNvSpPr>
          <p:nvPr/>
        </p:nvSpPr>
        <p:spPr bwMode="auto">
          <a:xfrm>
            <a:off x="4211638" y="1533525"/>
            <a:ext cx="233362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7" y="36"/>
                </a:lnTo>
                <a:lnTo>
                  <a:pt x="103" y="17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8" y="17"/>
                </a:lnTo>
                <a:lnTo>
                  <a:pt x="4" y="36"/>
                </a:lnTo>
                <a:lnTo>
                  <a:pt x="0" y="61"/>
                </a:lnTo>
                <a:lnTo>
                  <a:pt x="4" y="85"/>
                </a:lnTo>
                <a:lnTo>
                  <a:pt x="18" y="105"/>
                </a:lnTo>
                <a:lnTo>
                  <a:pt x="37" y="117"/>
                </a:lnTo>
                <a:lnTo>
                  <a:pt x="61" y="122"/>
                </a:lnTo>
                <a:lnTo>
                  <a:pt x="84" y="117"/>
                </a:lnTo>
                <a:lnTo>
                  <a:pt x="103" y="105"/>
                </a:lnTo>
                <a:lnTo>
                  <a:pt x="117" y="85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7" name="Freeform 56"/>
          <p:cNvSpPr>
            <a:spLocks/>
          </p:cNvSpPr>
          <p:nvPr/>
        </p:nvSpPr>
        <p:spPr bwMode="auto">
          <a:xfrm>
            <a:off x="3689350" y="1627188"/>
            <a:ext cx="531813" cy="6350"/>
          </a:xfrm>
          <a:custGeom>
            <a:avLst/>
            <a:gdLst>
              <a:gd name="T0" fmla="*/ 0 w 280"/>
              <a:gd name="T1" fmla="*/ 2147483647 h 3"/>
              <a:gd name="T2" fmla="*/ 2147483647 w 280"/>
              <a:gd name="T3" fmla="*/ 2147483647 h 3"/>
              <a:gd name="T4" fmla="*/ 2147483647 w 280"/>
              <a:gd name="T5" fmla="*/ 2147483647 h 3"/>
              <a:gd name="T6" fmla="*/ 2147483647 w 280"/>
              <a:gd name="T7" fmla="*/ 2147483647 h 3"/>
              <a:gd name="T8" fmla="*/ 2147483647 w 280"/>
              <a:gd name="T9" fmla="*/ 2147483647 h 3"/>
              <a:gd name="T10" fmla="*/ 2147483647 w 280"/>
              <a:gd name="T11" fmla="*/ 2147483647 h 3"/>
              <a:gd name="T12" fmla="*/ 2147483647 w 280"/>
              <a:gd name="T13" fmla="*/ 2147483647 h 3"/>
              <a:gd name="T14" fmla="*/ 2147483647 w 280"/>
              <a:gd name="T15" fmla="*/ 2147483647 h 3"/>
              <a:gd name="T16" fmla="*/ 2147483647 w 280"/>
              <a:gd name="T17" fmla="*/ 2147483647 h 3"/>
              <a:gd name="T18" fmla="*/ 2147483647 w 280"/>
              <a:gd name="T19" fmla="*/ 2147483647 h 3"/>
              <a:gd name="T20" fmla="*/ 2147483647 w 280"/>
              <a:gd name="T21" fmla="*/ 2147483647 h 3"/>
              <a:gd name="T22" fmla="*/ 2147483647 w 280"/>
              <a:gd name="T23" fmla="*/ 0 h 3"/>
              <a:gd name="T24" fmla="*/ 2147483647 w 280"/>
              <a:gd name="T25" fmla="*/ 0 h 3"/>
              <a:gd name="T26" fmla="*/ 2147483647 w 280"/>
              <a:gd name="T27" fmla="*/ 0 h 3"/>
              <a:gd name="T28" fmla="*/ 2147483647 w 280"/>
              <a:gd name="T29" fmla="*/ 2147483647 h 3"/>
              <a:gd name="T30" fmla="*/ 2147483647 w 280"/>
              <a:gd name="T31" fmla="*/ 2147483647 h 3"/>
              <a:gd name="T32" fmla="*/ 2147483647 w 280"/>
              <a:gd name="T33" fmla="*/ 2147483647 h 3"/>
              <a:gd name="T34" fmla="*/ 2147483647 w 280"/>
              <a:gd name="T35" fmla="*/ 2147483647 h 3"/>
              <a:gd name="T36" fmla="*/ 2147483647 w 280"/>
              <a:gd name="T37" fmla="*/ 2147483647 h 3"/>
              <a:gd name="T38" fmla="*/ 2147483647 w 280"/>
              <a:gd name="T39" fmla="*/ 2147483647 h 3"/>
              <a:gd name="T40" fmla="*/ 2147483647 w 280"/>
              <a:gd name="T41" fmla="*/ 2147483647 h 3"/>
              <a:gd name="T42" fmla="*/ 2147483647 w 280"/>
              <a:gd name="T43" fmla="*/ 2147483647 h 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0"/>
              <a:gd name="T67" fmla="*/ 0 h 3"/>
              <a:gd name="T68" fmla="*/ 280 w 280"/>
              <a:gd name="T69" fmla="*/ 3 h 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0" h="3">
                <a:moveTo>
                  <a:pt x="0" y="3"/>
                </a:moveTo>
                <a:lnTo>
                  <a:pt x="2" y="3"/>
                </a:lnTo>
                <a:lnTo>
                  <a:pt x="4" y="3"/>
                </a:lnTo>
                <a:lnTo>
                  <a:pt x="7" y="3"/>
                </a:lnTo>
                <a:lnTo>
                  <a:pt x="12" y="3"/>
                </a:lnTo>
                <a:lnTo>
                  <a:pt x="19" y="3"/>
                </a:lnTo>
                <a:lnTo>
                  <a:pt x="28" y="3"/>
                </a:lnTo>
                <a:lnTo>
                  <a:pt x="54" y="1"/>
                </a:lnTo>
                <a:lnTo>
                  <a:pt x="88" y="1"/>
                </a:lnTo>
                <a:lnTo>
                  <a:pt x="123" y="0"/>
                </a:lnTo>
                <a:lnTo>
                  <a:pt x="160" y="0"/>
                </a:lnTo>
                <a:lnTo>
                  <a:pt x="202" y="0"/>
                </a:lnTo>
                <a:lnTo>
                  <a:pt x="237" y="1"/>
                </a:lnTo>
                <a:lnTo>
                  <a:pt x="261" y="3"/>
                </a:lnTo>
                <a:lnTo>
                  <a:pt x="270" y="3"/>
                </a:lnTo>
                <a:lnTo>
                  <a:pt x="275" y="3"/>
                </a:lnTo>
                <a:lnTo>
                  <a:pt x="277" y="3"/>
                </a:lnTo>
                <a:lnTo>
                  <a:pt x="279" y="3"/>
                </a:lnTo>
                <a:lnTo>
                  <a:pt x="280" y="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8" name="Freeform 57"/>
          <p:cNvSpPr>
            <a:spLocks/>
          </p:cNvSpPr>
          <p:nvPr/>
        </p:nvSpPr>
        <p:spPr bwMode="auto">
          <a:xfrm>
            <a:off x="4114800" y="1601788"/>
            <a:ext cx="106363" cy="52387"/>
          </a:xfrm>
          <a:custGeom>
            <a:avLst/>
            <a:gdLst>
              <a:gd name="T0" fmla="*/ 0 w 56"/>
              <a:gd name="T1" fmla="*/ 0 h 27"/>
              <a:gd name="T2" fmla="*/ 2147483647 w 56"/>
              <a:gd name="T3" fmla="*/ 2147483647 h 27"/>
              <a:gd name="T4" fmla="*/ 0 w 56"/>
              <a:gd name="T5" fmla="*/ 2147483647 h 27"/>
              <a:gd name="T6" fmla="*/ 0 60000 65536"/>
              <a:gd name="T7" fmla="*/ 0 60000 65536"/>
              <a:gd name="T8" fmla="*/ 0 60000 65536"/>
              <a:gd name="T9" fmla="*/ 0 w 56"/>
              <a:gd name="T10" fmla="*/ 0 h 27"/>
              <a:gd name="T11" fmla="*/ 56 w 56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7">
                <a:moveTo>
                  <a:pt x="0" y="0"/>
                </a:moveTo>
                <a:lnTo>
                  <a:pt x="56" y="16"/>
                </a:lnTo>
                <a:lnTo>
                  <a:pt x="0" y="2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9" name="Freeform 58"/>
          <p:cNvSpPr>
            <a:spLocks noEditPoints="1"/>
          </p:cNvSpPr>
          <p:nvPr/>
        </p:nvSpPr>
        <p:spPr bwMode="auto">
          <a:xfrm>
            <a:off x="3887788" y="1512888"/>
            <a:ext cx="123825" cy="123825"/>
          </a:xfrm>
          <a:custGeom>
            <a:avLst/>
            <a:gdLst>
              <a:gd name="T0" fmla="*/ 0 w 65"/>
              <a:gd name="T1" fmla="*/ 2147483647 h 65"/>
              <a:gd name="T2" fmla="*/ 2147483647 w 65"/>
              <a:gd name="T3" fmla="*/ 2147483647 h 65"/>
              <a:gd name="T4" fmla="*/ 2147483647 w 65"/>
              <a:gd name="T5" fmla="*/ 2147483647 h 65"/>
              <a:gd name="T6" fmla="*/ 2147483647 w 65"/>
              <a:gd name="T7" fmla="*/ 2147483647 h 65"/>
              <a:gd name="T8" fmla="*/ 2147483647 w 65"/>
              <a:gd name="T9" fmla="*/ 2147483647 h 65"/>
              <a:gd name="T10" fmla="*/ 2147483647 w 65"/>
              <a:gd name="T11" fmla="*/ 2147483647 h 65"/>
              <a:gd name="T12" fmla="*/ 2147483647 w 65"/>
              <a:gd name="T13" fmla="*/ 0 h 65"/>
              <a:gd name="T14" fmla="*/ 2147483647 w 65"/>
              <a:gd name="T15" fmla="*/ 2147483647 h 65"/>
              <a:gd name="T16" fmla="*/ 2147483647 w 65"/>
              <a:gd name="T17" fmla="*/ 2147483647 h 65"/>
              <a:gd name="T18" fmla="*/ 2147483647 w 65"/>
              <a:gd name="T19" fmla="*/ 2147483647 h 65"/>
              <a:gd name="T20" fmla="*/ 2147483647 w 65"/>
              <a:gd name="T21" fmla="*/ 2147483647 h 65"/>
              <a:gd name="T22" fmla="*/ 2147483647 w 65"/>
              <a:gd name="T23" fmla="*/ 2147483647 h 65"/>
              <a:gd name="T24" fmla="*/ 2147483647 w 65"/>
              <a:gd name="T25" fmla="*/ 2147483647 h 65"/>
              <a:gd name="T26" fmla="*/ 2147483647 w 65"/>
              <a:gd name="T27" fmla="*/ 2147483647 h 65"/>
              <a:gd name="T28" fmla="*/ 2147483647 w 65"/>
              <a:gd name="T29" fmla="*/ 2147483647 h 65"/>
              <a:gd name="T30" fmla="*/ 2147483647 w 65"/>
              <a:gd name="T31" fmla="*/ 2147483647 h 65"/>
              <a:gd name="T32" fmla="*/ 2147483647 w 65"/>
              <a:gd name="T33" fmla="*/ 2147483647 h 65"/>
              <a:gd name="T34" fmla="*/ 2147483647 w 65"/>
              <a:gd name="T35" fmla="*/ 2147483647 h 65"/>
              <a:gd name="T36" fmla="*/ 2147483647 w 65"/>
              <a:gd name="T37" fmla="*/ 2147483647 h 65"/>
              <a:gd name="T38" fmla="*/ 2147483647 w 65"/>
              <a:gd name="T39" fmla="*/ 2147483647 h 65"/>
              <a:gd name="T40" fmla="*/ 2147483647 w 65"/>
              <a:gd name="T41" fmla="*/ 2147483647 h 65"/>
              <a:gd name="T42" fmla="*/ 2147483647 w 65"/>
              <a:gd name="T43" fmla="*/ 2147483647 h 65"/>
              <a:gd name="T44" fmla="*/ 2147483647 w 65"/>
              <a:gd name="T45" fmla="*/ 2147483647 h 65"/>
              <a:gd name="T46" fmla="*/ 2147483647 w 65"/>
              <a:gd name="T47" fmla="*/ 2147483647 h 65"/>
              <a:gd name="T48" fmla="*/ 2147483647 w 65"/>
              <a:gd name="T49" fmla="*/ 2147483647 h 65"/>
              <a:gd name="T50" fmla="*/ 2147483647 w 65"/>
              <a:gd name="T51" fmla="*/ 2147483647 h 65"/>
              <a:gd name="T52" fmla="*/ 0 w 65"/>
              <a:gd name="T53" fmla="*/ 2147483647 h 65"/>
              <a:gd name="T54" fmla="*/ 2147483647 w 65"/>
              <a:gd name="T55" fmla="*/ 2147483647 h 65"/>
              <a:gd name="T56" fmla="*/ 2147483647 w 65"/>
              <a:gd name="T57" fmla="*/ 2147483647 h 65"/>
              <a:gd name="T58" fmla="*/ 2147483647 w 65"/>
              <a:gd name="T59" fmla="*/ 2147483647 h 65"/>
              <a:gd name="T60" fmla="*/ 2147483647 w 65"/>
              <a:gd name="T61" fmla="*/ 2147483647 h 65"/>
              <a:gd name="T62" fmla="*/ 2147483647 w 65"/>
              <a:gd name="T63" fmla="*/ 2147483647 h 65"/>
              <a:gd name="T64" fmla="*/ 2147483647 w 65"/>
              <a:gd name="T65" fmla="*/ 2147483647 h 65"/>
              <a:gd name="T66" fmla="*/ 2147483647 w 65"/>
              <a:gd name="T67" fmla="*/ 2147483647 h 65"/>
              <a:gd name="T68" fmla="*/ 2147483647 w 65"/>
              <a:gd name="T69" fmla="*/ 2147483647 h 65"/>
              <a:gd name="T70" fmla="*/ 2147483647 w 65"/>
              <a:gd name="T71" fmla="*/ 2147483647 h 65"/>
              <a:gd name="T72" fmla="*/ 2147483647 w 65"/>
              <a:gd name="T73" fmla="*/ 2147483647 h 65"/>
              <a:gd name="T74" fmla="*/ 2147483647 w 65"/>
              <a:gd name="T75" fmla="*/ 2147483647 h 65"/>
              <a:gd name="T76" fmla="*/ 2147483647 w 65"/>
              <a:gd name="T77" fmla="*/ 2147483647 h 65"/>
              <a:gd name="T78" fmla="*/ 2147483647 w 65"/>
              <a:gd name="T79" fmla="*/ 2147483647 h 65"/>
              <a:gd name="T80" fmla="*/ 2147483647 w 65"/>
              <a:gd name="T81" fmla="*/ 2147483647 h 65"/>
              <a:gd name="T82" fmla="*/ 2147483647 w 65"/>
              <a:gd name="T83" fmla="*/ 2147483647 h 65"/>
              <a:gd name="T84" fmla="*/ 2147483647 w 65"/>
              <a:gd name="T85" fmla="*/ 2147483647 h 65"/>
              <a:gd name="T86" fmla="*/ 2147483647 w 65"/>
              <a:gd name="T87" fmla="*/ 2147483647 h 65"/>
              <a:gd name="T88" fmla="*/ 2147483647 w 65"/>
              <a:gd name="T89" fmla="*/ 2147483647 h 65"/>
              <a:gd name="T90" fmla="*/ 2147483647 w 65"/>
              <a:gd name="T91" fmla="*/ 2147483647 h 65"/>
              <a:gd name="T92" fmla="*/ 2147483647 w 65"/>
              <a:gd name="T93" fmla="*/ 2147483647 h 65"/>
              <a:gd name="T94" fmla="*/ 2147483647 w 65"/>
              <a:gd name="T95" fmla="*/ 2147483647 h 65"/>
              <a:gd name="T96" fmla="*/ 2147483647 w 65"/>
              <a:gd name="T97" fmla="*/ 2147483647 h 65"/>
              <a:gd name="T98" fmla="*/ 2147483647 w 65"/>
              <a:gd name="T99" fmla="*/ 2147483647 h 65"/>
              <a:gd name="T100" fmla="*/ 2147483647 w 65"/>
              <a:gd name="T101" fmla="*/ 2147483647 h 65"/>
              <a:gd name="T102" fmla="*/ 2147483647 w 65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65"/>
              <a:gd name="T158" fmla="*/ 65 w 65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65">
                <a:moveTo>
                  <a:pt x="0" y="32"/>
                </a:moveTo>
                <a:lnTo>
                  <a:pt x="2" y="25"/>
                </a:lnTo>
                <a:lnTo>
                  <a:pt x="6" y="16"/>
                </a:lnTo>
                <a:lnTo>
                  <a:pt x="9" y="11"/>
                </a:lnTo>
                <a:lnTo>
                  <a:pt x="16" y="5"/>
                </a:lnTo>
                <a:lnTo>
                  <a:pt x="25" y="2"/>
                </a:lnTo>
                <a:lnTo>
                  <a:pt x="34" y="0"/>
                </a:lnTo>
                <a:lnTo>
                  <a:pt x="42" y="2"/>
                </a:lnTo>
                <a:lnTo>
                  <a:pt x="49" y="5"/>
                </a:lnTo>
                <a:lnTo>
                  <a:pt x="56" y="11"/>
                </a:lnTo>
                <a:lnTo>
                  <a:pt x="62" y="16"/>
                </a:lnTo>
                <a:lnTo>
                  <a:pt x="65" y="25"/>
                </a:lnTo>
                <a:lnTo>
                  <a:pt x="65" y="33"/>
                </a:lnTo>
                <a:lnTo>
                  <a:pt x="65" y="42"/>
                </a:lnTo>
                <a:lnTo>
                  <a:pt x="62" y="49"/>
                </a:lnTo>
                <a:lnTo>
                  <a:pt x="56" y="56"/>
                </a:lnTo>
                <a:lnTo>
                  <a:pt x="49" y="61"/>
                </a:lnTo>
                <a:lnTo>
                  <a:pt x="42" y="65"/>
                </a:lnTo>
                <a:lnTo>
                  <a:pt x="34" y="65"/>
                </a:lnTo>
                <a:lnTo>
                  <a:pt x="25" y="65"/>
                </a:lnTo>
                <a:lnTo>
                  <a:pt x="16" y="61"/>
                </a:lnTo>
                <a:lnTo>
                  <a:pt x="13" y="58"/>
                </a:lnTo>
                <a:lnTo>
                  <a:pt x="7" y="54"/>
                </a:lnTo>
                <a:lnTo>
                  <a:pt x="6" y="51"/>
                </a:lnTo>
                <a:lnTo>
                  <a:pt x="2" y="46"/>
                </a:lnTo>
                <a:lnTo>
                  <a:pt x="2" y="39"/>
                </a:lnTo>
                <a:lnTo>
                  <a:pt x="0" y="32"/>
                </a:lnTo>
                <a:close/>
                <a:moveTo>
                  <a:pt x="18" y="33"/>
                </a:moveTo>
                <a:lnTo>
                  <a:pt x="18" y="39"/>
                </a:lnTo>
                <a:lnTo>
                  <a:pt x="20" y="44"/>
                </a:lnTo>
                <a:lnTo>
                  <a:pt x="21" y="47"/>
                </a:lnTo>
                <a:lnTo>
                  <a:pt x="25" y="51"/>
                </a:lnTo>
                <a:lnTo>
                  <a:pt x="28" y="53"/>
                </a:lnTo>
                <a:lnTo>
                  <a:pt x="34" y="53"/>
                </a:lnTo>
                <a:lnTo>
                  <a:pt x="37" y="53"/>
                </a:lnTo>
                <a:lnTo>
                  <a:pt x="41" y="51"/>
                </a:lnTo>
                <a:lnTo>
                  <a:pt x="44" y="47"/>
                </a:lnTo>
                <a:lnTo>
                  <a:pt x="48" y="44"/>
                </a:lnTo>
                <a:lnTo>
                  <a:pt x="49" y="39"/>
                </a:lnTo>
                <a:lnTo>
                  <a:pt x="49" y="33"/>
                </a:lnTo>
                <a:lnTo>
                  <a:pt x="49" y="26"/>
                </a:lnTo>
                <a:lnTo>
                  <a:pt x="48" y="23"/>
                </a:lnTo>
                <a:lnTo>
                  <a:pt x="44" y="18"/>
                </a:lnTo>
                <a:lnTo>
                  <a:pt x="41" y="16"/>
                </a:lnTo>
                <a:lnTo>
                  <a:pt x="37" y="14"/>
                </a:lnTo>
                <a:lnTo>
                  <a:pt x="34" y="14"/>
                </a:lnTo>
                <a:lnTo>
                  <a:pt x="28" y="14"/>
                </a:lnTo>
                <a:lnTo>
                  <a:pt x="25" y="16"/>
                </a:lnTo>
                <a:lnTo>
                  <a:pt x="21" y="18"/>
                </a:lnTo>
                <a:lnTo>
                  <a:pt x="20" y="23"/>
                </a:lnTo>
                <a:lnTo>
                  <a:pt x="18" y="26"/>
                </a:lnTo>
                <a:lnTo>
                  <a:pt x="18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0" name="Freeform 59"/>
          <p:cNvSpPr>
            <a:spLocks/>
          </p:cNvSpPr>
          <p:nvPr/>
        </p:nvSpPr>
        <p:spPr bwMode="auto">
          <a:xfrm>
            <a:off x="4764088" y="1536700"/>
            <a:ext cx="122237" cy="119063"/>
          </a:xfrm>
          <a:custGeom>
            <a:avLst/>
            <a:gdLst>
              <a:gd name="T0" fmla="*/ 0 w 65"/>
              <a:gd name="T1" fmla="*/ 2147483647 h 63"/>
              <a:gd name="T2" fmla="*/ 2147483647 w 65"/>
              <a:gd name="T3" fmla="*/ 2147483647 h 63"/>
              <a:gd name="T4" fmla="*/ 2147483647 w 65"/>
              <a:gd name="T5" fmla="*/ 0 h 63"/>
              <a:gd name="T6" fmla="*/ 2147483647 w 65"/>
              <a:gd name="T7" fmla="*/ 0 h 63"/>
              <a:gd name="T8" fmla="*/ 2147483647 w 65"/>
              <a:gd name="T9" fmla="*/ 2147483647 h 63"/>
              <a:gd name="T10" fmla="*/ 2147483647 w 65"/>
              <a:gd name="T11" fmla="*/ 0 h 63"/>
              <a:gd name="T12" fmla="*/ 2147483647 w 65"/>
              <a:gd name="T13" fmla="*/ 0 h 63"/>
              <a:gd name="T14" fmla="*/ 2147483647 w 65"/>
              <a:gd name="T15" fmla="*/ 2147483647 h 63"/>
              <a:gd name="T16" fmla="*/ 2147483647 w 65"/>
              <a:gd name="T17" fmla="*/ 2147483647 h 63"/>
              <a:gd name="T18" fmla="*/ 2147483647 w 65"/>
              <a:gd name="T19" fmla="*/ 2147483647 h 63"/>
              <a:gd name="T20" fmla="*/ 2147483647 w 65"/>
              <a:gd name="T21" fmla="*/ 2147483647 h 63"/>
              <a:gd name="T22" fmla="*/ 2147483647 w 65"/>
              <a:gd name="T23" fmla="*/ 2147483647 h 63"/>
              <a:gd name="T24" fmla="*/ 0 w 65"/>
              <a:gd name="T25" fmla="*/ 2147483647 h 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5"/>
              <a:gd name="T40" fmla="*/ 0 h 63"/>
              <a:gd name="T41" fmla="*/ 65 w 65"/>
              <a:gd name="T42" fmla="*/ 63 h 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5" h="63">
                <a:moveTo>
                  <a:pt x="0" y="63"/>
                </a:moveTo>
                <a:lnTo>
                  <a:pt x="23" y="32"/>
                </a:lnTo>
                <a:lnTo>
                  <a:pt x="3" y="0"/>
                </a:lnTo>
                <a:lnTo>
                  <a:pt x="23" y="0"/>
                </a:lnTo>
                <a:lnTo>
                  <a:pt x="31" y="18"/>
                </a:lnTo>
                <a:lnTo>
                  <a:pt x="44" y="0"/>
                </a:lnTo>
                <a:lnTo>
                  <a:pt x="63" y="0"/>
                </a:lnTo>
                <a:lnTo>
                  <a:pt x="42" y="30"/>
                </a:lnTo>
                <a:lnTo>
                  <a:pt x="65" y="63"/>
                </a:lnTo>
                <a:lnTo>
                  <a:pt x="45" y="63"/>
                </a:lnTo>
                <a:lnTo>
                  <a:pt x="31" y="44"/>
                </a:lnTo>
                <a:lnTo>
                  <a:pt x="19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1" name="Freeform 60"/>
          <p:cNvSpPr>
            <a:spLocks/>
          </p:cNvSpPr>
          <p:nvPr/>
        </p:nvSpPr>
        <p:spPr bwMode="auto">
          <a:xfrm>
            <a:off x="6246813" y="1963738"/>
            <a:ext cx="1079500" cy="98425"/>
          </a:xfrm>
          <a:custGeom>
            <a:avLst/>
            <a:gdLst>
              <a:gd name="T0" fmla="*/ 0 w 569"/>
              <a:gd name="T1" fmla="*/ 2147483647 h 52"/>
              <a:gd name="T2" fmla="*/ 0 w 569"/>
              <a:gd name="T3" fmla="*/ 2147483647 h 52"/>
              <a:gd name="T4" fmla="*/ 2147483647 w 569"/>
              <a:gd name="T5" fmla="*/ 2147483647 h 52"/>
              <a:gd name="T6" fmla="*/ 2147483647 w 569"/>
              <a:gd name="T7" fmla="*/ 2147483647 h 52"/>
              <a:gd name="T8" fmla="*/ 2147483647 w 569"/>
              <a:gd name="T9" fmla="*/ 2147483647 h 52"/>
              <a:gd name="T10" fmla="*/ 2147483647 w 569"/>
              <a:gd name="T11" fmla="*/ 2147483647 h 52"/>
              <a:gd name="T12" fmla="*/ 2147483647 w 569"/>
              <a:gd name="T13" fmla="*/ 2147483647 h 52"/>
              <a:gd name="T14" fmla="*/ 2147483647 w 569"/>
              <a:gd name="T15" fmla="*/ 2147483647 h 52"/>
              <a:gd name="T16" fmla="*/ 2147483647 w 569"/>
              <a:gd name="T17" fmla="*/ 2147483647 h 52"/>
              <a:gd name="T18" fmla="*/ 2147483647 w 569"/>
              <a:gd name="T19" fmla="*/ 2147483647 h 52"/>
              <a:gd name="T20" fmla="*/ 2147483647 w 569"/>
              <a:gd name="T21" fmla="*/ 0 h 52"/>
              <a:gd name="T22" fmla="*/ 2147483647 w 569"/>
              <a:gd name="T23" fmla="*/ 2147483647 h 52"/>
              <a:gd name="T24" fmla="*/ 2147483647 w 569"/>
              <a:gd name="T25" fmla="*/ 2147483647 h 52"/>
              <a:gd name="T26" fmla="*/ 2147483647 w 569"/>
              <a:gd name="T27" fmla="*/ 2147483647 h 52"/>
              <a:gd name="T28" fmla="*/ 2147483647 w 569"/>
              <a:gd name="T29" fmla="*/ 2147483647 h 52"/>
              <a:gd name="T30" fmla="*/ 2147483647 w 569"/>
              <a:gd name="T31" fmla="*/ 2147483647 h 52"/>
              <a:gd name="T32" fmla="*/ 2147483647 w 569"/>
              <a:gd name="T33" fmla="*/ 2147483647 h 52"/>
              <a:gd name="T34" fmla="*/ 2147483647 w 569"/>
              <a:gd name="T35" fmla="*/ 2147483647 h 52"/>
              <a:gd name="T36" fmla="*/ 2147483647 w 569"/>
              <a:gd name="T37" fmla="*/ 2147483647 h 52"/>
              <a:gd name="T38" fmla="*/ 2147483647 w 569"/>
              <a:gd name="T39" fmla="*/ 2147483647 h 52"/>
              <a:gd name="T40" fmla="*/ 2147483647 w 569"/>
              <a:gd name="T41" fmla="*/ 2147483647 h 52"/>
              <a:gd name="T42" fmla="*/ 2147483647 w 569"/>
              <a:gd name="T43" fmla="*/ 2147483647 h 52"/>
              <a:gd name="T44" fmla="*/ 2147483647 w 569"/>
              <a:gd name="T45" fmla="*/ 2147483647 h 5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69"/>
              <a:gd name="T70" fmla="*/ 0 h 52"/>
              <a:gd name="T71" fmla="*/ 569 w 569"/>
              <a:gd name="T72" fmla="*/ 52 h 5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69" h="52">
                <a:moveTo>
                  <a:pt x="0" y="47"/>
                </a:moveTo>
                <a:lnTo>
                  <a:pt x="0" y="47"/>
                </a:lnTo>
                <a:lnTo>
                  <a:pt x="2" y="47"/>
                </a:lnTo>
                <a:lnTo>
                  <a:pt x="9" y="43"/>
                </a:lnTo>
                <a:lnTo>
                  <a:pt x="21" y="40"/>
                </a:lnTo>
                <a:lnTo>
                  <a:pt x="42" y="35"/>
                </a:lnTo>
                <a:lnTo>
                  <a:pt x="72" y="26"/>
                </a:lnTo>
                <a:lnTo>
                  <a:pt x="112" y="17"/>
                </a:lnTo>
                <a:lnTo>
                  <a:pt x="158" y="8"/>
                </a:lnTo>
                <a:lnTo>
                  <a:pt x="210" y="1"/>
                </a:lnTo>
                <a:lnTo>
                  <a:pt x="264" y="0"/>
                </a:lnTo>
                <a:lnTo>
                  <a:pt x="313" y="1"/>
                </a:lnTo>
                <a:lnTo>
                  <a:pt x="361" y="7"/>
                </a:lnTo>
                <a:lnTo>
                  <a:pt x="406" y="15"/>
                </a:lnTo>
                <a:lnTo>
                  <a:pt x="448" y="24"/>
                </a:lnTo>
                <a:lnTo>
                  <a:pt x="487" y="31"/>
                </a:lnTo>
                <a:lnTo>
                  <a:pt x="517" y="40"/>
                </a:lnTo>
                <a:lnTo>
                  <a:pt x="538" y="45"/>
                </a:lnTo>
                <a:lnTo>
                  <a:pt x="553" y="49"/>
                </a:lnTo>
                <a:lnTo>
                  <a:pt x="562" y="50"/>
                </a:lnTo>
                <a:lnTo>
                  <a:pt x="566" y="52"/>
                </a:lnTo>
                <a:lnTo>
                  <a:pt x="567" y="52"/>
                </a:lnTo>
                <a:lnTo>
                  <a:pt x="569" y="5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2" name="Freeform 61"/>
          <p:cNvSpPr>
            <a:spLocks/>
          </p:cNvSpPr>
          <p:nvPr/>
        </p:nvSpPr>
        <p:spPr bwMode="auto">
          <a:xfrm>
            <a:off x="7216775" y="2012950"/>
            <a:ext cx="109538" cy="49213"/>
          </a:xfrm>
          <a:custGeom>
            <a:avLst/>
            <a:gdLst>
              <a:gd name="T0" fmla="*/ 2147483647 w 58"/>
              <a:gd name="T1" fmla="*/ 0 h 26"/>
              <a:gd name="T2" fmla="*/ 2147483647 w 58"/>
              <a:gd name="T3" fmla="*/ 2147483647 h 26"/>
              <a:gd name="T4" fmla="*/ 0 w 58"/>
              <a:gd name="T5" fmla="*/ 2147483647 h 26"/>
              <a:gd name="T6" fmla="*/ 0 60000 65536"/>
              <a:gd name="T7" fmla="*/ 0 60000 65536"/>
              <a:gd name="T8" fmla="*/ 0 60000 65536"/>
              <a:gd name="T9" fmla="*/ 0 w 58"/>
              <a:gd name="T10" fmla="*/ 0 h 26"/>
              <a:gd name="T11" fmla="*/ 58 w 5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6">
                <a:moveTo>
                  <a:pt x="7" y="0"/>
                </a:moveTo>
                <a:lnTo>
                  <a:pt x="58" y="26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3" name="Freeform 62"/>
          <p:cNvSpPr>
            <a:spLocks/>
          </p:cNvSpPr>
          <p:nvPr/>
        </p:nvSpPr>
        <p:spPr bwMode="auto">
          <a:xfrm>
            <a:off x="7304088" y="1998663"/>
            <a:ext cx="233362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9" y="37"/>
                </a:lnTo>
                <a:lnTo>
                  <a:pt x="105" y="17"/>
                </a:lnTo>
                <a:lnTo>
                  <a:pt x="86" y="5"/>
                </a:lnTo>
                <a:lnTo>
                  <a:pt x="61" y="0"/>
                </a:lnTo>
                <a:lnTo>
                  <a:pt x="38" y="5"/>
                </a:lnTo>
                <a:lnTo>
                  <a:pt x="17" y="17"/>
                </a:lnTo>
                <a:lnTo>
                  <a:pt x="5" y="37"/>
                </a:lnTo>
                <a:lnTo>
                  <a:pt x="0" y="61"/>
                </a:lnTo>
                <a:lnTo>
                  <a:pt x="5" y="86"/>
                </a:lnTo>
                <a:lnTo>
                  <a:pt x="17" y="105"/>
                </a:lnTo>
                <a:lnTo>
                  <a:pt x="38" y="117"/>
                </a:lnTo>
                <a:lnTo>
                  <a:pt x="61" y="122"/>
                </a:lnTo>
                <a:lnTo>
                  <a:pt x="86" y="117"/>
                </a:lnTo>
                <a:lnTo>
                  <a:pt x="105" y="105"/>
                </a:lnTo>
                <a:lnTo>
                  <a:pt x="119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4" name="Freeform 63"/>
          <p:cNvSpPr>
            <a:spLocks/>
          </p:cNvSpPr>
          <p:nvPr/>
        </p:nvSpPr>
        <p:spPr bwMode="auto">
          <a:xfrm>
            <a:off x="7543800" y="1982788"/>
            <a:ext cx="942975" cy="106362"/>
          </a:xfrm>
          <a:custGeom>
            <a:avLst/>
            <a:gdLst>
              <a:gd name="T0" fmla="*/ 0 w 497"/>
              <a:gd name="T1" fmla="*/ 2147483647 h 56"/>
              <a:gd name="T2" fmla="*/ 0 w 497"/>
              <a:gd name="T3" fmla="*/ 2147483647 h 56"/>
              <a:gd name="T4" fmla="*/ 2147483647 w 497"/>
              <a:gd name="T5" fmla="*/ 2147483647 h 56"/>
              <a:gd name="T6" fmla="*/ 2147483647 w 497"/>
              <a:gd name="T7" fmla="*/ 2147483647 h 56"/>
              <a:gd name="T8" fmla="*/ 2147483647 w 497"/>
              <a:gd name="T9" fmla="*/ 2147483647 h 56"/>
              <a:gd name="T10" fmla="*/ 2147483647 w 497"/>
              <a:gd name="T11" fmla="*/ 2147483647 h 56"/>
              <a:gd name="T12" fmla="*/ 2147483647 w 497"/>
              <a:gd name="T13" fmla="*/ 2147483647 h 56"/>
              <a:gd name="T14" fmla="*/ 2147483647 w 497"/>
              <a:gd name="T15" fmla="*/ 2147483647 h 56"/>
              <a:gd name="T16" fmla="*/ 2147483647 w 497"/>
              <a:gd name="T17" fmla="*/ 2147483647 h 56"/>
              <a:gd name="T18" fmla="*/ 2147483647 w 497"/>
              <a:gd name="T19" fmla="*/ 0 h 56"/>
              <a:gd name="T20" fmla="*/ 2147483647 w 497"/>
              <a:gd name="T21" fmla="*/ 0 h 56"/>
              <a:gd name="T22" fmla="*/ 2147483647 w 497"/>
              <a:gd name="T23" fmla="*/ 2147483647 h 56"/>
              <a:gd name="T24" fmla="*/ 2147483647 w 497"/>
              <a:gd name="T25" fmla="*/ 2147483647 h 56"/>
              <a:gd name="T26" fmla="*/ 2147483647 w 497"/>
              <a:gd name="T27" fmla="*/ 2147483647 h 56"/>
              <a:gd name="T28" fmla="*/ 2147483647 w 497"/>
              <a:gd name="T29" fmla="*/ 2147483647 h 56"/>
              <a:gd name="T30" fmla="*/ 2147483647 w 497"/>
              <a:gd name="T31" fmla="*/ 2147483647 h 56"/>
              <a:gd name="T32" fmla="*/ 2147483647 w 497"/>
              <a:gd name="T33" fmla="*/ 2147483647 h 56"/>
              <a:gd name="T34" fmla="*/ 2147483647 w 497"/>
              <a:gd name="T35" fmla="*/ 2147483647 h 56"/>
              <a:gd name="T36" fmla="*/ 2147483647 w 497"/>
              <a:gd name="T37" fmla="*/ 2147483647 h 56"/>
              <a:gd name="T38" fmla="*/ 2147483647 w 497"/>
              <a:gd name="T39" fmla="*/ 2147483647 h 56"/>
              <a:gd name="T40" fmla="*/ 2147483647 w 497"/>
              <a:gd name="T41" fmla="*/ 2147483647 h 5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7"/>
              <a:gd name="T64" fmla="*/ 0 h 56"/>
              <a:gd name="T65" fmla="*/ 497 w 497"/>
              <a:gd name="T66" fmla="*/ 56 h 5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7" h="56">
                <a:moveTo>
                  <a:pt x="0" y="46"/>
                </a:moveTo>
                <a:lnTo>
                  <a:pt x="0" y="46"/>
                </a:lnTo>
                <a:lnTo>
                  <a:pt x="2" y="46"/>
                </a:lnTo>
                <a:lnTo>
                  <a:pt x="9" y="44"/>
                </a:lnTo>
                <a:lnTo>
                  <a:pt x="21" y="40"/>
                </a:lnTo>
                <a:lnTo>
                  <a:pt x="40" y="33"/>
                </a:lnTo>
                <a:lnTo>
                  <a:pt x="68" y="25"/>
                </a:lnTo>
                <a:lnTo>
                  <a:pt x="105" y="16"/>
                </a:lnTo>
                <a:lnTo>
                  <a:pt x="147" y="7"/>
                </a:lnTo>
                <a:lnTo>
                  <a:pt x="194" y="0"/>
                </a:lnTo>
                <a:lnTo>
                  <a:pt x="243" y="0"/>
                </a:lnTo>
                <a:lnTo>
                  <a:pt x="292" y="4"/>
                </a:lnTo>
                <a:lnTo>
                  <a:pt x="340" y="11"/>
                </a:lnTo>
                <a:lnTo>
                  <a:pt x="385" y="23"/>
                </a:lnTo>
                <a:lnTo>
                  <a:pt x="424" y="33"/>
                </a:lnTo>
                <a:lnTo>
                  <a:pt x="454" y="42"/>
                </a:lnTo>
                <a:lnTo>
                  <a:pt x="475" y="49"/>
                </a:lnTo>
                <a:lnTo>
                  <a:pt x="487" y="54"/>
                </a:lnTo>
                <a:lnTo>
                  <a:pt x="494" y="56"/>
                </a:lnTo>
                <a:lnTo>
                  <a:pt x="496" y="56"/>
                </a:lnTo>
                <a:lnTo>
                  <a:pt x="497" y="5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5" name="Freeform 64"/>
          <p:cNvSpPr>
            <a:spLocks/>
          </p:cNvSpPr>
          <p:nvPr/>
        </p:nvSpPr>
        <p:spPr bwMode="auto">
          <a:xfrm>
            <a:off x="8378825" y="2032000"/>
            <a:ext cx="107950" cy="57150"/>
          </a:xfrm>
          <a:custGeom>
            <a:avLst/>
            <a:gdLst>
              <a:gd name="T0" fmla="*/ 2147483647 w 57"/>
              <a:gd name="T1" fmla="*/ 0 h 30"/>
              <a:gd name="T2" fmla="*/ 2147483647 w 57"/>
              <a:gd name="T3" fmla="*/ 2147483647 h 30"/>
              <a:gd name="T4" fmla="*/ 0 w 57"/>
              <a:gd name="T5" fmla="*/ 2147483647 h 30"/>
              <a:gd name="T6" fmla="*/ 0 60000 65536"/>
              <a:gd name="T7" fmla="*/ 0 60000 65536"/>
              <a:gd name="T8" fmla="*/ 0 60000 65536"/>
              <a:gd name="T9" fmla="*/ 0 w 57"/>
              <a:gd name="T10" fmla="*/ 0 h 30"/>
              <a:gd name="T11" fmla="*/ 57 w 57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30">
                <a:moveTo>
                  <a:pt x="8" y="0"/>
                </a:moveTo>
                <a:lnTo>
                  <a:pt x="57" y="30"/>
                </a:lnTo>
                <a:lnTo>
                  <a:pt x="0" y="2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6" name="Freeform 65"/>
          <p:cNvSpPr>
            <a:spLocks/>
          </p:cNvSpPr>
          <p:nvPr/>
        </p:nvSpPr>
        <p:spPr bwMode="auto">
          <a:xfrm>
            <a:off x="7543800" y="2151063"/>
            <a:ext cx="942975" cy="109537"/>
          </a:xfrm>
          <a:custGeom>
            <a:avLst/>
            <a:gdLst>
              <a:gd name="T0" fmla="*/ 0 w 497"/>
              <a:gd name="T1" fmla="*/ 2147483647 h 58"/>
              <a:gd name="T2" fmla="*/ 0 w 497"/>
              <a:gd name="T3" fmla="*/ 2147483647 h 58"/>
              <a:gd name="T4" fmla="*/ 2147483647 w 497"/>
              <a:gd name="T5" fmla="*/ 2147483647 h 58"/>
              <a:gd name="T6" fmla="*/ 2147483647 w 497"/>
              <a:gd name="T7" fmla="*/ 2147483647 h 58"/>
              <a:gd name="T8" fmla="*/ 2147483647 w 497"/>
              <a:gd name="T9" fmla="*/ 2147483647 h 58"/>
              <a:gd name="T10" fmla="*/ 2147483647 w 497"/>
              <a:gd name="T11" fmla="*/ 2147483647 h 58"/>
              <a:gd name="T12" fmla="*/ 2147483647 w 497"/>
              <a:gd name="T13" fmla="*/ 2147483647 h 58"/>
              <a:gd name="T14" fmla="*/ 2147483647 w 497"/>
              <a:gd name="T15" fmla="*/ 2147483647 h 58"/>
              <a:gd name="T16" fmla="*/ 2147483647 w 497"/>
              <a:gd name="T17" fmla="*/ 2147483647 h 58"/>
              <a:gd name="T18" fmla="*/ 2147483647 w 497"/>
              <a:gd name="T19" fmla="*/ 2147483647 h 58"/>
              <a:gd name="T20" fmla="*/ 2147483647 w 497"/>
              <a:gd name="T21" fmla="*/ 2147483647 h 58"/>
              <a:gd name="T22" fmla="*/ 2147483647 w 497"/>
              <a:gd name="T23" fmla="*/ 2147483647 h 58"/>
              <a:gd name="T24" fmla="*/ 2147483647 w 497"/>
              <a:gd name="T25" fmla="*/ 2147483647 h 58"/>
              <a:gd name="T26" fmla="*/ 2147483647 w 497"/>
              <a:gd name="T27" fmla="*/ 2147483647 h 58"/>
              <a:gd name="T28" fmla="*/ 2147483647 w 497"/>
              <a:gd name="T29" fmla="*/ 2147483647 h 58"/>
              <a:gd name="T30" fmla="*/ 2147483647 w 497"/>
              <a:gd name="T31" fmla="*/ 2147483647 h 58"/>
              <a:gd name="T32" fmla="*/ 2147483647 w 497"/>
              <a:gd name="T33" fmla="*/ 2147483647 h 58"/>
              <a:gd name="T34" fmla="*/ 2147483647 w 497"/>
              <a:gd name="T35" fmla="*/ 2147483647 h 58"/>
              <a:gd name="T36" fmla="*/ 2147483647 w 497"/>
              <a:gd name="T37" fmla="*/ 2147483647 h 58"/>
              <a:gd name="T38" fmla="*/ 2147483647 w 497"/>
              <a:gd name="T39" fmla="*/ 0 h 58"/>
              <a:gd name="T40" fmla="*/ 2147483647 w 497"/>
              <a:gd name="T41" fmla="*/ 0 h 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7"/>
              <a:gd name="T64" fmla="*/ 0 h 58"/>
              <a:gd name="T65" fmla="*/ 497 w 497"/>
              <a:gd name="T66" fmla="*/ 58 h 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7" h="58">
                <a:moveTo>
                  <a:pt x="0" y="13"/>
                </a:moveTo>
                <a:lnTo>
                  <a:pt x="0" y="13"/>
                </a:lnTo>
                <a:lnTo>
                  <a:pt x="2" y="13"/>
                </a:lnTo>
                <a:lnTo>
                  <a:pt x="9" y="14"/>
                </a:lnTo>
                <a:lnTo>
                  <a:pt x="21" y="18"/>
                </a:lnTo>
                <a:lnTo>
                  <a:pt x="40" y="25"/>
                </a:lnTo>
                <a:lnTo>
                  <a:pt x="68" y="32"/>
                </a:lnTo>
                <a:lnTo>
                  <a:pt x="105" y="42"/>
                </a:lnTo>
                <a:lnTo>
                  <a:pt x="147" y="51"/>
                </a:lnTo>
                <a:lnTo>
                  <a:pt x="194" y="56"/>
                </a:lnTo>
                <a:lnTo>
                  <a:pt x="243" y="58"/>
                </a:lnTo>
                <a:lnTo>
                  <a:pt x="292" y="55"/>
                </a:lnTo>
                <a:lnTo>
                  <a:pt x="340" y="46"/>
                </a:lnTo>
                <a:lnTo>
                  <a:pt x="385" y="35"/>
                </a:lnTo>
                <a:lnTo>
                  <a:pt x="424" y="25"/>
                </a:lnTo>
                <a:lnTo>
                  <a:pt x="454" y="14"/>
                </a:lnTo>
                <a:lnTo>
                  <a:pt x="475" y="7"/>
                </a:lnTo>
                <a:lnTo>
                  <a:pt x="487" y="4"/>
                </a:lnTo>
                <a:lnTo>
                  <a:pt x="494" y="2"/>
                </a:lnTo>
                <a:lnTo>
                  <a:pt x="496" y="0"/>
                </a:lnTo>
                <a:lnTo>
                  <a:pt x="497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7" name="Freeform 66"/>
          <p:cNvSpPr>
            <a:spLocks/>
          </p:cNvSpPr>
          <p:nvPr/>
        </p:nvSpPr>
        <p:spPr bwMode="auto">
          <a:xfrm>
            <a:off x="8378825" y="2151063"/>
            <a:ext cx="107950" cy="60325"/>
          </a:xfrm>
          <a:custGeom>
            <a:avLst/>
            <a:gdLst>
              <a:gd name="T0" fmla="*/ 0 w 57"/>
              <a:gd name="T1" fmla="*/ 2147483647 h 32"/>
              <a:gd name="T2" fmla="*/ 2147483647 w 57"/>
              <a:gd name="T3" fmla="*/ 0 h 32"/>
              <a:gd name="T4" fmla="*/ 2147483647 w 57"/>
              <a:gd name="T5" fmla="*/ 2147483647 h 32"/>
              <a:gd name="T6" fmla="*/ 0 60000 65536"/>
              <a:gd name="T7" fmla="*/ 0 60000 65536"/>
              <a:gd name="T8" fmla="*/ 0 60000 65536"/>
              <a:gd name="T9" fmla="*/ 0 w 57"/>
              <a:gd name="T10" fmla="*/ 0 h 32"/>
              <a:gd name="T11" fmla="*/ 57 w 57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32">
                <a:moveTo>
                  <a:pt x="0" y="6"/>
                </a:moveTo>
                <a:lnTo>
                  <a:pt x="57" y="0"/>
                </a:lnTo>
                <a:lnTo>
                  <a:pt x="8" y="3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8" name="Freeform 67"/>
          <p:cNvSpPr>
            <a:spLocks/>
          </p:cNvSpPr>
          <p:nvPr/>
        </p:nvSpPr>
        <p:spPr bwMode="auto">
          <a:xfrm>
            <a:off x="3233738" y="3514725"/>
            <a:ext cx="236537" cy="233363"/>
          </a:xfrm>
          <a:custGeom>
            <a:avLst/>
            <a:gdLst>
              <a:gd name="T0" fmla="*/ 2147483647 w 125"/>
              <a:gd name="T1" fmla="*/ 2147483647 h 123"/>
              <a:gd name="T2" fmla="*/ 2147483647 w 125"/>
              <a:gd name="T3" fmla="*/ 2147483647 h 123"/>
              <a:gd name="T4" fmla="*/ 2147483647 w 125"/>
              <a:gd name="T5" fmla="*/ 2147483647 h 123"/>
              <a:gd name="T6" fmla="*/ 2147483647 w 125"/>
              <a:gd name="T7" fmla="*/ 2147483647 h 123"/>
              <a:gd name="T8" fmla="*/ 2147483647 w 125"/>
              <a:gd name="T9" fmla="*/ 0 h 123"/>
              <a:gd name="T10" fmla="*/ 2147483647 w 125"/>
              <a:gd name="T11" fmla="*/ 2147483647 h 123"/>
              <a:gd name="T12" fmla="*/ 2147483647 w 125"/>
              <a:gd name="T13" fmla="*/ 2147483647 h 123"/>
              <a:gd name="T14" fmla="*/ 2147483647 w 125"/>
              <a:gd name="T15" fmla="*/ 2147483647 h 123"/>
              <a:gd name="T16" fmla="*/ 0 w 125"/>
              <a:gd name="T17" fmla="*/ 2147483647 h 123"/>
              <a:gd name="T18" fmla="*/ 2147483647 w 125"/>
              <a:gd name="T19" fmla="*/ 2147483647 h 123"/>
              <a:gd name="T20" fmla="*/ 2147483647 w 125"/>
              <a:gd name="T21" fmla="*/ 2147483647 h 123"/>
              <a:gd name="T22" fmla="*/ 2147483647 w 125"/>
              <a:gd name="T23" fmla="*/ 2147483647 h 123"/>
              <a:gd name="T24" fmla="*/ 2147483647 w 125"/>
              <a:gd name="T25" fmla="*/ 2147483647 h 123"/>
              <a:gd name="T26" fmla="*/ 2147483647 w 125"/>
              <a:gd name="T27" fmla="*/ 2147483647 h 123"/>
              <a:gd name="T28" fmla="*/ 2147483647 w 125"/>
              <a:gd name="T29" fmla="*/ 2147483647 h 123"/>
              <a:gd name="T30" fmla="*/ 2147483647 w 125"/>
              <a:gd name="T31" fmla="*/ 2147483647 h 123"/>
              <a:gd name="T32" fmla="*/ 2147483647 w 125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5"/>
              <a:gd name="T52" fmla="*/ 0 h 123"/>
              <a:gd name="T53" fmla="*/ 125 w 125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5" h="123">
                <a:moveTo>
                  <a:pt x="125" y="62"/>
                </a:moveTo>
                <a:lnTo>
                  <a:pt x="119" y="37"/>
                </a:lnTo>
                <a:lnTo>
                  <a:pt x="105" y="18"/>
                </a:lnTo>
                <a:lnTo>
                  <a:pt x="86" y="6"/>
                </a:lnTo>
                <a:lnTo>
                  <a:pt x="62" y="0"/>
                </a:lnTo>
                <a:lnTo>
                  <a:pt x="39" y="6"/>
                </a:lnTo>
                <a:lnTo>
                  <a:pt x="20" y="18"/>
                </a:lnTo>
                <a:lnTo>
                  <a:pt x="6" y="37"/>
                </a:lnTo>
                <a:lnTo>
                  <a:pt x="0" y="62"/>
                </a:lnTo>
                <a:lnTo>
                  <a:pt x="6" y="84"/>
                </a:lnTo>
                <a:lnTo>
                  <a:pt x="20" y="105"/>
                </a:lnTo>
                <a:lnTo>
                  <a:pt x="39" y="118"/>
                </a:lnTo>
                <a:lnTo>
                  <a:pt x="62" y="123"/>
                </a:lnTo>
                <a:lnTo>
                  <a:pt x="86" y="118"/>
                </a:lnTo>
                <a:lnTo>
                  <a:pt x="105" y="105"/>
                </a:lnTo>
                <a:lnTo>
                  <a:pt x="119" y="84"/>
                </a:lnTo>
                <a:lnTo>
                  <a:pt x="125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9" name="Freeform 68"/>
          <p:cNvSpPr>
            <a:spLocks/>
          </p:cNvSpPr>
          <p:nvPr/>
        </p:nvSpPr>
        <p:spPr bwMode="auto">
          <a:xfrm>
            <a:off x="3446463" y="3725863"/>
            <a:ext cx="446087" cy="168275"/>
          </a:xfrm>
          <a:custGeom>
            <a:avLst/>
            <a:gdLst>
              <a:gd name="T0" fmla="*/ 0 w 235"/>
              <a:gd name="T1" fmla="*/ 0 h 89"/>
              <a:gd name="T2" fmla="*/ 0 w 235"/>
              <a:gd name="T3" fmla="*/ 2147483647 h 89"/>
              <a:gd name="T4" fmla="*/ 0 w 235"/>
              <a:gd name="T5" fmla="*/ 2147483647 h 89"/>
              <a:gd name="T6" fmla="*/ 2147483647 w 235"/>
              <a:gd name="T7" fmla="*/ 2147483647 h 89"/>
              <a:gd name="T8" fmla="*/ 2147483647 w 235"/>
              <a:gd name="T9" fmla="*/ 2147483647 h 89"/>
              <a:gd name="T10" fmla="*/ 2147483647 w 235"/>
              <a:gd name="T11" fmla="*/ 2147483647 h 89"/>
              <a:gd name="T12" fmla="*/ 2147483647 w 235"/>
              <a:gd name="T13" fmla="*/ 2147483647 h 89"/>
              <a:gd name="T14" fmla="*/ 2147483647 w 235"/>
              <a:gd name="T15" fmla="*/ 2147483647 h 89"/>
              <a:gd name="T16" fmla="*/ 2147483647 w 235"/>
              <a:gd name="T17" fmla="*/ 2147483647 h 89"/>
              <a:gd name="T18" fmla="*/ 2147483647 w 235"/>
              <a:gd name="T19" fmla="*/ 2147483647 h 89"/>
              <a:gd name="T20" fmla="*/ 2147483647 w 235"/>
              <a:gd name="T21" fmla="*/ 2147483647 h 89"/>
              <a:gd name="T22" fmla="*/ 2147483647 w 235"/>
              <a:gd name="T23" fmla="*/ 2147483647 h 89"/>
              <a:gd name="T24" fmla="*/ 2147483647 w 235"/>
              <a:gd name="T25" fmla="*/ 2147483647 h 89"/>
              <a:gd name="T26" fmla="*/ 2147483647 w 235"/>
              <a:gd name="T27" fmla="*/ 2147483647 h 89"/>
              <a:gd name="T28" fmla="*/ 2147483647 w 235"/>
              <a:gd name="T29" fmla="*/ 2147483647 h 89"/>
              <a:gd name="T30" fmla="*/ 2147483647 w 235"/>
              <a:gd name="T31" fmla="*/ 2147483647 h 89"/>
              <a:gd name="T32" fmla="*/ 2147483647 w 235"/>
              <a:gd name="T33" fmla="*/ 2147483647 h 89"/>
              <a:gd name="T34" fmla="*/ 2147483647 w 235"/>
              <a:gd name="T35" fmla="*/ 2147483647 h 89"/>
              <a:gd name="T36" fmla="*/ 2147483647 w 235"/>
              <a:gd name="T37" fmla="*/ 2147483647 h 89"/>
              <a:gd name="T38" fmla="*/ 2147483647 w 235"/>
              <a:gd name="T39" fmla="*/ 2147483647 h 89"/>
              <a:gd name="T40" fmla="*/ 2147483647 w 235"/>
              <a:gd name="T41" fmla="*/ 2147483647 h 89"/>
              <a:gd name="T42" fmla="*/ 2147483647 w 235"/>
              <a:gd name="T43" fmla="*/ 2147483647 h 89"/>
              <a:gd name="T44" fmla="*/ 2147483647 w 235"/>
              <a:gd name="T45" fmla="*/ 2147483647 h 89"/>
              <a:gd name="T46" fmla="*/ 2147483647 w 235"/>
              <a:gd name="T47" fmla="*/ 2147483647 h 8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35"/>
              <a:gd name="T73" fmla="*/ 0 h 89"/>
              <a:gd name="T74" fmla="*/ 235 w 235"/>
              <a:gd name="T75" fmla="*/ 89 h 8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35" h="89">
                <a:moveTo>
                  <a:pt x="0" y="0"/>
                </a:moveTo>
                <a:lnTo>
                  <a:pt x="0" y="1"/>
                </a:lnTo>
                <a:lnTo>
                  <a:pt x="2" y="1"/>
                </a:lnTo>
                <a:lnTo>
                  <a:pt x="4" y="1"/>
                </a:lnTo>
                <a:lnTo>
                  <a:pt x="6" y="3"/>
                </a:lnTo>
                <a:lnTo>
                  <a:pt x="9" y="5"/>
                </a:lnTo>
                <a:lnTo>
                  <a:pt x="13" y="7"/>
                </a:lnTo>
                <a:lnTo>
                  <a:pt x="20" y="10"/>
                </a:lnTo>
                <a:lnTo>
                  <a:pt x="28" y="14"/>
                </a:lnTo>
                <a:lnTo>
                  <a:pt x="46" y="24"/>
                </a:lnTo>
                <a:lnTo>
                  <a:pt x="70" y="37"/>
                </a:lnTo>
                <a:lnTo>
                  <a:pt x="97" y="49"/>
                </a:lnTo>
                <a:lnTo>
                  <a:pt x="123" y="61"/>
                </a:lnTo>
                <a:lnTo>
                  <a:pt x="147" y="72"/>
                </a:lnTo>
                <a:lnTo>
                  <a:pt x="174" y="80"/>
                </a:lnTo>
                <a:lnTo>
                  <a:pt x="195" y="86"/>
                </a:lnTo>
                <a:lnTo>
                  <a:pt x="212" y="87"/>
                </a:lnTo>
                <a:lnTo>
                  <a:pt x="223" y="89"/>
                </a:lnTo>
                <a:lnTo>
                  <a:pt x="228" y="89"/>
                </a:lnTo>
                <a:lnTo>
                  <a:pt x="233" y="89"/>
                </a:lnTo>
                <a:lnTo>
                  <a:pt x="235" y="8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0" name="Freeform 69"/>
          <p:cNvSpPr>
            <a:spLocks/>
          </p:cNvSpPr>
          <p:nvPr/>
        </p:nvSpPr>
        <p:spPr bwMode="auto">
          <a:xfrm>
            <a:off x="3786188" y="3862388"/>
            <a:ext cx="106362" cy="52387"/>
          </a:xfrm>
          <a:custGeom>
            <a:avLst/>
            <a:gdLst>
              <a:gd name="T0" fmla="*/ 2147483647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2" y="0"/>
                </a:moveTo>
                <a:lnTo>
                  <a:pt x="56" y="17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1" name="Freeform 70"/>
          <p:cNvSpPr>
            <a:spLocks/>
          </p:cNvSpPr>
          <p:nvPr/>
        </p:nvSpPr>
        <p:spPr bwMode="auto">
          <a:xfrm>
            <a:off x="3387725" y="3994150"/>
            <a:ext cx="109538" cy="161925"/>
          </a:xfrm>
          <a:custGeom>
            <a:avLst/>
            <a:gdLst>
              <a:gd name="T0" fmla="*/ 2147483647 w 58"/>
              <a:gd name="T1" fmla="*/ 0 h 85"/>
              <a:gd name="T2" fmla="*/ 2147483647 w 58"/>
              <a:gd name="T3" fmla="*/ 2147483647 h 85"/>
              <a:gd name="T4" fmla="*/ 2147483647 w 58"/>
              <a:gd name="T5" fmla="*/ 2147483647 h 85"/>
              <a:gd name="T6" fmla="*/ 2147483647 w 58"/>
              <a:gd name="T7" fmla="*/ 2147483647 h 85"/>
              <a:gd name="T8" fmla="*/ 2147483647 w 58"/>
              <a:gd name="T9" fmla="*/ 2147483647 h 85"/>
              <a:gd name="T10" fmla="*/ 2147483647 w 58"/>
              <a:gd name="T11" fmla="*/ 2147483647 h 85"/>
              <a:gd name="T12" fmla="*/ 2147483647 w 58"/>
              <a:gd name="T13" fmla="*/ 2147483647 h 85"/>
              <a:gd name="T14" fmla="*/ 2147483647 w 58"/>
              <a:gd name="T15" fmla="*/ 2147483647 h 85"/>
              <a:gd name="T16" fmla="*/ 2147483647 w 58"/>
              <a:gd name="T17" fmla="*/ 2147483647 h 85"/>
              <a:gd name="T18" fmla="*/ 2147483647 w 58"/>
              <a:gd name="T19" fmla="*/ 2147483647 h 85"/>
              <a:gd name="T20" fmla="*/ 2147483647 w 58"/>
              <a:gd name="T21" fmla="*/ 2147483647 h 85"/>
              <a:gd name="T22" fmla="*/ 2147483647 w 58"/>
              <a:gd name="T23" fmla="*/ 2147483647 h 85"/>
              <a:gd name="T24" fmla="*/ 2147483647 w 58"/>
              <a:gd name="T25" fmla="*/ 2147483647 h 85"/>
              <a:gd name="T26" fmla="*/ 2147483647 w 58"/>
              <a:gd name="T27" fmla="*/ 2147483647 h 85"/>
              <a:gd name="T28" fmla="*/ 2147483647 w 58"/>
              <a:gd name="T29" fmla="*/ 2147483647 h 85"/>
              <a:gd name="T30" fmla="*/ 2147483647 w 58"/>
              <a:gd name="T31" fmla="*/ 2147483647 h 85"/>
              <a:gd name="T32" fmla="*/ 2147483647 w 58"/>
              <a:gd name="T33" fmla="*/ 2147483647 h 85"/>
              <a:gd name="T34" fmla="*/ 2147483647 w 58"/>
              <a:gd name="T35" fmla="*/ 2147483647 h 85"/>
              <a:gd name="T36" fmla="*/ 2147483647 w 58"/>
              <a:gd name="T37" fmla="*/ 2147483647 h 85"/>
              <a:gd name="T38" fmla="*/ 2147483647 w 58"/>
              <a:gd name="T39" fmla="*/ 2147483647 h 85"/>
              <a:gd name="T40" fmla="*/ 2147483647 w 58"/>
              <a:gd name="T41" fmla="*/ 2147483647 h 85"/>
              <a:gd name="T42" fmla="*/ 2147483647 w 58"/>
              <a:gd name="T43" fmla="*/ 2147483647 h 85"/>
              <a:gd name="T44" fmla="*/ 2147483647 w 58"/>
              <a:gd name="T45" fmla="*/ 2147483647 h 85"/>
              <a:gd name="T46" fmla="*/ 2147483647 w 58"/>
              <a:gd name="T47" fmla="*/ 2147483647 h 85"/>
              <a:gd name="T48" fmla="*/ 2147483647 w 58"/>
              <a:gd name="T49" fmla="*/ 2147483647 h 85"/>
              <a:gd name="T50" fmla="*/ 2147483647 w 58"/>
              <a:gd name="T51" fmla="*/ 2147483647 h 85"/>
              <a:gd name="T52" fmla="*/ 2147483647 w 58"/>
              <a:gd name="T53" fmla="*/ 2147483647 h 85"/>
              <a:gd name="T54" fmla="*/ 2147483647 w 58"/>
              <a:gd name="T55" fmla="*/ 2147483647 h 85"/>
              <a:gd name="T56" fmla="*/ 2147483647 w 58"/>
              <a:gd name="T57" fmla="*/ 2147483647 h 85"/>
              <a:gd name="T58" fmla="*/ 2147483647 w 58"/>
              <a:gd name="T59" fmla="*/ 2147483647 h 85"/>
              <a:gd name="T60" fmla="*/ 0 w 58"/>
              <a:gd name="T61" fmla="*/ 2147483647 h 85"/>
              <a:gd name="T62" fmla="*/ 0 w 58"/>
              <a:gd name="T63" fmla="*/ 0 h 85"/>
              <a:gd name="T64" fmla="*/ 2147483647 w 58"/>
              <a:gd name="T65" fmla="*/ 0 h 8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8"/>
              <a:gd name="T100" fmla="*/ 0 h 85"/>
              <a:gd name="T101" fmla="*/ 58 w 58"/>
              <a:gd name="T102" fmla="*/ 85 h 8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8" h="85">
                <a:moveTo>
                  <a:pt x="17" y="0"/>
                </a:moveTo>
                <a:lnTo>
                  <a:pt x="17" y="31"/>
                </a:lnTo>
                <a:lnTo>
                  <a:pt x="23" y="26"/>
                </a:lnTo>
                <a:lnTo>
                  <a:pt x="30" y="22"/>
                </a:lnTo>
                <a:lnTo>
                  <a:pt x="37" y="22"/>
                </a:lnTo>
                <a:lnTo>
                  <a:pt x="42" y="22"/>
                </a:lnTo>
                <a:lnTo>
                  <a:pt x="47" y="24"/>
                </a:lnTo>
                <a:lnTo>
                  <a:pt x="51" y="26"/>
                </a:lnTo>
                <a:lnTo>
                  <a:pt x="54" y="29"/>
                </a:lnTo>
                <a:lnTo>
                  <a:pt x="56" y="33"/>
                </a:lnTo>
                <a:lnTo>
                  <a:pt x="58" y="36"/>
                </a:lnTo>
                <a:lnTo>
                  <a:pt x="58" y="42"/>
                </a:lnTo>
                <a:lnTo>
                  <a:pt x="58" y="49"/>
                </a:lnTo>
                <a:lnTo>
                  <a:pt x="58" y="85"/>
                </a:lnTo>
                <a:lnTo>
                  <a:pt x="42" y="85"/>
                </a:lnTo>
                <a:lnTo>
                  <a:pt x="42" y="52"/>
                </a:lnTo>
                <a:lnTo>
                  <a:pt x="42" y="47"/>
                </a:lnTo>
                <a:lnTo>
                  <a:pt x="42" y="43"/>
                </a:lnTo>
                <a:lnTo>
                  <a:pt x="40" y="40"/>
                </a:lnTo>
                <a:lnTo>
                  <a:pt x="40" y="38"/>
                </a:lnTo>
                <a:lnTo>
                  <a:pt x="37" y="36"/>
                </a:lnTo>
                <a:lnTo>
                  <a:pt x="35" y="35"/>
                </a:lnTo>
                <a:lnTo>
                  <a:pt x="31" y="35"/>
                </a:lnTo>
                <a:lnTo>
                  <a:pt x="26" y="35"/>
                </a:lnTo>
                <a:lnTo>
                  <a:pt x="23" y="36"/>
                </a:lnTo>
                <a:lnTo>
                  <a:pt x="21" y="40"/>
                </a:lnTo>
                <a:lnTo>
                  <a:pt x="19" y="43"/>
                </a:lnTo>
                <a:lnTo>
                  <a:pt x="17" y="47"/>
                </a:lnTo>
                <a:lnTo>
                  <a:pt x="17" y="54"/>
                </a:lnTo>
                <a:lnTo>
                  <a:pt x="17" y="85"/>
                </a:lnTo>
                <a:lnTo>
                  <a:pt x="0" y="85"/>
                </a:lnTo>
                <a:lnTo>
                  <a:pt x="0" y="0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2" name="Freeform 71"/>
          <p:cNvSpPr>
            <a:spLocks/>
          </p:cNvSpPr>
          <p:nvPr/>
        </p:nvSpPr>
        <p:spPr bwMode="auto">
          <a:xfrm>
            <a:off x="3246438" y="4584700"/>
            <a:ext cx="233362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8" y="37"/>
                </a:lnTo>
                <a:lnTo>
                  <a:pt x="104" y="18"/>
                </a:lnTo>
                <a:lnTo>
                  <a:pt x="84" y="4"/>
                </a:lnTo>
                <a:lnTo>
                  <a:pt x="62" y="0"/>
                </a:lnTo>
                <a:lnTo>
                  <a:pt x="37" y="4"/>
                </a:lnTo>
                <a:lnTo>
                  <a:pt x="18" y="18"/>
                </a:lnTo>
                <a:lnTo>
                  <a:pt x="4" y="37"/>
                </a:lnTo>
                <a:lnTo>
                  <a:pt x="0" y="62"/>
                </a:lnTo>
                <a:lnTo>
                  <a:pt x="4" y="84"/>
                </a:lnTo>
                <a:lnTo>
                  <a:pt x="18" y="104"/>
                </a:lnTo>
                <a:lnTo>
                  <a:pt x="37" y="118"/>
                </a:lnTo>
                <a:lnTo>
                  <a:pt x="62" y="123"/>
                </a:lnTo>
                <a:lnTo>
                  <a:pt x="84" y="118"/>
                </a:lnTo>
                <a:lnTo>
                  <a:pt x="104" y="104"/>
                </a:lnTo>
                <a:lnTo>
                  <a:pt x="118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3" name="Freeform 72"/>
          <p:cNvSpPr>
            <a:spLocks/>
          </p:cNvSpPr>
          <p:nvPr/>
        </p:nvSpPr>
        <p:spPr bwMode="auto">
          <a:xfrm>
            <a:off x="3078163" y="4322763"/>
            <a:ext cx="171450" cy="120650"/>
          </a:xfrm>
          <a:custGeom>
            <a:avLst/>
            <a:gdLst>
              <a:gd name="T0" fmla="*/ 0 w 91"/>
              <a:gd name="T1" fmla="*/ 2147483647 h 63"/>
              <a:gd name="T2" fmla="*/ 2147483647 w 91"/>
              <a:gd name="T3" fmla="*/ 2147483647 h 63"/>
              <a:gd name="T4" fmla="*/ 2147483647 w 91"/>
              <a:gd name="T5" fmla="*/ 2147483647 h 63"/>
              <a:gd name="T6" fmla="*/ 2147483647 w 91"/>
              <a:gd name="T7" fmla="*/ 2147483647 h 63"/>
              <a:gd name="T8" fmla="*/ 2147483647 w 91"/>
              <a:gd name="T9" fmla="*/ 2147483647 h 63"/>
              <a:gd name="T10" fmla="*/ 2147483647 w 91"/>
              <a:gd name="T11" fmla="*/ 0 h 63"/>
              <a:gd name="T12" fmla="*/ 2147483647 w 91"/>
              <a:gd name="T13" fmla="*/ 0 h 63"/>
              <a:gd name="T14" fmla="*/ 2147483647 w 91"/>
              <a:gd name="T15" fmla="*/ 2147483647 h 63"/>
              <a:gd name="T16" fmla="*/ 2147483647 w 91"/>
              <a:gd name="T17" fmla="*/ 2147483647 h 63"/>
              <a:gd name="T18" fmla="*/ 2147483647 w 91"/>
              <a:gd name="T19" fmla="*/ 2147483647 h 63"/>
              <a:gd name="T20" fmla="*/ 2147483647 w 91"/>
              <a:gd name="T21" fmla="*/ 2147483647 h 63"/>
              <a:gd name="T22" fmla="*/ 2147483647 w 91"/>
              <a:gd name="T23" fmla="*/ 2147483647 h 63"/>
              <a:gd name="T24" fmla="*/ 2147483647 w 91"/>
              <a:gd name="T25" fmla="*/ 0 h 63"/>
              <a:gd name="T26" fmla="*/ 2147483647 w 91"/>
              <a:gd name="T27" fmla="*/ 0 h 63"/>
              <a:gd name="T28" fmla="*/ 2147483647 w 91"/>
              <a:gd name="T29" fmla="*/ 0 h 63"/>
              <a:gd name="T30" fmla="*/ 2147483647 w 91"/>
              <a:gd name="T31" fmla="*/ 2147483647 h 63"/>
              <a:gd name="T32" fmla="*/ 2147483647 w 91"/>
              <a:gd name="T33" fmla="*/ 2147483647 h 63"/>
              <a:gd name="T34" fmla="*/ 2147483647 w 91"/>
              <a:gd name="T35" fmla="*/ 2147483647 h 63"/>
              <a:gd name="T36" fmla="*/ 2147483647 w 91"/>
              <a:gd name="T37" fmla="*/ 2147483647 h 63"/>
              <a:gd name="T38" fmla="*/ 2147483647 w 91"/>
              <a:gd name="T39" fmla="*/ 2147483647 h 63"/>
              <a:gd name="T40" fmla="*/ 2147483647 w 91"/>
              <a:gd name="T41" fmla="*/ 2147483647 h 63"/>
              <a:gd name="T42" fmla="*/ 2147483647 w 91"/>
              <a:gd name="T43" fmla="*/ 2147483647 h 63"/>
              <a:gd name="T44" fmla="*/ 2147483647 w 91"/>
              <a:gd name="T45" fmla="*/ 2147483647 h 63"/>
              <a:gd name="T46" fmla="*/ 2147483647 w 91"/>
              <a:gd name="T47" fmla="*/ 2147483647 h 63"/>
              <a:gd name="T48" fmla="*/ 2147483647 w 91"/>
              <a:gd name="T49" fmla="*/ 2147483647 h 63"/>
              <a:gd name="T50" fmla="*/ 2147483647 w 91"/>
              <a:gd name="T51" fmla="*/ 2147483647 h 63"/>
              <a:gd name="T52" fmla="*/ 2147483647 w 91"/>
              <a:gd name="T53" fmla="*/ 2147483647 h 63"/>
              <a:gd name="T54" fmla="*/ 2147483647 w 91"/>
              <a:gd name="T55" fmla="*/ 2147483647 h 63"/>
              <a:gd name="T56" fmla="*/ 2147483647 w 91"/>
              <a:gd name="T57" fmla="*/ 2147483647 h 63"/>
              <a:gd name="T58" fmla="*/ 2147483647 w 91"/>
              <a:gd name="T59" fmla="*/ 2147483647 h 63"/>
              <a:gd name="T60" fmla="*/ 2147483647 w 91"/>
              <a:gd name="T61" fmla="*/ 2147483647 h 63"/>
              <a:gd name="T62" fmla="*/ 2147483647 w 91"/>
              <a:gd name="T63" fmla="*/ 2147483647 h 63"/>
              <a:gd name="T64" fmla="*/ 2147483647 w 91"/>
              <a:gd name="T65" fmla="*/ 2147483647 h 63"/>
              <a:gd name="T66" fmla="*/ 2147483647 w 91"/>
              <a:gd name="T67" fmla="*/ 2147483647 h 63"/>
              <a:gd name="T68" fmla="*/ 2147483647 w 91"/>
              <a:gd name="T69" fmla="*/ 2147483647 h 63"/>
              <a:gd name="T70" fmla="*/ 2147483647 w 91"/>
              <a:gd name="T71" fmla="*/ 2147483647 h 63"/>
              <a:gd name="T72" fmla="*/ 2147483647 w 91"/>
              <a:gd name="T73" fmla="*/ 2147483647 h 63"/>
              <a:gd name="T74" fmla="*/ 2147483647 w 91"/>
              <a:gd name="T75" fmla="*/ 2147483647 h 63"/>
              <a:gd name="T76" fmla="*/ 2147483647 w 91"/>
              <a:gd name="T77" fmla="*/ 2147483647 h 63"/>
              <a:gd name="T78" fmla="*/ 2147483647 w 91"/>
              <a:gd name="T79" fmla="*/ 2147483647 h 63"/>
              <a:gd name="T80" fmla="*/ 2147483647 w 91"/>
              <a:gd name="T81" fmla="*/ 2147483647 h 63"/>
              <a:gd name="T82" fmla="*/ 2147483647 w 91"/>
              <a:gd name="T83" fmla="*/ 2147483647 h 63"/>
              <a:gd name="T84" fmla="*/ 2147483647 w 91"/>
              <a:gd name="T85" fmla="*/ 2147483647 h 63"/>
              <a:gd name="T86" fmla="*/ 2147483647 w 91"/>
              <a:gd name="T87" fmla="*/ 2147483647 h 63"/>
              <a:gd name="T88" fmla="*/ 2147483647 w 91"/>
              <a:gd name="T89" fmla="*/ 2147483647 h 63"/>
              <a:gd name="T90" fmla="*/ 2147483647 w 91"/>
              <a:gd name="T91" fmla="*/ 2147483647 h 63"/>
              <a:gd name="T92" fmla="*/ 2147483647 w 91"/>
              <a:gd name="T93" fmla="*/ 2147483647 h 63"/>
              <a:gd name="T94" fmla="*/ 2147483647 w 91"/>
              <a:gd name="T95" fmla="*/ 2147483647 h 63"/>
              <a:gd name="T96" fmla="*/ 2147483647 w 91"/>
              <a:gd name="T97" fmla="*/ 2147483647 h 63"/>
              <a:gd name="T98" fmla="*/ 2147483647 w 91"/>
              <a:gd name="T99" fmla="*/ 2147483647 h 63"/>
              <a:gd name="T100" fmla="*/ 2147483647 w 91"/>
              <a:gd name="T101" fmla="*/ 2147483647 h 63"/>
              <a:gd name="T102" fmla="*/ 0 w 91"/>
              <a:gd name="T103" fmla="*/ 2147483647 h 63"/>
              <a:gd name="T104" fmla="*/ 0 w 91"/>
              <a:gd name="T105" fmla="*/ 2147483647 h 6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1"/>
              <a:gd name="T160" fmla="*/ 0 h 63"/>
              <a:gd name="T161" fmla="*/ 91 w 91"/>
              <a:gd name="T162" fmla="*/ 63 h 6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1" h="63">
                <a:moveTo>
                  <a:pt x="0" y="2"/>
                </a:moveTo>
                <a:lnTo>
                  <a:pt x="17" y="2"/>
                </a:lnTo>
                <a:lnTo>
                  <a:pt x="17" y="9"/>
                </a:lnTo>
                <a:lnTo>
                  <a:pt x="23" y="3"/>
                </a:lnTo>
                <a:lnTo>
                  <a:pt x="28" y="2"/>
                </a:lnTo>
                <a:lnTo>
                  <a:pt x="35" y="0"/>
                </a:lnTo>
                <a:lnTo>
                  <a:pt x="40" y="0"/>
                </a:lnTo>
                <a:lnTo>
                  <a:pt x="45" y="2"/>
                </a:lnTo>
                <a:lnTo>
                  <a:pt x="49" y="5"/>
                </a:lnTo>
                <a:lnTo>
                  <a:pt x="52" y="10"/>
                </a:lnTo>
                <a:lnTo>
                  <a:pt x="56" y="5"/>
                </a:lnTo>
                <a:lnTo>
                  <a:pt x="61" y="2"/>
                </a:lnTo>
                <a:lnTo>
                  <a:pt x="66" y="0"/>
                </a:lnTo>
                <a:lnTo>
                  <a:pt x="72" y="0"/>
                </a:lnTo>
                <a:lnTo>
                  <a:pt x="77" y="0"/>
                </a:lnTo>
                <a:lnTo>
                  <a:pt x="82" y="3"/>
                </a:lnTo>
                <a:lnTo>
                  <a:pt x="88" y="5"/>
                </a:lnTo>
                <a:lnTo>
                  <a:pt x="89" y="10"/>
                </a:lnTo>
                <a:lnTo>
                  <a:pt x="91" y="16"/>
                </a:lnTo>
                <a:lnTo>
                  <a:pt x="91" y="23"/>
                </a:lnTo>
                <a:lnTo>
                  <a:pt x="91" y="63"/>
                </a:lnTo>
                <a:lnTo>
                  <a:pt x="75" y="63"/>
                </a:lnTo>
                <a:lnTo>
                  <a:pt x="75" y="28"/>
                </a:lnTo>
                <a:lnTo>
                  <a:pt x="75" y="23"/>
                </a:lnTo>
                <a:lnTo>
                  <a:pt x="73" y="17"/>
                </a:lnTo>
                <a:lnTo>
                  <a:pt x="73" y="16"/>
                </a:lnTo>
                <a:lnTo>
                  <a:pt x="70" y="14"/>
                </a:lnTo>
                <a:lnTo>
                  <a:pt x="66" y="12"/>
                </a:lnTo>
                <a:lnTo>
                  <a:pt x="63" y="12"/>
                </a:lnTo>
                <a:lnTo>
                  <a:pt x="59" y="14"/>
                </a:lnTo>
                <a:lnTo>
                  <a:pt x="58" y="17"/>
                </a:lnTo>
                <a:lnTo>
                  <a:pt x="56" y="21"/>
                </a:lnTo>
                <a:lnTo>
                  <a:pt x="54" y="26"/>
                </a:lnTo>
                <a:lnTo>
                  <a:pt x="54" y="33"/>
                </a:lnTo>
                <a:lnTo>
                  <a:pt x="54" y="63"/>
                </a:lnTo>
                <a:lnTo>
                  <a:pt x="38" y="63"/>
                </a:lnTo>
                <a:lnTo>
                  <a:pt x="38" y="30"/>
                </a:lnTo>
                <a:lnTo>
                  <a:pt x="38" y="24"/>
                </a:lnTo>
                <a:lnTo>
                  <a:pt x="37" y="19"/>
                </a:lnTo>
                <a:lnTo>
                  <a:pt x="37" y="17"/>
                </a:lnTo>
                <a:lnTo>
                  <a:pt x="35" y="16"/>
                </a:lnTo>
                <a:lnTo>
                  <a:pt x="35" y="14"/>
                </a:lnTo>
                <a:lnTo>
                  <a:pt x="31" y="12"/>
                </a:lnTo>
                <a:lnTo>
                  <a:pt x="30" y="12"/>
                </a:lnTo>
                <a:lnTo>
                  <a:pt x="26" y="12"/>
                </a:lnTo>
                <a:lnTo>
                  <a:pt x="23" y="14"/>
                </a:lnTo>
                <a:lnTo>
                  <a:pt x="19" y="17"/>
                </a:lnTo>
                <a:lnTo>
                  <a:pt x="17" y="21"/>
                </a:lnTo>
                <a:lnTo>
                  <a:pt x="17" y="26"/>
                </a:lnTo>
                <a:lnTo>
                  <a:pt x="17" y="33"/>
                </a:lnTo>
                <a:lnTo>
                  <a:pt x="17" y="63"/>
                </a:lnTo>
                <a:lnTo>
                  <a:pt x="0" y="63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4" name="Freeform 73"/>
          <p:cNvSpPr>
            <a:spLocks/>
          </p:cNvSpPr>
          <p:nvPr/>
        </p:nvSpPr>
        <p:spPr bwMode="auto">
          <a:xfrm>
            <a:off x="3902075" y="3790950"/>
            <a:ext cx="233363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9" y="37"/>
                </a:lnTo>
                <a:lnTo>
                  <a:pt x="105" y="17"/>
                </a:lnTo>
                <a:lnTo>
                  <a:pt x="86" y="3"/>
                </a:lnTo>
                <a:lnTo>
                  <a:pt x="62" y="0"/>
                </a:lnTo>
                <a:lnTo>
                  <a:pt x="39" y="3"/>
                </a:lnTo>
                <a:lnTo>
                  <a:pt x="18" y="17"/>
                </a:lnTo>
                <a:lnTo>
                  <a:pt x="6" y="37"/>
                </a:lnTo>
                <a:lnTo>
                  <a:pt x="0" y="61"/>
                </a:lnTo>
                <a:lnTo>
                  <a:pt x="6" y="84"/>
                </a:lnTo>
                <a:lnTo>
                  <a:pt x="18" y="103"/>
                </a:lnTo>
                <a:lnTo>
                  <a:pt x="39" y="117"/>
                </a:lnTo>
                <a:lnTo>
                  <a:pt x="62" y="122"/>
                </a:lnTo>
                <a:lnTo>
                  <a:pt x="86" y="117"/>
                </a:lnTo>
                <a:lnTo>
                  <a:pt x="105" y="103"/>
                </a:lnTo>
                <a:lnTo>
                  <a:pt x="119" y="84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5" name="Freeform 74"/>
          <p:cNvSpPr>
            <a:spLocks noEditPoints="1"/>
          </p:cNvSpPr>
          <p:nvPr/>
        </p:nvSpPr>
        <p:spPr bwMode="auto">
          <a:xfrm>
            <a:off x="3041650" y="3260725"/>
            <a:ext cx="115888" cy="165100"/>
          </a:xfrm>
          <a:custGeom>
            <a:avLst/>
            <a:gdLst>
              <a:gd name="T0" fmla="*/ 2147483647 w 61"/>
              <a:gd name="T1" fmla="*/ 2147483647 h 87"/>
              <a:gd name="T2" fmla="*/ 2147483647 w 61"/>
              <a:gd name="T3" fmla="*/ 2147483647 h 87"/>
              <a:gd name="T4" fmla="*/ 2147483647 w 61"/>
              <a:gd name="T5" fmla="*/ 2147483647 h 87"/>
              <a:gd name="T6" fmla="*/ 2147483647 w 61"/>
              <a:gd name="T7" fmla="*/ 2147483647 h 87"/>
              <a:gd name="T8" fmla="*/ 2147483647 w 61"/>
              <a:gd name="T9" fmla="*/ 2147483647 h 87"/>
              <a:gd name="T10" fmla="*/ 2147483647 w 61"/>
              <a:gd name="T11" fmla="*/ 2147483647 h 87"/>
              <a:gd name="T12" fmla="*/ 2147483647 w 61"/>
              <a:gd name="T13" fmla="*/ 2147483647 h 87"/>
              <a:gd name="T14" fmla="*/ 2147483647 w 61"/>
              <a:gd name="T15" fmla="*/ 2147483647 h 87"/>
              <a:gd name="T16" fmla="*/ 2147483647 w 61"/>
              <a:gd name="T17" fmla="*/ 2147483647 h 87"/>
              <a:gd name="T18" fmla="*/ 2147483647 w 61"/>
              <a:gd name="T19" fmla="*/ 2147483647 h 87"/>
              <a:gd name="T20" fmla="*/ 0 w 61"/>
              <a:gd name="T21" fmla="*/ 2147483647 h 87"/>
              <a:gd name="T22" fmla="*/ 2147483647 w 61"/>
              <a:gd name="T23" fmla="*/ 2147483647 h 87"/>
              <a:gd name="T24" fmla="*/ 2147483647 w 61"/>
              <a:gd name="T25" fmla="*/ 2147483647 h 87"/>
              <a:gd name="T26" fmla="*/ 2147483647 w 61"/>
              <a:gd name="T27" fmla="*/ 0 h 87"/>
              <a:gd name="T28" fmla="*/ 2147483647 w 61"/>
              <a:gd name="T29" fmla="*/ 2147483647 h 87"/>
              <a:gd name="T30" fmla="*/ 2147483647 w 61"/>
              <a:gd name="T31" fmla="*/ 0 h 87"/>
              <a:gd name="T32" fmla="*/ 2147483647 w 61"/>
              <a:gd name="T33" fmla="*/ 2147483647 h 87"/>
              <a:gd name="T34" fmla="*/ 2147483647 w 61"/>
              <a:gd name="T35" fmla="*/ 2147483647 h 87"/>
              <a:gd name="T36" fmla="*/ 2147483647 w 61"/>
              <a:gd name="T37" fmla="*/ 2147483647 h 87"/>
              <a:gd name="T38" fmla="*/ 2147483647 w 61"/>
              <a:gd name="T39" fmla="*/ 2147483647 h 87"/>
              <a:gd name="T40" fmla="*/ 2147483647 w 61"/>
              <a:gd name="T41" fmla="*/ 2147483647 h 87"/>
              <a:gd name="T42" fmla="*/ 2147483647 w 61"/>
              <a:gd name="T43" fmla="*/ 2147483647 h 87"/>
              <a:gd name="T44" fmla="*/ 2147483647 w 61"/>
              <a:gd name="T45" fmla="*/ 2147483647 h 87"/>
              <a:gd name="T46" fmla="*/ 2147483647 w 61"/>
              <a:gd name="T47" fmla="*/ 2147483647 h 87"/>
              <a:gd name="T48" fmla="*/ 2147483647 w 61"/>
              <a:gd name="T49" fmla="*/ 2147483647 h 87"/>
              <a:gd name="T50" fmla="*/ 2147483647 w 61"/>
              <a:gd name="T51" fmla="*/ 2147483647 h 87"/>
              <a:gd name="T52" fmla="*/ 2147483647 w 61"/>
              <a:gd name="T53" fmla="*/ 2147483647 h 87"/>
              <a:gd name="T54" fmla="*/ 2147483647 w 61"/>
              <a:gd name="T55" fmla="*/ 2147483647 h 87"/>
              <a:gd name="T56" fmla="*/ 2147483647 w 61"/>
              <a:gd name="T57" fmla="*/ 2147483647 h 87"/>
              <a:gd name="T58" fmla="*/ 2147483647 w 61"/>
              <a:gd name="T59" fmla="*/ 2147483647 h 87"/>
              <a:gd name="T60" fmla="*/ 2147483647 w 61"/>
              <a:gd name="T61" fmla="*/ 2147483647 h 87"/>
              <a:gd name="T62" fmla="*/ 2147483647 w 61"/>
              <a:gd name="T63" fmla="*/ 2147483647 h 87"/>
              <a:gd name="T64" fmla="*/ 2147483647 w 61"/>
              <a:gd name="T65" fmla="*/ 2147483647 h 87"/>
              <a:gd name="T66" fmla="*/ 2147483647 w 61"/>
              <a:gd name="T67" fmla="*/ 2147483647 h 87"/>
              <a:gd name="T68" fmla="*/ 2147483647 w 61"/>
              <a:gd name="T69" fmla="*/ 2147483647 h 87"/>
              <a:gd name="T70" fmla="*/ 2147483647 w 61"/>
              <a:gd name="T71" fmla="*/ 2147483647 h 8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1"/>
              <a:gd name="T109" fmla="*/ 0 h 87"/>
              <a:gd name="T110" fmla="*/ 61 w 61"/>
              <a:gd name="T111" fmla="*/ 87 h 8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1" h="87">
                <a:moveTo>
                  <a:pt x="3" y="66"/>
                </a:moveTo>
                <a:lnTo>
                  <a:pt x="22" y="68"/>
                </a:lnTo>
                <a:lnTo>
                  <a:pt x="24" y="71"/>
                </a:lnTo>
                <a:lnTo>
                  <a:pt x="24" y="73"/>
                </a:lnTo>
                <a:lnTo>
                  <a:pt x="28" y="75"/>
                </a:lnTo>
                <a:lnTo>
                  <a:pt x="31" y="75"/>
                </a:lnTo>
                <a:lnTo>
                  <a:pt x="38" y="75"/>
                </a:lnTo>
                <a:lnTo>
                  <a:pt x="42" y="73"/>
                </a:lnTo>
                <a:lnTo>
                  <a:pt x="43" y="71"/>
                </a:lnTo>
                <a:lnTo>
                  <a:pt x="45" y="68"/>
                </a:lnTo>
                <a:lnTo>
                  <a:pt x="45" y="66"/>
                </a:lnTo>
                <a:lnTo>
                  <a:pt x="45" y="61"/>
                </a:lnTo>
                <a:lnTo>
                  <a:pt x="45" y="52"/>
                </a:lnTo>
                <a:lnTo>
                  <a:pt x="40" y="57"/>
                </a:lnTo>
                <a:lnTo>
                  <a:pt x="33" y="61"/>
                </a:lnTo>
                <a:lnTo>
                  <a:pt x="26" y="63"/>
                </a:lnTo>
                <a:lnTo>
                  <a:pt x="17" y="61"/>
                </a:lnTo>
                <a:lnTo>
                  <a:pt x="12" y="57"/>
                </a:lnTo>
                <a:lnTo>
                  <a:pt x="7" y="52"/>
                </a:lnTo>
                <a:lnTo>
                  <a:pt x="3" y="45"/>
                </a:lnTo>
                <a:lnTo>
                  <a:pt x="1" y="38"/>
                </a:lnTo>
                <a:lnTo>
                  <a:pt x="0" y="31"/>
                </a:lnTo>
                <a:lnTo>
                  <a:pt x="1" y="21"/>
                </a:lnTo>
                <a:lnTo>
                  <a:pt x="3" y="14"/>
                </a:lnTo>
                <a:lnTo>
                  <a:pt x="8" y="7"/>
                </a:lnTo>
                <a:lnTo>
                  <a:pt x="14" y="3"/>
                </a:lnTo>
                <a:lnTo>
                  <a:pt x="19" y="0"/>
                </a:lnTo>
                <a:lnTo>
                  <a:pt x="26" y="0"/>
                </a:lnTo>
                <a:lnTo>
                  <a:pt x="33" y="0"/>
                </a:lnTo>
                <a:lnTo>
                  <a:pt x="40" y="3"/>
                </a:lnTo>
                <a:lnTo>
                  <a:pt x="45" y="8"/>
                </a:lnTo>
                <a:lnTo>
                  <a:pt x="45" y="0"/>
                </a:lnTo>
                <a:lnTo>
                  <a:pt x="61" y="0"/>
                </a:lnTo>
                <a:lnTo>
                  <a:pt x="61" y="56"/>
                </a:lnTo>
                <a:lnTo>
                  <a:pt x="61" y="63"/>
                </a:lnTo>
                <a:lnTo>
                  <a:pt x="61" y="68"/>
                </a:lnTo>
                <a:lnTo>
                  <a:pt x="59" y="71"/>
                </a:lnTo>
                <a:lnTo>
                  <a:pt x="57" y="77"/>
                </a:lnTo>
                <a:lnTo>
                  <a:pt x="54" y="80"/>
                </a:lnTo>
                <a:lnTo>
                  <a:pt x="50" y="84"/>
                </a:lnTo>
                <a:lnTo>
                  <a:pt x="45" y="85"/>
                </a:lnTo>
                <a:lnTo>
                  <a:pt x="40" y="87"/>
                </a:lnTo>
                <a:lnTo>
                  <a:pt x="31" y="87"/>
                </a:lnTo>
                <a:lnTo>
                  <a:pt x="22" y="87"/>
                </a:lnTo>
                <a:lnTo>
                  <a:pt x="15" y="85"/>
                </a:lnTo>
                <a:lnTo>
                  <a:pt x="10" y="82"/>
                </a:lnTo>
                <a:lnTo>
                  <a:pt x="5" y="78"/>
                </a:lnTo>
                <a:lnTo>
                  <a:pt x="3" y="73"/>
                </a:lnTo>
                <a:lnTo>
                  <a:pt x="3" y="68"/>
                </a:lnTo>
                <a:lnTo>
                  <a:pt x="3" y="66"/>
                </a:lnTo>
                <a:close/>
                <a:moveTo>
                  <a:pt x="17" y="31"/>
                </a:moveTo>
                <a:lnTo>
                  <a:pt x="17" y="36"/>
                </a:lnTo>
                <a:lnTo>
                  <a:pt x="19" y="42"/>
                </a:lnTo>
                <a:lnTo>
                  <a:pt x="21" y="45"/>
                </a:lnTo>
                <a:lnTo>
                  <a:pt x="24" y="49"/>
                </a:lnTo>
                <a:lnTo>
                  <a:pt x="29" y="50"/>
                </a:lnTo>
                <a:lnTo>
                  <a:pt x="36" y="49"/>
                </a:lnTo>
                <a:lnTo>
                  <a:pt x="40" y="45"/>
                </a:lnTo>
                <a:lnTo>
                  <a:pt x="43" y="42"/>
                </a:lnTo>
                <a:lnTo>
                  <a:pt x="45" y="36"/>
                </a:lnTo>
                <a:lnTo>
                  <a:pt x="45" y="31"/>
                </a:lnTo>
                <a:lnTo>
                  <a:pt x="45" y="24"/>
                </a:lnTo>
                <a:lnTo>
                  <a:pt x="43" y="21"/>
                </a:lnTo>
                <a:lnTo>
                  <a:pt x="42" y="15"/>
                </a:lnTo>
                <a:lnTo>
                  <a:pt x="36" y="12"/>
                </a:lnTo>
                <a:lnTo>
                  <a:pt x="31" y="12"/>
                </a:lnTo>
                <a:lnTo>
                  <a:pt x="24" y="12"/>
                </a:lnTo>
                <a:lnTo>
                  <a:pt x="21" y="15"/>
                </a:lnTo>
                <a:lnTo>
                  <a:pt x="19" y="21"/>
                </a:lnTo>
                <a:lnTo>
                  <a:pt x="17" y="24"/>
                </a:lnTo>
                <a:lnTo>
                  <a:pt x="17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6" name="Freeform 75"/>
          <p:cNvSpPr>
            <a:spLocks noEditPoints="1"/>
          </p:cNvSpPr>
          <p:nvPr/>
        </p:nvSpPr>
        <p:spPr bwMode="auto">
          <a:xfrm>
            <a:off x="3679825" y="3651250"/>
            <a:ext cx="122238" cy="123825"/>
          </a:xfrm>
          <a:custGeom>
            <a:avLst/>
            <a:gdLst>
              <a:gd name="T0" fmla="*/ 0 w 65"/>
              <a:gd name="T1" fmla="*/ 2147483647 h 65"/>
              <a:gd name="T2" fmla="*/ 0 w 65"/>
              <a:gd name="T3" fmla="*/ 2147483647 h 65"/>
              <a:gd name="T4" fmla="*/ 2147483647 w 65"/>
              <a:gd name="T5" fmla="*/ 2147483647 h 65"/>
              <a:gd name="T6" fmla="*/ 2147483647 w 65"/>
              <a:gd name="T7" fmla="*/ 2147483647 h 65"/>
              <a:gd name="T8" fmla="*/ 2147483647 w 65"/>
              <a:gd name="T9" fmla="*/ 2147483647 h 65"/>
              <a:gd name="T10" fmla="*/ 2147483647 w 65"/>
              <a:gd name="T11" fmla="*/ 0 h 65"/>
              <a:gd name="T12" fmla="*/ 2147483647 w 65"/>
              <a:gd name="T13" fmla="*/ 0 h 65"/>
              <a:gd name="T14" fmla="*/ 2147483647 w 65"/>
              <a:gd name="T15" fmla="*/ 0 h 65"/>
              <a:gd name="T16" fmla="*/ 2147483647 w 65"/>
              <a:gd name="T17" fmla="*/ 2147483647 h 65"/>
              <a:gd name="T18" fmla="*/ 2147483647 w 65"/>
              <a:gd name="T19" fmla="*/ 2147483647 h 65"/>
              <a:gd name="T20" fmla="*/ 2147483647 w 65"/>
              <a:gd name="T21" fmla="*/ 2147483647 h 65"/>
              <a:gd name="T22" fmla="*/ 2147483647 w 65"/>
              <a:gd name="T23" fmla="*/ 2147483647 h 65"/>
              <a:gd name="T24" fmla="*/ 2147483647 w 65"/>
              <a:gd name="T25" fmla="*/ 2147483647 h 65"/>
              <a:gd name="T26" fmla="*/ 2147483647 w 65"/>
              <a:gd name="T27" fmla="*/ 2147483647 h 65"/>
              <a:gd name="T28" fmla="*/ 2147483647 w 65"/>
              <a:gd name="T29" fmla="*/ 2147483647 h 65"/>
              <a:gd name="T30" fmla="*/ 2147483647 w 65"/>
              <a:gd name="T31" fmla="*/ 2147483647 h 65"/>
              <a:gd name="T32" fmla="*/ 2147483647 w 65"/>
              <a:gd name="T33" fmla="*/ 2147483647 h 65"/>
              <a:gd name="T34" fmla="*/ 2147483647 w 65"/>
              <a:gd name="T35" fmla="*/ 2147483647 h 65"/>
              <a:gd name="T36" fmla="*/ 2147483647 w 65"/>
              <a:gd name="T37" fmla="*/ 2147483647 h 65"/>
              <a:gd name="T38" fmla="*/ 2147483647 w 65"/>
              <a:gd name="T39" fmla="*/ 2147483647 h 65"/>
              <a:gd name="T40" fmla="*/ 2147483647 w 65"/>
              <a:gd name="T41" fmla="*/ 2147483647 h 65"/>
              <a:gd name="T42" fmla="*/ 2147483647 w 65"/>
              <a:gd name="T43" fmla="*/ 2147483647 h 65"/>
              <a:gd name="T44" fmla="*/ 2147483647 w 65"/>
              <a:gd name="T45" fmla="*/ 2147483647 h 65"/>
              <a:gd name="T46" fmla="*/ 2147483647 w 65"/>
              <a:gd name="T47" fmla="*/ 2147483647 h 65"/>
              <a:gd name="T48" fmla="*/ 2147483647 w 65"/>
              <a:gd name="T49" fmla="*/ 2147483647 h 65"/>
              <a:gd name="T50" fmla="*/ 0 w 65"/>
              <a:gd name="T51" fmla="*/ 2147483647 h 65"/>
              <a:gd name="T52" fmla="*/ 0 w 65"/>
              <a:gd name="T53" fmla="*/ 2147483647 h 65"/>
              <a:gd name="T54" fmla="*/ 2147483647 w 65"/>
              <a:gd name="T55" fmla="*/ 2147483647 h 65"/>
              <a:gd name="T56" fmla="*/ 2147483647 w 65"/>
              <a:gd name="T57" fmla="*/ 2147483647 h 65"/>
              <a:gd name="T58" fmla="*/ 2147483647 w 65"/>
              <a:gd name="T59" fmla="*/ 2147483647 h 65"/>
              <a:gd name="T60" fmla="*/ 2147483647 w 65"/>
              <a:gd name="T61" fmla="*/ 2147483647 h 65"/>
              <a:gd name="T62" fmla="*/ 2147483647 w 65"/>
              <a:gd name="T63" fmla="*/ 2147483647 h 65"/>
              <a:gd name="T64" fmla="*/ 2147483647 w 65"/>
              <a:gd name="T65" fmla="*/ 2147483647 h 65"/>
              <a:gd name="T66" fmla="*/ 2147483647 w 65"/>
              <a:gd name="T67" fmla="*/ 2147483647 h 65"/>
              <a:gd name="T68" fmla="*/ 2147483647 w 65"/>
              <a:gd name="T69" fmla="*/ 2147483647 h 65"/>
              <a:gd name="T70" fmla="*/ 2147483647 w 65"/>
              <a:gd name="T71" fmla="*/ 2147483647 h 65"/>
              <a:gd name="T72" fmla="*/ 2147483647 w 65"/>
              <a:gd name="T73" fmla="*/ 2147483647 h 65"/>
              <a:gd name="T74" fmla="*/ 2147483647 w 65"/>
              <a:gd name="T75" fmla="*/ 2147483647 h 65"/>
              <a:gd name="T76" fmla="*/ 2147483647 w 65"/>
              <a:gd name="T77" fmla="*/ 2147483647 h 65"/>
              <a:gd name="T78" fmla="*/ 2147483647 w 65"/>
              <a:gd name="T79" fmla="*/ 2147483647 h 65"/>
              <a:gd name="T80" fmla="*/ 2147483647 w 65"/>
              <a:gd name="T81" fmla="*/ 2147483647 h 65"/>
              <a:gd name="T82" fmla="*/ 2147483647 w 65"/>
              <a:gd name="T83" fmla="*/ 2147483647 h 65"/>
              <a:gd name="T84" fmla="*/ 2147483647 w 65"/>
              <a:gd name="T85" fmla="*/ 2147483647 h 65"/>
              <a:gd name="T86" fmla="*/ 2147483647 w 65"/>
              <a:gd name="T87" fmla="*/ 2147483647 h 65"/>
              <a:gd name="T88" fmla="*/ 2147483647 w 65"/>
              <a:gd name="T89" fmla="*/ 2147483647 h 65"/>
              <a:gd name="T90" fmla="*/ 2147483647 w 65"/>
              <a:gd name="T91" fmla="*/ 2147483647 h 65"/>
              <a:gd name="T92" fmla="*/ 2147483647 w 65"/>
              <a:gd name="T93" fmla="*/ 2147483647 h 65"/>
              <a:gd name="T94" fmla="*/ 2147483647 w 65"/>
              <a:gd name="T95" fmla="*/ 2147483647 h 65"/>
              <a:gd name="T96" fmla="*/ 2147483647 w 65"/>
              <a:gd name="T97" fmla="*/ 2147483647 h 65"/>
              <a:gd name="T98" fmla="*/ 2147483647 w 65"/>
              <a:gd name="T99" fmla="*/ 2147483647 h 65"/>
              <a:gd name="T100" fmla="*/ 2147483647 w 65"/>
              <a:gd name="T101" fmla="*/ 2147483647 h 65"/>
              <a:gd name="T102" fmla="*/ 2147483647 w 65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65"/>
              <a:gd name="T158" fmla="*/ 65 w 65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65">
                <a:moveTo>
                  <a:pt x="0" y="32"/>
                </a:moveTo>
                <a:lnTo>
                  <a:pt x="0" y="23"/>
                </a:lnTo>
                <a:lnTo>
                  <a:pt x="3" y="16"/>
                </a:lnTo>
                <a:lnTo>
                  <a:pt x="9" y="9"/>
                </a:lnTo>
                <a:lnTo>
                  <a:pt x="14" y="4"/>
                </a:lnTo>
                <a:lnTo>
                  <a:pt x="23" y="0"/>
                </a:lnTo>
                <a:lnTo>
                  <a:pt x="31" y="0"/>
                </a:lnTo>
                <a:lnTo>
                  <a:pt x="40" y="0"/>
                </a:lnTo>
                <a:lnTo>
                  <a:pt x="49" y="4"/>
                </a:lnTo>
                <a:lnTo>
                  <a:pt x="54" y="9"/>
                </a:lnTo>
                <a:lnTo>
                  <a:pt x="59" y="16"/>
                </a:lnTo>
                <a:lnTo>
                  <a:pt x="63" y="23"/>
                </a:lnTo>
                <a:lnTo>
                  <a:pt x="65" y="32"/>
                </a:lnTo>
                <a:lnTo>
                  <a:pt x="63" y="40"/>
                </a:lnTo>
                <a:lnTo>
                  <a:pt x="59" y="47"/>
                </a:lnTo>
                <a:lnTo>
                  <a:pt x="54" y="54"/>
                </a:lnTo>
                <a:lnTo>
                  <a:pt x="47" y="60"/>
                </a:lnTo>
                <a:lnTo>
                  <a:pt x="40" y="63"/>
                </a:lnTo>
                <a:lnTo>
                  <a:pt x="31" y="65"/>
                </a:lnTo>
                <a:lnTo>
                  <a:pt x="23" y="63"/>
                </a:lnTo>
                <a:lnTo>
                  <a:pt x="16" y="60"/>
                </a:lnTo>
                <a:lnTo>
                  <a:pt x="10" y="58"/>
                </a:lnTo>
                <a:lnTo>
                  <a:pt x="7" y="53"/>
                </a:lnTo>
                <a:lnTo>
                  <a:pt x="3" y="49"/>
                </a:lnTo>
                <a:lnTo>
                  <a:pt x="2" y="44"/>
                </a:lnTo>
                <a:lnTo>
                  <a:pt x="0" y="37"/>
                </a:lnTo>
                <a:lnTo>
                  <a:pt x="0" y="32"/>
                </a:lnTo>
                <a:close/>
                <a:moveTo>
                  <a:pt x="16" y="32"/>
                </a:moveTo>
                <a:lnTo>
                  <a:pt x="16" y="37"/>
                </a:lnTo>
                <a:lnTo>
                  <a:pt x="17" y="42"/>
                </a:lnTo>
                <a:lnTo>
                  <a:pt x="19" y="46"/>
                </a:lnTo>
                <a:lnTo>
                  <a:pt x="23" y="49"/>
                </a:lnTo>
                <a:lnTo>
                  <a:pt x="28" y="51"/>
                </a:lnTo>
                <a:lnTo>
                  <a:pt x="31" y="51"/>
                </a:lnTo>
                <a:lnTo>
                  <a:pt x="37" y="51"/>
                </a:lnTo>
                <a:lnTo>
                  <a:pt x="40" y="49"/>
                </a:lnTo>
                <a:lnTo>
                  <a:pt x="44" y="46"/>
                </a:lnTo>
                <a:lnTo>
                  <a:pt x="45" y="42"/>
                </a:lnTo>
                <a:lnTo>
                  <a:pt x="47" y="37"/>
                </a:lnTo>
                <a:lnTo>
                  <a:pt x="47" y="32"/>
                </a:lnTo>
                <a:lnTo>
                  <a:pt x="47" y="26"/>
                </a:lnTo>
                <a:lnTo>
                  <a:pt x="45" y="21"/>
                </a:lnTo>
                <a:lnTo>
                  <a:pt x="44" y="18"/>
                </a:lnTo>
                <a:lnTo>
                  <a:pt x="40" y="14"/>
                </a:lnTo>
                <a:lnTo>
                  <a:pt x="37" y="12"/>
                </a:lnTo>
                <a:lnTo>
                  <a:pt x="31" y="12"/>
                </a:lnTo>
                <a:lnTo>
                  <a:pt x="28" y="12"/>
                </a:lnTo>
                <a:lnTo>
                  <a:pt x="23" y="14"/>
                </a:lnTo>
                <a:lnTo>
                  <a:pt x="19" y="18"/>
                </a:lnTo>
                <a:lnTo>
                  <a:pt x="17" y="21"/>
                </a:lnTo>
                <a:lnTo>
                  <a:pt x="16" y="26"/>
                </a:lnTo>
                <a:lnTo>
                  <a:pt x="16" y="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7" name="Freeform 76"/>
          <p:cNvSpPr>
            <a:spLocks/>
          </p:cNvSpPr>
          <p:nvPr/>
        </p:nvSpPr>
        <p:spPr bwMode="auto">
          <a:xfrm>
            <a:off x="2917825" y="3748088"/>
            <a:ext cx="231775" cy="233362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6" y="5"/>
                </a:lnTo>
                <a:lnTo>
                  <a:pt x="61" y="0"/>
                </a:lnTo>
                <a:lnTo>
                  <a:pt x="37" y="5"/>
                </a:lnTo>
                <a:lnTo>
                  <a:pt x="17" y="17"/>
                </a:lnTo>
                <a:lnTo>
                  <a:pt x="5" y="37"/>
                </a:lnTo>
                <a:lnTo>
                  <a:pt x="0" y="61"/>
                </a:lnTo>
                <a:lnTo>
                  <a:pt x="5" y="86"/>
                </a:lnTo>
                <a:lnTo>
                  <a:pt x="17" y="105"/>
                </a:lnTo>
                <a:lnTo>
                  <a:pt x="37" y="117"/>
                </a:lnTo>
                <a:lnTo>
                  <a:pt x="61" y="123"/>
                </a:lnTo>
                <a:lnTo>
                  <a:pt x="86" y="117"/>
                </a:lnTo>
                <a:lnTo>
                  <a:pt x="105" y="105"/>
                </a:lnTo>
                <a:lnTo>
                  <a:pt x="117" y="86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8" name="Freeform 77"/>
          <p:cNvSpPr>
            <a:spLocks/>
          </p:cNvSpPr>
          <p:nvPr/>
        </p:nvSpPr>
        <p:spPr bwMode="auto">
          <a:xfrm>
            <a:off x="3533775" y="4203700"/>
            <a:ext cx="231775" cy="233363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7" y="17"/>
                </a:lnTo>
                <a:lnTo>
                  <a:pt x="3" y="37"/>
                </a:lnTo>
                <a:lnTo>
                  <a:pt x="0" y="61"/>
                </a:lnTo>
                <a:lnTo>
                  <a:pt x="3" y="86"/>
                </a:lnTo>
                <a:lnTo>
                  <a:pt x="17" y="105"/>
                </a:lnTo>
                <a:lnTo>
                  <a:pt x="37" y="117"/>
                </a:lnTo>
                <a:lnTo>
                  <a:pt x="61" y="123"/>
                </a:lnTo>
                <a:lnTo>
                  <a:pt x="84" y="117"/>
                </a:lnTo>
                <a:lnTo>
                  <a:pt x="105" y="105"/>
                </a:lnTo>
                <a:lnTo>
                  <a:pt x="117" y="86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9" name="Freeform 78"/>
          <p:cNvSpPr>
            <a:spLocks/>
          </p:cNvSpPr>
          <p:nvPr/>
        </p:nvSpPr>
        <p:spPr bwMode="auto">
          <a:xfrm>
            <a:off x="2644775" y="3325813"/>
            <a:ext cx="114300" cy="122237"/>
          </a:xfrm>
          <a:custGeom>
            <a:avLst/>
            <a:gdLst>
              <a:gd name="T0" fmla="*/ 2147483647 w 60"/>
              <a:gd name="T1" fmla="*/ 2147483647 h 64"/>
              <a:gd name="T2" fmla="*/ 2147483647 w 60"/>
              <a:gd name="T3" fmla="*/ 2147483647 h 64"/>
              <a:gd name="T4" fmla="*/ 2147483647 w 60"/>
              <a:gd name="T5" fmla="*/ 2147483647 h 64"/>
              <a:gd name="T6" fmla="*/ 2147483647 w 60"/>
              <a:gd name="T7" fmla="*/ 2147483647 h 64"/>
              <a:gd name="T8" fmla="*/ 2147483647 w 60"/>
              <a:gd name="T9" fmla="*/ 2147483647 h 64"/>
              <a:gd name="T10" fmla="*/ 2147483647 w 60"/>
              <a:gd name="T11" fmla="*/ 2147483647 h 64"/>
              <a:gd name="T12" fmla="*/ 2147483647 w 60"/>
              <a:gd name="T13" fmla="*/ 2147483647 h 64"/>
              <a:gd name="T14" fmla="*/ 2147483647 w 60"/>
              <a:gd name="T15" fmla="*/ 2147483647 h 64"/>
              <a:gd name="T16" fmla="*/ 2147483647 w 60"/>
              <a:gd name="T17" fmla="*/ 2147483647 h 64"/>
              <a:gd name="T18" fmla="*/ 2147483647 w 60"/>
              <a:gd name="T19" fmla="*/ 2147483647 h 64"/>
              <a:gd name="T20" fmla="*/ 2147483647 w 60"/>
              <a:gd name="T21" fmla="*/ 2147483647 h 64"/>
              <a:gd name="T22" fmla="*/ 2147483647 w 60"/>
              <a:gd name="T23" fmla="*/ 2147483647 h 64"/>
              <a:gd name="T24" fmla="*/ 2147483647 w 60"/>
              <a:gd name="T25" fmla="*/ 0 h 64"/>
              <a:gd name="T26" fmla="*/ 2147483647 w 60"/>
              <a:gd name="T27" fmla="*/ 2147483647 h 64"/>
              <a:gd name="T28" fmla="*/ 2147483647 w 60"/>
              <a:gd name="T29" fmla="*/ 2147483647 h 64"/>
              <a:gd name="T30" fmla="*/ 2147483647 w 60"/>
              <a:gd name="T31" fmla="*/ 2147483647 h 64"/>
              <a:gd name="T32" fmla="*/ 2147483647 w 60"/>
              <a:gd name="T33" fmla="*/ 2147483647 h 64"/>
              <a:gd name="T34" fmla="*/ 2147483647 w 60"/>
              <a:gd name="T35" fmla="*/ 2147483647 h 64"/>
              <a:gd name="T36" fmla="*/ 2147483647 w 60"/>
              <a:gd name="T37" fmla="*/ 2147483647 h 64"/>
              <a:gd name="T38" fmla="*/ 2147483647 w 60"/>
              <a:gd name="T39" fmla="*/ 2147483647 h 64"/>
              <a:gd name="T40" fmla="*/ 2147483647 w 60"/>
              <a:gd name="T41" fmla="*/ 2147483647 h 64"/>
              <a:gd name="T42" fmla="*/ 2147483647 w 60"/>
              <a:gd name="T43" fmla="*/ 2147483647 h 64"/>
              <a:gd name="T44" fmla="*/ 2147483647 w 60"/>
              <a:gd name="T45" fmla="*/ 2147483647 h 64"/>
              <a:gd name="T46" fmla="*/ 2147483647 w 60"/>
              <a:gd name="T47" fmla="*/ 2147483647 h 64"/>
              <a:gd name="T48" fmla="*/ 2147483647 w 60"/>
              <a:gd name="T49" fmla="*/ 2147483647 h 64"/>
              <a:gd name="T50" fmla="*/ 2147483647 w 60"/>
              <a:gd name="T51" fmla="*/ 2147483647 h 64"/>
              <a:gd name="T52" fmla="*/ 2147483647 w 60"/>
              <a:gd name="T53" fmla="*/ 2147483647 h 64"/>
              <a:gd name="T54" fmla="*/ 2147483647 w 60"/>
              <a:gd name="T55" fmla="*/ 2147483647 h 64"/>
              <a:gd name="T56" fmla="*/ 2147483647 w 60"/>
              <a:gd name="T57" fmla="*/ 2147483647 h 64"/>
              <a:gd name="T58" fmla="*/ 2147483647 w 60"/>
              <a:gd name="T59" fmla="*/ 2147483647 h 64"/>
              <a:gd name="T60" fmla="*/ 2147483647 w 60"/>
              <a:gd name="T61" fmla="*/ 2147483647 h 64"/>
              <a:gd name="T62" fmla="*/ 0 w 60"/>
              <a:gd name="T63" fmla="*/ 2147483647 h 6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64"/>
              <a:gd name="T98" fmla="*/ 60 w 60"/>
              <a:gd name="T99" fmla="*/ 64 h 6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64">
                <a:moveTo>
                  <a:pt x="0" y="45"/>
                </a:moveTo>
                <a:lnTo>
                  <a:pt x="16" y="43"/>
                </a:lnTo>
                <a:lnTo>
                  <a:pt x="18" y="47"/>
                </a:lnTo>
                <a:lnTo>
                  <a:pt x="21" y="50"/>
                </a:lnTo>
                <a:lnTo>
                  <a:pt x="25" y="52"/>
                </a:lnTo>
                <a:lnTo>
                  <a:pt x="30" y="52"/>
                </a:lnTo>
                <a:lnTo>
                  <a:pt x="37" y="52"/>
                </a:lnTo>
                <a:lnTo>
                  <a:pt x="41" y="50"/>
                </a:lnTo>
                <a:lnTo>
                  <a:pt x="42" y="49"/>
                </a:lnTo>
                <a:lnTo>
                  <a:pt x="42" y="45"/>
                </a:lnTo>
                <a:lnTo>
                  <a:pt x="42" y="43"/>
                </a:lnTo>
                <a:lnTo>
                  <a:pt x="39" y="42"/>
                </a:lnTo>
                <a:lnTo>
                  <a:pt x="35" y="42"/>
                </a:lnTo>
                <a:lnTo>
                  <a:pt x="25" y="38"/>
                </a:lnTo>
                <a:lnTo>
                  <a:pt x="16" y="36"/>
                </a:lnTo>
                <a:lnTo>
                  <a:pt x="11" y="33"/>
                </a:lnTo>
                <a:lnTo>
                  <a:pt x="6" y="29"/>
                </a:lnTo>
                <a:lnTo>
                  <a:pt x="4" y="24"/>
                </a:lnTo>
                <a:lnTo>
                  <a:pt x="4" y="19"/>
                </a:lnTo>
                <a:lnTo>
                  <a:pt x="4" y="14"/>
                </a:lnTo>
                <a:lnTo>
                  <a:pt x="6" y="10"/>
                </a:lnTo>
                <a:lnTo>
                  <a:pt x="9" y="5"/>
                </a:lnTo>
                <a:lnTo>
                  <a:pt x="14" y="3"/>
                </a:lnTo>
                <a:lnTo>
                  <a:pt x="21" y="1"/>
                </a:lnTo>
                <a:lnTo>
                  <a:pt x="28" y="0"/>
                </a:lnTo>
                <a:lnTo>
                  <a:pt x="37" y="1"/>
                </a:lnTo>
                <a:lnTo>
                  <a:pt x="44" y="1"/>
                </a:lnTo>
                <a:lnTo>
                  <a:pt x="48" y="5"/>
                </a:lnTo>
                <a:lnTo>
                  <a:pt x="51" y="8"/>
                </a:lnTo>
                <a:lnTo>
                  <a:pt x="55" y="12"/>
                </a:lnTo>
                <a:lnTo>
                  <a:pt x="56" y="17"/>
                </a:lnTo>
                <a:lnTo>
                  <a:pt x="41" y="21"/>
                </a:lnTo>
                <a:lnTo>
                  <a:pt x="39" y="17"/>
                </a:lnTo>
                <a:lnTo>
                  <a:pt x="37" y="15"/>
                </a:lnTo>
                <a:lnTo>
                  <a:pt x="34" y="14"/>
                </a:lnTo>
                <a:lnTo>
                  <a:pt x="30" y="12"/>
                </a:lnTo>
                <a:lnTo>
                  <a:pt x="25" y="14"/>
                </a:lnTo>
                <a:lnTo>
                  <a:pt x="21" y="14"/>
                </a:lnTo>
                <a:lnTo>
                  <a:pt x="20" y="15"/>
                </a:lnTo>
                <a:lnTo>
                  <a:pt x="20" y="17"/>
                </a:lnTo>
                <a:lnTo>
                  <a:pt x="20" y="19"/>
                </a:lnTo>
                <a:lnTo>
                  <a:pt x="21" y="21"/>
                </a:lnTo>
                <a:lnTo>
                  <a:pt x="23" y="22"/>
                </a:lnTo>
                <a:lnTo>
                  <a:pt x="28" y="22"/>
                </a:lnTo>
                <a:lnTo>
                  <a:pt x="35" y="24"/>
                </a:lnTo>
                <a:lnTo>
                  <a:pt x="44" y="28"/>
                </a:lnTo>
                <a:lnTo>
                  <a:pt x="49" y="29"/>
                </a:lnTo>
                <a:lnTo>
                  <a:pt x="55" y="33"/>
                </a:lnTo>
                <a:lnTo>
                  <a:pt x="56" y="35"/>
                </a:lnTo>
                <a:lnTo>
                  <a:pt x="58" y="40"/>
                </a:lnTo>
                <a:lnTo>
                  <a:pt x="60" y="45"/>
                </a:lnTo>
                <a:lnTo>
                  <a:pt x="58" y="50"/>
                </a:lnTo>
                <a:lnTo>
                  <a:pt x="56" y="54"/>
                </a:lnTo>
                <a:lnTo>
                  <a:pt x="51" y="59"/>
                </a:lnTo>
                <a:lnTo>
                  <a:pt x="46" y="63"/>
                </a:lnTo>
                <a:lnTo>
                  <a:pt x="39" y="64"/>
                </a:lnTo>
                <a:lnTo>
                  <a:pt x="30" y="64"/>
                </a:lnTo>
                <a:lnTo>
                  <a:pt x="23" y="64"/>
                </a:lnTo>
                <a:lnTo>
                  <a:pt x="16" y="63"/>
                </a:lnTo>
                <a:lnTo>
                  <a:pt x="11" y="59"/>
                </a:lnTo>
                <a:lnTo>
                  <a:pt x="6" y="56"/>
                </a:lnTo>
                <a:lnTo>
                  <a:pt x="2" y="50"/>
                </a:lnTo>
                <a:lnTo>
                  <a:pt x="0" y="4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0" name="Freeform 79"/>
          <p:cNvSpPr>
            <a:spLocks noEditPoints="1"/>
          </p:cNvSpPr>
          <p:nvPr/>
        </p:nvSpPr>
        <p:spPr bwMode="auto">
          <a:xfrm>
            <a:off x="5351463" y="4503738"/>
            <a:ext cx="112712" cy="120650"/>
          </a:xfrm>
          <a:custGeom>
            <a:avLst/>
            <a:gdLst>
              <a:gd name="T0" fmla="*/ 2147483647 w 59"/>
              <a:gd name="T1" fmla="*/ 2147483647 h 64"/>
              <a:gd name="T2" fmla="*/ 2147483647 w 59"/>
              <a:gd name="T3" fmla="*/ 2147483647 h 64"/>
              <a:gd name="T4" fmla="*/ 2147483647 w 59"/>
              <a:gd name="T5" fmla="*/ 2147483647 h 64"/>
              <a:gd name="T6" fmla="*/ 2147483647 w 59"/>
              <a:gd name="T7" fmla="*/ 2147483647 h 64"/>
              <a:gd name="T8" fmla="*/ 2147483647 w 59"/>
              <a:gd name="T9" fmla="*/ 2147483647 h 64"/>
              <a:gd name="T10" fmla="*/ 2147483647 w 59"/>
              <a:gd name="T11" fmla="*/ 2147483647 h 64"/>
              <a:gd name="T12" fmla="*/ 2147483647 w 59"/>
              <a:gd name="T13" fmla="*/ 2147483647 h 64"/>
              <a:gd name="T14" fmla="*/ 2147483647 w 59"/>
              <a:gd name="T15" fmla="*/ 2147483647 h 64"/>
              <a:gd name="T16" fmla="*/ 2147483647 w 59"/>
              <a:gd name="T17" fmla="*/ 2147483647 h 64"/>
              <a:gd name="T18" fmla="*/ 2147483647 w 59"/>
              <a:gd name="T19" fmla="*/ 2147483647 h 64"/>
              <a:gd name="T20" fmla="*/ 2147483647 w 59"/>
              <a:gd name="T21" fmla="*/ 2147483647 h 64"/>
              <a:gd name="T22" fmla="*/ 2147483647 w 59"/>
              <a:gd name="T23" fmla="*/ 2147483647 h 64"/>
              <a:gd name="T24" fmla="*/ 2147483647 w 59"/>
              <a:gd name="T25" fmla="*/ 2147483647 h 64"/>
              <a:gd name="T26" fmla="*/ 2147483647 w 59"/>
              <a:gd name="T27" fmla="*/ 2147483647 h 64"/>
              <a:gd name="T28" fmla="*/ 0 w 59"/>
              <a:gd name="T29" fmla="*/ 2147483647 h 64"/>
              <a:gd name="T30" fmla="*/ 2147483647 w 59"/>
              <a:gd name="T31" fmla="*/ 2147483647 h 64"/>
              <a:gd name="T32" fmla="*/ 2147483647 w 59"/>
              <a:gd name="T33" fmla="*/ 2147483647 h 64"/>
              <a:gd name="T34" fmla="*/ 2147483647 w 59"/>
              <a:gd name="T35" fmla="*/ 2147483647 h 64"/>
              <a:gd name="T36" fmla="*/ 2147483647 w 59"/>
              <a:gd name="T37" fmla="*/ 2147483647 h 64"/>
              <a:gd name="T38" fmla="*/ 2147483647 w 59"/>
              <a:gd name="T39" fmla="*/ 2147483647 h 64"/>
              <a:gd name="T40" fmla="*/ 2147483647 w 59"/>
              <a:gd name="T41" fmla="*/ 0 h 64"/>
              <a:gd name="T42" fmla="*/ 2147483647 w 59"/>
              <a:gd name="T43" fmla="*/ 2147483647 h 64"/>
              <a:gd name="T44" fmla="*/ 2147483647 w 59"/>
              <a:gd name="T45" fmla="*/ 2147483647 h 64"/>
              <a:gd name="T46" fmla="*/ 2147483647 w 59"/>
              <a:gd name="T47" fmla="*/ 2147483647 h 64"/>
              <a:gd name="T48" fmla="*/ 2147483647 w 59"/>
              <a:gd name="T49" fmla="*/ 2147483647 h 64"/>
              <a:gd name="T50" fmla="*/ 2147483647 w 59"/>
              <a:gd name="T51" fmla="*/ 2147483647 h 64"/>
              <a:gd name="T52" fmla="*/ 2147483647 w 59"/>
              <a:gd name="T53" fmla="*/ 2147483647 h 64"/>
              <a:gd name="T54" fmla="*/ 2147483647 w 59"/>
              <a:gd name="T55" fmla="*/ 2147483647 h 64"/>
              <a:gd name="T56" fmla="*/ 2147483647 w 59"/>
              <a:gd name="T57" fmla="*/ 2147483647 h 64"/>
              <a:gd name="T58" fmla="*/ 2147483647 w 59"/>
              <a:gd name="T59" fmla="*/ 2147483647 h 64"/>
              <a:gd name="T60" fmla="*/ 2147483647 w 59"/>
              <a:gd name="T61" fmla="*/ 2147483647 h 64"/>
              <a:gd name="T62" fmla="*/ 2147483647 w 59"/>
              <a:gd name="T63" fmla="*/ 2147483647 h 64"/>
              <a:gd name="T64" fmla="*/ 2147483647 w 59"/>
              <a:gd name="T65" fmla="*/ 2147483647 h 64"/>
              <a:gd name="T66" fmla="*/ 2147483647 w 59"/>
              <a:gd name="T67" fmla="*/ 2147483647 h 64"/>
              <a:gd name="T68" fmla="*/ 2147483647 w 59"/>
              <a:gd name="T69" fmla="*/ 2147483647 h 64"/>
              <a:gd name="T70" fmla="*/ 2147483647 w 59"/>
              <a:gd name="T71" fmla="*/ 2147483647 h 64"/>
              <a:gd name="T72" fmla="*/ 2147483647 w 59"/>
              <a:gd name="T73" fmla="*/ 2147483647 h 64"/>
              <a:gd name="T74" fmla="*/ 2147483647 w 59"/>
              <a:gd name="T75" fmla="*/ 2147483647 h 64"/>
              <a:gd name="T76" fmla="*/ 2147483647 w 59"/>
              <a:gd name="T77" fmla="*/ 2147483647 h 64"/>
              <a:gd name="T78" fmla="*/ 2147483647 w 59"/>
              <a:gd name="T79" fmla="*/ 2147483647 h 64"/>
              <a:gd name="T80" fmla="*/ 2147483647 w 59"/>
              <a:gd name="T81" fmla="*/ 2147483647 h 64"/>
              <a:gd name="T82" fmla="*/ 2147483647 w 59"/>
              <a:gd name="T83" fmla="*/ 2147483647 h 64"/>
              <a:gd name="T84" fmla="*/ 2147483647 w 59"/>
              <a:gd name="T85" fmla="*/ 2147483647 h 64"/>
              <a:gd name="T86" fmla="*/ 2147483647 w 59"/>
              <a:gd name="T87" fmla="*/ 2147483647 h 64"/>
              <a:gd name="T88" fmla="*/ 2147483647 w 59"/>
              <a:gd name="T89" fmla="*/ 2147483647 h 64"/>
              <a:gd name="T90" fmla="*/ 2147483647 w 59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9"/>
              <a:gd name="T139" fmla="*/ 0 h 64"/>
              <a:gd name="T140" fmla="*/ 59 w 59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9" h="64">
                <a:moveTo>
                  <a:pt x="42" y="43"/>
                </a:moveTo>
                <a:lnTo>
                  <a:pt x="58" y="45"/>
                </a:lnTo>
                <a:lnTo>
                  <a:pt x="54" y="52"/>
                </a:lnTo>
                <a:lnTo>
                  <a:pt x="52" y="56"/>
                </a:lnTo>
                <a:lnTo>
                  <a:pt x="47" y="59"/>
                </a:lnTo>
                <a:lnTo>
                  <a:pt x="42" y="63"/>
                </a:lnTo>
                <a:lnTo>
                  <a:pt x="37" y="64"/>
                </a:lnTo>
                <a:lnTo>
                  <a:pt x="30" y="64"/>
                </a:lnTo>
                <a:lnTo>
                  <a:pt x="23" y="64"/>
                </a:lnTo>
                <a:lnTo>
                  <a:pt x="16" y="63"/>
                </a:lnTo>
                <a:lnTo>
                  <a:pt x="10" y="59"/>
                </a:lnTo>
                <a:lnTo>
                  <a:pt x="7" y="54"/>
                </a:lnTo>
                <a:lnTo>
                  <a:pt x="3" y="49"/>
                </a:lnTo>
                <a:lnTo>
                  <a:pt x="2" y="40"/>
                </a:lnTo>
                <a:lnTo>
                  <a:pt x="0" y="33"/>
                </a:lnTo>
                <a:lnTo>
                  <a:pt x="2" y="22"/>
                </a:lnTo>
                <a:lnTo>
                  <a:pt x="3" y="15"/>
                </a:lnTo>
                <a:lnTo>
                  <a:pt x="9" y="8"/>
                </a:lnTo>
                <a:lnTo>
                  <a:pt x="14" y="3"/>
                </a:lnTo>
                <a:lnTo>
                  <a:pt x="21" y="1"/>
                </a:lnTo>
                <a:lnTo>
                  <a:pt x="30" y="0"/>
                </a:lnTo>
                <a:lnTo>
                  <a:pt x="38" y="1"/>
                </a:lnTo>
                <a:lnTo>
                  <a:pt x="45" y="3"/>
                </a:lnTo>
                <a:lnTo>
                  <a:pt x="51" y="8"/>
                </a:lnTo>
                <a:lnTo>
                  <a:pt x="58" y="21"/>
                </a:lnTo>
                <a:lnTo>
                  <a:pt x="59" y="36"/>
                </a:lnTo>
                <a:lnTo>
                  <a:pt x="16" y="36"/>
                </a:lnTo>
                <a:lnTo>
                  <a:pt x="17" y="43"/>
                </a:lnTo>
                <a:lnTo>
                  <a:pt x="21" y="49"/>
                </a:lnTo>
                <a:lnTo>
                  <a:pt x="24" y="50"/>
                </a:lnTo>
                <a:lnTo>
                  <a:pt x="30" y="52"/>
                </a:lnTo>
                <a:lnTo>
                  <a:pt x="35" y="52"/>
                </a:lnTo>
                <a:lnTo>
                  <a:pt x="37" y="50"/>
                </a:lnTo>
                <a:lnTo>
                  <a:pt x="40" y="47"/>
                </a:lnTo>
                <a:lnTo>
                  <a:pt x="42" y="43"/>
                </a:lnTo>
                <a:close/>
                <a:moveTo>
                  <a:pt x="42" y="28"/>
                </a:moveTo>
                <a:lnTo>
                  <a:pt x="42" y="22"/>
                </a:lnTo>
                <a:lnTo>
                  <a:pt x="40" y="19"/>
                </a:lnTo>
                <a:lnTo>
                  <a:pt x="38" y="15"/>
                </a:lnTo>
                <a:lnTo>
                  <a:pt x="35" y="14"/>
                </a:lnTo>
                <a:lnTo>
                  <a:pt x="30" y="12"/>
                </a:lnTo>
                <a:lnTo>
                  <a:pt x="24" y="14"/>
                </a:lnTo>
                <a:lnTo>
                  <a:pt x="21" y="15"/>
                </a:lnTo>
                <a:lnTo>
                  <a:pt x="17" y="21"/>
                </a:lnTo>
                <a:lnTo>
                  <a:pt x="17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1" name="Freeform 80"/>
          <p:cNvSpPr>
            <a:spLocks/>
          </p:cNvSpPr>
          <p:nvPr/>
        </p:nvSpPr>
        <p:spPr bwMode="auto">
          <a:xfrm>
            <a:off x="4570413" y="3790950"/>
            <a:ext cx="233362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7"/>
                </a:lnTo>
                <a:lnTo>
                  <a:pt x="105" y="17"/>
                </a:lnTo>
                <a:lnTo>
                  <a:pt x="86" y="3"/>
                </a:lnTo>
                <a:lnTo>
                  <a:pt x="62" y="0"/>
                </a:lnTo>
                <a:lnTo>
                  <a:pt x="37" y="3"/>
                </a:lnTo>
                <a:lnTo>
                  <a:pt x="18" y="17"/>
                </a:lnTo>
                <a:lnTo>
                  <a:pt x="6" y="37"/>
                </a:lnTo>
                <a:lnTo>
                  <a:pt x="0" y="61"/>
                </a:lnTo>
                <a:lnTo>
                  <a:pt x="6" y="84"/>
                </a:lnTo>
                <a:lnTo>
                  <a:pt x="18" y="103"/>
                </a:lnTo>
                <a:lnTo>
                  <a:pt x="37" y="117"/>
                </a:lnTo>
                <a:lnTo>
                  <a:pt x="62" y="122"/>
                </a:lnTo>
                <a:lnTo>
                  <a:pt x="86" y="117"/>
                </a:lnTo>
                <a:lnTo>
                  <a:pt x="105" y="103"/>
                </a:lnTo>
                <a:lnTo>
                  <a:pt x="118" y="84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2" name="Freeform 81"/>
          <p:cNvSpPr>
            <a:spLocks/>
          </p:cNvSpPr>
          <p:nvPr/>
        </p:nvSpPr>
        <p:spPr bwMode="auto">
          <a:xfrm>
            <a:off x="5184775" y="3790950"/>
            <a:ext cx="233363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7"/>
                </a:lnTo>
                <a:lnTo>
                  <a:pt x="105" y="17"/>
                </a:lnTo>
                <a:lnTo>
                  <a:pt x="86" y="3"/>
                </a:lnTo>
                <a:lnTo>
                  <a:pt x="62" y="0"/>
                </a:lnTo>
                <a:lnTo>
                  <a:pt x="37" y="3"/>
                </a:lnTo>
                <a:lnTo>
                  <a:pt x="18" y="17"/>
                </a:lnTo>
                <a:lnTo>
                  <a:pt x="6" y="37"/>
                </a:lnTo>
                <a:lnTo>
                  <a:pt x="0" y="61"/>
                </a:lnTo>
                <a:lnTo>
                  <a:pt x="6" y="84"/>
                </a:lnTo>
                <a:lnTo>
                  <a:pt x="18" y="103"/>
                </a:lnTo>
                <a:lnTo>
                  <a:pt x="37" y="117"/>
                </a:lnTo>
                <a:lnTo>
                  <a:pt x="62" y="122"/>
                </a:lnTo>
                <a:lnTo>
                  <a:pt x="86" y="117"/>
                </a:lnTo>
                <a:lnTo>
                  <a:pt x="105" y="103"/>
                </a:lnTo>
                <a:lnTo>
                  <a:pt x="118" y="84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3" name="Freeform 82"/>
          <p:cNvSpPr>
            <a:spLocks noEditPoints="1"/>
          </p:cNvSpPr>
          <p:nvPr/>
        </p:nvSpPr>
        <p:spPr bwMode="auto">
          <a:xfrm>
            <a:off x="4281488" y="3752850"/>
            <a:ext cx="123825" cy="123825"/>
          </a:xfrm>
          <a:custGeom>
            <a:avLst/>
            <a:gdLst>
              <a:gd name="T0" fmla="*/ 0 w 65"/>
              <a:gd name="T1" fmla="*/ 2147483647 h 65"/>
              <a:gd name="T2" fmla="*/ 2147483647 w 65"/>
              <a:gd name="T3" fmla="*/ 2147483647 h 65"/>
              <a:gd name="T4" fmla="*/ 2147483647 w 65"/>
              <a:gd name="T5" fmla="*/ 2147483647 h 65"/>
              <a:gd name="T6" fmla="*/ 2147483647 w 65"/>
              <a:gd name="T7" fmla="*/ 2147483647 h 65"/>
              <a:gd name="T8" fmla="*/ 2147483647 w 65"/>
              <a:gd name="T9" fmla="*/ 2147483647 h 65"/>
              <a:gd name="T10" fmla="*/ 2147483647 w 65"/>
              <a:gd name="T11" fmla="*/ 2147483647 h 65"/>
              <a:gd name="T12" fmla="*/ 2147483647 w 65"/>
              <a:gd name="T13" fmla="*/ 0 h 65"/>
              <a:gd name="T14" fmla="*/ 2147483647 w 65"/>
              <a:gd name="T15" fmla="*/ 2147483647 h 65"/>
              <a:gd name="T16" fmla="*/ 2147483647 w 65"/>
              <a:gd name="T17" fmla="*/ 2147483647 h 65"/>
              <a:gd name="T18" fmla="*/ 2147483647 w 65"/>
              <a:gd name="T19" fmla="*/ 2147483647 h 65"/>
              <a:gd name="T20" fmla="*/ 2147483647 w 65"/>
              <a:gd name="T21" fmla="*/ 2147483647 h 65"/>
              <a:gd name="T22" fmla="*/ 2147483647 w 65"/>
              <a:gd name="T23" fmla="*/ 2147483647 h 65"/>
              <a:gd name="T24" fmla="*/ 2147483647 w 65"/>
              <a:gd name="T25" fmla="*/ 2147483647 h 65"/>
              <a:gd name="T26" fmla="*/ 2147483647 w 65"/>
              <a:gd name="T27" fmla="*/ 2147483647 h 65"/>
              <a:gd name="T28" fmla="*/ 2147483647 w 65"/>
              <a:gd name="T29" fmla="*/ 2147483647 h 65"/>
              <a:gd name="T30" fmla="*/ 2147483647 w 65"/>
              <a:gd name="T31" fmla="*/ 2147483647 h 65"/>
              <a:gd name="T32" fmla="*/ 2147483647 w 65"/>
              <a:gd name="T33" fmla="*/ 2147483647 h 65"/>
              <a:gd name="T34" fmla="*/ 2147483647 w 65"/>
              <a:gd name="T35" fmla="*/ 2147483647 h 65"/>
              <a:gd name="T36" fmla="*/ 2147483647 w 65"/>
              <a:gd name="T37" fmla="*/ 2147483647 h 65"/>
              <a:gd name="T38" fmla="*/ 2147483647 w 65"/>
              <a:gd name="T39" fmla="*/ 2147483647 h 65"/>
              <a:gd name="T40" fmla="*/ 2147483647 w 65"/>
              <a:gd name="T41" fmla="*/ 2147483647 h 65"/>
              <a:gd name="T42" fmla="*/ 2147483647 w 65"/>
              <a:gd name="T43" fmla="*/ 2147483647 h 65"/>
              <a:gd name="T44" fmla="*/ 2147483647 w 65"/>
              <a:gd name="T45" fmla="*/ 2147483647 h 65"/>
              <a:gd name="T46" fmla="*/ 2147483647 w 65"/>
              <a:gd name="T47" fmla="*/ 2147483647 h 65"/>
              <a:gd name="T48" fmla="*/ 2147483647 w 65"/>
              <a:gd name="T49" fmla="*/ 2147483647 h 65"/>
              <a:gd name="T50" fmla="*/ 0 w 65"/>
              <a:gd name="T51" fmla="*/ 2147483647 h 65"/>
              <a:gd name="T52" fmla="*/ 0 w 65"/>
              <a:gd name="T53" fmla="*/ 2147483647 h 65"/>
              <a:gd name="T54" fmla="*/ 2147483647 w 65"/>
              <a:gd name="T55" fmla="*/ 2147483647 h 65"/>
              <a:gd name="T56" fmla="*/ 2147483647 w 65"/>
              <a:gd name="T57" fmla="*/ 2147483647 h 65"/>
              <a:gd name="T58" fmla="*/ 2147483647 w 65"/>
              <a:gd name="T59" fmla="*/ 2147483647 h 65"/>
              <a:gd name="T60" fmla="*/ 2147483647 w 65"/>
              <a:gd name="T61" fmla="*/ 2147483647 h 65"/>
              <a:gd name="T62" fmla="*/ 2147483647 w 65"/>
              <a:gd name="T63" fmla="*/ 2147483647 h 65"/>
              <a:gd name="T64" fmla="*/ 2147483647 w 65"/>
              <a:gd name="T65" fmla="*/ 2147483647 h 65"/>
              <a:gd name="T66" fmla="*/ 2147483647 w 65"/>
              <a:gd name="T67" fmla="*/ 2147483647 h 65"/>
              <a:gd name="T68" fmla="*/ 2147483647 w 65"/>
              <a:gd name="T69" fmla="*/ 2147483647 h 65"/>
              <a:gd name="T70" fmla="*/ 2147483647 w 65"/>
              <a:gd name="T71" fmla="*/ 2147483647 h 65"/>
              <a:gd name="T72" fmla="*/ 2147483647 w 65"/>
              <a:gd name="T73" fmla="*/ 2147483647 h 65"/>
              <a:gd name="T74" fmla="*/ 2147483647 w 65"/>
              <a:gd name="T75" fmla="*/ 2147483647 h 65"/>
              <a:gd name="T76" fmla="*/ 2147483647 w 65"/>
              <a:gd name="T77" fmla="*/ 2147483647 h 65"/>
              <a:gd name="T78" fmla="*/ 2147483647 w 65"/>
              <a:gd name="T79" fmla="*/ 2147483647 h 65"/>
              <a:gd name="T80" fmla="*/ 2147483647 w 65"/>
              <a:gd name="T81" fmla="*/ 2147483647 h 65"/>
              <a:gd name="T82" fmla="*/ 2147483647 w 65"/>
              <a:gd name="T83" fmla="*/ 2147483647 h 65"/>
              <a:gd name="T84" fmla="*/ 2147483647 w 65"/>
              <a:gd name="T85" fmla="*/ 2147483647 h 65"/>
              <a:gd name="T86" fmla="*/ 2147483647 w 65"/>
              <a:gd name="T87" fmla="*/ 2147483647 h 65"/>
              <a:gd name="T88" fmla="*/ 2147483647 w 65"/>
              <a:gd name="T89" fmla="*/ 2147483647 h 65"/>
              <a:gd name="T90" fmla="*/ 2147483647 w 65"/>
              <a:gd name="T91" fmla="*/ 2147483647 h 65"/>
              <a:gd name="T92" fmla="*/ 2147483647 w 65"/>
              <a:gd name="T93" fmla="*/ 2147483647 h 65"/>
              <a:gd name="T94" fmla="*/ 2147483647 w 65"/>
              <a:gd name="T95" fmla="*/ 2147483647 h 65"/>
              <a:gd name="T96" fmla="*/ 2147483647 w 65"/>
              <a:gd name="T97" fmla="*/ 2147483647 h 65"/>
              <a:gd name="T98" fmla="*/ 2147483647 w 65"/>
              <a:gd name="T99" fmla="*/ 2147483647 h 65"/>
              <a:gd name="T100" fmla="*/ 2147483647 w 65"/>
              <a:gd name="T101" fmla="*/ 2147483647 h 65"/>
              <a:gd name="T102" fmla="*/ 2147483647 w 65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65"/>
              <a:gd name="T158" fmla="*/ 65 w 65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65">
                <a:moveTo>
                  <a:pt x="0" y="32"/>
                </a:moveTo>
                <a:lnTo>
                  <a:pt x="2" y="25"/>
                </a:lnTo>
                <a:lnTo>
                  <a:pt x="5" y="16"/>
                </a:lnTo>
                <a:lnTo>
                  <a:pt x="9" y="11"/>
                </a:lnTo>
                <a:lnTo>
                  <a:pt x="16" y="6"/>
                </a:lnTo>
                <a:lnTo>
                  <a:pt x="24" y="2"/>
                </a:lnTo>
                <a:lnTo>
                  <a:pt x="33" y="0"/>
                </a:lnTo>
                <a:lnTo>
                  <a:pt x="42" y="2"/>
                </a:lnTo>
                <a:lnTo>
                  <a:pt x="49" y="6"/>
                </a:lnTo>
                <a:lnTo>
                  <a:pt x="56" y="11"/>
                </a:lnTo>
                <a:lnTo>
                  <a:pt x="61" y="16"/>
                </a:lnTo>
                <a:lnTo>
                  <a:pt x="65" y="25"/>
                </a:lnTo>
                <a:lnTo>
                  <a:pt x="65" y="34"/>
                </a:lnTo>
                <a:lnTo>
                  <a:pt x="65" y="43"/>
                </a:lnTo>
                <a:lnTo>
                  <a:pt x="61" y="50"/>
                </a:lnTo>
                <a:lnTo>
                  <a:pt x="56" y="57"/>
                </a:lnTo>
                <a:lnTo>
                  <a:pt x="49" y="62"/>
                </a:lnTo>
                <a:lnTo>
                  <a:pt x="42" y="65"/>
                </a:lnTo>
                <a:lnTo>
                  <a:pt x="33" y="65"/>
                </a:lnTo>
                <a:lnTo>
                  <a:pt x="24" y="65"/>
                </a:lnTo>
                <a:lnTo>
                  <a:pt x="16" y="62"/>
                </a:lnTo>
                <a:lnTo>
                  <a:pt x="12" y="58"/>
                </a:lnTo>
                <a:lnTo>
                  <a:pt x="7" y="55"/>
                </a:lnTo>
                <a:lnTo>
                  <a:pt x="5" y="51"/>
                </a:lnTo>
                <a:lnTo>
                  <a:pt x="2" y="46"/>
                </a:lnTo>
                <a:lnTo>
                  <a:pt x="0" y="39"/>
                </a:lnTo>
                <a:lnTo>
                  <a:pt x="0" y="32"/>
                </a:lnTo>
                <a:close/>
                <a:moveTo>
                  <a:pt x="16" y="34"/>
                </a:moveTo>
                <a:lnTo>
                  <a:pt x="17" y="39"/>
                </a:lnTo>
                <a:lnTo>
                  <a:pt x="19" y="44"/>
                </a:lnTo>
                <a:lnTo>
                  <a:pt x="21" y="48"/>
                </a:lnTo>
                <a:lnTo>
                  <a:pt x="24" y="51"/>
                </a:lnTo>
                <a:lnTo>
                  <a:pt x="28" y="53"/>
                </a:lnTo>
                <a:lnTo>
                  <a:pt x="33" y="53"/>
                </a:lnTo>
                <a:lnTo>
                  <a:pt x="37" y="53"/>
                </a:lnTo>
                <a:lnTo>
                  <a:pt x="40" y="51"/>
                </a:lnTo>
                <a:lnTo>
                  <a:pt x="44" y="48"/>
                </a:lnTo>
                <a:lnTo>
                  <a:pt x="47" y="44"/>
                </a:lnTo>
                <a:lnTo>
                  <a:pt x="49" y="39"/>
                </a:lnTo>
                <a:lnTo>
                  <a:pt x="49" y="34"/>
                </a:lnTo>
                <a:lnTo>
                  <a:pt x="49" y="27"/>
                </a:lnTo>
                <a:lnTo>
                  <a:pt x="47" y="23"/>
                </a:lnTo>
                <a:lnTo>
                  <a:pt x="44" y="18"/>
                </a:lnTo>
                <a:lnTo>
                  <a:pt x="40" y="16"/>
                </a:lnTo>
                <a:lnTo>
                  <a:pt x="37" y="14"/>
                </a:lnTo>
                <a:lnTo>
                  <a:pt x="33" y="14"/>
                </a:lnTo>
                <a:lnTo>
                  <a:pt x="28" y="14"/>
                </a:lnTo>
                <a:lnTo>
                  <a:pt x="24" y="16"/>
                </a:lnTo>
                <a:lnTo>
                  <a:pt x="21" y="18"/>
                </a:lnTo>
                <a:lnTo>
                  <a:pt x="19" y="23"/>
                </a:lnTo>
                <a:lnTo>
                  <a:pt x="17" y="29"/>
                </a:lnTo>
                <a:lnTo>
                  <a:pt x="16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4" name="Freeform 83"/>
          <p:cNvSpPr>
            <a:spLocks/>
          </p:cNvSpPr>
          <p:nvPr/>
        </p:nvSpPr>
        <p:spPr bwMode="auto">
          <a:xfrm>
            <a:off x="4935538" y="3752850"/>
            <a:ext cx="111125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0 h 65"/>
              <a:gd name="T26" fmla="*/ 2147483647 w 58"/>
              <a:gd name="T27" fmla="*/ 2147483647 h 65"/>
              <a:gd name="T28" fmla="*/ 2147483647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2147483647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0 w 58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8"/>
              <a:gd name="T97" fmla="*/ 0 h 65"/>
              <a:gd name="T98" fmla="*/ 58 w 58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8" h="65">
                <a:moveTo>
                  <a:pt x="0" y="46"/>
                </a:moveTo>
                <a:lnTo>
                  <a:pt x="16" y="44"/>
                </a:lnTo>
                <a:lnTo>
                  <a:pt x="17" y="48"/>
                </a:lnTo>
                <a:lnTo>
                  <a:pt x="19" y="51"/>
                </a:lnTo>
                <a:lnTo>
                  <a:pt x="24" y="53"/>
                </a:lnTo>
                <a:lnTo>
                  <a:pt x="30" y="53"/>
                </a:lnTo>
                <a:lnTo>
                  <a:pt x="35" y="53"/>
                </a:lnTo>
                <a:lnTo>
                  <a:pt x="38" y="51"/>
                </a:lnTo>
                <a:lnTo>
                  <a:pt x="40" y="50"/>
                </a:lnTo>
                <a:lnTo>
                  <a:pt x="42" y="48"/>
                </a:lnTo>
                <a:lnTo>
                  <a:pt x="42" y="46"/>
                </a:lnTo>
                <a:lnTo>
                  <a:pt x="40" y="44"/>
                </a:lnTo>
                <a:lnTo>
                  <a:pt x="38" y="43"/>
                </a:lnTo>
                <a:lnTo>
                  <a:pt x="35" y="43"/>
                </a:lnTo>
                <a:lnTo>
                  <a:pt x="23" y="39"/>
                </a:lnTo>
                <a:lnTo>
                  <a:pt x="14" y="37"/>
                </a:lnTo>
                <a:lnTo>
                  <a:pt x="9" y="34"/>
                </a:lnTo>
                <a:lnTo>
                  <a:pt x="5" y="30"/>
                </a:lnTo>
                <a:lnTo>
                  <a:pt x="2" y="25"/>
                </a:lnTo>
                <a:lnTo>
                  <a:pt x="2" y="20"/>
                </a:lnTo>
                <a:lnTo>
                  <a:pt x="2" y="14"/>
                </a:lnTo>
                <a:lnTo>
                  <a:pt x="5" y="11"/>
                </a:lnTo>
                <a:lnTo>
                  <a:pt x="9" y="7"/>
                </a:lnTo>
                <a:lnTo>
                  <a:pt x="12" y="4"/>
                </a:lnTo>
                <a:lnTo>
                  <a:pt x="19" y="2"/>
                </a:lnTo>
                <a:lnTo>
                  <a:pt x="28" y="0"/>
                </a:lnTo>
                <a:lnTo>
                  <a:pt x="35" y="2"/>
                </a:lnTo>
                <a:lnTo>
                  <a:pt x="42" y="4"/>
                </a:lnTo>
                <a:lnTo>
                  <a:pt x="47" y="6"/>
                </a:lnTo>
                <a:lnTo>
                  <a:pt x="51" y="9"/>
                </a:lnTo>
                <a:lnTo>
                  <a:pt x="52" y="13"/>
                </a:lnTo>
                <a:lnTo>
                  <a:pt x="56" y="18"/>
                </a:lnTo>
                <a:lnTo>
                  <a:pt x="38" y="22"/>
                </a:lnTo>
                <a:lnTo>
                  <a:pt x="38" y="18"/>
                </a:lnTo>
                <a:lnTo>
                  <a:pt x="35" y="16"/>
                </a:lnTo>
                <a:lnTo>
                  <a:pt x="31" y="14"/>
                </a:lnTo>
                <a:lnTo>
                  <a:pt x="28" y="14"/>
                </a:lnTo>
                <a:lnTo>
                  <a:pt x="23" y="14"/>
                </a:lnTo>
                <a:lnTo>
                  <a:pt x="19" y="16"/>
                </a:lnTo>
                <a:lnTo>
                  <a:pt x="17" y="16"/>
                </a:lnTo>
                <a:lnTo>
                  <a:pt x="17" y="18"/>
                </a:lnTo>
                <a:lnTo>
                  <a:pt x="17" y="20"/>
                </a:lnTo>
                <a:lnTo>
                  <a:pt x="19" y="22"/>
                </a:lnTo>
                <a:lnTo>
                  <a:pt x="23" y="23"/>
                </a:lnTo>
                <a:lnTo>
                  <a:pt x="26" y="25"/>
                </a:lnTo>
                <a:lnTo>
                  <a:pt x="35" y="27"/>
                </a:lnTo>
                <a:lnTo>
                  <a:pt x="42" y="29"/>
                </a:lnTo>
                <a:lnTo>
                  <a:pt x="49" y="30"/>
                </a:lnTo>
                <a:lnTo>
                  <a:pt x="52" y="34"/>
                </a:lnTo>
                <a:lnTo>
                  <a:pt x="56" y="37"/>
                </a:lnTo>
                <a:lnTo>
                  <a:pt x="58" y="41"/>
                </a:lnTo>
                <a:lnTo>
                  <a:pt x="58" y="46"/>
                </a:lnTo>
                <a:lnTo>
                  <a:pt x="56" y="51"/>
                </a:lnTo>
                <a:lnTo>
                  <a:pt x="54" y="55"/>
                </a:lnTo>
                <a:lnTo>
                  <a:pt x="51" y="60"/>
                </a:lnTo>
                <a:lnTo>
                  <a:pt x="45" y="64"/>
                </a:lnTo>
                <a:lnTo>
                  <a:pt x="38" y="65"/>
                </a:lnTo>
                <a:lnTo>
                  <a:pt x="30" y="65"/>
                </a:lnTo>
                <a:lnTo>
                  <a:pt x="21" y="65"/>
                </a:lnTo>
                <a:lnTo>
                  <a:pt x="14" y="64"/>
                </a:lnTo>
                <a:lnTo>
                  <a:pt x="9" y="60"/>
                </a:lnTo>
                <a:lnTo>
                  <a:pt x="5" y="57"/>
                </a:lnTo>
                <a:lnTo>
                  <a:pt x="2" y="51"/>
                </a:lnTo>
                <a:lnTo>
                  <a:pt x="0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5" name="Freeform 84"/>
          <p:cNvSpPr>
            <a:spLocks noEditPoints="1"/>
          </p:cNvSpPr>
          <p:nvPr/>
        </p:nvSpPr>
        <p:spPr bwMode="auto">
          <a:xfrm>
            <a:off x="5554663" y="3752850"/>
            <a:ext cx="109537" cy="123825"/>
          </a:xfrm>
          <a:custGeom>
            <a:avLst/>
            <a:gdLst>
              <a:gd name="T0" fmla="*/ 2147483647 w 57"/>
              <a:gd name="T1" fmla="*/ 2147483647 h 65"/>
              <a:gd name="T2" fmla="*/ 2147483647 w 57"/>
              <a:gd name="T3" fmla="*/ 2147483647 h 65"/>
              <a:gd name="T4" fmla="*/ 2147483647 w 57"/>
              <a:gd name="T5" fmla="*/ 2147483647 h 65"/>
              <a:gd name="T6" fmla="*/ 2147483647 w 57"/>
              <a:gd name="T7" fmla="*/ 2147483647 h 65"/>
              <a:gd name="T8" fmla="*/ 2147483647 w 57"/>
              <a:gd name="T9" fmla="*/ 2147483647 h 65"/>
              <a:gd name="T10" fmla="*/ 2147483647 w 57"/>
              <a:gd name="T11" fmla="*/ 2147483647 h 65"/>
              <a:gd name="T12" fmla="*/ 2147483647 w 57"/>
              <a:gd name="T13" fmla="*/ 2147483647 h 65"/>
              <a:gd name="T14" fmla="*/ 2147483647 w 57"/>
              <a:gd name="T15" fmla="*/ 2147483647 h 65"/>
              <a:gd name="T16" fmla="*/ 2147483647 w 57"/>
              <a:gd name="T17" fmla="*/ 2147483647 h 65"/>
              <a:gd name="T18" fmla="*/ 2147483647 w 57"/>
              <a:gd name="T19" fmla="*/ 2147483647 h 65"/>
              <a:gd name="T20" fmla="*/ 2147483647 w 57"/>
              <a:gd name="T21" fmla="*/ 2147483647 h 65"/>
              <a:gd name="T22" fmla="*/ 2147483647 w 57"/>
              <a:gd name="T23" fmla="*/ 2147483647 h 65"/>
              <a:gd name="T24" fmla="*/ 2147483647 w 57"/>
              <a:gd name="T25" fmla="*/ 2147483647 h 65"/>
              <a:gd name="T26" fmla="*/ 0 w 57"/>
              <a:gd name="T27" fmla="*/ 2147483647 h 65"/>
              <a:gd name="T28" fmla="*/ 0 w 57"/>
              <a:gd name="T29" fmla="*/ 2147483647 h 65"/>
              <a:gd name="T30" fmla="*/ 0 w 57"/>
              <a:gd name="T31" fmla="*/ 2147483647 h 65"/>
              <a:gd name="T32" fmla="*/ 2147483647 w 57"/>
              <a:gd name="T33" fmla="*/ 2147483647 h 65"/>
              <a:gd name="T34" fmla="*/ 2147483647 w 57"/>
              <a:gd name="T35" fmla="*/ 2147483647 h 65"/>
              <a:gd name="T36" fmla="*/ 2147483647 w 57"/>
              <a:gd name="T37" fmla="*/ 2147483647 h 65"/>
              <a:gd name="T38" fmla="*/ 2147483647 w 57"/>
              <a:gd name="T39" fmla="*/ 2147483647 h 65"/>
              <a:gd name="T40" fmla="*/ 2147483647 w 57"/>
              <a:gd name="T41" fmla="*/ 0 h 65"/>
              <a:gd name="T42" fmla="*/ 2147483647 w 57"/>
              <a:gd name="T43" fmla="*/ 2147483647 h 65"/>
              <a:gd name="T44" fmla="*/ 2147483647 w 57"/>
              <a:gd name="T45" fmla="*/ 2147483647 h 65"/>
              <a:gd name="T46" fmla="*/ 2147483647 w 57"/>
              <a:gd name="T47" fmla="*/ 2147483647 h 65"/>
              <a:gd name="T48" fmla="*/ 2147483647 w 57"/>
              <a:gd name="T49" fmla="*/ 2147483647 h 65"/>
              <a:gd name="T50" fmla="*/ 2147483647 w 57"/>
              <a:gd name="T51" fmla="*/ 2147483647 h 65"/>
              <a:gd name="T52" fmla="*/ 2147483647 w 57"/>
              <a:gd name="T53" fmla="*/ 2147483647 h 65"/>
              <a:gd name="T54" fmla="*/ 2147483647 w 57"/>
              <a:gd name="T55" fmla="*/ 2147483647 h 65"/>
              <a:gd name="T56" fmla="*/ 2147483647 w 57"/>
              <a:gd name="T57" fmla="*/ 2147483647 h 65"/>
              <a:gd name="T58" fmla="*/ 2147483647 w 57"/>
              <a:gd name="T59" fmla="*/ 2147483647 h 65"/>
              <a:gd name="T60" fmla="*/ 2147483647 w 57"/>
              <a:gd name="T61" fmla="*/ 2147483647 h 65"/>
              <a:gd name="T62" fmla="*/ 2147483647 w 57"/>
              <a:gd name="T63" fmla="*/ 2147483647 h 65"/>
              <a:gd name="T64" fmla="*/ 2147483647 w 57"/>
              <a:gd name="T65" fmla="*/ 2147483647 h 65"/>
              <a:gd name="T66" fmla="*/ 2147483647 w 57"/>
              <a:gd name="T67" fmla="*/ 2147483647 h 65"/>
              <a:gd name="T68" fmla="*/ 2147483647 w 57"/>
              <a:gd name="T69" fmla="*/ 2147483647 h 65"/>
              <a:gd name="T70" fmla="*/ 2147483647 w 57"/>
              <a:gd name="T71" fmla="*/ 2147483647 h 65"/>
              <a:gd name="T72" fmla="*/ 2147483647 w 57"/>
              <a:gd name="T73" fmla="*/ 2147483647 h 65"/>
              <a:gd name="T74" fmla="*/ 2147483647 w 57"/>
              <a:gd name="T75" fmla="*/ 2147483647 h 65"/>
              <a:gd name="T76" fmla="*/ 2147483647 w 57"/>
              <a:gd name="T77" fmla="*/ 2147483647 h 65"/>
              <a:gd name="T78" fmla="*/ 2147483647 w 57"/>
              <a:gd name="T79" fmla="*/ 2147483647 h 65"/>
              <a:gd name="T80" fmla="*/ 2147483647 w 57"/>
              <a:gd name="T81" fmla="*/ 2147483647 h 65"/>
              <a:gd name="T82" fmla="*/ 2147483647 w 57"/>
              <a:gd name="T83" fmla="*/ 2147483647 h 65"/>
              <a:gd name="T84" fmla="*/ 2147483647 w 57"/>
              <a:gd name="T85" fmla="*/ 2147483647 h 65"/>
              <a:gd name="T86" fmla="*/ 2147483647 w 57"/>
              <a:gd name="T87" fmla="*/ 2147483647 h 65"/>
              <a:gd name="T88" fmla="*/ 2147483647 w 57"/>
              <a:gd name="T89" fmla="*/ 2147483647 h 65"/>
              <a:gd name="T90" fmla="*/ 2147483647 w 57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7"/>
              <a:gd name="T139" fmla="*/ 0 h 65"/>
              <a:gd name="T140" fmla="*/ 57 w 57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7" h="65">
                <a:moveTo>
                  <a:pt x="40" y="44"/>
                </a:moveTo>
                <a:lnTo>
                  <a:pt x="56" y="48"/>
                </a:lnTo>
                <a:lnTo>
                  <a:pt x="54" y="53"/>
                </a:lnTo>
                <a:lnTo>
                  <a:pt x="50" y="58"/>
                </a:lnTo>
                <a:lnTo>
                  <a:pt x="47" y="62"/>
                </a:lnTo>
                <a:lnTo>
                  <a:pt x="42" y="64"/>
                </a:lnTo>
                <a:lnTo>
                  <a:pt x="36" y="65"/>
                </a:lnTo>
                <a:lnTo>
                  <a:pt x="29" y="65"/>
                </a:lnTo>
                <a:lnTo>
                  <a:pt x="22" y="65"/>
                </a:lnTo>
                <a:lnTo>
                  <a:pt x="15" y="64"/>
                </a:lnTo>
                <a:lnTo>
                  <a:pt x="10" y="60"/>
                </a:lnTo>
                <a:lnTo>
                  <a:pt x="5" y="55"/>
                </a:lnTo>
                <a:lnTo>
                  <a:pt x="1" y="50"/>
                </a:lnTo>
                <a:lnTo>
                  <a:pt x="0" y="43"/>
                </a:lnTo>
                <a:lnTo>
                  <a:pt x="0" y="34"/>
                </a:lnTo>
                <a:lnTo>
                  <a:pt x="0" y="25"/>
                </a:lnTo>
                <a:lnTo>
                  <a:pt x="3" y="16"/>
                </a:lnTo>
                <a:lnTo>
                  <a:pt x="7" y="9"/>
                </a:lnTo>
                <a:lnTo>
                  <a:pt x="14" y="6"/>
                </a:lnTo>
                <a:lnTo>
                  <a:pt x="21" y="2"/>
                </a:lnTo>
                <a:lnTo>
                  <a:pt x="28" y="0"/>
                </a:lnTo>
                <a:lnTo>
                  <a:pt x="36" y="2"/>
                </a:lnTo>
                <a:lnTo>
                  <a:pt x="43" y="6"/>
                </a:lnTo>
                <a:lnTo>
                  <a:pt x="50" y="11"/>
                </a:lnTo>
                <a:lnTo>
                  <a:pt x="56" y="22"/>
                </a:lnTo>
                <a:lnTo>
                  <a:pt x="57" y="39"/>
                </a:lnTo>
                <a:lnTo>
                  <a:pt x="15" y="39"/>
                </a:lnTo>
                <a:lnTo>
                  <a:pt x="17" y="44"/>
                </a:lnTo>
                <a:lnTo>
                  <a:pt x="19" y="50"/>
                </a:lnTo>
                <a:lnTo>
                  <a:pt x="24" y="53"/>
                </a:lnTo>
                <a:lnTo>
                  <a:pt x="29" y="53"/>
                </a:lnTo>
                <a:lnTo>
                  <a:pt x="33" y="53"/>
                </a:lnTo>
                <a:lnTo>
                  <a:pt x="36" y="51"/>
                </a:lnTo>
                <a:lnTo>
                  <a:pt x="38" y="50"/>
                </a:lnTo>
                <a:lnTo>
                  <a:pt x="40" y="44"/>
                </a:lnTo>
                <a:close/>
                <a:moveTo>
                  <a:pt x="42" y="29"/>
                </a:moveTo>
                <a:lnTo>
                  <a:pt x="42" y="23"/>
                </a:lnTo>
                <a:lnTo>
                  <a:pt x="40" y="20"/>
                </a:lnTo>
                <a:lnTo>
                  <a:pt x="38" y="18"/>
                </a:lnTo>
                <a:lnTo>
                  <a:pt x="33" y="14"/>
                </a:lnTo>
                <a:lnTo>
                  <a:pt x="29" y="14"/>
                </a:lnTo>
                <a:lnTo>
                  <a:pt x="24" y="14"/>
                </a:lnTo>
                <a:lnTo>
                  <a:pt x="19" y="18"/>
                </a:lnTo>
                <a:lnTo>
                  <a:pt x="17" y="23"/>
                </a:lnTo>
                <a:lnTo>
                  <a:pt x="15" y="29"/>
                </a:lnTo>
                <a:lnTo>
                  <a:pt x="42" y="2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6" name="Line 85"/>
          <p:cNvSpPr>
            <a:spLocks noChangeShapeType="1"/>
          </p:cNvSpPr>
          <p:nvPr/>
        </p:nvSpPr>
        <p:spPr bwMode="auto">
          <a:xfrm>
            <a:off x="4152900" y="3914775"/>
            <a:ext cx="4333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7" name="Freeform 86"/>
          <p:cNvSpPr>
            <a:spLocks/>
          </p:cNvSpPr>
          <p:nvPr/>
        </p:nvSpPr>
        <p:spPr bwMode="auto">
          <a:xfrm>
            <a:off x="4479925" y="3887788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8" name="Line 87"/>
          <p:cNvSpPr>
            <a:spLocks noChangeShapeType="1"/>
          </p:cNvSpPr>
          <p:nvPr/>
        </p:nvSpPr>
        <p:spPr bwMode="auto">
          <a:xfrm>
            <a:off x="4808538" y="3902075"/>
            <a:ext cx="3937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9" name="Freeform 88"/>
          <p:cNvSpPr>
            <a:spLocks/>
          </p:cNvSpPr>
          <p:nvPr/>
        </p:nvSpPr>
        <p:spPr bwMode="auto">
          <a:xfrm>
            <a:off x="5095875" y="3875088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0" name="Freeform 89"/>
          <p:cNvSpPr>
            <a:spLocks/>
          </p:cNvSpPr>
          <p:nvPr/>
        </p:nvSpPr>
        <p:spPr bwMode="auto">
          <a:xfrm>
            <a:off x="5767388" y="3790950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6" y="3"/>
                </a:lnTo>
                <a:lnTo>
                  <a:pt x="61" y="0"/>
                </a:lnTo>
                <a:lnTo>
                  <a:pt x="38" y="3"/>
                </a:lnTo>
                <a:lnTo>
                  <a:pt x="17" y="17"/>
                </a:lnTo>
                <a:lnTo>
                  <a:pt x="5" y="37"/>
                </a:lnTo>
                <a:lnTo>
                  <a:pt x="0" y="61"/>
                </a:lnTo>
                <a:lnTo>
                  <a:pt x="5" y="84"/>
                </a:lnTo>
                <a:lnTo>
                  <a:pt x="17" y="103"/>
                </a:lnTo>
                <a:lnTo>
                  <a:pt x="38" y="117"/>
                </a:lnTo>
                <a:lnTo>
                  <a:pt x="61" y="122"/>
                </a:lnTo>
                <a:lnTo>
                  <a:pt x="86" y="117"/>
                </a:lnTo>
                <a:lnTo>
                  <a:pt x="105" y="103"/>
                </a:lnTo>
                <a:lnTo>
                  <a:pt x="117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1" name="Line 90"/>
          <p:cNvSpPr>
            <a:spLocks noChangeShapeType="1"/>
          </p:cNvSpPr>
          <p:nvPr/>
        </p:nvSpPr>
        <p:spPr bwMode="auto">
          <a:xfrm>
            <a:off x="5400675" y="3902075"/>
            <a:ext cx="3937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2" name="Freeform 91"/>
          <p:cNvSpPr>
            <a:spLocks/>
          </p:cNvSpPr>
          <p:nvPr/>
        </p:nvSpPr>
        <p:spPr bwMode="auto">
          <a:xfrm>
            <a:off x="5688013" y="3875088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3" name="Freeform 92"/>
          <p:cNvSpPr>
            <a:spLocks/>
          </p:cNvSpPr>
          <p:nvPr/>
        </p:nvSpPr>
        <p:spPr bwMode="auto">
          <a:xfrm>
            <a:off x="6426200" y="3790950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4" y="3"/>
                </a:lnTo>
                <a:lnTo>
                  <a:pt x="61" y="0"/>
                </a:lnTo>
                <a:lnTo>
                  <a:pt x="36" y="3"/>
                </a:lnTo>
                <a:lnTo>
                  <a:pt x="17" y="17"/>
                </a:lnTo>
                <a:lnTo>
                  <a:pt x="3" y="37"/>
                </a:lnTo>
                <a:lnTo>
                  <a:pt x="0" y="61"/>
                </a:lnTo>
                <a:lnTo>
                  <a:pt x="3" y="84"/>
                </a:lnTo>
                <a:lnTo>
                  <a:pt x="17" y="103"/>
                </a:lnTo>
                <a:lnTo>
                  <a:pt x="36" y="117"/>
                </a:lnTo>
                <a:lnTo>
                  <a:pt x="61" y="122"/>
                </a:lnTo>
                <a:lnTo>
                  <a:pt x="84" y="117"/>
                </a:lnTo>
                <a:lnTo>
                  <a:pt x="105" y="103"/>
                </a:lnTo>
                <a:lnTo>
                  <a:pt x="117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4" name="Line 93"/>
          <p:cNvSpPr>
            <a:spLocks noChangeShapeType="1"/>
          </p:cNvSpPr>
          <p:nvPr/>
        </p:nvSpPr>
        <p:spPr bwMode="auto">
          <a:xfrm>
            <a:off x="6007100" y="3902075"/>
            <a:ext cx="4127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5" name="Freeform 94"/>
          <p:cNvSpPr>
            <a:spLocks/>
          </p:cNvSpPr>
          <p:nvPr/>
        </p:nvSpPr>
        <p:spPr bwMode="auto">
          <a:xfrm>
            <a:off x="6313488" y="3875088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6" name="Freeform 95"/>
          <p:cNvSpPr>
            <a:spLocks/>
          </p:cNvSpPr>
          <p:nvPr/>
        </p:nvSpPr>
        <p:spPr bwMode="auto">
          <a:xfrm>
            <a:off x="4211638" y="4213225"/>
            <a:ext cx="233362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1"/>
                </a:moveTo>
                <a:lnTo>
                  <a:pt x="117" y="37"/>
                </a:lnTo>
                <a:lnTo>
                  <a:pt x="103" y="18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8" y="18"/>
                </a:lnTo>
                <a:lnTo>
                  <a:pt x="4" y="37"/>
                </a:lnTo>
                <a:lnTo>
                  <a:pt x="0" y="61"/>
                </a:lnTo>
                <a:lnTo>
                  <a:pt x="4" y="86"/>
                </a:lnTo>
                <a:lnTo>
                  <a:pt x="18" y="105"/>
                </a:lnTo>
                <a:lnTo>
                  <a:pt x="37" y="118"/>
                </a:lnTo>
                <a:lnTo>
                  <a:pt x="61" y="123"/>
                </a:lnTo>
                <a:lnTo>
                  <a:pt x="84" y="118"/>
                </a:lnTo>
                <a:lnTo>
                  <a:pt x="103" y="105"/>
                </a:lnTo>
                <a:lnTo>
                  <a:pt x="117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7" name="Freeform 96"/>
          <p:cNvSpPr>
            <a:spLocks/>
          </p:cNvSpPr>
          <p:nvPr/>
        </p:nvSpPr>
        <p:spPr bwMode="auto">
          <a:xfrm>
            <a:off x="4822825" y="4213225"/>
            <a:ext cx="236538" cy="233363"/>
          </a:xfrm>
          <a:custGeom>
            <a:avLst/>
            <a:gdLst>
              <a:gd name="T0" fmla="*/ 2147483647 w 125"/>
              <a:gd name="T1" fmla="*/ 2147483647 h 123"/>
              <a:gd name="T2" fmla="*/ 2147483647 w 125"/>
              <a:gd name="T3" fmla="*/ 2147483647 h 123"/>
              <a:gd name="T4" fmla="*/ 2147483647 w 125"/>
              <a:gd name="T5" fmla="*/ 2147483647 h 123"/>
              <a:gd name="T6" fmla="*/ 2147483647 w 125"/>
              <a:gd name="T7" fmla="*/ 2147483647 h 123"/>
              <a:gd name="T8" fmla="*/ 2147483647 w 125"/>
              <a:gd name="T9" fmla="*/ 0 h 123"/>
              <a:gd name="T10" fmla="*/ 2147483647 w 125"/>
              <a:gd name="T11" fmla="*/ 2147483647 h 123"/>
              <a:gd name="T12" fmla="*/ 2147483647 w 125"/>
              <a:gd name="T13" fmla="*/ 2147483647 h 123"/>
              <a:gd name="T14" fmla="*/ 2147483647 w 125"/>
              <a:gd name="T15" fmla="*/ 2147483647 h 123"/>
              <a:gd name="T16" fmla="*/ 0 w 125"/>
              <a:gd name="T17" fmla="*/ 2147483647 h 123"/>
              <a:gd name="T18" fmla="*/ 2147483647 w 125"/>
              <a:gd name="T19" fmla="*/ 2147483647 h 123"/>
              <a:gd name="T20" fmla="*/ 2147483647 w 125"/>
              <a:gd name="T21" fmla="*/ 2147483647 h 123"/>
              <a:gd name="T22" fmla="*/ 2147483647 w 125"/>
              <a:gd name="T23" fmla="*/ 2147483647 h 123"/>
              <a:gd name="T24" fmla="*/ 2147483647 w 125"/>
              <a:gd name="T25" fmla="*/ 2147483647 h 123"/>
              <a:gd name="T26" fmla="*/ 2147483647 w 125"/>
              <a:gd name="T27" fmla="*/ 2147483647 h 123"/>
              <a:gd name="T28" fmla="*/ 2147483647 w 125"/>
              <a:gd name="T29" fmla="*/ 2147483647 h 123"/>
              <a:gd name="T30" fmla="*/ 2147483647 w 125"/>
              <a:gd name="T31" fmla="*/ 2147483647 h 123"/>
              <a:gd name="T32" fmla="*/ 2147483647 w 125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5"/>
              <a:gd name="T52" fmla="*/ 0 h 123"/>
              <a:gd name="T53" fmla="*/ 125 w 125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5" h="123">
                <a:moveTo>
                  <a:pt x="125" y="61"/>
                </a:moveTo>
                <a:lnTo>
                  <a:pt x="119" y="37"/>
                </a:lnTo>
                <a:lnTo>
                  <a:pt x="105" y="18"/>
                </a:lnTo>
                <a:lnTo>
                  <a:pt x="86" y="5"/>
                </a:lnTo>
                <a:lnTo>
                  <a:pt x="63" y="0"/>
                </a:lnTo>
                <a:lnTo>
                  <a:pt x="39" y="5"/>
                </a:lnTo>
                <a:lnTo>
                  <a:pt x="20" y="18"/>
                </a:lnTo>
                <a:lnTo>
                  <a:pt x="6" y="37"/>
                </a:lnTo>
                <a:lnTo>
                  <a:pt x="0" y="61"/>
                </a:lnTo>
                <a:lnTo>
                  <a:pt x="6" y="86"/>
                </a:lnTo>
                <a:lnTo>
                  <a:pt x="20" y="105"/>
                </a:lnTo>
                <a:lnTo>
                  <a:pt x="39" y="118"/>
                </a:lnTo>
                <a:lnTo>
                  <a:pt x="63" y="123"/>
                </a:lnTo>
                <a:lnTo>
                  <a:pt x="86" y="118"/>
                </a:lnTo>
                <a:lnTo>
                  <a:pt x="105" y="105"/>
                </a:lnTo>
                <a:lnTo>
                  <a:pt x="119" y="86"/>
                </a:lnTo>
                <a:lnTo>
                  <a:pt x="125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8" name="Line 97"/>
          <p:cNvSpPr>
            <a:spLocks noChangeShapeType="1"/>
          </p:cNvSpPr>
          <p:nvPr/>
        </p:nvSpPr>
        <p:spPr bwMode="auto">
          <a:xfrm>
            <a:off x="3790950" y="4337050"/>
            <a:ext cx="4333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9" name="Freeform 98"/>
          <p:cNvSpPr>
            <a:spLocks/>
          </p:cNvSpPr>
          <p:nvPr/>
        </p:nvSpPr>
        <p:spPr bwMode="auto">
          <a:xfrm>
            <a:off x="4121150" y="4310063"/>
            <a:ext cx="103188" cy="52387"/>
          </a:xfrm>
          <a:custGeom>
            <a:avLst/>
            <a:gdLst>
              <a:gd name="T0" fmla="*/ 0 w 54"/>
              <a:gd name="T1" fmla="*/ 0 h 28"/>
              <a:gd name="T2" fmla="*/ 2147483647 w 54"/>
              <a:gd name="T3" fmla="*/ 2147483647 h 28"/>
              <a:gd name="T4" fmla="*/ 0 w 54"/>
              <a:gd name="T5" fmla="*/ 2147483647 h 28"/>
              <a:gd name="T6" fmla="*/ 0 60000 65536"/>
              <a:gd name="T7" fmla="*/ 0 60000 65536"/>
              <a:gd name="T8" fmla="*/ 0 60000 65536"/>
              <a:gd name="T9" fmla="*/ 0 w 54"/>
              <a:gd name="T10" fmla="*/ 0 h 28"/>
              <a:gd name="T11" fmla="*/ 54 w 54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28">
                <a:moveTo>
                  <a:pt x="0" y="0"/>
                </a:moveTo>
                <a:lnTo>
                  <a:pt x="54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0" name="Line 99"/>
          <p:cNvSpPr>
            <a:spLocks noChangeShapeType="1"/>
          </p:cNvSpPr>
          <p:nvPr/>
        </p:nvSpPr>
        <p:spPr bwMode="auto">
          <a:xfrm>
            <a:off x="4446588" y="4327525"/>
            <a:ext cx="39211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1" name="Freeform 100"/>
          <p:cNvSpPr>
            <a:spLocks/>
          </p:cNvSpPr>
          <p:nvPr/>
        </p:nvSpPr>
        <p:spPr bwMode="auto">
          <a:xfrm>
            <a:off x="4733925" y="4300538"/>
            <a:ext cx="104775" cy="52387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2" name="Freeform 101"/>
          <p:cNvSpPr>
            <a:spLocks noEditPoints="1"/>
          </p:cNvSpPr>
          <p:nvPr/>
        </p:nvSpPr>
        <p:spPr bwMode="auto">
          <a:xfrm>
            <a:off x="3917950" y="4181475"/>
            <a:ext cx="114300" cy="120650"/>
          </a:xfrm>
          <a:custGeom>
            <a:avLst/>
            <a:gdLst>
              <a:gd name="T0" fmla="*/ 2147483647 w 60"/>
              <a:gd name="T1" fmla="*/ 2147483647 h 64"/>
              <a:gd name="T2" fmla="*/ 2147483647 w 60"/>
              <a:gd name="T3" fmla="*/ 2147483647 h 64"/>
              <a:gd name="T4" fmla="*/ 2147483647 w 60"/>
              <a:gd name="T5" fmla="*/ 2147483647 h 64"/>
              <a:gd name="T6" fmla="*/ 2147483647 w 60"/>
              <a:gd name="T7" fmla="*/ 2147483647 h 64"/>
              <a:gd name="T8" fmla="*/ 2147483647 w 60"/>
              <a:gd name="T9" fmla="*/ 2147483647 h 64"/>
              <a:gd name="T10" fmla="*/ 2147483647 w 60"/>
              <a:gd name="T11" fmla="*/ 2147483647 h 64"/>
              <a:gd name="T12" fmla="*/ 2147483647 w 60"/>
              <a:gd name="T13" fmla="*/ 2147483647 h 64"/>
              <a:gd name="T14" fmla="*/ 2147483647 w 60"/>
              <a:gd name="T15" fmla="*/ 2147483647 h 64"/>
              <a:gd name="T16" fmla="*/ 2147483647 w 60"/>
              <a:gd name="T17" fmla="*/ 2147483647 h 64"/>
              <a:gd name="T18" fmla="*/ 2147483647 w 60"/>
              <a:gd name="T19" fmla="*/ 2147483647 h 64"/>
              <a:gd name="T20" fmla="*/ 2147483647 w 60"/>
              <a:gd name="T21" fmla="*/ 2147483647 h 64"/>
              <a:gd name="T22" fmla="*/ 2147483647 w 60"/>
              <a:gd name="T23" fmla="*/ 2147483647 h 64"/>
              <a:gd name="T24" fmla="*/ 2147483647 w 60"/>
              <a:gd name="T25" fmla="*/ 2147483647 h 64"/>
              <a:gd name="T26" fmla="*/ 2147483647 w 60"/>
              <a:gd name="T27" fmla="*/ 2147483647 h 64"/>
              <a:gd name="T28" fmla="*/ 0 w 60"/>
              <a:gd name="T29" fmla="*/ 2147483647 h 64"/>
              <a:gd name="T30" fmla="*/ 2147483647 w 60"/>
              <a:gd name="T31" fmla="*/ 2147483647 h 64"/>
              <a:gd name="T32" fmla="*/ 2147483647 w 60"/>
              <a:gd name="T33" fmla="*/ 2147483647 h 64"/>
              <a:gd name="T34" fmla="*/ 2147483647 w 60"/>
              <a:gd name="T35" fmla="*/ 2147483647 h 64"/>
              <a:gd name="T36" fmla="*/ 2147483647 w 60"/>
              <a:gd name="T37" fmla="*/ 2147483647 h 64"/>
              <a:gd name="T38" fmla="*/ 2147483647 w 60"/>
              <a:gd name="T39" fmla="*/ 0 h 64"/>
              <a:gd name="T40" fmla="*/ 2147483647 w 60"/>
              <a:gd name="T41" fmla="*/ 0 h 64"/>
              <a:gd name="T42" fmla="*/ 2147483647 w 60"/>
              <a:gd name="T43" fmla="*/ 0 h 64"/>
              <a:gd name="T44" fmla="*/ 2147483647 w 60"/>
              <a:gd name="T45" fmla="*/ 2147483647 h 64"/>
              <a:gd name="T46" fmla="*/ 2147483647 w 60"/>
              <a:gd name="T47" fmla="*/ 2147483647 h 64"/>
              <a:gd name="T48" fmla="*/ 2147483647 w 60"/>
              <a:gd name="T49" fmla="*/ 2147483647 h 64"/>
              <a:gd name="T50" fmla="*/ 2147483647 w 60"/>
              <a:gd name="T51" fmla="*/ 2147483647 h 64"/>
              <a:gd name="T52" fmla="*/ 2147483647 w 60"/>
              <a:gd name="T53" fmla="*/ 2147483647 h 64"/>
              <a:gd name="T54" fmla="*/ 2147483647 w 60"/>
              <a:gd name="T55" fmla="*/ 2147483647 h 64"/>
              <a:gd name="T56" fmla="*/ 2147483647 w 60"/>
              <a:gd name="T57" fmla="*/ 2147483647 h 64"/>
              <a:gd name="T58" fmla="*/ 2147483647 w 60"/>
              <a:gd name="T59" fmla="*/ 2147483647 h 64"/>
              <a:gd name="T60" fmla="*/ 2147483647 w 60"/>
              <a:gd name="T61" fmla="*/ 2147483647 h 64"/>
              <a:gd name="T62" fmla="*/ 2147483647 w 60"/>
              <a:gd name="T63" fmla="*/ 2147483647 h 64"/>
              <a:gd name="T64" fmla="*/ 2147483647 w 60"/>
              <a:gd name="T65" fmla="*/ 2147483647 h 64"/>
              <a:gd name="T66" fmla="*/ 2147483647 w 60"/>
              <a:gd name="T67" fmla="*/ 2147483647 h 64"/>
              <a:gd name="T68" fmla="*/ 2147483647 w 60"/>
              <a:gd name="T69" fmla="*/ 2147483647 h 64"/>
              <a:gd name="T70" fmla="*/ 2147483647 w 60"/>
              <a:gd name="T71" fmla="*/ 2147483647 h 64"/>
              <a:gd name="T72" fmla="*/ 2147483647 w 60"/>
              <a:gd name="T73" fmla="*/ 2147483647 h 64"/>
              <a:gd name="T74" fmla="*/ 2147483647 w 60"/>
              <a:gd name="T75" fmla="*/ 2147483647 h 64"/>
              <a:gd name="T76" fmla="*/ 2147483647 w 60"/>
              <a:gd name="T77" fmla="*/ 2147483647 h 64"/>
              <a:gd name="T78" fmla="*/ 2147483647 w 60"/>
              <a:gd name="T79" fmla="*/ 2147483647 h 64"/>
              <a:gd name="T80" fmla="*/ 2147483647 w 60"/>
              <a:gd name="T81" fmla="*/ 2147483647 h 64"/>
              <a:gd name="T82" fmla="*/ 2147483647 w 60"/>
              <a:gd name="T83" fmla="*/ 2147483647 h 64"/>
              <a:gd name="T84" fmla="*/ 2147483647 w 60"/>
              <a:gd name="T85" fmla="*/ 2147483647 h 64"/>
              <a:gd name="T86" fmla="*/ 2147483647 w 60"/>
              <a:gd name="T87" fmla="*/ 2147483647 h 64"/>
              <a:gd name="T88" fmla="*/ 2147483647 w 60"/>
              <a:gd name="T89" fmla="*/ 2147483647 h 64"/>
              <a:gd name="T90" fmla="*/ 2147483647 w 60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0"/>
              <a:gd name="T139" fmla="*/ 0 h 64"/>
              <a:gd name="T140" fmla="*/ 60 w 60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0" h="64">
                <a:moveTo>
                  <a:pt x="42" y="43"/>
                </a:moveTo>
                <a:lnTo>
                  <a:pt x="58" y="45"/>
                </a:lnTo>
                <a:lnTo>
                  <a:pt x="54" y="50"/>
                </a:lnTo>
                <a:lnTo>
                  <a:pt x="53" y="56"/>
                </a:lnTo>
                <a:lnTo>
                  <a:pt x="47" y="59"/>
                </a:lnTo>
                <a:lnTo>
                  <a:pt x="42" y="63"/>
                </a:lnTo>
                <a:lnTo>
                  <a:pt x="37" y="64"/>
                </a:lnTo>
                <a:lnTo>
                  <a:pt x="30" y="64"/>
                </a:lnTo>
                <a:lnTo>
                  <a:pt x="23" y="63"/>
                </a:lnTo>
                <a:lnTo>
                  <a:pt x="16" y="61"/>
                </a:lnTo>
                <a:lnTo>
                  <a:pt x="11" y="57"/>
                </a:lnTo>
                <a:lnTo>
                  <a:pt x="7" y="54"/>
                </a:lnTo>
                <a:lnTo>
                  <a:pt x="4" y="47"/>
                </a:lnTo>
                <a:lnTo>
                  <a:pt x="2" y="40"/>
                </a:lnTo>
                <a:lnTo>
                  <a:pt x="0" y="33"/>
                </a:lnTo>
                <a:lnTo>
                  <a:pt x="2" y="22"/>
                </a:lnTo>
                <a:lnTo>
                  <a:pt x="4" y="15"/>
                </a:lnTo>
                <a:lnTo>
                  <a:pt x="9" y="8"/>
                </a:lnTo>
                <a:lnTo>
                  <a:pt x="14" y="3"/>
                </a:lnTo>
                <a:lnTo>
                  <a:pt x="21" y="0"/>
                </a:lnTo>
                <a:lnTo>
                  <a:pt x="30" y="0"/>
                </a:lnTo>
                <a:lnTo>
                  <a:pt x="37" y="0"/>
                </a:lnTo>
                <a:lnTo>
                  <a:pt x="46" y="3"/>
                </a:lnTo>
                <a:lnTo>
                  <a:pt x="51" y="8"/>
                </a:lnTo>
                <a:lnTo>
                  <a:pt x="58" y="21"/>
                </a:lnTo>
                <a:lnTo>
                  <a:pt x="60" y="36"/>
                </a:lnTo>
                <a:lnTo>
                  <a:pt x="16" y="36"/>
                </a:lnTo>
                <a:lnTo>
                  <a:pt x="18" y="43"/>
                </a:lnTo>
                <a:lnTo>
                  <a:pt x="21" y="49"/>
                </a:lnTo>
                <a:lnTo>
                  <a:pt x="25" y="50"/>
                </a:lnTo>
                <a:lnTo>
                  <a:pt x="30" y="52"/>
                </a:lnTo>
                <a:lnTo>
                  <a:pt x="33" y="50"/>
                </a:lnTo>
                <a:lnTo>
                  <a:pt x="37" y="50"/>
                </a:lnTo>
                <a:lnTo>
                  <a:pt x="40" y="47"/>
                </a:lnTo>
                <a:lnTo>
                  <a:pt x="42" y="43"/>
                </a:lnTo>
                <a:close/>
                <a:moveTo>
                  <a:pt x="42" y="28"/>
                </a:moveTo>
                <a:lnTo>
                  <a:pt x="42" y="22"/>
                </a:lnTo>
                <a:lnTo>
                  <a:pt x="40" y="19"/>
                </a:lnTo>
                <a:lnTo>
                  <a:pt x="39" y="15"/>
                </a:lnTo>
                <a:lnTo>
                  <a:pt x="35" y="14"/>
                </a:lnTo>
                <a:lnTo>
                  <a:pt x="30" y="12"/>
                </a:lnTo>
                <a:lnTo>
                  <a:pt x="25" y="14"/>
                </a:lnTo>
                <a:lnTo>
                  <a:pt x="21" y="15"/>
                </a:lnTo>
                <a:lnTo>
                  <a:pt x="18" y="21"/>
                </a:lnTo>
                <a:lnTo>
                  <a:pt x="18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3" name="Freeform 102"/>
          <p:cNvSpPr>
            <a:spLocks noEditPoints="1"/>
          </p:cNvSpPr>
          <p:nvPr/>
        </p:nvSpPr>
        <p:spPr bwMode="auto">
          <a:xfrm>
            <a:off x="4581525" y="4181475"/>
            <a:ext cx="107950" cy="120650"/>
          </a:xfrm>
          <a:custGeom>
            <a:avLst/>
            <a:gdLst>
              <a:gd name="T0" fmla="*/ 2147483647 w 57"/>
              <a:gd name="T1" fmla="*/ 2147483647 h 64"/>
              <a:gd name="T2" fmla="*/ 2147483647 w 57"/>
              <a:gd name="T3" fmla="*/ 2147483647 h 64"/>
              <a:gd name="T4" fmla="*/ 2147483647 w 57"/>
              <a:gd name="T5" fmla="*/ 2147483647 h 64"/>
              <a:gd name="T6" fmla="*/ 2147483647 w 57"/>
              <a:gd name="T7" fmla="*/ 2147483647 h 64"/>
              <a:gd name="T8" fmla="*/ 2147483647 w 57"/>
              <a:gd name="T9" fmla="*/ 2147483647 h 64"/>
              <a:gd name="T10" fmla="*/ 2147483647 w 57"/>
              <a:gd name="T11" fmla="*/ 2147483647 h 64"/>
              <a:gd name="T12" fmla="*/ 2147483647 w 57"/>
              <a:gd name="T13" fmla="*/ 2147483647 h 64"/>
              <a:gd name="T14" fmla="*/ 2147483647 w 57"/>
              <a:gd name="T15" fmla="*/ 2147483647 h 64"/>
              <a:gd name="T16" fmla="*/ 2147483647 w 57"/>
              <a:gd name="T17" fmla="*/ 2147483647 h 64"/>
              <a:gd name="T18" fmla="*/ 2147483647 w 57"/>
              <a:gd name="T19" fmla="*/ 2147483647 h 64"/>
              <a:gd name="T20" fmla="*/ 2147483647 w 57"/>
              <a:gd name="T21" fmla="*/ 2147483647 h 64"/>
              <a:gd name="T22" fmla="*/ 2147483647 w 57"/>
              <a:gd name="T23" fmla="*/ 2147483647 h 64"/>
              <a:gd name="T24" fmla="*/ 2147483647 w 57"/>
              <a:gd name="T25" fmla="*/ 2147483647 h 64"/>
              <a:gd name="T26" fmla="*/ 0 w 57"/>
              <a:gd name="T27" fmla="*/ 2147483647 h 64"/>
              <a:gd name="T28" fmla="*/ 0 w 57"/>
              <a:gd name="T29" fmla="*/ 2147483647 h 64"/>
              <a:gd name="T30" fmla="*/ 0 w 57"/>
              <a:gd name="T31" fmla="*/ 2147483647 h 64"/>
              <a:gd name="T32" fmla="*/ 2147483647 w 57"/>
              <a:gd name="T33" fmla="*/ 2147483647 h 64"/>
              <a:gd name="T34" fmla="*/ 2147483647 w 57"/>
              <a:gd name="T35" fmla="*/ 2147483647 h 64"/>
              <a:gd name="T36" fmla="*/ 2147483647 w 57"/>
              <a:gd name="T37" fmla="*/ 2147483647 h 64"/>
              <a:gd name="T38" fmla="*/ 2147483647 w 57"/>
              <a:gd name="T39" fmla="*/ 0 h 64"/>
              <a:gd name="T40" fmla="*/ 2147483647 w 57"/>
              <a:gd name="T41" fmla="*/ 0 h 64"/>
              <a:gd name="T42" fmla="*/ 2147483647 w 57"/>
              <a:gd name="T43" fmla="*/ 0 h 64"/>
              <a:gd name="T44" fmla="*/ 2147483647 w 57"/>
              <a:gd name="T45" fmla="*/ 2147483647 h 64"/>
              <a:gd name="T46" fmla="*/ 2147483647 w 57"/>
              <a:gd name="T47" fmla="*/ 2147483647 h 64"/>
              <a:gd name="T48" fmla="*/ 2147483647 w 57"/>
              <a:gd name="T49" fmla="*/ 2147483647 h 64"/>
              <a:gd name="T50" fmla="*/ 2147483647 w 57"/>
              <a:gd name="T51" fmla="*/ 2147483647 h 64"/>
              <a:gd name="T52" fmla="*/ 2147483647 w 57"/>
              <a:gd name="T53" fmla="*/ 2147483647 h 64"/>
              <a:gd name="T54" fmla="*/ 2147483647 w 57"/>
              <a:gd name="T55" fmla="*/ 2147483647 h 64"/>
              <a:gd name="T56" fmla="*/ 2147483647 w 57"/>
              <a:gd name="T57" fmla="*/ 2147483647 h 64"/>
              <a:gd name="T58" fmla="*/ 2147483647 w 57"/>
              <a:gd name="T59" fmla="*/ 2147483647 h 64"/>
              <a:gd name="T60" fmla="*/ 2147483647 w 57"/>
              <a:gd name="T61" fmla="*/ 2147483647 h 64"/>
              <a:gd name="T62" fmla="*/ 2147483647 w 57"/>
              <a:gd name="T63" fmla="*/ 2147483647 h 64"/>
              <a:gd name="T64" fmla="*/ 2147483647 w 57"/>
              <a:gd name="T65" fmla="*/ 2147483647 h 64"/>
              <a:gd name="T66" fmla="*/ 2147483647 w 57"/>
              <a:gd name="T67" fmla="*/ 2147483647 h 64"/>
              <a:gd name="T68" fmla="*/ 2147483647 w 57"/>
              <a:gd name="T69" fmla="*/ 2147483647 h 64"/>
              <a:gd name="T70" fmla="*/ 2147483647 w 57"/>
              <a:gd name="T71" fmla="*/ 2147483647 h 64"/>
              <a:gd name="T72" fmla="*/ 2147483647 w 57"/>
              <a:gd name="T73" fmla="*/ 2147483647 h 64"/>
              <a:gd name="T74" fmla="*/ 2147483647 w 57"/>
              <a:gd name="T75" fmla="*/ 2147483647 h 64"/>
              <a:gd name="T76" fmla="*/ 2147483647 w 57"/>
              <a:gd name="T77" fmla="*/ 2147483647 h 64"/>
              <a:gd name="T78" fmla="*/ 2147483647 w 57"/>
              <a:gd name="T79" fmla="*/ 2147483647 h 64"/>
              <a:gd name="T80" fmla="*/ 2147483647 w 57"/>
              <a:gd name="T81" fmla="*/ 2147483647 h 64"/>
              <a:gd name="T82" fmla="*/ 2147483647 w 57"/>
              <a:gd name="T83" fmla="*/ 2147483647 h 64"/>
              <a:gd name="T84" fmla="*/ 2147483647 w 57"/>
              <a:gd name="T85" fmla="*/ 2147483647 h 64"/>
              <a:gd name="T86" fmla="*/ 2147483647 w 57"/>
              <a:gd name="T87" fmla="*/ 2147483647 h 64"/>
              <a:gd name="T88" fmla="*/ 2147483647 w 57"/>
              <a:gd name="T89" fmla="*/ 2147483647 h 64"/>
              <a:gd name="T90" fmla="*/ 2147483647 w 57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7"/>
              <a:gd name="T139" fmla="*/ 0 h 64"/>
              <a:gd name="T140" fmla="*/ 57 w 57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7" h="64">
                <a:moveTo>
                  <a:pt x="40" y="43"/>
                </a:moveTo>
                <a:lnTo>
                  <a:pt x="56" y="45"/>
                </a:lnTo>
                <a:lnTo>
                  <a:pt x="54" y="50"/>
                </a:lnTo>
                <a:lnTo>
                  <a:pt x="50" y="56"/>
                </a:lnTo>
                <a:lnTo>
                  <a:pt x="47" y="59"/>
                </a:lnTo>
                <a:lnTo>
                  <a:pt x="42" y="63"/>
                </a:lnTo>
                <a:lnTo>
                  <a:pt x="36" y="64"/>
                </a:lnTo>
                <a:lnTo>
                  <a:pt x="29" y="64"/>
                </a:lnTo>
                <a:lnTo>
                  <a:pt x="21" y="63"/>
                </a:lnTo>
                <a:lnTo>
                  <a:pt x="15" y="61"/>
                </a:lnTo>
                <a:lnTo>
                  <a:pt x="10" y="57"/>
                </a:lnTo>
                <a:lnTo>
                  <a:pt x="5" y="54"/>
                </a:lnTo>
                <a:lnTo>
                  <a:pt x="1" y="47"/>
                </a:lnTo>
                <a:lnTo>
                  <a:pt x="0" y="40"/>
                </a:lnTo>
                <a:lnTo>
                  <a:pt x="0" y="33"/>
                </a:lnTo>
                <a:lnTo>
                  <a:pt x="0" y="22"/>
                </a:lnTo>
                <a:lnTo>
                  <a:pt x="3" y="15"/>
                </a:lnTo>
                <a:lnTo>
                  <a:pt x="7" y="8"/>
                </a:lnTo>
                <a:lnTo>
                  <a:pt x="14" y="3"/>
                </a:lnTo>
                <a:lnTo>
                  <a:pt x="21" y="0"/>
                </a:lnTo>
                <a:lnTo>
                  <a:pt x="28" y="0"/>
                </a:lnTo>
                <a:lnTo>
                  <a:pt x="36" y="0"/>
                </a:lnTo>
                <a:lnTo>
                  <a:pt x="43" y="3"/>
                </a:lnTo>
                <a:lnTo>
                  <a:pt x="50" y="8"/>
                </a:lnTo>
                <a:lnTo>
                  <a:pt x="56" y="21"/>
                </a:lnTo>
                <a:lnTo>
                  <a:pt x="57" y="36"/>
                </a:lnTo>
                <a:lnTo>
                  <a:pt x="15" y="36"/>
                </a:lnTo>
                <a:lnTo>
                  <a:pt x="15" y="43"/>
                </a:lnTo>
                <a:lnTo>
                  <a:pt x="19" y="49"/>
                </a:lnTo>
                <a:lnTo>
                  <a:pt x="24" y="50"/>
                </a:lnTo>
                <a:lnTo>
                  <a:pt x="29" y="52"/>
                </a:lnTo>
                <a:lnTo>
                  <a:pt x="33" y="50"/>
                </a:lnTo>
                <a:lnTo>
                  <a:pt x="36" y="50"/>
                </a:lnTo>
                <a:lnTo>
                  <a:pt x="38" y="47"/>
                </a:lnTo>
                <a:lnTo>
                  <a:pt x="40" y="43"/>
                </a:lnTo>
                <a:close/>
                <a:moveTo>
                  <a:pt x="42" y="28"/>
                </a:moveTo>
                <a:lnTo>
                  <a:pt x="40" y="22"/>
                </a:lnTo>
                <a:lnTo>
                  <a:pt x="40" y="19"/>
                </a:lnTo>
                <a:lnTo>
                  <a:pt x="38" y="15"/>
                </a:lnTo>
                <a:lnTo>
                  <a:pt x="33" y="14"/>
                </a:lnTo>
                <a:lnTo>
                  <a:pt x="28" y="12"/>
                </a:lnTo>
                <a:lnTo>
                  <a:pt x="22" y="14"/>
                </a:lnTo>
                <a:lnTo>
                  <a:pt x="19" y="15"/>
                </a:lnTo>
                <a:lnTo>
                  <a:pt x="15" y="21"/>
                </a:lnTo>
                <a:lnTo>
                  <a:pt x="15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4" name="Freeform 103"/>
          <p:cNvSpPr>
            <a:spLocks noEditPoints="1"/>
          </p:cNvSpPr>
          <p:nvPr/>
        </p:nvSpPr>
        <p:spPr bwMode="auto">
          <a:xfrm>
            <a:off x="5202238" y="4181475"/>
            <a:ext cx="115887" cy="165100"/>
          </a:xfrm>
          <a:custGeom>
            <a:avLst/>
            <a:gdLst>
              <a:gd name="T0" fmla="*/ 0 w 61"/>
              <a:gd name="T1" fmla="*/ 2147483647 h 87"/>
              <a:gd name="T2" fmla="*/ 2147483647 w 61"/>
              <a:gd name="T3" fmla="*/ 2147483647 h 87"/>
              <a:gd name="T4" fmla="*/ 2147483647 w 61"/>
              <a:gd name="T5" fmla="*/ 2147483647 h 87"/>
              <a:gd name="T6" fmla="*/ 2147483647 w 61"/>
              <a:gd name="T7" fmla="*/ 2147483647 h 87"/>
              <a:gd name="T8" fmla="*/ 2147483647 w 61"/>
              <a:gd name="T9" fmla="*/ 2147483647 h 87"/>
              <a:gd name="T10" fmla="*/ 2147483647 w 61"/>
              <a:gd name="T11" fmla="*/ 0 h 87"/>
              <a:gd name="T12" fmla="*/ 2147483647 w 61"/>
              <a:gd name="T13" fmla="*/ 0 h 87"/>
              <a:gd name="T14" fmla="*/ 2147483647 w 61"/>
              <a:gd name="T15" fmla="*/ 0 h 87"/>
              <a:gd name="T16" fmla="*/ 2147483647 w 61"/>
              <a:gd name="T17" fmla="*/ 2147483647 h 87"/>
              <a:gd name="T18" fmla="*/ 2147483647 w 61"/>
              <a:gd name="T19" fmla="*/ 2147483647 h 87"/>
              <a:gd name="T20" fmla="*/ 2147483647 w 61"/>
              <a:gd name="T21" fmla="*/ 2147483647 h 87"/>
              <a:gd name="T22" fmla="*/ 2147483647 w 61"/>
              <a:gd name="T23" fmla="*/ 2147483647 h 87"/>
              <a:gd name="T24" fmla="*/ 2147483647 w 61"/>
              <a:gd name="T25" fmla="*/ 2147483647 h 87"/>
              <a:gd name="T26" fmla="*/ 2147483647 w 61"/>
              <a:gd name="T27" fmla="*/ 2147483647 h 87"/>
              <a:gd name="T28" fmla="*/ 2147483647 w 61"/>
              <a:gd name="T29" fmla="*/ 2147483647 h 87"/>
              <a:gd name="T30" fmla="*/ 2147483647 w 61"/>
              <a:gd name="T31" fmla="*/ 2147483647 h 87"/>
              <a:gd name="T32" fmla="*/ 2147483647 w 61"/>
              <a:gd name="T33" fmla="*/ 2147483647 h 87"/>
              <a:gd name="T34" fmla="*/ 2147483647 w 61"/>
              <a:gd name="T35" fmla="*/ 2147483647 h 87"/>
              <a:gd name="T36" fmla="*/ 2147483647 w 61"/>
              <a:gd name="T37" fmla="*/ 2147483647 h 87"/>
              <a:gd name="T38" fmla="*/ 2147483647 w 61"/>
              <a:gd name="T39" fmla="*/ 2147483647 h 87"/>
              <a:gd name="T40" fmla="*/ 2147483647 w 61"/>
              <a:gd name="T41" fmla="*/ 2147483647 h 87"/>
              <a:gd name="T42" fmla="*/ 2147483647 w 61"/>
              <a:gd name="T43" fmla="*/ 2147483647 h 87"/>
              <a:gd name="T44" fmla="*/ 2147483647 w 61"/>
              <a:gd name="T45" fmla="*/ 2147483647 h 87"/>
              <a:gd name="T46" fmla="*/ 2147483647 w 61"/>
              <a:gd name="T47" fmla="*/ 2147483647 h 87"/>
              <a:gd name="T48" fmla="*/ 0 w 61"/>
              <a:gd name="T49" fmla="*/ 2147483647 h 87"/>
              <a:gd name="T50" fmla="*/ 0 w 61"/>
              <a:gd name="T51" fmla="*/ 2147483647 h 87"/>
              <a:gd name="T52" fmla="*/ 2147483647 w 61"/>
              <a:gd name="T53" fmla="*/ 2147483647 h 87"/>
              <a:gd name="T54" fmla="*/ 2147483647 w 61"/>
              <a:gd name="T55" fmla="*/ 2147483647 h 87"/>
              <a:gd name="T56" fmla="*/ 2147483647 w 61"/>
              <a:gd name="T57" fmla="*/ 2147483647 h 87"/>
              <a:gd name="T58" fmla="*/ 2147483647 w 61"/>
              <a:gd name="T59" fmla="*/ 2147483647 h 87"/>
              <a:gd name="T60" fmla="*/ 2147483647 w 61"/>
              <a:gd name="T61" fmla="*/ 2147483647 h 87"/>
              <a:gd name="T62" fmla="*/ 2147483647 w 61"/>
              <a:gd name="T63" fmla="*/ 2147483647 h 87"/>
              <a:gd name="T64" fmla="*/ 2147483647 w 61"/>
              <a:gd name="T65" fmla="*/ 2147483647 h 87"/>
              <a:gd name="T66" fmla="*/ 2147483647 w 61"/>
              <a:gd name="T67" fmla="*/ 2147483647 h 87"/>
              <a:gd name="T68" fmla="*/ 2147483647 w 61"/>
              <a:gd name="T69" fmla="*/ 2147483647 h 87"/>
              <a:gd name="T70" fmla="*/ 2147483647 w 61"/>
              <a:gd name="T71" fmla="*/ 2147483647 h 87"/>
              <a:gd name="T72" fmla="*/ 2147483647 w 61"/>
              <a:gd name="T73" fmla="*/ 2147483647 h 87"/>
              <a:gd name="T74" fmla="*/ 2147483647 w 61"/>
              <a:gd name="T75" fmla="*/ 2147483647 h 87"/>
              <a:gd name="T76" fmla="*/ 2147483647 w 61"/>
              <a:gd name="T77" fmla="*/ 2147483647 h 87"/>
              <a:gd name="T78" fmla="*/ 2147483647 w 61"/>
              <a:gd name="T79" fmla="*/ 2147483647 h 87"/>
              <a:gd name="T80" fmla="*/ 2147483647 w 61"/>
              <a:gd name="T81" fmla="*/ 2147483647 h 87"/>
              <a:gd name="T82" fmla="*/ 2147483647 w 61"/>
              <a:gd name="T83" fmla="*/ 2147483647 h 87"/>
              <a:gd name="T84" fmla="*/ 2147483647 w 61"/>
              <a:gd name="T85" fmla="*/ 2147483647 h 87"/>
              <a:gd name="T86" fmla="*/ 2147483647 w 61"/>
              <a:gd name="T87" fmla="*/ 2147483647 h 87"/>
              <a:gd name="T88" fmla="*/ 2147483647 w 61"/>
              <a:gd name="T89" fmla="*/ 2147483647 h 87"/>
              <a:gd name="T90" fmla="*/ 2147483647 w 61"/>
              <a:gd name="T91" fmla="*/ 2147483647 h 87"/>
              <a:gd name="T92" fmla="*/ 2147483647 w 61"/>
              <a:gd name="T93" fmla="*/ 2147483647 h 8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1"/>
              <a:gd name="T142" fmla="*/ 0 h 87"/>
              <a:gd name="T143" fmla="*/ 61 w 61"/>
              <a:gd name="T144" fmla="*/ 87 h 8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1" h="87">
                <a:moveTo>
                  <a:pt x="0" y="1"/>
                </a:moveTo>
                <a:lnTo>
                  <a:pt x="18" y="1"/>
                </a:lnTo>
                <a:lnTo>
                  <a:pt x="18" y="10"/>
                </a:lnTo>
                <a:lnTo>
                  <a:pt x="19" y="5"/>
                </a:lnTo>
                <a:lnTo>
                  <a:pt x="25" y="3"/>
                </a:lnTo>
                <a:lnTo>
                  <a:pt x="30" y="0"/>
                </a:lnTo>
                <a:lnTo>
                  <a:pt x="35" y="0"/>
                </a:lnTo>
                <a:lnTo>
                  <a:pt x="42" y="0"/>
                </a:lnTo>
                <a:lnTo>
                  <a:pt x="49" y="3"/>
                </a:lnTo>
                <a:lnTo>
                  <a:pt x="54" y="8"/>
                </a:lnTo>
                <a:lnTo>
                  <a:pt x="58" y="14"/>
                </a:lnTo>
                <a:lnTo>
                  <a:pt x="61" y="22"/>
                </a:lnTo>
                <a:lnTo>
                  <a:pt x="61" y="31"/>
                </a:lnTo>
                <a:lnTo>
                  <a:pt x="61" y="42"/>
                </a:lnTo>
                <a:lnTo>
                  <a:pt x="58" y="49"/>
                </a:lnTo>
                <a:lnTo>
                  <a:pt x="54" y="56"/>
                </a:lnTo>
                <a:lnTo>
                  <a:pt x="49" y="61"/>
                </a:lnTo>
                <a:lnTo>
                  <a:pt x="42" y="63"/>
                </a:lnTo>
                <a:lnTo>
                  <a:pt x="35" y="64"/>
                </a:lnTo>
                <a:lnTo>
                  <a:pt x="30" y="64"/>
                </a:lnTo>
                <a:lnTo>
                  <a:pt x="26" y="63"/>
                </a:lnTo>
                <a:lnTo>
                  <a:pt x="21" y="59"/>
                </a:lnTo>
                <a:lnTo>
                  <a:pt x="18" y="56"/>
                </a:lnTo>
                <a:lnTo>
                  <a:pt x="18" y="87"/>
                </a:lnTo>
                <a:lnTo>
                  <a:pt x="0" y="87"/>
                </a:lnTo>
                <a:lnTo>
                  <a:pt x="0" y="1"/>
                </a:lnTo>
                <a:close/>
                <a:moveTo>
                  <a:pt x="18" y="31"/>
                </a:moveTo>
                <a:lnTo>
                  <a:pt x="18" y="36"/>
                </a:lnTo>
                <a:lnTo>
                  <a:pt x="19" y="43"/>
                </a:lnTo>
                <a:lnTo>
                  <a:pt x="21" y="47"/>
                </a:lnTo>
                <a:lnTo>
                  <a:pt x="26" y="50"/>
                </a:lnTo>
                <a:lnTo>
                  <a:pt x="32" y="52"/>
                </a:lnTo>
                <a:lnTo>
                  <a:pt x="37" y="50"/>
                </a:lnTo>
                <a:lnTo>
                  <a:pt x="42" y="47"/>
                </a:lnTo>
                <a:lnTo>
                  <a:pt x="44" y="43"/>
                </a:lnTo>
                <a:lnTo>
                  <a:pt x="46" y="38"/>
                </a:lnTo>
                <a:lnTo>
                  <a:pt x="46" y="31"/>
                </a:lnTo>
                <a:lnTo>
                  <a:pt x="46" y="26"/>
                </a:lnTo>
                <a:lnTo>
                  <a:pt x="44" y="21"/>
                </a:lnTo>
                <a:lnTo>
                  <a:pt x="42" y="17"/>
                </a:lnTo>
                <a:lnTo>
                  <a:pt x="37" y="14"/>
                </a:lnTo>
                <a:lnTo>
                  <a:pt x="32" y="12"/>
                </a:lnTo>
                <a:lnTo>
                  <a:pt x="26" y="14"/>
                </a:lnTo>
                <a:lnTo>
                  <a:pt x="21" y="17"/>
                </a:lnTo>
                <a:lnTo>
                  <a:pt x="19" y="21"/>
                </a:lnTo>
                <a:lnTo>
                  <a:pt x="18" y="26"/>
                </a:lnTo>
                <a:lnTo>
                  <a:pt x="18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5" name="Freeform 104"/>
          <p:cNvSpPr>
            <a:spLocks/>
          </p:cNvSpPr>
          <p:nvPr/>
        </p:nvSpPr>
        <p:spPr bwMode="auto">
          <a:xfrm>
            <a:off x="5073650" y="4049713"/>
            <a:ext cx="774700" cy="287337"/>
          </a:xfrm>
          <a:custGeom>
            <a:avLst/>
            <a:gdLst>
              <a:gd name="T0" fmla="*/ 0 w 408"/>
              <a:gd name="T1" fmla="*/ 2147483647 h 151"/>
              <a:gd name="T2" fmla="*/ 2147483647 w 408"/>
              <a:gd name="T3" fmla="*/ 2147483647 h 151"/>
              <a:gd name="T4" fmla="*/ 2147483647 w 408"/>
              <a:gd name="T5" fmla="*/ 2147483647 h 151"/>
              <a:gd name="T6" fmla="*/ 2147483647 w 408"/>
              <a:gd name="T7" fmla="*/ 2147483647 h 151"/>
              <a:gd name="T8" fmla="*/ 2147483647 w 408"/>
              <a:gd name="T9" fmla="*/ 2147483647 h 151"/>
              <a:gd name="T10" fmla="*/ 2147483647 w 408"/>
              <a:gd name="T11" fmla="*/ 2147483647 h 151"/>
              <a:gd name="T12" fmla="*/ 2147483647 w 408"/>
              <a:gd name="T13" fmla="*/ 2147483647 h 151"/>
              <a:gd name="T14" fmla="*/ 2147483647 w 408"/>
              <a:gd name="T15" fmla="*/ 2147483647 h 151"/>
              <a:gd name="T16" fmla="*/ 2147483647 w 408"/>
              <a:gd name="T17" fmla="*/ 2147483647 h 151"/>
              <a:gd name="T18" fmla="*/ 2147483647 w 408"/>
              <a:gd name="T19" fmla="*/ 2147483647 h 151"/>
              <a:gd name="T20" fmla="*/ 2147483647 w 408"/>
              <a:gd name="T21" fmla="*/ 2147483647 h 151"/>
              <a:gd name="T22" fmla="*/ 2147483647 w 408"/>
              <a:gd name="T23" fmla="*/ 2147483647 h 151"/>
              <a:gd name="T24" fmla="*/ 2147483647 w 408"/>
              <a:gd name="T25" fmla="*/ 2147483647 h 151"/>
              <a:gd name="T26" fmla="*/ 2147483647 w 408"/>
              <a:gd name="T27" fmla="*/ 2147483647 h 151"/>
              <a:gd name="T28" fmla="*/ 2147483647 w 408"/>
              <a:gd name="T29" fmla="*/ 2147483647 h 151"/>
              <a:gd name="T30" fmla="*/ 2147483647 w 408"/>
              <a:gd name="T31" fmla="*/ 2147483647 h 151"/>
              <a:gd name="T32" fmla="*/ 2147483647 w 408"/>
              <a:gd name="T33" fmla="*/ 2147483647 h 151"/>
              <a:gd name="T34" fmla="*/ 2147483647 w 408"/>
              <a:gd name="T35" fmla="*/ 2147483647 h 151"/>
              <a:gd name="T36" fmla="*/ 2147483647 w 408"/>
              <a:gd name="T37" fmla="*/ 2147483647 h 151"/>
              <a:gd name="T38" fmla="*/ 2147483647 w 408"/>
              <a:gd name="T39" fmla="*/ 2147483647 h 151"/>
              <a:gd name="T40" fmla="*/ 2147483647 w 408"/>
              <a:gd name="T41" fmla="*/ 2147483647 h 151"/>
              <a:gd name="T42" fmla="*/ 2147483647 w 408"/>
              <a:gd name="T43" fmla="*/ 0 h 151"/>
              <a:gd name="T44" fmla="*/ 2147483647 w 408"/>
              <a:gd name="T45" fmla="*/ 0 h 151"/>
              <a:gd name="T46" fmla="*/ 2147483647 w 408"/>
              <a:gd name="T47" fmla="*/ 0 h 151"/>
              <a:gd name="T48" fmla="*/ 2147483647 w 408"/>
              <a:gd name="T49" fmla="*/ 0 h 1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08"/>
              <a:gd name="T76" fmla="*/ 0 h 151"/>
              <a:gd name="T77" fmla="*/ 408 w 408"/>
              <a:gd name="T78" fmla="*/ 151 h 1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08" h="151">
                <a:moveTo>
                  <a:pt x="0" y="151"/>
                </a:moveTo>
                <a:lnTo>
                  <a:pt x="2" y="151"/>
                </a:lnTo>
                <a:lnTo>
                  <a:pt x="3" y="151"/>
                </a:lnTo>
                <a:lnTo>
                  <a:pt x="10" y="149"/>
                </a:lnTo>
                <a:lnTo>
                  <a:pt x="26" y="149"/>
                </a:lnTo>
                <a:lnTo>
                  <a:pt x="49" y="146"/>
                </a:lnTo>
                <a:lnTo>
                  <a:pt x="84" y="142"/>
                </a:lnTo>
                <a:lnTo>
                  <a:pt x="126" y="139"/>
                </a:lnTo>
                <a:lnTo>
                  <a:pt x="171" y="130"/>
                </a:lnTo>
                <a:lnTo>
                  <a:pt x="219" y="121"/>
                </a:lnTo>
                <a:lnTo>
                  <a:pt x="262" y="107"/>
                </a:lnTo>
                <a:lnTo>
                  <a:pt x="299" y="91"/>
                </a:lnTo>
                <a:lnTo>
                  <a:pt x="331" y="72"/>
                </a:lnTo>
                <a:lnTo>
                  <a:pt x="355" y="53"/>
                </a:lnTo>
                <a:lnTo>
                  <a:pt x="375" y="35"/>
                </a:lnTo>
                <a:lnTo>
                  <a:pt x="389" y="21"/>
                </a:lnTo>
                <a:lnTo>
                  <a:pt x="394" y="14"/>
                </a:lnTo>
                <a:lnTo>
                  <a:pt x="399" y="11"/>
                </a:lnTo>
                <a:lnTo>
                  <a:pt x="403" y="6"/>
                </a:lnTo>
                <a:lnTo>
                  <a:pt x="404" y="4"/>
                </a:lnTo>
                <a:lnTo>
                  <a:pt x="406" y="2"/>
                </a:lnTo>
                <a:lnTo>
                  <a:pt x="408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6" name="Freeform 105"/>
          <p:cNvSpPr>
            <a:spLocks/>
          </p:cNvSpPr>
          <p:nvPr/>
        </p:nvSpPr>
        <p:spPr bwMode="auto">
          <a:xfrm>
            <a:off x="5754688" y="4049713"/>
            <a:ext cx="93662" cy="96837"/>
          </a:xfrm>
          <a:custGeom>
            <a:avLst/>
            <a:gdLst>
              <a:gd name="T0" fmla="*/ 0 w 49"/>
              <a:gd name="T1" fmla="*/ 2147483647 h 51"/>
              <a:gd name="T2" fmla="*/ 2147483647 w 49"/>
              <a:gd name="T3" fmla="*/ 0 h 51"/>
              <a:gd name="T4" fmla="*/ 2147483647 w 49"/>
              <a:gd name="T5" fmla="*/ 2147483647 h 51"/>
              <a:gd name="T6" fmla="*/ 0 60000 65536"/>
              <a:gd name="T7" fmla="*/ 0 60000 65536"/>
              <a:gd name="T8" fmla="*/ 0 60000 65536"/>
              <a:gd name="T9" fmla="*/ 0 w 49"/>
              <a:gd name="T10" fmla="*/ 0 h 51"/>
              <a:gd name="T11" fmla="*/ 49 w 49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51">
                <a:moveTo>
                  <a:pt x="0" y="32"/>
                </a:moveTo>
                <a:lnTo>
                  <a:pt x="49" y="0"/>
                </a:lnTo>
                <a:lnTo>
                  <a:pt x="21" y="5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7" name="Freeform 106"/>
          <p:cNvSpPr>
            <a:spLocks/>
          </p:cNvSpPr>
          <p:nvPr/>
        </p:nvSpPr>
        <p:spPr bwMode="auto">
          <a:xfrm>
            <a:off x="3892550" y="4584700"/>
            <a:ext cx="233363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4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8" name="Freeform 107"/>
          <p:cNvSpPr>
            <a:spLocks/>
          </p:cNvSpPr>
          <p:nvPr/>
        </p:nvSpPr>
        <p:spPr bwMode="auto">
          <a:xfrm>
            <a:off x="4506913" y="4584700"/>
            <a:ext cx="233362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4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9" name="Line 108"/>
          <p:cNvSpPr>
            <a:spLocks noChangeShapeType="1"/>
          </p:cNvSpPr>
          <p:nvPr/>
        </p:nvSpPr>
        <p:spPr bwMode="auto">
          <a:xfrm>
            <a:off x="3471863" y="4708525"/>
            <a:ext cx="43656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0" name="Freeform 109"/>
          <p:cNvSpPr>
            <a:spLocks/>
          </p:cNvSpPr>
          <p:nvPr/>
        </p:nvSpPr>
        <p:spPr bwMode="auto">
          <a:xfrm>
            <a:off x="3802063" y="4681538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1" name="Line 110"/>
          <p:cNvSpPr>
            <a:spLocks noChangeShapeType="1"/>
          </p:cNvSpPr>
          <p:nvPr/>
        </p:nvSpPr>
        <p:spPr bwMode="auto">
          <a:xfrm>
            <a:off x="4130675" y="4695825"/>
            <a:ext cx="3937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2" name="Freeform 111"/>
          <p:cNvSpPr>
            <a:spLocks/>
          </p:cNvSpPr>
          <p:nvPr/>
        </p:nvSpPr>
        <p:spPr bwMode="auto">
          <a:xfrm>
            <a:off x="4418013" y="4668838"/>
            <a:ext cx="106362" cy="52387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3" name="Freeform 112"/>
          <p:cNvSpPr>
            <a:spLocks noEditPoints="1"/>
          </p:cNvSpPr>
          <p:nvPr/>
        </p:nvSpPr>
        <p:spPr bwMode="auto">
          <a:xfrm>
            <a:off x="3603625" y="4549775"/>
            <a:ext cx="120650" cy="122238"/>
          </a:xfrm>
          <a:custGeom>
            <a:avLst/>
            <a:gdLst>
              <a:gd name="T0" fmla="*/ 0 w 64"/>
              <a:gd name="T1" fmla="*/ 2147483647 h 65"/>
              <a:gd name="T2" fmla="*/ 2147483647 w 64"/>
              <a:gd name="T3" fmla="*/ 2147483647 h 65"/>
              <a:gd name="T4" fmla="*/ 2147483647 w 64"/>
              <a:gd name="T5" fmla="*/ 2147483647 h 65"/>
              <a:gd name="T6" fmla="*/ 2147483647 w 64"/>
              <a:gd name="T7" fmla="*/ 2147483647 h 65"/>
              <a:gd name="T8" fmla="*/ 2147483647 w 64"/>
              <a:gd name="T9" fmla="*/ 2147483647 h 65"/>
              <a:gd name="T10" fmla="*/ 2147483647 w 64"/>
              <a:gd name="T11" fmla="*/ 2147483647 h 65"/>
              <a:gd name="T12" fmla="*/ 2147483647 w 64"/>
              <a:gd name="T13" fmla="*/ 0 h 65"/>
              <a:gd name="T14" fmla="*/ 2147483647 w 64"/>
              <a:gd name="T15" fmla="*/ 2147483647 h 65"/>
              <a:gd name="T16" fmla="*/ 2147483647 w 64"/>
              <a:gd name="T17" fmla="*/ 2147483647 h 65"/>
              <a:gd name="T18" fmla="*/ 2147483647 w 64"/>
              <a:gd name="T19" fmla="*/ 2147483647 h 65"/>
              <a:gd name="T20" fmla="*/ 2147483647 w 64"/>
              <a:gd name="T21" fmla="*/ 2147483647 h 65"/>
              <a:gd name="T22" fmla="*/ 2147483647 w 64"/>
              <a:gd name="T23" fmla="*/ 2147483647 h 65"/>
              <a:gd name="T24" fmla="*/ 2147483647 w 64"/>
              <a:gd name="T25" fmla="*/ 2147483647 h 65"/>
              <a:gd name="T26" fmla="*/ 2147483647 w 64"/>
              <a:gd name="T27" fmla="*/ 2147483647 h 65"/>
              <a:gd name="T28" fmla="*/ 2147483647 w 64"/>
              <a:gd name="T29" fmla="*/ 2147483647 h 65"/>
              <a:gd name="T30" fmla="*/ 2147483647 w 64"/>
              <a:gd name="T31" fmla="*/ 2147483647 h 65"/>
              <a:gd name="T32" fmla="*/ 2147483647 w 64"/>
              <a:gd name="T33" fmla="*/ 2147483647 h 65"/>
              <a:gd name="T34" fmla="*/ 2147483647 w 64"/>
              <a:gd name="T35" fmla="*/ 2147483647 h 65"/>
              <a:gd name="T36" fmla="*/ 2147483647 w 64"/>
              <a:gd name="T37" fmla="*/ 2147483647 h 65"/>
              <a:gd name="T38" fmla="*/ 2147483647 w 64"/>
              <a:gd name="T39" fmla="*/ 2147483647 h 65"/>
              <a:gd name="T40" fmla="*/ 2147483647 w 64"/>
              <a:gd name="T41" fmla="*/ 2147483647 h 65"/>
              <a:gd name="T42" fmla="*/ 2147483647 w 64"/>
              <a:gd name="T43" fmla="*/ 2147483647 h 65"/>
              <a:gd name="T44" fmla="*/ 2147483647 w 64"/>
              <a:gd name="T45" fmla="*/ 2147483647 h 65"/>
              <a:gd name="T46" fmla="*/ 2147483647 w 64"/>
              <a:gd name="T47" fmla="*/ 2147483647 h 65"/>
              <a:gd name="T48" fmla="*/ 2147483647 w 64"/>
              <a:gd name="T49" fmla="*/ 2147483647 h 65"/>
              <a:gd name="T50" fmla="*/ 2147483647 w 64"/>
              <a:gd name="T51" fmla="*/ 2147483647 h 65"/>
              <a:gd name="T52" fmla="*/ 0 w 64"/>
              <a:gd name="T53" fmla="*/ 2147483647 h 65"/>
              <a:gd name="T54" fmla="*/ 2147483647 w 64"/>
              <a:gd name="T55" fmla="*/ 2147483647 h 65"/>
              <a:gd name="T56" fmla="*/ 2147483647 w 64"/>
              <a:gd name="T57" fmla="*/ 2147483647 h 65"/>
              <a:gd name="T58" fmla="*/ 2147483647 w 64"/>
              <a:gd name="T59" fmla="*/ 2147483647 h 65"/>
              <a:gd name="T60" fmla="*/ 2147483647 w 64"/>
              <a:gd name="T61" fmla="*/ 2147483647 h 65"/>
              <a:gd name="T62" fmla="*/ 2147483647 w 64"/>
              <a:gd name="T63" fmla="*/ 2147483647 h 65"/>
              <a:gd name="T64" fmla="*/ 2147483647 w 64"/>
              <a:gd name="T65" fmla="*/ 2147483647 h 65"/>
              <a:gd name="T66" fmla="*/ 2147483647 w 64"/>
              <a:gd name="T67" fmla="*/ 2147483647 h 65"/>
              <a:gd name="T68" fmla="*/ 2147483647 w 64"/>
              <a:gd name="T69" fmla="*/ 2147483647 h 65"/>
              <a:gd name="T70" fmla="*/ 2147483647 w 64"/>
              <a:gd name="T71" fmla="*/ 2147483647 h 65"/>
              <a:gd name="T72" fmla="*/ 2147483647 w 64"/>
              <a:gd name="T73" fmla="*/ 2147483647 h 65"/>
              <a:gd name="T74" fmla="*/ 2147483647 w 64"/>
              <a:gd name="T75" fmla="*/ 2147483647 h 65"/>
              <a:gd name="T76" fmla="*/ 2147483647 w 64"/>
              <a:gd name="T77" fmla="*/ 2147483647 h 65"/>
              <a:gd name="T78" fmla="*/ 2147483647 w 64"/>
              <a:gd name="T79" fmla="*/ 2147483647 h 65"/>
              <a:gd name="T80" fmla="*/ 2147483647 w 64"/>
              <a:gd name="T81" fmla="*/ 2147483647 h 65"/>
              <a:gd name="T82" fmla="*/ 2147483647 w 64"/>
              <a:gd name="T83" fmla="*/ 2147483647 h 65"/>
              <a:gd name="T84" fmla="*/ 2147483647 w 64"/>
              <a:gd name="T85" fmla="*/ 2147483647 h 65"/>
              <a:gd name="T86" fmla="*/ 2147483647 w 64"/>
              <a:gd name="T87" fmla="*/ 2147483647 h 65"/>
              <a:gd name="T88" fmla="*/ 2147483647 w 64"/>
              <a:gd name="T89" fmla="*/ 2147483647 h 65"/>
              <a:gd name="T90" fmla="*/ 2147483647 w 64"/>
              <a:gd name="T91" fmla="*/ 2147483647 h 65"/>
              <a:gd name="T92" fmla="*/ 2147483647 w 64"/>
              <a:gd name="T93" fmla="*/ 2147483647 h 65"/>
              <a:gd name="T94" fmla="*/ 2147483647 w 64"/>
              <a:gd name="T95" fmla="*/ 2147483647 h 65"/>
              <a:gd name="T96" fmla="*/ 2147483647 w 64"/>
              <a:gd name="T97" fmla="*/ 2147483647 h 65"/>
              <a:gd name="T98" fmla="*/ 2147483647 w 64"/>
              <a:gd name="T99" fmla="*/ 2147483647 h 65"/>
              <a:gd name="T100" fmla="*/ 2147483647 w 64"/>
              <a:gd name="T101" fmla="*/ 2147483647 h 65"/>
              <a:gd name="T102" fmla="*/ 2147483647 w 64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4"/>
              <a:gd name="T157" fmla="*/ 0 h 65"/>
              <a:gd name="T158" fmla="*/ 64 w 64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4" h="65">
                <a:moveTo>
                  <a:pt x="0" y="32"/>
                </a:moveTo>
                <a:lnTo>
                  <a:pt x="1" y="25"/>
                </a:lnTo>
                <a:lnTo>
                  <a:pt x="5" y="16"/>
                </a:lnTo>
                <a:lnTo>
                  <a:pt x="8" y="11"/>
                </a:lnTo>
                <a:lnTo>
                  <a:pt x="15" y="5"/>
                </a:lnTo>
                <a:lnTo>
                  <a:pt x="24" y="2"/>
                </a:lnTo>
                <a:lnTo>
                  <a:pt x="33" y="0"/>
                </a:lnTo>
                <a:lnTo>
                  <a:pt x="42" y="2"/>
                </a:lnTo>
                <a:lnTo>
                  <a:pt x="49" y="5"/>
                </a:lnTo>
                <a:lnTo>
                  <a:pt x="56" y="11"/>
                </a:lnTo>
                <a:lnTo>
                  <a:pt x="61" y="16"/>
                </a:lnTo>
                <a:lnTo>
                  <a:pt x="64" y="25"/>
                </a:lnTo>
                <a:lnTo>
                  <a:pt x="64" y="33"/>
                </a:lnTo>
                <a:lnTo>
                  <a:pt x="64" y="42"/>
                </a:lnTo>
                <a:lnTo>
                  <a:pt x="61" y="49"/>
                </a:lnTo>
                <a:lnTo>
                  <a:pt x="56" y="56"/>
                </a:lnTo>
                <a:lnTo>
                  <a:pt x="49" y="61"/>
                </a:lnTo>
                <a:lnTo>
                  <a:pt x="42" y="65"/>
                </a:lnTo>
                <a:lnTo>
                  <a:pt x="33" y="65"/>
                </a:lnTo>
                <a:lnTo>
                  <a:pt x="24" y="65"/>
                </a:lnTo>
                <a:lnTo>
                  <a:pt x="15" y="61"/>
                </a:lnTo>
                <a:lnTo>
                  <a:pt x="12" y="60"/>
                </a:lnTo>
                <a:lnTo>
                  <a:pt x="7" y="54"/>
                </a:lnTo>
                <a:lnTo>
                  <a:pt x="5" y="51"/>
                </a:lnTo>
                <a:lnTo>
                  <a:pt x="1" y="46"/>
                </a:lnTo>
                <a:lnTo>
                  <a:pt x="1" y="39"/>
                </a:lnTo>
                <a:lnTo>
                  <a:pt x="0" y="32"/>
                </a:lnTo>
                <a:close/>
                <a:moveTo>
                  <a:pt x="15" y="33"/>
                </a:moveTo>
                <a:lnTo>
                  <a:pt x="17" y="39"/>
                </a:lnTo>
                <a:lnTo>
                  <a:pt x="19" y="44"/>
                </a:lnTo>
                <a:lnTo>
                  <a:pt x="21" y="47"/>
                </a:lnTo>
                <a:lnTo>
                  <a:pt x="24" y="51"/>
                </a:lnTo>
                <a:lnTo>
                  <a:pt x="28" y="53"/>
                </a:lnTo>
                <a:lnTo>
                  <a:pt x="33" y="53"/>
                </a:lnTo>
                <a:lnTo>
                  <a:pt x="36" y="53"/>
                </a:lnTo>
                <a:lnTo>
                  <a:pt x="40" y="51"/>
                </a:lnTo>
                <a:lnTo>
                  <a:pt x="43" y="47"/>
                </a:lnTo>
                <a:lnTo>
                  <a:pt x="47" y="44"/>
                </a:lnTo>
                <a:lnTo>
                  <a:pt x="49" y="39"/>
                </a:lnTo>
                <a:lnTo>
                  <a:pt x="49" y="33"/>
                </a:lnTo>
                <a:lnTo>
                  <a:pt x="49" y="26"/>
                </a:lnTo>
                <a:lnTo>
                  <a:pt x="47" y="23"/>
                </a:lnTo>
                <a:lnTo>
                  <a:pt x="43" y="18"/>
                </a:lnTo>
                <a:lnTo>
                  <a:pt x="40" y="16"/>
                </a:lnTo>
                <a:lnTo>
                  <a:pt x="36" y="14"/>
                </a:lnTo>
                <a:lnTo>
                  <a:pt x="33" y="14"/>
                </a:lnTo>
                <a:lnTo>
                  <a:pt x="28" y="14"/>
                </a:lnTo>
                <a:lnTo>
                  <a:pt x="24" y="16"/>
                </a:lnTo>
                <a:lnTo>
                  <a:pt x="21" y="18"/>
                </a:lnTo>
                <a:lnTo>
                  <a:pt x="19" y="23"/>
                </a:lnTo>
                <a:lnTo>
                  <a:pt x="17" y="28"/>
                </a:lnTo>
                <a:lnTo>
                  <a:pt x="15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4" name="Freeform 113"/>
          <p:cNvSpPr>
            <a:spLocks/>
          </p:cNvSpPr>
          <p:nvPr/>
        </p:nvSpPr>
        <p:spPr bwMode="auto">
          <a:xfrm>
            <a:off x="4271963" y="4552950"/>
            <a:ext cx="107950" cy="119063"/>
          </a:xfrm>
          <a:custGeom>
            <a:avLst/>
            <a:gdLst>
              <a:gd name="T0" fmla="*/ 2147483647 w 57"/>
              <a:gd name="T1" fmla="*/ 2147483647 h 63"/>
              <a:gd name="T2" fmla="*/ 2147483647 w 57"/>
              <a:gd name="T3" fmla="*/ 2147483647 h 63"/>
              <a:gd name="T4" fmla="*/ 2147483647 w 57"/>
              <a:gd name="T5" fmla="*/ 2147483647 h 63"/>
              <a:gd name="T6" fmla="*/ 2147483647 w 57"/>
              <a:gd name="T7" fmla="*/ 2147483647 h 63"/>
              <a:gd name="T8" fmla="*/ 2147483647 w 57"/>
              <a:gd name="T9" fmla="*/ 2147483647 h 63"/>
              <a:gd name="T10" fmla="*/ 2147483647 w 57"/>
              <a:gd name="T11" fmla="*/ 2147483647 h 63"/>
              <a:gd name="T12" fmla="*/ 2147483647 w 57"/>
              <a:gd name="T13" fmla="*/ 2147483647 h 63"/>
              <a:gd name="T14" fmla="*/ 2147483647 w 57"/>
              <a:gd name="T15" fmla="*/ 2147483647 h 63"/>
              <a:gd name="T16" fmla="*/ 2147483647 w 57"/>
              <a:gd name="T17" fmla="*/ 2147483647 h 63"/>
              <a:gd name="T18" fmla="*/ 2147483647 w 57"/>
              <a:gd name="T19" fmla="*/ 2147483647 h 63"/>
              <a:gd name="T20" fmla="*/ 0 w 57"/>
              <a:gd name="T21" fmla="*/ 2147483647 h 63"/>
              <a:gd name="T22" fmla="*/ 0 w 57"/>
              <a:gd name="T23" fmla="*/ 2147483647 h 63"/>
              <a:gd name="T24" fmla="*/ 0 w 57"/>
              <a:gd name="T25" fmla="*/ 0 h 63"/>
              <a:gd name="T26" fmla="*/ 2147483647 w 57"/>
              <a:gd name="T27" fmla="*/ 0 h 63"/>
              <a:gd name="T28" fmla="*/ 2147483647 w 57"/>
              <a:gd name="T29" fmla="*/ 2147483647 h 63"/>
              <a:gd name="T30" fmla="*/ 2147483647 w 57"/>
              <a:gd name="T31" fmla="*/ 2147483647 h 63"/>
              <a:gd name="T32" fmla="*/ 2147483647 w 57"/>
              <a:gd name="T33" fmla="*/ 2147483647 h 63"/>
              <a:gd name="T34" fmla="*/ 2147483647 w 57"/>
              <a:gd name="T35" fmla="*/ 2147483647 h 63"/>
              <a:gd name="T36" fmla="*/ 2147483647 w 57"/>
              <a:gd name="T37" fmla="*/ 2147483647 h 63"/>
              <a:gd name="T38" fmla="*/ 2147483647 w 57"/>
              <a:gd name="T39" fmla="*/ 2147483647 h 63"/>
              <a:gd name="T40" fmla="*/ 2147483647 w 57"/>
              <a:gd name="T41" fmla="*/ 2147483647 h 63"/>
              <a:gd name="T42" fmla="*/ 2147483647 w 57"/>
              <a:gd name="T43" fmla="*/ 2147483647 h 63"/>
              <a:gd name="T44" fmla="*/ 2147483647 w 57"/>
              <a:gd name="T45" fmla="*/ 2147483647 h 63"/>
              <a:gd name="T46" fmla="*/ 2147483647 w 57"/>
              <a:gd name="T47" fmla="*/ 2147483647 h 63"/>
              <a:gd name="T48" fmla="*/ 2147483647 w 57"/>
              <a:gd name="T49" fmla="*/ 2147483647 h 63"/>
              <a:gd name="T50" fmla="*/ 2147483647 w 57"/>
              <a:gd name="T51" fmla="*/ 2147483647 h 63"/>
              <a:gd name="T52" fmla="*/ 2147483647 w 57"/>
              <a:gd name="T53" fmla="*/ 2147483647 h 63"/>
              <a:gd name="T54" fmla="*/ 2147483647 w 57"/>
              <a:gd name="T55" fmla="*/ 2147483647 h 63"/>
              <a:gd name="T56" fmla="*/ 2147483647 w 57"/>
              <a:gd name="T57" fmla="*/ 2147483647 h 63"/>
              <a:gd name="T58" fmla="*/ 2147483647 w 57"/>
              <a:gd name="T59" fmla="*/ 0 h 63"/>
              <a:gd name="T60" fmla="*/ 2147483647 w 57"/>
              <a:gd name="T61" fmla="*/ 0 h 63"/>
              <a:gd name="T62" fmla="*/ 2147483647 w 57"/>
              <a:gd name="T63" fmla="*/ 2147483647 h 63"/>
              <a:gd name="T64" fmla="*/ 2147483647 w 57"/>
              <a:gd name="T65" fmla="*/ 2147483647 h 6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7"/>
              <a:gd name="T100" fmla="*/ 0 h 63"/>
              <a:gd name="T101" fmla="*/ 57 w 57"/>
              <a:gd name="T102" fmla="*/ 63 h 6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7" h="63">
                <a:moveTo>
                  <a:pt x="40" y="63"/>
                </a:moveTo>
                <a:lnTo>
                  <a:pt x="40" y="52"/>
                </a:lnTo>
                <a:lnTo>
                  <a:pt x="36" y="58"/>
                </a:lnTo>
                <a:lnTo>
                  <a:pt x="31" y="61"/>
                </a:lnTo>
                <a:lnTo>
                  <a:pt x="26" y="63"/>
                </a:lnTo>
                <a:lnTo>
                  <a:pt x="21" y="63"/>
                </a:lnTo>
                <a:lnTo>
                  <a:pt x="14" y="63"/>
                </a:lnTo>
                <a:lnTo>
                  <a:pt x="8" y="61"/>
                </a:lnTo>
                <a:lnTo>
                  <a:pt x="5" y="58"/>
                </a:lnTo>
                <a:lnTo>
                  <a:pt x="1" y="52"/>
                </a:lnTo>
                <a:lnTo>
                  <a:pt x="0" y="47"/>
                </a:lnTo>
                <a:lnTo>
                  <a:pt x="0" y="40"/>
                </a:lnTo>
                <a:lnTo>
                  <a:pt x="0" y="0"/>
                </a:lnTo>
                <a:lnTo>
                  <a:pt x="15" y="0"/>
                </a:lnTo>
                <a:lnTo>
                  <a:pt x="15" y="28"/>
                </a:lnTo>
                <a:lnTo>
                  <a:pt x="15" y="37"/>
                </a:lnTo>
                <a:lnTo>
                  <a:pt x="15" y="42"/>
                </a:lnTo>
                <a:lnTo>
                  <a:pt x="17" y="45"/>
                </a:lnTo>
                <a:lnTo>
                  <a:pt x="17" y="47"/>
                </a:lnTo>
                <a:lnTo>
                  <a:pt x="21" y="49"/>
                </a:lnTo>
                <a:lnTo>
                  <a:pt x="22" y="51"/>
                </a:lnTo>
                <a:lnTo>
                  <a:pt x="26" y="51"/>
                </a:lnTo>
                <a:lnTo>
                  <a:pt x="31" y="51"/>
                </a:lnTo>
                <a:lnTo>
                  <a:pt x="35" y="49"/>
                </a:lnTo>
                <a:lnTo>
                  <a:pt x="36" y="45"/>
                </a:lnTo>
                <a:lnTo>
                  <a:pt x="40" y="44"/>
                </a:lnTo>
                <a:lnTo>
                  <a:pt x="40" y="40"/>
                </a:lnTo>
                <a:lnTo>
                  <a:pt x="40" y="35"/>
                </a:lnTo>
                <a:lnTo>
                  <a:pt x="40" y="26"/>
                </a:lnTo>
                <a:lnTo>
                  <a:pt x="40" y="0"/>
                </a:lnTo>
                <a:lnTo>
                  <a:pt x="57" y="0"/>
                </a:lnTo>
                <a:lnTo>
                  <a:pt x="57" y="63"/>
                </a:lnTo>
                <a:lnTo>
                  <a:pt x="4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5" name="Freeform 114"/>
          <p:cNvSpPr>
            <a:spLocks/>
          </p:cNvSpPr>
          <p:nvPr/>
        </p:nvSpPr>
        <p:spPr bwMode="auto">
          <a:xfrm>
            <a:off x="4870450" y="4549775"/>
            <a:ext cx="111125" cy="122238"/>
          </a:xfrm>
          <a:custGeom>
            <a:avLst/>
            <a:gdLst>
              <a:gd name="T0" fmla="*/ 2147483647 w 59"/>
              <a:gd name="T1" fmla="*/ 2147483647 h 65"/>
              <a:gd name="T2" fmla="*/ 2147483647 w 59"/>
              <a:gd name="T3" fmla="*/ 2147483647 h 65"/>
              <a:gd name="T4" fmla="*/ 2147483647 w 59"/>
              <a:gd name="T5" fmla="*/ 2147483647 h 65"/>
              <a:gd name="T6" fmla="*/ 2147483647 w 59"/>
              <a:gd name="T7" fmla="*/ 2147483647 h 65"/>
              <a:gd name="T8" fmla="*/ 2147483647 w 59"/>
              <a:gd name="T9" fmla="*/ 2147483647 h 65"/>
              <a:gd name="T10" fmla="*/ 2147483647 w 59"/>
              <a:gd name="T11" fmla="*/ 2147483647 h 65"/>
              <a:gd name="T12" fmla="*/ 2147483647 w 59"/>
              <a:gd name="T13" fmla="*/ 2147483647 h 65"/>
              <a:gd name="T14" fmla="*/ 2147483647 w 59"/>
              <a:gd name="T15" fmla="*/ 2147483647 h 65"/>
              <a:gd name="T16" fmla="*/ 2147483647 w 59"/>
              <a:gd name="T17" fmla="*/ 2147483647 h 65"/>
              <a:gd name="T18" fmla="*/ 2147483647 w 59"/>
              <a:gd name="T19" fmla="*/ 2147483647 h 65"/>
              <a:gd name="T20" fmla="*/ 2147483647 w 59"/>
              <a:gd name="T21" fmla="*/ 2147483647 h 65"/>
              <a:gd name="T22" fmla="*/ 2147483647 w 59"/>
              <a:gd name="T23" fmla="*/ 2147483647 h 65"/>
              <a:gd name="T24" fmla="*/ 2147483647 w 59"/>
              <a:gd name="T25" fmla="*/ 0 h 65"/>
              <a:gd name="T26" fmla="*/ 2147483647 w 59"/>
              <a:gd name="T27" fmla="*/ 2147483647 h 65"/>
              <a:gd name="T28" fmla="*/ 2147483647 w 59"/>
              <a:gd name="T29" fmla="*/ 2147483647 h 65"/>
              <a:gd name="T30" fmla="*/ 2147483647 w 59"/>
              <a:gd name="T31" fmla="*/ 2147483647 h 65"/>
              <a:gd name="T32" fmla="*/ 2147483647 w 59"/>
              <a:gd name="T33" fmla="*/ 2147483647 h 65"/>
              <a:gd name="T34" fmla="*/ 2147483647 w 59"/>
              <a:gd name="T35" fmla="*/ 2147483647 h 65"/>
              <a:gd name="T36" fmla="*/ 2147483647 w 59"/>
              <a:gd name="T37" fmla="*/ 2147483647 h 65"/>
              <a:gd name="T38" fmla="*/ 2147483647 w 59"/>
              <a:gd name="T39" fmla="*/ 2147483647 h 65"/>
              <a:gd name="T40" fmla="*/ 2147483647 w 59"/>
              <a:gd name="T41" fmla="*/ 2147483647 h 65"/>
              <a:gd name="T42" fmla="*/ 2147483647 w 59"/>
              <a:gd name="T43" fmla="*/ 2147483647 h 65"/>
              <a:gd name="T44" fmla="*/ 2147483647 w 59"/>
              <a:gd name="T45" fmla="*/ 2147483647 h 65"/>
              <a:gd name="T46" fmla="*/ 2147483647 w 59"/>
              <a:gd name="T47" fmla="*/ 2147483647 h 65"/>
              <a:gd name="T48" fmla="*/ 2147483647 w 59"/>
              <a:gd name="T49" fmla="*/ 2147483647 h 65"/>
              <a:gd name="T50" fmla="*/ 2147483647 w 59"/>
              <a:gd name="T51" fmla="*/ 2147483647 h 65"/>
              <a:gd name="T52" fmla="*/ 2147483647 w 59"/>
              <a:gd name="T53" fmla="*/ 2147483647 h 65"/>
              <a:gd name="T54" fmla="*/ 2147483647 w 59"/>
              <a:gd name="T55" fmla="*/ 2147483647 h 65"/>
              <a:gd name="T56" fmla="*/ 2147483647 w 59"/>
              <a:gd name="T57" fmla="*/ 2147483647 h 65"/>
              <a:gd name="T58" fmla="*/ 2147483647 w 59"/>
              <a:gd name="T59" fmla="*/ 2147483647 h 65"/>
              <a:gd name="T60" fmla="*/ 2147483647 w 59"/>
              <a:gd name="T61" fmla="*/ 2147483647 h 65"/>
              <a:gd name="T62" fmla="*/ 0 w 59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9"/>
              <a:gd name="T97" fmla="*/ 0 h 65"/>
              <a:gd name="T98" fmla="*/ 59 w 59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9" h="65">
                <a:moveTo>
                  <a:pt x="0" y="46"/>
                </a:moveTo>
                <a:lnTo>
                  <a:pt x="17" y="44"/>
                </a:lnTo>
                <a:lnTo>
                  <a:pt x="19" y="47"/>
                </a:lnTo>
                <a:lnTo>
                  <a:pt x="21" y="51"/>
                </a:lnTo>
                <a:lnTo>
                  <a:pt x="24" y="53"/>
                </a:lnTo>
                <a:lnTo>
                  <a:pt x="31" y="53"/>
                </a:lnTo>
                <a:lnTo>
                  <a:pt x="37" y="53"/>
                </a:lnTo>
                <a:lnTo>
                  <a:pt x="40" y="51"/>
                </a:lnTo>
                <a:lnTo>
                  <a:pt x="42" y="49"/>
                </a:lnTo>
                <a:lnTo>
                  <a:pt x="44" y="47"/>
                </a:lnTo>
                <a:lnTo>
                  <a:pt x="42" y="46"/>
                </a:lnTo>
                <a:lnTo>
                  <a:pt x="42" y="44"/>
                </a:lnTo>
                <a:lnTo>
                  <a:pt x="40" y="42"/>
                </a:lnTo>
                <a:lnTo>
                  <a:pt x="37" y="42"/>
                </a:lnTo>
                <a:lnTo>
                  <a:pt x="24" y="39"/>
                </a:lnTo>
                <a:lnTo>
                  <a:pt x="16" y="37"/>
                </a:lnTo>
                <a:lnTo>
                  <a:pt x="10" y="33"/>
                </a:lnTo>
                <a:lnTo>
                  <a:pt x="7" y="30"/>
                </a:lnTo>
                <a:lnTo>
                  <a:pt x="3" y="25"/>
                </a:lnTo>
                <a:lnTo>
                  <a:pt x="3" y="19"/>
                </a:lnTo>
                <a:lnTo>
                  <a:pt x="3" y="14"/>
                </a:lnTo>
                <a:lnTo>
                  <a:pt x="5" y="11"/>
                </a:lnTo>
                <a:lnTo>
                  <a:pt x="9" y="7"/>
                </a:lnTo>
                <a:lnTo>
                  <a:pt x="14" y="4"/>
                </a:lnTo>
                <a:lnTo>
                  <a:pt x="21" y="2"/>
                </a:lnTo>
                <a:lnTo>
                  <a:pt x="30" y="0"/>
                </a:lnTo>
                <a:lnTo>
                  <a:pt x="37" y="2"/>
                </a:lnTo>
                <a:lnTo>
                  <a:pt x="44" y="4"/>
                </a:lnTo>
                <a:lnTo>
                  <a:pt x="49" y="5"/>
                </a:lnTo>
                <a:lnTo>
                  <a:pt x="52" y="9"/>
                </a:lnTo>
                <a:lnTo>
                  <a:pt x="54" y="12"/>
                </a:lnTo>
                <a:lnTo>
                  <a:pt x="56" y="18"/>
                </a:lnTo>
                <a:lnTo>
                  <a:pt x="40" y="21"/>
                </a:lnTo>
                <a:lnTo>
                  <a:pt x="38" y="18"/>
                </a:lnTo>
                <a:lnTo>
                  <a:pt x="37" y="16"/>
                </a:lnTo>
                <a:lnTo>
                  <a:pt x="33" y="14"/>
                </a:lnTo>
                <a:lnTo>
                  <a:pt x="30" y="14"/>
                </a:lnTo>
                <a:lnTo>
                  <a:pt x="24" y="14"/>
                </a:lnTo>
                <a:lnTo>
                  <a:pt x="21" y="16"/>
                </a:lnTo>
                <a:lnTo>
                  <a:pt x="19" y="16"/>
                </a:lnTo>
                <a:lnTo>
                  <a:pt x="19" y="18"/>
                </a:lnTo>
                <a:lnTo>
                  <a:pt x="19" y="19"/>
                </a:lnTo>
                <a:lnTo>
                  <a:pt x="21" y="21"/>
                </a:lnTo>
                <a:lnTo>
                  <a:pt x="23" y="23"/>
                </a:lnTo>
                <a:lnTo>
                  <a:pt x="28" y="25"/>
                </a:lnTo>
                <a:lnTo>
                  <a:pt x="37" y="26"/>
                </a:lnTo>
                <a:lnTo>
                  <a:pt x="44" y="28"/>
                </a:lnTo>
                <a:lnTo>
                  <a:pt x="49" y="30"/>
                </a:lnTo>
                <a:lnTo>
                  <a:pt x="54" y="33"/>
                </a:lnTo>
                <a:lnTo>
                  <a:pt x="58" y="37"/>
                </a:lnTo>
                <a:lnTo>
                  <a:pt x="58" y="40"/>
                </a:lnTo>
                <a:lnTo>
                  <a:pt x="59" y="46"/>
                </a:lnTo>
                <a:lnTo>
                  <a:pt x="58" y="51"/>
                </a:lnTo>
                <a:lnTo>
                  <a:pt x="56" y="54"/>
                </a:lnTo>
                <a:lnTo>
                  <a:pt x="52" y="60"/>
                </a:lnTo>
                <a:lnTo>
                  <a:pt x="47" y="63"/>
                </a:lnTo>
                <a:lnTo>
                  <a:pt x="38" y="65"/>
                </a:lnTo>
                <a:lnTo>
                  <a:pt x="31" y="65"/>
                </a:lnTo>
                <a:lnTo>
                  <a:pt x="23" y="65"/>
                </a:lnTo>
                <a:lnTo>
                  <a:pt x="16" y="63"/>
                </a:lnTo>
                <a:lnTo>
                  <a:pt x="10" y="60"/>
                </a:lnTo>
                <a:lnTo>
                  <a:pt x="5" y="56"/>
                </a:lnTo>
                <a:lnTo>
                  <a:pt x="3" y="51"/>
                </a:lnTo>
                <a:lnTo>
                  <a:pt x="0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6" name="Freeform 115"/>
          <p:cNvSpPr>
            <a:spLocks/>
          </p:cNvSpPr>
          <p:nvPr/>
        </p:nvSpPr>
        <p:spPr bwMode="auto">
          <a:xfrm>
            <a:off x="5132388" y="4595813"/>
            <a:ext cx="233362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6"/>
                </a:lnTo>
                <a:lnTo>
                  <a:pt x="105" y="17"/>
                </a:lnTo>
                <a:lnTo>
                  <a:pt x="86" y="5"/>
                </a:lnTo>
                <a:lnTo>
                  <a:pt x="62" y="0"/>
                </a:lnTo>
                <a:lnTo>
                  <a:pt x="37" y="5"/>
                </a:lnTo>
                <a:lnTo>
                  <a:pt x="18" y="17"/>
                </a:lnTo>
                <a:lnTo>
                  <a:pt x="6" y="36"/>
                </a:lnTo>
                <a:lnTo>
                  <a:pt x="0" y="61"/>
                </a:lnTo>
                <a:lnTo>
                  <a:pt x="6" y="85"/>
                </a:lnTo>
                <a:lnTo>
                  <a:pt x="18" y="105"/>
                </a:lnTo>
                <a:lnTo>
                  <a:pt x="37" y="117"/>
                </a:lnTo>
                <a:lnTo>
                  <a:pt x="62" y="122"/>
                </a:lnTo>
                <a:lnTo>
                  <a:pt x="86" y="117"/>
                </a:lnTo>
                <a:lnTo>
                  <a:pt x="105" y="105"/>
                </a:lnTo>
                <a:lnTo>
                  <a:pt x="118" y="85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7" name="Line 116"/>
          <p:cNvSpPr>
            <a:spLocks noChangeShapeType="1"/>
          </p:cNvSpPr>
          <p:nvPr/>
        </p:nvSpPr>
        <p:spPr bwMode="auto">
          <a:xfrm>
            <a:off x="4746625" y="4695825"/>
            <a:ext cx="38893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8" name="Freeform 117"/>
          <p:cNvSpPr>
            <a:spLocks/>
          </p:cNvSpPr>
          <p:nvPr/>
        </p:nvSpPr>
        <p:spPr bwMode="auto">
          <a:xfrm>
            <a:off x="5032375" y="4668838"/>
            <a:ext cx="103188" cy="52387"/>
          </a:xfrm>
          <a:custGeom>
            <a:avLst/>
            <a:gdLst>
              <a:gd name="T0" fmla="*/ 0 w 54"/>
              <a:gd name="T1" fmla="*/ 0 h 28"/>
              <a:gd name="T2" fmla="*/ 2147483647 w 54"/>
              <a:gd name="T3" fmla="*/ 2147483647 h 28"/>
              <a:gd name="T4" fmla="*/ 0 w 54"/>
              <a:gd name="T5" fmla="*/ 2147483647 h 28"/>
              <a:gd name="T6" fmla="*/ 0 60000 65536"/>
              <a:gd name="T7" fmla="*/ 0 60000 65536"/>
              <a:gd name="T8" fmla="*/ 0 60000 65536"/>
              <a:gd name="T9" fmla="*/ 0 w 54"/>
              <a:gd name="T10" fmla="*/ 0 h 28"/>
              <a:gd name="T11" fmla="*/ 54 w 54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28">
                <a:moveTo>
                  <a:pt x="0" y="0"/>
                </a:moveTo>
                <a:lnTo>
                  <a:pt x="54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9" name="Freeform 118"/>
          <p:cNvSpPr>
            <a:spLocks/>
          </p:cNvSpPr>
          <p:nvPr/>
        </p:nvSpPr>
        <p:spPr bwMode="auto">
          <a:xfrm>
            <a:off x="5383213" y="4040188"/>
            <a:ext cx="536575" cy="668337"/>
          </a:xfrm>
          <a:custGeom>
            <a:avLst/>
            <a:gdLst>
              <a:gd name="T0" fmla="*/ 0 w 283"/>
              <a:gd name="T1" fmla="*/ 2147483647 h 352"/>
              <a:gd name="T2" fmla="*/ 0 w 283"/>
              <a:gd name="T3" fmla="*/ 2147483647 h 352"/>
              <a:gd name="T4" fmla="*/ 2147483647 w 283"/>
              <a:gd name="T5" fmla="*/ 2147483647 h 352"/>
              <a:gd name="T6" fmla="*/ 2147483647 w 283"/>
              <a:gd name="T7" fmla="*/ 2147483647 h 352"/>
              <a:gd name="T8" fmla="*/ 2147483647 w 283"/>
              <a:gd name="T9" fmla="*/ 2147483647 h 352"/>
              <a:gd name="T10" fmla="*/ 2147483647 w 283"/>
              <a:gd name="T11" fmla="*/ 2147483647 h 352"/>
              <a:gd name="T12" fmla="*/ 2147483647 w 283"/>
              <a:gd name="T13" fmla="*/ 2147483647 h 352"/>
              <a:gd name="T14" fmla="*/ 2147483647 w 283"/>
              <a:gd name="T15" fmla="*/ 2147483647 h 352"/>
              <a:gd name="T16" fmla="*/ 2147483647 w 283"/>
              <a:gd name="T17" fmla="*/ 2147483647 h 352"/>
              <a:gd name="T18" fmla="*/ 2147483647 w 283"/>
              <a:gd name="T19" fmla="*/ 2147483647 h 352"/>
              <a:gd name="T20" fmla="*/ 2147483647 w 283"/>
              <a:gd name="T21" fmla="*/ 2147483647 h 352"/>
              <a:gd name="T22" fmla="*/ 2147483647 w 283"/>
              <a:gd name="T23" fmla="*/ 2147483647 h 352"/>
              <a:gd name="T24" fmla="*/ 2147483647 w 283"/>
              <a:gd name="T25" fmla="*/ 2147483647 h 352"/>
              <a:gd name="T26" fmla="*/ 2147483647 w 283"/>
              <a:gd name="T27" fmla="*/ 2147483647 h 352"/>
              <a:gd name="T28" fmla="*/ 2147483647 w 283"/>
              <a:gd name="T29" fmla="*/ 2147483647 h 352"/>
              <a:gd name="T30" fmla="*/ 2147483647 w 283"/>
              <a:gd name="T31" fmla="*/ 2147483647 h 352"/>
              <a:gd name="T32" fmla="*/ 2147483647 w 283"/>
              <a:gd name="T33" fmla="*/ 2147483647 h 352"/>
              <a:gd name="T34" fmla="*/ 2147483647 w 283"/>
              <a:gd name="T35" fmla="*/ 2147483647 h 352"/>
              <a:gd name="T36" fmla="*/ 2147483647 w 283"/>
              <a:gd name="T37" fmla="*/ 2147483647 h 352"/>
              <a:gd name="T38" fmla="*/ 2147483647 w 283"/>
              <a:gd name="T39" fmla="*/ 2147483647 h 352"/>
              <a:gd name="T40" fmla="*/ 2147483647 w 283"/>
              <a:gd name="T41" fmla="*/ 0 h 352"/>
              <a:gd name="T42" fmla="*/ 2147483647 w 283"/>
              <a:gd name="T43" fmla="*/ 0 h 35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3"/>
              <a:gd name="T67" fmla="*/ 0 h 352"/>
              <a:gd name="T68" fmla="*/ 283 w 283"/>
              <a:gd name="T69" fmla="*/ 352 h 35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3" h="352">
                <a:moveTo>
                  <a:pt x="0" y="352"/>
                </a:moveTo>
                <a:lnTo>
                  <a:pt x="0" y="352"/>
                </a:lnTo>
                <a:lnTo>
                  <a:pt x="3" y="350"/>
                </a:lnTo>
                <a:lnTo>
                  <a:pt x="12" y="349"/>
                </a:lnTo>
                <a:lnTo>
                  <a:pt x="28" y="345"/>
                </a:lnTo>
                <a:lnTo>
                  <a:pt x="49" y="342"/>
                </a:lnTo>
                <a:lnTo>
                  <a:pt x="73" y="335"/>
                </a:lnTo>
                <a:lnTo>
                  <a:pt x="103" y="321"/>
                </a:lnTo>
                <a:lnTo>
                  <a:pt x="133" y="300"/>
                </a:lnTo>
                <a:lnTo>
                  <a:pt x="163" y="270"/>
                </a:lnTo>
                <a:lnTo>
                  <a:pt x="185" y="238"/>
                </a:lnTo>
                <a:lnTo>
                  <a:pt x="206" y="200"/>
                </a:lnTo>
                <a:lnTo>
                  <a:pt x="224" y="159"/>
                </a:lnTo>
                <a:lnTo>
                  <a:pt x="241" y="119"/>
                </a:lnTo>
                <a:lnTo>
                  <a:pt x="255" y="84"/>
                </a:lnTo>
                <a:lnTo>
                  <a:pt x="266" y="53"/>
                </a:lnTo>
                <a:lnTo>
                  <a:pt x="273" y="30"/>
                </a:lnTo>
                <a:lnTo>
                  <a:pt x="278" y="16"/>
                </a:lnTo>
                <a:lnTo>
                  <a:pt x="282" y="7"/>
                </a:lnTo>
                <a:lnTo>
                  <a:pt x="283" y="2"/>
                </a:lnTo>
                <a:lnTo>
                  <a:pt x="283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0" name="Freeform 119"/>
          <p:cNvSpPr>
            <a:spLocks/>
          </p:cNvSpPr>
          <p:nvPr/>
        </p:nvSpPr>
        <p:spPr bwMode="auto">
          <a:xfrm>
            <a:off x="5861050" y="4040188"/>
            <a:ext cx="58738" cy="109537"/>
          </a:xfrm>
          <a:custGeom>
            <a:avLst/>
            <a:gdLst>
              <a:gd name="T0" fmla="*/ 0 w 31"/>
              <a:gd name="T1" fmla="*/ 2147483647 h 58"/>
              <a:gd name="T2" fmla="*/ 2147483647 w 31"/>
              <a:gd name="T3" fmla="*/ 0 h 58"/>
              <a:gd name="T4" fmla="*/ 2147483647 w 31"/>
              <a:gd name="T5" fmla="*/ 2147483647 h 58"/>
              <a:gd name="T6" fmla="*/ 0 60000 65536"/>
              <a:gd name="T7" fmla="*/ 0 60000 65536"/>
              <a:gd name="T8" fmla="*/ 0 60000 65536"/>
              <a:gd name="T9" fmla="*/ 0 w 31"/>
              <a:gd name="T10" fmla="*/ 0 h 58"/>
              <a:gd name="T11" fmla="*/ 31 w 31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58">
                <a:moveTo>
                  <a:pt x="0" y="47"/>
                </a:moveTo>
                <a:lnTo>
                  <a:pt x="31" y="0"/>
                </a:lnTo>
                <a:lnTo>
                  <a:pt x="26" y="5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1" name="Freeform 120"/>
          <p:cNvSpPr>
            <a:spLocks/>
          </p:cNvSpPr>
          <p:nvPr/>
        </p:nvSpPr>
        <p:spPr bwMode="auto">
          <a:xfrm>
            <a:off x="3090863" y="3954463"/>
            <a:ext cx="446087" cy="352425"/>
          </a:xfrm>
          <a:custGeom>
            <a:avLst/>
            <a:gdLst>
              <a:gd name="T0" fmla="*/ 0 w 235"/>
              <a:gd name="T1" fmla="*/ 0 h 185"/>
              <a:gd name="T2" fmla="*/ 0 w 235"/>
              <a:gd name="T3" fmla="*/ 0 h 185"/>
              <a:gd name="T4" fmla="*/ 2147483647 w 235"/>
              <a:gd name="T5" fmla="*/ 0 h 185"/>
              <a:gd name="T6" fmla="*/ 2147483647 w 235"/>
              <a:gd name="T7" fmla="*/ 2147483647 h 185"/>
              <a:gd name="T8" fmla="*/ 2147483647 w 235"/>
              <a:gd name="T9" fmla="*/ 2147483647 h 185"/>
              <a:gd name="T10" fmla="*/ 2147483647 w 235"/>
              <a:gd name="T11" fmla="*/ 2147483647 h 185"/>
              <a:gd name="T12" fmla="*/ 2147483647 w 235"/>
              <a:gd name="T13" fmla="*/ 2147483647 h 185"/>
              <a:gd name="T14" fmla="*/ 2147483647 w 235"/>
              <a:gd name="T15" fmla="*/ 2147483647 h 185"/>
              <a:gd name="T16" fmla="*/ 2147483647 w 235"/>
              <a:gd name="T17" fmla="*/ 2147483647 h 185"/>
              <a:gd name="T18" fmla="*/ 2147483647 w 235"/>
              <a:gd name="T19" fmla="*/ 2147483647 h 185"/>
              <a:gd name="T20" fmla="*/ 2147483647 w 235"/>
              <a:gd name="T21" fmla="*/ 2147483647 h 185"/>
              <a:gd name="T22" fmla="*/ 2147483647 w 235"/>
              <a:gd name="T23" fmla="*/ 2147483647 h 185"/>
              <a:gd name="T24" fmla="*/ 2147483647 w 235"/>
              <a:gd name="T25" fmla="*/ 2147483647 h 185"/>
              <a:gd name="T26" fmla="*/ 2147483647 w 235"/>
              <a:gd name="T27" fmla="*/ 2147483647 h 185"/>
              <a:gd name="T28" fmla="*/ 2147483647 w 235"/>
              <a:gd name="T29" fmla="*/ 2147483647 h 185"/>
              <a:gd name="T30" fmla="*/ 2147483647 w 235"/>
              <a:gd name="T31" fmla="*/ 2147483647 h 185"/>
              <a:gd name="T32" fmla="*/ 2147483647 w 235"/>
              <a:gd name="T33" fmla="*/ 2147483647 h 185"/>
              <a:gd name="T34" fmla="*/ 2147483647 w 235"/>
              <a:gd name="T35" fmla="*/ 2147483647 h 185"/>
              <a:gd name="T36" fmla="*/ 2147483647 w 235"/>
              <a:gd name="T37" fmla="*/ 2147483647 h 185"/>
              <a:gd name="T38" fmla="*/ 2147483647 w 235"/>
              <a:gd name="T39" fmla="*/ 2147483647 h 185"/>
              <a:gd name="T40" fmla="*/ 2147483647 w 235"/>
              <a:gd name="T41" fmla="*/ 2147483647 h 185"/>
              <a:gd name="T42" fmla="*/ 2147483647 w 235"/>
              <a:gd name="T43" fmla="*/ 2147483647 h 185"/>
              <a:gd name="T44" fmla="*/ 2147483647 w 235"/>
              <a:gd name="T45" fmla="*/ 2147483647 h 185"/>
              <a:gd name="T46" fmla="*/ 2147483647 w 235"/>
              <a:gd name="T47" fmla="*/ 2147483647 h 185"/>
              <a:gd name="T48" fmla="*/ 2147483647 w 235"/>
              <a:gd name="T49" fmla="*/ 2147483647 h 185"/>
              <a:gd name="T50" fmla="*/ 2147483647 w 235"/>
              <a:gd name="T51" fmla="*/ 2147483647 h 185"/>
              <a:gd name="T52" fmla="*/ 2147483647 w 235"/>
              <a:gd name="T53" fmla="*/ 2147483647 h 18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35"/>
              <a:gd name="T82" fmla="*/ 0 h 185"/>
              <a:gd name="T83" fmla="*/ 235 w 235"/>
              <a:gd name="T84" fmla="*/ 185 h 18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35" h="185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1"/>
                </a:lnTo>
                <a:lnTo>
                  <a:pt x="3" y="3"/>
                </a:lnTo>
                <a:lnTo>
                  <a:pt x="7" y="7"/>
                </a:lnTo>
                <a:lnTo>
                  <a:pt x="10" y="10"/>
                </a:lnTo>
                <a:lnTo>
                  <a:pt x="16" y="15"/>
                </a:lnTo>
                <a:lnTo>
                  <a:pt x="21" y="21"/>
                </a:lnTo>
                <a:lnTo>
                  <a:pt x="35" y="35"/>
                </a:lnTo>
                <a:lnTo>
                  <a:pt x="54" y="54"/>
                </a:lnTo>
                <a:lnTo>
                  <a:pt x="75" y="73"/>
                </a:lnTo>
                <a:lnTo>
                  <a:pt x="98" y="94"/>
                </a:lnTo>
                <a:lnTo>
                  <a:pt x="121" y="113"/>
                </a:lnTo>
                <a:lnTo>
                  <a:pt x="151" y="134"/>
                </a:lnTo>
                <a:lnTo>
                  <a:pt x="177" y="152"/>
                </a:lnTo>
                <a:lnTo>
                  <a:pt x="200" y="164"/>
                </a:lnTo>
                <a:lnTo>
                  <a:pt x="217" y="175"/>
                </a:lnTo>
                <a:lnTo>
                  <a:pt x="222" y="178"/>
                </a:lnTo>
                <a:lnTo>
                  <a:pt x="228" y="180"/>
                </a:lnTo>
                <a:lnTo>
                  <a:pt x="231" y="182"/>
                </a:lnTo>
                <a:lnTo>
                  <a:pt x="233" y="183"/>
                </a:lnTo>
                <a:lnTo>
                  <a:pt x="235" y="183"/>
                </a:lnTo>
                <a:lnTo>
                  <a:pt x="235" y="18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2" name="Freeform 121"/>
          <p:cNvSpPr>
            <a:spLocks/>
          </p:cNvSpPr>
          <p:nvPr/>
        </p:nvSpPr>
        <p:spPr bwMode="auto">
          <a:xfrm>
            <a:off x="3430588" y="4230688"/>
            <a:ext cx="106362" cy="76200"/>
          </a:xfrm>
          <a:custGeom>
            <a:avLst/>
            <a:gdLst>
              <a:gd name="T0" fmla="*/ 2147483647 w 56"/>
              <a:gd name="T1" fmla="*/ 0 h 40"/>
              <a:gd name="T2" fmla="*/ 2147483647 w 56"/>
              <a:gd name="T3" fmla="*/ 2147483647 h 40"/>
              <a:gd name="T4" fmla="*/ 0 w 56"/>
              <a:gd name="T5" fmla="*/ 2147483647 h 40"/>
              <a:gd name="T6" fmla="*/ 0 60000 65536"/>
              <a:gd name="T7" fmla="*/ 0 60000 65536"/>
              <a:gd name="T8" fmla="*/ 0 60000 65536"/>
              <a:gd name="T9" fmla="*/ 0 w 56"/>
              <a:gd name="T10" fmla="*/ 0 h 40"/>
              <a:gd name="T11" fmla="*/ 56 w 56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40">
                <a:moveTo>
                  <a:pt x="14" y="0"/>
                </a:moveTo>
                <a:lnTo>
                  <a:pt x="56" y="40"/>
                </a:lnTo>
                <a:lnTo>
                  <a:pt x="0" y="2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3" name="Freeform 122"/>
          <p:cNvSpPr>
            <a:spLocks/>
          </p:cNvSpPr>
          <p:nvPr/>
        </p:nvSpPr>
        <p:spPr bwMode="auto">
          <a:xfrm>
            <a:off x="3194050" y="4911725"/>
            <a:ext cx="233363" cy="234950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1"/>
                </a:moveTo>
                <a:lnTo>
                  <a:pt x="118" y="38"/>
                </a:lnTo>
                <a:lnTo>
                  <a:pt x="105" y="19"/>
                </a:lnTo>
                <a:lnTo>
                  <a:pt x="84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4" y="38"/>
                </a:lnTo>
                <a:lnTo>
                  <a:pt x="0" y="61"/>
                </a:lnTo>
                <a:lnTo>
                  <a:pt x="4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4"/>
                </a:lnTo>
                <a:lnTo>
                  <a:pt x="84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4" name="Freeform 123"/>
          <p:cNvSpPr>
            <a:spLocks/>
          </p:cNvSpPr>
          <p:nvPr/>
        </p:nvSpPr>
        <p:spPr bwMode="auto">
          <a:xfrm>
            <a:off x="3403600" y="5124450"/>
            <a:ext cx="444500" cy="168275"/>
          </a:xfrm>
          <a:custGeom>
            <a:avLst/>
            <a:gdLst>
              <a:gd name="T0" fmla="*/ 0 w 234"/>
              <a:gd name="T1" fmla="*/ 0 h 89"/>
              <a:gd name="T2" fmla="*/ 0 w 234"/>
              <a:gd name="T3" fmla="*/ 0 h 89"/>
              <a:gd name="T4" fmla="*/ 2147483647 w 234"/>
              <a:gd name="T5" fmla="*/ 0 h 89"/>
              <a:gd name="T6" fmla="*/ 2147483647 w 234"/>
              <a:gd name="T7" fmla="*/ 0 h 89"/>
              <a:gd name="T8" fmla="*/ 2147483647 w 234"/>
              <a:gd name="T9" fmla="*/ 2147483647 h 89"/>
              <a:gd name="T10" fmla="*/ 2147483647 w 234"/>
              <a:gd name="T11" fmla="*/ 2147483647 h 89"/>
              <a:gd name="T12" fmla="*/ 2147483647 w 234"/>
              <a:gd name="T13" fmla="*/ 2147483647 h 89"/>
              <a:gd name="T14" fmla="*/ 2147483647 w 234"/>
              <a:gd name="T15" fmla="*/ 2147483647 h 89"/>
              <a:gd name="T16" fmla="*/ 2147483647 w 234"/>
              <a:gd name="T17" fmla="*/ 2147483647 h 89"/>
              <a:gd name="T18" fmla="*/ 2147483647 w 234"/>
              <a:gd name="T19" fmla="*/ 2147483647 h 89"/>
              <a:gd name="T20" fmla="*/ 2147483647 w 234"/>
              <a:gd name="T21" fmla="*/ 2147483647 h 89"/>
              <a:gd name="T22" fmla="*/ 2147483647 w 234"/>
              <a:gd name="T23" fmla="*/ 2147483647 h 89"/>
              <a:gd name="T24" fmla="*/ 2147483647 w 234"/>
              <a:gd name="T25" fmla="*/ 2147483647 h 89"/>
              <a:gd name="T26" fmla="*/ 2147483647 w 234"/>
              <a:gd name="T27" fmla="*/ 2147483647 h 89"/>
              <a:gd name="T28" fmla="*/ 2147483647 w 234"/>
              <a:gd name="T29" fmla="*/ 2147483647 h 89"/>
              <a:gd name="T30" fmla="*/ 2147483647 w 234"/>
              <a:gd name="T31" fmla="*/ 2147483647 h 89"/>
              <a:gd name="T32" fmla="*/ 2147483647 w 234"/>
              <a:gd name="T33" fmla="*/ 2147483647 h 89"/>
              <a:gd name="T34" fmla="*/ 2147483647 w 234"/>
              <a:gd name="T35" fmla="*/ 2147483647 h 89"/>
              <a:gd name="T36" fmla="*/ 2147483647 w 234"/>
              <a:gd name="T37" fmla="*/ 2147483647 h 89"/>
              <a:gd name="T38" fmla="*/ 2147483647 w 234"/>
              <a:gd name="T39" fmla="*/ 2147483647 h 89"/>
              <a:gd name="T40" fmla="*/ 2147483647 w 234"/>
              <a:gd name="T41" fmla="*/ 2147483647 h 89"/>
              <a:gd name="T42" fmla="*/ 2147483647 w 234"/>
              <a:gd name="T43" fmla="*/ 2147483647 h 89"/>
              <a:gd name="T44" fmla="*/ 2147483647 w 234"/>
              <a:gd name="T45" fmla="*/ 2147483647 h 89"/>
              <a:gd name="T46" fmla="*/ 2147483647 w 234"/>
              <a:gd name="T47" fmla="*/ 2147483647 h 8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34"/>
              <a:gd name="T73" fmla="*/ 0 h 89"/>
              <a:gd name="T74" fmla="*/ 234 w 234"/>
              <a:gd name="T75" fmla="*/ 89 h 8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34" h="89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3" y="2"/>
                </a:lnTo>
                <a:lnTo>
                  <a:pt x="5" y="4"/>
                </a:lnTo>
                <a:lnTo>
                  <a:pt x="8" y="5"/>
                </a:lnTo>
                <a:lnTo>
                  <a:pt x="14" y="7"/>
                </a:lnTo>
                <a:lnTo>
                  <a:pt x="19" y="11"/>
                </a:lnTo>
                <a:lnTo>
                  <a:pt x="28" y="14"/>
                </a:lnTo>
                <a:lnTo>
                  <a:pt x="47" y="25"/>
                </a:lnTo>
                <a:lnTo>
                  <a:pt x="70" y="37"/>
                </a:lnTo>
                <a:lnTo>
                  <a:pt x="96" y="49"/>
                </a:lnTo>
                <a:lnTo>
                  <a:pt x="122" y="61"/>
                </a:lnTo>
                <a:lnTo>
                  <a:pt x="147" y="72"/>
                </a:lnTo>
                <a:lnTo>
                  <a:pt x="175" y="81"/>
                </a:lnTo>
                <a:lnTo>
                  <a:pt x="196" y="86"/>
                </a:lnTo>
                <a:lnTo>
                  <a:pt x="211" y="88"/>
                </a:lnTo>
                <a:lnTo>
                  <a:pt x="222" y="89"/>
                </a:lnTo>
                <a:lnTo>
                  <a:pt x="229" y="89"/>
                </a:lnTo>
                <a:lnTo>
                  <a:pt x="233" y="89"/>
                </a:lnTo>
                <a:lnTo>
                  <a:pt x="234" y="8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5" name="Freeform 124"/>
          <p:cNvSpPr>
            <a:spLocks/>
          </p:cNvSpPr>
          <p:nvPr/>
        </p:nvSpPr>
        <p:spPr bwMode="auto">
          <a:xfrm>
            <a:off x="3741738" y="5260975"/>
            <a:ext cx="106362" cy="53975"/>
          </a:xfrm>
          <a:custGeom>
            <a:avLst/>
            <a:gdLst>
              <a:gd name="T0" fmla="*/ 2147483647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2" y="0"/>
                </a:moveTo>
                <a:lnTo>
                  <a:pt x="56" y="17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6" name="Freeform 125"/>
          <p:cNvSpPr>
            <a:spLocks/>
          </p:cNvSpPr>
          <p:nvPr/>
        </p:nvSpPr>
        <p:spPr bwMode="auto">
          <a:xfrm>
            <a:off x="3346450" y="5394325"/>
            <a:ext cx="106363" cy="163513"/>
          </a:xfrm>
          <a:custGeom>
            <a:avLst/>
            <a:gdLst>
              <a:gd name="T0" fmla="*/ 2147483647 w 56"/>
              <a:gd name="T1" fmla="*/ 0 h 86"/>
              <a:gd name="T2" fmla="*/ 2147483647 w 56"/>
              <a:gd name="T3" fmla="*/ 2147483647 h 86"/>
              <a:gd name="T4" fmla="*/ 2147483647 w 56"/>
              <a:gd name="T5" fmla="*/ 2147483647 h 86"/>
              <a:gd name="T6" fmla="*/ 2147483647 w 56"/>
              <a:gd name="T7" fmla="*/ 2147483647 h 86"/>
              <a:gd name="T8" fmla="*/ 2147483647 w 56"/>
              <a:gd name="T9" fmla="*/ 2147483647 h 86"/>
              <a:gd name="T10" fmla="*/ 2147483647 w 56"/>
              <a:gd name="T11" fmla="*/ 2147483647 h 86"/>
              <a:gd name="T12" fmla="*/ 2147483647 w 56"/>
              <a:gd name="T13" fmla="*/ 2147483647 h 86"/>
              <a:gd name="T14" fmla="*/ 2147483647 w 56"/>
              <a:gd name="T15" fmla="*/ 2147483647 h 86"/>
              <a:gd name="T16" fmla="*/ 2147483647 w 56"/>
              <a:gd name="T17" fmla="*/ 2147483647 h 86"/>
              <a:gd name="T18" fmla="*/ 2147483647 w 56"/>
              <a:gd name="T19" fmla="*/ 2147483647 h 86"/>
              <a:gd name="T20" fmla="*/ 2147483647 w 56"/>
              <a:gd name="T21" fmla="*/ 2147483647 h 86"/>
              <a:gd name="T22" fmla="*/ 2147483647 w 56"/>
              <a:gd name="T23" fmla="*/ 2147483647 h 86"/>
              <a:gd name="T24" fmla="*/ 2147483647 w 56"/>
              <a:gd name="T25" fmla="*/ 2147483647 h 86"/>
              <a:gd name="T26" fmla="*/ 2147483647 w 56"/>
              <a:gd name="T27" fmla="*/ 2147483647 h 86"/>
              <a:gd name="T28" fmla="*/ 2147483647 w 56"/>
              <a:gd name="T29" fmla="*/ 2147483647 h 86"/>
              <a:gd name="T30" fmla="*/ 2147483647 w 56"/>
              <a:gd name="T31" fmla="*/ 2147483647 h 86"/>
              <a:gd name="T32" fmla="*/ 2147483647 w 56"/>
              <a:gd name="T33" fmla="*/ 2147483647 h 86"/>
              <a:gd name="T34" fmla="*/ 2147483647 w 56"/>
              <a:gd name="T35" fmla="*/ 2147483647 h 86"/>
              <a:gd name="T36" fmla="*/ 2147483647 w 56"/>
              <a:gd name="T37" fmla="*/ 2147483647 h 86"/>
              <a:gd name="T38" fmla="*/ 2147483647 w 56"/>
              <a:gd name="T39" fmla="*/ 2147483647 h 86"/>
              <a:gd name="T40" fmla="*/ 2147483647 w 56"/>
              <a:gd name="T41" fmla="*/ 2147483647 h 86"/>
              <a:gd name="T42" fmla="*/ 2147483647 w 56"/>
              <a:gd name="T43" fmla="*/ 2147483647 h 86"/>
              <a:gd name="T44" fmla="*/ 2147483647 w 56"/>
              <a:gd name="T45" fmla="*/ 2147483647 h 86"/>
              <a:gd name="T46" fmla="*/ 2147483647 w 56"/>
              <a:gd name="T47" fmla="*/ 2147483647 h 86"/>
              <a:gd name="T48" fmla="*/ 2147483647 w 56"/>
              <a:gd name="T49" fmla="*/ 2147483647 h 86"/>
              <a:gd name="T50" fmla="*/ 2147483647 w 56"/>
              <a:gd name="T51" fmla="*/ 2147483647 h 86"/>
              <a:gd name="T52" fmla="*/ 2147483647 w 56"/>
              <a:gd name="T53" fmla="*/ 2147483647 h 86"/>
              <a:gd name="T54" fmla="*/ 2147483647 w 56"/>
              <a:gd name="T55" fmla="*/ 2147483647 h 86"/>
              <a:gd name="T56" fmla="*/ 2147483647 w 56"/>
              <a:gd name="T57" fmla="*/ 2147483647 h 86"/>
              <a:gd name="T58" fmla="*/ 2147483647 w 56"/>
              <a:gd name="T59" fmla="*/ 2147483647 h 86"/>
              <a:gd name="T60" fmla="*/ 0 w 56"/>
              <a:gd name="T61" fmla="*/ 2147483647 h 86"/>
              <a:gd name="T62" fmla="*/ 0 w 56"/>
              <a:gd name="T63" fmla="*/ 0 h 86"/>
              <a:gd name="T64" fmla="*/ 2147483647 w 56"/>
              <a:gd name="T65" fmla="*/ 0 h 8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6"/>
              <a:gd name="T100" fmla="*/ 0 h 86"/>
              <a:gd name="T101" fmla="*/ 56 w 56"/>
              <a:gd name="T102" fmla="*/ 86 h 8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6" h="86">
                <a:moveTo>
                  <a:pt x="16" y="0"/>
                </a:moveTo>
                <a:lnTo>
                  <a:pt x="16" y="31"/>
                </a:lnTo>
                <a:lnTo>
                  <a:pt x="21" y="26"/>
                </a:lnTo>
                <a:lnTo>
                  <a:pt x="28" y="23"/>
                </a:lnTo>
                <a:lnTo>
                  <a:pt x="35" y="23"/>
                </a:lnTo>
                <a:lnTo>
                  <a:pt x="40" y="23"/>
                </a:lnTo>
                <a:lnTo>
                  <a:pt x="45" y="24"/>
                </a:lnTo>
                <a:lnTo>
                  <a:pt x="49" y="26"/>
                </a:lnTo>
                <a:lnTo>
                  <a:pt x="52" y="30"/>
                </a:lnTo>
                <a:lnTo>
                  <a:pt x="54" y="33"/>
                </a:lnTo>
                <a:lnTo>
                  <a:pt x="56" y="37"/>
                </a:lnTo>
                <a:lnTo>
                  <a:pt x="56" y="42"/>
                </a:lnTo>
                <a:lnTo>
                  <a:pt x="56" y="49"/>
                </a:lnTo>
                <a:lnTo>
                  <a:pt x="56" y="86"/>
                </a:lnTo>
                <a:lnTo>
                  <a:pt x="40" y="86"/>
                </a:lnTo>
                <a:lnTo>
                  <a:pt x="40" y="52"/>
                </a:lnTo>
                <a:lnTo>
                  <a:pt x="40" y="47"/>
                </a:lnTo>
                <a:lnTo>
                  <a:pt x="40" y="42"/>
                </a:lnTo>
                <a:lnTo>
                  <a:pt x="40" y="40"/>
                </a:lnTo>
                <a:lnTo>
                  <a:pt x="38" y="38"/>
                </a:lnTo>
                <a:lnTo>
                  <a:pt x="37" y="37"/>
                </a:lnTo>
                <a:lnTo>
                  <a:pt x="33" y="35"/>
                </a:lnTo>
                <a:lnTo>
                  <a:pt x="30" y="35"/>
                </a:lnTo>
                <a:lnTo>
                  <a:pt x="26" y="35"/>
                </a:lnTo>
                <a:lnTo>
                  <a:pt x="23" y="37"/>
                </a:lnTo>
                <a:lnTo>
                  <a:pt x="19" y="38"/>
                </a:lnTo>
                <a:lnTo>
                  <a:pt x="17" y="42"/>
                </a:lnTo>
                <a:lnTo>
                  <a:pt x="16" y="47"/>
                </a:lnTo>
                <a:lnTo>
                  <a:pt x="16" y="54"/>
                </a:lnTo>
                <a:lnTo>
                  <a:pt x="16" y="86"/>
                </a:lnTo>
                <a:lnTo>
                  <a:pt x="0" y="86"/>
                </a:ln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7" name="Freeform 126"/>
          <p:cNvSpPr>
            <a:spLocks/>
          </p:cNvSpPr>
          <p:nvPr/>
        </p:nvSpPr>
        <p:spPr bwMode="auto">
          <a:xfrm>
            <a:off x="3203575" y="5983288"/>
            <a:ext cx="233363" cy="230187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8"/>
                </a:lnTo>
                <a:lnTo>
                  <a:pt x="106" y="19"/>
                </a:lnTo>
                <a:lnTo>
                  <a:pt x="86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6" y="38"/>
                </a:lnTo>
                <a:lnTo>
                  <a:pt x="0" y="61"/>
                </a:lnTo>
                <a:lnTo>
                  <a:pt x="6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2"/>
                </a:lnTo>
                <a:lnTo>
                  <a:pt x="86" y="119"/>
                </a:lnTo>
                <a:lnTo>
                  <a:pt x="106" y="105"/>
                </a:lnTo>
                <a:lnTo>
                  <a:pt x="118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8" name="Freeform 127"/>
          <p:cNvSpPr>
            <a:spLocks/>
          </p:cNvSpPr>
          <p:nvPr/>
        </p:nvSpPr>
        <p:spPr bwMode="auto">
          <a:xfrm>
            <a:off x="3859213" y="5186363"/>
            <a:ext cx="236537" cy="234950"/>
          </a:xfrm>
          <a:custGeom>
            <a:avLst/>
            <a:gdLst>
              <a:gd name="T0" fmla="*/ 2147483647 w 124"/>
              <a:gd name="T1" fmla="*/ 2147483647 h 123"/>
              <a:gd name="T2" fmla="*/ 2147483647 w 124"/>
              <a:gd name="T3" fmla="*/ 2147483647 h 123"/>
              <a:gd name="T4" fmla="*/ 2147483647 w 124"/>
              <a:gd name="T5" fmla="*/ 2147483647 h 123"/>
              <a:gd name="T6" fmla="*/ 2147483647 w 124"/>
              <a:gd name="T7" fmla="*/ 2147483647 h 123"/>
              <a:gd name="T8" fmla="*/ 2147483647 w 124"/>
              <a:gd name="T9" fmla="*/ 0 h 123"/>
              <a:gd name="T10" fmla="*/ 2147483647 w 124"/>
              <a:gd name="T11" fmla="*/ 2147483647 h 123"/>
              <a:gd name="T12" fmla="*/ 2147483647 w 124"/>
              <a:gd name="T13" fmla="*/ 2147483647 h 123"/>
              <a:gd name="T14" fmla="*/ 2147483647 w 124"/>
              <a:gd name="T15" fmla="*/ 2147483647 h 123"/>
              <a:gd name="T16" fmla="*/ 0 w 124"/>
              <a:gd name="T17" fmla="*/ 2147483647 h 123"/>
              <a:gd name="T18" fmla="*/ 2147483647 w 124"/>
              <a:gd name="T19" fmla="*/ 2147483647 h 123"/>
              <a:gd name="T20" fmla="*/ 2147483647 w 124"/>
              <a:gd name="T21" fmla="*/ 2147483647 h 123"/>
              <a:gd name="T22" fmla="*/ 2147483647 w 124"/>
              <a:gd name="T23" fmla="*/ 2147483647 h 123"/>
              <a:gd name="T24" fmla="*/ 2147483647 w 124"/>
              <a:gd name="T25" fmla="*/ 2147483647 h 123"/>
              <a:gd name="T26" fmla="*/ 2147483647 w 124"/>
              <a:gd name="T27" fmla="*/ 2147483647 h 123"/>
              <a:gd name="T28" fmla="*/ 2147483647 w 124"/>
              <a:gd name="T29" fmla="*/ 2147483647 h 123"/>
              <a:gd name="T30" fmla="*/ 2147483647 w 124"/>
              <a:gd name="T31" fmla="*/ 2147483647 h 123"/>
              <a:gd name="T32" fmla="*/ 2147483647 w 124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4"/>
              <a:gd name="T52" fmla="*/ 0 h 123"/>
              <a:gd name="T53" fmla="*/ 124 w 124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4" h="123">
                <a:moveTo>
                  <a:pt x="124" y="62"/>
                </a:moveTo>
                <a:lnTo>
                  <a:pt x="119" y="39"/>
                </a:lnTo>
                <a:lnTo>
                  <a:pt x="105" y="20"/>
                </a:lnTo>
                <a:lnTo>
                  <a:pt x="85" y="6"/>
                </a:lnTo>
                <a:lnTo>
                  <a:pt x="63" y="0"/>
                </a:lnTo>
                <a:lnTo>
                  <a:pt x="38" y="6"/>
                </a:lnTo>
                <a:lnTo>
                  <a:pt x="19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9" y="105"/>
                </a:lnTo>
                <a:lnTo>
                  <a:pt x="38" y="119"/>
                </a:lnTo>
                <a:lnTo>
                  <a:pt x="63" y="123"/>
                </a:lnTo>
                <a:lnTo>
                  <a:pt x="85" y="119"/>
                </a:lnTo>
                <a:lnTo>
                  <a:pt x="105" y="105"/>
                </a:lnTo>
                <a:lnTo>
                  <a:pt x="119" y="86"/>
                </a:lnTo>
                <a:lnTo>
                  <a:pt x="124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9" name="Freeform 128"/>
          <p:cNvSpPr>
            <a:spLocks/>
          </p:cNvSpPr>
          <p:nvPr/>
        </p:nvSpPr>
        <p:spPr bwMode="auto">
          <a:xfrm>
            <a:off x="2790825" y="5186363"/>
            <a:ext cx="233363" cy="234950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8" y="39"/>
                </a:lnTo>
                <a:lnTo>
                  <a:pt x="104" y="20"/>
                </a:lnTo>
                <a:lnTo>
                  <a:pt x="84" y="6"/>
                </a:lnTo>
                <a:lnTo>
                  <a:pt x="62" y="0"/>
                </a:lnTo>
                <a:lnTo>
                  <a:pt x="37" y="6"/>
                </a:lnTo>
                <a:lnTo>
                  <a:pt x="18" y="20"/>
                </a:lnTo>
                <a:lnTo>
                  <a:pt x="4" y="39"/>
                </a:lnTo>
                <a:lnTo>
                  <a:pt x="0" y="62"/>
                </a:lnTo>
                <a:lnTo>
                  <a:pt x="4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3"/>
                </a:lnTo>
                <a:lnTo>
                  <a:pt x="84" y="119"/>
                </a:lnTo>
                <a:lnTo>
                  <a:pt x="104" y="105"/>
                </a:lnTo>
                <a:lnTo>
                  <a:pt x="118" y="86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0" name="Freeform 129"/>
          <p:cNvSpPr>
            <a:spLocks/>
          </p:cNvSpPr>
          <p:nvPr/>
        </p:nvSpPr>
        <p:spPr bwMode="auto">
          <a:xfrm>
            <a:off x="3489325" y="5602288"/>
            <a:ext cx="233363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4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1" name="Freeform 130"/>
          <p:cNvSpPr>
            <a:spLocks noEditPoints="1"/>
          </p:cNvSpPr>
          <p:nvPr/>
        </p:nvSpPr>
        <p:spPr bwMode="auto">
          <a:xfrm>
            <a:off x="5308600" y="5902325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2147483647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0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2147483647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0 h 65"/>
              <a:gd name="T40" fmla="*/ 2147483647 w 60"/>
              <a:gd name="T41" fmla="*/ 0 h 65"/>
              <a:gd name="T42" fmla="*/ 2147483647 w 60"/>
              <a:gd name="T43" fmla="*/ 0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2147483647 w 60"/>
              <a:gd name="T73" fmla="*/ 2147483647 h 65"/>
              <a:gd name="T74" fmla="*/ 2147483647 w 60"/>
              <a:gd name="T75" fmla="*/ 2147483647 h 65"/>
              <a:gd name="T76" fmla="*/ 2147483647 w 60"/>
              <a:gd name="T77" fmla="*/ 2147483647 h 65"/>
              <a:gd name="T78" fmla="*/ 2147483647 w 60"/>
              <a:gd name="T79" fmla="*/ 2147483647 h 65"/>
              <a:gd name="T80" fmla="*/ 2147483647 w 60"/>
              <a:gd name="T81" fmla="*/ 2147483647 h 65"/>
              <a:gd name="T82" fmla="*/ 2147483647 w 60"/>
              <a:gd name="T83" fmla="*/ 2147483647 h 65"/>
              <a:gd name="T84" fmla="*/ 2147483647 w 60"/>
              <a:gd name="T85" fmla="*/ 2147483647 h 65"/>
              <a:gd name="T86" fmla="*/ 2147483647 w 60"/>
              <a:gd name="T87" fmla="*/ 2147483647 h 65"/>
              <a:gd name="T88" fmla="*/ 2147483647 w 60"/>
              <a:gd name="T89" fmla="*/ 2147483647 h 65"/>
              <a:gd name="T90" fmla="*/ 2147483647 w 60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0"/>
              <a:gd name="T139" fmla="*/ 0 h 65"/>
              <a:gd name="T140" fmla="*/ 60 w 60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0" h="65">
                <a:moveTo>
                  <a:pt x="42" y="44"/>
                </a:moveTo>
                <a:lnTo>
                  <a:pt x="58" y="45"/>
                </a:lnTo>
                <a:lnTo>
                  <a:pt x="56" y="51"/>
                </a:lnTo>
                <a:lnTo>
                  <a:pt x="53" y="56"/>
                </a:lnTo>
                <a:lnTo>
                  <a:pt x="47" y="59"/>
                </a:lnTo>
                <a:lnTo>
                  <a:pt x="44" y="63"/>
                </a:lnTo>
                <a:lnTo>
                  <a:pt x="37" y="63"/>
                </a:lnTo>
                <a:lnTo>
                  <a:pt x="32" y="65"/>
                </a:lnTo>
                <a:lnTo>
                  <a:pt x="23" y="63"/>
                </a:lnTo>
                <a:lnTo>
                  <a:pt x="18" y="61"/>
                </a:lnTo>
                <a:lnTo>
                  <a:pt x="12" y="58"/>
                </a:lnTo>
                <a:lnTo>
                  <a:pt x="7" y="54"/>
                </a:lnTo>
                <a:lnTo>
                  <a:pt x="4" y="47"/>
                </a:lnTo>
                <a:lnTo>
                  <a:pt x="2" y="40"/>
                </a:lnTo>
                <a:lnTo>
                  <a:pt x="0" y="33"/>
                </a:lnTo>
                <a:lnTo>
                  <a:pt x="2" y="23"/>
                </a:lnTo>
                <a:lnTo>
                  <a:pt x="5" y="14"/>
                </a:lnTo>
                <a:lnTo>
                  <a:pt x="9" y="9"/>
                </a:lnTo>
                <a:lnTo>
                  <a:pt x="14" y="3"/>
                </a:lnTo>
                <a:lnTo>
                  <a:pt x="21" y="0"/>
                </a:lnTo>
                <a:lnTo>
                  <a:pt x="30" y="0"/>
                </a:lnTo>
                <a:lnTo>
                  <a:pt x="39" y="0"/>
                </a:lnTo>
                <a:lnTo>
                  <a:pt x="46" y="3"/>
                </a:lnTo>
                <a:lnTo>
                  <a:pt x="51" y="9"/>
                </a:lnTo>
                <a:lnTo>
                  <a:pt x="58" y="21"/>
                </a:lnTo>
                <a:lnTo>
                  <a:pt x="60" y="37"/>
                </a:lnTo>
                <a:lnTo>
                  <a:pt x="18" y="37"/>
                </a:lnTo>
                <a:lnTo>
                  <a:pt x="18" y="44"/>
                </a:lnTo>
                <a:lnTo>
                  <a:pt x="21" y="47"/>
                </a:lnTo>
                <a:lnTo>
                  <a:pt x="26" y="51"/>
                </a:lnTo>
                <a:lnTo>
                  <a:pt x="32" y="52"/>
                </a:lnTo>
                <a:lnTo>
                  <a:pt x="35" y="51"/>
                </a:lnTo>
                <a:lnTo>
                  <a:pt x="39" y="49"/>
                </a:lnTo>
                <a:lnTo>
                  <a:pt x="40" y="47"/>
                </a:lnTo>
                <a:lnTo>
                  <a:pt x="42" y="44"/>
                </a:lnTo>
                <a:close/>
                <a:moveTo>
                  <a:pt x="44" y="26"/>
                </a:moveTo>
                <a:lnTo>
                  <a:pt x="42" y="23"/>
                </a:lnTo>
                <a:lnTo>
                  <a:pt x="42" y="19"/>
                </a:lnTo>
                <a:lnTo>
                  <a:pt x="39" y="16"/>
                </a:lnTo>
                <a:lnTo>
                  <a:pt x="35" y="12"/>
                </a:lnTo>
                <a:lnTo>
                  <a:pt x="30" y="12"/>
                </a:lnTo>
                <a:lnTo>
                  <a:pt x="25" y="12"/>
                </a:lnTo>
                <a:lnTo>
                  <a:pt x="21" y="16"/>
                </a:lnTo>
                <a:lnTo>
                  <a:pt x="18" y="21"/>
                </a:lnTo>
                <a:lnTo>
                  <a:pt x="18" y="26"/>
                </a:lnTo>
                <a:lnTo>
                  <a:pt x="4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2" name="Freeform 131"/>
          <p:cNvSpPr>
            <a:spLocks/>
          </p:cNvSpPr>
          <p:nvPr/>
        </p:nvSpPr>
        <p:spPr bwMode="auto">
          <a:xfrm>
            <a:off x="4527550" y="5186363"/>
            <a:ext cx="231775" cy="234950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2"/>
                </a:moveTo>
                <a:lnTo>
                  <a:pt x="119" y="39"/>
                </a:lnTo>
                <a:lnTo>
                  <a:pt x="105" y="20"/>
                </a:lnTo>
                <a:lnTo>
                  <a:pt x="85" y="6"/>
                </a:lnTo>
                <a:lnTo>
                  <a:pt x="61" y="0"/>
                </a:lnTo>
                <a:lnTo>
                  <a:pt x="38" y="6"/>
                </a:lnTo>
                <a:lnTo>
                  <a:pt x="19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9" y="105"/>
                </a:lnTo>
                <a:lnTo>
                  <a:pt x="38" y="119"/>
                </a:lnTo>
                <a:lnTo>
                  <a:pt x="61" y="123"/>
                </a:lnTo>
                <a:lnTo>
                  <a:pt x="85" y="119"/>
                </a:lnTo>
                <a:lnTo>
                  <a:pt x="105" y="105"/>
                </a:lnTo>
                <a:lnTo>
                  <a:pt x="119" y="86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3" name="Freeform 132"/>
          <p:cNvSpPr>
            <a:spLocks/>
          </p:cNvSpPr>
          <p:nvPr/>
        </p:nvSpPr>
        <p:spPr bwMode="auto">
          <a:xfrm>
            <a:off x="5143500" y="5186363"/>
            <a:ext cx="231775" cy="234950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2"/>
                </a:moveTo>
                <a:lnTo>
                  <a:pt x="117" y="39"/>
                </a:lnTo>
                <a:lnTo>
                  <a:pt x="105" y="20"/>
                </a:lnTo>
                <a:lnTo>
                  <a:pt x="85" y="6"/>
                </a:lnTo>
                <a:lnTo>
                  <a:pt x="61" y="0"/>
                </a:lnTo>
                <a:lnTo>
                  <a:pt x="36" y="6"/>
                </a:lnTo>
                <a:lnTo>
                  <a:pt x="17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7" y="105"/>
                </a:lnTo>
                <a:lnTo>
                  <a:pt x="36" y="119"/>
                </a:lnTo>
                <a:lnTo>
                  <a:pt x="61" y="123"/>
                </a:lnTo>
                <a:lnTo>
                  <a:pt x="85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4" name="Freeform 133"/>
          <p:cNvSpPr>
            <a:spLocks/>
          </p:cNvSpPr>
          <p:nvPr/>
        </p:nvSpPr>
        <p:spPr bwMode="auto">
          <a:xfrm>
            <a:off x="4892675" y="5154613"/>
            <a:ext cx="109538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0 h 65"/>
              <a:gd name="T26" fmla="*/ 2147483647 w 58"/>
              <a:gd name="T27" fmla="*/ 2147483647 h 65"/>
              <a:gd name="T28" fmla="*/ 2147483647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2147483647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0 w 58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8"/>
              <a:gd name="T97" fmla="*/ 0 h 65"/>
              <a:gd name="T98" fmla="*/ 58 w 58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8" h="65">
                <a:moveTo>
                  <a:pt x="0" y="45"/>
                </a:moveTo>
                <a:lnTo>
                  <a:pt x="16" y="42"/>
                </a:lnTo>
                <a:lnTo>
                  <a:pt x="18" y="47"/>
                </a:lnTo>
                <a:lnTo>
                  <a:pt x="21" y="49"/>
                </a:lnTo>
                <a:lnTo>
                  <a:pt x="25" y="52"/>
                </a:lnTo>
                <a:lnTo>
                  <a:pt x="30" y="52"/>
                </a:lnTo>
                <a:lnTo>
                  <a:pt x="35" y="52"/>
                </a:lnTo>
                <a:lnTo>
                  <a:pt x="40" y="51"/>
                </a:lnTo>
                <a:lnTo>
                  <a:pt x="42" y="49"/>
                </a:lnTo>
                <a:lnTo>
                  <a:pt x="42" y="45"/>
                </a:lnTo>
                <a:lnTo>
                  <a:pt x="42" y="44"/>
                </a:lnTo>
                <a:lnTo>
                  <a:pt x="40" y="44"/>
                </a:lnTo>
                <a:lnTo>
                  <a:pt x="39" y="42"/>
                </a:lnTo>
                <a:lnTo>
                  <a:pt x="35" y="40"/>
                </a:lnTo>
                <a:lnTo>
                  <a:pt x="23" y="38"/>
                </a:lnTo>
                <a:lnTo>
                  <a:pt x="14" y="35"/>
                </a:lnTo>
                <a:lnTo>
                  <a:pt x="9" y="33"/>
                </a:lnTo>
                <a:lnTo>
                  <a:pt x="5" y="30"/>
                </a:lnTo>
                <a:lnTo>
                  <a:pt x="4" y="24"/>
                </a:lnTo>
                <a:lnTo>
                  <a:pt x="2" y="19"/>
                </a:lnTo>
                <a:lnTo>
                  <a:pt x="4" y="14"/>
                </a:lnTo>
                <a:lnTo>
                  <a:pt x="5" y="9"/>
                </a:lnTo>
                <a:lnTo>
                  <a:pt x="9" y="5"/>
                </a:lnTo>
                <a:lnTo>
                  <a:pt x="14" y="2"/>
                </a:lnTo>
                <a:lnTo>
                  <a:pt x="19" y="0"/>
                </a:lnTo>
                <a:lnTo>
                  <a:pt x="28" y="0"/>
                </a:lnTo>
                <a:lnTo>
                  <a:pt x="37" y="0"/>
                </a:lnTo>
                <a:lnTo>
                  <a:pt x="42" y="2"/>
                </a:lnTo>
                <a:lnTo>
                  <a:pt x="47" y="5"/>
                </a:lnTo>
                <a:lnTo>
                  <a:pt x="51" y="9"/>
                </a:lnTo>
                <a:lnTo>
                  <a:pt x="54" y="12"/>
                </a:lnTo>
                <a:lnTo>
                  <a:pt x="56" y="17"/>
                </a:lnTo>
                <a:lnTo>
                  <a:pt x="40" y="19"/>
                </a:lnTo>
                <a:lnTo>
                  <a:pt x="39" y="17"/>
                </a:lnTo>
                <a:lnTo>
                  <a:pt x="37" y="14"/>
                </a:lnTo>
                <a:lnTo>
                  <a:pt x="33" y="12"/>
                </a:lnTo>
                <a:lnTo>
                  <a:pt x="28" y="12"/>
                </a:lnTo>
                <a:lnTo>
                  <a:pt x="23" y="12"/>
                </a:lnTo>
                <a:lnTo>
                  <a:pt x="19" y="14"/>
                </a:lnTo>
                <a:lnTo>
                  <a:pt x="19" y="16"/>
                </a:lnTo>
                <a:lnTo>
                  <a:pt x="18" y="17"/>
                </a:lnTo>
                <a:lnTo>
                  <a:pt x="19" y="19"/>
                </a:lnTo>
                <a:lnTo>
                  <a:pt x="19" y="21"/>
                </a:lnTo>
                <a:lnTo>
                  <a:pt x="23" y="21"/>
                </a:lnTo>
                <a:lnTo>
                  <a:pt x="28" y="23"/>
                </a:lnTo>
                <a:lnTo>
                  <a:pt x="35" y="24"/>
                </a:lnTo>
                <a:lnTo>
                  <a:pt x="42" y="26"/>
                </a:lnTo>
                <a:lnTo>
                  <a:pt x="49" y="30"/>
                </a:lnTo>
                <a:lnTo>
                  <a:pt x="53" y="31"/>
                </a:lnTo>
                <a:lnTo>
                  <a:pt x="56" y="35"/>
                </a:lnTo>
                <a:lnTo>
                  <a:pt x="58" y="40"/>
                </a:lnTo>
                <a:lnTo>
                  <a:pt x="58" y="44"/>
                </a:lnTo>
                <a:lnTo>
                  <a:pt x="58" y="49"/>
                </a:lnTo>
                <a:lnTo>
                  <a:pt x="54" y="54"/>
                </a:lnTo>
                <a:lnTo>
                  <a:pt x="51" y="59"/>
                </a:lnTo>
                <a:lnTo>
                  <a:pt x="46" y="61"/>
                </a:lnTo>
                <a:lnTo>
                  <a:pt x="39" y="65"/>
                </a:lnTo>
                <a:lnTo>
                  <a:pt x="30" y="65"/>
                </a:lnTo>
                <a:lnTo>
                  <a:pt x="21" y="65"/>
                </a:lnTo>
                <a:lnTo>
                  <a:pt x="16" y="63"/>
                </a:lnTo>
                <a:lnTo>
                  <a:pt x="9" y="59"/>
                </a:lnTo>
                <a:lnTo>
                  <a:pt x="5" y="56"/>
                </a:lnTo>
                <a:lnTo>
                  <a:pt x="2" y="51"/>
                </a:lnTo>
                <a:lnTo>
                  <a:pt x="0" y="4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5" name="Freeform 134"/>
          <p:cNvSpPr>
            <a:spLocks noEditPoints="1"/>
          </p:cNvSpPr>
          <p:nvPr/>
        </p:nvSpPr>
        <p:spPr bwMode="auto">
          <a:xfrm>
            <a:off x="5511800" y="5154613"/>
            <a:ext cx="109538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0 w 58"/>
              <a:gd name="T27" fmla="*/ 2147483647 h 65"/>
              <a:gd name="T28" fmla="*/ 0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0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2147483647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2147483647 h 65"/>
              <a:gd name="T78" fmla="*/ 2147483647 w 58"/>
              <a:gd name="T79" fmla="*/ 2147483647 h 65"/>
              <a:gd name="T80" fmla="*/ 2147483647 w 58"/>
              <a:gd name="T81" fmla="*/ 2147483647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40" y="44"/>
                </a:moveTo>
                <a:lnTo>
                  <a:pt x="58" y="45"/>
                </a:lnTo>
                <a:lnTo>
                  <a:pt x="54" y="52"/>
                </a:lnTo>
                <a:lnTo>
                  <a:pt x="51" y="56"/>
                </a:lnTo>
                <a:lnTo>
                  <a:pt x="47" y="59"/>
                </a:lnTo>
                <a:lnTo>
                  <a:pt x="42" y="63"/>
                </a:lnTo>
                <a:lnTo>
                  <a:pt x="37" y="65"/>
                </a:lnTo>
                <a:lnTo>
                  <a:pt x="30" y="65"/>
                </a:lnTo>
                <a:lnTo>
                  <a:pt x="23" y="65"/>
                </a:lnTo>
                <a:lnTo>
                  <a:pt x="16" y="63"/>
                </a:lnTo>
                <a:lnTo>
                  <a:pt x="10" y="59"/>
                </a:lnTo>
                <a:lnTo>
                  <a:pt x="7" y="54"/>
                </a:lnTo>
                <a:lnTo>
                  <a:pt x="3" y="49"/>
                </a:lnTo>
                <a:lnTo>
                  <a:pt x="0" y="40"/>
                </a:lnTo>
                <a:lnTo>
                  <a:pt x="0" y="33"/>
                </a:lnTo>
                <a:lnTo>
                  <a:pt x="2" y="23"/>
                </a:lnTo>
                <a:lnTo>
                  <a:pt x="3" y="16"/>
                </a:lnTo>
                <a:lnTo>
                  <a:pt x="9" y="9"/>
                </a:lnTo>
                <a:lnTo>
                  <a:pt x="14" y="3"/>
                </a:lnTo>
                <a:lnTo>
                  <a:pt x="21" y="2"/>
                </a:lnTo>
                <a:lnTo>
                  <a:pt x="28" y="0"/>
                </a:lnTo>
                <a:lnTo>
                  <a:pt x="37" y="2"/>
                </a:lnTo>
                <a:lnTo>
                  <a:pt x="45" y="3"/>
                </a:lnTo>
                <a:lnTo>
                  <a:pt x="51" y="9"/>
                </a:lnTo>
                <a:lnTo>
                  <a:pt x="56" y="21"/>
                </a:lnTo>
                <a:lnTo>
                  <a:pt x="58" y="37"/>
                </a:lnTo>
                <a:lnTo>
                  <a:pt x="16" y="37"/>
                </a:lnTo>
                <a:lnTo>
                  <a:pt x="17" y="44"/>
                </a:lnTo>
                <a:lnTo>
                  <a:pt x="21" y="49"/>
                </a:lnTo>
                <a:lnTo>
                  <a:pt x="24" y="51"/>
                </a:lnTo>
                <a:lnTo>
                  <a:pt x="30" y="52"/>
                </a:lnTo>
                <a:lnTo>
                  <a:pt x="33" y="52"/>
                </a:lnTo>
                <a:lnTo>
                  <a:pt x="37" y="51"/>
                </a:lnTo>
                <a:lnTo>
                  <a:pt x="38" y="47"/>
                </a:lnTo>
                <a:lnTo>
                  <a:pt x="40" y="44"/>
                </a:lnTo>
                <a:close/>
                <a:moveTo>
                  <a:pt x="42" y="28"/>
                </a:moveTo>
                <a:lnTo>
                  <a:pt x="42" y="23"/>
                </a:lnTo>
                <a:lnTo>
                  <a:pt x="40" y="19"/>
                </a:lnTo>
                <a:lnTo>
                  <a:pt x="38" y="16"/>
                </a:lnTo>
                <a:lnTo>
                  <a:pt x="35" y="14"/>
                </a:lnTo>
                <a:lnTo>
                  <a:pt x="30" y="12"/>
                </a:lnTo>
                <a:lnTo>
                  <a:pt x="24" y="14"/>
                </a:lnTo>
                <a:lnTo>
                  <a:pt x="21" y="16"/>
                </a:lnTo>
                <a:lnTo>
                  <a:pt x="17" y="21"/>
                </a:lnTo>
                <a:lnTo>
                  <a:pt x="16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6" name="Line 135"/>
          <p:cNvSpPr>
            <a:spLocks noChangeShapeType="1"/>
          </p:cNvSpPr>
          <p:nvPr/>
        </p:nvSpPr>
        <p:spPr bwMode="auto">
          <a:xfrm>
            <a:off x="4108450" y="5310188"/>
            <a:ext cx="4349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7" name="Freeform 136"/>
          <p:cNvSpPr>
            <a:spLocks/>
          </p:cNvSpPr>
          <p:nvPr/>
        </p:nvSpPr>
        <p:spPr bwMode="auto">
          <a:xfrm>
            <a:off x="4437063" y="5283200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8" name="Line 137"/>
          <p:cNvSpPr>
            <a:spLocks noChangeShapeType="1"/>
          </p:cNvSpPr>
          <p:nvPr/>
        </p:nvSpPr>
        <p:spPr bwMode="auto">
          <a:xfrm>
            <a:off x="4767263" y="5300663"/>
            <a:ext cx="3905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9" name="Freeform 138"/>
          <p:cNvSpPr>
            <a:spLocks/>
          </p:cNvSpPr>
          <p:nvPr/>
        </p:nvSpPr>
        <p:spPr bwMode="auto">
          <a:xfrm>
            <a:off x="5051425" y="5273675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0" name="Freeform 139"/>
          <p:cNvSpPr>
            <a:spLocks/>
          </p:cNvSpPr>
          <p:nvPr/>
        </p:nvSpPr>
        <p:spPr bwMode="auto">
          <a:xfrm>
            <a:off x="5724525" y="5186363"/>
            <a:ext cx="233363" cy="234950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9" y="39"/>
                </a:lnTo>
                <a:lnTo>
                  <a:pt x="105" y="20"/>
                </a:lnTo>
                <a:lnTo>
                  <a:pt x="86" y="6"/>
                </a:lnTo>
                <a:lnTo>
                  <a:pt x="61" y="0"/>
                </a:lnTo>
                <a:lnTo>
                  <a:pt x="39" y="6"/>
                </a:lnTo>
                <a:lnTo>
                  <a:pt x="19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9" y="105"/>
                </a:lnTo>
                <a:lnTo>
                  <a:pt x="39" y="119"/>
                </a:lnTo>
                <a:lnTo>
                  <a:pt x="61" y="123"/>
                </a:lnTo>
                <a:lnTo>
                  <a:pt x="86" y="119"/>
                </a:lnTo>
                <a:lnTo>
                  <a:pt x="105" y="105"/>
                </a:lnTo>
                <a:lnTo>
                  <a:pt x="119" y="86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1" name="Line 140"/>
          <p:cNvSpPr>
            <a:spLocks noChangeShapeType="1"/>
          </p:cNvSpPr>
          <p:nvPr/>
        </p:nvSpPr>
        <p:spPr bwMode="auto">
          <a:xfrm>
            <a:off x="5357813" y="5300663"/>
            <a:ext cx="3937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2" name="Freeform 141"/>
          <p:cNvSpPr>
            <a:spLocks/>
          </p:cNvSpPr>
          <p:nvPr/>
        </p:nvSpPr>
        <p:spPr bwMode="auto">
          <a:xfrm>
            <a:off x="5645150" y="5273675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3" name="Freeform 142"/>
          <p:cNvSpPr>
            <a:spLocks/>
          </p:cNvSpPr>
          <p:nvPr/>
        </p:nvSpPr>
        <p:spPr bwMode="auto">
          <a:xfrm>
            <a:off x="6445250" y="4987925"/>
            <a:ext cx="233363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5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5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4" name="Freeform 143"/>
          <p:cNvSpPr>
            <a:spLocks/>
          </p:cNvSpPr>
          <p:nvPr/>
        </p:nvSpPr>
        <p:spPr bwMode="auto">
          <a:xfrm>
            <a:off x="4167188" y="5611813"/>
            <a:ext cx="233362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8" y="37"/>
                </a:lnTo>
                <a:lnTo>
                  <a:pt x="105" y="18"/>
                </a:lnTo>
                <a:lnTo>
                  <a:pt x="86" y="6"/>
                </a:lnTo>
                <a:lnTo>
                  <a:pt x="62" y="0"/>
                </a:lnTo>
                <a:lnTo>
                  <a:pt x="37" y="6"/>
                </a:lnTo>
                <a:lnTo>
                  <a:pt x="18" y="18"/>
                </a:lnTo>
                <a:lnTo>
                  <a:pt x="6" y="37"/>
                </a:lnTo>
                <a:lnTo>
                  <a:pt x="0" y="62"/>
                </a:lnTo>
                <a:lnTo>
                  <a:pt x="6" y="85"/>
                </a:lnTo>
                <a:lnTo>
                  <a:pt x="18" y="106"/>
                </a:lnTo>
                <a:lnTo>
                  <a:pt x="37" y="118"/>
                </a:lnTo>
                <a:lnTo>
                  <a:pt x="62" y="123"/>
                </a:lnTo>
                <a:lnTo>
                  <a:pt x="86" y="118"/>
                </a:lnTo>
                <a:lnTo>
                  <a:pt x="105" y="106"/>
                </a:lnTo>
                <a:lnTo>
                  <a:pt x="118" y="85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5" name="Freeform 144"/>
          <p:cNvSpPr>
            <a:spLocks/>
          </p:cNvSpPr>
          <p:nvPr/>
        </p:nvSpPr>
        <p:spPr bwMode="auto">
          <a:xfrm>
            <a:off x="4783138" y="5611813"/>
            <a:ext cx="233362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8" y="37"/>
                </a:lnTo>
                <a:lnTo>
                  <a:pt x="105" y="18"/>
                </a:lnTo>
                <a:lnTo>
                  <a:pt x="84" y="6"/>
                </a:lnTo>
                <a:lnTo>
                  <a:pt x="62" y="0"/>
                </a:lnTo>
                <a:lnTo>
                  <a:pt x="37" y="6"/>
                </a:lnTo>
                <a:lnTo>
                  <a:pt x="18" y="18"/>
                </a:lnTo>
                <a:lnTo>
                  <a:pt x="4" y="37"/>
                </a:lnTo>
                <a:lnTo>
                  <a:pt x="0" y="62"/>
                </a:lnTo>
                <a:lnTo>
                  <a:pt x="4" y="85"/>
                </a:lnTo>
                <a:lnTo>
                  <a:pt x="18" y="106"/>
                </a:lnTo>
                <a:lnTo>
                  <a:pt x="37" y="118"/>
                </a:lnTo>
                <a:lnTo>
                  <a:pt x="62" y="123"/>
                </a:lnTo>
                <a:lnTo>
                  <a:pt x="84" y="118"/>
                </a:lnTo>
                <a:lnTo>
                  <a:pt x="105" y="106"/>
                </a:lnTo>
                <a:lnTo>
                  <a:pt x="118" y="85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6" name="Line 145"/>
          <p:cNvSpPr>
            <a:spLocks noChangeShapeType="1"/>
          </p:cNvSpPr>
          <p:nvPr/>
        </p:nvSpPr>
        <p:spPr bwMode="auto">
          <a:xfrm>
            <a:off x="3749675" y="5735638"/>
            <a:ext cx="4349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7" name="Freeform 146"/>
          <p:cNvSpPr>
            <a:spLocks/>
          </p:cNvSpPr>
          <p:nvPr/>
        </p:nvSpPr>
        <p:spPr bwMode="auto">
          <a:xfrm>
            <a:off x="4078288" y="5708650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8" name="Line 147"/>
          <p:cNvSpPr>
            <a:spLocks noChangeShapeType="1"/>
          </p:cNvSpPr>
          <p:nvPr/>
        </p:nvSpPr>
        <p:spPr bwMode="auto">
          <a:xfrm>
            <a:off x="4406900" y="5726113"/>
            <a:ext cx="39211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9" name="Freeform 148"/>
          <p:cNvSpPr>
            <a:spLocks/>
          </p:cNvSpPr>
          <p:nvPr/>
        </p:nvSpPr>
        <p:spPr bwMode="auto">
          <a:xfrm>
            <a:off x="4692650" y="5699125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0" name="Freeform 149"/>
          <p:cNvSpPr>
            <a:spLocks noEditPoints="1"/>
          </p:cNvSpPr>
          <p:nvPr/>
        </p:nvSpPr>
        <p:spPr bwMode="auto">
          <a:xfrm>
            <a:off x="3875088" y="5580063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2147483647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0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2147483647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0 h 65"/>
              <a:gd name="T40" fmla="*/ 2147483647 w 60"/>
              <a:gd name="T41" fmla="*/ 0 h 65"/>
              <a:gd name="T42" fmla="*/ 2147483647 w 60"/>
              <a:gd name="T43" fmla="*/ 0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2147483647 w 60"/>
              <a:gd name="T73" fmla="*/ 2147483647 h 65"/>
              <a:gd name="T74" fmla="*/ 2147483647 w 60"/>
              <a:gd name="T75" fmla="*/ 2147483647 h 65"/>
              <a:gd name="T76" fmla="*/ 2147483647 w 60"/>
              <a:gd name="T77" fmla="*/ 2147483647 h 65"/>
              <a:gd name="T78" fmla="*/ 2147483647 w 60"/>
              <a:gd name="T79" fmla="*/ 2147483647 h 65"/>
              <a:gd name="T80" fmla="*/ 2147483647 w 60"/>
              <a:gd name="T81" fmla="*/ 2147483647 h 65"/>
              <a:gd name="T82" fmla="*/ 2147483647 w 60"/>
              <a:gd name="T83" fmla="*/ 2147483647 h 65"/>
              <a:gd name="T84" fmla="*/ 2147483647 w 60"/>
              <a:gd name="T85" fmla="*/ 2147483647 h 65"/>
              <a:gd name="T86" fmla="*/ 2147483647 w 60"/>
              <a:gd name="T87" fmla="*/ 2147483647 h 65"/>
              <a:gd name="T88" fmla="*/ 2147483647 w 60"/>
              <a:gd name="T89" fmla="*/ 2147483647 h 65"/>
              <a:gd name="T90" fmla="*/ 2147483647 w 60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0"/>
              <a:gd name="T139" fmla="*/ 0 h 65"/>
              <a:gd name="T140" fmla="*/ 60 w 60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0" h="65">
                <a:moveTo>
                  <a:pt x="42" y="42"/>
                </a:moveTo>
                <a:lnTo>
                  <a:pt x="58" y="46"/>
                </a:lnTo>
                <a:lnTo>
                  <a:pt x="56" y="51"/>
                </a:lnTo>
                <a:lnTo>
                  <a:pt x="53" y="56"/>
                </a:lnTo>
                <a:lnTo>
                  <a:pt x="48" y="60"/>
                </a:lnTo>
                <a:lnTo>
                  <a:pt x="44" y="61"/>
                </a:lnTo>
                <a:lnTo>
                  <a:pt x="37" y="63"/>
                </a:lnTo>
                <a:lnTo>
                  <a:pt x="32" y="65"/>
                </a:lnTo>
                <a:lnTo>
                  <a:pt x="23" y="63"/>
                </a:lnTo>
                <a:lnTo>
                  <a:pt x="18" y="61"/>
                </a:lnTo>
                <a:lnTo>
                  <a:pt x="11" y="58"/>
                </a:lnTo>
                <a:lnTo>
                  <a:pt x="7" y="53"/>
                </a:lnTo>
                <a:lnTo>
                  <a:pt x="4" y="47"/>
                </a:lnTo>
                <a:lnTo>
                  <a:pt x="2" y="40"/>
                </a:lnTo>
                <a:lnTo>
                  <a:pt x="0" y="32"/>
                </a:lnTo>
                <a:lnTo>
                  <a:pt x="2" y="23"/>
                </a:lnTo>
                <a:lnTo>
                  <a:pt x="4" y="14"/>
                </a:lnTo>
                <a:lnTo>
                  <a:pt x="9" y="9"/>
                </a:lnTo>
                <a:lnTo>
                  <a:pt x="14" y="3"/>
                </a:lnTo>
                <a:lnTo>
                  <a:pt x="21" y="0"/>
                </a:lnTo>
                <a:lnTo>
                  <a:pt x="30" y="0"/>
                </a:lnTo>
                <a:lnTo>
                  <a:pt x="39" y="0"/>
                </a:lnTo>
                <a:lnTo>
                  <a:pt x="46" y="3"/>
                </a:lnTo>
                <a:lnTo>
                  <a:pt x="51" y="9"/>
                </a:lnTo>
                <a:lnTo>
                  <a:pt x="58" y="19"/>
                </a:lnTo>
                <a:lnTo>
                  <a:pt x="60" y="37"/>
                </a:lnTo>
                <a:lnTo>
                  <a:pt x="18" y="37"/>
                </a:lnTo>
                <a:lnTo>
                  <a:pt x="18" y="42"/>
                </a:lnTo>
                <a:lnTo>
                  <a:pt x="21" y="47"/>
                </a:lnTo>
                <a:lnTo>
                  <a:pt x="27" y="51"/>
                </a:lnTo>
                <a:lnTo>
                  <a:pt x="32" y="51"/>
                </a:lnTo>
                <a:lnTo>
                  <a:pt x="35" y="51"/>
                </a:lnTo>
                <a:lnTo>
                  <a:pt x="37" y="49"/>
                </a:lnTo>
                <a:lnTo>
                  <a:pt x="41" y="47"/>
                </a:lnTo>
                <a:lnTo>
                  <a:pt x="42" y="42"/>
                </a:lnTo>
                <a:close/>
                <a:moveTo>
                  <a:pt x="44" y="26"/>
                </a:moveTo>
                <a:lnTo>
                  <a:pt x="42" y="23"/>
                </a:lnTo>
                <a:lnTo>
                  <a:pt x="42" y="19"/>
                </a:lnTo>
                <a:lnTo>
                  <a:pt x="39" y="16"/>
                </a:lnTo>
                <a:lnTo>
                  <a:pt x="35" y="12"/>
                </a:lnTo>
                <a:lnTo>
                  <a:pt x="30" y="12"/>
                </a:lnTo>
                <a:lnTo>
                  <a:pt x="25" y="12"/>
                </a:lnTo>
                <a:lnTo>
                  <a:pt x="21" y="16"/>
                </a:lnTo>
                <a:lnTo>
                  <a:pt x="18" y="21"/>
                </a:lnTo>
                <a:lnTo>
                  <a:pt x="18" y="26"/>
                </a:lnTo>
                <a:lnTo>
                  <a:pt x="4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1" name="Freeform 150"/>
          <p:cNvSpPr>
            <a:spLocks noEditPoints="1"/>
          </p:cNvSpPr>
          <p:nvPr/>
        </p:nvSpPr>
        <p:spPr bwMode="auto">
          <a:xfrm>
            <a:off x="4537075" y="5580063"/>
            <a:ext cx="111125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0 w 58"/>
              <a:gd name="T27" fmla="*/ 2147483647 h 65"/>
              <a:gd name="T28" fmla="*/ 0 w 58"/>
              <a:gd name="T29" fmla="*/ 2147483647 h 65"/>
              <a:gd name="T30" fmla="*/ 0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0 h 65"/>
              <a:gd name="T40" fmla="*/ 2147483647 w 58"/>
              <a:gd name="T41" fmla="*/ 0 h 65"/>
              <a:gd name="T42" fmla="*/ 2147483647 w 58"/>
              <a:gd name="T43" fmla="*/ 0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2147483647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2147483647 h 65"/>
              <a:gd name="T78" fmla="*/ 2147483647 w 58"/>
              <a:gd name="T79" fmla="*/ 2147483647 h 65"/>
              <a:gd name="T80" fmla="*/ 2147483647 w 58"/>
              <a:gd name="T81" fmla="*/ 2147483647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40" y="42"/>
                </a:moveTo>
                <a:lnTo>
                  <a:pt x="58" y="46"/>
                </a:lnTo>
                <a:lnTo>
                  <a:pt x="54" y="51"/>
                </a:lnTo>
                <a:lnTo>
                  <a:pt x="51" y="56"/>
                </a:lnTo>
                <a:lnTo>
                  <a:pt x="47" y="60"/>
                </a:lnTo>
                <a:lnTo>
                  <a:pt x="42" y="61"/>
                </a:lnTo>
                <a:lnTo>
                  <a:pt x="37" y="63"/>
                </a:lnTo>
                <a:lnTo>
                  <a:pt x="30" y="65"/>
                </a:lnTo>
                <a:lnTo>
                  <a:pt x="23" y="63"/>
                </a:lnTo>
                <a:lnTo>
                  <a:pt x="16" y="61"/>
                </a:lnTo>
                <a:lnTo>
                  <a:pt x="10" y="58"/>
                </a:lnTo>
                <a:lnTo>
                  <a:pt x="5" y="53"/>
                </a:lnTo>
                <a:lnTo>
                  <a:pt x="2" y="47"/>
                </a:lnTo>
                <a:lnTo>
                  <a:pt x="0" y="40"/>
                </a:lnTo>
                <a:lnTo>
                  <a:pt x="0" y="32"/>
                </a:lnTo>
                <a:lnTo>
                  <a:pt x="0" y="23"/>
                </a:lnTo>
                <a:lnTo>
                  <a:pt x="3" y="14"/>
                </a:lnTo>
                <a:lnTo>
                  <a:pt x="7" y="9"/>
                </a:lnTo>
                <a:lnTo>
                  <a:pt x="14" y="3"/>
                </a:lnTo>
                <a:lnTo>
                  <a:pt x="21" y="0"/>
                </a:lnTo>
                <a:lnTo>
                  <a:pt x="28" y="0"/>
                </a:lnTo>
                <a:lnTo>
                  <a:pt x="37" y="0"/>
                </a:lnTo>
                <a:lnTo>
                  <a:pt x="44" y="3"/>
                </a:lnTo>
                <a:lnTo>
                  <a:pt x="51" y="9"/>
                </a:lnTo>
                <a:lnTo>
                  <a:pt x="56" y="19"/>
                </a:lnTo>
                <a:lnTo>
                  <a:pt x="58" y="37"/>
                </a:lnTo>
                <a:lnTo>
                  <a:pt x="16" y="37"/>
                </a:lnTo>
                <a:lnTo>
                  <a:pt x="17" y="42"/>
                </a:lnTo>
                <a:lnTo>
                  <a:pt x="19" y="47"/>
                </a:lnTo>
                <a:lnTo>
                  <a:pt x="24" y="51"/>
                </a:lnTo>
                <a:lnTo>
                  <a:pt x="30" y="51"/>
                </a:lnTo>
                <a:lnTo>
                  <a:pt x="33" y="51"/>
                </a:lnTo>
                <a:lnTo>
                  <a:pt x="37" y="49"/>
                </a:lnTo>
                <a:lnTo>
                  <a:pt x="38" y="47"/>
                </a:lnTo>
                <a:lnTo>
                  <a:pt x="40" y="42"/>
                </a:lnTo>
                <a:close/>
                <a:moveTo>
                  <a:pt x="42" y="26"/>
                </a:moveTo>
                <a:lnTo>
                  <a:pt x="42" y="23"/>
                </a:lnTo>
                <a:lnTo>
                  <a:pt x="40" y="19"/>
                </a:lnTo>
                <a:lnTo>
                  <a:pt x="38" y="16"/>
                </a:lnTo>
                <a:lnTo>
                  <a:pt x="33" y="12"/>
                </a:lnTo>
                <a:lnTo>
                  <a:pt x="30" y="12"/>
                </a:lnTo>
                <a:lnTo>
                  <a:pt x="24" y="12"/>
                </a:lnTo>
                <a:lnTo>
                  <a:pt x="19" y="16"/>
                </a:lnTo>
                <a:lnTo>
                  <a:pt x="17" y="21"/>
                </a:lnTo>
                <a:lnTo>
                  <a:pt x="16" y="26"/>
                </a:lnTo>
                <a:lnTo>
                  <a:pt x="42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2" name="Freeform 151"/>
          <p:cNvSpPr>
            <a:spLocks noEditPoints="1"/>
          </p:cNvSpPr>
          <p:nvPr/>
        </p:nvSpPr>
        <p:spPr bwMode="auto">
          <a:xfrm>
            <a:off x="5162550" y="5580063"/>
            <a:ext cx="114300" cy="163512"/>
          </a:xfrm>
          <a:custGeom>
            <a:avLst/>
            <a:gdLst>
              <a:gd name="T0" fmla="*/ 0 w 60"/>
              <a:gd name="T1" fmla="*/ 0 h 86"/>
              <a:gd name="T2" fmla="*/ 2147483647 w 60"/>
              <a:gd name="T3" fmla="*/ 0 h 86"/>
              <a:gd name="T4" fmla="*/ 2147483647 w 60"/>
              <a:gd name="T5" fmla="*/ 2147483647 h 86"/>
              <a:gd name="T6" fmla="*/ 2147483647 w 60"/>
              <a:gd name="T7" fmla="*/ 2147483647 h 86"/>
              <a:gd name="T8" fmla="*/ 2147483647 w 60"/>
              <a:gd name="T9" fmla="*/ 2147483647 h 86"/>
              <a:gd name="T10" fmla="*/ 2147483647 w 60"/>
              <a:gd name="T11" fmla="*/ 0 h 86"/>
              <a:gd name="T12" fmla="*/ 2147483647 w 60"/>
              <a:gd name="T13" fmla="*/ 0 h 86"/>
              <a:gd name="T14" fmla="*/ 2147483647 w 60"/>
              <a:gd name="T15" fmla="*/ 0 h 86"/>
              <a:gd name="T16" fmla="*/ 2147483647 w 60"/>
              <a:gd name="T17" fmla="*/ 2147483647 h 86"/>
              <a:gd name="T18" fmla="*/ 2147483647 w 60"/>
              <a:gd name="T19" fmla="*/ 2147483647 h 86"/>
              <a:gd name="T20" fmla="*/ 2147483647 w 60"/>
              <a:gd name="T21" fmla="*/ 2147483647 h 86"/>
              <a:gd name="T22" fmla="*/ 2147483647 w 60"/>
              <a:gd name="T23" fmla="*/ 2147483647 h 86"/>
              <a:gd name="T24" fmla="*/ 2147483647 w 60"/>
              <a:gd name="T25" fmla="*/ 2147483647 h 86"/>
              <a:gd name="T26" fmla="*/ 2147483647 w 60"/>
              <a:gd name="T27" fmla="*/ 2147483647 h 86"/>
              <a:gd name="T28" fmla="*/ 2147483647 w 60"/>
              <a:gd name="T29" fmla="*/ 2147483647 h 86"/>
              <a:gd name="T30" fmla="*/ 2147483647 w 60"/>
              <a:gd name="T31" fmla="*/ 2147483647 h 86"/>
              <a:gd name="T32" fmla="*/ 2147483647 w 60"/>
              <a:gd name="T33" fmla="*/ 2147483647 h 86"/>
              <a:gd name="T34" fmla="*/ 2147483647 w 60"/>
              <a:gd name="T35" fmla="*/ 2147483647 h 86"/>
              <a:gd name="T36" fmla="*/ 2147483647 w 60"/>
              <a:gd name="T37" fmla="*/ 2147483647 h 86"/>
              <a:gd name="T38" fmla="*/ 2147483647 w 60"/>
              <a:gd name="T39" fmla="*/ 2147483647 h 86"/>
              <a:gd name="T40" fmla="*/ 2147483647 w 60"/>
              <a:gd name="T41" fmla="*/ 2147483647 h 86"/>
              <a:gd name="T42" fmla="*/ 2147483647 w 60"/>
              <a:gd name="T43" fmla="*/ 2147483647 h 86"/>
              <a:gd name="T44" fmla="*/ 2147483647 w 60"/>
              <a:gd name="T45" fmla="*/ 2147483647 h 86"/>
              <a:gd name="T46" fmla="*/ 2147483647 w 60"/>
              <a:gd name="T47" fmla="*/ 2147483647 h 86"/>
              <a:gd name="T48" fmla="*/ 0 w 60"/>
              <a:gd name="T49" fmla="*/ 2147483647 h 86"/>
              <a:gd name="T50" fmla="*/ 0 w 60"/>
              <a:gd name="T51" fmla="*/ 0 h 86"/>
              <a:gd name="T52" fmla="*/ 2147483647 w 60"/>
              <a:gd name="T53" fmla="*/ 2147483647 h 86"/>
              <a:gd name="T54" fmla="*/ 2147483647 w 60"/>
              <a:gd name="T55" fmla="*/ 2147483647 h 86"/>
              <a:gd name="T56" fmla="*/ 2147483647 w 60"/>
              <a:gd name="T57" fmla="*/ 2147483647 h 86"/>
              <a:gd name="T58" fmla="*/ 2147483647 w 60"/>
              <a:gd name="T59" fmla="*/ 2147483647 h 86"/>
              <a:gd name="T60" fmla="*/ 2147483647 w 60"/>
              <a:gd name="T61" fmla="*/ 2147483647 h 86"/>
              <a:gd name="T62" fmla="*/ 2147483647 w 60"/>
              <a:gd name="T63" fmla="*/ 2147483647 h 86"/>
              <a:gd name="T64" fmla="*/ 2147483647 w 60"/>
              <a:gd name="T65" fmla="*/ 2147483647 h 86"/>
              <a:gd name="T66" fmla="*/ 2147483647 w 60"/>
              <a:gd name="T67" fmla="*/ 2147483647 h 86"/>
              <a:gd name="T68" fmla="*/ 2147483647 w 60"/>
              <a:gd name="T69" fmla="*/ 2147483647 h 86"/>
              <a:gd name="T70" fmla="*/ 2147483647 w 60"/>
              <a:gd name="T71" fmla="*/ 2147483647 h 86"/>
              <a:gd name="T72" fmla="*/ 2147483647 w 60"/>
              <a:gd name="T73" fmla="*/ 2147483647 h 86"/>
              <a:gd name="T74" fmla="*/ 2147483647 w 60"/>
              <a:gd name="T75" fmla="*/ 2147483647 h 86"/>
              <a:gd name="T76" fmla="*/ 2147483647 w 60"/>
              <a:gd name="T77" fmla="*/ 2147483647 h 86"/>
              <a:gd name="T78" fmla="*/ 2147483647 w 60"/>
              <a:gd name="T79" fmla="*/ 2147483647 h 86"/>
              <a:gd name="T80" fmla="*/ 2147483647 w 60"/>
              <a:gd name="T81" fmla="*/ 2147483647 h 86"/>
              <a:gd name="T82" fmla="*/ 2147483647 w 60"/>
              <a:gd name="T83" fmla="*/ 2147483647 h 86"/>
              <a:gd name="T84" fmla="*/ 2147483647 w 60"/>
              <a:gd name="T85" fmla="*/ 2147483647 h 86"/>
              <a:gd name="T86" fmla="*/ 2147483647 w 60"/>
              <a:gd name="T87" fmla="*/ 2147483647 h 86"/>
              <a:gd name="T88" fmla="*/ 2147483647 w 60"/>
              <a:gd name="T89" fmla="*/ 2147483647 h 86"/>
              <a:gd name="T90" fmla="*/ 2147483647 w 60"/>
              <a:gd name="T91" fmla="*/ 2147483647 h 86"/>
              <a:gd name="T92" fmla="*/ 2147483647 w 60"/>
              <a:gd name="T93" fmla="*/ 2147483647 h 8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0"/>
              <a:gd name="T142" fmla="*/ 0 h 86"/>
              <a:gd name="T143" fmla="*/ 60 w 60"/>
              <a:gd name="T144" fmla="*/ 86 h 8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0" h="86">
                <a:moveTo>
                  <a:pt x="0" y="0"/>
                </a:moveTo>
                <a:lnTo>
                  <a:pt x="16" y="0"/>
                </a:lnTo>
                <a:lnTo>
                  <a:pt x="16" y="9"/>
                </a:lnTo>
                <a:lnTo>
                  <a:pt x="19" y="5"/>
                </a:lnTo>
                <a:lnTo>
                  <a:pt x="23" y="2"/>
                </a:lnTo>
                <a:lnTo>
                  <a:pt x="28" y="0"/>
                </a:lnTo>
                <a:lnTo>
                  <a:pt x="35" y="0"/>
                </a:lnTo>
                <a:lnTo>
                  <a:pt x="42" y="0"/>
                </a:lnTo>
                <a:lnTo>
                  <a:pt x="47" y="3"/>
                </a:lnTo>
                <a:lnTo>
                  <a:pt x="53" y="7"/>
                </a:lnTo>
                <a:lnTo>
                  <a:pt x="56" y="14"/>
                </a:lnTo>
                <a:lnTo>
                  <a:pt x="60" y="23"/>
                </a:lnTo>
                <a:lnTo>
                  <a:pt x="60" y="32"/>
                </a:lnTo>
                <a:lnTo>
                  <a:pt x="60" y="40"/>
                </a:lnTo>
                <a:lnTo>
                  <a:pt x="56" y="49"/>
                </a:lnTo>
                <a:lnTo>
                  <a:pt x="53" y="56"/>
                </a:lnTo>
                <a:lnTo>
                  <a:pt x="47" y="60"/>
                </a:lnTo>
                <a:lnTo>
                  <a:pt x="40" y="63"/>
                </a:lnTo>
                <a:lnTo>
                  <a:pt x="33" y="65"/>
                </a:lnTo>
                <a:lnTo>
                  <a:pt x="28" y="63"/>
                </a:lnTo>
                <a:lnTo>
                  <a:pt x="25" y="61"/>
                </a:lnTo>
                <a:lnTo>
                  <a:pt x="19" y="60"/>
                </a:lnTo>
                <a:lnTo>
                  <a:pt x="16" y="54"/>
                </a:lnTo>
                <a:lnTo>
                  <a:pt x="16" y="86"/>
                </a:lnTo>
                <a:lnTo>
                  <a:pt x="0" y="86"/>
                </a:lnTo>
                <a:lnTo>
                  <a:pt x="0" y="0"/>
                </a:lnTo>
                <a:close/>
                <a:moveTo>
                  <a:pt x="16" y="30"/>
                </a:moveTo>
                <a:lnTo>
                  <a:pt x="16" y="37"/>
                </a:lnTo>
                <a:lnTo>
                  <a:pt x="18" y="42"/>
                </a:lnTo>
                <a:lnTo>
                  <a:pt x="19" y="46"/>
                </a:lnTo>
                <a:lnTo>
                  <a:pt x="25" y="51"/>
                </a:lnTo>
                <a:lnTo>
                  <a:pt x="30" y="51"/>
                </a:lnTo>
                <a:lnTo>
                  <a:pt x="35" y="51"/>
                </a:lnTo>
                <a:lnTo>
                  <a:pt x="40" y="47"/>
                </a:lnTo>
                <a:lnTo>
                  <a:pt x="42" y="44"/>
                </a:lnTo>
                <a:lnTo>
                  <a:pt x="44" y="39"/>
                </a:lnTo>
                <a:lnTo>
                  <a:pt x="44" y="32"/>
                </a:lnTo>
                <a:lnTo>
                  <a:pt x="44" y="24"/>
                </a:lnTo>
                <a:lnTo>
                  <a:pt x="42" y="21"/>
                </a:lnTo>
                <a:lnTo>
                  <a:pt x="40" y="16"/>
                </a:lnTo>
                <a:lnTo>
                  <a:pt x="35" y="12"/>
                </a:lnTo>
                <a:lnTo>
                  <a:pt x="30" y="12"/>
                </a:lnTo>
                <a:lnTo>
                  <a:pt x="25" y="12"/>
                </a:lnTo>
                <a:lnTo>
                  <a:pt x="19" y="16"/>
                </a:lnTo>
                <a:lnTo>
                  <a:pt x="18" y="19"/>
                </a:lnTo>
                <a:lnTo>
                  <a:pt x="16" y="24"/>
                </a:lnTo>
                <a:lnTo>
                  <a:pt x="16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3" name="Freeform 152"/>
          <p:cNvSpPr>
            <a:spLocks/>
          </p:cNvSpPr>
          <p:nvPr/>
        </p:nvSpPr>
        <p:spPr bwMode="auto">
          <a:xfrm>
            <a:off x="5032375" y="5451475"/>
            <a:ext cx="771525" cy="284163"/>
          </a:xfrm>
          <a:custGeom>
            <a:avLst/>
            <a:gdLst>
              <a:gd name="T0" fmla="*/ 0 w 406"/>
              <a:gd name="T1" fmla="*/ 2147483647 h 150"/>
              <a:gd name="T2" fmla="*/ 0 w 406"/>
              <a:gd name="T3" fmla="*/ 2147483647 h 150"/>
              <a:gd name="T4" fmla="*/ 2147483647 w 406"/>
              <a:gd name="T5" fmla="*/ 2147483647 h 150"/>
              <a:gd name="T6" fmla="*/ 2147483647 w 406"/>
              <a:gd name="T7" fmla="*/ 2147483647 h 150"/>
              <a:gd name="T8" fmla="*/ 2147483647 w 406"/>
              <a:gd name="T9" fmla="*/ 2147483647 h 150"/>
              <a:gd name="T10" fmla="*/ 2147483647 w 406"/>
              <a:gd name="T11" fmla="*/ 2147483647 h 150"/>
              <a:gd name="T12" fmla="*/ 2147483647 w 406"/>
              <a:gd name="T13" fmla="*/ 2147483647 h 150"/>
              <a:gd name="T14" fmla="*/ 2147483647 w 406"/>
              <a:gd name="T15" fmla="*/ 2147483647 h 150"/>
              <a:gd name="T16" fmla="*/ 2147483647 w 406"/>
              <a:gd name="T17" fmla="*/ 2147483647 h 150"/>
              <a:gd name="T18" fmla="*/ 2147483647 w 406"/>
              <a:gd name="T19" fmla="*/ 2147483647 h 150"/>
              <a:gd name="T20" fmla="*/ 2147483647 w 406"/>
              <a:gd name="T21" fmla="*/ 2147483647 h 150"/>
              <a:gd name="T22" fmla="*/ 2147483647 w 406"/>
              <a:gd name="T23" fmla="*/ 2147483647 h 150"/>
              <a:gd name="T24" fmla="*/ 2147483647 w 406"/>
              <a:gd name="T25" fmla="*/ 2147483647 h 150"/>
              <a:gd name="T26" fmla="*/ 2147483647 w 406"/>
              <a:gd name="T27" fmla="*/ 2147483647 h 150"/>
              <a:gd name="T28" fmla="*/ 2147483647 w 406"/>
              <a:gd name="T29" fmla="*/ 2147483647 h 150"/>
              <a:gd name="T30" fmla="*/ 2147483647 w 406"/>
              <a:gd name="T31" fmla="*/ 2147483647 h 150"/>
              <a:gd name="T32" fmla="*/ 2147483647 w 406"/>
              <a:gd name="T33" fmla="*/ 2147483647 h 150"/>
              <a:gd name="T34" fmla="*/ 2147483647 w 406"/>
              <a:gd name="T35" fmla="*/ 2147483647 h 150"/>
              <a:gd name="T36" fmla="*/ 2147483647 w 406"/>
              <a:gd name="T37" fmla="*/ 2147483647 h 150"/>
              <a:gd name="T38" fmla="*/ 2147483647 w 406"/>
              <a:gd name="T39" fmla="*/ 2147483647 h 150"/>
              <a:gd name="T40" fmla="*/ 2147483647 w 406"/>
              <a:gd name="T41" fmla="*/ 2147483647 h 150"/>
              <a:gd name="T42" fmla="*/ 2147483647 w 406"/>
              <a:gd name="T43" fmla="*/ 0 h 150"/>
              <a:gd name="T44" fmla="*/ 2147483647 w 406"/>
              <a:gd name="T45" fmla="*/ 0 h 150"/>
              <a:gd name="T46" fmla="*/ 2147483647 w 406"/>
              <a:gd name="T47" fmla="*/ 0 h 150"/>
              <a:gd name="T48" fmla="*/ 2147483647 w 406"/>
              <a:gd name="T49" fmla="*/ 0 h 1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06"/>
              <a:gd name="T76" fmla="*/ 0 h 150"/>
              <a:gd name="T77" fmla="*/ 406 w 406"/>
              <a:gd name="T78" fmla="*/ 150 h 15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06" h="150">
                <a:moveTo>
                  <a:pt x="0" y="150"/>
                </a:moveTo>
                <a:lnTo>
                  <a:pt x="0" y="150"/>
                </a:lnTo>
                <a:lnTo>
                  <a:pt x="1" y="150"/>
                </a:lnTo>
                <a:lnTo>
                  <a:pt x="10" y="149"/>
                </a:lnTo>
                <a:lnTo>
                  <a:pt x="24" y="147"/>
                </a:lnTo>
                <a:lnTo>
                  <a:pt x="47" y="145"/>
                </a:lnTo>
                <a:lnTo>
                  <a:pt x="82" y="142"/>
                </a:lnTo>
                <a:lnTo>
                  <a:pt x="124" y="136"/>
                </a:lnTo>
                <a:lnTo>
                  <a:pt x="170" y="129"/>
                </a:lnTo>
                <a:lnTo>
                  <a:pt x="217" y="119"/>
                </a:lnTo>
                <a:lnTo>
                  <a:pt x="261" y="107"/>
                </a:lnTo>
                <a:lnTo>
                  <a:pt x="297" y="89"/>
                </a:lnTo>
                <a:lnTo>
                  <a:pt x="329" y="71"/>
                </a:lnTo>
                <a:lnTo>
                  <a:pt x="354" y="52"/>
                </a:lnTo>
                <a:lnTo>
                  <a:pt x="373" y="35"/>
                </a:lnTo>
                <a:lnTo>
                  <a:pt x="387" y="19"/>
                </a:lnTo>
                <a:lnTo>
                  <a:pt x="392" y="14"/>
                </a:lnTo>
                <a:lnTo>
                  <a:pt x="397" y="8"/>
                </a:lnTo>
                <a:lnTo>
                  <a:pt x="401" y="5"/>
                </a:lnTo>
                <a:lnTo>
                  <a:pt x="403" y="3"/>
                </a:lnTo>
                <a:lnTo>
                  <a:pt x="404" y="1"/>
                </a:lnTo>
                <a:lnTo>
                  <a:pt x="406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4" name="Freeform 153"/>
          <p:cNvSpPr>
            <a:spLocks/>
          </p:cNvSpPr>
          <p:nvPr/>
        </p:nvSpPr>
        <p:spPr bwMode="auto">
          <a:xfrm>
            <a:off x="5710238" y="5451475"/>
            <a:ext cx="93662" cy="92075"/>
          </a:xfrm>
          <a:custGeom>
            <a:avLst/>
            <a:gdLst>
              <a:gd name="T0" fmla="*/ 0 w 49"/>
              <a:gd name="T1" fmla="*/ 2147483647 h 49"/>
              <a:gd name="T2" fmla="*/ 2147483647 w 49"/>
              <a:gd name="T3" fmla="*/ 0 h 49"/>
              <a:gd name="T4" fmla="*/ 2147483647 w 49"/>
              <a:gd name="T5" fmla="*/ 2147483647 h 49"/>
              <a:gd name="T6" fmla="*/ 0 60000 65536"/>
              <a:gd name="T7" fmla="*/ 0 60000 65536"/>
              <a:gd name="T8" fmla="*/ 0 60000 65536"/>
              <a:gd name="T9" fmla="*/ 0 w 49"/>
              <a:gd name="T10" fmla="*/ 0 h 49"/>
              <a:gd name="T11" fmla="*/ 49 w 49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49">
                <a:moveTo>
                  <a:pt x="0" y="29"/>
                </a:moveTo>
                <a:lnTo>
                  <a:pt x="49" y="0"/>
                </a:lnTo>
                <a:lnTo>
                  <a:pt x="21" y="4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5" name="Freeform 154"/>
          <p:cNvSpPr>
            <a:spLocks/>
          </p:cNvSpPr>
          <p:nvPr/>
        </p:nvSpPr>
        <p:spPr bwMode="auto">
          <a:xfrm>
            <a:off x="3848100" y="5983288"/>
            <a:ext cx="233363" cy="230187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9" y="38"/>
                </a:lnTo>
                <a:lnTo>
                  <a:pt x="105" y="19"/>
                </a:lnTo>
                <a:lnTo>
                  <a:pt x="86" y="5"/>
                </a:lnTo>
                <a:lnTo>
                  <a:pt x="62" y="0"/>
                </a:lnTo>
                <a:lnTo>
                  <a:pt x="39" y="5"/>
                </a:lnTo>
                <a:lnTo>
                  <a:pt x="20" y="19"/>
                </a:lnTo>
                <a:lnTo>
                  <a:pt x="6" y="38"/>
                </a:lnTo>
                <a:lnTo>
                  <a:pt x="0" y="61"/>
                </a:lnTo>
                <a:lnTo>
                  <a:pt x="6" y="86"/>
                </a:lnTo>
                <a:lnTo>
                  <a:pt x="20" y="105"/>
                </a:lnTo>
                <a:lnTo>
                  <a:pt x="39" y="119"/>
                </a:lnTo>
                <a:lnTo>
                  <a:pt x="62" y="122"/>
                </a:lnTo>
                <a:lnTo>
                  <a:pt x="86" y="119"/>
                </a:lnTo>
                <a:lnTo>
                  <a:pt x="105" y="105"/>
                </a:lnTo>
                <a:lnTo>
                  <a:pt x="119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6" name="Freeform 155"/>
          <p:cNvSpPr>
            <a:spLocks/>
          </p:cNvSpPr>
          <p:nvPr/>
        </p:nvSpPr>
        <p:spPr bwMode="auto">
          <a:xfrm>
            <a:off x="4464050" y="5983288"/>
            <a:ext cx="233363" cy="230187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8"/>
                </a:lnTo>
                <a:lnTo>
                  <a:pt x="105" y="19"/>
                </a:lnTo>
                <a:lnTo>
                  <a:pt x="86" y="5"/>
                </a:lnTo>
                <a:lnTo>
                  <a:pt x="62" y="0"/>
                </a:lnTo>
                <a:lnTo>
                  <a:pt x="39" y="5"/>
                </a:lnTo>
                <a:lnTo>
                  <a:pt x="18" y="19"/>
                </a:lnTo>
                <a:lnTo>
                  <a:pt x="6" y="38"/>
                </a:lnTo>
                <a:lnTo>
                  <a:pt x="0" y="61"/>
                </a:lnTo>
                <a:lnTo>
                  <a:pt x="6" y="86"/>
                </a:lnTo>
                <a:lnTo>
                  <a:pt x="18" y="105"/>
                </a:lnTo>
                <a:lnTo>
                  <a:pt x="39" y="119"/>
                </a:lnTo>
                <a:lnTo>
                  <a:pt x="62" y="122"/>
                </a:lnTo>
                <a:lnTo>
                  <a:pt x="86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7" name="Line 156"/>
          <p:cNvSpPr>
            <a:spLocks noChangeShapeType="1"/>
          </p:cNvSpPr>
          <p:nvPr/>
        </p:nvSpPr>
        <p:spPr bwMode="auto">
          <a:xfrm>
            <a:off x="3430588" y="6105525"/>
            <a:ext cx="4349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8" name="Freeform 157"/>
          <p:cNvSpPr>
            <a:spLocks/>
          </p:cNvSpPr>
          <p:nvPr/>
        </p:nvSpPr>
        <p:spPr bwMode="auto">
          <a:xfrm>
            <a:off x="3759200" y="6080125"/>
            <a:ext cx="106363" cy="52388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9" name="Line 158"/>
          <p:cNvSpPr>
            <a:spLocks noChangeShapeType="1"/>
          </p:cNvSpPr>
          <p:nvPr/>
        </p:nvSpPr>
        <p:spPr bwMode="auto">
          <a:xfrm>
            <a:off x="4087813" y="6094413"/>
            <a:ext cx="39211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0" name="Freeform 159"/>
          <p:cNvSpPr>
            <a:spLocks/>
          </p:cNvSpPr>
          <p:nvPr/>
        </p:nvSpPr>
        <p:spPr bwMode="auto">
          <a:xfrm>
            <a:off x="4373563" y="6067425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1" name="Freeform 160"/>
          <p:cNvSpPr>
            <a:spLocks/>
          </p:cNvSpPr>
          <p:nvPr/>
        </p:nvSpPr>
        <p:spPr bwMode="auto">
          <a:xfrm>
            <a:off x="5089525" y="5992813"/>
            <a:ext cx="231775" cy="234950"/>
          </a:xfrm>
          <a:custGeom>
            <a:avLst/>
            <a:gdLst>
              <a:gd name="T0" fmla="*/ 2147483647 w 122"/>
              <a:gd name="T1" fmla="*/ 2147483647 h 124"/>
              <a:gd name="T2" fmla="*/ 2147483647 w 122"/>
              <a:gd name="T3" fmla="*/ 2147483647 h 124"/>
              <a:gd name="T4" fmla="*/ 2147483647 w 122"/>
              <a:gd name="T5" fmla="*/ 2147483647 h 124"/>
              <a:gd name="T6" fmla="*/ 2147483647 w 122"/>
              <a:gd name="T7" fmla="*/ 2147483647 h 124"/>
              <a:gd name="T8" fmla="*/ 2147483647 w 122"/>
              <a:gd name="T9" fmla="*/ 0 h 124"/>
              <a:gd name="T10" fmla="*/ 2147483647 w 122"/>
              <a:gd name="T11" fmla="*/ 2147483647 h 124"/>
              <a:gd name="T12" fmla="*/ 2147483647 w 122"/>
              <a:gd name="T13" fmla="*/ 2147483647 h 124"/>
              <a:gd name="T14" fmla="*/ 2147483647 w 122"/>
              <a:gd name="T15" fmla="*/ 2147483647 h 124"/>
              <a:gd name="T16" fmla="*/ 0 w 122"/>
              <a:gd name="T17" fmla="*/ 2147483647 h 124"/>
              <a:gd name="T18" fmla="*/ 2147483647 w 122"/>
              <a:gd name="T19" fmla="*/ 2147483647 h 124"/>
              <a:gd name="T20" fmla="*/ 2147483647 w 122"/>
              <a:gd name="T21" fmla="*/ 2147483647 h 124"/>
              <a:gd name="T22" fmla="*/ 2147483647 w 122"/>
              <a:gd name="T23" fmla="*/ 2147483647 h 124"/>
              <a:gd name="T24" fmla="*/ 2147483647 w 122"/>
              <a:gd name="T25" fmla="*/ 2147483647 h 124"/>
              <a:gd name="T26" fmla="*/ 2147483647 w 122"/>
              <a:gd name="T27" fmla="*/ 2147483647 h 124"/>
              <a:gd name="T28" fmla="*/ 2147483647 w 122"/>
              <a:gd name="T29" fmla="*/ 2147483647 h 124"/>
              <a:gd name="T30" fmla="*/ 2147483647 w 122"/>
              <a:gd name="T31" fmla="*/ 2147483647 h 124"/>
              <a:gd name="T32" fmla="*/ 2147483647 w 122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4"/>
              <a:gd name="T53" fmla="*/ 122 w 122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4">
                <a:moveTo>
                  <a:pt x="122" y="63"/>
                </a:moveTo>
                <a:lnTo>
                  <a:pt x="117" y="39"/>
                </a:lnTo>
                <a:lnTo>
                  <a:pt x="105" y="19"/>
                </a:lnTo>
                <a:lnTo>
                  <a:pt x="85" y="5"/>
                </a:lnTo>
                <a:lnTo>
                  <a:pt x="61" y="0"/>
                </a:lnTo>
                <a:lnTo>
                  <a:pt x="38" y="5"/>
                </a:lnTo>
                <a:lnTo>
                  <a:pt x="17" y="19"/>
                </a:lnTo>
                <a:lnTo>
                  <a:pt x="5" y="39"/>
                </a:lnTo>
                <a:lnTo>
                  <a:pt x="0" y="63"/>
                </a:lnTo>
                <a:lnTo>
                  <a:pt x="5" y="86"/>
                </a:lnTo>
                <a:lnTo>
                  <a:pt x="17" y="105"/>
                </a:lnTo>
                <a:lnTo>
                  <a:pt x="38" y="119"/>
                </a:lnTo>
                <a:lnTo>
                  <a:pt x="61" y="124"/>
                </a:lnTo>
                <a:lnTo>
                  <a:pt x="85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2" name="Line 161"/>
          <p:cNvSpPr>
            <a:spLocks noChangeShapeType="1"/>
          </p:cNvSpPr>
          <p:nvPr/>
        </p:nvSpPr>
        <p:spPr bwMode="auto">
          <a:xfrm>
            <a:off x="4702175" y="6094413"/>
            <a:ext cx="3937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3" name="Freeform 162"/>
          <p:cNvSpPr>
            <a:spLocks/>
          </p:cNvSpPr>
          <p:nvPr/>
        </p:nvSpPr>
        <p:spPr bwMode="auto">
          <a:xfrm>
            <a:off x="4989513" y="6067425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4" name="Freeform 163"/>
          <p:cNvSpPr>
            <a:spLocks/>
          </p:cNvSpPr>
          <p:nvPr/>
        </p:nvSpPr>
        <p:spPr bwMode="auto">
          <a:xfrm>
            <a:off x="5338763" y="5437188"/>
            <a:ext cx="541337" cy="668337"/>
          </a:xfrm>
          <a:custGeom>
            <a:avLst/>
            <a:gdLst>
              <a:gd name="T0" fmla="*/ 0 w 285"/>
              <a:gd name="T1" fmla="*/ 2147483647 h 352"/>
              <a:gd name="T2" fmla="*/ 0 w 285"/>
              <a:gd name="T3" fmla="*/ 2147483647 h 352"/>
              <a:gd name="T4" fmla="*/ 2147483647 w 285"/>
              <a:gd name="T5" fmla="*/ 2147483647 h 352"/>
              <a:gd name="T6" fmla="*/ 2147483647 w 285"/>
              <a:gd name="T7" fmla="*/ 2147483647 h 352"/>
              <a:gd name="T8" fmla="*/ 2147483647 w 285"/>
              <a:gd name="T9" fmla="*/ 2147483647 h 352"/>
              <a:gd name="T10" fmla="*/ 2147483647 w 285"/>
              <a:gd name="T11" fmla="*/ 2147483647 h 352"/>
              <a:gd name="T12" fmla="*/ 2147483647 w 285"/>
              <a:gd name="T13" fmla="*/ 2147483647 h 352"/>
              <a:gd name="T14" fmla="*/ 2147483647 w 285"/>
              <a:gd name="T15" fmla="*/ 2147483647 h 352"/>
              <a:gd name="T16" fmla="*/ 2147483647 w 285"/>
              <a:gd name="T17" fmla="*/ 2147483647 h 352"/>
              <a:gd name="T18" fmla="*/ 2147483647 w 285"/>
              <a:gd name="T19" fmla="*/ 2147483647 h 352"/>
              <a:gd name="T20" fmla="*/ 2147483647 w 285"/>
              <a:gd name="T21" fmla="*/ 2147483647 h 352"/>
              <a:gd name="T22" fmla="*/ 2147483647 w 285"/>
              <a:gd name="T23" fmla="*/ 2147483647 h 352"/>
              <a:gd name="T24" fmla="*/ 2147483647 w 285"/>
              <a:gd name="T25" fmla="*/ 2147483647 h 352"/>
              <a:gd name="T26" fmla="*/ 2147483647 w 285"/>
              <a:gd name="T27" fmla="*/ 2147483647 h 352"/>
              <a:gd name="T28" fmla="*/ 2147483647 w 285"/>
              <a:gd name="T29" fmla="*/ 2147483647 h 352"/>
              <a:gd name="T30" fmla="*/ 2147483647 w 285"/>
              <a:gd name="T31" fmla="*/ 2147483647 h 352"/>
              <a:gd name="T32" fmla="*/ 2147483647 w 285"/>
              <a:gd name="T33" fmla="*/ 2147483647 h 352"/>
              <a:gd name="T34" fmla="*/ 2147483647 w 285"/>
              <a:gd name="T35" fmla="*/ 2147483647 h 352"/>
              <a:gd name="T36" fmla="*/ 2147483647 w 285"/>
              <a:gd name="T37" fmla="*/ 2147483647 h 352"/>
              <a:gd name="T38" fmla="*/ 2147483647 w 285"/>
              <a:gd name="T39" fmla="*/ 2147483647 h 352"/>
              <a:gd name="T40" fmla="*/ 2147483647 w 285"/>
              <a:gd name="T41" fmla="*/ 2147483647 h 352"/>
              <a:gd name="T42" fmla="*/ 2147483647 w 285"/>
              <a:gd name="T43" fmla="*/ 0 h 35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5"/>
              <a:gd name="T67" fmla="*/ 0 h 352"/>
              <a:gd name="T68" fmla="*/ 285 w 285"/>
              <a:gd name="T69" fmla="*/ 352 h 35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5" h="352">
                <a:moveTo>
                  <a:pt x="0" y="352"/>
                </a:moveTo>
                <a:lnTo>
                  <a:pt x="0" y="352"/>
                </a:lnTo>
                <a:lnTo>
                  <a:pt x="3" y="352"/>
                </a:lnTo>
                <a:lnTo>
                  <a:pt x="12" y="350"/>
                </a:lnTo>
                <a:lnTo>
                  <a:pt x="28" y="346"/>
                </a:lnTo>
                <a:lnTo>
                  <a:pt x="49" y="343"/>
                </a:lnTo>
                <a:lnTo>
                  <a:pt x="75" y="334"/>
                </a:lnTo>
                <a:lnTo>
                  <a:pt x="103" y="322"/>
                </a:lnTo>
                <a:lnTo>
                  <a:pt x="133" y="301"/>
                </a:lnTo>
                <a:lnTo>
                  <a:pt x="163" y="271"/>
                </a:lnTo>
                <a:lnTo>
                  <a:pt x="186" y="238"/>
                </a:lnTo>
                <a:lnTo>
                  <a:pt x="207" y="201"/>
                </a:lnTo>
                <a:lnTo>
                  <a:pt x="226" y="161"/>
                </a:lnTo>
                <a:lnTo>
                  <a:pt x="242" y="121"/>
                </a:lnTo>
                <a:lnTo>
                  <a:pt x="256" y="84"/>
                </a:lnTo>
                <a:lnTo>
                  <a:pt x="266" y="54"/>
                </a:lnTo>
                <a:lnTo>
                  <a:pt x="273" y="31"/>
                </a:lnTo>
                <a:lnTo>
                  <a:pt x="278" y="15"/>
                </a:lnTo>
                <a:lnTo>
                  <a:pt x="282" y="7"/>
                </a:lnTo>
                <a:lnTo>
                  <a:pt x="284" y="3"/>
                </a:lnTo>
                <a:lnTo>
                  <a:pt x="285" y="1"/>
                </a:lnTo>
                <a:lnTo>
                  <a:pt x="285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5" name="Freeform 164"/>
          <p:cNvSpPr>
            <a:spLocks/>
          </p:cNvSpPr>
          <p:nvPr/>
        </p:nvSpPr>
        <p:spPr bwMode="auto">
          <a:xfrm>
            <a:off x="5816600" y="5437188"/>
            <a:ext cx="63500" cy="107950"/>
          </a:xfrm>
          <a:custGeom>
            <a:avLst/>
            <a:gdLst>
              <a:gd name="T0" fmla="*/ 0 w 33"/>
              <a:gd name="T1" fmla="*/ 2147483647 h 57"/>
              <a:gd name="T2" fmla="*/ 2147483647 w 33"/>
              <a:gd name="T3" fmla="*/ 0 h 57"/>
              <a:gd name="T4" fmla="*/ 2147483647 w 33"/>
              <a:gd name="T5" fmla="*/ 2147483647 h 57"/>
              <a:gd name="T6" fmla="*/ 0 60000 65536"/>
              <a:gd name="T7" fmla="*/ 0 60000 65536"/>
              <a:gd name="T8" fmla="*/ 0 60000 65536"/>
              <a:gd name="T9" fmla="*/ 0 w 33"/>
              <a:gd name="T10" fmla="*/ 0 h 57"/>
              <a:gd name="T11" fmla="*/ 33 w 33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" h="57">
                <a:moveTo>
                  <a:pt x="0" y="49"/>
                </a:moveTo>
                <a:lnTo>
                  <a:pt x="33" y="0"/>
                </a:lnTo>
                <a:lnTo>
                  <a:pt x="28" y="5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6" name="Freeform 165"/>
          <p:cNvSpPr>
            <a:spLocks noEditPoints="1"/>
          </p:cNvSpPr>
          <p:nvPr/>
        </p:nvSpPr>
        <p:spPr bwMode="auto">
          <a:xfrm>
            <a:off x="3509963" y="5048250"/>
            <a:ext cx="122237" cy="123825"/>
          </a:xfrm>
          <a:custGeom>
            <a:avLst/>
            <a:gdLst>
              <a:gd name="T0" fmla="*/ 0 w 64"/>
              <a:gd name="T1" fmla="*/ 2147483647 h 65"/>
              <a:gd name="T2" fmla="*/ 0 w 64"/>
              <a:gd name="T3" fmla="*/ 2147483647 h 65"/>
              <a:gd name="T4" fmla="*/ 2147483647 w 64"/>
              <a:gd name="T5" fmla="*/ 2147483647 h 65"/>
              <a:gd name="T6" fmla="*/ 2147483647 w 64"/>
              <a:gd name="T7" fmla="*/ 2147483647 h 65"/>
              <a:gd name="T8" fmla="*/ 2147483647 w 64"/>
              <a:gd name="T9" fmla="*/ 2147483647 h 65"/>
              <a:gd name="T10" fmla="*/ 2147483647 w 64"/>
              <a:gd name="T11" fmla="*/ 2147483647 h 65"/>
              <a:gd name="T12" fmla="*/ 2147483647 w 64"/>
              <a:gd name="T13" fmla="*/ 0 h 65"/>
              <a:gd name="T14" fmla="*/ 2147483647 w 64"/>
              <a:gd name="T15" fmla="*/ 2147483647 h 65"/>
              <a:gd name="T16" fmla="*/ 2147483647 w 64"/>
              <a:gd name="T17" fmla="*/ 2147483647 h 65"/>
              <a:gd name="T18" fmla="*/ 2147483647 w 64"/>
              <a:gd name="T19" fmla="*/ 2147483647 h 65"/>
              <a:gd name="T20" fmla="*/ 2147483647 w 64"/>
              <a:gd name="T21" fmla="*/ 2147483647 h 65"/>
              <a:gd name="T22" fmla="*/ 2147483647 w 64"/>
              <a:gd name="T23" fmla="*/ 2147483647 h 65"/>
              <a:gd name="T24" fmla="*/ 2147483647 w 64"/>
              <a:gd name="T25" fmla="*/ 2147483647 h 65"/>
              <a:gd name="T26" fmla="*/ 2147483647 w 64"/>
              <a:gd name="T27" fmla="*/ 2147483647 h 65"/>
              <a:gd name="T28" fmla="*/ 2147483647 w 64"/>
              <a:gd name="T29" fmla="*/ 2147483647 h 65"/>
              <a:gd name="T30" fmla="*/ 2147483647 w 64"/>
              <a:gd name="T31" fmla="*/ 2147483647 h 65"/>
              <a:gd name="T32" fmla="*/ 2147483647 w 64"/>
              <a:gd name="T33" fmla="*/ 2147483647 h 65"/>
              <a:gd name="T34" fmla="*/ 2147483647 w 64"/>
              <a:gd name="T35" fmla="*/ 2147483647 h 65"/>
              <a:gd name="T36" fmla="*/ 2147483647 w 64"/>
              <a:gd name="T37" fmla="*/ 2147483647 h 65"/>
              <a:gd name="T38" fmla="*/ 2147483647 w 64"/>
              <a:gd name="T39" fmla="*/ 2147483647 h 65"/>
              <a:gd name="T40" fmla="*/ 2147483647 w 64"/>
              <a:gd name="T41" fmla="*/ 2147483647 h 65"/>
              <a:gd name="T42" fmla="*/ 2147483647 w 64"/>
              <a:gd name="T43" fmla="*/ 2147483647 h 65"/>
              <a:gd name="T44" fmla="*/ 2147483647 w 64"/>
              <a:gd name="T45" fmla="*/ 2147483647 h 65"/>
              <a:gd name="T46" fmla="*/ 2147483647 w 64"/>
              <a:gd name="T47" fmla="*/ 2147483647 h 65"/>
              <a:gd name="T48" fmla="*/ 2147483647 w 64"/>
              <a:gd name="T49" fmla="*/ 2147483647 h 65"/>
              <a:gd name="T50" fmla="*/ 0 w 64"/>
              <a:gd name="T51" fmla="*/ 2147483647 h 65"/>
              <a:gd name="T52" fmla="*/ 0 w 64"/>
              <a:gd name="T53" fmla="*/ 2147483647 h 65"/>
              <a:gd name="T54" fmla="*/ 2147483647 w 64"/>
              <a:gd name="T55" fmla="*/ 2147483647 h 65"/>
              <a:gd name="T56" fmla="*/ 2147483647 w 64"/>
              <a:gd name="T57" fmla="*/ 2147483647 h 65"/>
              <a:gd name="T58" fmla="*/ 2147483647 w 64"/>
              <a:gd name="T59" fmla="*/ 2147483647 h 65"/>
              <a:gd name="T60" fmla="*/ 2147483647 w 64"/>
              <a:gd name="T61" fmla="*/ 2147483647 h 65"/>
              <a:gd name="T62" fmla="*/ 2147483647 w 64"/>
              <a:gd name="T63" fmla="*/ 2147483647 h 65"/>
              <a:gd name="T64" fmla="*/ 2147483647 w 64"/>
              <a:gd name="T65" fmla="*/ 2147483647 h 65"/>
              <a:gd name="T66" fmla="*/ 2147483647 w 64"/>
              <a:gd name="T67" fmla="*/ 2147483647 h 65"/>
              <a:gd name="T68" fmla="*/ 2147483647 w 64"/>
              <a:gd name="T69" fmla="*/ 2147483647 h 65"/>
              <a:gd name="T70" fmla="*/ 2147483647 w 64"/>
              <a:gd name="T71" fmla="*/ 2147483647 h 65"/>
              <a:gd name="T72" fmla="*/ 2147483647 w 64"/>
              <a:gd name="T73" fmla="*/ 2147483647 h 65"/>
              <a:gd name="T74" fmla="*/ 2147483647 w 64"/>
              <a:gd name="T75" fmla="*/ 2147483647 h 65"/>
              <a:gd name="T76" fmla="*/ 2147483647 w 64"/>
              <a:gd name="T77" fmla="*/ 2147483647 h 65"/>
              <a:gd name="T78" fmla="*/ 2147483647 w 64"/>
              <a:gd name="T79" fmla="*/ 2147483647 h 65"/>
              <a:gd name="T80" fmla="*/ 2147483647 w 64"/>
              <a:gd name="T81" fmla="*/ 2147483647 h 65"/>
              <a:gd name="T82" fmla="*/ 2147483647 w 64"/>
              <a:gd name="T83" fmla="*/ 2147483647 h 65"/>
              <a:gd name="T84" fmla="*/ 2147483647 w 64"/>
              <a:gd name="T85" fmla="*/ 2147483647 h 65"/>
              <a:gd name="T86" fmla="*/ 2147483647 w 64"/>
              <a:gd name="T87" fmla="*/ 2147483647 h 65"/>
              <a:gd name="T88" fmla="*/ 2147483647 w 64"/>
              <a:gd name="T89" fmla="*/ 2147483647 h 65"/>
              <a:gd name="T90" fmla="*/ 2147483647 w 64"/>
              <a:gd name="T91" fmla="*/ 2147483647 h 65"/>
              <a:gd name="T92" fmla="*/ 2147483647 w 64"/>
              <a:gd name="T93" fmla="*/ 2147483647 h 65"/>
              <a:gd name="T94" fmla="*/ 2147483647 w 64"/>
              <a:gd name="T95" fmla="*/ 2147483647 h 65"/>
              <a:gd name="T96" fmla="*/ 2147483647 w 64"/>
              <a:gd name="T97" fmla="*/ 2147483647 h 65"/>
              <a:gd name="T98" fmla="*/ 2147483647 w 64"/>
              <a:gd name="T99" fmla="*/ 2147483647 h 65"/>
              <a:gd name="T100" fmla="*/ 2147483647 w 64"/>
              <a:gd name="T101" fmla="*/ 2147483647 h 65"/>
              <a:gd name="T102" fmla="*/ 2147483647 w 64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4"/>
              <a:gd name="T157" fmla="*/ 0 h 65"/>
              <a:gd name="T158" fmla="*/ 64 w 64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4" h="65">
                <a:moveTo>
                  <a:pt x="0" y="31"/>
                </a:moveTo>
                <a:lnTo>
                  <a:pt x="0" y="24"/>
                </a:lnTo>
                <a:lnTo>
                  <a:pt x="3" y="16"/>
                </a:lnTo>
                <a:lnTo>
                  <a:pt x="8" y="9"/>
                </a:lnTo>
                <a:lnTo>
                  <a:pt x="14" y="5"/>
                </a:lnTo>
                <a:lnTo>
                  <a:pt x="22" y="2"/>
                </a:lnTo>
                <a:lnTo>
                  <a:pt x="31" y="0"/>
                </a:lnTo>
                <a:lnTo>
                  <a:pt x="40" y="2"/>
                </a:lnTo>
                <a:lnTo>
                  <a:pt x="49" y="5"/>
                </a:lnTo>
                <a:lnTo>
                  <a:pt x="54" y="9"/>
                </a:lnTo>
                <a:lnTo>
                  <a:pt x="59" y="16"/>
                </a:lnTo>
                <a:lnTo>
                  <a:pt x="63" y="24"/>
                </a:lnTo>
                <a:lnTo>
                  <a:pt x="64" y="33"/>
                </a:lnTo>
                <a:lnTo>
                  <a:pt x="63" y="42"/>
                </a:lnTo>
                <a:lnTo>
                  <a:pt x="59" y="49"/>
                </a:lnTo>
                <a:lnTo>
                  <a:pt x="54" y="56"/>
                </a:lnTo>
                <a:lnTo>
                  <a:pt x="47" y="61"/>
                </a:lnTo>
                <a:lnTo>
                  <a:pt x="40" y="65"/>
                </a:lnTo>
                <a:lnTo>
                  <a:pt x="31" y="65"/>
                </a:lnTo>
                <a:lnTo>
                  <a:pt x="22" y="65"/>
                </a:lnTo>
                <a:lnTo>
                  <a:pt x="15" y="61"/>
                </a:lnTo>
                <a:lnTo>
                  <a:pt x="10" y="58"/>
                </a:lnTo>
                <a:lnTo>
                  <a:pt x="7" y="54"/>
                </a:lnTo>
                <a:lnTo>
                  <a:pt x="3" y="51"/>
                </a:lnTo>
                <a:lnTo>
                  <a:pt x="1" y="45"/>
                </a:lnTo>
                <a:lnTo>
                  <a:pt x="0" y="38"/>
                </a:lnTo>
                <a:lnTo>
                  <a:pt x="0" y="31"/>
                </a:lnTo>
                <a:close/>
                <a:moveTo>
                  <a:pt x="15" y="33"/>
                </a:moveTo>
                <a:lnTo>
                  <a:pt x="15" y="38"/>
                </a:lnTo>
                <a:lnTo>
                  <a:pt x="17" y="44"/>
                </a:lnTo>
                <a:lnTo>
                  <a:pt x="19" y="47"/>
                </a:lnTo>
                <a:lnTo>
                  <a:pt x="22" y="51"/>
                </a:lnTo>
                <a:lnTo>
                  <a:pt x="28" y="52"/>
                </a:lnTo>
                <a:lnTo>
                  <a:pt x="31" y="52"/>
                </a:lnTo>
                <a:lnTo>
                  <a:pt x="36" y="52"/>
                </a:lnTo>
                <a:lnTo>
                  <a:pt x="40" y="51"/>
                </a:lnTo>
                <a:lnTo>
                  <a:pt x="43" y="47"/>
                </a:lnTo>
                <a:lnTo>
                  <a:pt x="45" y="44"/>
                </a:lnTo>
                <a:lnTo>
                  <a:pt x="47" y="38"/>
                </a:lnTo>
                <a:lnTo>
                  <a:pt x="47" y="33"/>
                </a:lnTo>
                <a:lnTo>
                  <a:pt x="47" y="26"/>
                </a:lnTo>
                <a:lnTo>
                  <a:pt x="45" y="21"/>
                </a:lnTo>
                <a:lnTo>
                  <a:pt x="43" y="17"/>
                </a:lnTo>
                <a:lnTo>
                  <a:pt x="40" y="16"/>
                </a:lnTo>
                <a:lnTo>
                  <a:pt x="36" y="14"/>
                </a:lnTo>
                <a:lnTo>
                  <a:pt x="31" y="12"/>
                </a:lnTo>
                <a:lnTo>
                  <a:pt x="28" y="14"/>
                </a:lnTo>
                <a:lnTo>
                  <a:pt x="22" y="16"/>
                </a:lnTo>
                <a:lnTo>
                  <a:pt x="19" y="17"/>
                </a:lnTo>
                <a:lnTo>
                  <a:pt x="17" y="21"/>
                </a:lnTo>
                <a:lnTo>
                  <a:pt x="15" y="26"/>
                </a:lnTo>
                <a:lnTo>
                  <a:pt x="15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7" name="Freeform 166"/>
          <p:cNvSpPr>
            <a:spLocks noEditPoints="1"/>
          </p:cNvSpPr>
          <p:nvPr/>
        </p:nvSpPr>
        <p:spPr bwMode="auto">
          <a:xfrm>
            <a:off x="3659188" y="5053013"/>
            <a:ext cx="30162" cy="114300"/>
          </a:xfrm>
          <a:custGeom>
            <a:avLst/>
            <a:gdLst>
              <a:gd name="T0" fmla="*/ 0 w 16"/>
              <a:gd name="T1" fmla="*/ 2147483647 h 61"/>
              <a:gd name="T2" fmla="*/ 0 w 16"/>
              <a:gd name="T3" fmla="*/ 0 h 61"/>
              <a:gd name="T4" fmla="*/ 2147483647 w 16"/>
              <a:gd name="T5" fmla="*/ 0 h 61"/>
              <a:gd name="T6" fmla="*/ 2147483647 w 16"/>
              <a:gd name="T7" fmla="*/ 2147483647 h 61"/>
              <a:gd name="T8" fmla="*/ 0 w 16"/>
              <a:gd name="T9" fmla="*/ 2147483647 h 61"/>
              <a:gd name="T10" fmla="*/ 0 w 16"/>
              <a:gd name="T11" fmla="*/ 2147483647 h 61"/>
              <a:gd name="T12" fmla="*/ 0 w 16"/>
              <a:gd name="T13" fmla="*/ 2147483647 h 61"/>
              <a:gd name="T14" fmla="*/ 2147483647 w 16"/>
              <a:gd name="T15" fmla="*/ 2147483647 h 61"/>
              <a:gd name="T16" fmla="*/ 2147483647 w 16"/>
              <a:gd name="T17" fmla="*/ 2147483647 h 61"/>
              <a:gd name="T18" fmla="*/ 0 w 16"/>
              <a:gd name="T19" fmla="*/ 2147483647 h 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1"/>
              <a:gd name="T32" fmla="*/ 16 w 16"/>
              <a:gd name="T33" fmla="*/ 61 h 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1">
                <a:moveTo>
                  <a:pt x="0" y="15"/>
                </a:moveTo>
                <a:lnTo>
                  <a:pt x="0" y="0"/>
                </a:lnTo>
                <a:lnTo>
                  <a:pt x="16" y="0"/>
                </a:lnTo>
                <a:lnTo>
                  <a:pt x="16" y="15"/>
                </a:lnTo>
                <a:lnTo>
                  <a:pt x="0" y="15"/>
                </a:lnTo>
                <a:close/>
                <a:moveTo>
                  <a:pt x="0" y="61"/>
                </a:moveTo>
                <a:lnTo>
                  <a:pt x="0" y="45"/>
                </a:lnTo>
                <a:lnTo>
                  <a:pt x="16" y="45"/>
                </a:lnTo>
                <a:lnTo>
                  <a:pt x="16" y="61"/>
                </a:lnTo>
                <a:lnTo>
                  <a:pt x="0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8" name="Freeform 167"/>
          <p:cNvSpPr>
            <a:spLocks noEditPoints="1"/>
          </p:cNvSpPr>
          <p:nvPr/>
        </p:nvSpPr>
        <p:spPr bwMode="auto">
          <a:xfrm>
            <a:off x="3719513" y="5048250"/>
            <a:ext cx="109537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0 w 58"/>
              <a:gd name="T27" fmla="*/ 2147483647 h 65"/>
              <a:gd name="T28" fmla="*/ 0 w 58"/>
              <a:gd name="T29" fmla="*/ 2147483647 h 65"/>
              <a:gd name="T30" fmla="*/ 0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0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2147483647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2147483647 h 65"/>
              <a:gd name="T78" fmla="*/ 2147483647 w 58"/>
              <a:gd name="T79" fmla="*/ 2147483647 h 65"/>
              <a:gd name="T80" fmla="*/ 2147483647 w 58"/>
              <a:gd name="T81" fmla="*/ 2147483647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40" y="44"/>
                </a:moveTo>
                <a:lnTo>
                  <a:pt x="58" y="47"/>
                </a:lnTo>
                <a:lnTo>
                  <a:pt x="54" y="52"/>
                </a:lnTo>
                <a:lnTo>
                  <a:pt x="51" y="56"/>
                </a:lnTo>
                <a:lnTo>
                  <a:pt x="47" y="59"/>
                </a:lnTo>
                <a:lnTo>
                  <a:pt x="42" y="63"/>
                </a:lnTo>
                <a:lnTo>
                  <a:pt x="37" y="65"/>
                </a:lnTo>
                <a:lnTo>
                  <a:pt x="30" y="65"/>
                </a:lnTo>
                <a:lnTo>
                  <a:pt x="23" y="65"/>
                </a:lnTo>
                <a:lnTo>
                  <a:pt x="16" y="63"/>
                </a:lnTo>
                <a:lnTo>
                  <a:pt x="10" y="59"/>
                </a:lnTo>
                <a:lnTo>
                  <a:pt x="5" y="54"/>
                </a:lnTo>
                <a:lnTo>
                  <a:pt x="2" y="49"/>
                </a:lnTo>
                <a:lnTo>
                  <a:pt x="0" y="42"/>
                </a:lnTo>
                <a:lnTo>
                  <a:pt x="0" y="33"/>
                </a:lnTo>
                <a:lnTo>
                  <a:pt x="0" y="24"/>
                </a:lnTo>
                <a:lnTo>
                  <a:pt x="3" y="16"/>
                </a:lnTo>
                <a:lnTo>
                  <a:pt x="7" y="9"/>
                </a:lnTo>
                <a:lnTo>
                  <a:pt x="14" y="3"/>
                </a:lnTo>
                <a:lnTo>
                  <a:pt x="21" y="2"/>
                </a:lnTo>
                <a:lnTo>
                  <a:pt x="28" y="0"/>
                </a:lnTo>
                <a:lnTo>
                  <a:pt x="37" y="2"/>
                </a:lnTo>
                <a:lnTo>
                  <a:pt x="44" y="5"/>
                </a:lnTo>
                <a:lnTo>
                  <a:pt x="51" y="9"/>
                </a:lnTo>
                <a:lnTo>
                  <a:pt x="56" y="21"/>
                </a:lnTo>
                <a:lnTo>
                  <a:pt x="58" y="38"/>
                </a:lnTo>
                <a:lnTo>
                  <a:pt x="16" y="38"/>
                </a:lnTo>
                <a:lnTo>
                  <a:pt x="17" y="44"/>
                </a:lnTo>
                <a:lnTo>
                  <a:pt x="19" y="49"/>
                </a:lnTo>
                <a:lnTo>
                  <a:pt x="24" y="52"/>
                </a:lnTo>
                <a:lnTo>
                  <a:pt x="30" y="52"/>
                </a:lnTo>
                <a:lnTo>
                  <a:pt x="33" y="52"/>
                </a:lnTo>
                <a:lnTo>
                  <a:pt x="37" y="51"/>
                </a:lnTo>
                <a:lnTo>
                  <a:pt x="38" y="47"/>
                </a:lnTo>
                <a:lnTo>
                  <a:pt x="40" y="44"/>
                </a:lnTo>
                <a:close/>
                <a:moveTo>
                  <a:pt x="42" y="28"/>
                </a:moveTo>
                <a:lnTo>
                  <a:pt x="42" y="23"/>
                </a:lnTo>
                <a:lnTo>
                  <a:pt x="40" y="19"/>
                </a:lnTo>
                <a:lnTo>
                  <a:pt x="38" y="17"/>
                </a:lnTo>
                <a:lnTo>
                  <a:pt x="33" y="14"/>
                </a:lnTo>
                <a:lnTo>
                  <a:pt x="30" y="12"/>
                </a:lnTo>
                <a:lnTo>
                  <a:pt x="24" y="14"/>
                </a:lnTo>
                <a:lnTo>
                  <a:pt x="19" y="17"/>
                </a:lnTo>
                <a:lnTo>
                  <a:pt x="17" y="21"/>
                </a:lnTo>
                <a:lnTo>
                  <a:pt x="16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9" name="Freeform 168"/>
          <p:cNvSpPr>
            <a:spLocks noEditPoints="1"/>
          </p:cNvSpPr>
          <p:nvPr/>
        </p:nvSpPr>
        <p:spPr bwMode="auto">
          <a:xfrm>
            <a:off x="4165600" y="5145088"/>
            <a:ext cx="120650" cy="122237"/>
          </a:xfrm>
          <a:custGeom>
            <a:avLst/>
            <a:gdLst>
              <a:gd name="T0" fmla="*/ 0 w 64"/>
              <a:gd name="T1" fmla="*/ 2147483647 h 64"/>
              <a:gd name="T2" fmla="*/ 2147483647 w 64"/>
              <a:gd name="T3" fmla="*/ 2147483647 h 64"/>
              <a:gd name="T4" fmla="*/ 2147483647 w 64"/>
              <a:gd name="T5" fmla="*/ 2147483647 h 64"/>
              <a:gd name="T6" fmla="*/ 2147483647 w 64"/>
              <a:gd name="T7" fmla="*/ 2147483647 h 64"/>
              <a:gd name="T8" fmla="*/ 2147483647 w 64"/>
              <a:gd name="T9" fmla="*/ 2147483647 h 64"/>
              <a:gd name="T10" fmla="*/ 2147483647 w 64"/>
              <a:gd name="T11" fmla="*/ 0 h 64"/>
              <a:gd name="T12" fmla="*/ 2147483647 w 64"/>
              <a:gd name="T13" fmla="*/ 0 h 64"/>
              <a:gd name="T14" fmla="*/ 2147483647 w 64"/>
              <a:gd name="T15" fmla="*/ 0 h 64"/>
              <a:gd name="T16" fmla="*/ 2147483647 w 64"/>
              <a:gd name="T17" fmla="*/ 2147483647 h 64"/>
              <a:gd name="T18" fmla="*/ 2147483647 w 64"/>
              <a:gd name="T19" fmla="*/ 2147483647 h 64"/>
              <a:gd name="T20" fmla="*/ 2147483647 w 64"/>
              <a:gd name="T21" fmla="*/ 2147483647 h 64"/>
              <a:gd name="T22" fmla="*/ 2147483647 w 64"/>
              <a:gd name="T23" fmla="*/ 2147483647 h 64"/>
              <a:gd name="T24" fmla="*/ 2147483647 w 64"/>
              <a:gd name="T25" fmla="*/ 2147483647 h 64"/>
              <a:gd name="T26" fmla="*/ 2147483647 w 64"/>
              <a:gd name="T27" fmla="*/ 2147483647 h 64"/>
              <a:gd name="T28" fmla="*/ 2147483647 w 64"/>
              <a:gd name="T29" fmla="*/ 2147483647 h 64"/>
              <a:gd name="T30" fmla="*/ 2147483647 w 64"/>
              <a:gd name="T31" fmla="*/ 2147483647 h 64"/>
              <a:gd name="T32" fmla="*/ 2147483647 w 64"/>
              <a:gd name="T33" fmla="*/ 2147483647 h 64"/>
              <a:gd name="T34" fmla="*/ 2147483647 w 64"/>
              <a:gd name="T35" fmla="*/ 2147483647 h 64"/>
              <a:gd name="T36" fmla="*/ 2147483647 w 64"/>
              <a:gd name="T37" fmla="*/ 2147483647 h 64"/>
              <a:gd name="T38" fmla="*/ 2147483647 w 64"/>
              <a:gd name="T39" fmla="*/ 2147483647 h 64"/>
              <a:gd name="T40" fmla="*/ 2147483647 w 64"/>
              <a:gd name="T41" fmla="*/ 2147483647 h 64"/>
              <a:gd name="T42" fmla="*/ 2147483647 w 64"/>
              <a:gd name="T43" fmla="*/ 2147483647 h 64"/>
              <a:gd name="T44" fmla="*/ 2147483647 w 64"/>
              <a:gd name="T45" fmla="*/ 2147483647 h 64"/>
              <a:gd name="T46" fmla="*/ 2147483647 w 64"/>
              <a:gd name="T47" fmla="*/ 2147483647 h 64"/>
              <a:gd name="T48" fmla="*/ 2147483647 w 64"/>
              <a:gd name="T49" fmla="*/ 2147483647 h 64"/>
              <a:gd name="T50" fmla="*/ 0 w 64"/>
              <a:gd name="T51" fmla="*/ 2147483647 h 64"/>
              <a:gd name="T52" fmla="*/ 0 w 64"/>
              <a:gd name="T53" fmla="*/ 2147483647 h 64"/>
              <a:gd name="T54" fmla="*/ 2147483647 w 64"/>
              <a:gd name="T55" fmla="*/ 2147483647 h 64"/>
              <a:gd name="T56" fmla="*/ 2147483647 w 64"/>
              <a:gd name="T57" fmla="*/ 2147483647 h 64"/>
              <a:gd name="T58" fmla="*/ 2147483647 w 64"/>
              <a:gd name="T59" fmla="*/ 2147483647 h 64"/>
              <a:gd name="T60" fmla="*/ 2147483647 w 64"/>
              <a:gd name="T61" fmla="*/ 2147483647 h 64"/>
              <a:gd name="T62" fmla="*/ 2147483647 w 64"/>
              <a:gd name="T63" fmla="*/ 2147483647 h 64"/>
              <a:gd name="T64" fmla="*/ 2147483647 w 64"/>
              <a:gd name="T65" fmla="*/ 2147483647 h 64"/>
              <a:gd name="T66" fmla="*/ 2147483647 w 64"/>
              <a:gd name="T67" fmla="*/ 2147483647 h 64"/>
              <a:gd name="T68" fmla="*/ 2147483647 w 64"/>
              <a:gd name="T69" fmla="*/ 2147483647 h 64"/>
              <a:gd name="T70" fmla="*/ 2147483647 w 64"/>
              <a:gd name="T71" fmla="*/ 2147483647 h 64"/>
              <a:gd name="T72" fmla="*/ 2147483647 w 64"/>
              <a:gd name="T73" fmla="*/ 2147483647 h 64"/>
              <a:gd name="T74" fmla="*/ 2147483647 w 64"/>
              <a:gd name="T75" fmla="*/ 2147483647 h 64"/>
              <a:gd name="T76" fmla="*/ 2147483647 w 64"/>
              <a:gd name="T77" fmla="*/ 2147483647 h 64"/>
              <a:gd name="T78" fmla="*/ 2147483647 w 64"/>
              <a:gd name="T79" fmla="*/ 2147483647 h 64"/>
              <a:gd name="T80" fmla="*/ 2147483647 w 64"/>
              <a:gd name="T81" fmla="*/ 2147483647 h 64"/>
              <a:gd name="T82" fmla="*/ 2147483647 w 64"/>
              <a:gd name="T83" fmla="*/ 2147483647 h 64"/>
              <a:gd name="T84" fmla="*/ 2147483647 w 64"/>
              <a:gd name="T85" fmla="*/ 2147483647 h 64"/>
              <a:gd name="T86" fmla="*/ 2147483647 w 64"/>
              <a:gd name="T87" fmla="*/ 2147483647 h 64"/>
              <a:gd name="T88" fmla="*/ 2147483647 w 64"/>
              <a:gd name="T89" fmla="*/ 2147483647 h 64"/>
              <a:gd name="T90" fmla="*/ 2147483647 w 64"/>
              <a:gd name="T91" fmla="*/ 2147483647 h 64"/>
              <a:gd name="T92" fmla="*/ 2147483647 w 64"/>
              <a:gd name="T93" fmla="*/ 2147483647 h 64"/>
              <a:gd name="T94" fmla="*/ 2147483647 w 64"/>
              <a:gd name="T95" fmla="*/ 2147483647 h 64"/>
              <a:gd name="T96" fmla="*/ 2147483647 w 64"/>
              <a:gd name="T97" fmla="*/ 2147483647 h 64"/>
              <a:gd name="T98" fmla="*/ 2147483647 w 64"/>
              <a:gd name="T99" fmla="*/ 2147483647 h 64"/>
              <a:gd name="T100" fmla="*/ 2147483647 w 64"/>
              <a:gd name="T101" fmla="*/ 2147483647 h 64"/>
              <a:gd name="T102" fmla="*/ 2147483647 w 64"/>
              <a:gd name="T103" fmla="*/ 2147483647 h 6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4"/>
              <a:gd name="T157" fmla="*/ 0 h 64"/>
              <a:gd name="T158" fmla="*/ 64 w 64"/>
              <a:gd name="T159" fmla="*/ 64 h 6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4" h="64">
                <a:moveTo>
                  <a:pt x="0" y="31"/>
                </a:moveTo>
                <a:lnTo>
                  <a:pt x="1" y="22"/>
                </a:lnTo>
                <a:lnTo>
                  <a:pt x="3" y="15"/>
                </a:lnTo>
                <a:lnTo>
                  <a:pt x="8" y="8"/>
                </a:lnTo>
                <a:lnTo>
                  <a:pt x="15" y="3"/>
                </a:lnTo>
                <a:lnTo>
                  <a:pt x="24" y="0"/>
                </a:lnTo>
                <a:lnTo>
                  <a:pt x="33" y="0"/>
                </a:lnTo>
                <a:lnTo>
                  <a:pt x="42" y="0"/>
                </a:lnTo>
                <a:lnTo>
                  <a:pt x="49" y="3"/>
                </a:lnTo>
                <a:lnTo>
                  <a:pt x="56" y="8"/>
                </a:lnTo>
                <a:lnTo>
                  <a:pt x="61" y="15"/>
                </a:lnTo>
                <a:lnTo>
                  <a:pt x="64" y="22"/>
                </a:lnTo>
                <a:lnTo>
                  <a:pt x="64" y="31"/>
                </a:lnTo>
                <a:lnTo>
                  <a:pt x="64" y="40"/>
                </a:lnTo>
                <a:lnTo>
                  <a:pt x="61" y="49"/>
                </a:lnTo>
                <a:lnTo>
                  <a:pt x="56" y="56"/>
                </a:lnTo>
                <a:lnTo>
                  <a:pt x="49" y="61"/>
                </a:lnTo>
                <a:lnTo>
                  <a:pt x="42" y="63"/>
                </a:lnTo>
                <a:lnTo>
                  <a:pt x="33" y="64"/>
                </a:lnTo>
                <a:lnTo>
                  <a:pt x="24" y="63"/>
                </a:lnTo>
                <a:lnTo>
                  <a:pt x="15" y="61"/>
                </a:lnTo>
                <a:lnTo>
                  <a:pt x="12" y="57"/>
                </a:lnTo>
                <a:lnTo>
                  <a:pt x="7" y="54"/>
                </a:lnTo>
                <a:lnTo>
                  <a:pt x="3" y="49"/>
                </a:lnTo>
                <a:lnTo>
                  <a:pt x="1" y="43"/>
                </a:lnTo>
                <a:lnTo>
                  <a:pt x="0" y="38"/>
                </a:lnTo>
                <a:lnTo>
                  <a:pt x="0" y="31"/>
                </a:lnTo>
                <a:close/>
                <a:moveTo>
                  <a:pt x="15" y="31"/>
                </a:moveTo>
                <a:lnTo>
                  <a:pt x="17" y="38"/>
                </a:lnTo>
                <a:lnTo>
                  <a:pt x="19" y="43"/>
                </a:lnTo>
                <a:lnTo>
                  <a:pt x="21" y="47"/>
                </a:lnTo>
                <a:lnTo>
                  <a:pt x="24" y="49"/>
                </a:lnTo>
                <a:lnTo>
                  <a:pt x="28" y="50"/>
                </a:lnTo>
                <a:lnTo>
                  <a:pt x="33" y="52"/>
                </a:lnTo>
                <a:lnTo>
                  <a:pt x="36" y="50"/>
                </a:lnTo>
                <a:lnTo>
                  <a:pt x="40" y="49"/>
                </a:lnTo>
                <a:lnTo>
                  <a:pt x="43" y="47"/>
                </a:lnTo>
                <a:lnTo>
                  <a:pt x="47" y="43"/>
                </a:lnTo>
                <a:lnTo>
                  <a:pt x="49" y="38"/>
                </a:lnTo>
                <a:lnTo>
                  <a:pt x="49" y="31"/>
                </a:lnTo>
                <a:lnTo>
                  <a:pt x="49" y="26"/>
                </a:lnTo>
                <a:lnTo>
                  <a:pt x="47" y="21"/>
                </a:lnTo>
                <a:lnTo>
                  <a:pt x="43" y="17"/>
                </a:lnTo>
                <a:lnTo>
                  <a:pt x="40" y="14"/>
                </a:lnTo>
                <a:lnTo>
                  <a:pt x="36" y="12"/>
                </a:lnTo>
                <a:lnTo>
                  <a:pt x="33" y="12"/>
                </a:lnTo>
                <a:lnTo>
                  <a:pt x="28" y="12"/>
                </a:lnTo>
                <a:lnTo>
                  <a:pt x="24" y="14"/>
                </a:lnTo>
                <a:lnTo>
                  <a:pt x="21" y="17"/>
                </a:lnTo>
                <a:lnTo>
                  <a:pt x="19" y="21"/>
                </a:lnTo>
                <a:lnTo>
                  <a:pt x="17" y="26"/>
                </a:lnTo>
                <a:lnTo>
                  <a:pt x="15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0" name="Freeform 169"/>
          <p:cNvSpPr>
            <a:spLocks noEditPoints="1"/>
          </p:cNvSpPr>
          <p:nvPr/>
        </p:nvSpPr>
        <p:spPr bwMode="auto">
          <a:xfrm>
            <a:off x="4318000" y="5146675"/>
            <a:ext cx="30163" cy="117475"/>
          </a:xfrm>
          <a:custGeom>
            <a:avLst/>
            <a:gdLst>
              <a:gd name="T0" fmla="*/ 0 w 16"/>
              <a:gd name="T1" fmla="*/ 2147483647 h 62"/>
              <a:gd name="T2" fmla="*/ 0 w 16"/>
              <a:gd name="T3" fmla="*/ 0 h 62"/>
              <a:gd name="T4" fmla="*/ 2147483647 w 16"/>
              <a:gd name="T5" fmla="*/ 0 h 62"/>
              <a:gd name="T6" fmla="*/ 2147483647 w 16"/>
              <a:gd name="T7" fmla="*/ 2147483647 h 62"/>
              <a:gd name="T8" fmla="*/ 0 w 16"/>
              <a:gd name="T9" fmla="*/ 2147483647 h 62"/>
              <a:gd name="T10" fmla="*/ 0 w 16"/>
              <a:gd name="T11" fmla="*/ 2147483647 h 62"/>
              <a:gd name="T12" fmla="*/ 0 w 16"/>
              <a:gd name="T13" fmla="*/ 2147483647 h 62"/>
              <a:gd name="T14" fmla="*/ 2147483647 w 16"/>
              <a:gd name="T15" fmla="*/ 2147483647 h 62"/>
              <a:gd name="T16" fmla="*/ 2147483647 w 16"/>
              <a:gd name="T17" fmla="*/ 2147483647 h 62"/>
              <a:gd name="T18" fmla="*/ 0 w 16"/>
              <a:gd name="T19" fmla="*/ 2147483647 h 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2"/>
              <a:gd name="T32" fmla="*/ 16 w 16"/>
              <a:gd name="T33" fmla="*/ 62 h 6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2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  <a:close/>
                <a:moveTo>
                  <a:pt x="0" y="62"/>
                </a:moveTo>
                <a:lnTo>
                  <a:pt x="0" y="46"/>
                </a:lnTo>
                <a:lnTo>
                  <a:pt x="16" y="46"/>
                </a:lnTo>
                <a:lnTo>
                  <a:pt x="16" y="62"/>
                </a:lnTo>
                <a:lnTo>
                  <a:pt x="0" y="6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1" name="Freeform 170"/>
          <p:cNvSpPr>
            <a:spLocks noEditPoints="1"/>
          </p:cNvSpPr>
          <p:nvPr/>
        </p:nvSpPr>
        <p:spPr bwMode="auto">
          <a:xfrm>
            <a:off x="4373563" y="5145088"/>
            <a:ext cx="114300" cy="122237"/>
          </a:xfrm>
          <a:custGeom>
            <a:avLst/>
            <a:gdLst>
              <a:gd name="T0" fmla="*/ 2147483647 w 60"/>
              <a:gd name="T1" fmla="*/ 2147483647 h 64"/>
              <a:gd name="T2" fmla="*/ 2147483647 w 60"/>
              <a:gd name="T3" fmla="*/ 2147483647 h 64"/>
              <a:gd name="T4" fmla="*/ 2147483647 w 60"/>
              <a:gd name="T5" fmla="*/ 2147483647 h 64"/>
              <a:gd name="T6" fmla="*/ 2147483647 w 60"/>
              <a:gd name="T7" fmla="*/ 2147483647 h 64"/>
              <a:gd name="T8" fmla="*/ 2147483647 w 60"/>
              <a:gd name="T9" fmla="*/ 2147483647 h 64"/>
              <a:gd name="T10" fmla="*/ 2147483647 w 60"/>
              <a:gd name="T11" fmla="*/ 2147483647 h 64"/>
              <a:gd name="T12" fmla="*/ 2147483647 w 60"/>
              <a:gd name="T13" fmla="*/ 2147483647 h 64"/>
              <a:gd name="T14" fmla="*/ 2147483647 w 60"/>
              <a:gd name="T15" fmla="*/ 2147483647 h 64"/>
              <a:gd name="T16" fmla="*/ 2147483647 w 60"/>
              <a:gd name="T17" fmla="*/ 2147483647 h 64"/>
              <a:gd name="T18" fmla="*/ 2147483647 w 60"/>
              <a:gd name="T19" fmla="*/ 2147483647 h 64"/>
              <a:gd name="T20" fmla="*/ 2147483647 w 60"/>
              <a:gd name="T21" fmla="*/ 2147483647 h 64"/>
              <a:gd name="T22" fmla="*/ 2147483647 w 60"/>
              <a:gd name="T23" fmla="*/ 2147483647 h 64"/>
              <a:gd name="T24" fmla="*/ 2147483647 w 60"/>
              <a:gd name="T25" fmla="*/ 2147483647 h 64"/>
              <a:gd name="T26" fmla="*/ 2147483647 w 60"/>
              <a:gd name="T27" fmla="*/ 2147483647 h 64"/>
              <a:gd name="T28" fmla="*/ 0 w 60"/>
              <a:gd name="T29" fmla="*/ 2147483647 h 64"/>
              <a:gd name="T30" fmla="*/ 2147483647 w 60"/>
              <a:gd name="T31" fmla="*/ 2147483647 h 64"/>
              <a:gd name="T32" fmla="*/ 2147483647 w 60"/>
              <a:gd name="T33" fmla="*/ 2147483647 h 64"/>
              <a:gd name="T34" fmla="*/ 2147483647 w 60"/>
              <a:gd name="T35" fmla="*/ 2147483647 h 64"/>
              <a:gd name="T36" fmla="*/ 2147483647 w 60"/>
              <a:gd name="T37" fmla="*/ 2147483647 h 64"/>
              <a:gd name="T38" fmla="*/ 2147483647 w 60"/>
              <a:gd name="T39" fmla="*/ 0 h 64"/>
              <a:gd name="T40" fmla="*/ 2147483647 w 60"/>
              <a:gd name="T41" fmla="*/ 0 h 64"/>
              <a:gd name="T42" fmla="*/ 2147483647 w 60"/>
              <a:gd name="T43" fmla="*/ 0 h 64"/>
              <a:gd name="T44" fmla="*/ 2147483647 w 60"/>
              <a:gd name="T45" fmla="*/ 2147483647 h 64"/>
              <a:gd name="T46" fmla="*/ 2147483647 w 60"/>
              <a:gd name="T47" fmla="*/ 2147483647 h 64"/>
              <a:gd name="T48" fmla="*/ 2147483647 w 60"/>
              <a:gd name="T49" fmla="*/ 2147483647 h 64"/>
              <a:gd name="T50" fmla="*/ 2147483647 w 60"/>
              <a:gd name="T51" fmla="*/ 2147483647 h 64"/>
              <a:gd name="T52" fmla="*/ 2147483647 w 60"/>
              <a:gd name="T53" fmla="*/ 2147483647 h 64"/>
              <a:gd name="T54" fmla="*/ 2147483647 w 60"/>
              <a:gd name="T55" fmla="*/ 2147483647 h 64"/>
              <a:gd name="T56" fmla="*/ 2147483647 w 60"/>
              <a:gd name="T57" fmla="*/ 2147483647 h 64"/>
              <a:gd name="T58" fmla="*/ 2147483647 w 60"/>
              <a:gd name="T59" fmla="*/ 2147483647 h 64"/>
              <a:gd name="T60" fmla="*/ 2147483647 w 60"/>
              <a:gd name="T61" fmla="*/ 2147483647 h 64"/>
              <a:gd name="T62" fmla="*/ 2147483647 w 60"/>
              <a:gd name="T63" fmla="*/ 2147483647 h 64"/>
              <a:gd name="T64" fmla="*/ 2147483647 w 60"/>
              <a:gd name="T65" fmla="*/ 2147483647 h 64"/>
              <a:gd name="T66" fmla="*/ 2147483647 w 60"/>
              <a:gd name="T67" fmla="*/ 2147483647 h 64"/>
              <a:gd name="T68" fmla="*/ 2147483647 w 60"/>
              <a:gd name="T69" fmla="*/ 2147483647 h 64"/>
              <a:gd name="T70" fmla="*/ 2147483647 w 60"/>
              <a:gd name="T71" fmla="*/ 2147483647 h 64"/>
              <a:gd name="T72" fmla="*/ 2147483647 w 60"/>
              <a:gd name="T73" fmla="*/ 2147483647 h 64"/>
              <a:gd name="T74" fmla="*/ 2147483647 w 60"/>
              <a:gd name="T75" fmla="*/ 2147483647 h 64"/>
              <a:gd name="T76" fmla="*/ 2147483647 w 60"/>
              <a:gd name="T77" fmla="*/ 2147483647 h 64"/>
              <a:gd name="T78" fmla="*/ 2147483647 w 60"/>
              <a:gd name="T79" fmla="*/ 2147483647 h 64"/>
              <a:gd name="T80" fmla="*/ 2147483647 w 60"/>
              <a:gd name="T81" fmla="*/ 2147483647 h 64"/>
              <a:gd name="T82" fmla="*/ 2147483647 w 60"/>
              <a:gd name="T83" fmla="*/ 2147483647 h 64"/>
              <a:gd name="T84" fmla="*/ 2147483647 w 60"/>
              <a:gd name="T85" fmla="*/ 2147483647 h 64"/>
              <a:gd name="T86" fmla="*/ 2147483647 w 60"/>
              <a:gd name="T87" fmla="*/ 2147483647 h 64"/>
              <a:gd name="T88" fmla="*/ 2147483647 w 60"/>
              <a:gd name="T89" fmla="*/ 2147483647 h 64"/>
              <a:gd name="T90" fmla="*/ 2147483647 w 60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0"/>
              <a:gd name="T139" fmla="*/ 0 h 64"/>
              <a:gd name="T140" fmla="*/ 60 w 60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0" h="64">
                <a:moveTo>
                  <a:pt x="42" y="43"/>
                </a:moveTo>
                <a:lnTo>
                  <a:pt x="58" y="45"/>
                </a:lnTo>
                <a:lnTo>
                  <a:pt x="56" y="50"/>
                </a:lnTo>
                <a:lnTo>
                  <a:pt x="53" y="56"/>
                </a:lnTo>
                <a:lnTo>
                  <a:pt x="47" y="59"/>
                </a:lnTo>
                <a:lnTo>
                  <a:pt x="44" y="63"/>
                </a:lnTo>
                <a:lnTo>
                  <a:pt x="37" y="64"/>
                </a:lnTo>
                <a:lnTo>
                  <a:pt x="31" y="64"/>
                </a:lnTo>
                <a:lnTo>
                  <a:pt x="23" y="63"/>
                </a:lnTo>
                <a:lnTo>
                  <a:pt x="17" y="61"/>
                </a:lnTo>
                <a:lnTo>
                  <a:pt x="10" y="57"/>
                </a:lnTo>
                <a:lnTo>
                  <a:pt x="7" y="54"/>
                </a:lnTo>
                <a:lnTo>
                  <a:pt x="3" y="47"/>
                </a:lnTo>
                <a:lnTo>
                  <a:pt x="2" y="40"/>
                </a:lnTo>
                <a:lnTo>
                  <a:pt x="0" y="33"/>
                </a:lnTo>
                <a:lnTo>
                  <a:pt x="2" y="22"/>
                </a:lnTo>
                <a:lnTo>
                  <a:pt x="3" y="15"/>
                </a:lnTo>
                <a:lnTo>
                  <a:pt x="9" y="8"/>
                </a:lnTo>
                <a:lnTo>
                  <a:pt x="14" y="3"/>
                </a:lnTo>
                <a:lnTo>
                  <a:pt x="21" y="0"/>
                </a:lnTo>
                <a:lnTo>
                  <a:pt x="30" y="0"/>
                </a:lnTo>
                <a:lnTo>
                  <a:pt x="38" y="0"/>
                </a:lnTo>
                <a:lnTo>
                  <a:pt x="46" y="3"/>
                </a:lnTo>
                <a:lnTo>
                  <a:pt x="51" y="8"/>
                </a:lnTo>
                <a:lnTo>
                  <a:pt x="58" y="21"/>
                </a:lnTo>
                <a:lnTo>
                  <a:pt x="60" y="36"/>
                </a:lnTo>
                <a:lnTo>
                  <a:pt x="17" y="36"/>
                </a:lnTo>
                <a:lnTo>
                  <a:pt x="17" y="43"/>
                </a:lnTo>
                <a:lnTo>
                  <a:pt x="21" y="49"/>
                </a:lnTo>
                <a:lnTo>
                  <a:pt x="26" y="50"/>
                </a:lnTo>
                <a:lnTo>
                  <a:pt x="31" y="52"/>
                </a:lnTo>
                <a:lnTo>
                  <a:pt x="35" y="50"/>
                </a:lnTo>
                <a:lnTo>
                  <a:pt x="38" y="50"/>
                </a:lnTo>
                <a:lnTo>
                  <a:pt x="40" y="47"/>
                </a:lnTo>
                <a:lnTo>
                  <a:pt x="42" y="43"/>
                </a:lnTo>
                <a:close/>
                <a:moveTo>
                  <a:pt x="44" y="28"/>
                </a:moveTo>
                <a:lnTo>
                  <a:pt x="42" y="22"/>
                </a:lnTo>
                <a:lnTo>
                  <a:pt x="42" y="19"/>
                </a:lnTo>
                <a:lnTo>
                  <a:pt x="38" y="15"/>
                </a:lnTo>
                <a:lnTo>
                  <a:pt x="35" y="14"/>
                </a:lnTo>
                <a:lnTo>
                  <a:pt x="30" y="12"/>
                </a:lnTo>
                <a:lnTo>
                  <a:pt x="24" y="14"/>
                </a:lnTo>
                <a:lnTo>
                  <a:pt x="21" y="15"/>
                </a:lnTo>
                <a:lnTo>
                  <a:pt x="17" y="21"/>
                </a:lnTo>
                <a:lnTo>
                  <a:pt x="17" y="28"/>
                </a:lnTo>
                <a:lnTo>
                  <a:pt x="44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2" name="Line 171"/>
          <p:cNvSpPr>
            <a:spLocks noChangeShapeType="1"/>
          </p:cNvSpPr>
          <p:nvPr/>
        </p:nvSpPr>
        <p:spPr bwMode="auto">
          <a:xfrm flipV="1">
            <a:off x="5962650" y="5151438"/>
            <a:ext cx="500063" cy="1492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3" name="Freeform 172"/>
          <p:cNvSpPr>
            <a:spLocks/>
          </p:cNvSpPr>
          <p:nvPr/>
        </p:nvSpPr>
        <p:spPr bwMode="auto">
          <a:xfrm>
            <a:off x="6353175" y="5151438"/>
            <a:ext cx="109538" cy="57150"/>
          </a:xfrm>
          <a:custGeom>
            <a:avLst/>
            <a:gdLst>
              <a:gd name="T0" fmla="*/ 0 w 58"/>
              <a:gd name="T1" fmla="*/ 2147483647 h 30"/>
              <a:gd name="T2" fmla="*/ 2147483647 w 58"/>
              <a:gd name="T3" fmla="*/ 0 h 30"/>
              <a:gd name="T4" fmla="*/ 2147483647 w 58"/>
              <a:gd name="T5" fmla="*/ 2147483647 h 30"/>
              <a:gd name="T6" fmla="*/ 0 60000 65536"/>
              <a:gd name="T7" fmla="*/ 0 60000 65536"/>
              <a:gd name="T8" fmla="*/ 0 60000 65536"/>
              <a:gd name="T9" fmla="*/ 0 w 58"/>
              <a:gd name="T10" fmla="*/ 0 h 30"/>
              <a:gd name="T11" fmla="*/ 58 w 58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30">
                <a:moveTo>
                  <a:pt x="0" y="4"/>
                </a:moveTo>
                <a:lnTo>
                  <a:pt x="58" y="0"/>
                </a:lnTo>
                <a:lnTo>
                  <a:pt x="9" y="3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4" name="Freeform 176"/>
          <p:cNvSpPr>
            <a:spLocks/>
          </p:cNvSpPr>
          <p:nvPr/>
        </p:nvSpPr>
        <p:spPr bwMode="auto">
          <a:xfrm>
            <a:off x="2825750" y="5775325"/>
            <a:ext cx="171450" cy="120650"/>
          </a:xfrm>
          <a:custGeom>
            <a:avLst/>
            <a:gdLst>
              <a:gd name="T0" fmla="*/ 0 w 91"/>
              <a:gd name="T1" fmla="*/ 0 h 63"/>
              <a:gd name="T2" fmla="*/ 2147483647 w 91"/>
              <a:gd name="T3" fmla="*/ 0 h 63"/>
              <a:gd name="T4" fmla="*/ 2147483647 w 91"/>
              <a:gd name="T5" fmla="*/ 2147483647 h 63"/>
              <a:gd name="T6" fmla="*/ 2147483647 w 91"/>
              <a:gd name="T7" fmla="*/ 2147483647 h 63"/>
              <a:gd name="T8" fmla="*/ 2147483647 w 91"/>
              <a:gd name="T9" fmla="*/ 0 h 63"/>
              <a:gd name="T10" fmla="*/ 2147483647 w 91"/>
              <a:gd name="T11" fmla="*/ 0 h 63"/>
              <a:gd name="T12" fmla="*/ 2147483647 w 91"/>
              <a:gd name="T13" fmla="*/ 0 h 63"/>
              <a:gd name="T14" fmla="*/ 2147483647 w 91"/>
              <a:gd name="T15" fmla="*/ 2147483647 h 63"/>
              <a:gd name="T16" fmla="*/ 2147483647 w 91"/>
              <a:gd name="T17" fmla="*/ 2147483647 h 63"/>
              <a:gd name="T18" fmla="*/ 2147483647 w 91"/>
              <a:gd name="T19" fmla="*/ 2147483647 h 63"/>
              <a:gd name="T20" fmla="*/ 2147483647 w 91"/>
              <a:gd name="T21" fmla="*/ 2147483647 h 63"/>
              <a:gd name="T22" fmla="*/ 2147483647 w 91"/>
              <a:gd name="T23" fmla="*/ 2147483647 h 63"/>
              <a:gd name="T24" fmla="*/ 2147483647 w 91"/>
              <a:gd name="T25" fmla="*/ 0 h 63"/>
              <a:gd name="T26" fmla="*/ 2147483647 w 91"/>
              <a:gd name="T27" fmla="*/ 0 h 63"/>
              <a:gd name="T28" fmla="*/ 2147483647 w 91"/>
              <a:gd name="T29" fmla="*/ 0 h 63"/>
              <a:gd name="T30" fmla="*/ 2147483647 w 91"/>
              <a:gd name="T31" fmla="*/ 2147483647 h 63"/>
              <a:gd name="T32" fmla="*/ 2147483647 w 91"/>
              <a:gd name="T33" fmla="*/ 2147483647 h 63"/>
              <a:gd name="T34" fmla="*/ 2147483647 w 91"/>
              <a:gd name="T35" fmla="*/ 2147483647 h 63"/>
              <a:gd name="T36" fmla="*/ 2147483647 w 91"/>
              <a:gd name="T37" fmla="*/ 2147483647 h 63"/>
              <a:gd name="T38" fmla="*/ 2147483647 w 91"/>
              <a:gd name="T39" fmla="*/ 2147483647 h 63"/>
              <a:gd name="T40" fmla="*/ 2147483647 w 91"/>
              <a:gd name="T41" fmla="*/ 2147483647 h 63"/>
              <a:gd name="T42" fmla="*/ 2147483647 w 91"/>
              <a:gd name="T43" fmla="*/ 2147483647 h 63"/>
              <a:gd name="T44" fmla="*/ 2147483647 w 91"/>
              <a:gd name="T45" fmla="*/ 2147483647 h 63"/>
              <a:gd name="T46" fmla="*/ 2147483647 w 91"/>
              <a:gd name="T47" fmla="*/ 2147483647 h 63"/>
              <a:gd name="T48" fmla="*/ 2147483647 w 91"/>
              <a:gd name="T49" fmla="*/ 2147483647 h 63"/>
              <a:gd name="T50" fmla="*/ 2147483647 w 91"/>
              <a:gd name="T51" fmla="*/ 2147483647 h 63"/>
              <a:gd name="T52" fmla="*/ 2147483647 w 91"/>
              <a:gd name="T53" fmla="*/ 2147483647 h 63"/>
              <a:gd name="T54" fmla="*/ 2147483647 w 91"/>
              <a:gd name="T55" fmla="*/ 2147483647 h 63"/>
              <a:gd name="T56" fmla="*/ 2147483647 w 91"/>
              <a:gd name="T57" fmla="*/ 2147483647 h 63"/>
              <a:gd name="T58" fmla="*/ 2147483647 w 91"/>
              <a:gd name="T59" fmla="*/ 2147483647 h 63"/>
              <a:gd name="T60" fmla="*/ 2147483647 w 91"/>
              <a:gd name="T61" fmla="*/ 2147483647 h 63"/>
              <a:gd name="T62" fmla="*/ 2147483647 w 91"/>
              <a:gd name="T63" fmla="*/ 2147483647 h 63"/>
              <a:gd name="T64" fmla="*/ 2147483647 w 91"/>
              <a:gd name="T65" fmla="*/ 2147483647 h 63"/>
              <a:gd name="T66" fmla="*/ 2147483647 w 91"/>
              <a:gd name="T67" fmla="*/ 2147483647 h 63"/>
              <a:gd name="T68" fmla="*/ 2147483647 w 91"/>
              <a:gd name="T69" fmla="*/ 2147483647 h 63"/>
              <a:gd name="T70" fmla="*/ 2147483647 w 91"/>
              <a:gd name="T71" fmla="*/ 2147483647 h 63"/>
              <a:gd name="T72" fmla="*/ 2147483647 w 91"/>
              <a:gd name="T73" fmla="*/ 2147483647 h 63"/>
              <a:gd name="T74" fmla="*/ 2147483647 w 91"/>
              <a:gd name="T75" fmla="*/ 2147483647 h 63"/>
              <a:gd name="T76" fmla="*/ 2147483647 w 91"/>
              <a:gd name="T77" fmla="*/ 2147483647 h 63"/>
              <a:gd name="T78" fmla="*/ 2147483647 w 91"/>
              <a:gd name="T79" fmla="*/ 2147483647 h 63"/>
              <a:gd name="T80" fmla="*/ 2147483647 w 91"/>
              <a:gd name="T81" fmla="*/ 2147483647 h 63"/>
              <a:gd name="T82" fmla="*/ 2147483647 w 91"/>
              <a:gd name="T83" fmla="*/ 2147483647 h 63"/>
              <a:gd name="T84" fmla="*/ 2147483647 w 91"/>
              <a:gd name="T85" fmla="*/ 2147483647 h 63"/>
              <a:gd name="T86" fmla="*/ 2147483647 w 91"/>
              <a:gd name="T87" fmla="*/ 2147483647 h 63"/>
              <a:gd name="T88" fmla="*/ 2147483647 w 91"/>
              <a:gd name="T89" fmla="*/ 2147483647 h 63"/>
              <a:gd name="T90" fmla="*/ 2147483647 w 91"/>
              <a:gd name="T91" fmla="*/ 2147483647 h 63"/>
              <a:gd name="T92" fmla="*/ 2147483647 w 91"/>
              <a:gd name="T93" fmla="*/ 2147483647 h 63"/>
              <a:gd name="T94" fmla="*/ 2147483647 w 91"/>
              <a:gd name="T95" fmla="*/ 2147483647 h 63"/>
              <a:gd name="T96" fmla="*/ 2147483647 w 91"/>
              <a:gd name="T97" fmla="*/ 2147483647 h 63"/>
              <a:gd name="T98" fmla="*/ 2147483647 w 91"/>
              <a:gd name="T99" fmla="*/ 2147483647 h 63"/>
              <a:gd name="T100" fmla="*/ 2147483647 w 91"/>
              <a:gd name="T101" fmla="*/ 2147483647 h 63"/>
              <a:gd name="T102" fmla="*/ 0 w 91"/>
              <a:gd name="T103" fmla="*/ 2147483647 h 63"/>
              <a:gd name="T104" fmla="*/ 0 w 91"/>
              <a:gd name="T105" fmla="*/ 0 h 6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1"/>
              <a:gd name="T160" fmla="*/ 0 h 63"/>
              <a:gd name="T161" fmla="*/ 91 w 91"/>
              <a:gd name="T162" fmla="*/ 63 h 6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1" h="63">
                <a:moveTo>
                  <a:pt x="0" y="0"/>
                </a:moveTo>
                <a:lnTo>
                  <a:pt x="16" y="0"/>
                </a:lnTo>
                <a:lnTo>
                  <a:pt x="16" y="9"/>
                </a:lnTo>
                <a:lnTo>
                  <a:pt x="21" y="4"/>
                </a:lnTo>
                <a:lnTo>
                  <a:pt x="28" y="0"/>
                </a:lnTo>
                <a:lnTo>
                  <a:pt x="35" y="0"/>
                </a:lnTo>
                <a:lnTo>
                  <a:pt x="40" y="0"/>
                </a:lnTo>
                <a:lnTo>
                  <a:pt x="44" y="2"/>
                </a:lnTo>
                <a:lnTo>
                  <a:pt x="49" y="6"/>
                </a:lnTo>
                <a:lnTo>
                  <a:pt x="51" y="9"/>
                </a:lnTo>
                <a:lnTo>
                  <a:pt x="56" y="6"/>
                </a:lnTo>
                <a:lnTo>
                  <a:pt x="59" y="2"/>
                </a:lnTo>
                <a:lnTo>
                  <a:pt x="65" y="0"/>
                </a:lnTo>
                <a:lnTo>
                  <a:pt x="70" y="0"/>
                </a:lnTo>
                <a:lnTo>
                  <a:pt x="77" y="0"/>
                </a:lnTo>
                <a:lnTo>
                  <a:pt x="82" y="2"/>
                </a:lnTo>
                <a:lnTo>
                  <a:pt x="86" y="6"/>
                </a:lnTo>
                <a:lnTo>
                  <a:pt x="89" y="11"/>
                </a:lnTo>
                <a:lnTo>
                  <a:pt x="89" y="16"/>
                </a:lnTo>
                <a:lnTo>
                  <a:pt x="91" y="23"/>
                </a:lnTo>
                <a:lnTo>
                  <a:pt x="91" y="63"/>
                </a:lnTo>
                <a:lnTo>
                  <a:pt x="73" y="63"/>
                </a:lnTo>
                <a:lnTo>
                  <a:pt x="73" y="27"/>
                </a:lnTo>
                <a:lnTo>
                  <a:pt x="73" y="21"/>
                </a:lnTo>
                <a:lnTo>
                  <a:pt x="73" y="18"/>
                </a:lnTo>
                <a:lnTo>
                  <a:pt x="72" y="16"/>
                </a:lnTo>
                <a:lnTo>
                  <a:pt x="70" y="13"/>
                </a:lnTo>
                <a:lnTo>
                  <a:pt x="65" y="13"/>
                </a:lnTo>
                <a:lnTo>
                  <a:pt x="61" y="13"/>
                </a:lnTo>
                <a:lnTo>
                  <a:pt x="59" y="14"/>
                </a:lnTo>
                <a:lnTo>
                  <a:pt x="56" y="16"/>
                </a:lnTo>
                <a:lnTo>
                  <a:pt x="54" y="20"/>
                </a:lnTo>
                <a:lnTo>
                  <a:pt x="54" y="25"/>
                </a:lnTo>
                <a:lnTo>
                  <a:pt x="52" y="34"/>
                </a:lnTo>
                <a:lnTo>
                  <a:pt x="52" y="63"/>
                </a:lnTo>
                <a:lnTo>
                  <a:pt x="37" y="63"/>
                </a:lnTo>
                <a:lnTo>
                  <a:pt x="37" y="28"/>
                </a:lnTo>
                <a:lnTo>
                  <a:pt x="37" y="23"/>
                </a:lnTo>
                <a:lnTo>
                  <a:pt x="37" y="20"/>
                </a:lnTo>
                <a:lnTo>
                  <a:pt x="37" y="18"/>
                </a:lnTo>
                <a:lnTo>
                  <a:pt x="35" y="14"/>
                </a:lnTo>
                <a:lnTo>
                  <a:pt x="33" y="13"/>
                </a:lnTo>
                <a:lnTo>
                  <a:pt x="31" y="13"/>
                </a:lnTo>
                <a:lnTo>
                  <a:pt x="28" y="13"/>
                </a:lnTo>
                <a:lnTo>
                  <a:pt x="24" y="13"/>
                </a:lnTo>
                <a:lnTo>
                  <a:pt x="21" y="14"/>
                </a:lnTo>
                <a:lnTo>
                  <a:pt x="19" y="16"/>
                </a:lnTo>
                <a:lnTo>
                  <a:pt x="17" y="20"/>
                </a:lnTo>
                <a:lnTo>
                  <a:pt x="16" y="25"/>
                </a:lnTo>
                <a:lnTo>
                  <a:pt x="16" y="32"/>
                </a:lnTo>
                <a:lnTo>
                  <a:pt x="16" y="63"/>
                </a:lnTo>
                <a:lnTo>
                  <a:pt x="0" y="6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5" name="Freeform 177"/>
          <p:cNvSpPr>
            <a:spLocks/>
          </p:cNvSpPr>
          <p:nvPr/>
        </p:nvSpPr>
        <p:spPr bwMode="auto">
          <a:xfrm>
            <a:off x="2547938" y="4903788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2147483647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0 h 65"/>
              <a:gd name="T26" fmla="*/ 2147483647 w 60"/>
              <a:gd name="T27" fmla="*/ 2147483647 h 65"/>
              <a:gd name="T28" fmla="*/ 2147483647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2147483647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2147483647 h 65"/>
              <a:gd name="T40" fmla="*/ 2147483647 w 60"/>
              <a:gd name="T41" fmla="*/ 2147483647 h 65"/>
              <a:gd name="T42" fmla="*/ 2147483647 w 60"/>
              <a:gd name="T43" fmla="*/ 2147483647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0 w 60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65"/>
              <a:gd name="T98" fmla="*/ 60 w 60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65">
                <a:moveTo>
                  <a:pt x="0" y="46"/>
                </a:moveTo>
                <a:lnTo>
                  <a:pt x="18" y="42"/>
                </a:lnTo>
                <a:lnTo>
                  <a:pt x="18" y="48"/>
                </a:lnTo>
                <a:lnTo>
                  <a:pt x="21" y="51"/>
                </a:lnTo>
                <a:lnTo>
                  <a:pt x="25" y="53"/>
                </a:lnTo>
                <a:lnTo>
                  <a:pt x="30" y="53"/>
                </a:lnTo>
                <a:lnTo>
                  <a:pt x="37" y="53"/>
                </a:lnTo>
                <a:lnTo>
                  <a:pt x="41" y="51"/>
                </a:lnTo>
                <a:lnTo>
                  <a:pt x="43" y="49"/>
                </a:lnTo>
                <a:lnTo>
                  <a:pt x="43" y="46"/>
                </a:lnTo>
                <a:lnTo>
                  <a:pt x="43" y="44"/>
                </a:lnTo>
                <a:lnTo>
                  <a:pt x="41" y="42"/>
                </a:lnTo>
                <a:lnTo>
                  <a:pt x="37" y="41"/>
                </a:lnTo>
                <a:lnTo>
                  <a:pt x="25" y="39"/>
                </a:lnTo>
                <a:lnTo>
                  <a:pt x="16" y="35"/>
                </a:lnTo>
                <a:lnTo>
                  <a:pt x="11" y="34"/>
                </a:lnTo>
                <a:lnTo>
                  <a:pt x="7" y="30"/>
                </a:lnTo>
                <a:lnTo>
                  <a:pt x="4" y="25"/>
                </a:lnTo>
                <a:lnTo>
                  <a:pt x="4" y="20"/>
                </a:lnTo>
                <a:lnTo>
                  <a:pt x="4" y="14"/>
                </a:lnTo>
                <a:lnTo>
                  <a:pt x="6" y="11"/>
                </a:lnTo>
                <a:lnTo>
                  <a:pt x="9" y="6"/>
                </a:lnTo>
                <a:lnTo>
                  <a:pt x="14" y="4"/>
                </a:lnTo>
                <a:lnTo>
                  <a:pt x="21" y="2"/>
                </a:lnTo>
                <a:lnTo>
                  <a:pt x="30" y="0"/>
                </a:lnTo>
                <a:lnTo>
                  <a:pt x="37" y="0"/>
                </a:lnTo>
                <a:lnTo>
                  <a:pt x="44" y="2"/>
                </a:lnTo>
                <a:lnTo>
                  <a:pt x="48" y="6"/>
                </a:lnTo>
                <a:lnTo>
                  <a:pt x="53" y="9"/>
                </a:lnTo>
                <a:lnTo>
                  <a:pt x="55" y="13"/>
                </a:lnTo>
                <a:lnTo>
                  <a:pt x="57" y="18"/>
                </a:lnTo>
                <a:lnTo>
                  <a:pt x="41" y="21"/>
                </a:lnTo>
                <a:lnTo>
                  <a:pt x="39" y="18"/>
                </a:lnTo>
                <a:lnTo>
                  <a:pt x="37" y="14"/>
                </a:lnTo>
                <a:lnTo>
                  <a:pt x="34" y="14"/>
                </a:lnTo>
                <a:lnTo>
                  <a:pt x="30" y="13"/>
                </a:lnTo>
                <a:lnTo>
                  <a:pt x="25" y="14"/>
                </a:lnTo>
                <a:lnTo>
                  <a:pt x="21" y="14"/>
                </a:lnTo>
                <a:lnTo>
                  <a:pt x="20" y="16"/>
                </a:lnTo>
                <a:lnTo>
                  <a:pt x="20" y="18"/>
                </a:lnTo>
                <a:lnTo>
                  <a:pt x="20" y="20"/>
                </a:lnTo>
                <a:lnTo>
                  <a:pt x="21" y="21"/>
                </a:lnTo>
                <a:lnTo>
                  <a:pt x="23" y="21"/>
                </a:lnTo>
                <a:lnTo>
                  <a:pt x="28" y="23"/>
                </a:lnTo>
                <a:lnTo>
                  <a:pt x="35" y="25"/>
                </a:lnTo>
                <a:lnTo>
                  <a:pt x="44" y="28"/>
                </a:lnTo>
                <a:lnTo>
                  <a:pt x="50" y="30"/>
                </a:lnTo>
                <a:lnTo>
                  <a:pt x="55" y="32"/>
                </a:lnTo>
                <a:lnTo>
                  <a:pt x="57" y="35"/>
                </a:lnTo>
                <a:lnTo>
                  <a:pt x="58" y="41"/>
                </a:lnTo>
                <a:lnTo>
                  <a:pt x="60" y="44"/>
                </a:lnTo>
                <a:lnTo>
                  <a:pt x="58" y="49"/>
                </a:lnTo>
                <a:lnTo>
                  <a:pt x="57" y="55"/>
                </a:lnTo>
                <a:lnTo>
                  <a:pt x="53" y="60"/>
                </a:lnTo>
                <a:lnTo>
                  <a:pt x="46" y="64"/>
                </a:lnTo>
                <a:lnTo>
                  <a:pt x="39" y="65"/>
                </a:lnTo>
                <a:lnTo>
                  <a:pt x="30" y="65"/>
                </a:lnTo>
                <a:lnTo>
                  <a:pt x="23" y="65"/>
                </a:lnTo>
                <a:lnTo>
                  <a:pt x="16" y="64"/>
                </a:lnTo>
                <a:lnTo>
                  <a:pt x="11" y="60"/>
                </a:lnTo>
                <a:lnTo>
                  <a:pt x="6" y="56"/>
                </a:lnTo>
                <a:lnTo>
                  <a:pt x="2" y="51"/>
                </a:lnTo>
                <a:lnTo>
                  <a:pt x="0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6" name="Freeform 178"/>
          <p:cNvSpPr>
            <a:spLocks noEditPoints="1"/>
          </p:cNvSpPr>
          <p:nvPr/>
        </p:nvSpPr>
        <p:spPr bwMode="auto">
          <a:xfrm>
            <a:off x="2811463" y="4575175"/>
            <a:ext cx="115887" cy="169863"/>
          </a:xfrm>
          <a:custGeom>
            <a:avLst/>
            <a:gdLst>
              <a:gd name="T0" fmla="*/ 2147483647 w 61"/>
              <a:gd name="T1" fmla="*/ 2147483647 h 89"/>
              <a:gd name="T2" fmla="*/ 2147483647 w 61"/>
              <a:gd name="T3" fmla="*/ 2147483647 h 89"/>
              <a:gd name="T4" fmla="*/ 2147483647 w 61"/>
              <a:gd name="T5" fmla="*/ 2147483647 h 89"/>
              <a:gd name="T6" fmla="*/ 2147483647 w 61"/>
              <a:gd name="T7" fmla="*/ 2147483647 h 89"/>
              <a:gd name="T8" fmla="*/ 2147483647 w 61"/>
              <a:gd name="T9" fmla="*/ 2147483647 h 89"/>
              <a:gd name="T10" fmla="*/ 2147483647 w 61"/>
              <a:gd name="T11" fmla="*/ 2147483647 h 89"/>
              <a:gd name="T12" fmla="*/ 2147483647 w 61"/>
              <a:gd name="T13" fmla="*/ 2147483647 h 89"/>
              <a:gd name="T14" fmla="*/ 2147483647 w 61"/>
              <a:gd name="T15" fmla="*/ 2147483647 h 89"/>
              <a:gd name="T16" fmla="*/ 2147483647 w 61"/>
              <a:gd name="T17" fmla="*/ 2147483647 h 89"/>
              <a:gd name="T18" fmla="*/ 2147483647 w 61"/>
              <a:gd name="T19" fmla="*/ 2147483647 h 89"/>
              <a:gd name="T20" fmla="*/ 0 w 61"/>
              <a:gd name="T21" fmla="*/ 2147483647 h 89"/>
              <a:gd name="T22" fmla="*/ 2147483647 w 61"/>
              <a:gd name="T23" fmla="*/ 2147483647 h 89"/>
              <a:gd name="T24" fmla="*/ 2147483647 w 61"/>
              <a:gd name="T25" fmla="*/ 2147483647 h 89"/>
              <a:gd name="T26" fmla="*/ 2147483647 w 61"/>
              <a:gd name="T27" fmla="*/ 0 h 89"/>
              <a:gd name="T28" fmla="*/ 2147483647 w 61"/>
              <a:gd name="T29" fmla="*/ 2147483647 h 89"/>
              <a:gd name="T30" fmla="*/ 2147483647 w 61"/>
              <a:gd name="T31" fmla="*/ 2147483647 h 89"/>
              <a:gd name="T32" fmla="*/ 2147483647 w 61"/>
              <a:gd name="T33" fmla="*/ 2147483647 h 89"/>
              <a:gd name="T34" fmla="*/ 2147483647 w 61"/>
              <a:gd name="T35" fmla="*/ 2147483647 h 89"/>
              <a:gd name="T36" fmla="*/ 2147483647 w 61"/>
              <a:gd name="T37" fmla="*/ 2147483647 h 89"/>
              <a:gd name="T38" fmla="*/ 2147483647 w 61"/>
              <a:gd name="T39" fmla="*/ 2147483647 h 89"/>
              <a:gd name="T40" fmla="*/ 2147483647 w 61"/>
              <a:gd name="T41" fmla="*/ 2147483647 h 89"/>
              <a:gd name="T42" fmla="*/ 2147483647 w 61"/>
              <a:gd name="T43" fmla="*/ 2147483647 h 89"/>
              <a:gd name="T44" fmla="*/ 2147483647 w 61"/>
              <a:gd name="T45" fmla="*/ 2147483647 h 89"/>
              <a:gd name="T46" fmla="*/ 2147483647 w 61"/>
              <a:gd name="T47" fmla="*/ 2147483647 h 89"/>
              <a:gd name="T48" fmla="*/ 2147483647 w 61"/>
              <a:gd name="T49" fmla="*/ 2147483647 h 89"/>
              <a:gd name="T50" fmla="*/ 2147483647 w 61"/>
              <a:gd name="T51" fmla="*/ 2147483647 h 89"/>
              <a:gd name="T52" fmla="*/ 2147483647 w 61"/>
              <a:gd name="T53" fmla="*/ 2147483647 h 89"/>
              <a:gd name="T54" fmla="*/ 2147483647 w 61"/>
              <a:gd name="T55" fmla="*/ 2147483647 h 89"/>
              <a:gd name="T56" fmla="*/ 2147483647 w 61"/>
              <a:gd name="T57" fmla="*/ 2147483647 h 89"/>
              <a:gd name="T58" fmla="*/ 2147483647 w 61"/>
              <a:gd name="T59" fmla="*/ 2147483647 h 89"/>
              <a:gd name="T60" fmla="*/ 2147483647 w 61"/>
              <a:gd name="T61" fmla="*/ 2147483647 h 89"/>
              <a:gd name="T62" fmla="*/ 2147483647 w 61"/>
              <a:gd name="T63" fmla="*/ 2147483647 h 89"/>
              <a:gd name="T64" fmla="*/ 2147483647 w 61"/>
              <a:gd name="T65" fmla="*/ 2147483647 h 89"/>
              <a:gd name="T66" fmla="*/ 2147483647 w 61"/>
              <a:gd name="T67" fmla="*/ 2147483647 h 89"/>
              <a:gd name="T68" fmla="*/ 2147483647 w 61"/>
              <a:gd name="T69" fmla="*/ 2147483647 h 89"/>
              <a:gd name="T70" fmla="*/ 2147483647 w 61"/>
              <a:gd name="T71" fmla="*/ 2147483647 h 8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1"/>
              <a:gd name="T109" fmla="*/ 0 h 89"/>
              <a:gd name="T110" fmla="*/ 61 w 61"/>
              <a:gd name="T111" fmla="*/ 89 h 8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1" h="89">
                <a:moveTo>
                  <a:pt x="2" y="68"/>
                </a:moveTo>
                <a:lnTo>
                  <a:pt x="23" y="70"/>
                </a:lnTo>
                <a:lnTo>
                  <a:pt x="23" y="74"/>
                </a:lnTo>
                <a:lnTo>
                  <a:pt x="24" y="75"/>
                </a:lnTo>
                <a:lnTo>
                  <a:pt x="28" y="77"/>
                </a:lnTo>
                <a:lnTo>
                  <a:pt x="31" y="77"/>
                </a:lnTo>
                <a:lnTo>
                  <a:pt x="37" y="75"/>
                </a:lnTo>
                <a:lnTo>
                  <a:pt x="40" y="75"/>
                </a:lnTo>
                <a:lnTo>
                  <a:pt x="42" y="74"/>
                </a:lnTo>
                <a:lnTo>
                  <a:pt x="44" y="70"/>
                </a:lnTo>
                <a:lnTo>
                  <a:pt x="44" y="67"/>
                </a:lnTo>
                <a:lnTo>
                  <a:pt x="44" y="63"/>
                </a:lnTo>
                <a:lnTo>
                  <a:pt x="44" y="53"/>
                </a:lnTo>
                <a:lnTo>
                  <a:pt x="38" y="60"/>
                </a:lnTo>
                <a:lnTo>
                  <a:pt x="31" y="63"/>
                </a:lnTo>
                <a:lnTo>
                  <a:pt x="24" y="65"/>
                </a:lnTo>
                <a:lnTo>
                  <a:pt x="17" y="63"/>
                </a:lnTo>
                <a:lnTo>
                  <a:pt x="10" y="60"/>
                </a:lnTo>
                <a:lnTo>
                  <a:pt x="5" y="54"/>
                </a:lnTo>
                <a:lnTo>
                  <a:pt x="2" y="47"/>
                </a:lnTo>
                <a:lnTo>
                  <a:pt x="0" y="40"/>
                </a:lnTo>
                <a:lnTo>
                  <a:pt x="0" y="33"/>
                </a:lnTo>
                <a:lnTo>
                  <a:pt x="0" y="23"/>
                </a:lnTo>
                <a:lnTo>
                  <a:pt x="3" y="16"/>
                </a:lnTo>
                <a:lnTo>
                  <a:pt x="7" y="9"/>
                </a:lnTo>
                <a:lnTo>
                  <a:pt x="12" y="4"/>
                </a:lnTo>
                <a:lnTo>
                  <a:pt x="19" y="2"/>
                </a:lnTo>
                <a:lnTo>
                  <a:pt x="26" y="0"/>
                </a:lnTo>
                <a:lnTo>
                  <a:pt x="33" y="2"/>
                </a:lnTo>
                <a:lnTo>
                  <a:pt x="38" y="5"/>
                </a:lnTo>
                <a:lnTo>
                  <a:pt x="44" y="11"/>
                </a:lnTo>
                <a:lnTo>
                  <a:pt x="44" y="2"/>
                </a:lnTo>
                <a:lnTo>
                  <a:pt x="61" y="2"/>
                </a:lnTo>
                <a:lnTo>
                  <a:pt x="61" y="58"/>
                </a:lnTo>
                <a:lnTo>
                  <a:pt x="61" y="65"/>
                </a:lnTo>
                <a:lnTo>
                  <a:pt x="59" y="70"/>
                </a:lnTo>
                <a:lnTo>
                  <a:pt x="59" y="74"/>
                </a:lnTo>
                <a:lnTo>
                  <a:pt x="56" y="79"/>
                </a:lnTo>
                <a:lnTo>
                  <a:pt x="54" y="82"/>
                </a:lnTo>
                <a:lnTo>
                  <a:pt x="51" y="86"/>
                </a:lnTo>
                <a:lnTo>
                  <a:pt x="45" y="88"/>
                </a:lnTo>
                <a:lnTo>
                  <a:pt x="38" y="89"/>
                </a:lnTo>
                <a:lnTo>
                  <a:pt x="31" y="89"/>
                </a:lnTo>
                <a:lnTo>
                  <a:pt x="21" y="89"/>
                </a:lnTo>
                <a:lnTo>
                  <a:pt x="14" y="86"/>
                </a:lnTo>
                <a:lnTo>
                  <a:pt x="9" y="84"/>
                </a:lnTo>
                <a:lnTo>
                  <a:pt x="5" y="81"/>
                </a:lnTo>
                <a:lnTo>
                  <a:pt x="3" y="75"/>
                </a:lnTo>
                <a:lnTo>
                  <a:pt x="2" y="70"/>
                </a:lnTo>
                <a:lnTo>
                  <a:pt x="2" y="68"/>
                </a:lnTo>
                <a:close/>
                <a:moveTo>
                  <a:pt x="16" y="32"/>
                </a:moveTo>
                <a:lnTo>
                  <a:pt x="16" y="39"/>
                </a:lnTo>
                <a:lnTo>
                  <a:pt x="17" y="44"/>
                </a:lnTo>
                <a:lnTo>
                  <a:pt x="19" y="47"/>
                </a:lnTo>
                <a:lnTo>
                  <a:pt x="24" y="51"/>
                </a:lnTo>
                <a:lnTo>
                  <a:pt x="30" y="53"/>
                </a:lnTo>
                <a:lnTo>
                  <a:pt x="35" y="51"/>
                </a:lnTo>
                <a:lnTo>
                  <a:pt x="40" y="47"/>
                </a:lnTo>
                <a:lnTo>
                  <a:pt x="42" y="44"/>
                </a:lnTo>
                <a:lnTo>
                  <a:pt x="44" y="39"/>
                </a:lnTo>
                <a:lnTo>
                  <a:pt x="44" y="33"/>
                </a:lnTo>
                <a:lnTo>
                  <a:pt x="44" y="26"/>
                </a:lnTo>
                <a:lnTo>
                  <a:pt x="42" y="21"/>
                </a:lnTo>
                <a:lnTo>
                  <a:pt x="40" y="18"/>
                </a:lnTo>
                <a:lnTo>
                  <a:pt x="35" y="14"/>
                </a:lnTo>
                <a:lnTo>
                  <a:pt x="30" y="14"/>
                </a:lnTo>
                <a:lnTo>
                  <a:pt x="24" y="14"/>
                </a:lnTo>
                <a:lnTo>
                  <a:pt x="19" y="18"/>
                </a:lnTo>
                <a:lnTo>
                  <a:pt x="17" y="21"/>
                </a:lnTo>
                <a:lnTo>
                  <a:pt x="16" y="26"/>
                </a:lnTo>
                <a:lnTo>
                  <a:pt x="16" y="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7" name="Freeform 179"/>
          <p:cNvSpPr>
            <a:spLocks/>
          </p:cNvSpPr>
          <p:nvPr/>
        </p:nvSpPr>
        <p:spPr bwMode="auto">
          <a:xfrm>
            <a:off x="4754563" y="5969000"/>
            <a:ext cx="111125" cy="123825"/>
          </a:xfrm>
          <a:custGeom>
            <a:avLst/>
            <a:gdLst>
              <a:gd name="T0" fmla="*/ 2147483647 w 59"/>
              <a:gd name="T1" fmla="*/ 2147483647 h 65"/>
              <a:gd name="T2" fmla="*/ 2147483647 w 59"/>
              <a:gd name="T3" fmla="*/ 2147483647 h 65"/>
              <a:gd name="T4" fmla="*/ 2147483647 w 59"/>
              <a:gd name="T5" fmla="*/ 2147483647 h 65"/>
              <a:gd name="T6" fmla="*/ 2147483647 w 59"/>
              <a:gd name="T7" fmla="*/ 2147483647 h 65"/>
              <a:gd name="T8" fmla="*/ 2147483647 w 59"/>
              <a:gd name="T9" fmla="*/ 2147483647 h 65"/>
              <a:gd name="T10" fmla="*/ 2147483647 w 59"/>
              <a:gd name="T11" fmla="*/ 2147483647 h 65"/>
              <a:gd name="T12" fmla="*/ 2147483647 w 59"/>
              <a:gd name="T13" fmla="*/ 2147483647 h 65"/>
              <a:gd name="T14" fmla="*/ 2147483647 w 59"/>
              <a:gd name="T15" fmla="*/ 2147483647 h 65"/>
              <a:gd name="T16" fmla="*/ 2147483647 w 59"/>
              <a:gd name="T17" fmla="*/ 2147483647 h 65"/>
              <a:gd name="T18" fmla="*/ 2147483647 w 59"/>
              <a:gd name="T19" fmla="*/ 2147483647 h 65"/>
              <a:gd name="T20" fmla="*/ 2147483647 w 59"/>
              <a:gd name="T21" fmla="*/ 2147483647 h 65"/>
              <a:gd name="T22" fmla="*/ 2147483647 w 59"/>
              <a:gd name="T23" fmla="*/ 2147483647 h 65"/>
              <a:gd name="T24" fmla="*/ 2147483647 w 59"/>
              <a:gd name="T25" fmla="*/ 0 h 65"/>
              <a:gd name="T26" fmla="*/ 2147483647 w 59"/>
              <a:gd name="T27" fmla="*/ 2147483647 h 65"/>
              <a:gd name="T28" fmla="*/ 2147483647 w 59"/>
              <a:gd name="T29" fmla="*/ 2147483647 h 65"/>
              <a:gd name="T30" fmla="*/ 2147483647 w 59"/>
              <a:gd name="T31" fmla="*/ 2147483647 h 65"/>
              <a:gd name="T32" fmla="*/ 2147483647 w 59"/>
              <a:gd name="T33" fmla="*/ 2147483647 h 65"/>
              <a:gd name="T34" fmla="*/ 2147483647 w 59"/>
              <a:gd name="T35" fmla="*/ 2147483647 h 65"/>
              <a:gd name="T36" fmla="*/ 2147483647 w 59"/>
              <a:gd name="T37" fmla="*/ 2147483647 h 65"/>
              <a:gd name="T38" fmla="*/ 2147483647 w 59"/>
              <a:gd name="T39" fmla="*/ 2147483647 h 65"/>
              <a:gd name="T40" fmla="*/ 2147483647 w 59"/>
              <a:gd name="T41" fmla="*/ 2147483647 h 65"/>
              <a:gd name="T42" fmla="*/ 2147483647 w 59"/>
              <a:gd name="T43" fmla="*/ 2147483647 h 65"/>
              <a:gd name="T44" fmla="*/ 2147483647 w 59"/>
              <a:gd name="T45" fmla="*/ 2147483647 h 65"/>
              <a:gd name="T46" fmla="*/ 2147483647 w 59"/>
              <a:gd name="T47" fmla="*/ 2147483647 h 65"/>
              <a:gd name="T48" fmla="*/ 2147483647 w 59"/>
              <a:gd name="T49" fmla="*/ 2147483647 h 65"/>
              <a:gd name="T50" fmla="*/ 2147483647 w 59"/>
              <a:gd name="T51" fmla="*/ 2147483647 h 65"/>
              <a:gd name="T52" fmla="*/ 2147483647 w 59"/>
              <a:gd name="T53" fmla="*/ 2147483647 h 65"/>
              <a:gd name="T54" fmla="*/ 2147483647 w 59"/>
              <a:gd name="T55" fmla="*/ 2147483647 h 65"/>
              <a:gd name="T56" fmla="*/ 2147483647 w 59"/>
              <a:gd name="T57" fmla="*/ 2147483647 h 65"/>
              <a:gd name="T58" fmla="*/ 2147483647 w 59"/>
              <a:gd name="T59" fmla="*/ 2147483647 h 65"/>
              <a:gd name="T60" fmla="*/ 2147483647 w 59"/>
              <a:gd name="T61" fmla="*/ 2147483647 h 65"/>
              <a:gd name="T62" fmla="*/ 0 w 59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9"/>
              <a:gd name="T97" fmla="*/ 0 h 65"/>
              <a:gd name="T98" fmla="*/ 59 w 59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9" h="65">
                <a:moveTo>
                  <a:pt x="0" y="45"/>
                </a:moveTo>
                <a:lnTo>
                  <a:pt x="17" y="44"/>
                </a:lnTo>
                <a:lnTo>
                  <a:pt x="19" y="47"/>
                </a:lnTo>
                <a:lnTo>
                  <a:pt x="21" y="51"/>
                </a:lnTo>
                <a:lnTo>
                  <a:pt x="24" y="52"/>
                </a:lnTo>
                <a:lnTo>
                  <a:pt x="29" y="52"/>
                </a:lnTo>
                <a:lnTo>
                  <a:pt x="36" y="52"/>
                </a:lnTo>
                <a:lnTo>
                  <a:pt x="40" y="51"/>
                </a:lnTo>
                <a:lnTo>
                  <a:pt x="42" y="49"/>
                </a:lnTo>
                <a:lnTo>
                  <a:pt x="43" y="47"/>
                </a:lnTo>
                <a:lnTo>
                  <a:pt x="42" y="45"/>
                </a:lnTo>
                <a:lnTo>
                  <a:pt x="42" y="44"/>
                </a:lnTo>
                <a:lnTo>
                  <a:pt x="40" y="42"/>
                </a:lnTo>
                <a:lnTo>
                  <a:pt x="36" y="42"/>
                </a:lnTo>
                <a:lnTo>
                  <a:pt x="24" y="38"/>
                </a:lnTo>
                <a:lnTo>
                  <a:pt x="15" y="37"/>
                </a:lnTo>
                <a:lnTo>
                  <a:pt x="10" y="33"/>
                </a:lnTo>
                <a:lnTo>
                  <a:pt x="7" y="30"/>
                </a:lnTo>
                <a:lnTo>
                  <a:pt x="3" y="24"/>
                </a:lnTo>
                <a:lnTo>
                  <a:pt x="3" y="19"/>
                </a:lnTo>
                <a:lnTo>
                  <a:pt x="3" y="14"/>
                </a:lnTo>
                <a:lnTo>
                  <a:pt x="5" y="10"/>
                </a:lnTo>
                <a:lnTo>
                  <a:pt x="8" y="7"/>
                </a:lnTo>
                <a:lnTo>
                  <a:pt x="14" y="3"/>
                </a:lnTo>
                <a:lnTo>
                  <a:pt x="21" y="2"/>
                </a:lnTo>
                <a:lnTo>
                  <a:pt x="29" y="0"/>
                </a:lnTo>
                <a:lnTo>
                  <a:pt x="36" y="2"/>
                </a:lnTo>
                <a:lnTo>
                  <a:pt x="43" y="3"/>
                </a:lnTo>
                <a:lnTo>
                  <a:pt x="47" y="5"/>
                </a:lnTo>
                <a:lnTo>
                  <a:pt x="52" y="9"/>
                </a:lnTo>
                <a:lnTo>
                  <a:pt x="54" y="12"/>
                </a:lnTo>
                <a:lnTo>
                  <a:pt x="56" y="17"/>
                </a:lnTo>
                <a:lnTo>
                  <a:pt x="40" y="21"/>
                </a:lnTo>
                <a:lnTo>
                  <a:pt x="38" y="17"/>
                </a:lnTo>
                <a:lnTo>
                  <a:pt x="36" y="16"/>
                </a:lnTo>
                <a:lnTo>
                  <a:pt x="33" y="14"/>
                </a:lnTo>
                <a:lnTo>
                  <a:pt x="29" y="14"/>
                </a:lnTo>
                <a:lnTo>
                  <a:pt x="24" y="14"/>
                </a:lnTo>
                <a:lnTo>
                  <a:pt x="21" y="16"/>
                </a:lnTo>
                <a:lnTo>
                  <a:pt x="19" y="16"/>
                </a:lnTo>
                <a:lnTo>
                  <a:pt x="19" y="17"/>
                </a:lnTo>
                <a:lnTo>
                  <a:pt x="19" y="19"/>
                </a:lnTo>
                <a:lnTo>
                  <a:pt x="21" y="21"/>
                </a:lnTo>
                <a:lnTo>
                  <a:pt x="22" y="23"/>
                </a:lnTo>
                <a:lnTo>
                  <a:pt x="28" y="24"/>
                </a:lnTo>
                <a:lnTo>
                  <a:pt x="36" y="26"/>
                </a:lnTo>
                <a:lnTo>
                  <a:pt x="43" y="28"/>
                </a:lnTo>
                <a:lnTo>
                  <a:pt x="49" y="30"/>
                </a:lnTo>
                <a:lnTo>
                  <a:pt x="54" y="33"/>
                </a:lnTo>
                <a:lnTo>
                  <a:pt x="56" y="37"/>
                </a:lnTo>
                <a:lnTo>
                  <a:pt x="57" y="40"/>
                </a:lnTo>
                <a:lnTo>
                  <a:pt x="59" y="45"/>
                </a:lnTo>
                <a:lnTo>
                  <a:pt x="57" y="51"/>
                </a:lnTo>
                <a:lnTo>
                  <a:pt x="56" y="54"/>
                </a:lnTo>
                <a:lnTo>
                  <a:pt x="52" y="59"/>
                </a:lnTo>
                <a:lnTo>
                  <a:pt x="45" y="63"/>
                </a:lnTo>
                <a:lnTo>
                  <a:pt x="38" y="65"/>
                </a:lnTo>
                <a:lnTo>
                  <a:pt x="29" y="65"/>
                </a:lnTo>
                <a:lnTo>
                  <a:pt x="22" y="65"/>
                </a:lnTo>
                <a:lnTo>
                  <a:pt x="15" y="63"/>
                </a:lnTo>
                <a:lnTo>
                  <a:pt x="10" y="59"/>
                </a:lnTo>
                <a:lnTo>
                  <a:pt x="5" y="56"/>
                </a:lnTo>
                <a:lnTo>
                  <a:pt x="3" y="51"/>
                </a:lnTo>
                <a:lnTo>
                  <a:pt x="0" y="4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8" name="Freeform 180"/>
          <p:cNvSpPr>
            <a:spLocks noEditPoints="1"/>
          </p:cNvSpPr>
          <p:nvPr/>
        </p:nvSpPr>
        <p:spPr bwMode="auto">
          <a:xfrm>
            <a:off x="4900613" y="5973763"/>
            <a:ext cx="28575" cy="119062"/>
          </a:xfrm>
          <a:custGeom>
            <a:avLst/>
            <a:gdLst>
              <a:gd name="T0" fmla="*/ 0 w 15"/>
              <a:gd name="T1" fmla="*/ 2147483647 h 63"/>
              <a:gd name="T2" fmla="*/ 0 w 15"/>
              <a:gd name="T3" fmla="*/ 0 h 63"/>
              <a:gd name="T4" fmla="*/ 2147483647 w 15"/>
              <a:gd name="T5" fmla="*/ 0 h 63"/>
              <a:gd name="T6" fmla="*/ 2147483647 w 15"/>
              <a:gd name="T7" fmla="*/ 2147483647 h 63"/>
              <a:gd name="T8" fmla="*/ 0 w 15"/>
              <a:gd name="T9" fmla="*/ 2147483647 h 63"/>
              <a:gd name="T10" fmla="*/ 0 w 15"/>
              <a:gd name="T11" fmla="*/ 2147483647 h 63"/>
              <a:gd name="T12" fmla="*/ 0 w 15"/>
              <a:gd name="T13" fmla="*/ 2147483647 h 63"/>
              <a:gd name="T14" fmla="*/ 2147483647 w 15"/>
              <a:gd name="T15" fmla="*/ 2147483647 h 63"/>
              <a:gd name="T16" fmla="*/ 2147483647 w 15"/>
              <a:gd name="T17" fmla="*/ 2147483647 h 63"/>
              <a:gd name="T18" fmla="*/ 0 w 15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63"/>
              <a:gd name="T32" fmla="*/ 15 w 15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63">
                <a:moveTo>
                  <a:pt x="0" y="15"/>
                </a:moveTo>
                <a:lnTo>
                  <a:pt x="0" y="0"/>
                </a:lnTo>
                <a:lnTo>
                  <a:pt x="15" y="0"/>
                </a:lnTo>
                <a:lnTo>
                  <a:pt x="15" y="15"/>
                </a:lnTo>
                <a:lnTo>
                  <a:pt x="0" y="15"/>
                </a:lnTo>
                <a:close/>
                <a:moveTo>
                  <a:pt x="0" y="63"/>
                </a:moveTo>
                <a:lnTo>
                  <a:pt x="0" y="45"/>
                </a:lnTo>
                <a:lnTo>
                  <a:pt x="15" y="45"/>
                </a:lnTo>
                <a:lnTo>
                  <a:pt x="15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9" name="Freeform 181"/>
          <p:cNvSpPr>
            <a:spLocks/>
          </p:cNvSpPr>
          <p:nvPr/>
        </p:nvSpPr>
        <p:spPr bwMode="auto">
          <a:xfrm>
            <a:off x="4959350" y="5969000"/>
            <a:ext cx="109538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2147483647 w 58"/>
              <a:gd name="T27" fmla="*/ 2147483647 h 65"/>
              <a:gd name="T28" fmla="*/ 2147483647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2147483647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0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2147483647 h 65"/>
              <a:gd name="T78" fmla="*/ 2147483647 w 58"/>
              <a:gd name="T79" fmla="*/ 0 h 65"/>
              <a:gd name="T80" fmla="*/ 2147483647 w 58"/>
              <a:gd name="T81" fmla="*/ 2147483647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56" y="21"/>
                </a:moveTo>
                <a:lnTo>
                  <a:pt x="40" y="23"/>
                </a:lnTo>
                <a:lnTo>
                  <a:pt x="39" y="19"/>
                </a:lnTo>
                <a:lnTo>
                  <a:pt x="37" y="16"/>
                </a:lnTo>
                <a:lnTo>
                  <a:pt x="33" y="14"/>
                </a:lnTo>
                <a:lnTo>
                  <a:pt x="30" y="14"/>
                </a:lnTo>
                <a:lnTo>
                  <a:pt x="25" y="14"/>
                </a:lnTo>
                <a:lnTo>
                  <a:pt x="19" y="17"/>
                </a:lnTo>
                <a:lnTo>
                  <a:pt x="18" y="21"/>
                </a:lnTo>
                <a:lnTo>
                  <a:pt x="18" y="26"/>
                </a:lnTo>
                <a:lnTo>
                  <a:pt x="16" y="31"/>
                </a:lnTo>
                <a:lnTo>
                  <a:pt x="18" y="38"/>
                </a:lnTo>
                <a:lnTo>
                  <a:pt x="18" y="44"/>
                </a:lnTo>
                <a:lnTo>
                  <a:pt x="19" y="49"/>
                </a:lnTo>
                <a:lnTo>
                  <a:pt x="23" y="51"/>
                </a:lnTo>
                <a:lnTo>
                  <a:pt x="26" y="52"/>
                </a:lnTo>
                <a:lnTo>
                  <a:pt x="30" y="52"/>
                </a:lnTo>
                <a:lnTo>
                  <a:pt x="33" y="52"/>
                </a:lnTo>
                <a:lnTo>
                  <a:pt x="37" y="51"/>
                </a:lnTo>
                <a:lnTo>
                  <a:pt x="40" y="47"/>
                </a:lnTo>
                <a:lnTo>
                  <a:pt x="42" y="40"/>
                </a:lnTo>
                <a:lnTo>
                  <a:pt x="58" y="44"/>
                </a:lnTo>
                <a:lnTo>
                  <a:pt x="56" y="51"/>
                </a:lnTo>
                <a:lnTo>
                  <a:pt x="53" y="56"/>
                </a:lnTo>
                <a:lnTo>
                  <a:pt x="47" y="59"/>
                </a:lnTo>
                <a:lnTo>
                  <a:pt x="44" y="63"/>
                </a:lnTo>
                <a:lnTo>
                  <a:pt x="37" y="65"/>
                </a:lnTo>
                <a:lnTo>
                  <a:pt x="30" y="65"/>
                </a:lnTo>
                <a:lnTo>
                  <a:pt x="21" y="65"/>
                </a:lnTo>
                <a:lnTo>
                  <a:pt x="14" y="61"/>
                </a:lnTo>
                <a:lnTo>
                  <a:pt x="9" y="58"/>
                </a:lnTo>
                <a:lnTo>
                  <a:pt x="4" y="51"/>
                </a:lnTo>
                <a:lnTo>
                  <a:pt x="2" y="42"/>
                </a:lnTo>
                <a:lnTo>
                  <a:pt x="0" y="33"/>
                </a:lnTo>
                <a:lnTo>
                  <a:pt x="2" y="24"/>
                </a:lnTo>
                <a:lnTo>
                  <a:pt x="4" y="16"/>
                </a:lnTo>
                <a:lnTo>
                  <a:pt x="9" y="9"/>
                </a:lnTo>
                <a:lnTo>
                  <a:pt x="14" y="5"/>
                </a:lnTo>
                <a:lnTo>
                  <a:pt x="21" y="2"/>
                </a:lnTo>
                <a:lnTo>
                  <a:pt x="30" y="0"/>
                </a:lnTo>
                <a:lnTo>
                  <a:pt x="37" y="2"/>
                </a:lnTo>
                <a:lnTo>
                  <a:pt x="42" y="3"/>
                </a:lnTo>
                <a:lnTo>
                  <a:pt x="47" y="5"/>
                </a:lnTo>
                <a:lnTo>
                  <a:pt x="51" y="9"/>
                </a:lnTo>
                <a:lnTo>
                  <a:pt x="55" y="14"/>
                </a:lnTo>
                <a:lnTo>
                  <a:pt x="56" y="2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0" name="Freeform 182"/>
          <p:cNvSpPr>
            <a:spLocks/>
          </p:cNvSpPr>
          <p:nvPr/>
        </p:nvSpPr>
        <p:spPr bwMode="auto">
          <a:xfrm>
            <a:off x="5011738" y="2547938"/>
            <a:ext cx="106362" cy="163512"/>
          </a:xfrm>
          <a:custGeom>
            <a:avLst/>
            <a:gdLst>
              <a:gd name="T0" fmla="*/ 0 w 56"/>
              <a:gd name="T1" fmla="*/ 2147483647 h 86"/>
              <a:gd name="T2" fmla="*/ 0 w 56"/>
              <a:gd name="T3" fmla="*/ 0 h 86"/>
              <a:gd name="T4" fmla="*/ 2147483647 w 56"/>
              <a:gd name="T5" fmla="*/ 0 h 86"/>
              <a:gd name="T6" fmla="*/ 2147483647 w 56"/>
              <a:gd name="T7" fmla="*/ 2147483647 h 86"/>
              <a:gd name="T8" fmla="*/ 2147483647 w 56"/>
              <a:gd name="T9" fmla="*/ 2147483647 h 86"/>
              <a:gd name="T10" fmla="*/ 2147483647 w 56"/>
              <a:gd name="T11" fmla="*/ 2147483647 h 86"/>
              <a:gd name="T12" fmla="*/ 2147483647 w 56"/>
              <a:gd name="T13" fmla="*/ 2147483647 h 86"/>
              <a:gd name="T14" fmla="*/ 2147483647 w 56"/>
              <a:gd name="T15" fmla="*/ 2147483647 h 86"/>
              <a:gd name="T16" fmla="*/ 2147483647 w 56"/>
              <a:gd name="T17" fmla="*/ 2147483647 h 86"/>
              <a:gd name="T18" fmla="*/ 2147483647 w 56"/>
              <a:gd name="T19" fmla="*/ 2147483647 h 86"/>
              <a:gd name="T20" fmla="*/ 2147483647 w 56"/>
              <a:gd name="T21" fmla="*/ 2147483647 h 86"/>
              <a:gd name="T22" fmla="*/ 2147483647 w 56"/>
              <a:gd name="T23" fmla="*/ 2147483647 h 86"/>
              <a:gd name="T24" fmla="*/ 0 w 56"/>
              <a:gd name="T25" fmla="*/ 2147483647 h 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6"/>
              <a:gd name="T40" fmla="*/ 0 h 86"/>
              <a:gd name="T41" fmla="*/ 56 w 56"/>
              <a:gd name="T42" fmla="*/ 86 h 8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6" h="86">
                <a:moveTo>
                  <a:pt x="0" y="86"/>
                </a:moveTo>
                <a:lnTo>
                  <a:pt x="0" y="0"/>
                </a:lnTo>
                <a:lnTo>
                  <a:pt x="16" y="0"/>
                </a:lnTo>
                <a:lnTo>
                  <a:pt x="16" y="45"/>
                </a:lnTo>
                <a:lnTo>
                  <a:pt x="37" y="24"/>
                </a:lnTo>
                <a:lnTo>
                  <a:pt x="56" y="24"/>
                </a:lnTo>
                <a:lnTo>
                  <a:pt x="34" y="47"/>
                </a:lnTo>
                <a:lnTo>
                  <a:pt x="56" y="86"/>
                </a:lnTo>
                <a:lnTo>
                  <a:pt x="41" y="86"/>
                </a:lnTo>
                <a:lnTo>
                  <a:pt x="23" y="58"/>
                </a:lnTo>
                <a:lnTo>
                  <a:pt x="16" y="66"/>
                </a:lnTo>
                <a:lnTo>
                  <a:pt x="16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1" name="Freeform 183"/>
          <p:cNvSpPr>
            <a:spLocks/>
          </p:cNvSpPr>
          <p:nvPr/>
        </p:nvSpPr>
        <p:spPr bwMode="auto">
          <a:xfrm>
            <a:off x="6100763" y="2022475"/>
            <a:ext cx="295275" cy="1366838"/>
          </a:xfrm>
          <a:custGeom>
            <a:avLst/>
            <a:gdLst>
              <a:gd name="T0" fmla="*/ 0 w 156"/>
              <a:gd name="T1" fmla="*/ 2147483647 h 720"/>
              <a:gd name="T2" fmla="*/ 0 w 156"/>
              <a:gd name="T3" fmla="*/ 2147483647 h 720"/>
              <a:gd name="T4" fmla="*/ 0 w 156"/>
              <a:gd name="T5" fmla="*/ 2147483647 h 720"/>
              <a:gd name="T6" fmla="*/ 2147483647 w 156"/>
              <a:gd name="T7" fmla="*/ 2147483647 h 720"/>
              <a:gd name="T8" fmla="*/ 2147483647 w 156"/>
              <a:gd name="T9" fmla="*/ 2147483647 h 720"/>
              <a:gd name="T10" fmla="*/ 2147483647 w 156"/>
              <a:gd name="T11" fmla="*/ 2147483647 h 720"/>
              <a:gd name="T12" fmla="*/ 2147483647 w 156"/>
              <a:gd name="T13" fmla="*/ 2147483647 h 720"/>
              <a:gd name="T14" fmla="*/ 2147483647 w 156"/>
              <a:gd name="T15" fmla="*/ 2147483647 h 720"/>
              <a:gd name="T16" fmla="*/ 2147483647 w 156"/>
              <a:gd name="T17" fmla="*/ 2147483647 h 720"/>
              <a:gd name="T18" fmla="*/ 2147483647 w 156"/>
              <a:gd name="T19" fmla="*/ 2147483647 h 720"/>
              <a:gd name="T20" fmla="*/ 2147483647 w 156"/>
              <a:gd name="T21" fmla="*/ 2147483647 h 720"/>
              <a:gd name="T22" fmla="*/ 2147483647 w 156"/>
              <a:gd name="T23" fmla="*/ 2147483647 h 720"/>
              <a:gd name="T24" fmla="*/ 2147483647 w 156"/>
              <a:gd name="T25" fmla="*/ 2147483647 h 720"/>
              <a:gd name="T26" fmla="*/ 2147483647 w 156"/>
              <a:gd name="T27" fmla="*/ 2147483647 h 720"/>
              <a:gd name="T28" fmla="*/ 2147483647 w 156"/>
              <a:gd name="T29" fmla="*/ 2147483647 h 720"/>
              <a:gd name="T30" fmla="*/ 2147483647 w 156"/>
              <a:gd name="T31" fmla="*/ 2147483647 h 720"/>
              <a:gd name="T32" fmla="*/ 2147483647 w 156"/>
              <a:gd name="T33" fmla="*/ 2147483647 h 720"/>
              <a:gd name="T34" fmla="*/ 2147483647 w 156"/>
              <a:gd name="T35" fmla="*/ 2147483647 h 720"/>
              <a:gd name="T36" fmla="*/ 2147483647 w 156"/>
              <a:gd name="T37" fmla="*/ 2147483647 h 720"/>
              <a:gd name="T38" fmla="*/ 2147483647 w 156"/>
              <a:gd name="T39" fmla="*/ 2147483647 h 720"/>
              <a:gd name="T40" fmla="*/ 2147483647 w 156"/>
              <a:gd name="T41" fmla="*/ 2147483647 h 720"/>
              <a:gd name="T42" fmla="*/ 2147483647 w 156"/>
              <a:gd name="T43" fmla="*/ 2147483647 h 720"/>
              <a:gd name="T44" fmla="*/ 2147483647 w 156"/>
              <a:gd name="T45" fmla="*/ 2147483647 h 720"/>
              <a:gd name="T46" fmla="*/ 2147483647 w 156"/>
              <a:gd name="T47" fmla="*/ 2147483647 h 720"/>
              <a:gd name="T48" fmla="*/ 2147483647 w 156"/>
              <a:gd name="T49" fmla="*/ 2147483647 h 720"/>
              <a:gd name="T50" fmla="*/ 2147483647 w 156"/>
              <a:gd name="T51" fmla="*/ 2147483647 h 720"/>
              <a:gd name="T52" fmla="*/ 2147483647 w 156"/>
              <a:gd name="T53" fmla="*/ 2147483647 h 720"/>
              <a:gd name="T54" fmla="*/ 2147483647 w 156"/>
              <a:gd name="T55" fmla="*/ 2147483647 h 720"/>
              <a:gd name="T56" fmla="*/ 2147483647 w 156"/>
              <a:gd name="T57" fmla="*/ 2147483647 h 720"/>
              <a:gd name="T58" fmla="*/ 2147483647 w 156"/>
              <a:gd name="T59" fmla="*/ 2147483647 h 720"/>
              <a:gd name="T60" fmla="*/ 2147483647 w 156"/>
              <a:gd name="T61" fmla="*/ 0 h 720"/>
              <a:gd name="T62" fmla="*/ 2147483647 w 156"/>
              <a:gd name="T63" fmla="*/ 0 h 7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56"/>
              <a:gd name="T97" fmla="*/ 0 h 720"/>
              <a:gd name="T98" fmla="*/ 156 w 156"/>
              <a:gd name="T99" fmla="*/ 720 h 72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56" h="720">
                <a:moveTo>
                  <a:pt x="0" y="720"/>
                </a:moveTo>
                <a:lnTo>
                  <a:pt x="0" y="720"/>
                </a:lnTo>
                <a:lnTo>
                  <a:pt x="2" y="720"/>
                </a:lnTo>
                <a:lnTo>
                  <a:pt x="3" y="718"/>
                </a:lnTo>
                <a:lnTo>
                  <a:pt x="7" y="716"/>
                </a:lnTo>
                <a:lnTo>
                  <a:pt x="14" y="715"/>
                </a:lnTo>
                <a:lnTo>
                  <a:pt x="23" y="711"/>
                </a:lnTo>
                <a:lnTo>
                  <a:pt x="37" y="706"/>
                </a:lnTo>
                <a:lnTo>
                  <a:pt x="51" y="695"/>
                </a:lnTo>
                <a:lnTo>
                  <a:pt x="68" y="680"/>
                </a:lnTo>
                <a:lnTo>
                  <a:pt x="87" y="659"/>
                </a:lnTo>
                <a:lnTo>
                  <a:pt x="105" y="634"/>
                </a:lnTo>
                <a:lnTo>
                  <a:pt x="121" y="604"/>
                </a:lnTo>
                <a:lnTo>
                  <a:pt x="135" y="567"/>
                </a:lnTo>
                <a:lnTo>
                  <a:pt x="145" y="525"/>
                </a:lnTo>
                <a:lnTo>
                  <a:pt x="154" y="478"/>
                </a:lnTo>
                <a:lnTo>
                  <a:pt x="156" y="424"/>
                </a:lnTo>
                <a:lnTo>
                  <a:pt x="152" y="373"/>
                </a:lnTo>
                <a:lnTo>
                  <a:pt x="145" y="319"/>
                </a:lnTo>
                <a:lnTo>
                  <a:pt x="137" y="263"/>
                </a:lnTo>
                <a:lnTo>
                  <a:pt x="126" y="210"/>
                </a:lnTo>
                <a:lnTo>
                  <a:pt x="114" y="159"/>
                </a:lnTo>
                <a:lnTo>
                  <a:pt x="102" y="114"/>
                </a:lnTo>
                <a:lnTo>
                  <a:pt x="93" y="77"/>
                </a:lnTo>
                <a:lnTo>
                  <a:pt x="84" y="47"/>
                </a:lnTo>
                <a:lnTo>
                  <a:pt x="79" y="28"/>
                </a:lnTo>
                <a:lnTo>
                  <a:pt x="75" y="14"/>
                </a:lnTo>
                <a:lnTo>
                  <a:pt x="73" y="5"/>
                </a:lnTo>
                <a:lnTo>
                  <a:pt x="72" y="2"/>
                </a:lnTo>
                <a:lnTo>
                  <a:pt x="72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2" name="Freeform 184"/>
          <p:cNvSpPr>
            <a:spLocks/>
          </p:cNvSpPr>
          <p:nvPr/>
        </p:nvSpPr>
        <p:spPr bwMode="auto">
          <a:xfrm>
            <a:off x="6237288" y="2022475"/>
            <a:ext cx="52387" cy="109538"/>
          </a:xfrm>
          <a:custGeom>
            <a:avLst/>
            <a:gdLst>
              <a:gd name="T0" fmla="*/ 2147483647 w 28"/>
              <a:gd name="T1" fmla="*/ 2147483647 h 58"/>
              <a:gd name="T2" fmla="*/ 0 w 28"/>
              <a:gd name="T3" fmla="*/ 0 h 58"/>
              <a:gd name="T4" fmla="*/ 2147483647 w 28"/>
              <a:gd name="T5" fmla="*/ 2147483647 h 58"/>
              <a:gd name="T6" fmla="*/ 0 60000 65536"/>
              <a:gd name="T7" fmla="*/ 0 60000 65536"/>
              <a:gd name="T8" fmla="*/ 0 60000 65536"/>
              <a:gd name="T9" fmla="*/ 0 w 28"/>
              <a:gd name="T10" fmla="*/ 0 h 58"/>
              <a:gd name="T11" fmla="*/ 28 w 28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58">
                <a:moveTo>
                  <a:pt x="1" y="58"/>
                </a:moveTo>
                <a:lnTo>
                  <a:pt x="0" y="0"/>
                </a:lnTo>
                <a:lnTo>
                  <a:pt x="28" y="4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3" name="Freeform 185"/>
          <p:cNvSpPr>
            <a:spLocks/>
          </p:cNvSpPr>
          <p:nvPr/>
        </p:nvSpPr>
        <p:spPr bwMode="auto">
          <a:xfrm>
            <a:off x="5718175" y="2220913"/>
            <a:ext cx="454025" cy="561975"/>
          </a:xfrm>
          <a:custGeom>
            <a:avLst/>
            <a:gdLst>
              <a:gd name="T0" fmla="*/ 0 w 239"/>
              <a:gd name="T1" fmla="*/ 2147483647 h 296"/>
              <a:gd name="T2" fmla="*/ 0 w 239"/>
              <a:gd name="T3" fmla="*/ 2147483647 h 296"/>
              <a:gd name="T4" fmla="*/ 2147483647 w 239"/>
              <a:gd name="T5" fmla="*/ 2147483647 h 296"/>
              <a:gd name="T6" fmla="*/ 2147483647 w 239"/>
              <a:gd name="T7" fmla="*/ 2147483647 h 296"/>
              <a:gd name="T8" fmla="*/ 2147483647 w 239"/>
              <a:gd name="T9" fmla="*/ 2147483647 h 296"/>
              <a:gd name="T10" fmla="*/ 2147483647 w 239"/>
              <a:gd name="T11" fmla="*/ 2147483647 h 296"/>
              <a:gd name="T12" fmla="*/ 2147483647 w 239"/>
              <a:gd name="T13" fmla="*/ 2147483647 h 296"/>
              <a:gd name="T14" fmla="*/ 2147483647 w 239"/>
              <a:gd name="T15" fmla="*/ 2147483647 h 296"/>
              <a:gd name="T16" fmla="*/ 2147483647 w 239"/>
              <a:gd name="T17" fmla="*/ 2147483647 h 296"/>
              <a:gd name="T18" fmla="*/ 2147483647 w 239"/>
              <a:gd name="T19" fmla="*/ 2147483647 h 296"/>
              <a:gd name="T20" fmla="*/ 2147483647 w 239"/>
              <a:gd name="T21" fmla="*/ 2147483647 h 296"/>
              <a:gd name="T22" fmla="*/ 2147483647 w 239"/>
              <a:gd name="T23" fmla="*/ 2147483647 h 296"/>
              <a:gd name="T24" fmla="*/ 2147483647 w 239"/>
              <a:gd name="T25" fmla="*/ 2147483647 h 296"/>
              <a:gd name="T26" fmla="*/ 2147483647 w 239"/>
              <a:gd name="T27" fmla="*/ 2147483647 h 296"/>
              <a:gd name="T28" fmla="*/ 2147483647 w 239"/>
              <a:gd name="T29" fmla="*/ 2147483647 h 296"/>
              <a:gd name="T30" fmla="*/ 2147483647 w 239"/>
              <a:gd name="T31" fmla="*/ 2147483647 h 296"/>
              <a:gd name="T32" fmla="*/ 2147483647 w 239"/>
              <a:gd name="T33" fmla="*/ 2147483647 h 296"/>
              <a:gd name="T34" fmla="*/ 2147483647 w 239"/>
              <a:gd name="T35" fmla="*/ 2147483647 h 296"/>
              <a:gd name="T36" fmla="*/ 2147483647 w 239"/>
              <a:gd name="T37" fmla="*/ 2147483647 h 296"/>
              <a:gd name="T38" fmla="*/ 2147483647 w 239"/>
              <a:gd name="T39" fmla="*/ 2147483647 h 296"/>
              <a:gd name="T40" fmla="*/ 2147483647 w 239"/>
              <a:gd name="T41" fmla="*/ 2147483647 h 296"/>
              <a:gd name="T42" fmla="*/ 2147483647 w 239"/>
              <a:gd name="T43" fmla="*/ 0 h 296"/>
              <a:gd name="T44" fmla="*/ 2147483647 w 239"/>
              <a:gd name="T45" fmla="*/ 0 h 29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39"/>
              <a:gd name="T70" fmla="*/ 0 h 296"/>
              <a:gd name="T71" fmla="*/ 239 w 239"/>
              <a:gd name="T72" fmla="*/ 296 h 29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39" h="296">
                <a:moveTo>
                  <a:pt x="0" y="296"/>
                </a:moveTo>
                <a:lnTo>
                  <a:pt x="0" y="296"/>
                </a:lnTo>
                <a:lnTo>
                  <a:pt x="1" y="296"/>
                </a:lnTo>
                <a:lnTo>
                  <a:pt x="8" y="294"/>
                </a:lnTo>
                <a:lnTo>
                  <a:pt x="21" y="293"/>
                </a:lnTo>
                <a:lnTo>
                  <a:pt x="40" y="287"/>
                </a:lnTo>
                <a:lnTo>
                  <a:pt x="63" y="284"/>
                </a:lnTo>
                <a:lnTo>
                  <a:pt x="91" y="277"/>
                </a:lnTo>
                <a:lnTo>
                  <a:pt x="119" y="266"/>
                </a:lnTo>
                <a:lnTo>
                  <a:pt x="148" y="252"/>
                </a:lnTo>
                <a:lnTo>
                  <a:pt x="176" y="237"/>
                </a:lnTo>
                <a:lnTo>
                  <a:pt x="199" y="214"/>
                </a:lnTo>
                <a:lnTo>
                  <a:pt x="217" y="186"/>
                </a:lnTo>
                <a:lnTo>
                  <a:pt x="227" y="156"/>
                </a:lnTo>
                <a:lnTo>
                  <a:pt x="234" y="124"/>
                </a:lnTo>
                <a:lnTo>
                  <a:pt x="238" y="93"/>
                </a:lnTo>
                <a:lnTo>
                  <a:pt x="239" y="65"/>
                </a:lnTo>
                <a:lnTo>
                  <a:pt x="239" y="42"/>
                </a:lnTo>
                <a:lnTo>
                  <a:pt x="239" y="21"/>
                </a:lnTo>
                <a:lnTo>
                  <a:pt x="239" y="9"/>
                </a:lnTo>
                <a:lnTo>
                  <a:pt x="239" y="4"/>
                </a:lnTo>
                <a:lnTo>
                  <a:pt x="239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4" name="Freeform 186"/>
          <p:cNvSpPr>
            <a:spLocks/>
          </p:cNvSpPr>
          <p:nvPr/>
        </p:nvSpPr>
        <p:spPr bwMode="auto">
          <a:xfrm>
            <a:off x="6145213" y="2220913"/>
            <a:ext cx="53975" cy="106362"/>
          </a:xfrm>
          <a:custGeom>
            <a:avLst/>
            <a:gdLst>
              <a:gd name="T0" fmla="*/ 0 w 28"/>
              <a:gd name="T1" fmla="*/ 2147483647 h 56"/>
              <a:gd name="T2" fmla="*/ 2147483647 w 28"/>
              <a:gd name="T3" fmla="*/ 0 h 56"/>
              <a:gd name="T4" fmla="*/ 2147483647 w 28"/>
              <a:gd name="T5" fmla="*/ 2147483647 h 56"/>
              <a:gd name="T6" fmla="*/ 0 60000 65536"/>
              <a:gd name="T7" fmla="*/ 0 60000 65536"/>
              <a:gd name="T8" fmla="*/ 0 60000 65536"/>
              <a:gd name="T9" fmla="*/ 0 w 28"/>
              <a:gd name="T10" fmla="*/ 0 h 56"/>
              <a:gd name="T11" fmla="*/ 28 w 28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56">
                <a:moveTo>
                  <a:pt x="0" y="56"/>
                </a:moveTo>
                <a:lnTo>
                  <a:pt x="14" y="0"/>
                </a:lnTo>
                <a:lnTo>
                  <a:pt x="28" y="5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5" name="Freeform 187"/>
          <p:cNvSpPr>
            <a:spLocks/>
          </p:cNvSpPr>
          <p:nvPr/>
        </p:nvSpPr>
        <p:spPr bwMode="auto">
          <a:xfrm>
            <a:off x="1581150" y="2211388"/>
            <a:ext cx="1612900" cy="3836987"/>
          </a:xfrm>
          <a:custGeom>
            <a:avLst/>
            <a:gdLst>
              <a:gd name="T0" fmla="*/ 2147483647 w 849"/>
              <a:gd name="T1" fmla="*/ 0 h 2021"/>
              <a:gd name="T2" fmla="*/ 2147483647 w 849"/>
              <a:gd name="T3" fmla="*/ 0 h 2021"/>
              <a:gd name="T4" fmla="*/ 2147483647 w 849"/>
              <a:gd name="T5" fmla="*/ 2147483647 h 2021"/>
              <a:gd name="T6" fmla="*/ 2147483647 w 849"/>
              <a:gd name="T7" fmla="*/ 2147483647 h 2021"/>
              <a:gd name="T8" fmla="*/ 2147483647 w 849"/>
              <a:gd name="T9" fmla="*/ 2147483647 h 2021"/>
              <a:gd name="T10" fmla="*/ 2147483647 w 849"/>
              <a:gd name="T11" fmla="*/ 2147483647 h 2021"/>
              <a:gd name="T12" fmla="*/ 2147483647 w 849"/>
              <a:gd name="T13" fmla="*/ 2147483647 h 2021"/>
              <a:gd name="T14" fmla="*/ 2147483647 w 849"/>
              <a:gd name="T15" fmla="*/ 2147483647 h 2021"/>
              <a:gd name="T16" fmla="*/ 2147483647 w 849"/>
              <a:gd name="T17" fmla="*/ 2147483647 h 2021"/>
              <a:gd name="T18" fmla="*/ 2147483647 w 849"/>
              <a:gd name="T19" fmla="*/ 2147483647 h 2021"/>
              <a:gd name="T20" fmla="*/ 2147483647 w 849"/>
              <a:gd name="T21" fmla="*/ 2147483647 h 2021"/>
              <a:gd name="T22" fmla="*/ 2147483647 w 849"/>
              <a:gd name="T23" fmla="*/ 2147483647 h 2021"/>
              <a:gd name="T24" fmla="*/ 2147483647 w 849"/>
              <a:gd name="T25" fmla="*/ 2147483647 h 2021"/>
              <a:gd name="T26" fmla="*/ 2147483647 w 849"/>
              <a:gd name="T27" fmla="*/ 2147483647 h 2021"/>
              <a:gd name="T28" fmla="*/ 2147483647 w 849"/>
              <a:gd name="T29" fmla="*/ 2147483647 h 2021"/>
              <a:gd name="T30" fmla="*/ 0 w 849"/>
              <a:gd name="T31" fmla="*/ 2147483647 h 2021"/>
              <a:gd name="T32" fmla="*/ 2147483647 w 849"/>
              <a:gd name="T33" fmla="*/ 2147483647 h 2021"/>
              <a:gd name="T34" fmla="*/ 2147483647 w 849"/>
              <a:gd name="T35" fmla="*/ 2147483647 h 2021"/>
              <a:gd name="T36" fmla="*/ 2147483647 w 849"/>
              <a:gd name="T37" fmla="*/ 2147483647 h 2021"/>
              <a:gd name="T38" fmla="*/ 2147483647 w 849"/>
              <a:gd name="T39" fmla="*/ 2147483647 h 2021"/>
              <a:gd name="T40" fmla="*/ 2147483647 w 849"/>
              <a:gd name="T41" fmla="*/ 2147483647 h 2021"/>
              <a:gd name="T42" fmla="*/ 2147483647 w 849"/>
              <a:gd name="T43" fmla="*/ 2147483647 h 2021"/>
              <a:gd name="T44" fmla="*/ 2147483647 w 849"/>
              <a:gd name="T45" fmla="*/ 2147483647 h 2021"/>
              <a:gd name="T46" fmla="*/ 2147483647 w 849"/>
              <a:gd name="T47" fmla="*/ 2147483647 h 2021"/>
              <a:gd name="T48" fmla="*/ 2147483647 w 849"/>
              <a:gd name="T49" fmla="*/ 2147483647 h 2021"/>
              <a:gd name="T50" fmla="*/ 2147483647 w 849"/>
              <a:gd name="T51" fmla="*/ 2147483647 h 2021"/>
              <a:gd name="T52" fmla="*/ 2147483647 w 849"/>
              <a:gd name="T53" fmla="*/ 2147483647 h 2021"/>
              <a:gd name="T54" fmla="*/ 2147483647 w 849"/>
              <a:gd name="T55" fmla="*/ 2147483647 h 2021"/>
              <a:gd name="T56" fmla="*/ 2147483647 w 849"/>
              <a:gd name="T57" fmla="*/ 2147483647 h 2021"/>
              <a:gd name="T58" fmla="*/ 2147483647 w 849"/>
              <a:gd name="T59" fmla="*/ 2147483647 h 2021"/>
              <a:gd name="T60" fmla="*/ 2147483647 w 849"/>
              <a:gd name="T61" fmla="*/ 2147483647 h 2021"/>
              <a:gd name="T62" fmla="*/ 2147483647 w 849"/>
              <a:gd name="T63" fmla="*/ 2147483647 h 2021"/>
              <a:gd name="T64" fmla="*/ 2147483647 w 849"/>
              <a:gd name="T65" fmla="*/ 2147483647 h 2021"/>
              <a:gd name="T66" fmla="*/ 2147483647 w 849"/>
              <a:gd name="T67" fmla="*/ 2147483647 h 2021"/>
              <a:gd name="T68" fmla="*/ 2147483647 w 849"/>
              <a:gd name="T69" fmla="*/ 2147483647 h 2021"/>
              <a:gd name="T70" fmla="*/ 2147483647 w 849"/>
              <a:gd name="T71" fmla="*/ 2147483647 h 2021"/>
              <a:gd name="T72" fmla="*/ 2147483647 w 849"/>
              <a:gd name="T73" fmla="*/ 2147483647 h 2021"/>
              <a:gd name="T74" fmla="*/ 2147483647 w 849"/>
              <a:gd name="T75" fmla="*/ 2147483647 h 2021"/>
              <a:gd name="T76" fmla="*/ 2147483647 w 849"/>
              <a:gd name="T77" fmla="*/ 2147483647 h 2021"/>
              <a:gd name="T78" fmla="*/ 2147483647 w 849"/>
              <a:gd name="T79" fmla="*/ 2147483647 h 2021"/>
              <a:gd name="T80" fmla="*/ 2147483647 w 849"/>
              <a:gd name="T81" fmla="*/ 2147483647 h 2021"/>
              <a:gd name="T82" fmla="*/ 2147483647 w 849"/>
              <a:gd name="T83" fmla="*/ 2147483647 h 2021"/>
              <a:gd name="T84" fmla="*/ 2147483647 w 849"/>
              <a:gd name="T85" fmla="*/ 2147483647 h 2021"/>
              <a:gd name="T86" fmla="*/ 2147483647 w 849"/>
              <a:gd name="T87" fmla="*/ 2147483647 h 202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49"/>
              <a:gd name="T133" fmla="*/ 0 h 2021"/>
              <a:gd name="T134" fmla="*/ 849 w 849"/>
              <a:gd name="T135" fmla="*/ 2021 h 202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49" h="2021">
                <a:moveTo>
                  <a:pt x="91" y="0"/>
                </a:moveTo>
                <a:lnTo>
                  <a:pt x="91" y="0"/>
                </a:lnTo>
                <a:lnTo>
                  <a:pt x="91" y="2"/>
                </a:lnTo>
                <a:lnTo>
                  <a:pt x="89" y="7"/>
                </a:lnTo>
                <a:lnTo>
                  <a:pt x="87" y="14"/>
                </a:lnTo>
                <a:lnTo>
                  <a:pt x="84" y="28"/>
                </a:lnTo>
                <a:lnTo>
                  <a:pt x="79" y="49"/>
                </a:lnTo>
                <a:lnTo>
                  <a:pt x="72" y="79"/>
                </a:lnTo>
                <a:lnTo>
                  <a:pt x="63" y="115"/>
                </a:lnTo>
                <a:lnTo>
                  <a:pt x="52" y="159"/>
                </a:lnTo>
                <a:lnTo>
                  <a:pt x="40" y="210"/>
                </a:lnTo>
                <a:lnTo>
                  <a:pt x="28" y="270"/>
                </a:lnTo>
                <a:lnTo>
                  <a:pt x="17" y="336"/>
                </a:lnTo>
                <a:lnTo>
                  <a:pt x="9" y="410"/>
                </a:lnTo>
                <a:lnTo>
                  <a:pt x="2" y="488"/>
                </a:lnTo>
                <a:lnTo>
                  <a:pt x="0" y="576"/>
                </a:lnTo>
                <a:lnTo>
                  <a:pt x="2" y="667"/>
                </a:lnTo>
                <a:lnTo>
                  <a:pt x="10" y="765"/>
                </a:lnTo>
                <a:lnTo>
                  <a:pt x="24" y="867"/>
                </a:lnTo>
                <a:lnTo>
                  <a:pt x="45" y="972"/>
                </a:lnTo>
                <a:lnTo>
                  <a:pt x="73" y="1079"/>
                </a:lnTo>
                <a:lnTo>
                  <a:pt x="105" y="1186"/>
                </a:lnTo>
                <a:lnTo>
                  <a:pt x="142" y="1289"/>
                </a:lnTo>
                <a:lnTo>
                  <a:pt x="184" y="1390"/>
                </a:lnTo>
                <a:lnTo>
                  <a:pt x="227" y="1485"/>
                </a:lnTo>
                <a:lnTo>
                  <a:pt x="277" y="1573"/>
                </a:lnTo>
                <a:lnTo>
                  <a:pt x="326" y="1651"/>
                </a:lnTo>
                <a:lnTo>
                  <a:pt x="380" y="1720"/>
                </a:lnTo>
                <a:lnTo>
                  <a:pt x="432" y="1777"/>
                </a:lnTo>
                <a:lnTo>
                  <a:pt x="487" y="1827"/>
                </a:lnTo>
                <a:lnTo>
                  <a:pt x="539" y="1869"/>
                </a:lnTo>
                <a:lnTo>
                  <a:pt x="592" y="1902"/>
                </a:lnTo>
                <a:lnTo>
                  <a:pt x="639" y="1930"/>
                </a:lnTo>
                <a:lnTo>
                  <a:pt x="685" y="1953"/>
                </a:lnTo>
                <a:lnTo>
                  <a:pt x="725" y="1970"/>
                </a:lnTo>
                <a:lnTo>
                  <a:pt x="758" y="1982"/>
                </a:lnTo>
                <a:lnTo>
                  <a:pt x="788" y="1996"/>
                </a:lnTo>
                <a:lnTo>
                  <a:pt x="811" y="2005"/>
                </a:lnTo>
                <a:lnTo>
                  <a:pt x="828" y="2012"/>
                </a:lnTo>
                <a:lnTo>
                  <a:pt x="839" y="2016"/>
                </a:lnTo>
                <a:lnTo>
                  <a:pt x="846" y="2019"/>
                </a:lnTo>
                <a:lnTo>
                  <a:pt x="849" y="2019"/>
                </a:lnTo>
                <a:lnTo>
                  <a:pt x="849" y="202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6" name="Freeform 188"/>
          <p:cNvSpPr>
            <a:spLocks/>
          </p:cNvSpPr>
          <p:nvPr/>
        </p:nvSpPr>
        <p:spPr bwMode="auto">
          <a:xfrm>
            <a:off x="3087688" y="5983288"/>
            <a:ext cx="106362" cy="65087"/>
          </a:xfrm>
          <a:custGeom>
            <a:avLst/>
            <a:gdLst>
              <a:gd name="T0" fmla="*/ 2147483647 w 56"/>
              <a:gd name="T1" fmla="*/ 0 h 35"/>
              <a:gd name="T2" fmla="*/ 2147483647 w 56"/>
              <a:gd name="T3" fmla="*/ 2147483647 h 35"/>
              <a:gd name="T4" fmla="*/ 0 w 56"/>
              <a:gd name="T5" fmla="*/ 2147483647 h 35"/>
              <a:gd name="T6" fmla="*/ 0 60000 65536"/>
              <a:gd name="T7" fmla="*/ 0 60000 65536"/>
              <a:gd name="T8" fmla="*/ 0 60000 65536"/>
              <a:gd name="T9" fmla="*/ 0 w 56"/>
              <a:gd name="T10" fmla="*/ 0 h 35"/>
              <a:gd name="T11" fmla="*/ 56 w 56"/>
              <a:gd name="T12" fmla="*/ 35 h 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35">
                <a:moveTo>
                  <a:pt x="11" y="0"/>
                </a:moveTo>
                <a:lnTo>
                  <a:pt x="56" y="35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7" name="Freeform 189"/>
          <p:cNvSpPr>
            <a:spLocks/>
          </p:cNvSpPr>
          <p:nvPr/>
        </p:nvSpPr>
        <p:spPr bwMode="auto">
          <a:xfrm>
            <a:off x="1879600" y="2230438"/>
            <a:ext cx="1314450" cy="2757487"/>
          </a:xfrm>
          <a:custGeom>
            <a:avLst/>
            <a:gdLst>
              <a:gd name="T0" fmla="*/ 0 w 692"/>
              <a:gd name="T1" fmla="*/ 0 h 1452"/>
              <a:gd name="T2" fmla="*/ 0 w 692"/>
              <a:gd name="T3" fmla="*/ 2147483647 h 1452"/>
              <a:gd name="T4" fmla="*/ 2147483647 w 692"/>
              <a:gd name="T5" fmla="*/ 2147483647 h 1452"/>
              <a:gd name="T6" fmla="*/ 2147483647 w 692"/>
              <a:gd name="T7" fmla="*/ 2147483647 h 1452"/>
              <a:gd name="T8" fmla="*/ 2147483647 w 692"/>
              <a:gd name="T9" fmla="*/ 2147483647 h 1452"/>
              <a:gd name="T10" fmla="*/ 2147483647 w 692"/>
              <a:gd name="T11" fmla="*/ 2147483647 h 1452"/>
              <a:gd name="T12" fmla="*/ 2147483647 w 692"/>
              <a:gd name="T13" fmla="*/ 2147483647 h 1452"/>
              <a:gd name="T14" fmla="*/ 2147483647 w 692"/>
              <a:gd name="T15" fmla="*/ 2147483647 h 1452"/>
              <a:gd name="T16" fmla="*/ 2147483647 w 692"/>
              <a:gd name="T17" fmla="*/ 2147483647 h 1452"/>
              <a:gd name="T18" fmla="*/ 2147483647 w 692"/>
              <a:gd name="T19" fmla="*/ 2147483647 h 1452"/>
              <a:gd name="T20" fmla="*/ 2147483647 w 692"/>
              <a:gd name="T21" fmla="*/ 2147483647 h 1452"/>
              <a:gd name="T22" fmla="*/ 2147483647 w 692"/>
              <a:gd name="T23" fmla="*/ 2147483647 h 1452"/>
              <a:gd name="T24" fmla="*/ 2147483647 w 692"/>
              <a:gd name="T25" fmla="*/ 2147483647 h 1452"/>
              <a:gd name="T26" fmla="*/ 2147483647 w 692"/>
              <a:gd name="T27" fmla="*/ 2147483647 h 1452"/>
              <a:gd name="T28" fmla="*/ 2147483647 w 692"/>
              <a:gd name="T29" fmla="*/ 2147483647 h 1452"/>
              <a:gd name="T30" fmla="*/ 2147483647 w 692"/>
              <a:gd name="T31" fmla="*/ 2147483647 h 1452"/>
              <a:gd name="T32" fmla="*/ 2147483647 w 692"/>
              <a:gd name="T33" fmla="*/ 2147483647 h 1452"/>
              <a:gd name="T34" fmla="*/ 2147483647 w 692"/>
              <a:gd name="T35" fmla="*/ 2147483647 h 1452"/>
              <a:gd name="T36" fmla="*/ 2147483647 w 692"/>
              <a:gd name="T37" fmla="*/ 2147483647 h 1452"/>
              <a:gd name="T38" fmla="*/ 2147483647 w 692"/>
              <a:gd name="T39" fmla="*/ 2147483647 h 1452"/>
              <a:gd name="T40" fmla="*/ 2147483647 w 692"/>
              <a:gd name="T41" fmla="*/ 2147483647 h 1452"/>
              <a:gd name="T42" fmla="*/ 2147483647 w 692"/>
              <a:gd name="T43" fmla="*/ 2147483647 h 1452"/>
              <a:gd name="T44" fmla="*/ 2147483647 w 692"/>
              <a:gd name="T45" fmla="*/ 2147483647 h 1452"/>
              <a:gd name="T46" fmla="*/ 2147483647 w 692"/>
              <a:gd name="T47" fmla="*/ 2147483647 h 1452"/>
              <a:gd name="T48" fmla="*/ 2147483647 w 692"/>
              <a:gd name="T49" fmla="*/ 2147483647 h 1452"/>
              <a:gd name="T50" fmla="*/ 2147483647 w 692"/>
              <a:gd name="T51" fmla="*/ 2147483647 h 1452"/>
              <a:gd name="T52" fmla="*/ 2147483647 w 692"/>
              <a:gd name="T53" fmla="*/ 2147483647 h 1452"/>
              <a:gd name="T54" fmla="*/ 2147483647 w 692"/>
              <a:gd name="T55" fmla="*/ 2147483647 h 1452"/>
              <a:gd name="T56" fmla="*/ 2147483647 w 692"/>
              <a:gd name="T57" fmla="*/ 2147483647 h 1452"/>
              <a:gd name="T58" fmla="*/ 2147483647 w 692"/>
              <a:gd name="T59" fmla="*/ 2147483647 h 1452"/>
              <a:gd name="T60" fmla="*/ 2147483647 w 692"/>
              <a:gd name="T61" fmla="*/ 2147483647 h 1452"/>
              <a:gd name="T62" fmla="*/ 2147483647 w 692"/>
              <a:gd name="T63" fmla="*/ 2147483647 h 1452"/>
              <a:gd name="T64" fmla="*/ 2147483647 w 692"/>
              <a:gd name="T65" fmla="*/ 2147483647 h 1452"/>
              <a:gd name="T66" fmla="*/ 2147483647 w 692"/>
              <a:gd name="T67" fmla="*/ 2147483647 h 1452"/>
              <a:gd name="T68" fmla="*/ 2147483647 w 692"/>
              <a:gd name="T69" fmla="*/ 2147483647 h 1452"/>
              <a:gd name="T70" fmla="*/ 2147483647 w 692"/>
              <a:gd name="T71" fmla="*/ 2147483647 h 1452"/>
              <a:gd name="T72" fmla="*/ 2147483647 w 692"/>
              <a:gd name="T73" fmla="*/ 2147483647 h 1452"/>
              <a:gd name="T74" fmla="*/ 2147483647 w 692"/>
              <a:gd name="T75" fmla="*/ 2147483647 h 145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92"/>
              <a:gd name="T115" fmla="*/ 0 h 1452"/>
              <a:gd name="T116" fmla="*/ 692 w 692"/>
              <a:gd name="T117" fmla="*/ 1452 h 145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92" h="145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6"/>
                </a:lnTo>
                <a:lnTo>
                  <a:pt x="4" y="13"/>
                </a:lnTo>
                <a:lnTo>
                  <a:pt x="7" y="23"/>
                </a:lnTo>
                <a:lnTo>
                  <a:pt x="13" y="37"/>
                </a:lnTo>
                <a:lnTo>
                  <a:pt x="20" y="60"/>
                </a:lnTo>
                <a:lnTo>
                  <a:pt x="30" y="88"/>
                </a:lnTo>
                <a:lnTo>
                  <a:pt x="42" y="125"/>
                </a:lnTo>
                <a:lnTo>
                  <a:pt x="56" y="168"/>
                </a:lnTo>
                <a:lnTo>
                  <a:pt x="72" y="219"/>
                </a:lnTo>
                <a:lnTo>
                  <a:pt x="90" y="275"/>
                </a:lnTo>
                <a:lnTo>
                  <a:pt x="109" y="337"/>
                </a:lnTo>
                <a:lnTo>
                  <a:pt x="128" y="403"/>
                </a:lnTo>
                <a:lnTo>
                  <a:pt x="149" y="475"/>
                </a:lnTo>
                <a:lnTo>
                  <a:pt x="169" y="549"/>
                </a:lnTo>
                <a:lnTo>
                  <a:pt x="191" y="636"/>
                </a:lnTo>
                <a:lnTo>
                  <a:pt x="212" y="725"/>
                </a:lnTo>
                <a:lnTo>
                  <a:pt x="235" y="815"/>
                </a:lnTo>
                <a:lnTo>
                  <a:pt x="261" y="901"/>
                </a:lnTo>
                <a:lnTo>
                  <a:pt x="288" y="985"/>
                </a:lnTo>
                <a:lnTo>
                  <a:pt x="319" y="1062"/>
                </a:lnTo>
                <a:lnTo>
                  <a:pt x="354" y="1133"/>
                </a:lnTo>
                <a:lnTo>
                  <a:pt x="393" y="1195"/>
                </a:lnTo>
                <a:lnTo>
                  <a:pt x="435" y="1249"/>
                </a:lnTo>
                <a:lnTo>
                  <a:pt x="479" y="1295"/>
                </a:lnTo>
                <a:lnTo>
                  <a:pt x="522" y="1333"/>
                </a:lnTo>
                <a:lnTo>
                  <a:pt x="563" y="1365"/>
                </a:lnTo>
                <a:lnTo>
                  <a:pt x="599" y="1391"/>
                </a:lnTo>
                <a:lnTo>
                  <a:pt x="629" y="1412"/>
                </a:lnTo>
                <a:lnTo>
                  <a:pt x="654" y="1426"/>
                </a:lnTo>
                <a:lnTo>
                  <a:pt x="669" y="1438"/>
                </a:lnTo>
                <a:lnTo>
                  <a:pt x="682" y="1445"/>
                </a:lnTo>
                <a:lnTo>
                  <a:pt x="689" y="1449"/>
                </a:lnTo>
                <a:lnTo>
                  <a:pt x="692" y="145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8" name="Freeform 190"/>
          <p:cNvSpPr>
            <a:spLocks/>
          </p:cNvSpPr>
          <p:nvPr/>
        </p:nvSpPr>
        <p:spPr bwMode="auto">
          <a:xfrm>
            <a:off x="3090863" y="4908550"/>
            <a:ext cx="103187" cy="79375"/>
          </a:xfrm>
          <a:custGeom>
            <a:avLst/>
            <a:gdLst>
              <a:gd name="T0" fmla="*/ 2147483647 w 54"/>
              <a:gd name="T1" fmla="*/ 0 h 42"/>
              <a:gd name="T2" fmla="*/ 2147483647 w 54"/>
              <a:gd name="T3" fmla="*/ 2147483647 h 42"/>
              <a:gd name="T4" fmla="*/ 0 w 54"/>
              <a:gd name="T5" fmla="*/ 2147483647 h 42"/>
              <a:gd name="T6" fmla="*/ 0 60000 65536"/>
              <a:gd name="T7" fmla="*/ 0 60000 65536"/>
              <a:gd name="T8" fmla="*/ 0 60000 65536"/>
              <a:gd name="T9" fmla="*/ 0 w 54"/>
              <a:gd name="T10" fmla="*/ 0 h 42"/>
              <a:gd name="T11" fmla="*/ 54 w 54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42">
                <a:moveTo>
                  <a:pt x="16" y="0"/>
                </a:moveTo>
                <a:lnTo>
                  <a:pt x="54" y="42"/>
                </a:lnTo>
                <a:lnTo>
                  <a:pt x="0" y="2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9" name="Freeform 191"/>
          <p:cNvSpPr>
            <a:spLocks/>
          </p:cNvSpPr>
          <p:nvPr/>
        </p:nvSpPr>
        <p:spPr bwMode="auto">
          <a:xfrm>
            <a:off x="1931988" y="2159000"/>
            <a:ext cx="1327150" cy="1419225"/>
          </a:xfrm>
          <a:custGeom>
            <a:avLst/>
            <a:gdLst>
              <a:gd name="T0" fmla="*/ 0 w 699"/>
              <a:gd name="T1" fmla="*/ 0 h 748"/>
              <a:gd name="T2" fmla="*/ 0 w 699"/>
              <a:gd name="T3" fmla="*/ 0 h 748"/>
              <a:gd name="T4" fmla="*/ 2147483647 w 699"/>
              <a:gd name="T5" fmla="*/ 2147483647 h 748"/>
              <a:gd name="T6" fmla="*/ 2147483647 w 699"/>
              <a:gd name="T7" fmla="*/ 2147483647 h 748"/>
              <a:gd name="T8" fmla="*/ 2147483647 w 699"/>
              <a:gd name="T9" fmla="*/ 2147483647 h 748"/>
              <a:gd name="T10" fmla="*/ 2147483647 w 699"/>
              <a:gd name="T11" fmla="*/ 2147483647 h 748"/>
              <a:gd name="T12" fmla="*/ 2147483647 w 699"/>
              <a:gd name="T13" fmla="*/ 2147483647 h 748"/>
              <a:gd name="T14" fmla="*/ 2147483647 w 699"/>
              <a:gd name="T15" fmla="*/ 2147483647 h 748"/>
              <a:gd name="T16" fmla="*/ 2147483647 w 699"/>
              <a:gd name="T17" fmla="*/ 2147483647 h 748"/>
              <a:gd name="T18" fmla="*/ 2147483647 w 699"/>
              <a:gd name="T19" fmla="*/ 2147483647 h 748"/>
              <a:gd name="T20" fmla="*/ 2147483647 w 699"/>
              <a:gd name="T21" fmla="*/ 2147483647 h 748"/>
              <a:gd name="T22" fmla="*/ 2147483647 w 699"/>
              <a:gd name="T23" fmla="*/ 2147483647 h 748"/>
              <a:gd name="T24" fmla="*/ 2147483647 w 699"/>
              <a:gd name="T25" fmla="*/ 2147483647 h 748"/>
              <a:gd name="T26" fmla="*/ 2147483647 w 699"/>
              <a:gd name="T27" fmla="*/ 2147483647 h 748"/>
              <a:gd name="T28" fmla="*/ 2147483647 w 699"/>
              <a:gd name="T29" fmla="*/ 2147483647 h 748"/>
              <a:gd name="T30" fmla="*/ 2147483647 w 699"/>
              <a:gd name="T31" fmla="*/ 2147483647 h 748"/>
              <a:gd name="T32" fmla="*/ 2147483647 w 699"/>
              <a:gd name="T33" fmla="*/ 2147483647 h 748"/>
              <a:gd name="T34" fmla="*/ 2147483647 w 699"/>
              <a:gd name="T35" fmla="*/ 2147483647 h 748"/>
              <a:gd name="T36" fmla="*/ 2147483647 w 699"/>
              <a:gd name="T37" fmla="*/ 2147483647 h 748"/>
              <a:gd name="T38" fmla="*/ 2147483647 w 699"/>
              <a:gd name="T39" fmla="*/ 2147483647 h 748"/>
              <a:gd name="T40" fmla="*/ 2147483647 w 699"/>
              <a:gd name="T41" fmla="*/ 2147483647 h 748"/>
              <a:gd name="T42" fmla="*/ 2147483647 w 699"/>
              <a:gd name="T43" fmla="*/ 2147483647 h 748"/>
              <a:gd name="T44" fmla="*/ 2147483647 w 699"/>
              <a:gd name="T45" fmla="*/ 2147483647 h 748"/>
              <a:gd name="T46" fmla="*/ 2147483647 w 699"/>
              <a:gd name="T47" fmla="*/ 2147483647 h 748"/>
              <a:gd name="T48" fmla="*/ 2147483647 w 699"/>
              <a:gd name="T49" fmla="*/ 2147483647 h 748"/>
              <a:gd name="T50" fmla="*/ 2147483647 w 699"/>
              <a:gd name="T51" fmla="*/ 2147483647 h 748"/>
              <a:gd name="T52" fmla="*/ 2147483647 w 699"/>
              <a:gd name="T53" fmla="*/ 2147483647 h 748"/>
              <a:gd name="T54" fmla="*/ 2147483647 w 699"/>
              <a:gd name="T55" fmla="*/ 2147483647 h 748"/>
              <a:gd name="T56" fmla="*/ 2147483647 w 699"/>
              <a:gd name="T57" fmla="*/ 2147483647 h 748"/>
              <a:gd name="T58" fmla="*/ 2147483647 w 699"/>
              <a:gd name="T59" fmla="*/ 2147483647 h 748"/>
              <a:gd name="T60" fmla="*/ 2147483647 w 699"/>
              <a:gd name="T61" fmla="*/ 2147483647 h 748"/>
              <a:gd name="T62" fmla="*/ 2147483647 w 699"/>
              <a:gd name="T63" fmla="*/ 2147483647 h 748"/>
              <a:gd name="T64" fmla="*/ 2147483647 w 699"/>
              <a:gd name="T65" fmla="*/ 2147483647 h 748"/>
              <a:gd name="T66" fmla="*/ 2147483647 w 699"/>
              <a:gd name="T67" fmla="*/ 2147483647 h 748"/>
              <a:gd name="T68" fmla="*/ 2147483647 w 699"/>
              <a:gd name="T69" fmla="*/ 2147483647 h 748"/>
              <a:gd name="T70" fmla="*/ 2147483647 w 699"/>
              <a:gd name="T71" fmla="*/ 2147483647 h 748"/>
              <a:gd name="T72" fmla="*/ 2147483647 w 699"/>
              <a:gd name="T73" fmla="*/ 2147483647 h 7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99"/>
              <a:gd name="T112" fmla="*/ 0 h 748"/>
              <a:gd name="T113" fmla="*/ 699 w 699"/>
              <a:gd name="T114" fmla="*/ 748 h 7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99" h="748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4" y="3"/>
                </a:lnTo>
                <a:lnTo>
                  <a:pt x="7" y="7"/>
                </a:lnTo>
                <a:lnTo>
                  <a:pt x="13" y="14"/>
                </a:lnTo>
                <a:lnTo>
                  <a:pt x="23" y="24"/>
                </a:lnTo>
                <a:lnTo>
                  <a:pt x="35" y="40"/>
                </a:lnTo>
                <a:lnTo>
                  <a:pt x="51" y="59"/>
                </a:lnTo>
                <a:lnTo>
                  <a:pt x="74" y="84"/>
                </a:lnTo>
                <a:lnTo>
                  <a:pt x="100" y="114"/>
                </a:lnTo>
                <a:lnTo>
                  <a:pt x="134" y="152"/>
                </a:lnTo>
                <a:lnTo>
                  <a:pt x="170" y="196"/>
                </a:lnTo>
                <a:lnTo>
                  <a:pt x="212" y="243"/>
                </a:lnTo>
                <a:lnTo>
                  <a:pt x="256" y="292"/>
                </a:lnTo>
                <a:lnTo>
                  <a:pt x="302" y="345"/>
                </a:lnTo>
                <a:lnTo>
                  <a:pt x="347" y="397"/>
                </a:lnTo>
                <a:lnTo>
                  <a:pt x="393" y="448"/>
                </a:lnTo>
                <a:lnTo>
                  <a:pt x="437" y="497"/>
                </a:lnTo>
                <a:lnTo>
                  <a:pt x="479" y="543"/>
                </a:lnTo>
                <a:lnTo>
                  <a:pt x="515" y="583"/>
                </a:lnTo>
                <a:lnTo>
                  <a:pt x="550" y="620"/>
                </a:lnTo>
                <a:lnTo>
                  <a:pt x="582" y="651"/>
                </a:lnTo>
                <a:lnTo>
                  <a:pt x="606" y="676"/>
                </a:lnTo>
                <a:lnTo>
                  <a:pt x="627" y="695"/>
                </a:lnTo>
                <a:lnTo>
                  <a:pt x="643" y="709"/>
                </a:lnTo>
                <a:lnTo>
                  <a:pt x="657" y="721"/>
                </a:lnTo>
                <a:lnTo>
                  <a:pt x="668" y="728"/>
                </a:lnTo>
                <a:lnTo>
                  <a:pt x="675" y="734"/>
                </a:lnTo>
                <a:lnTo>
                  <a:pt x="682" y="737"/>
                </a:lnTo>
                <a:lnTo>
                  <a:pt x="689" y="742"/>
                </a:lnTo>
                <a:lnTo>
                  <a:pt x="692" y="744"/>
                </a:lnTo>
                <a:lnTo>
                  <a:pt x="696" y="746"/>
                </a:lnTo>
                <a:lnTo>
                  <a:pt x="698" y="748"/>
                </a:lnTo>
                <a:lnTo>
                  <a:pt x="699" y="74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0" name="Freeform 192"/>
          <p:cNvSpPr>
            <a:spLocks/>
          </p:cNvSpPr>
          <p:nvPr/>
        </p:nvSpPr>
        <p:spPr bwMode="auto">
          <a:xfrm>
            <a:off x="3152775" y="3500438"/>
            <a:ext cx="106363" cy="77787"/>
          </a:xfrm>
          <a:custGeom>
            <a:avLst/>
            <a:gdLst>
              <a:gd name="T0" fmla="*/ 2147483647 w 56"/>
              <a:gd name="T1" fmla="*/ 0 h 41"/>
              <a:gd name="T2" fmla="*/ 2147483647 w 56"/>
              <a:gd name="T3" fmla="*/ 2147483647 h 41"/>
              <a:gd name="T4" fmla="*/ 0 w 56"/>
              <a:gd name="T5" fmla="*/ 2147483647 h 41"/>
              <a:gd name="T6" fmla="*/ 0 60000 65536"/>
              <a:gd name="T7" fmla="*/ 0 60000 65536"/>
              <a:gd name="T8" fmla="*/ 0 60000 65536"/>
              <a:gd name="T9" fmla="*/ 0 w 56"/>
              <a:gd name="T10" fmla="*/ 0 h 41"/>
              <a:gd name="T11" fmla="*/ 56 w 56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41">
                <a:moveTo>
                  <a:pt x="16" y="0"/>
                </a:moveTo>
                <a:lnTo>
                  <a:pt x="56" y="41"/>
                </a:lnTo>
                <a:lnTo>
                  <a:pt x="0" y="2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1" name="Freeform 193"/>
          <p:cNvSpPr>
            <a:spLocks/>
          </p:cNvSpPr>
          <p:nvPr/>
        </p:nvSpPr>
        <p:spPr bwMode="auto">
          <a:xfrm>
            <a:off x="1905000" y="2244725"/>
            <a:ext cx="1366838" cy="2414588"/>
          </a:xfrm>
          <a:custGeom>
            <a:avLst/>
            <a:gdLst>
              <a:gd name="T0" fmla="*/ 0 w 720"/>
              <a:gd name="T1" fmla="*/ 0 h 1272"/>
              <a:gd name="T2" fmla="*/ 0 w 720"/>
              <a:gd name="T3" fmla="*/ 0 h 1272"/>
              <a:gd name="T4" fmla="*/ 0 w 720"/>
              <a:gd name="T5" fmla="*/ 0 h 1272"/>
              <a:gd name="T6" fmla="*/ 2147483647 w 720"/>
              <a:gd name="T7" fmla="*/ 2147483647 h 1272"/>
              <a:gd name="T8" fmla="*/ 2147483647 w 720"/>
              <a:gd name="T9" fmla="*/ 2147483647 h 1272"/>
              <a:gd name="T10" fmla="*/ 2147483647 w 720"/>
              <a:gd name="T11" fmla="*/ 2147483647 h 1272"/>
              <a:gd name="T12" fmla="*/ 2147483647 w 720"/>
              <a:gd name="T13" fmla="*/ 2147483647 h 1272"/>
              <a:gd name="T14" fmla="*/ 2147483647 w 720"/>
              <a:gd name="T15" fmla="*/ 2147483647 h 1272"/>
              <a:gd name="T16" fmla="*/ 2147483647 w 720"/>
              <a:gd name="T17" fmla="*/ 2147483647 h 1272"/>
              <a:gd name="T18" fmla="*/ 2147483647 w 720"/>
              <a:gd name="T19" fmla="*/ 2147483647 h 1272"/>
              <a:gd name="T20" fmla="*/ 2147483647 w 720"/>
              <a:gd name="T21" fmla="*/ 2147483647 h 1272"/>
              <a:gd name="T22" fmla="*/ 2147483647 w 720"/>
              <a:gd name="T23" fmla="*/ 2147483647 h 1272"/>
              <a:gd name="T24" fmla="*/ 2147483647 w 720"/>
              <a:gd name="T25" fmla="*/ 2147483647 h 1272"/>
              <a:gd name="T26" fmla="*/ 2147483647 w 720"/>
              <a:gd name="T27" fmla="*/ 2147483647 h 1272"/>
              <a:gd name="T28" fmla="*/ 2147483647 w 720"/>
              <a:gd name="T29" fmla="*/ 2147483647 h 1272"/>
              <a:gd name="T30" fmla="*/ 2147483647 w 720"/>
              <a:gd name="T31" fmla="*/ 2147483647 h 1272"/>
              <a:gd name="T32" fmla="*/ 2147483647 w 720"/>
              <a:gd name="T33" fmla="*/ 2147483647 h 1272"/>
              <a:gd name="T34" fmla="*/ 2147483647 w 720"/>
              <a:gd name="T35" fmla="*/ 2147483647 h 1272"/>
              <a:gd name="T36" fmla="*/ 2147483647 w 720"/>
              <a:gd name="T37" fmla="*/ 2147483647 h 1272"/>
              <a:gd name="T38" fmla="*/ 2147483647 w 720"/>
              <a:gd name="T39" fmla="*/ 2147483647 h 1272"/>
              <a:gd name="T40" fmla="*/ 2147483647 w 720"/>
              <a:gd name="T41" fmla="*/ 2147483647 h 1272"/>
              <a:gd name="T42" fmla="*/ 2147483647 w 720"/>
              <a:gd name="T43" fmla="*/ 2147483647 h 1272"/>
              <a:gd name="T44" fmla="*/ 2147483647 w 720"/>
              <a:gd name="T45" fmla="*/ 2147483647 h 1272"/>
              <a:gd name="T46" fmla="*/ 2147483647 w 720"/>
              <a:gd name="T47" fmla="*/ 2147483647 h 1272"/>
              <a:gd name="T48" fmla="*/ 2147483647 w 720"/>
              <a:gd name="T49" fmla="*/ 2147483647 h 1272"/>
              <a:gd name="T50" fmla="*/ 2147483647 w 720"/>
              <a:gd name="T51" fmla="*/ 2147483647 h 1272"/>
              <a:gd name="T52" fmla="*/ 2147483647 w 720"/>
              <a:gd name="T53" fmla="*/ 2147483647 h 1272"/>
              <a:gd name="T54" fmla="*/ 2147483647 w 720"/>
              <a:gd name="T55" fmla="*/ 2147483647 h 1272"/>
              <a:gd name="T56" fmla="*/ 2147483647 w 720"/>
              <a:gd name="T57" fmla="*/ 2147483647 h 1272"/>
              <a:gd name="T58" fmla="*/ 2147483647 w 720"/>
              <a:gd name="T59" fmla="*/ 2147483647 h 1272"/>
              <a:gd name="T60" fmla="*/ 2147483647 w 720"/>
              <a:gd name="T61" fmla="*/ 2147483647 h 1272"/>
              <a:gd name="T62" fmla="*/ 2147483647 w 720"/>
              <a:gd name="T63" fmla="*/ 2147483647 h 1272"/>
              <a:gd name="T64" fmla="*/ 2147483647 w 720"/>
              <a:gd name="T65" fmla="*/ 2147483647 h 1272"/>
              <a:gd name="T66" fmla="*/ 2147483647 w 720"/>
              <a:gd name="T67" fmla="*/ 2147483647 h 1272"/>
              <a:gd name="T68" fmla="*/ 2147483647 w 720"/>
              <a:gd name="T69" fmla="*/ 2147483647 h 1272"/>
              <a:gd name="T70" fmla="*/ 2147483647 w 720"/>
              <a:gd name="T71" fmla="*/ 2147483647 h 1272"/>
              <a:gd name="T72" fmla="*/ 2147483647 w 720"/>
              <a:gd name="T73" fmla="*/ 2147483647 h 127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20"/>
              <a:gd name="T112" fmla="*/ 0 h 1272"/>
              <a:gd name="T113" fmla="*/ 720 w 720"/>
              <a:gd name="T114" fmla="*/ 1272 h 127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20" h="1272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3" y="11"/>
                </a:lnTo>
                <a:lnTo>
                  <a:pt x="7" y="21"/>
                </a:lnTo>
                <a:lnTo>
                  <a:pt x="12" y="35"/>
                </a:lnTo>
                <a:lnTo>
                  <a:pt x="21" y="58"/>
                </a:lnTo>
                <a:lnTo>
                  <a:pt x="31" y="86"/>
                </a:lnTo>
                <a:lnTo>
                  <a:pt x="45" y="123"/>
                </a:lnTo>
                <a:lnTo>
                  <a:pt x="61" y="169"/>
                </a:lnTo>
                <a:lnTo>
                  <a:pt x="82" y="221"/>
                </a:lnTo>
                <a:lnTo>
                  <a:pt x="105" y="281"/>
                </a:lnTo>
                <a:lnTo>
                  <a:pt x="131" y="345"/>
                </a:lnTo>
                <a:lnTo>
                  <a:pt x="161" y="414"/>
                </a:lnTo>
                <a:lnTo>
                  <a:pt x="192" y="485"/>
                </a:lnTo>
                <a:lnTo>
                  <a:pt x="226" y="559"/>
                </a:lnTo>
                <a:lnTo>
                  <a:pt x="262" y="631"/>
                </a:lnTo>
                <a:lnTo>
                  <a:pt x="301" y="703"/>
                </a:lnTo>
                <a:lnTo>
                  <a:pt x="343" y="773"/>
                </a:lnTo>
                <a:lnTo>
                  <a:pt x="385" y="839"/>
                </a:lnTo>
                <a:lnTo>
                  <a:pt x="427" y="902"/>
                </a:lnTo>
                <a:lnTo>
                  <a:pt x="469" y="962"/>
                </a:lnTo>
                <a:lnTo>
                  <a:pt x="511" y="1016"/>
                </a:lnTo>
                <a:lnTo>
                  <a:pt x="550" y="1065"/>
                </a:lnTo>
                <a:lnTo>
                  <a:pt x="585" y="1111"/>
                </a:lnTo>
                <a:lnTo>
                  <a:pt x="618" y="1149"/>
                </a:lnTo>
                <a:lnTo>
                  <a:pt x="644" y="1183"/>
                </a:lnTo>
                <a:lnTo>
                  <a:pt x="667" y="1209"/>
                </a:lnTo>
                <a:lnTo>
                  <a:pt x="684" y="1230"/>
                </a:lnTo>
                <a:lnTo>
                  <a:pt x="697" y="1246"/>
                </a:lnTo>
                <a:lnTo>
                  <a:pt x="707" y="1258"/>
                </a:lnTo>
                <a:lnTo>
                  <a:pt x="713" y="1265"/>
                </a:lnTo>
                <a:lnTo>
                  <a:pt x="716" y="1268"/>
                </a:lnTo>
                <a:lnTo>
                  <a:pt x="718" y="1272"/>
                </a:lnTo>
                <a:lnTo>
                  <a:pt x="720" y="127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2" name="Freeform 194"/>
          <p:cNvSpPr>
            <a:spLocks/>
          </p:cNvSpPr>
          <p:nvPr/>
        </p:nvSpPr>
        <p:spPr bwMode="auto">
          <a:xfrm>
            <a:off x="3179763" y="4562475"/>
            <a:ext cx="92075" cy="96838"/>
          </a:xfrm>
          <a:custGeom>
            <a:avLst/>
            <a:gdLst>
              <a:gd name="T0" fmla="*/ 2147483647 w 48"/>
              <a:gd name="T1" fmla="*/ 0 h 51"/>
              <a:gd name="T2" fmla="*/ 2147483647 w 48"/>
              <a:gd name="T3" fmla="*/ 2147483647 h 51"/>
              <a:gd name="T4" fmla="*/ 0 w 48"/>
              <a:gd name="T5" fmla="*/ 2147483647 h 51"/>
              <a:gd name="T6" fmla="*/ 0 60000 65536"/>
              <a:gd name="T7" fmla="*/ 0 60000 65536"/>
              <a:gd name="T8" fmla="*/ 0 60000 65536"/>
              <a:gd name="T9" fmla="*/ 0 w 48"/>
              <a:gd name="T10" fmla="*/ 0 h 51"/>
              <a:gd name="T11" fmla="*/ 48 w 48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51">
                <a:moveTo>
                  <a:pt x="23" y="0"/>
                </a:moveTo>
                <a:lnTo>
                  <a:pt x="48" y="51"/>
                </a:lnTo>
                <a:lnTo>
                  <a:pt x="0" y="1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3" name="Freeform 195"/>
          <p:cNvSpPr>
            <a:spLocks/>
          </p:cNvSpPr>
          <p:nvPr/>
        </p:nvSpPr>
        <p:spPr bwMode="auto">
          <a:xfrm>
            <a:off x="1905000" y="2211388"/>
            <a:ext cx="1069975" cy="1568450"/>
          </a:xfrm>
          <a:custGeom>
            <a:avLst/>
            <a:gdLst>
              <a:gd name="T0" fmla="*/ 0 w 564"/>
              <a:gd name="T1" fmla="*/ 0 h 826"/>
              <a:gd name="T2" fmla="*/ 0 w 564"/>
              <a:gd name="T3" fmla="*/ 0 h 826"/>
              <a:gd name="T4" fmla="*/ 0 w 564"/>
              <a:gd name="T5" fmla="*/ 2147483647 h 826"/>
              <a:gd name="T6" fmla="*/ 2147483647 w 564"/>
              <a:gd name="T7" fmla="*/ 2147483647 h 826"/>
              <a:gd name="T8" fmla="*/ 2147483647 w 564"/>
              <a:gd name="T9" fmla="*/ 2147483647 h 826"/>
              <a:gd name="T10" fmla="*/ 2147483647 w 564"/>
              <a:gd name="T11" fmla="*/ 2147483647 h 826"/>
              <a:gd name="T12" fmla="*/ 2147483647 w 564"/>
              <a:gd name="T13" fmla="*/ 2147483647 h 826"/>
              <a:gd name="T14" fmla="*/ 2147483647 w 564"/>
              <a:gd name="T15" fmla="*/ 2147483647 h 826"/>
              <a:gd name="T16" fmla="*/ 2147483647 w 564"/>
              <a:gd name="T17" fmla="*/ 2147483647 h 826"/>
              <a:gd name="T18" fmla="*/ 2147483647 w 564"/>
              <a:gd name="T19" fmla="*/ 2147483647 h 826"/>
              <a:gd name="T20" fmla="*/ 2147483647 w 564"/>
              <a:gd name="T21" fmla="*/ 2147483647 h 826"/>
              <a:gd name="T22" fmla="*/ 2147483647 w 564"/>
              <a:gd name="T23" fmla="*/ 2147483647 h 826"/>
              <a:gd name="T24" fmla="*/ 2147483647 w 564"/>
              <a:gd name="T25" fmla="*/ 2147483647 h 826"/>
              <a:gd name="T26" fmla="*/ 2147483647 w 564"/>
              <a:gd name="T27" fmla="*/ 2147483647 h 826"/>
              <a:gd name="T28" fmla="*/ 2147483647 w 564"/>
              <a:gd name="T29" fmla="*/ 2147483647 h 826"/>
              <a:gd name="T30" fmla="*/ 2147483647 w 564"/>
              <a:gd name="T31" fmla="*/ 2147483647 h 826"/>
              <a:gd name="T32" fmla="*/ 2147483647 w 564"/>
              <a:gd name="T33" fmla="*/ 2147483647 h 826"/>
              <a:gd name="T34" fmla="*/ 2147483647 w 564"/>
              <a:gd name="T35" fmla="*/ 2147483647 h 826"/>
              <a:gd name="T36" fmla="*/ 2147483647 w 564"/>
              <a:gd name="T37" fmla="*/ 2147483647 h 826"/>
              <a:gd name="T38" fmla="*/ 2147483647 w 564"/>
              <a:gd name="T39" fmla="*/ 2147483647 h 826"/>
              <a:gd name="T40" fmla="*/ 2147483647 w 564"/>
              <a:gd name="T41" fmla="*/ 2147483647 h 826"/>
              <a:gd name="T42" fmla="*/ 2147483647 w 564"/>
              <a:gd name="T43" fmla="*/ 2147483647 h 826"/>
              <a:gd name="T44" fmla="*/ 2147483647 w 564"/>
              <a:gd name="T45" fmla="*/ 2147483647 h 826"/>
              <a:gd name="T46" fmla="*/ 2147483647 w 564"/>
              <a:gd name="T47" fmla="*/ 2147483647 h 826"/>
              <a:gd name="T48" fmla="*/ 2147483647 w 564"/>
              <a:gd name="T49" fmla="*/ 2147483647 h 826"/>
              <a:gd name="T50" fmla="*/ 2147483647 w 564"/>
              <a:gd name="T51" fmla="*/ 2147483647 h 826"/>
              <a:gd name="T52" fmla="*/ 2147483647 w 564"/>
              <a:gd name="T53" fmla="*/ 2147483647 h 826"/>
              <a:gd name="T54" fmla="*/ 2147483647 w 564"/>
              <a:gd name="T55" fmla="*/ 2147483647 h 826"/>
              <a:gd name="T56" fmla="*/ 2147483647 w 564"/>
              <a:gd name="T57" fmla="*/ 2147483647 h 826"/>
              <a:gd name="T58" fmla="*/ 2147483647 w 564"/>
              <a:gd name="T59" fmla="*/ 2147483647 h 826"/>
              <a:gd name="T60" fmla="*/ 2147483647 w 564"/>
              <a:gd name="T61" fmla="*/ 2147483647 h 82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64"/>
              <a:gd name="T94" fmla="*/ 0 h 826"/>
              <a:gd name="T95" fmla="*/ 564 w 564"/>
              <a:gd name="T96" fmla="*/ 826 h 82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64" h="826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5"/>
                </a:lnTo>
                <a:lnTo>
                  <a:pt x="5" y="12"/>
                </a:lnTo>
                <a:lnTo>
                  <a:pt x="10" y="23"/>
                </a:lnTo>
                <a:lnTo>
                  <a:pt x="19" y="38"/>
                </a:lnTo>
                <a:lnTo>
                  <a:pt x="29" y="61"/>
                </a:lnTo>
                <a:lnTo>
                  <a:pt x="45" y="91"/>
                </a:lnTo>
                <a:lnTo>
                  <a:pt x="65" y="128"/>
                </a:lnTo>
                <a:lnTo>
                  <a:pt x="89" y="173"/>
                </a:lnTo>
                <a:lnTo>
                  <a:pt x="115" y="222"/>
                </a:lnTo>
                <a:lnTo>
                  <a:pt x="145" y="277"/>
                </a:lnTo>
                <a:lnTo>
                  <a:pt x="177" y="333"/>
                </a:lnTo>
                <a:lnTo>
                  <a:pt x="210" y="389"/>
                </a:lnTo>
                <a:lnTo>
                  <a:pt x="245" y="445"/>
                </a:lnTo>
                <a:lnTo>
                  <a:pt x="280" y="499"/>
                </a:lnTo>
                <a:lnTo>
                  <a:pt x="320" y="555"/>
                </a:lnTo>
                <a:lnTo>
                  <a:pt x="359" y="606"/>
                </a:lnTo>
                <a:lnTo>
                  <a:pt x="397" y="651"/>
                </a:lnTo>
                <a:lnTo>
                  <a:pt x="432" y="692"/>
                </a:lnTo>
                <a:lnTo>
                  <a:pt x="464" y="727"/>
                </a:lnTo>
                <a:lnTo>
                  <a:pt x="492" y="755"/>
                </a:lnTo>
                <a:lnTo>
                  <a:pt x="515" y="779"/>
                </a:lnTo>
                <a:lnTo>
                  <a:pt x="534" y="797"/>
                </a:lnTo>
                <a:lnTo>
                  <a:pt x="546" y="809"/>
                </a:lnTo>
                <a:lnTo>
                  <a:pt x="555" y="818"/>
                </a:lnTo>
                <a:lnTo>
                  <a:pt x="558" y="823"/>
                </a:lnTo>
                <a:lnTo>
                  <a:pt x="562" y="825"/>
                </a:lnTo>
                <a:lnTo>
                  <a:pt x="562" y="826"/>
                </a:lnTo>
                <a:lnTo>
                  <a:pt x="564" y="8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4" name="Freeform 196"/>
          <p:cNvSpPr>
            <a:spLocks/>
          </p:cNvSpPr>
          <p:nvPr/>
        </p:nvSpPr>
        <p:spPr bwMode="auto">
          <a:xfrm>
            <a:off x="2878138" y="3687763"/>
            <a:ext cx="96837" cy="92075"/>
          </a:xfrm>
          <a:custGeom>
            <a:avLst/>
            <a:gdLst>
              <a:gd name="T0" fmla="*/ 2147483647 w 51"/>
              <a:gd name="T1" fmla="*/ 0 h 49"/>
              <a:gd name="T2" fmla="*/ 2147483647 w 51"/>
              <a:gd name="T3" fmla="*/ 2147483647 h 49"/>
              <a:gd name="T4" fmla="*/ 0 w 51"/>
              <a:gd name="T5" fmla="*/ 2147483647 h 49"/>
              <a:gd name="T6" fmla="*/ 0 60000 65536"/>
              <a:gd name="T7" fmla="*/ 0 60000 65536"/>
              <a:gd name="T8" fmla="*/ 0 60000 65536"/>
              <a:gd name="T9" fmla="*/ 0 w 51"/>
              <a:gd name="T10" fmla="*/ 0 h 49"/>
              <a:gd name="T11" fmla="*/ 51 w 51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49">
                <a:moveTo>
                  <a:pt x="21" y="0"/>
                </a:moveTo>
                <a:lnTo>
                  <a:pt x="51" y="49"/>
                </a:lnTo>
                <a:lnTo>
                  <a:pt x="0" y="2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5" name="Freeform 197"/>
          <p:cNvSpPr>
            <a:spLocks/>
          </p:cNvSpPr>
          <p:nvPr/>
        </p:nvSpPr>
        <p:spPr bwMode="auto">
          <a:xfrm>
            <a:off x="1957388" y="2201863"/>
            <a:ext cx="1406525" cy="909637"/>
          </a:xfrm>
          <a:custGeom>
            <a:avLst/>
            <a:gdLst>
              <a:gd name="T0" fmla="*/ 0 w 741"/>
              <a:gd name="T1" fmla="*/ 0 h 479"/>
              <a:gd name="T2" fmla="*/ 0 w 741"/>
              <a:gd name="T3" fmla="*/ 0 h 479"/>
              <a:gd name="T4" fmla="*/ 0 w 741"/>
              <a:gd name="T5" fmla="*/ 0 h 479"/>
              <a:gd name="T6" fmla="*/ 2147483647 w 741"/>
              <a:gd name="T7" fmla="*/ 2147483647 h 479"/>
              <a:gd name="T8" fmla="*/ 2147483647 w 741"/>
              <a:gd name="T9" fmla="*/ 2147483647 h 479"/>
              <a:gd name="T10" fmla="*/ 2147483647 w 741"/>
              <a:gd name="T11" fmla="*/ 2147483647 h 479"/>
              <a:gd name="T12" fmla="*/ 2147483647 w 741"/>
              <a:gd name="T13" fmla="*/ 2147483647 h 479"/>
              <a:gd name="T14" fmla="*/ 2147483647 w 741"/>
              <a:gd name="T15" fmla="*/ 2147483647 h 479"/>
              <a:gd name="T16" fmla="*/ 2147483647 w 741"/>
              <a:gd name="T17" fmla="*/ 2147483647 h 479"/>
              <a:gd name="T18" fmla="*/ 2147483647 w 741"/>
              <a:gd name="T19" fmla="*/ 2147483647 h 479"/>
              <a:gd name="T20" fmla="*/ 2147483647 w 741"/>
              <a:gd name="T21" fmla="*/ 2147483647 h 479"/>
              <a:gd name="T22" fmla="*/ 2147483647 w 741"/>
              <a:gd name="T23" fmla="*/ 2147483647 h 479"/>
              <a:gd name="T24" fmla="*/ 2147483647 w 741"/>
              <a:gd name="T25" fmla="*/ 2147483647 h 479"/>
              <a:gd name="T26" fmla="*/ 2147483647 w 741"/>
              <a:gd name="T27" fmla="*/ 2147483647 h 479"/>
              <a:gd name="T28" fmla="*/ 2147483647 w 741"/>
              <a:gd name="T29" fmla="*/ 2147483647 h 479"/>
              <a:gd name="T30" fmla="*/ 2147483647 w 741"/>
              <a:gd name="T31" fmla="*/ 2147483647 h 479"/>
              <a:gd name="T32" fmla="*/ 2147483647 w 741"/>
              <a:gd name="T33" fmla="*/ 2147483647 h 479"/>
              <a:gd name="T34" fmla="*/ 2147483647 w 741"/>
              <a:gd name="T35" fmla="*/ 2147483647 h 479"/>
              <a:gd name="T36" fmla="*/ 2147483647 w 741"/>
              <a:gd name="T37" fmla="*/ 2147483647 h 479"/>
              <a:gd name="T38" fmla="*/ 2147483647 w 741"/>
              <a:gd name="T39" fmla="*/ 2147483647 h 479"/>
              <a:gd name="T40" fmla="*/ 2147483647 w 741"/>
              <a:gd name="T41" fmla="*/ 2147483647 h 479"/>
              <a:gd name="T42" fmla="*/ 2147483647 w 741"/>
              <a:gd name="T43" fmla="*/ 2147483647 h 479"/>
              <a:gd name="T44" fmla="*/ 2147483647 w 741"/>
              <a:gd name="T45" fmla="*/ 2147483647 h 479"/>
              <a:gd name="T46" fmla="*/ 2147483647 w 741"/>
              <a:gd name="T47" fmla="*/ 2147483647 h 479"/>
              <a:gd name="T48" fmla="*/ 2147483647 w 741"/>
              <a:gd name="T49" fmla="*/ 2147483647 h 479"/>
              <a:gd name="T50" fmla="*/ 2147483647 w 741"/>
              <a:gd name="T51" fmla="*/ 2147483647 h 479"/>
              <a:gd name="T52" fmla="*/ 2147483647 w 741"/>
              <a:gd name="T53" fmla="*/ 2147483647 h 479"/>
              <a:gd name="T54" fmla="*/ 2147483647 w 741"/>
              <a:gd name="T55" fmla="*/ 2147483647 h 479"/>
              <a:gd name="T56" fmla="*/ 2147483647 w 741"/>
              <a:gd name="T57" fmla="*/ 2147483647 h 47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41"/>
              <a:gd name="T88" fmla="*/ 0 h 479"/>
              <a:gd name="T89" fmla="*/ 741 w 741"/>
              <a:gd name="T90" fmla="*/ 479 h 47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41" h="479">
                <a:moveTo>
                  <a:pt x="0" y="0"/>
                </a:moveTo>
                <a:lnTo>
                  <a:pt x="0" y="0"/>
                </a:lnTo>
                <a:lnTo>
                  <a:pt x="3" y="1"/>
                </a:lnTo>
                <a:lnTo>
                  <a:pt x="8" y="7"/>
                </a:lnTo>
                <a:lnTo>
                  <a:pt x="15" y="12"/>
                </a:lnTo>
                <a:lnTo>
                  <a:pt x="28" y="21"/>
                </a:lnTo>
                <a:lnTo>
                  <a:pt x="45" y="35"/>
                </a:lnTo>
                <a:lnTo>
                  <a:pt x="68" y="52"/>
                </a:lnTo>
                <a:lnTo>
                  <a:pt x="98" y="73"/>
                </a:lnTo>
                <a:lnTo>
                  <a:pt x="133" y="99"/>
                </a:lnTo>
                <a:lnTo>
                  <a:pt x="173" y="127"/>
                </a:lnTo>
                <a:lnTo>
                  <a:pt x="215" y="159"/>
                </a:lnTo>
                <a:lnTo>
                  <a:pt x="261" y="192"/>
                </a:lnTo>
                <a:lnTo>
                  <a:pt x="308" y="224"/>
                </a:lnTo>
                <a:lnTo>
                  <a:pt x="355" y="257"/>
                </a:lnTo>
                <a:lnTo>
                  <a:pt x="403" y="289"/>
                </a:lnTo>
                <a:lnTo>
                  <a:pt x="462" y="325"/>
                </a:lnTo>
                <a:lnTo>
                  <a:pt x="518" y="360"/>
                </a:lnTo>
                <a:lnTo>
                  <a:pt x="571" y="388"/>
                </a:lnTo>
                <a:lnTo>
                  <a:pt x="616" y="415"/>
                </a:lnTo>
                <a:lnTo>
                  <a:pt x="656" y="436"/>
                </a:lnTo>
                <a:lnTo>
                  <a:pt x="688" y="451"/>
                </a:lnTo>
                <a:lnTo>
                  <a:pt x="711" y="464"/>
                </a:lnTo>
                <a:lnTo>
                  <a:pt x="725" y="471"/>
                </a:lnTo>
                <a:lnTo>
                  <a:pt x="735" y="476"/>
                </a:lnTo>
                <a:lnTo>
                  <a:pt x="739" y="478"/>
                </a:lnTo>
                <a:lnTo>
                  <a:pt x="741" y="47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6" name="Freeform 198"/>
          <p:cNvSpPr>
            <a:spLocks/>
          </p:cNvSpPr>
          <p:nvPr/>
        </p:nvSpPr>
        <p:spPr bwMode="auto">
          <a:xfrm>
            <a:off x="3259138" y="3040063"/>
            <a:ext cx="104775" cy="71437"/>
          </a:xfrm>
          <a:custGeom>
            <a:avLst/>
            <a:gdLst>
              <a:gd name="T0" fmla="*/ 2147483647 w 55"/>
              <a:gd name="T1" fmla="*/ 0 h 38"/>
              <a:gd name="T2" fmla="*/ 2147483647 w 55"/>
              <a:gd name="T3" fmla="*/ 2147483647 h 38"/>
              <a:gd name="T4" fmla="*/ 0 w 55"/>
              <a:gd name="T5" fmla="*/ 2147483647 h 38"/>
              <a:gd name="T6" fmla="*/ 0 60000 65536"/>
              <a:gd name="T7" fmla="*/ 0 60000 65536"/>
              <a:gd name="T8" fmla="*/ 0 60000 65536"/>
              <a:gd name="T9" fmla="*/ 0 w 55"/>
              <a:gd name="T10" fmla="*/ 0 h 38"/>
              <a:gd name="T11" fmla="*/ 55 w 55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38">
                <a:moveTo>
                  <a:pt x="13" y="0"/>
                </a:moveTo>
                <a:lnTo>
                  <a:pt x="55" y="38"/>
                </a:lnTo>
                <a:lnTo>
                  <a:pt x="0" y="2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7" name="Freeform 199"/>
          <p:cNvSpPr>
            <a:spLocks/>
          </p:cNvSpPr>
          <p:nvPr/>
        </p:nvSpPr>
        <p:spPr bwMode="auto">
          <a:xfrm>
            <a:off x="3600450" y="3219450"/>
            <a:ext cx="230188" cy="160338"/>
          </a:xfrm>
          <a:custGeom>
            <a:avLst/>
            <a:gdLst>
              <a:gd name="T0" fmla="*/ 0 w 122"/>
              <a:gd name="T1" fmla="*/ 0 h 84"/>
              <a:gd name="T2" fmla="*/ 0 w 122"/>
              <a:gd name="T3" fmla="*/ 0 h 84"/>
              <a:gd name="T4" fmla="*/ 0 w 122"/>
              <a:gd name="T5" fmla="*/ 0 h 84"/>
              <a:gd name="T6" fmla="*/ 0 w 122"/>
              <a:gd name="T7" fmla="*/ 0 h 84"/>
              <a:gd name="T8" fmla="*/ 2147483647 w 122"/>
              <a:gd name="T9" fmla="*/ 2147483647 h 84"/>
              <a:gd name="T10" fmla="*/ 2147483647 w 122"/>
              <a:gd name="T11" fmla="*/ 2147483647 h 84"/>
              <a:gd name="T12" fmla="*/ 2147483647 w 122"/>
              <a:gd name="T13" fmla="*/ 2147483647 h 84"/>
              <a:gd name="T14" fmla="*/ 2147483647 w 122"/>
              <a:gd name="T15" fmla="*/ 2147483647 h 84"/>
              <a:gd name="T16" fmla="*/ 2147483647 w 122"/>
              <a:gd name="T17" fmla="*/ 2147483647 h 84"/>
              <a:gd name="T18" fmla="*/ 2147483647 w 122"/>
              <a:gd name="T19" fmla="*/ 2147483647 h 84"/>
              <a:gd name="T20" fmla="*/ 2147483647 w 122"/>
              <a:gd name="T21" fmla="*/ 2147483647 h 84"/>
              <a:gd name="T22" fmla="*/ 2147483647 w 122"/>
              <a:gd name="T23" fmla="*/ 2147483647 h 84"/>
              <a:gd name="T24" fmla="*/ 2147483647 w 122"/>
              <a:gd name="T25" fmla="*/ 2147483647 h 84"/>
              <a:gd name="T26" fmla="*/ 2147483647 w 122"/>
              <a:gd name="T27" fmla="*/ 2147483647 h 84"/>
              <a:gd name="T28" fmla="*/ 2147483647 w 122"/>
              <a:gd name="T29" fmla="*/ 2147483647 h 84"/>
              <a:gd name="T30" fmla="*/ 2147483647 w 122"/>
              <a:gd name="T31" fmla="*/ 2147483647 h 84"/>
              <a:gd name="T32" fmla="*/ 2147483647 w 122"/>
              <a:gd name="T33" fmla="*/ 2147483647 h 84"/>
              <a:gd name="T34" fmla="*/ 2147483647 w 122"/>
              <a:gd name="T35" fmla="*/ 2147483647 h 84"/>
              <a:gd name="T36" fmla="*/ 2147483647 w 122"/>
              <a:gd name="T37" fmla="*/ 2147483647 h 84"/>
              <a:gd name="T38" fmla="*/ 2147483647 w 122"/>
              <a:gd name="T39" fmla="*/ 2147483647 h 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2"/>
              <a:gd name="T61" fmla="*/ 0 h 84"/>
              <a:gd name="T62" fmla="*/ 122 w 122"/>
              <a:gd name="T63" fmla="*/ 84 h 8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2" h="84">
                <a:moveTo>
                  <a:pt x="0" y="0"/>
                </a:moveTo>
                <a:lnTo>
                  <a:pt x="0" y="0"/>
                </a:lnTo>
                <a:lnTo>
                  <a:pt x="2" y="1"/>
                </a:lnTo>
                <a:lnTo>
                  <a:pt x="3" y="1"/>
                </a:lnTo>
                <a:lnTo>
                  <a:pt x="9" y="5"/>
                </a:lnTo>
                <a:lnTo>
                  <a:pt x="14" y="7"/>
                </a:lnTo>
                <a:lnTo>
                  <a:pt x="26" y="14"/>
                </a:lnTo>
                <a:lnTo>
                  <a:pt x="42" y="22"/>
                </a:lnTo>
                <a:lnTo>
                  <a:pt x="59" y="33"/>
                </a:lnTo>
                <a:lnTo>
                  <a:pt x="75" y="43"/>
                </a:lnTo>
                <a:lnTo>
                  <a:pt x="93" y="56"/>
                </a:lnTo>
                <a:lnTo>
                  <a:pt x="107" y="68"/>
                </a:lnTo>
                <a:lnTo>
                  <a:pt x="115" y="77"/>
                </a:lnTo>
                <a:lnTo>
                  <a:pt x="119" y="80"/>
                </a:lnTo>
                <a:lnTo>
                  <a:pt x="121" y="82"/>
                </a:lnTo>
                <a:lnTo>
                  <a:pt x="122" y="8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8" name="Freeform 200"/>
          <p:cNvSpPr>
            <a:spLocks/>
          </p:cNvSpPr>
          <p:nvPr/>
        </p:nvSpPr>
        <p:spPr bwMode="auto">
          <a:xfrm>
            <a:off x="3738563" y="3282950"/>
            <a:ext cx="92075" cy="96838"/>
          </a:xfrm>
          <a:custGeom>
            <a:avLst/>
            <a:gdLst>
              <a:gd name="T0" fmla="*/ 2147483647 w 49"/>
              <a:gd name="T1" fmla="*/ 0 h 51"/>
              <a:gd name="T2" fmla="*/ 2147483647 w 49"/>
              <a:gd name="T3" fmla="*/ 2147483647 h 51"/>
              <a:gd name="T4" fmla="*/ 0 w 49"/>
              <a:gd name="T5" fmla="*/ 2147483647 h 51"/>
              <a:gd name="T6" fmla="*/ 0 60000 65536"/>
              <a:gd name="T7" fmla="*/ 0 60000 65536"/>
              <a:gd name="T8" fmla="*/ 0 60000 65536"/>
              <a:gd name="T9" fmla="*/ 0 w 49"/>
              <a:gd name="T10" fmla="*/ 0 h 51"/>
              <a:gd name="T11" fmla="*/ 49 w 49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51">
                <a:moveTo>
                  <a:pt x="20" y="0"/>
                </a:moveTo>
                <a:lnTo>
                  <a:pt x="49" y="51"/>
                </a:lnTo>
                <a:lnTo>
                  <a:pt x="0" y="2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9" name="Freeform 201"/>
          <p:cNvSpPr>
            <a:spLocks/>
          </p:cNvSpPr>
          <p:nvPr/>
        </p:nvSpPr>
        <p:spPr bwMode="auto">
          <a:xfrm>
            <a:off x="6662738" y="2265363"/>
            <a:ext cx="1981200" cy="2840037"/>
          </a:xfrm>
          <a:custGeom>
            <a:avLst/>
            <a:gdLst>
              <a:gd name="T0" fmla="*/ 0 w 1044"/>
              <a:gd name="T1" fmla="*/ 2147483647 h 1496"/>
              <a:gd name="T2" fmla="*/ 0 w 1044"/>
              <a:gd name="T3" fmla="*/ 2147483647 h 1496"/>
              <a:gd name="T4" fmla="*/ 0 w 1044"/>
              <a:gd name="T5" fmla="*/ 2147483647 h 1496"/>
              <a:gd name="T6" fmla="*/ 2147483647 w 1044"/>
              <a:gd name="T7" fmla="*/ 2147483647 h 1496"/>
              <a:gd name="T8" fmla="*/ 2147483647 w 1044"/>
              <a:gd name="T9" fmla="*/ 2147483647 h 1496"/>
              <a:gd name="T10" fmla="*/ 2147483647 w 1044"/>
              <a:gd name="T11" fmla="*/ 2147483647 h 1496"/>
              <a:gd name="T12" fmla="*/ 2147483647 w 1044"/>
              <a:gd name="T13" fmla="*/ 2147483647 h 1496"/>
              <a:gd name="T14" fmla="*/ 2147483647 w 1044"/>
              <a:gd name="T15" fmla="*/ 2147483647 h 1496"/>
              <a:gd name="T16" fmla="*/ 2147483647 w 1044"/>
              <a:gd name="T17" fmla="*/ 2147483647 h 1496"/>
              <a:gd name="T18" fmla="*/ 2147483647 w 1044"/>
              <a:gd name="T19" fmla="*/ 2147483647 h 1496"/>
              <a:gd name="T20" fmla="*/ 2147483647 w 1044"/>
              <a:gd name="T21" fmla="*/ 2147483647 h 1496"/>
              <a:gd name="T22" fmla="*/ 2147483647 w 1044"/>
              <a:gd name="T23" fmla="*/ 2147483647 h 1496"/>
              <a:gd name="T24" fmla="*/ 2147483647 w 1044"/>
              <a:gd name="T25" fmla="*/ 2147483647 h 1496"/>
              <a:gd name="T26" fmla="*/ 2147483647 w 1044"/>
              <a:gd name="T27" fmla="*/ 2147483647 h 1496"/>
              <a:gd name="T28" fmla="*/ 2147483647 w 1044"/>
              <a:gd name="T29" fmla="*/ 2147483647 h 1496"/>
              <a:gd name="T30" fmla="*/ 2147483647 w 1044"/>
              <a:gd name="T31" fmla="*/ 2147483647 h 1496"/>
              <a:gd name="T32" fmla="*/ 2147483647 w 1044"/>
              <a:gd name="T33" fmla="*/ 2147483647 h 1496"/>
              <a:gd name="T34" fmla="*/ 2147483647 w 1044"/>
              <a:gd name="T35" fmla="*/ 2147483647 h 1496"/>
              <a:gd name="T36" fmla="*/ 2147483647 w 1044"/>
              <a:gd name="T37" fmla="*/ 2147483647 h 1496"/>
              <a:gd name="T38" fmla="*/ 2147483647 w 1044"/>
              <a:gd name="T39" fmla="*/ 2147483647 h 1496"/>
              <a:gd name="T40" fmla="*/ 2147483647 w 1044"/>
              <a:gd name="T41" fmla="*/ 2147483647 h 1496"/>
              <a:gd name="T42" fmla="*/ 2147483647 w 1044"/>
              <a:gd name="T43" fmla="*/ 2147483647 h 1496"/>
              <a:gd name="T44" fmla="*/ 2147483647 w 1044"/>
              <a:gd name="T45" fmla="*/ 2147483647 h 1496"/>
              <a:gd name="T46" fmla="*/ 2147483647 w 1044"/>
              <a:gd name="T47" fmla="*/ 2147483647 h 1496"/>
              <a:gd name="T48" fmla="*/ 2147483647 w 1044"/>
              <a:gd name="T49" fmla="*/ 2147483647 h 1496"/>
              <a:gd name="T50" fmla="*/ 2147483647 w 1044"/>
              <a:gd name="T51" fmla="*/ 2147483647 h 1496"/>
              <a:gd name="T52" fmla="*/ 2147483647 w 1044"/>
              <a:gd name="T53" fmla="*/ 2147483647 h 1496"/>
              <a:gd name="T54" fmla="*/ 2147483647 w 1044"/>
              <a:gd name="T55" fmla="*/ 2147483647 h 1496"/>
              <a:gd name="T56" fmla="*/ 2147483647 w 1044"/>
              <a:gd name="T57" fmla="*/ 2147483647 h 1496"/>
              <a:gd name="T58" fmla="*/ 2147483647 w 1044"/>
              <a:gd name="T59" fmla="*/ 2147483647 h 1496"/>
              <a:gd name="T60" fmla="*/ 2147483647 w 1044"/>
              <a:gd name="T61" fmla="*/ 2147483647 h 1496"/>
              <a:gd name="T62" fmla="*/ 2147483647 w 1044"/>
              <a:gd name="T63" fmla="*/ 2147483647 h 1496"/>
              <a:gd name="T64" fmla="*/ 2147483647 w 1044"/>
              <a:gd name="T65" fmla="*/ 2147483647 h 1496"/>
              <a:gd name="T66" fmla="*/ 2147483647 w 1044"/>
              <a:gd name="T67" fmla="*/ 2147483647 h 1496"/>
              <a:gd name="T68" fmla="*/ 2147483647 w 1044"/>
              <a:gd name="T69" fmla="*/ 2147483647 h 1496"/>
              <a:gd name="T70" fmla="*/ 2147483647 w 1044"/>
              <a:gd name="T71" fmla="*/ 2147483647 h 1496"/>
              <a:gd name="T72" fmla="*/ 2147483647 w 1044"/>
              <a:gd name="T73" fmla="*/ 2147483647 h 1496"/>
              <a:gd name="T74" fmla="*/ 2147483647 w 1044"/>
              <a:gd name="T75" fmla="*/ 2147483647 h 1496"/>
              <a:gd name="T76" fmla="*/ 2147483647 w 1044"/>
              <a:gd name="T77" fmla="*/ 2147483647 h 1496"/>
              <a:gd name="T78" fmla="*/ 2147483647 w 1044"/>
              <a:gd name="T79" fmla="*/ 2147483647 h 1496"/>
              <a:gd name="T80" fmla="*/ 2147483647 w 1044"/>
              <a:gd name="T81" fmla="*/ 0 h 1496"/>
              <a:gd name="T82" fmla="*/ 2147483647 w 1044"/>
              <a:gd name="T83" fmla="*/ 0 h 149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44"/>
              <a:gd name="T127" fmla="*/ 0 h 1496"/>
              <a:gd name="T128" fmla="*/ 1044 w 1044"/>
              <a:gd name="T129" fmla="*/ 1496 h 149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44" h="1496">
                <a:moveTo>
                  <a:pt x="0" y="1496"/>
                </a:moveTo>
                <a:lnTo>
                  <a:pt x="0" y="1496"/>
                </a:lnTo>
                <a:lnTo>
                  <a:pt x="3" y="1492"/>
                </a:lnTo>
                <a:lnTo>
                  <a:pt x="7" y="1489"/>
                </a:lnTo>
                <a:lnTo>
                  <a:pt x="16" y="1480"/>
                </a:lnTo>
                <a:lnTo>
                  <a:pt x="28" y="1469"/>
                </a:lnTo>
                <a:lnTo>
                  <a:pt x="44" y="1454"/>
                </a:lnTo>
                <a:lnTo>
                  <a:pt x="65" y="1432"/>
                </a:lnTo>
                <a:lnTo>
                  <a:pt x="89" y="1410"/>
                </a:lnTo>
                <a:lnTo>
                  <a:pt x="119" y="1380"/>
                </a:lnTo>
                <a:lnTo>
                  <a:pt x="152" y="1347"/>
                </a:lnTo>
                <a:lnTo>
                  <a:pt x="191" y="1305"/>
                </a:lnTo>
                <a:lnTo>
                  <a:pt x="233" y="1259"/>
                </a:lnTo>
                <a:lnTo>
                  <a:pt x="278" y="1205"/>
                </a:lnTo>
                <a:lnTo>
                  <a:pt x="327" y="1142"/>
                </a:lnTo>
                <a:lnTo>
                  <a:pt x="382" y="1072"/>
                </a:lnTo>
                <a:lnTo>
                  <a:pt x="438" y="993"/>
                </a:lnTo>
                <a:lnTo>
                  <a:pt x="482" y="928"/>
                </a:lnTo>
                <a:lnTo>
                  <a:pt x="527" y="860"/>
                </a:lnTo>
                <a:lnTo>
                  <a:pt x="573" y="788"/>
                </a:lnTo>
                <a:lnTo>
                  <a:pt x="620" y="714"/>
                </a:lnTo>
                <a:lnTo>
                  <a:pt x="665" y="641"/>
                </a:lnTo>
                <a:lnTo>
                  <a:pt x="711" y="566"/>
                </a:lnTo>
                <a:lnTo>
                  <a:pt x="755" y="494"/>
                </a:lnTo>
                <a:lnTo>
                  <a:pt x="797" y="422"/>
                </a:lnTo>
                <a:lnTo>
                  <a:pt x="835" y="355"/>
                </a:lnTo>
                <a:lnTo>
                  <a:pt x="872" y="292"/>
                </a:lnTo>
                <a:lnTo>
                  <a:pt x="905" y="236"/>
                </a:lnTo>
                <a:lnTo>
                  <a:pt x="935" y="186"/>
                </a:lnTo>
                <a:lnTo>
                  <a:pt x="960" y="143"/>
                </a:lnTo>
                <a:lnTo>
                  <a:pt x="981" y="108"/>
                </a:lnTo>
                <a:lnTo>
                  <a:pt x="998" y="79"/>
                </a:lnTo>
                <a:lnTo>
                  <a:pt x="1010" y="56"/>
                </a:lnTo>
                <a:lnTo>
                  <a:pt x="1021" y="37"/>
                </a:lnTo>
                <a:lnTo>
                  <a:pt x="1030" y="23"/>
                </a:lnTo>
                <a:lnTo>
                  <a:pt x="1035" y="14"/>
                </a:lnTo>
                <a:lnTo>
                  <a:pt x="1038" y="7"/>
                </a:lnTo>
                <a:lnTo>
                  <a:pt x="1042" y="3"/>
                </a:lnTo>
                <a:lnTo>
                  <a:pt x="1042" y="2"/>
                </a:lnTo>
                <a:lnTo>
                  <a:pt x="1044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0" name="Freeform 202"/>
          <p:cNvSpPr>
            <a:spLocks/>
          </p:cNvSpPr>
          <p:nvPr/>
        </p:nvSpPr>
        <p:spPr bwMode="auto">
          <a:xfrm>
            <a:off x="8566150" y="2265363"/>
            <a:ext cx="77788" cy="106362"/>
          </a:xfrm>
          <a:custGeom>
            <a:avLst/>
            <a:gdLst>
              <a:gd name="T0" fmla="*/ 0 w 41"/>
              <a:gd name="T1" fmla="*/ 2147483647 h 56"/>
              <a:gd name="T2" fmla="*/ 2147483647 w 41"/>
              <a:gd name="T3" fmla="*/ 0 h 56"/>
              <a:gd name="T4" fmla="*/ 2147483647 w 41"/>
              <a:gd name="T5" fmla="*/ 2147483647 h 56"/>
              <a:gd name="T6" fmla="*/ 0 60000 65536"/>
              <a:gd name="T7" fmla="*/ 0 60000 65536"/>
              <a:gd name="T8" fmla="*/ 0 60000 65536"/>
              <a:gd name="T9" fmla="*/ 0 w 41"/>
              <a:gd name="T10" fmla="*/ 0 h 56"/>
              <a:gd name="T11" fmla="*/ 41 w 41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" h="56">
                <a:moveTo>
                  <a:pt x="0" y="42"/>
                </a:moveTo>
                <a:lnTo>
                  <a:pt x="41" y="0"/>
                </a:lnTo>
                <a:lnTo>
                  <a:pt x="23" y="5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1" name="Freeform 203"/>
          <p:cNvSpPr>
            <a:spLocks/>
          </p:cNvSpPr>
          <p:nvPr/>
        </p:nvSpPr>
        <p:spPr bwMode="auto">
          <a:xfrm>
            <a:off x="6648450" y="2274888"/>
            <a:ext cx="1898650" cy="1622425"/>
          </a:xfrm>
          <a:custGeom>
            <a:avLst/>
            <a:gdLst>
              <a:gd name="T0" fmla="*/ 0 w 1000"/>
              <a:gd name="T1" fmla="*/ 2147483647 h 855"/>
              <a:gd name="T2" fmla="*/ 2147483647 w 1000"/>
              <a:gd name="T3" fmla="*/ 2147483647 h 855"/>
              <a:gd name="T4" fmla="*/ 2147483647 w 1000"/>
              <a:gd name="T5" fmla="*/ 2147483647 h 855"/>
              <a:gd name="T6" fmla="*/ 2147483647 w 1000"/>
              <a:gd name="T7" fmla="*/ 2147483647 h 855"/>
              <a:gd name="T8" fmla="*/ 2147483647 w 1000"/>
              <a:gd name="T9" fmla="*/ 2147483647 h 855"/>
              <a:gd name="T10" fmla="*/ 2147483647 w 1000"/>
              <a:gd name="T11" fmla="*/ 2147483647 h 855"/>
              <a:gd name="T12" fmla="*/ 2147483647 w 1000"/>
              <a:gd name="T13" fmla="*/ 2147483647 h 855"/>
              <a:gd name="T14" fmla="*/ 2147483647 w 1000"/>
              <a:gd name="T15" fmla="*/ 2147483647 h 855"/>
              <a:gd name="T16" fmla="*/ 2147483647 w 1000"/>
              <a:gd name="T17" fmla="*/ 2147483647 h 855"/>
              <a:gd name="T18" fmla="*/ 2147483647 w 1000"/>
              <a:gd name="T19" fmla="*/ 2147483647 h 855"/>
              <a:gd name="T20" fmla="*/ 2147483647 w 1000"/>
              <a:gd name="T21" fmla="*/ 2147483647 h 855"/>
              <a:gd name="T22" fmla="*/ 2147483647 w 1000"/>
              <a:gd name="T23" fmla="*/ 2147483647 h 855"/>
              <a:gd name="T24" fmla="*/ 2147483647 w 1000"/>
              <a:gd name="T25" fmla="*/ 2147483647 h 855"/>
              <a:gd name="T26" fmla="*/ 2147483647 w 1000"/>
              <a:gd name="T27" fmla="*/ 2147483647 h 855"/>
              <a:gd name="T28" fmla="*/ 2147483647 w 1000"/>
              <a:gd name="T29" fmla="*/ 2147483647 h 855"/>
              <a:gd name="T30" fmla="*/ 2147483647 w 1000"/>
              <a:gd name="T31" fmla="*/ 2147483647 h 855"/>
              <a:gd name="T32" fmla="*/ 2147483647 w 1000"/>
              <a:gd name="T33" fmla="*/ 2147483647 h 855"/>
              <a:gd name="T34" fmla="*/ 2147483647 w 1000"/>
              <a:gd name="T35" fmla="*/ 2147483647 h 855"/>
              <a:gd name="T36" fmla="*/ 2147483647 w 1000"/>
              <a:gd name="T37" fmla="*/ 2147483647 h 855"/>
              <a:gd name="T38" fmla="*/ 2147483647 w 1000"/>
              <a:gd name="T39" fmla="*/ 2147483647 h 855"/>
              <a:gd name="T40" fmla="*/ 2147483647 w 1000"/>
              <a:gd name="T41" fmla="*/ 2147483647 h 855"/>
              <a:gd name="T42" fmla="*/ 2147483647 w 1000"/>
              <a:gd name="T43" fmla="*/ 2147483647 h 855"/>
              <a:gd name="T44" fmla="*/ 2147483647 w 1000"/>
              <a:gd name="T45" fmla="*/ 2147483647 h 855"/>
              <a:gd name="T46" fmla="*/ 2147483647 w 1000"/>
              <a:gd name="T47" fmla="*/ 2147483647 h 855"/>
              <a:gd name="T48" fmla="*/ 2147483647 w 1000"/>
              <a:gd name="T49" fmla="*/ 2147483647 h 855"/>
              <a:gd name="T50" fmla="*/ 2147483647 w 1000"/>
              <a:gd name="T51" fmla="*/ 2147483647 h 855"/>
              <a:gd name="T52" fmla="*/ 2147483647 w 1000"/>
              <a:gd name="T53" fmla="*/ 2147483647 h 855"/>
              <a:gd name="T54" fmla="*/ 2147483647 w 1000"/>
              <a:gd name="T55" fmla="*/ 2147483647 h 855"/>
              <a:gd name="T56" fmla="*/ 2147483647 w 1000"/>
              <a:gd name="T57" fmla="*/ 2147483647 h 855"/>
              <a:gd name="T58" fmla="*/ 2147483647 w 1000"/>
              <a:gd name="T59" fmla="*/ 2147483647 h 855"/>
              <a:gd name="T60" fmla="*/ 2147483647 w 1000"/>
              <a:gd name="T61" fmla="*/ 2147483647 h 855"/>
              <a:gd name="T62" fmla="*/ 2147483647 w 1000"/>
              <a:gd name="T63" fmla="*/ 2147483647 h 855"/>
              <a:gd name="T64" fmla="*/ 2147483647 w 1000"/>
              <a:gd name="T65" fmla="*/ 2147483647 h 855"/>
              <a:gd name="T66" fmla="*/ 2147483647 w 1000"/>
              <a:gd name="T67" fmla="*/ 2147483647 h 855"/>
              <a:gd name="T68" fmla="*/ 2147483647 w 1000"/>
              <a:gd name="T69" fmla="*/ 2147483647 h 855"/>
              <a:gd name="T70" fmla="*/ 2147483647 w 1000"/>
              <a:gd name="T71" fmla="*/ 2147483647 h 855"/>
              <a:gd name="T72" fmla="*/ 2147483647 w 1000"/>
              <a:gd name="T73" fmla="*/ 0 h 855"/>
              <a:gd name="T74" fmla="*/ 2147483647 w 1000"/>
              <a:gd name="T75" fmla="*/ 0 h 85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00"/>
              <a:gd name="T115" fmla="*/ 0 h 855"/>
              <a:gd name="T116" fmla="*/ 1000 w 1000"/>
              <a:gd name="T117" fmla="*/ 855 h 85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00" h="855">
                <a:moveTo>
                  <a:pt x="0" y="855"/>
                </a:moveTo>
                <a:lnTo>
                  <a:pt x="2" y="855"/>
                </a:lnTo>
                <a:lnTo>
                  <a:pt x="3" y="853"/>
                </a:lnTo>
                <a:lnTo>
                  <a:pt x="9" y="851"/>
                </a:lnTo>
                <a:lnTo>
                  <a:pt x="21" y="846"/>
                </a:lnTo>
                <a:lnTo>
                  <a:pt x="38" y="839"/>
                </a:lnTo>
                <a:lnTo>
                  <a:pt x="51" y="834"/>
                </a:lnTo>
                <a:lnTo>
                  <a:pt x="66" y="827"/>
                </a:lnTo>
                <a:lnTo>
                  <a:pt x="84" y="818"/>
                </a:lnTo>
                <a:lnTo>
                  <a:pt x="107" y="806"/>
                </a:lnTo>
                <a:lnTo>
                  <a:pt x="131" y="792"/>
                </a:lnTo>
                <a:lnTo>
                  <a:pt x="159" y="772"/>
                </a:lnTo>
                <a:lnTo>
                  <a:pt x="193" y="750"/>
                </a:lnTo>
                <a:lnTo>
                  <a:pt x="229" y="722"/>
                </a:lnTo>
                <a:lnTo>
                  <a:pt x="273" y="688"/>
                </a:lnTo>
                <a:lnTo>
                  <a:pt x="320" y="648"/>
                </a:lnTo>
                <a:lnTo>
                  <a:pt x="368" y="608"/>
                </a:lnTo>
                <a:lnTo>
                  <a:pt x="418" y="562"/>
                </a:lnTo>
                <a:lnTo>
                  <a:pt x="471" y="513"/>
                </a:lnTo>
                <a:lnTo>
                  <a:pt x="527" y="461"/>
                </a:lnTo>
                <a:lnTo>
                  <a:pt x="581" y="408"/>
                </a:lnTo>
                <a:lnTo>
                  <a:pt x="637" y="356"/>
                </a:lnTo>
                <a:lnTo>
                  <a:pt x="692" y="303"/>
                </a:lnTo>
                <a:lnTo>
                  <a:pt x="742" y="254"/>
                </a:lnTo>
                <a:lnTo>
                  <a:pt x="790" y="207"/>
                </a:lnTo>
                <a:lnTo>
                  <a:pt x="834" y="165"/>
                </a:lnTo>
                <a:lnTo>
                  <a:pt x="872" y="126"/>
                </a:lnTo>
                <a:lnTo>
                  <a:pt x="904" y="95"/>
                </a:lnTo>
                <a:lnTo>
                  <a:pt x="930" y="70"/>
                </a:lnTo>
                <a:lnTo>
                  <a:pt x="951" y="49"/>
                </a:lnTo>
                <a:lnTo>
                  <a:pt x="967" y="33"/>
                </a:lnTo>
                <a:lnTo>
                  <a:pt x="979" y="21"/>
                </a:lnTo>
                <a:lnTo>
                  <a:pt x="988" y="12"/>
                </a:lnTo>
                <a:lnTo>
                  <a:pt x="993" y="7"/>
                </a:lnTo>
                <a:lnTo>
                  <a:pt x="996" y="4"/>
                </a:lnTo>
                <a:lnTo>
                  <a:pt x="998" y="2"/>
                </a:lnTo>
                <a:lnTo>
                  <a:pt x="100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2" name="Freeform 204"/>
          <p:cNvSpPr>
            <a:spLocks/>
          </p:cNvSpPr>
          <p:nvPr/>
        </p:nvSpPr>
        <p:spPr bwMode="auto">
          <a:xfrm>
            <a:off x="8455025" y="2274888"/>
            <a:ext cx="92075" cy="92075"/>
          </a:xfrm>
          <a:custGeom>
            <a:avLst/>
            <a:gdLst>
              <a:gd name="T0" fmla="*/ 0 w 49"/>
              <a:gd name="T1" fmla="*/ 2147483647 h 49"/>
              <a:gd name="T2" fmla="*/ 2147483647 w 49"/>
              <a:gd name="T3" fmla="*/ 0 h 49"/>
              <a:gd name="T4" fmla="*/ 2147483647 w 49"/>
              <a:gd name="T5" fmla="*/ 2147483647 h 49"/>
              <a:gd name="T6" fmla="*/ 0 60000 65536"/>
              <a:gd name="T7" fmla="*/ 0 60000 65536"/>
              <a:gd name="T8" fmla="*/ 0 60000 65536"/>
              <a:gd name="T9" fmla="*/ 0 w 49"/>
              <a:gd name="T10" fmla="*/ 0 h 49"/>
              <a:gd name="T11" fmla="*/ 49 w 49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49">
                <a:moveTo>
                  <a:pt x="0" y="30"/>
                </a:moveTo>
                <a:lnTo>
                  <a:pt x="49" y="0"/>
                </a:lnTo>
                <a:lnTo>
                  <a:pt x="19" y="4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3" name="Freeform 205"/>
          <p:cNvSpPr>
            <a:spLocks/>
          </p:cNvSpPr>
          <p:nvPr/>
        </p:nvSpPr>
        <p:spPr bwMode="auto">
          <a:xfrm>
            <a:off x="2974975" y="5380038"/>
            <a:ext cx="519113" cy="328612"/>
          </a:xfrm>
          <a:custGeom>
            <a:avLst/>
            <a:gdLst>
              <a:gd name="T0" fmla="*/ 0 w 273"/>
              <a:gd name="T1" fmla="*/ 0 h 173"/>
              <a:gd name="T2" fmla="*/ 0 w 273"/>
              <a:gd name="T3" fmla="*/ 0 h 173"/>
              <a:gd name="T4" fmla="*/ 0 w 273"/>
              <a:gd name="T5" fmla="*/ 0 h 173"/>
              <a:gd name="T6" fmla="*/ 0 w 273"/>
              <a:gd name="T7" fmla="*/ 0 h 173"/>
              <a:gd name="T8" fmla="*/ 2147483647 w 273"/>
              <a:gd name="T9" fmla="*/ 2147483647 h 173"/>
              <a:gd name="T10" fmla="*/ 2147483647 w 273"/>
              <a:gd name="T11" fmla="*/ 2147483647 h 173"/>
              <a:gd name="T12" fmla="*/ 2147483647 w 273"/>
              <a:gd name="T13" fmla="*/ 2147483647 h 173"/>
              <a:gd name="T14" fmla="*/ 2147483647 w 273"/>
              <a:gd name="T15" fmla="*/ 2147483647 h 173"/>
              <a:gd name="T16" fmla="*/ 2147483647 w 273"/>
              <a:gd name="T17" fmla="*/ 2147483647 h 173"/>
              <a:gd name="T18" fmla="*/ 2147483647 w 273"/>
              <a:gd name="T19" fmla="*/ 2147483647 h 173"/>
              <a:gd name="T20" fmla="*/ 2147483647 w 273"/>
              <a:gd name="T21" fmla="*/ 2147483647 h 173"/>
              <a:gd name="T22" fmla="*/ 2147483647 w 273"/>
              <a:gd name="T23" fmla="*/ 2147483647 h 173"/>
              <a:gd name="T24" fmla="*/ 2147483647 w 273"/>
              <a:gd name="T25" fmla="*/ 2147483647 h 173"/>
              <a:gd name="T26" fmla="*/ 2147483647 w 273"/>
              <a:gd name="T27" fmla="*/ 2147483647 h 173"/>
              <a:gd name="T28" fmla="*/ 2147483647 w 273"/>
              <a:gd name="T29" fmla="*/ 2147483647 h 173"/>
              <a:gd name="T30" fmla="*/ 2147483647 w 273"/>
              <a:gd name="T31" fmla="*/ 2147483647 h 173"/>
              <a:gd name="T32" fmla="*/ 2147483647 w 273"/>
              <a:gd name="T33" fmla="*/ 2147483647 h 173"/>
              <a:gd name="T34" fmla="*/ 2147483647 w 273"/>
              <a:gd name="T35" fmla="*/ 2147483647 h 173"/>
              <a:gd name="T36" fmla="*/ 2147483647 w 273"/>
              <a:gd name="T37" fmla="*/ 2147483647 h 173"/>
              <a:gd name="T38" fmla="*/ 2147483647 w 273"/>
              <a:gd name="T39" fmla="*/ 2147483647 h 173"/>
              <a:gd name="T40" fmla="*/ 2147483647 w 273"/>
              <a:gd name="T41" fmla="*/ 2147483647 h 173"/>
              <a:gd name="T42" fmla="*/ 2147483647 w 273"/>
              <a:gd name="T43" fmla="*/ 2147483647 h 173"/>
              <a:gd name="T44" fmla="*/ 2147483647 w 273"/>
              <a:gd name="T45" fmla="*/ 2147483647 h 173"/>
              <a:gd name="T46" fmla="*/ 2147483647 w 273"/>
              <a:gd name="T47" fmla="*/ 2147483647 h 173"/>
              <a:gd name="T48" fmla="*/ 2147483647 w 273"/>
              <a:gd name="T49" fmla="*/ 2147483647 h 173"/>
              <a:gd name="T50" fmla="*/ 2147483647 w 273"/>
              <a:gd name="T51" fmla="*/ 2147483647 h 173"/>
              <a:gd name="T52" fmla="*/ 2147483647 w 273"/>
              <a:gd name="T53" fmla="*/ 2147483647 h 17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73"/>
              <a:gd name="T82" fmla="*/ 0 h 173"/>
              <a:gd name="T83" fmla="*/ 273 w 273"/>
              <a:gd name="T84" fmla="*/ 173 h 17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73" h="173">
                <a:moveTo>
                  <a:pt x="0" y="0"/>
                </a:moveTo>
                <a:lnTo>
                  <a:pt x="0" y="0"/>
                </a:lnTo>
                <a:lnTo>
                  <a:pt x="1" y="2"/>
                </a:lnTo>
                <a:lnTo>
                  <a:pt x="3" y="3"/>
                </a:lnTo>
                <a:lnTo>
                  <a:pt x="7" y="5"/>
                </a:lnTo>
                <a:lnTo>
                  <a:pt x="12" y="9"/>
                </a:lnTo>
                <a:lnTo>
                  <a:pt x="17" y="12"/>
                </a:lnTo>
                <a:lnTo>
                  <a:pt x="26" y="19"/>
                </a:lnTo>
                <a:lnTo>
                  <a:pt x="45" y="31"/>
                </a:lnTo>
                <a:lnTo>
                  <a:pt x="70" y="47"/>
                </a:lnTo>
                <a:lnTo>
                  <a:pt x="96" y="66"/>
                </a:lnTo>
                <a:lnTo>
                  <a:pt x="124" y="86"/>
                </a:lnTo>
                <a:lnTo>
                  <a:pt x="152" y="103"/>
                </a:lnTo>
                <a:lnTo>
                  <a:pt x="185" y="122"/>
                </a:lnTo>
                <a:lnTo>
                  <a:pt x="213" y="140"/>
                </a:lnTo>
                <a:lnTo>
                  <a:pt x="236" y="152"/>
                </a:lnTo>
                <a:lnTo>
                  <a:pt x="254" y="163"/>
                </a:lnTo>
                <a:lnTo>
                  <a:pt x="261" y="166"/>
                </a:lnTo>
                <a:lnTo>
                  <a:pt x="264" y="168"/>
                </a:lnTo>
                <a:lnTo>
                  <a:pt x="268" y="170"/>
                </a:lnTo>
                <a:lnTo>
                  <a:pt x="269" y="172"/>
                </a:lnTo>
                <a:lnTo>
                  <a:pt x="271" y="172"/>
                </a:lnTo>
                <a:lnTo>
                  <a:pt x="273" y="17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4" name="Freeform 206"/>
          <p:cNvSpPr>
            <a:spLocks/>
          </p:cNvSpPr>
          <p:nvPr/>
        </p:nvSpPr>
        <p:spPr bwMode="auto">
          <a:xfrm>
            <a:off x="3387725" y="5634038"/>
            <a:ext cx="106363" cy="74612"/>
          </a:xfrm>
          <a:custGeom>
            <a:avLst/>
            <a:gdLst>
              <a:gd name="T0" fmla="*/ 2147483647 w 56"/>
              <a:gd name="T1" fmla="*/ 0 h 40"/>
              <a:gd name="T2" fmla="*/ 2147483647 w 56"/>
              <a:gd name="T3" fmla="*/ 2147483647 h 40"/>
              <a:gd name="T4" fmla="*/ 0 w 56"/>
              <a:gd name="T5" fmla="*/ 2147483647 h 40"/>
              <a:gd name="T6" fmla="*/ 0 60000 65536"/>
              <a:gd name="T7" fmla="*/ 0 60000 65536"/>
              <a:gd name="T8" fmla="*/ 0 60000 65536"/>
              <a:gd name="T9" fmla="*/ 0 w 56"/>
              <a:gd name="T10" fmla="*/ 0 h 40"/>
              <a:gd name="T11" fmla="*/ 56 w 56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40">
                <a:moveTo>
                  <a:pt x="14" y="0"/>
                </a:moveTo>
                <a:lnTo>
                  <a:pt x="56" y="40"/>
                </a:lnTo>
                <a:lnTo>
                  <a:pt x="0" y="2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5" name="Freeform 207"/>
          <p:cNvSpPr>
            <a:spLocks/>
          </p:cNvSpPr>
          <p:nvPr/>
        </p:nvSpPr>
        <p:spPr bwMode="auto">
          <a:xfrm>
            <a:off x="4392613" y="2676525"/>
            <a:ext cx="361950" cy="169863"/>
          </a:xfrm>
          <a:custGeom>
            <a:avLst/>
            <a:gdLst>
              <a:gd name="T0" fmla="*/ 0 w 190"/>
              <a:gd name="T1" fmla="*/ 0 h 89"/>
              <a:gd name="T2" fmla="*/ 0 w 190"/>
              <a:gd name="T3" fmla="*/ 0 h 89"/>
              <a:gd name="T4" fmla="*/ 0 w 190"/>
              <a:gd name="T5" fmla="*/ 2147483647 h 89"/>
              <a:gd name="T6" fmla="*/ 0 w 190"/>
              <a:gd name="T7" fmla="*/ 2147483647 h 89"/>
              <a:gd name="T8" fmla="*/ 2147483647 w 190"/>
              <a:gd name="T9" fmla="*/ 2147483647 h 89"/>
              <a:gd name="T10" fmla="*/ 2147483647 w 190"/>
              <a:gd name="T11" fmla="*/ 2147483647 h 89"/>
              <a:gd name="T12" fmla="*/ 2147483647 w 190"/>
              <a:gd name="T13" fmla="*/ 2147483647 h 89"/>
              <a:gd name="T14" fmla="*/ 2147483647 w 190"/>
              <a:gd name="T15" fmla="*/ 2147483647 h 89"/>
              <a:gd name="T16" fmla="*/ 2147483647 w 190"/>
              <a:gd name="T17" fmla="*/ 2147483647 h 89"/>
              <a:gd name="T18" fmla="*/ 2147483647 w 190"/>
              <a:gd name="T19" fmla="*/ 2147483647 h 89"/>
              <a:gd name="T20" fmla="*/ 2147483647 w 190"/>
              <a:gd name="T21" fmla="*/ 2147483647 h 89"/>
              <a:gd name="T22" fmla="*/ 2147483647 w 190"/>
              <a:gd name="T23" fmla="*/ 2147483647 h 89"/>
              <a:gd name="T24" fmla="*/ 2147483647 w 190"/>
              <a:gd name="T25" fmla="*/ 2147483647 h 89"/>
              <a:gd name="T26" fmla="*/ 2147483647 w 190"/>
              <a:gd name="T27" fmla="*/ 2147483647 h 89"/>
              <a:gd name="T28" fmla="*/ 2147483647 w 190"/>
              <a:gd name="T29" fmla="*/ 2147483647 h 89"/>
              <a:gd name="T30" fmla="*/ 2147483647 w 190"/>
              <a:gd name="T31" fmla="*/ 2147483647 h 89"/>
              <a:gd name="T32" fmla="*/ 2147483647 w 190"/>
              <a:gd name="T33" fmla="*/ 2147483647 h 89"/>
              <a:gd name="T34" fmla="*/ 2147483647 w 190"/>
              <a:gd name="T35" fmla="*/ 2147483647 h 89"/>
              <a:gd name="T36" fmla="*/ 2147483647 w 190"/>
              <a:gd name="T37" fmla="*/ 2147483647 h 89"/>
              <a:gd name="T38" fmla="*/ 2147483647 w 190"/>
              <a:gd name="T39" fmla="*/ 2147483647 h 89"/>
              <a:gd name="T40" fmla="*/ 2147483647 w 190"/>
              <a:gd name="T41" fmla="*/ 2147483647 h 89"/>
              <a:gd name="T42" fmla="*/ 2147483647 w 190"/>
              <a:gd name="T43" fmla="*/ 2147483647 h 89"/>
              <a:gd name="T44" fmla="*/ 2147483647 w 190"/>
              <a:gd name="T45" fmla="*/ 2147483647 h 8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0"/>
              <a:gd name="T70" fmla="*/ 0 h 89"/>
              <a:gd name="T71" fmla="*/ 190 w 190"/>
              <a:gd name="T72" fmla="*/ 89 h 8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0" h="89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4"/>
                </a:lnTo>
                <a:lnTo>
                  <a:pt x="4" y="5"/>
                </a:lnTo>
                <a:lnTo>
                  <a:pt x="6" y="9"/>
                </a:lnTo>
                <a:lnTo>
                  <a:pt x="9" y="14"/>
                </a:lnTo>
                <a:lnTo>
                  <a:pt x="18" y="28"/>
                </a:lnTo>
                <a:lnTo>
                  <a:pt x="30" y="42"/>
                </a:lnTo>
                <a:lnTo>
                  <a:pt x="48" y="58"/>
                </a:lnTo>
                <a:lnTo>
                  <a:pt x="69" y="72"/>
                </a:lnTo>
                <a:lnTo>
                  <a:pt x="95" y="81"/>
                </a:lnTo>
                <a:lnTo>
                  <a:pt x="121" y="86"/>
                </a:lnTo>
                <a:lnTo>
                  <a:pt x="148" y="88"/>
                </a:lnTo>
                <a:lnTo>
                  <a:pt x="167" y="89"/>
                </a:lnTo>
                <a:lnTo>
                  <a:pt x="176" y="89"/>
                </a:lnTo>
                <a:lnTo>
                  <a:pt x="181" y="89"/>
                </a:lnTo>
                <a:lnTo>
                  <a:pt x="186" y="89"/>
                </a:lnTo>
                <a:lnTo>
                  <a:pt x="188" y="89"/>
                </a:lnTo>
                <a:lnTo>
                  <a:pt x="190" y="8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6" name="Freeform 208"/>
          <p:cNvSpPr>
            <a:spLocks/>
          </p:cNvSpPr>
          <p:nvPr/>
        </p:nvSpPr>
        <p:spPr bwMode="auto">
          <a:xfrm>
            <a:off x="4648200" y="2817813"/>
            <a:ext cx="106363" cy="52387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5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7" name="Freeform 209"/>
          <p:cNvSpPr>
            <a:spLocks/>
          </p:cNvSpPr>
          <p:nvPr/>
        </p:nvSpPr>
        <p:spPr bwMode="auto">
          <a:xfrm>
            <a:off x="4433888" y="2114550"/>
            <a:ext cx="1579562" cy="415925"/>
          </a:xfrm>
          <a:custGeom>
            <a:avLst/>
            <a:gdLst>
              <a:gd name="T0" fmla="*/ 0 w 832"/>
              <a:gd name="T1" fmla="*/ 2147483647 h 219"/>
              <a:gd name="T2" fmla="*/ 0 w 832"/>
              <a:gd name="T3" fmla="*/ 2147483647 h 219"/>
              <a:gd name="T4" fmla="*/ 2147483647 w 832"/>
              <a:gd name="T5" fmla="*/ 2147483647 h 219"/>
              <a:gd name="T6" fmla="*/ 2147483647 w 832"/>
              <a:gd name="T7" fmla="*/ 2147483647 h 219"/>
              <a:gd name="T8" fmla="*/ 2147483647 w 832"/>
              <a:gd name="T9" fmla="*/ 2147483647 h 219"/>
              <a:gd name="T10" fmla="*/ 2147483647 w 832"/>
              <a:gd name="T11" fmla="*/ 2147483647 h 219"/>
              <a:gd name="T12" fmla="*/ 2147483647 w 832"/>
              <a:gd name="T13" fmla="*/ 2147483647 h 219"/>
              <a:gd name="T14" fmla="*/ 2147483647 w 832"/>
              <a:gd name="T15" fmla="*/ 2147483647 h 219"/>
              <a:gd name="T16" fmla="*/ 2147483647 w 832"/>
              <a:gd name="T17" fmla="*/ 2147483647 h 219"/>
              <a:gd name="T18" fmla="*/ 2147483647 w 832"/>
              <a:gd name="T19" fmla="*/ 2147483647 h 219"/>
              <a:gd name="T20" fmla="*/ 2147483647 w 832"/>
              <a:gd name="T21" fmla="*/ 2147483647 h 219"/>
              <a:gd name="T22" fmla="*/ 2147483647 w 832"/>
              <a:gd name="T23" fmla="*/ 2147483647 h 219"/>
              <a:gd name="T24" fmla="*/ 2147483647 w 832"/>
              <a:gd name="T25" fmla="*/ 2147483647 h 219"/>
              <a:gd name="T26" fmla="*/ 2147483647 w 832"/>
              <a:gd name="T27" fmla="*/ 2147483647 h 219"/>
              <a:gd name="T28" fmla="*/ 2147483647 w 832"/>
              <a:gd name="T29" fmla="*/ 2147483647 h 219"/>
              <a:gd name="T30" fmla="*/ 2147483647 w 832"/>
              <a:gd name="T31" fmla="*/ 2147483647 h 219"/>
              <a:gd name="T32" fmla="*/ 2147483647 w 832"/>
              <a:gd name="T33" fmla="*/ 2147483647 h 219"/>
              <a:gd name="T34" fmla="*/ 2147483647 w 832"/>
              <a:gd name="T35" fmla="*/ 2147483647 h 219"/>
              <a:gd name="T36" fmla="*/ 2147483647 w 832"/>
              <a:gd name="T37" fmla="*/ 2147483647 h 219"/>
              <a:gd name="T38" fmla="*/ 2147483647 w 832"/>
              <a:gd name="T39" fmla="*/ 2147483647 h 219"/>
              <a:gd name="T40" fmla="*/ 2147483647 w 832"/>
              <a:gd name="T41" fmla="*/ 2147483647 h 219"/>
              <a:gd name="T42" fmla="*/ 2147483647 w 832"/>
              <a:gd name="T43" fmla="*/ 2147483647 h 219"/>
              <a:gd name="T44" fmla="*/ 2147483647 w 832"/>
              <a:gd name="T45" fmla="*/ 2147483647 h 219"/>
              <a:gd name="T46" fmla="*/ 2147483647 w 832"/>
              <a:gd name="T47" fmla="*/ 2147483647 h 219"/>
              <a:gd name="T48" fmla="*/ 2147483647 w 832"/>
              <a:gd name="T49" fmla="*/ 2147483647 h 219"/>
              <a:gd name="T50" fmla="*/ 2147483647 w 832"/>
              <a:gd name="T51" fmla="*/ 0 h 219"/>
              <a:gd name="T52" fmla="*/ 2147483647 w 832"/>
              <a:gd name="T53" fmla="*/ 0 h 2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32"/>
              <a:gd name="T82" fmla="*/ 0 h 219"/>
              <a:gd name="T83" fmla="*/ 832 w 832"/>
              <a:gd name="T84" fmla="*/ 219 h 21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32" h="219">
                <a:moveTo>
                  <a:pt x="0" y="219"/>
                </a:moveTo>
                <a:lnTo>
                  <a:pt x="0" y="219"/>
                </a:lnTo>
                <a:lnTo>
                  <a:pt x="2" y="217"/>
                </a:lnTo>
                <a:lnTo>
                  <a:pt x="7" y="215"/>
                </a:lnTo>
                <a:lnTo>
                  <a:pt x="16" y="212"/>
                </a:lnTo>
                <a:lnTo>
                  <a:pt x="32" y="205"/>
                </a:lnTo>
                <a:lnTo>
                  <a:pt x="55" y="194"/>
                </a:lnTo>
                <a:lnTo>
                  <a:pt x="85" y="180"/>
                </a:lnTo>
                <a:lnTo>
                  <a:pt x="125" y="163"/>
                </a:lnTo>
                <a:lnTo>
                  <a:pt x="170" y="144"/>
                </a:lnTo>
                <a:lnTo>
                  <a:pt x="225" y="124"/>
                </a:lnTo>
                <a:lnTo>
                  <a:pt x="286" y="105"/>
                </a:lnTo>
                <a:lnTo>
                  <a:pt x="353" y="86"/>
                </a:lnTo>
                <a:lnTo>
                  <a:pt x="412" y="70"/>
                </a:lnTo>
                <a:lnTo>
                  <a:pt x="475" y="58"/>
                </a:lnTo>
                <a:lnTo>
                  <a:pt x="538" y="46"/>
                </a:lnTo>
                <a:lnTo>
                  <a:pt x="599" y="35"/>
                </a:lnTo>
                <a:lnTo>
                  <a:pt x="656" y="26"/>
                </a:lnTo>
                <a:lnTo>
                  <a:pt x="706" y="19"/>
                </a:lnTo>
                <a:lnTo>
                  <a:pt x="747" y="12"/>
                </a:lnTo>
                <a:lnTo>
                  <a:pt x="778" y="9"/>
                </a:lnTo>
                <a:lnTo>
                  <a:pt x="801" y="5"/>
                </a:lnTo>
                <a:lnTo>
                  <a:pt x="817" y="4"/>
                </a:lnTo>
                <a:lnTo>
                  <a:pt x="825" y="2"/>
                </a:lnTo>
                <a:lnTo>
                  <a:pt x="831" y="2"/>
                </a:lnTo>
                <a:lnTo>
                  <a:pt x="832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8" name="Freeform 210"/>
          <p:cNvSpPr>
            <a:spLocks/>
          </p:cNvSpPr>
          <p:nvPr/>
        </p:nvSpPr>
        <p:spPr bwMode="auto">
          <a:xfrm>
            <a:off x="5907088" y="2105025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2147483647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5"/>
                </a:lnTo>
                <a:lnTo>
                  <a:pt x="4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9" name="Freeform 211"/>
          <p:cNvSpPr>
            <a:spLocks/>
          </p:cNvSpPr>
          <p:nvPr/>
        </p:nvSpPr>
        <p:spPr bwMode="auto">
          <a:xfrm>
            <a:off x="1944688" y="2149475"/>
            <a:ext cx="1655762" cy="390525"/>
          </a:xfrm>
          <a:custGeom>
            <a:avLst/>
            <a:gdLst>
              <a:gd name="T0" fmla="*/ 0 w 872"/>
              <a:gd name="T1" fmla="*/ 0 h 206"/>
              <a:gd name="T2" fmla="*/ 2147483647 w 872"/>
              <a:gd name="T3" fmla="*/ 0 h 206"/>
              <a:gd name="T4" fmla="*/ 2147483647 w 872"/>
              <a:gd name="T5" fmla="*/ 0 h 206"/>
              <a:gd name="T6" fmla="*/ 2147483647 w 872"/>
              <a:gd name="T7" fmla="*/ 2147483647 h 206"/>
              <a:gd name="T8" fmla="*/ 2147483647 w 872"/>
              <a:gd name="T9" fmla="*/ 2147483647 h 206"/>
              <a:gd name="T10" fmla="*/ 2147483647 w 872"/>
              <a:gd name="T11" fmla="*/ 2147483647 h 206"/>
              <a:gd name="T12" fmla="*/ 2147483647 w 872"/>
              <a:gd name="T13" fmla="*/ 2147483647 h 206"/>
              <a:gd name="T14" fmla="*/ 2147483647 w 872"/>
              <a:gd name="T15" fmla="*/ 2147483647 h 206"/>
              <a:gd name="T16" fmla="*/ 2147483647 w 872"/>
              <a:gd name="T17" fmla="*/ 2147483647 h 206"/>
              <a:gd name="T18" fmla="*/ 2147483647 w 872"/>
              <a:gd name="T19" fmla="*/ 2147483647 h 206"/>
              <a:gd name="T20" fmla="*/ 2147483647 w 872"/>
              <a:gd name="T21" fmla="*/ 2147483647 h 206"/>
              <a:gd name="T22" fmla="*/ 2147483647 w 872"/>
              <a:gd name="T23" fmla="*/ 2147483647 h 206"/>
              <a:gd name="T24" fmla="*/ 2147483647 w 872"/>
              <a:gd name="T25" fmla="*/ 2147483647 h 206"/>
              <a:gd name="T26" fmla="*/ 2147483647 w 872"/>
              <a:gd name="T27" fmla="*/ 2147483647 h 206"/>
              <a:gd name="T28" fmla="*/ 2147483647 w 872"/>
              <a:gd name="T29" fmla="*/ 2147483647 h 206"/>
              <a:gd name="T30" fmla="*/ 2147483647 w 872"/>
              <a:gd name="T31" fmla="*/ 2147483647 h 206"/>
              <a:gd name="T32" fmla="*/ 2147483647 w 872"/>
              <a:gd name="T33" fmla="*/ 2147483647 h 206"/>
              <a:gd name="T34" fmla="*/ 2147483647 w 872"/>
              <a:gd name="T35" fmla="*/ 2147483647 h 206"/>
              <a:gd name="T36" fmla="*/ 2147483647 w 872"/>
              <a:gd name="T37" fmla="*/ 2147483647 h 206"/>
              <a:gd name="T38" fmla="*/ 2147483647 w 872"/>
              <a:gd name="T39" fmla="*/ 2147483647 h 206"/>
              <a:gd name="T40" fmla="*/ 2147483647 w 872"/>
              <a:gd name="T41" fmla="*/ 2147483647 h 206"/>
              <a:gd name="T42" fmla="*/ 2147483647 w 872"/>
              <a:gd name="T43" fmla="*/ 2147483647 h 206"/>
              <a:gd name="T44" fmla="*/ 2147483647 w 872"/>
              <a:gd name="T45" fmla="*/ 2147483647 h 206"/>
              <a:gd name="T46" fmla="*/ 2147483647 w 872"/>
              <a:gd name="T47" fmla="*/ 2147483647 h 206"/>
              <a:gd name="T48" fmla="*/ 2147483647 w 872"/>
              <a:gd name="T49" fmla="*/ 2147483647 h 206"/>
              <a:gd name="T50" fmla="*/ 2147483647 w 872"/>
              <a:gd name="T51" fmla="*/ 2147483647 h 206"/>
              <a:gd name="T52" fmla="*/ 2147483647 w 872"/>
              <a:gd name="T53" fmla="*/ 2147483647 h 20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72"/>
              <a:gd name="T82" fmla="*/ 0 h 206"/>
              <a:gd name="T83" fmla="*/ 872 w 872"/>
              <a:gd name="T84" fmla="*/ 206 h 20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72" h="206">
                <a:moveTo>
                  <a:pt x="0" y="0"/>
                </a:moveTo>
                <a:lnTo>
                  <a:pt x="1" y="0"/>
                </a:lnTo>
                <a:lnTo>
                  <a:pt x="7" y="1"/>
                </a:lnTo>
                <a:lnTo>
                  <a:pt x="15" y="5"/>
                </a:lnTo>
                <a:lnTo>
                  <a:pt x="29" y="10"/>
                </a:lnTo>
                <a:lnTo>
                  <a:pt x="49" y="19"/>
                </a:lnTo>
                <a:lnTo>
                  <a:pt x="79" y="31"/>
                </a:lnTo>
                <a:lnTo>
                  <a:pt x="115" y="45"/>
                </a:lnTo>
                <a:lnTo>
                  <a:pt x="161" y="63"/>
                </a:lnTo>
                <a:lnTo>
                  <a:pt x="213" y="82"/>
                </a:lnTo>
                <a:lnTo>
                  <a:pt x="269" y="103"/>
                </a:lnTo>
                <a:lnTo>
                  <a:pt x="329" y="122"/>
                </a:lnTo>
                <a:lnTo>
                  <a:pt x="392" y="140"/>
                </a:lnTo>
                <a:lnTo>
                  <a:pt x="455" y="157"/>
                </a:lnTo>
                <a:lnTo>
                  <a:pt x="525" y="171"/>
                </a:lnTo>
                <a:lnTo>
                  <a:pt x="593" y="183"/>
                </a:lnTo>
                <a:lnTo>
                  <a:pt x="658" y="190"/>
                </a:lnTo>
                <a:lnTo>
                  <a:pt x="714" y="196"/>
                </a:lnTo>
                <a:lnTo>
                  <a:pt x="763" y="199"/>
                </a:lnTo>
                <a:lnTo>
                  <a:pt x="804" y="203"/>
                </a:lnTo>
                <a:lnTo>
                  <a:pt x="832" y="204"/>
                </a:lnTo>
                <a:lnTo>
                  <a:pt x="851" y="204"/>
                </a:lnTo>
                <a:lnTo>
                  <a:pt x="863" y="206"/>
                </a:lnTo>
                <a:lnTo>
                  <a:pt x="868" y="206"/>
                </a:lnTo>
                <a:lnTo>
                  <a:pt x="870" y="206"/>
                </a:lnTo>
                <a:lnTo>
                  <a:pt x="872" y="20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0" name="Freeform 212"/>
          <p:cNvSpPr>
            <a:spLocks/>
          </p:cNvSpPr>
          <p:nvPr/>
        </p:nvSpPr>
        <p:spPr bwMode="auto">
          <a:xfrm>
            <a:off x="3489325" y="2508250"/>
            <a:ext cx="111125" cy="52388"/>
          </a:xfrm>
          <a:custGeom>
            <a:avLst/>
            <a:gdLst>
              <a:gd name="T0" fmla="*/ 2147483647 w 58"/>
              <a:gd name="T1" fmla="*/ 0 h 28"/>
              <a:gd name="T2" fmla="*/ 2147483647 w 58"/>
              <a:gd name="T3" fmla="*/ 2147483647 h 28"/>
              <a:gd name="T4" fmla="*/ 0 w 58"/>
              <a:gd name="T5" fmla="*/ 2147483647 h 28"/>
              <a:gd name="T6" fmla="*/ 0 60000 65536"/>
              <a:gd name="T7" fmla="*/ 0 60000 65536"/>
              <a:gd name="T8" fmla="*/ 0 60000 65536"/>
              <a:gd name="T9" fmla="*/ 0 w 58"/>
              <a:gd name="T10" fmla="*/ 0 h 28"/>
              <a:gd name="T11" fmla="*/ 58 w 58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8">
                <a:moveTo>
                  <a:pt x="2" y="0"/>
                </a:moveTo>
                <a:lnTo>
                  <a:pt x="58" y="17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1" name="Freeform 213"/>
          <p:cNvSpPr>
            <a:spLocks/>
          </p:cNvSpPr>
          <p:nvPr/>
        </p:nvSpPr>
        <p:spPr bwMode="auto">
          <a:xfrm>
            <a:off x="3808413" y="2457450"/>
            <a:ext cx="403225" cy="82550"/>
          </a:xfrm>
          <a:custGeom>
            <a:avLst/>
            <a:gdLst>
              <a:gd name="T0" fmla="*/ 0 w 212"/>
              <a:gd name="T1" fmla="*/ 2147483647 h 44"/>
              <a:gd name="T2" fmla="*/ 0 w 212"/>
              <a:gd name="T3" fmla="*/ 2147483647 h 44"/>
              <a:gd name="T4" fmla="*/ 2147483647 w 212"/>
              <a:gd name="T5" fmla="*/ 2147483647 h 44"/>
              <a:gd name="T6" fmla="*/ 2147483647 w 212"/>
              <a:gd name="T7" fmla="*/ 2147483647 h 44"/>
              <a:gd name="T8" fmla="*/ 2147483647 w 212"/>
              <a:gd name="T9" fmla="*/ 2147483647 h 44"/>
              <a:gd name="T10" fmla="*/ 2147483647 w 212"/>
              <a:gd name="T11" fmla="*/ 2147483647 h 44"/>
              <a:gd name="T12" fmla="*/ 2147483647 w 212"/>
              <a:gd name="T13" fmla="*/ 2147483647 h 44"/>
              <a:gd name="T14" fmla="*/ 2147483647 w 212"/>
              <a:gd name="T15" fmla="*/ 2147483647 h 44"/>
              <a:gd name="T16" fmla="*/ 2147483647 w 212"/>
              <a:gd name="T17" fmla="*/ 2147483647 h 44"/>
              <a:gd name="T18" fmla="*/ 2147483647 w 212"/>
              <a:gd name="T19" fmla="*/ 2147483647 h 44"/>
              <a:gd name="T20" fmla="*/ 2147483647 w 212"/>
              <a:gd name="T21" fmla="*/ 0 h 44"/>
              <a:gd name="T22" fmla="*/ 2147483647 w 212"/>
              <a:gd name="T23" fmla="*/ 0 h 44"/>
              <a:gd name="T24" fmla="*/ 2147483647 w 212"/>
              <a:gd name="T25" fmla="*/ 2147483647 h 44"/>
              <a:gd name="T26" fmla="*/ 2147483647 w 212"/>
              <a:gd name="T27" fmla="*/ 2147483647 h 44"/>
              <a:gd name="T28" fmla="*/ 2147483647 w 212"/>
              <a:gd name="T29" fmla="*/ 2147483647 h 44"/>
              <a:gd name="T30" fmla="*/ 2147483647 w 212"/>
              <a:gd name="T31" fmla="*/ 2147483647 h 44"/>
              <a:gd name="T32" fmla="*/ 2147483647 w 212"/>
              <a:gd name="T33" fmla="*/ 2147483647 h 44"/>
              <a:gd name="T34" fmla="*/ 2147483647 w 212"/>
              <a:gd name="T35" fmla="*/ 2147483647 h 44"/>
              <a:gd name="T36" fmla="*/ 2147483647 w 212"/>
              <a:gd name="T37" fmla="*/ 2147483647 h 44"/>
              <a:gd name="T38" fmla="*/ 2147483647 w 212"/>
              <a:gd name="T39" fmla="*/ 2147483647 h 44"/>
              <a:gd name="T40" fmla="*/ 2147483647 w 212"/>
              <a:gd name="T41" fmla="*/ 2147483647 h 44"/>
              <a:gd name="T42" fmla="*/ 2147483647 w 212"/>
              <a:gd name="T43" fmla="*/ 2147483647 h 44"/>
              <a:gd name="T44" fmla="*/ 2147483647 w 212"/>
              <a:gd name="T45" fmla="*/ 2147483647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12"/>
              <a:gd name="T70" fmla="*/ 0 h 44"/>
              <a:gd name="T71" fmla="*/ 212 w 212"/>
              <a:gd name="T72" fmla="*/ 44 h 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12" h="44">
                <a:moveTo>
                  <a:pt x="0" y="27"/>
                </a:moveTo>
                <a:lnTo>
                  <a:pt x="0" y="27"/>
                </a:lnTo>
                <a:lnTo>
                  <a:pt x="2" y="27"/>
                </a:lnTo>
                <a:lnTo>
                  <a:pt x="5" y="27"/>
                </a:lnTo>
                <a:lnTo>
                  <a:pt x="9" y="25"/>
                </a:lnTo>
                <a:lnTo>
                  <a:pt x="14" y="23"/>
                </a:lnTo>
                <a:lnTo>
                  <a:pt x="21" y="20"/>
                </a:lnTo>
                <a:lnTo>
                  <a:pt x="41" y="13"/>
                </a:lnTo>
                <a:lnTo>
                  <a:pt x="63" y="6"/>
                </a:lnTo>
                <a:lnTo>
                  <a:pt x="91" y="0"/>
                </a:lnTo>
                <a:lnTo>
                  <a:pt x="118" y="0"/>
                </a:lnTo>
                <a:lnTo>
                  <a:pt x="144" y="6"/>
                </a:lnTo>
                <a:lnTo>
                  <a:pt x="165" y="14"/>
                </a:lnTo>
                <a:lnTo>
                  <a:pt x="184" y="25"/>
                </a:lnTo>
                <a:lnTo>
                  <a:pt x="198" y="34"/>
                </a:lnTo>
                <a:lnTo>
                  <a:pt x="203" y="37"/>
                </a:lnTo>
                <a:lnTo>
                  <a:pt x="207" y="41"/>
                </a:lnTo>
                <a:lnTo>
                  <a:pt x="210" y="42"/>
                </a:lnTo>
                <a:lnTo>
                  <a:pt x="212" y="42"/>
                </a:lnTo>
                <a:lnTo>
                  <a:pt x="212" y="4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2" name="Freeform 214"/>
          <p:cNvSpPr>
            <a:spLocks/>
          </p:cNvSpPr>
          <p:nvPr/>
        </p:nvSpPr>
        <p:spPr bwMode="auto">
          <a:xfrm>
            <a:off x="4111625" y="2457450"/>
            <a:ext cx="100013" cy="82550"/>
          </a:xfrm>
          <a:custGeom>
            <a:avLst/>
            <a:gdLst>
              <a:gd name="T0" fmla="*/ 2147483647 w 52"/>
              <a:gd name="T1" fmla="*/ 0 h 44"/>
              <a:gd name="T2" fmla="*/ 2147483647 w 52"/>
              <a:gd name="T3" fmla="*/ 2147483647 h 44"/>
              <a:gd name="T4" fmla="*/ 0 w 52"/>
              <a:gd name="T5" fmla="*/ 2147483647 h 44"/>
              <a:gd name="T6" fmla="*/ 0 60000 65536"/>
              <a:gd name="T7" fmla="*/ 0 60000 65536"/>
              <a:gd name="T8" fmla="*/ 0 60000 65536"/>
              <a:gd name="T9" fmla="*/ 0 w 52"/>
              <a:gd name="T10" fmla="*/ 0 h 44"/>
              <a:gd name="T11" fmla="*/ 52 w 52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44">
                <a:moveTo>
                  <a:pt x="15" y="0"/>
                </a:moveTo>
                <a:lnTo>
                  <a:pt x="52" y="44"/>
                </a:lnTo>
                <a:lnTo>
                  <a:pt x="0" y="2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3" name="Freeform 215"/>
          <p:cNvSpPr>
            <a:spLocks/>
          </p:cNvSpPr>
          <p:nvPr/>
        </p:nvSpPr>
        <p:spPr bwMode="auto">
          <a:xfrm>
            <a:off x="4121150" y="5995988"/>
            <a:ext cx="111125" cy="119062"/>
          </a:xfrm>
          <a:custGeom>
            <a:avLst/>
            <a:gdLst>
              <a:gd name="T0" fmla="*/ 2147483647 w 58"/>
              <a:gd name="T1" fmla="*/ 2147483647 h 63"/>
              <a:gd name="T2" fmla="*/ 2147483647 w 58"/>
              <a:gd name="T3" fmla="*/ 2147483647 h 63"/>
              <a:gd name="T4" fmla="*/ 2147483647 w 58"/>
              <a:gd name="T5" fmla="*/ 2147483647 h 63"/>
              <a:gd name="T6" fmla="*/ 2147483647 w 58"/>
              <a:gd name="T7" fmla="*/ 2147483647 h 63"/>
              <a:gd name="T8" fmla="*/ 2147483647 w 58"/>
              <a:gd name="T9" fmla="*/ 2147483647 h 63"/>
              <a:gd name="T10" fmla="*/ 2147483647 w 58"/>
              <a:gd name="T11" fmla="*/ 2147483647 h 63"/>
              <a:gd name="T12" fmla="*/ 2147483647 w 58"/>
              <a:gd name="T13" fmla="*/ 2147483647 h 63"/>
              <a:gd name="T14" fmla="*/ 2147483647 w 58"/>
              <a:gd name="T15" fmla="*/ 2147483647 h 63"/>
              <a:gd name="T16" fmla="*/ 2147483647 w 58"/>
              <a:gd name="T17" fmla="*/ 2147483647 h 63"/>
              <a:gd name="T18" fmla="*/ 2147483647 w 58"/>
              <a:gd name="T19" fmla="*/ 2147483647 h 63"/>
              <a:gd name="T20" fmla="*/ 2147483647 w 58"/>
              <a:gd name="T21" fmla="*/ 2147483647 h 63"/>
              <a:gd name="T22" fmla="*/ 0 w 58"/>
              <a:gd name="T23" fmla="*/ 2147483647 h 63"/>
              <a:gd name="T24" fmla="*/ 0 w 58"/>
              <a:gd name="T25" fmla="*/ 0 h 63"/>
              <a:gd name="T26" fmla="*/ 2147483647 w 58"/>
              <a:gd name="T27" fmla="*/ 0 h 63"/>
              <a:gd name="T28" fmla="*/ 2147483647 w 58"/>
              <a:gd name="T29" fmla="*/ 2147483647 h 63"/>
              <a:gd name="T30" fmla="*/ 2147483647 w 58"/>
              <a:gd name="T31" fmla="*/ 2147483647 h 63"/>
              <a:gd name="T32" fmla="*/ 2147483647 w 58"/>
              <a:gd name="T33" fmla="*/ 2147483647 h 63"/>
              <a:gd name="T34" fmla="*/ 2147483647 w 58"/>
              <a:gd name="T35" fmla="*/ 2147483647 h 63"/>
              <a:gd name="T36" fmla="*/ 2147483647 w 58"/>
              <a:gd name="T37" fmla="*/ 2147483647 h 63"/>
              <a:gd name="T38" fmla="*/ 2147483647 w 58"/>
              <a:gd name="T39" fmla="*/ 2147483647 h 63"/>
              <a:gd name="T40" fmla="*/ 2147483647 w 58"/>
              <a:gd name="T41" fmla="*/ 2147483647 h 63"/>
              <a:gd name="T42" fmla="*/ 2147483647 w 58"/>
              <a:gd name="T43" fmla="*/ 2147483647 h 63"/>
              <a:gd name="T44" fmla="*/ 2147483647 w 58"/>
              <a:gd name="T45" fmla="*/ 2147483647 h 63"/>
              <a:gd name="T46" fmla="*/ 2147483647 w 58"/>
              <a:gd name="T47" fmla="*/ 2147483647 h 63"/>
              <a:gd name="T48" fmla="*/ 2147483647 w 58"/>
              <a:gd name="T49" fmla="*/ 2147483647 h 63"/>
              <a:gd name="T50" fmla="*/ 2147483647 w 58"/>
              <a:gd name="T51" fmla="*/ 2147483647 h 63"/>
              <a:gd name="T52" fmla="*/ 2147483647 w 58"/>
              <a:gd name="T53" fmla="*/ 2147483647 h 63"/>
              <a:gd name="T54" fmla="*/ 2147483647 w 58"/>
              <a:gd name="T55" fmla="*/ 2147483647 h 63"/>
              <a:gd name="T56" fmla="*/ 2147483647 w 58"/>
              <a:gd name="T57" fmla="*/ 2147483647 h 63"/>
              <a:gd name="T58" fmla="*/ 2147483647 w 58"/>
              <a:gd name="T59" fmla="*/ 0 h 63"/>
              <a:gd name="T60" fmla="*/ 2147483647 w 58"/>
              <a:gd name="T61" fmla="*/ 0 h 63"/>
              <a:gd name="T62" fmla="*/ 2147483647 w 58"/>
              <a:gd name="T63" fmla="*/ 2147483647 h 63"/>
              <a:gd name="T64" fmla="*/ 2147483647 w 58"/>
              <a:gd name="T65" fmla="*/ 2147483647 h 6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8"/>
              <a:gd name="T100" fmla="*/ 0 h 63"/>
              <a:gd name="T101" fmla="*/ 58 w 58"/>
              <a:gd name="T102" fmla="*/ 63 h 6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8" h="63">
                <a:moveTo>
                  <a:pt x="42" y="61"/>
                </a:moveTo>
                <a:lnTo>
                  <a:pt x="42" y="52"/>
                </a:lnTo>
                <a:lnTo>
                  <a:pt x="37" y="56"/>
                </a:lnTo>
                <a:lnTo>
                  <a:pt x="33" y="59"/>
                </a:lnTo>
                <a:lnTo>
                  <a:pt x="26" y="61"/>
                </a:lnTo>
                <a:lnTo>
                  <a:pt x="21" y="63"/>
                </a:lnTo>
                <a:lnTo>
                  <a:pt x="16" y="61"/>
                </a:lnTo>
                <a:lnTo>
                  <a:pt x="10" y="59"/>
                </a:lnTo>
                <a:lnTo>
                  <a:pt x="5" y="56"/>
                </a:lnTo>
                <a:lnTo>
                  <a:pt x="2" y="52"/>
                </a:lnTo>
                <a:lnTo>
                  <a:pt x="2" y="45"/>
                </a:lnTo>
                <a:lnTo>
                  <a:pt x="0" y="38"/>
                </a:lnTo>
                <a:lnTo>
                  <a:pt x="0" y="0"/>
                </a:lnTo>
                <a:lnTo>
                  <a:pt x="16" y="0"/>
                </a:lnTo>
                <a:lnTo>
                  <a:pt x="16" y="28"/>
                </a:lnTo>
                <a:lnTo>
                  <a:pt x="17" y="35"/>
                </a:lnTo>
                <a:lnTo>
                  <a:pt x="17" y="40"/>
                </a:lnTo>
                <a:lnTo>
                  <a:pt x="17" y="44"/>
                </a:lnTo>
                <a:lnTo>
                  <a:pt x="19" y="47"/>
                </a:lnTo>
                <a:lnTo>
                  <a:pt x="21" y="49"/>
                </a:lnTo>
                <a:lnTo>
                  <a:pt x="24" y="49"/>
                </a:lnTo>
                <a:lnTo>
                  <a:pt x="28" y="51"/>
                </a:lnTo>
                <a:lnTo>
                  <a:pt x="31" y="49"/>
                </a:lnTo>
                <a:lnTo>
                  <a:pt x="35" y="47"/>
                </a:lnTo>
                <a:lnTo>
                  <a:pt x="38" y="45"/>
                </a:lnTo>
                <a:lnTo>
                  <a:pt x="40" y="42"/>
                </a:lnTo>
                <a:lnTo>
                  <a:pt x="40" y="38"/>
                </a:lnTo>
                <a:lnTo>
                  <a:pt x="42" y="33"/>
                </a:lnTo>
                <a:lnTo>
                  <a:pt x="42" y="26"/>
                </a:lnTo>
                <a:lnTo>
                  <a:pt x="42" y="0"/>
                </a:lnTo>
                <a:lnTo>
                  <a:pt x="58" y="0"/>
                </a:lnTo>
                <a:lnTo>
                  <a:pt x="58" y="61"/>
                </a:lnTo>
                <a:lnTo>
                  <a:pt x="42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4" name="Freeform 216"/>
          <p:cNvSpPr>
            <a:spLocks noEditPoints="1"/>
          </p:cNvSpPr>
          <p:nvPr/>
        </p:nvSpPr>
        <p:spPr bwMode="auto">
          <a:xfrm>
            <a:off x="4267200" y="5995988"/>
            <a:ext cx="31750" cy="115887"/>
          </a:xfrm>
          <a:custGeom>
            <a:avLst/>
            <a:gdLst>
              <a:gd name="T0" fmla="*/ 0 w 16"/>
              <a:gd name="T1" fmla="*/ 2147483647 h 61"/>
              <a:gd name="T2" fmla="*/ 0 w 16"/>
              <a:gd name="T3" fmla="*/ 0 h 61"/>
              <a:gd name="T4" fmla="*/ 2147483647 w 16"/>
              <a:gd name="T5" fmla="*/ 0 h 61"/>
              <a:gd name="T6" fmla="*/ 2147483647 w 16"/>
              <a:gd name="T7" fmla="*/ 2147483647 h 61"/>
              <a:gd name="T8" fmla="*/ 0 w 16"/>
              <a:gd name="T9" fmla="*/ 2147483647 h 61"/>
              <a:gd name="T10" fmla="*/ 0 w 16"/>
              <a:gd name="T11" fmla="*/ 2147483647 h 61"/>
              <a:gd name="T12" fmla="*/ 0 w 16"/>
              <a:gd name="T13" fmla="*/ 2147483647 h 61"/>
              <a:gd name="T14" fmla="*/ 2147483647 w 16"/>
              <a:gd name="T15" fmla="*/ 2147483647 h 61"/>
              <a:gd name="T16" fmla="*/ 2147483647 w 16"/>
              <a:gd name="T17" fmla="*/ 2147483647 h 61"/>
              <a:gd name="T18" fmla="*/ 0 w 16"/>
              <a:gd name="T19" fmla="*/ 2147483647 h 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1"/>
              <a:gd name="T32" fmla="*/ 16 w 16"/>
              <a:gd name="T33" fmla="*/ 61 h 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1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  <a:close/>
                <a:moveTo>
                  <a:pt x="0" y="61"/>
                </a:moveTo>
                <a:lnTo>
                  <a:pt x="0" y="45"/>
                </a:lnTo>
                <a:lnTo>
                  <a:pt x="16" y="45"/>
                </a:lnTo>
                <a:lnTo>
                  <a:pt x="16" y="61"/>
                </a:lnTo>
                <a:lnTo>
                  <a:pt x="0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5" name="Freeform 217"/>
          <p:cNvSpPr>
            <a:spLocks/>
          </p:cNvSpPr>
          <p:nvPr/>
        </p:nvSpPr>
        <p:spPr bwMode="auto">
          <a:xfrm>
            <a:off x="4367213" y="6005513"/>
            <a:ext cx="82550" cy="106362"/>
          </a:xfrm>
          <a:custGeom>
            <a:avLst/>
            <a:gdLst>
              <a:gd name="T0" fmla="*/ 2147483647 w 44"/>
              <a:gd name="T1" fmla="*/ 2147483647 h 56"/>
              <a:gd name="T2" fmla="*/ 0 w 44"/>
              <a:gd name="T3" fmla="*/ 2147483647 h 56"/>
              <a:gd name="T4" fmla="*/ 2147483647 w 44"/>
              <a:gd name="T5" fmla="*/ 2147483647 h 56"/>
              <a:gd name="T6" fmla="*/ 2147483647 w 44"/>
              <a:gd name="T7" fmla="*/ 2147483647 h 56"/>
              <a:gd name="T8" fmla="*/ 2147483647 w 44"/>
              <a:gd name="T9" fmla="*/ 0 h 56"/>
              <a:gd name="T10" fmla="*/ 2147483647 w 44"/>
              <a:gd name="T11" fmla="*/ 2147483647 h 56"/>
              <a:gd name="T12" fmla="*/ 2147483647 w 44"/>
              <a:gd name="T13" fmla="*/ 2147483647 h 56"/>
              <a:gd name="T14" fmla="*/ 2147483647 w 44"/>
              <a:gd name="T15" fmla="*/ 2147483647 h 56"/>
              <a:gd name="T16" fmla="*/ 2147483647 w 44"/>
              <a:gd name="T17" fmla="*/ 2147483647 h 56"/>
              <a:gd name="T18" fmla="*/ 2147483647 w 44"/>
              <a:gd name="T19" fmla="*/ 2147483647 h 56"/>
              <a:gd name="T20" fmla="*/ 2147483647 w 44"/>
              <a:gd name="T21" fmla="*/ 2147483647 h 56"/>
              <a:gd name="T22" fmla="*/ 2147483647 w 44"/>
              <a:gd name="T23" fmla="*/ 2147483647 h 56"/>
              <a:gd name="T24" fmla="*/ 2147483647 w 44"/>
              <a:gd name="T25" fmla="*/ 2147483647 h 56"/>
              <a:gd name="T26" fmla="*/ 2147483647 w 44"/>
              <a:gd name="T27" fmla="*/ 2147483647 h 56"/>
              <a:gd name="T28" fmla="*/ 2147483647 w 44"/>
              <a:gd name="T29" fmla="*/ 2147483647 h 56"/>
              <a:gd name="T30" fmla="*/ 2147483647 w 44"/>
              <a:gd name="T31" fmla="*/ 2147483647 h 56"/>
              <a:gd name="T32" fmla="*/ 2147483647 w 44"/>
              <a:gd name="T33" fmla="*/ 2147483647 h 56"/>
              <a:gd name="T34" fmla="*/ 2147483647 w 44"/>
              <a:gd name="T35" fmla="*/ 2147483647 h 56"/>
              <a:gd name="T36" fmla="*/ 2147483647 w 44"/>
              <a:gd name="T37" fmla="*/ 2147483647 h 56"/>
              <a:gd name="T38" fmla="*/ 2147483647 w 44"/>
              <a:gd name="T39" fmla="*/ 2147483647 h 56"/>
              <a:gd name="T40" fmla="*/ 2147483647 w 44"/>
              <a:gd name="T41" fmla="*/ 2147483647 h 56"/>
              <a:gd name="T42" fmla="*/ 2147483647 w 44"/>
              <a:gd name="T43" fmla="*/ 2147483647 h 56"/>
              <a:gd name="T44" fmla="*/ 2147483647 w 44"/>
              <a:gd name="T45" fmla="*/ 2147483647 h 56"/>
              <a:gd name="T46" fmla="*/ 2147483647 w 44"/>
              <a:gd name="T47" fmla="*/ 2147483647 h 56"/>
              <a:gd name="T48" fmla="*/ 2147483647 w 44"/>
              <a:gd name="T49" fmla="*/ 2147483647 h 56"/>
              <a:gd name="T50" fmla="*/ 2147483647 w 44"/>
              <a:gd name="T51" fmla="*/ 2147483647 h 56"/>
              <a:gd name="T52" fmla="*/ 2147483647 w 44"/>
              <a:gd name="T53" fmla="*/ 2147483647 h 56"/>
              <a:gd name="T54" fmla="*/ 2147483647 w 44"/>
              <a:gd name="T55" fmla="*/ 2147483647 h 56"/>
              <a:gd name="T56" fmla="*/ 2147483647 w 44"/>
              <a:gd name="T57" fmla="*/ 2147483647 h 56"/>
              <a:gd name="T58" fmla="*/ 2147483647 w 44"/>
              <a:gd name="T59" fmla="*/ 2147483647 h 56"/>
              <a:gd name="T60" fmla="*/ 2147483647 w 44"/>
              <a:gd name="T61" fmla="*/ 2147483647 h 56"/>
              <a:gd name="T62" fmla="*/ 2147483647 w 44"/>
              <a:gd name="T63" fmla="*/ 2147483647 h 56"/>
              <a:gd name="T64" fmla="*/ 2147483647 w 44"/>
              <a:gd name="T65" fmla="*/ 2147483647 h 56"/>
              <a:gd name="T66" fmla="*/ 2147483647 w 44"/>
              <a:gd name="T67" fmla="*/ 2147483647 h 56"/>
              <a:gd name="T68" fmla="*/ 2147483647 w 44"/>
              <a:gd name="T69" fmla="*/ 2147483647 h 56"/>
              <a:gd name="T70" fmla="*/ 2147483647 w 44"/>
              <a:gd name="T71" fmla="*/ 2147483647 h 56"/>
              <a:gd name="T72" fmla="*/ 2147483647 w 44"/>
              <a:gd name="T73" fmla="*/ 2147483647 h 56"/>
              <a:gd name="T74" fmla="*/ 2147483647 w 44"/>
              <a:gd name="T75" fmla="*/ 2147483647 h 56"/>
              <a:gd name="T76" fmla="*/ 2147483647 w 44"/>
              <a:gd name="T77" fmla="*/ 2147483647 h 56"/>
              <a:gd name="T78" fmla="*/ 0 w 44"/>
              <a:gd name="T79" fmla="*/ 2147483647 h 56"/>
              <a:gd name="T80" fmla="*/ 0 w 44"/>
              <a:gd name="T81" fmla="*/ 2147483647 h 56"/>
              <a:gd name="T82" fmla="*/ 2147483647 w 44"/>
              <a:gd name="T83" fmla="*/ 2147483647 h 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6"/>
              <a:gd name="T128" fmla="*/ 44 w 44"/>
              <a:gd name="T129" fmla="*/ 56 h 5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6">
                <a:moveTo>
                  <a:pt x="14" y="26"/>
                </a:moveTo>
                <a:lnTo>
                  <a:pt x="7" y="23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9"/>
                </a:lnTo>
                <a:lnTo>
                  <a:pt x="6" y="5"/>
                </a:lnTo>
                <a:lnTo>
                  <a:pt x="11" y="2"/>
                </a:lnTo>
                <a:lnTo>
                  <a:pt x="16" y="0"/>
                </a:lnTo>
                <a:lnTo>
                  <a:pt x="23" y="0"/>
                </a:lnTo>
                <a:lnTo>
                  <a:pt x="28" y="0"/>
                </a:lnTo>
                <a:lnTo>
                  <a:pt x="35" y="2"/>
                </a:lnTo>
                <a:lnTo>
                  <a:pt x="39" y="2"/>
                </a:lnTo>
                <a:lnTo>
                  <a:pt x="42" y="5"/>
                </a:lnTo>
                <a:lnTo>
                  <a:pt x="42" y="7"/>
                </a:lnTo>
                <a:lnTo>
                  <a:pt x="44" y="9"/>
                </a:lnTo>
                <a:lnTo>
                  <a:pt x="42" y="11"/>
                </a:lnTo>
                <a:lnTo>
                  <a:pt x="42" y="12"/>
                </a:lnTo>
                <a:lnTo>
                  <a:pt x="41" y="12"/>
                </a:lnTo>
                <a:lnTo>
                  <a:pt x="39" y="14"/>
                </a:lnTo>
                <a:lnTo>
                  <a:pt x="35" y="12"/>
                </a:lnTo>
                <a:lnTo>
                  <a:pt x="34" y="9"/>
                </a:lnTo>
                <a:lnTo>
                  <a:pt x="30" y="7"/>
                </a:lnTo>
                <a:lnTo>
                  <a:pt x="28" y="5"/>
                </a:lnTo>
                <a:lnTo>
                  <a:pt x="27" y="4"/>
                </a:lnTo>
                <a:lnTo>
                  <a:pt x="23" y="4"/>
                </a:lnTo>
                <a:lnTo>
                  <a:pt x="18" y="4"/>
                </a:lnTo>
                <a:lnTo>
                  <a:pt x="14" y="7"/>
                </a:lnTo>
                <a:lnTo>
                  <a:pt x="13" y="11"/>
                </a:lnTo>
                <a:lnTo>
                  <a:pt x="11" y="14"/>
                </a:lnTo>
                <a:lnTo>
                  <a:pt x="13" y="19"/>
                </a:lnTo>
                <a:lnTo>
                  <a:pt x="14" y="21"/>
                </a:lnTo>
                <a:lnTo>
                  <a:pt x="18" y="25"/>
                </a:lnTo>
                <a:lnTo>
                  <a:pt x="21" y="25"/>
                </a:lnTo>
                <a:lnTo>
                  <a:pt x="23" y="25"/>
                </a:lnTo>
                <a:lnTo>
                  <a:pt x="25" y="25"/>
                </a:lnTo>
                <a:lnTo>
                  <a:pt x="27" y="25"/>
                </a:lnTo>
                <a:lnTo>
                  <a:pt x="28" y="25"/>
                </a:lnTo>
                <a:lnTo>
                  <a:pt x="32" y="25"/>
                </a:lnTo>
                <a:lnTo>
                  <a:pt x="34" y="25"/>
                </a:lnTo>
                <a:lnTo>
                  <a:pt x="34" y="26"/>
                </a:lnTo>
                <a:lnTo>
                  <a:pt x="34" y="28"/>
                </a:lnTo>
                <a:lnTo>
                  <a:pt x="32" y="28"/>
                </a:lnTo>
                <a:lnTo>
                  <a:pt x="30" y="28"/>
                </a:lnTo>
                <a:lnTo>
                  <a:pt x="28" y="28"/>
                </a:lnTo>
                <a:lnTo>
                  <a:pt x="27" y="28"/>
                </a:lnTo>
                <a:lnTo>
                  <a:pt x="25" y="28"/>
                </a:lnTo>
                <a:lnTo>
                  <a:pt x="23" y="28"/>
                </a:lnTo>
                <a:lnTo>
                  <a:pt x="18" y="30"/>
                </a:lnTo>
                <a:lnTo>
                  <a:pt x="14" y="32"/>
                </a:lnTo>
                <a:lnTo>
                  <a:pt x="13" y="35"/>
                </a:lnTo>
                <a:lnTo>
                  <a:pt x="11" y="40"/>
                </a:lnTo>
                <a:lnTo>
                  <a:pt x="13" y="46"/>
                </a:lnTo>
                <a:lnTo>
                  <a:pt x="14" y="49"/>
                </a:lnTo>
                <a:lnTo>
                  <a:pt x="18" y="53"/>
                </a:lnTo>
                <a:lnTo>
                  <a:pt x="23" y="53"/>
                </a:lnTo>
                <a:lnTo>
                  <a:pt x="27" y="53"/>
                </a:lnTo>
                <a:lnTo>
                  <a:pt x="30" y="51"/>
                </a:lnTo>
                <a:lnTo>
                  <a:pt x="32" y="47"/>
                </a:lnTo>
                <a:lnTo>
                  <a:pt x="34" y="44"/>
                </a:lnTo>
                <a:lnTo>
                  <a:pt x="34" y="42"/>
                </a:lnTo>
                <a:lnTo>
                  <a:pt x="35" y="40"/>
                </a:lnTo>
                <a:lnTo>
                  <a:pt x="37" y="39"/>
                </a:lnTo>
                <a:lnTo>
                  <a:pt x="39" y="39"/>
                </a:lnTo>
                <a:lnTo>
                  <a:pt x="41" y="39"/>
                </a:lnTo>
                <a:lnTo>
                  <a:pt x="42" y="40"/>
                </a:lnTo>
                <a:lnTo>
                  <a:pt x="44" y="42"/>
                </a:lnTo>
                <a:lnTo>
                  <a:pt x="44" y="44"/>
                </a:lnTo>
                <a:lnTo>
                  <a:pt x="44" y="49"/>
                </a:lnTo>
                <a:lnTo>
                  <a:pt x="41" y="53"/>
                </a:lnTo>
                <a:lnTo>
                  <a:pt x="35" y="54"/>
                </a:lnTo>
                <a:lnTo>
                  <a:pt x="30" y="56"/>
                </a:lnTo>
                <a:lnTo>
                  <a:pt x="23" y="56"/>
                </a:lnTo>
                <a:lnTo>
                  <a:pt x="16" y="56"/>
                </a:lnTo>
                <a:lnTo>
                  <a:pt x="11" y="54"/>
                </a:lnTo>
                <a:lnTo>
                  <a:pt x="6" y="53"/>
                </a:lnTo>
                <a:lnTo>
                  <a:pt x="2" y="49"/>
                </a:lnTo>
                <a:lnTo>
                  <a:pt x="0" y="46"/>
                </a:lnTo>
                <a:lnTo>
                  <a:pt x="0" y="40"/>
                </a:lnTo>
                <a:lnTo>
                  <a:pt x="0" y="37"/>
                </a:lnTo>
                <a:lnTo>
                  <a:pt x="4" y="33"/>
                </a:lnTo>
                <a:lnTo>
                  <a:pt x="7" y="30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6" name="Freeform 218"/>
          <p:cNvSpPr>
            <a:spLocks/>
          </p:cNvSpPr>
          <p:nvPr/>
        </p:nvSpPr>
        <p:spPr bwMode="auto">
          <a:xfrm>
            <a:off x="5946775" y="5000625"/>
            <a:ext cx="117475" cy="114300"/>
          </a:xfrm>
          <a:custGeom>
            <a:avLst/>
            <a:gdLst>
              <a:gd name="T0" fmla="*/ 2147483647 w 62"/>
              <a:gd name="T1" fmla="*/ 2147483647 h 60"/>
              <a:gd name="T2" fmla="*/ 2147483647 w 62"/>
              <a:gd name="T3" fmla="*/ 2147483647 h 60"/>
              <a:gd name="T4" fmla="*/ 0 w 62"/>
              <a:gd name="T5" fmla="*/ 2147483647 h 60"/>
              <a:gd name="T6" fmla="*/ 0 w 62"/>
              <a:gd name="T7" fmla="*/ 2147483647 h 60"/>
              <a:gd name="T8" fmla="*/ 2147483647 w 62"/>
              <a:gd name="T9" fmla="*/ 2147483647 h 60"/>
              <a:gd name="T10" fmla="*/ 2147483647 w 62"/>
              <a:gd name="T11" fmla="*/ 0 h 60"/>
              <a:gd name="T12" fmla="*/ 2147483647 w 62"/>
              <a:gd name="T13" fmla="*/ 0 h 60"/>
              <a:gd name="T14" fmla="*/ 2147483647 w 62"/>
              <a:gd name="T15" fmla="*/ 2147483647 h 60"/>
              <a:gd name="T16" fmla="*/ 2147483647 w 62"/>
              <a:gd name="T17" fmla="*/ 2147483647 h 60"/>
              <a:gd name="T18" fmla="*/ 2147483647 w 62"/>
              <a:gd name="T19" fmla="*/ 2147483647 h 60"/>
              <a:gd name="T20" fmla="*/ 2147483647 w 62"/>
              <a:gd name="T21" fmla="*/ 2147483647 h 60"/>
              <a:gd name="T22" fmla="*/ 2147483647 w 62"/>
              <a:gd name="T23" fmla="*/ 2147483647 h 60"/>
              <a:gd name="T24" fmla="*/ 2147483647 w 62"/>
              <a:gd name="T25" fmla="*/ 2147483647 h 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"/>
              <a:gd name="T40" fmla="*/ 0 h 60"/>
              <a:gd name="T41" fmla="*/ 62 w 62"/>
              <a:gd name="T42" fmla="*/ 60 h 6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" h="60">
                <a:moveTo>
                  <a:pt x="23" y="60"/>
                </a:moveTo>
                <a:lnTo>
                  <a:pt x="23" y="37"/>
                </a:lnTo>
                <a:lnTo>
                  <a:pt x="0" y="37"/>
                </a:lnTo>
                <a:lnTo>
                  <a:pt x="0" y="21"/>
                </a:lnTo>
                <a:lnTo>
                  <a:pt x="23" y="21"/>
                </a:lnTo>
                <a:lnTo>
                  <a:pt x="23" y="0"/>
                </a:lnTo>
                <a:lnTo>
                  <a:pt x="39" y="0"/>
                </a:lnTo>
                <a:lnTo>
                  <a:pt x="39" y="21"/>
                </a:lnTo>
                <a:lnTo>
                  <a:pt x="62" y="21"/>
                </a:lnTo>
                <a:lnTo>
                  <a:pt x="62" y="37"/>
                </a:lnTo>
                <a:lnTo>
                  <a:pt x="39" y="37"/>
                </a:lnTo>
                <a:lnTo>
                  <a:pt x="39" y="60"/>
                </a:lnTo>
                <a:lnTo>
                  <a:pt x="23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7" name="Freeform 219"/>
          <p:cNvSpPr>
            <a:spLocks/>
          </p:cNvSpPr>
          <p:nvPr/>
        </p:nvSpPr>
        <p:spPr bwMode="auto">
          <a:xfrm>
            <a:off x="6086475" y="4973638"/>
            <a:ext cx="130175" cy="163512"/>
          </a:xfrm>
          <a:custGeom>
            <a:avLst/>
            <a:gdLst>
              <a:gd name="T0" fmla="*/ 0 w 68"/>
              <a:gd name="T1" fmla="*/ 2147483647 h 86"/>
              <a:gd name="T2" fmla="*/ 0 w 68"/>
              <a:gd name="T3" fmla="*/ 0 h 86"/>
              <a:gd name="T4" fmla="*/ 2147483647 w 68"/>
              <a:gd name="T5" fmla="*/ 0 h 86"/>
              <a:gd name="T6" fmla="*/ 2147483647 w 68"/>
              <a:gd name="T7" fmla="*/ 2147483647 h 86"/>
              <a:gd name="T8" fmla="*/ 2147483647 w 68"/>
              <a:gd name="T9" fmla="*/ 0 h 86"/>
              <a:gd name="T10" fmla="*/ 2147483647 w 68"/>
              <a:gd name="T11" fmla="*/ 0 h 86"/>
              <a:gd name="T12" fmla="*/ 2147483647 w 68"/>
              <a:gd name="T13" fmla="*/ 2147483647 h 86"/>
              <a:gd name="T14" fmla="*/ 2147483647 w 68"/>
              <a:gd name="T15" fmla="*/ 2147483647 h 86"/>
              <a:gd name="T16" fmla="*/ 2147483647 w 68"/>
              <a:gd name="T17" fmla="*/ 2147483647 h 86"/>
              <a:gd name="T18" fmla="*/ 2147483647 w 68"/>
              <a:gd name="T19" fmla="*/ 2147483647 h 86"/>
              <a:gd name="T20" fmla="*/ 0 w 68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8"/>
              <a:gd name="T34" fmla="*/ 0 h 86"/>
              <a:gd name="T35" fmla="*/ 68 w 68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8" h="86">
                <a:moveTo>
                  <a:pt x="0" y="86"/>
                </a:moveTo>
                <a:lnTo>
                  <a:pt x="0" y="0"/>
                </a:lnTo>
                <a:lnTo>
                  <a:pt x="17" y="0"/>
                </a:lnTo>
                <a:lnTo>
                  <a:pt x="52" y="58"/>
                </a:lnTo>
                <a:lnTo>
                  <a:pt x="52" y="0"/>
                </a:lnTo>
                <a:lnTo>
                  <a:pt x="68" y="0"/>
                </a:lnTo>
                <a:lnTo>
                  <a:pt x="68" y="86"/>
                </a:lnTo>
                <a:lnTo>
                  <a:pt x="51" y="86"/>
                </a:lnTo>
                <a:lnTo>
                  <a:pt x="17" y="28"/>
                </a:lnTo>
                <a:lnTo>
                  <a:pt x="17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8" name="Freeform 220"/>
          <p:cNvSpPr>
            <a:spLocks noEditPoints="1"/>
          </p:cNvSpPr>
          <p:nvPr/>
        </p:nvSpPr>
        <p:spPr bwMode="auto">
          <a:xfrm>
            <a:off x="6256338" y="5018088"/>
            <a:ext cx="30162" cy="119062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8"/>
                </a:moveTo>
                <a:lnTo>
                  <a:pt x="0" y="0"/>
                </a:lnTo>
                <a:lnTo>
                  <a:pt x="16" y="0"/>
                </a:lnTo>
                <a:lnTo>
                  <a:pt x="16" y="18"/>
                </a:lnTo>
                <a:lnTo>
                  <a:pt x="0" y="18"/>
                </a:lnTo>
                <a:close/>
                <a:moveTo>
                  <a:pt x="0" y="63"/>
                </a:moveTo>
                <a:lnTo>
                  <a:pt x="0" y="47"/>
                </a:lnTo>
                <a:lnTo>
                  <a:pt x="16" y="47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9" name="Freeform 221"/>
          <p:cNvSpPr>
            <a:spLocks/>
          </p:cNvSpPr>
          <p:nvPr/>
        </p:nvSpPr>
        <p:spPr bwMode="auto">
          <a:xfrm>
            <a:off x="6359525" y="5030788"/>
            <a:ext cx="85725" cy="106362"/>
          </a:xfrm>
          <a:custGeom>
            <a:avLst/>
            <a:gdLst>
              <a:gd name="T0" fmla="*/ 2147483647 w 45"/>
              <a:gd name="T1" fmla="*/ 2147483647 h 56"/>
              <a:gd name="T2" fmla="*/ 0 w 45"/>
              <a:gd name="T3" fmla="*/ 2147483647 h 56"/>
              <a:gd name="T4" fmla="*/ 2147483647 w 45"/>
              <a:gd name="T5" fmla="*/ 2147483647 h 56"/>
              <a:gd name="T6" fmla="*/ 2147483647 w 45"/>
              <a:gd name="T7" fmla="*/ 2147483647 h 56"/>
              <a:gd name="T8" fmla="*/ 2147483647 w 45"/>
              <a:gd name="T9" fmla="*/ 0 h 56"/>
              <a:gd name="T10" fmla="*/ 2147483647 w 45"/>
              <a:gd name="T11" fmla="*/ 0 h 56"/>
              <a:gd name="T12" fmla="*/ 2147483647 w 45"/>
              <a:gd name="T13" fmla="*/ 2147483647 h 56"/>
              <a:gd name="T14" fmla="*/ 2147483647 w 45"/>
              <a:gd name="T15" fmla="*/ 2147483647 h 56"/>
              <a:gd name="T16" fmla="*/ 2147483647 w 45"/>
              <a:gd name="T17" fmla="*/ 2147483647 h 56"/>
              <a:gd name="T18" fmla="*/ 2147483647 w 45"/>
              <a:gd name="T19" fmla="*/ 2147483647 h 56"/>
              <a:gd name="T20" fmla="*/ 2147483647 w 45"/>
              <a:gd name="T21" fmla="*/ 2147483647 h 56"/>
              <a:gd name="T22" fmla="*/ 2147483647 w 45"/>
              <a:gd name="T23" fmla="*/ 2147483647 h 56"/>
              <a:gd name="T24" fmla="*/ 2147483647 w 45"/>
              <a:gd name="T25" fmla="*/ 2147483647 h 56"/>
              <a:gd name="T26" fmla="*/ 2147483647 w 45"/>
              <a:gd name="T27" fmla="*/ 2147483647 h 56"/>
              <a:gd name="T28" fmla="*/ 2147483647 w 45"/>
              <a:gd name="T29" fmla="*/ 2147483647 h 56"/>
              <a:gd name="T30" fmla="*/ 2147483647 w 45"/>
              <a:gd name="T31" fmla="*/ 2147483647 h 56"/>
              <a:gd name="T32" fmla="*/ 2147483647 w 45"/>
              <a:gd name="T33" fmla="*/ 2147483647 h 56"/>
              <a:gd name="T34" fmla="*/ 2147483647 w 45"/>
              <a:gd name="T35" fmla="*/ 2147483647 h 56"/>
              <a:gd name="T36" fmla="*/ 2147483647 w 45"/>
              <a:gd name="T37" fmla="*/ 2147483647 h 56"/>
              <a:gd name="T38" fmla="*/ 2147483647 w 45"/>
              <a:gd name="T39" fmla="*/ 2147483647 h 56"/>
              <a:gd name="T40" fmla="*/ 2147483647 w 45"/>
              <a:gd name="T41" fmla="*/ 2147483647 h 56"/>
              <a:gd name="T42" fmla="*/ 2147483647 w 45"/>
              <a:gd name="T43" fmla="*/ 2147483647 h 56"/>
              <a:gd name="T44" fmla="*/ 2147483647 w 45"/>
              <a:gd name="T45" fmla="*/ 2147483647 h 56"/>
              <a:gd name="T46" fmla="*/ 2147483647 w 45"/>
              <a:gd name="T47" fmla="*/ 2147483647 h 56"/>
              <a:gd name="T48" fmla="*/ 2147483647 w 45"/>
              <a:gd name="T49" fmla="*/ 2147483647 h 56"/>
              <a:gd name="T50" fmla="*/ 2147483647 w 45"/>
              <a:gd name="T51" fmla="*/ 2147483647 h 56"/>
              <a:gd name="T52" fmla="*/ 2147483647 w 45"/>
              <a:gd name="T53" fmla="*/ 2147483647 h 56"/>
              <a:gd name="T54" fmla="*/ 2147483647 w 45"/>
              <a:gd name="T55" fmla="*/ 2147483647 h 56"/>
              <a:gd name="T56" fmla="*/ 2147483647 w 45"/>
              <a:gd name="T57" fmla="*/ 2147483647 h 56"/>
              <a:gd name="T58" fmla="*/ 2147483647 w 45"/>
              <a:gd name="T59" fmla="*/ 2147483647 h 56"/>
              <a:gd name="T60" fmla="*/ 2147483647 w 45"/>
              <a:gd name="T61" fmla="*/ 2147483647 h 56"/>
              <a:gd name="T62" fmla="*/ 2147483647 w 45"/>
              <a:gd name="T63" fmla="*/ 2147483647 h 56"/>
              <a:gd name="T64" fmla="*/ 2147483647 w 45"/>
              <a:gd name="T65" fmla="*/ 2147483647 h 56"/>
              <a:gd name="T66" fmla="*/ 2147483647 w 45"/>
              <a:gd name="T67" fmla="*/ 2147483647 h 56"/>
              <a:gd name="T68" fmla="*/ 2147483647 w 45"/>
              <a:gd name="T69" fmla="*/ 2147483647 h 56"/>
              <a:gd name="T70" fmla="*/ 2147483647 w 45"/>
              <a:gd name="T71" fmla="*/ 2147483647 h 56"/>
              <a:gd name="T72" fmla="*/ 2147483647 w 45"/>
              <a:gd name="T73" fmla="*/ 2147483647 h 56"/>
              <a:gd name="T74" fmla="*/ 2147483647 w 45"/>
              <a:gd name="T75" fmla="*/ 2147483647 h 56"/>
              <a:gd name="T76" fmla="*/ 2147483647 w 45"/>
              <a:gd name="T77" fmla="*/ 2147483647 h 56"/>
              <a:gd name="T78" fmla="*/ 0 w 45"/>
              <a:gd name="T79" fmla="*/ 2147483647 h 56"/>
              <a:gd name="T80" fmla="*/ 0 w 45"/>
              <a:gd name="T81" fmla="*/ 2147483647 h 56"/>
              <a:gd name="T82" fmla="*/ 2147483647 w 45"/>
              <a:gd name="T83" fmla="*/ 2147483647 h 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5"/>
              <a:gd name="T127" fmla="*/ 0 h 56"/>
              <a:gd name="T128" fmla="*/ 45 w 45"/>
              <a:gd name="T129" fmla="*/ 56 h 5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5" h="56">
                <a:moveTo>
                  <a:pt x="14" y="26"/>
                </a:moveTo>
                <a:lnTo>
                  <a:pt x="7" y="23"/>
                </a:lnTo>
                <a:lnTo>
                  <a:pt x="3" y="19"/>
                </a:lnTo>
                <a:lnTo>
                  <a:pt x="0" y="18"/>
                </a:lnTo>
                <a:lnTo>
                  <a:pt x="0" y="14"/>
                </a:lnTo>
                <a:lnTo>
                  <a:pt x="1" y="9"/>
                </a:lnTo>
                <a:lnTo>
                  <a:pt x="5" y="4"/>
                </a:lnTo>
                <a:lnTo>
                  <a:pt x="10" y="2"/>
                </a:lnTo>
                <a:lnTo>
                  <a:pt x="15" y="0"/>
                </a:lnTo>
                <a:lnTo>
                  <a:pt x="22" y="0"/>
                </a:lnTo>
                <a:lnTo>
                  <a:pt x="29" y="0"/>
                </a:lnTo>
                <a:lnTo>
                  <a:pt x="35" y="0"/>
                </a:lnTo>
                <a:lnTo>
                  <a:pt x="38" y="2"/>
                </a:lnTo>
                <a:lnTo>
                  <a:pt x="42" y="4"/>
                </a:lnTo>
                <a:lnTo>
                  <a:pt x="43" y="7"/>
                </a:lnTo>
                <a:lnTo>
                  <a:pt x="43" y="9"/>
                </a:lnTo>
                <a:lnTo>
                  <a:pt x="43" y="11"/>
                </a:lnTo>
                <a:lnTo>
                  <a:pt x="42" y="12"/>
                </a:lnTo>
                <a:lnTo>
                  <a:pt x="40" y="12"/>
                </a:lnTo>
                <a:lnTo>
                  <a:pt x="38" y="12"/>
                </a:lnTo>
                <a:lnTo>
                  <a:pt x="35" y="12"/>
                </a:lnTo>
                <a:lnTo>
                  <a:pt x="33" y="9"/>
                </a:lnTo>
                <a:lnTo>
                  <a:pt x="31" y="5"/>
                </a:lnTo>
                <a:lnTo>
                  <a:pt x="29" y="4"/>
                </a:lnTo>
                <a:lnTo>
                  <a:pt x="26" y="4"/>
                </a:lnTo>
                <a:lnTo>
                  <a:pt x="22" y="4"/>
                </a:lnTo>
                <a:lnTo>
                  <a:pt x="17" y="4"/>
                </a:lnTo>
                <a:lnTo>
                  <a:pt x="14" y="5"/>
                </a:lnTo>
                <a:lnTo>
                  <a:pt x="12" y="9"/>
                </a:lnTo>
                <a:lnTo>
                  <a:pt x="10" y="14"/>
                </a:lnTo>
                <a:lnTo>
                  <a:pt x="12" y="18"/>
                </a:lnTo>
                <a:lnTo>
                  <a:pt x="14" y="21"/>
                </a:lnTo>
                <a:lnTo>
                  <a:pt x="17" y="23"/>
                </a:lnTo>
                <a:lnTo>
                  <a:pt x="21" y="25"/>
                </a:lnTo>
                <a:lnTo>
                  <a:pt x="22" y="25"/>
                </a:lnTo>
                <a:lnTo>
                  <a:pt x="24" y="25"/>
                </a:lnTo>
                <a:lnTo>
                  <a:pt x="26" y="25"/>
                </a:lnTo>
                <a:lnTo>
                  <a:pt x="29" y="25"/>
                </a:lnTo>
                <a:lnTo>
                  <a:pt x="31" y="25"/>
                </a:lnTo>
                <a:lnTo>
                  <a:pt x="33" y="25"/>
                </a:lnTo>
                <a:lnTo>
                  <a:pt x="33" y="26"/>
                </a:lnTo>
                <a:lnTo>
                  <a:pt x="33" y="28"/>
                </a:lnTo>
                <a:lnTo>
                  <a:pt x="31" y="28"/>
                </a:lnTo>
                <a:lnTo>
                  <a:pt x="29" y="28"/>
                </a:lnTo>
                <a:lnTo>
                  <a:pt x="28" y="28"/>
                </a:lnTo>
                <a:lnTo>
                  <a:pt x="24" y="28"/>
                </a:lnTo>
                <a:lnTo>
                  <a:pt x="22" y="28"/>
                </a:lnTo>
                <a:lnTo>
                  <a:pt x="17" y="28"/>
                </a:lnTo>
                <a:lnTo>
                  <a:pt x="14" y="32"/>
                </a:lnTo>
                <a:lnTo>
                  <a:pt x="12" y="35"/>
                </a:lnTo>
                <a:lnTo>
                  <a:pt x="10" y="40"/>
                </a:lnTo>
                <a:lnTo>
                  <a:pt x="12" y="46"/>
                </a:lnTo>
                <a:lnTo>
                  <a:pt x="14" y="49"/>
                </a:lnTo>
                <a:lnTo>
                  <a:pt x="17" y="53"/>
                </a:lnTo>
                <a:lnTo>
                  <a:pt x="22" y="53"/>
                </a:lnTo>
                <a:lnTo>
                  <a:pt x="26" y="53"/>
                </a:lnTo>
                <a:lnTo>
                  <a:pt x="29" y="51"/>
                </a:lnTo>
                <a:lnTo>
                  <a:pt x="31" y="47"/>
                </a:lnTo>
                <a:lnTo>
                  <a:pt x="33" y="44"/>
                </a:lnTo>
                <a:lnTo>
                  <a:pt x="33" y="40"/>
                </a:lnTo>
                <a:lnTo>
                  <a:pt x="35" y="40"/>
                </a:lnTo>
                <a:lnTo>
                  <a:pt x="36" y="39"/>
                </a:lnTo>
                <a:lnTo>
                  <a:pt x="38" y="39"/>
                </a:lnTo>
                <a:lnTo>
                  <a:pt x="42" y="39"/>
                </a:lnTo>
                <a:lnTo>
                  <a:pt x="43" y="40"/>
                </a:lnTo>
                <a:lnTo>
                  <a:pt x="43" y="42"/>
                </a:lnTo>
                <a:lnTo>
                  <a:pt x="45" y="44"/>
                </a:lnTo>
                <a:lnTo>
                  <a:pt x="43" y="47"/>
                </a:lnTo>
                <a:lnTo>
                  <a:pt x="40" y="51"/>
                </a:lnTo>
                <a:lnTo>
                  <a:pt x="35" y="54"/>
                </a:lnTo>
                <a:lnTo>
                  <a:pt x="29" y="56"/>
                </a:lnTo>
                <a:lnTo>
                  <a:pt x="22" y="56"/>
                </a:lnTo>
                <a:lnTo>
                  <a:pt x="15" y="56"/>
                </a:lnTo>
                <a:lnTo>
                  <a:pt x="10" y="54"/>
                </a:lnTo>
                <a:lnTo>
                  <a:pt x="5" y="51"/>
                </a:lnTo>
                <a:lnTo>
                  <a:pt x="1" y="47"/>
                </a:lnTo>
                <a:lnTo>
                  <a:pt x="0" y="44"/>
                </a:lnTo>
                <a:lnTo>
                  <a:pt x="0" y="40"/>
                </a:lnTo>
                <a:lnTo>
                  <a:pt x="0" y="37"/>
                </a:lnTo>
                <a:lnTo>
                  <a:pt x="3" y="33"/>
                </a:lnTo>
                <a:lnTo>
                  <a:pt x="7" y="28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0" name="Freeform 222"/>
          <p:cNvSpPr>
            <a:spLocks/>
          </p:cNvSpPr>
          <p:nvPr/>
        </p:nvSpPr>
        <p:spPr bwMode="auto">
          <a:xfrm>
            <a:off x="5970588" y="3738563"/>
            <a:ext cx="112712" cy="115887"/>
          </a:xfrm>
          <a:custGeom>
            <a:avLst/>
            <a:gdLst>
              <a:gd name="T0" fmla="*/ 2147483647 w 59"/>
              <a:gd name="T1" fmla="*/ 2147483647 h 61"/>
              <a:gd name="T2" fmla="*/ 2147483647 w 59"/>
              <a:gd name="T3" fmla="*/ 2147483647 h 61"/>
              <a:gd name="T4" fmla="*/ 0 w 59"/>
              <a:gd name="T5" fmla="*/ 2147483647 h 61"/>
              <a:gd name="T6" fmla="*/ 0 w 59"/>
              <a:gd name="T7" fmla="*/ 2147483647 h 61"/>
              <a:gd name="T8" fmla="*/ 2147483647 w 59"/>
              <a:gd name="T9" fmla="*/ 2147483647 h 61"/>
              <a:gd name="T10" fmla="*/ 2147483647 w 59"/>
              <a:gd name="T11" fmla="*/ 0 h 61"/>
              <a:gd name="T12" fmla="*/ 2147483647 w 59"/>
              <a:gd name="T13" fmla="*/ 0 h 61"/>
              <a:gd name="T14" fmla="*/ 2147483647 w 59"/>
              <a:gd name="T15" fmla="*/ 2147483647 h 61"/>
              <a:gd name="T16" fmla="*/ 2147483647 w 59"/>
              <a:gd name="T17" fmla="*/ 2147483647 h 61"/>
              <a:gd name="T18" fmla="*/ 2147483647 w 59"/>
              <a:gd name="T19" fmla="*/ 2147483647 h 61"/>
              <a:gd name="T20" fmla="*/ 2147483647 w 59"/>
              <a:gd name="T21" fmla="*/ 2147483647 h 61"/>
              <a:gd name="T22" fmla="*/ 2147483647 w 59"/>
              <a:gd name="T23" fmla="*/ 2147483647 h 61"/>
              <a:gd name="T24" fmla="*/ 2147483647 w 59"/>
              <a:gd name="T25" fmla="*/ 2147483647 h 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9"/>
              <a:gd name="T40" fmla="*/ 0 h 61"/>
              <a:gd name="T41" fmla="*/ 59 w 59"/>
              <a:gd name="T42" fmla="*/ 61 h 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9" h="61">
                <a:moveTo>
                  <a:pt x="22" y="61"/>
                </a:moveTo>
                <a:lnTo>
                  <a:pt x="22" y="38"/>
                </a:lnTo>
                <a:lnTo>
                  <a:pt x="0" y="38"/>
                </a:lnTo>
                <a:lnTo>
                  <a:pt x="0" y="22"/>
                </a:lnTo>
                <a:lnTo>
                  <a:pt x="22" y="22"/>
                </a:lnTo>
                <a:lnTo>
                  <a:pt x="22" y="0"/>
                </a:lnTo>
                <a:lnTo>
                  <a:pt x="36" y="0"/>
                </a:lnTo>
                <a:lnTo>
                  <a:pt x="36" y="22"/>
                </a:lnTo>
                <a:lnTo>
                  <a:pt x="59" y="22"/>
                </a:lnTo>
                <a:lnTo>
                  <a:pt x="59" y="38"/>
                </a:lnTo>
                <a:lnTo>
                  <a:pt x="36" y="38"/>
                </a:lnTo>
                <a:lnTo>
                  <a:pt x="36" y="61"/>
                </a:lnTo>
                <a:lnTo>
                  <a:pt x="22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1" name="Freeform 223"/>
          <p:cNvSpPr>
            <a:spLocks/>
          </p:cNvSpPr>
          <p:nvPr/>
        </p:nvSpPr>
        <p:spPr bwMode="auto">
          <a:xfrm>
            <a:off x="6110288" y="3713163"/>
            <a:ext cx="128587" cy="163512"/>
          </a:xfrm>
          <a:custGeom>
            <a:avLst/>
            <a:gdLst>
              <a:gd name="T0" fmla="*/ 0 w 68"/>
              <a:gd name="T1" fmla="*/ 2147483647 h 86"/>
              <a:gd name="T2" fmla="*/ 0 w 68"/>
              <a:gd name="T3" fmla="*/ 0 h 86"/>
              <a:gd name="T4" fmla="*/ 2147483647 w 68"/>
              <a:gd name="T5" fmla="*/ 0 h 86"/>
              <a:gd name="T6" fmla="*/ 2147483647 w 68"/>
              <a:gd name="T7" fmla="*/ 2147483647 h 86"/>
              <a:gd name="T8" fmla="*/ 2147483647 w 68"/>
              <a:gd name="T9" fmla="*/ 0 h 86"/>
              <a:gd name="T10" fmla="*/ 2147483647 w 68"/>
              <a:gd name="T11" fmla="*/ 0 h 86"/>
              <a:gd name="T12" fmla="*/ 2147483647 w 68"/>
              <a:gd name="T13" fmla="*/ 2147483647 h 86"/>
              <a:gd name="T14" fmla="*/ 2147483647 w 68"/>
              <a:gd name="T15" fmla="*/ 2147483647 h 86"/>
              <a:gd name="T16" fmla="*/ 2147483647 w 68"/>
              <a:gd name="T17" fmla="*/ 2147483647 h 86"/>
              <a:gd name="T18" fmla="*/ 2147483647 w 68"/>
              <a:gd name="T19" fmla="*/ 2147483647 h 86"/>
              <a:gd name="T20" fmla="*/ 0 w 68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8"/>
              <a:gd name="T34" fmla="*/ 0 h 86"/>
              <a:gd name="T35" fmla="*/ 68 w 68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8" h="86">
                <a:moveTo>
                  <a:pt x="0" y="86"/>
                </a:moveTo>
                <a:lnTo>
                  <a:pt x="0" y="0"/>
                </a:lnTo>
                <a:lnTo>
                  <a:pt x="16" y="0"/>
                </a:lnTo>
                <a:lnTo>
                  <a:pt x="53" y="58"/>
                </a:lnTo>
                <a:lnTo>
                  <a:pt x="53" y="0"/>
                </a:lnTo>
                <a:lnTo>
                  <a:pt x="68" y="0"/>
                </a:lnTo>
                <a:lnTo>
                  <a:pt x="68" y="86"/>
                </a:lnTo>
                <a:lnTo>
                  <a:pt x="51" y="86"/>
                </a:lnTo>
                <a:lnTo>
                  <a:pt x="16" y="28"/>
                </a:lnTo>
                <a:lnTo>
                  <a:pt x="16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2" name="Freeform 224"/>
          <p:cNvSpPr>
            <a:spLocks noEditPoints="1"/>
          </p:cNvSpPr>
          <p:nvPr/>
        </p:nvSpPr>
        <p:spPr bwMode="auto">
          <a:xfrm>
            <a:off x="6276975" y="3757613"/>
            <a:ext cx="30163" cy="119062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  <a:close/>
                <a:moveTo>
                  <a:pt x="0" y="63"/>
                </a:moveTo>
                <a:lnTo>
                  <a:pt x="0" y="46"/>
                </a:lnTo>
                <a:lnTo>
                  <a:pt x="16" y="46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3" name="Freeform 225"/>
          <p:cNvSpPr>
            <a:spLocks/>
          </p:cNvSpPr>
          <p:nvPr/>
        </p:nvSpPr>
        <p:spPr bwMode="auto">
          <a:xfrm>
            <a:off x="6348413" y="3778250"/>
            <a:ext cx="84137" cy="109538"/>
          </a:xfrm>
          <a:custGeom>
            <a:avLst/>
            <a:gdLst>
              <a:gd name="T0" fmla="*/ 2147483647 w 44"/>
              <a:gd name="T1" fmla="*/ 2147483647 h 58"/>
              <a:gd name="T2" fmla="*/ 0 w 44"/>
              <a:gd name="T3" fmla="*/ 2147483647 h 58"/>
              <a:gd name="T4" fmla="*/ 2147483647 w 44"/>
              <a:gd name="T5" fmla="*/ 2147483647 h 58"/>
              <a:gd name="T6" fmla="*/ 2147483647 w 44"/>
              <a:gd name="T7" fmla="*/ 2147483647 h 58"/>
              <a:gd name="T8" fmla="*/ 2147483647 w 44"/>
              <a:gd name="T9" fmla="*/ 0 h 58"/>
              <a:gd name="T10" fmla="*/ 2147483647 w 44"/>
              <a:gd name="T11" fmla="*/ 2147483647 h 58"/>
              <a:gd name="T12" fmla="*/ 2147483647 w 44"/>
              <a:gd name="T13" fmla="*/ 2147483647 h 58"/>
              <a:gd name="T14" fmla="*/ 2147483647 w 44"/>
              <a:gd name="T15" fmla="*/ 2147483647 h 58"/>
              <a:gd name="T16" fmla="*/ 2147483647 w 44"/>
              <a:gd name="T17" fmla="*/ 2147483647 h 58"/>
              <a:gd name="T18" fmla="*/ 2147483647 w 44"/>
              <a:gd name="T19" fmla="*/ 2147483647 h 58"/>
              <a:gd name="T20" fmla="*/ 2147483647 w 44"/>
              <a:gd name="T21" fmla="*/ 2147483647 h 58"/>
              <a:gd name="T22" fmla="*/ 2147483647 w 44"/>
              <a:gd name="T23" fmla="*/ 2147483647 h 58"/>
              <a:gd name="T24" fmla="*/ 2147483647 w 44"/>
              <a:gd name="T25" fmla="*/ 2147483647 h 58"/>
              <a:gd name="T26" fmla="*/ 2147483647 w 44"/>
              <a:gd name="T27" fmla="*/ 2147483647 h 58"/>
              <a:gd name="T28" fmla="*/ 2147483647 w 44"/>
              <a:gd name="T29" fmla="*/ 2147483647 h 58"/>
              <a:gd name="T30" fmla="*/ 2147483647 w 44"/>
              <a:gd name="T31" fmla="*/ 2147483647 h 58"/>
              <a:gd name="T32" fmla="*/ 2147483647 w 44"/>
              <a:gd name="T33" fmla="*/ 2147483647 h 58"/>
              <a:gd name="T34" fmla="*/ 2147483647 w 44"/>
              <a:gd name="T35" fmla="*/ 2147483647 h 58"/>
              <a:gd name="T36" fmla="*/ 2147483647 w 44"/>
              <a:gd name="T37" fmla="*/ 2147483647 h 58"/>
              <a:gd name="T38" fmla="*/ 2147483647 w 44"/>
              <a:gd name="T39" fmla="*/ 2147483647 h 58"/>
              <a:gd name="T40" fmla="*/ 2147483647 w 44"/>
              <a:gd name="T41" fmla="*/ 2147483647 h 58"/>
              <a:gd name="T42" fmla="*/ 2147483647 w 44"/>
              <a:gd name="T43" fmla="*/ 2147483647 h 58"/>
              <a:gd name="T44" fmla="*/ 2147483647 w 44"/>
              <a:gd name="T45" fmla="*/ 2147483647 h 58"/>
              <a:gd name="T46" fmla="*/ 2147483647 w 44"/>
              <a:gd name="T47" fmla="*/ 2147483647 h 58"/>
              <a:gd name="T48" fmla="*/ 2147483647 w 44"/>
              <a:gd name="T49" fmla="*/ 2147483647 h 58"/>
              <a:gd name="T50" fmla="*/ 2147483647 w 44"/>
              <a:gd name="T51" fmla="*/ 2147483647 h 58"/>
              <a:gd name="T52" fmla="*/ 2147483647 w 44"/>
              <a:gd name="T53" fmla="*/ 2147483647 h 58"/>
              <a:gd name="T54" fmla="*/ 2147483647 w 44"/>
              <a:gd name="T55" fmla="*/ 2147483647 h 58"/>
              <a:gd name="T56" fmla="*/ 2147483647 w 44"/>
              <a:gd name="T57" fmla="*/ 2147483647 h 58"/>
              <a:gd name="T58" fmla="*/ 2147483647 w 44"/>
              <a:gd name="T59" fmla="*/ 2147483647 h 58"/>
              <a:gd name="T60" fmla="*/ 2147483647 w 44"/>
              <a:gd name="T61" fmla="*/ 2147483647 h 58"/>
              <a:gd name="T62" fmla="*/ 2147483647 w 44"/>
              <a:gd name="T63" fmla="*/ 2147483647 h 58"/>
              <a:gd name="T64" fmla="*/ 2147483647 w 44"/>
              <a:gd name="T65" fmla="*/ 2147483647 h 58"/>
              <a:gd name="T66" fmla="*/ 2147483647 w 44"/>
              <a:gd name="T67" fmla="*/ 2147483647 h 58"/>
              <a:gd name="T68" fmla="*/ 2147483647 w 44"/>
              <a:gd name="T69" fmla="*/ 2147483647 h 58"/>
              <a:gd name="T70" fmla="*/ 2147483647 w 44"/>
              <a:gd name="T71" fmla="*/ 2147483647 h 58"/>
              <a:gd name="T72" fmla="*/ 2147483647 w 44"/>
              <a:gd name="T73" fmla="*/ 2147483647 h 58"/>
              <a:gd name="T74" fmla="*/ 2147483647 w 44"/>
              <a:gd name="T75" fmla="*/ 2147483647 h 58"/>
              <a:gd name="T76" fmla="*/ 2147483647 w 44"/>
              <a:gd name="T77" fmla="*/ 2147483647 h 58"/>
              <a:gd name="T78" fmla="*/ 0 w 44"/>
              <a:gd name="T79" fmla="*/ 2147483647 h 58"/>
              <a:gd name="T80" fmla="*/ 0 w 44"/>
              <a:gd name="T81" fmla="*/ 2147483647 h 58"/>
              <a:gd name="T82" fmla="*/ 2147483647 w 44"/>
              <a:gd name="T83" fmla="*/ 2147483647 h 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8"/>
              <a:gd name="T128" fmla="*/ 44 w 44"/>
              <a:gd name="T129" fmla="*/ 58 h 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8">
                <a:moveTo>
                  <a:pt x="14" y="28"/>
                </a:moveTo>
                <a:lnTo>
                  <a:pt x="7" y="24"/>
                </a:lnTo>
                <a:lnTo>
                  <a:pt x="2" y="21"/>
                </a:lnTo>
                <a:lnTo>
                  <a:pt x="0" y="19"/>
                </a:lnTo>
                <a:lnTo>
                  <a:pt x="0" y="14"/>
                </a:lnTo>
                <a:lnTo>
                  <a:pt x="2" y="10"/>
                </a:lnTo>
                <a:lnTo>
                  <a:pt x="6" y="5"/>
                </a:lnTo>
                <a:lnTo>
                  <a:pt x="9" y="3"/>
                </a:lnTo>
                <a:lnTo>
                  <a:pt x="16" y="1"/>
                </a:lnTo>
                <a:lnTo>
                  <a:pt x="23" y="0"/>
                </a:lnTo>
                <a:lnTo>
                  <a:pt x="28" y="1"/>
                </a:lnTo>
                <a:lnTo>
                  <a:pt x="35" y="1"/>
                </a:lnTo>
                <a:lnTo>
                  <a:pt x="39" y="3"/>
                </a:lnTo>
                <a:lnTo>
                  <a:pt x="42" y="5"/>
                </a:lnTo>
                <a:lnTo>
                  <a:pt x="42" y="9"/>
                </a:lnTo>
                <a:lnTo>
                  <a:pt x="44" y="10"/>
                </a:lnTo>
                <a:lnTo>
                  <a:pt x="42" y="12"/>
                </a:lnTo>
                <a:lnTo>
                  <a:pt x="41" y="14"/>
                </a:lnTo>
                <a:lnTo>
                  <a:pt x="39" y="14"/>
                </a:lnTo>
                <a:lnTo>
                  <a:pt x="35" y="14"/>
                </a:lnTo>
                <a:lnTo>
                  <a:pt x="32" y="10"/>
                </a:lnTo>
                <a:lnTo>
                  <a:pt x="30" y="7"/>
                </a:lnTo>
                <a:lnTo>
                  <a:pt x="28" y="5"/>
                </a:lnTo>
                <a:lnTo>
                  <a:pt x="27" y="5"/>
                </a:lnTo>
                <a:lnTo>
                  <a:pt x="23" y="5"/>
                </a:lnTo>
                <a:lnTo>
                  <a:pt x="18" y="5"/>
                </a:lnTo>
                <a:lnTo>
                  <a:pt x="14" y="7"/>
                </a:lnTo>
                <a:lnTo>
                  <a:pt x="13" y="10"/>
                </a:lnTo>
                <a:lnTo>
                  <a:pt x="11" y="16"/>
                </a:lnTo>
                <a:lnTo>
                  <a:pt x="13" y="19"/>
                </a:lnTo>
                <a:lnTo>
                  <a:pt x="14" y="23"/>
                </a:lnTo>
                <a:lnTo>
                  <a:pt x="16" y="24"/>
                </a:lnTo>
                <a:lnTo>
                  <a:pt x="21" y="26"/>
                </a:lnTo>
                <a:lnTo>
                  <a:pt x="23" y="26"/>
                </a:lnTo>
                <a:lnTo>
                  <a:pt x="25" y="26"/>
                </a:lnTo>
                <a:lnTo>
                  <a:pt x="27" y="26"/>
                </a:lnTo>
                <a:lnTo>
                  <a:pt x="28" y="26"/>
                </a:lnTo>
                <a:lnTo>
                  <a:pt x="32" y="26"/>
                </a:lnTo>
                <a:lnTo>
                  <a:pt x="34" y="26"/>
                </a:lnTo>
                <a:lnTo>
                  <a:pt x="34" y="28"/>
                </a:lnTo>
                <a:lnTo>
                  <a:pt x="34" y="30"/>
                </a:lnTo>
                <a:lnTo>
                  <a:pt x="32" y="30"/>
                </a:lnTo>
                <a:lnTo>
                  <a:pt x="28" y="30"/>
                </a:lnTo>
                <a:lnTo>
                  <a:pt x="27" y="30"/>
                </a:lnTo>
                <a:lnTo>
                  <a:pt x="25" y="30"/>
                </a:lnTo>
                <a:lnTo>
                  <a:pt x="23" y="30"/>
                </a:lnTo>
                <a:lnTo>
                  <a:pt x="18" y="30"/>
                </a:lnTo>
                <a:lnTo>
                  <a:pt x="14" y="33"/>
                </a:lnTo>
                <a:lnTo>
                  <a:pt x="13" y="37"/>
                </a:lnTo>
                <a:lnTo>
                  <a:pt x="11" y="42"/>
                </a:lnTo>
                <a:lnTo>
                  <a:pt x="13" y="47"/>
                </a:lnTo>
                <a:lnTo>
                  <a:pt x="14" y="51"/>
                </a:lnTo>
                <a:lnTo>
                  <a:pt x="18" y="54"/>
                </a:lnTo>
                <a:lnTo>
                  <a:pt x="23" y="54"/>
                </a:lnTo>
                <a:lnTo>
                  <a:pt x="27" y="54"/>
                </a:lnTo>
                <a:lnTo>
                  <a:pt x="30" y="52"/>
                </a:lnTo>
                <a:lnTo>
                  <a:pt x="32" y="49"/>
                </a:lnTo>
                <a:lnTo>
                  <a:pt x="34" y="45"/>
                </a:lnTo>
                <a:lnTo>
                  <a:pt x="34" y="42"/>
                </a:lnTo>
                <a:lnTo>
                  <a:pt x="35" y="42"/>
                </a:lnTo>
                <a:lnTo>
                  <a:pt x="37" y="40"/>
                </a:lnTo>
                <a:lnTo>
                  <a:pt x="39" y="40"/>
                </a:lnTo>
                <a:lnTo>
                  <a:pt x="41" y="40"/>
                </a:lnTo>
                <a:lnTo>
                  <a:pt x="42" y="42"/>
                </a:lnTo>
                <a:lnTo>
                  <a:pt x="44" y="44"/>
                </a:lnTo>
                <a:lnTo>
                  <a:pt x="44" y="45"/>
                </a:lnTo>
                <a:lnTo>
                  <a:pt x="44" y="49"/>
                </a:lnTo>
                <a:lnTo>
                  <a:pt x="41" y="52"/>
                </a:lnTo>
                <a:lnTo>
                  <a:pt x="35" y="56"/>
                </a:lnTo>
                <a:lnTo>
                  <a:pt x="30" y="58"/>
                </a:lnTo>
                <a:lnTo>
                  <a:pt x="23" y="58"/>
                </a:lnTo>
                <a:lnTo>
                  <a:pt x="16" y="58"/>
                </a:lnTo>
                <a:lnTo>
                  <a:pt x="11" y="56"/>
                </a:lnTo>
                <a:lnTo>
                  <a:pt x="6" y="52"/>
                </a:lnTo>
                <a:lnTo>
                  <a:pt x="2" y="49"/>
                </a:lnTo>
                <a:lnTo>
                  <a:pt x="0" y="45"/>
                </a:lnTo>
                <a:lnTo>
                  <a:pt x="0" y="42"/>
                </a:lnTo>
                <a:lnTo>
                  <a:pt x="0" y="38"/>
                </a:lnTo>
                <a:lnTo>
                  <a:pt x="4" y="35"/>
                </a:lnTo>
                <a:lnTo>
                  <a:pt x="7" y="30"/>
                </a:lnTo>
                <a:lnTo>
                  <a:pt x="14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4" name="Freeform 226"/>
          <p:cNvSpPr>
            <a:spLocks/>
          </p:cNvSpPr>
          <p:nvPr/>
        </p:nvSpPr>
        <p:spPr bwMode="auto">
          <a:xfrm>
            <a:off x="6688138" y="1822450"/>
            <a:ext cx="115887" cy="112713"/>
          </a:xfrm>
          <a:custGeom>
            <a:avLst/>
            <a:gdLst>
              <a:gd name="T0" fmla="*/ 2147483647 w 61"/>
              <a:gd name="T1" fmla="*/ 2147483647 h 59"/>
              <a:gd name="T2" fmla="*/ 2147483647 w 61"/>
              <a:gd name="T3" fmla="*/ 2147483647 h 59"/>
              <a:gd name="T4" fmla="*/ 0 w 61"/>
              <a:gd name="T5" fmla="*/ 2147483647 h 59"/>
              <a:gd name="T6" fmla="*/ 0 w 61"/>
              <a:gd name="T7" fmla="*/ 2147483647 h 59"/>
              <a:gd name="T8" fmla="*/ 2147483647 w 61"/>
              <a:gd name="T9" fmla="*/ 2147483647 h 59"/>
              <a:gd name="T10" fmla="*/ 2147483647 w 61"/>
              <a:gd name="T11" fmla="*/ 0 h 59"/>
              <a:gd name="T12" fmla="*/ 2147483647 w 61"/>
              <a:gd name="T13" fmla="*/ 0 h 59"/>
              <a:gd name="T14" fmla="*/ 2147483647 w 61"/>
              <a:gd name="T15" fmla="*/ 2147483647 h 59"/>
              <a:gd name="T16" fmla="*/ 2147483647 w 61"/>
              <a:gd name="T17" fmla="*/ 2147483647 h 59"/>
              <a:gd name="T18" fmla="*/ 2147483647 w 61"/>
              <a:gd name="T19" fmla="*/ 2147483647 h 59"/>
              <a:gd name="T20" fmla="*/ 2147483647 w 61"/>
              <a:gd name="T21" fmla="*/ 2147483647 h 59"/>
              <a:gd name="T22" fmla="*/ 2147483647 w 61"/>
              <a:gd name="T23" fmla="*/ 2147483647 h 59"/>
              <a:gd name="T24" fmla="*/ 2147483647 w 61"/>
              <a:gd name="T25" fmla="*/ 2147483647 h 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1"/>
              <a:gd name="T40" fmla="*/ 0 h 59"/>
              <a:gd name="T41" fmla="*/ 61 w 61"/>
              <a:gd name="T42" fmla="*/ 59 h 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1" h="59">
                <a:moveTo>
                  <a:pt x="23" y="59"/>
                </a:moveTo>
                <a:lnTo>
                  <a:pt x="23" y="37"/>
                </a:lnTo>
                <a:lnTo>
                  <a:pt x="0" y="37"/>
                </a:lnTo>
                <a:lnTo>
                  <a:pt x="0" y="21"/>
                </a:lnTo>
                <a:lnTo>
                  <a:pt x="23" y="21"/>
                </a:lnTo>
                <a:lnTo>
                  <a:pt x="23" y="0"/>
                </a:lnTo>
                <a:lnTo>
                  <a:pt x="38" y="0"/>
                </a:lnTo>
                <a:lnTo>
                  <a:pt x="38" y="21"/>
                </a:lnTo>
                <a:lnTo>
                  <a:pt x="61" y="21"/>
                </a:lnTo>
                <a:lnTo>
                  <a:pt x="61" y="37"/>
                </a:lnTo>
                <a:lnTo>
                  <a:pt x="38" y="37"/>
                </a:lnTo>
                <a:lnTo>
                  <a:pt x="38" y="59"/>
                </a:lnTo>
                <a:lnTo>
                  <a:pt x="23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5" name="Freeform 227"/>
          <p:cNvSpPr>
            <a:spLocks/>
          </p:cNvSpPr>
          <p:nvPr/>
        </p:nvSpPr>
        <p:spPr bwMode="auto">
          <a:xfrm>
            <a:off x="6827838" y="1795463"/>
            <a:ext cx="134937" cy="163512"/>
          </a:xfrm>
          <a:custGeom>
            <a:avLst/>
            <a:gdLst>
              <a:gd name="T0" fmla="*/ 0 w 71"/>
              <a:gd name="T1" fmla="*/ 2147483647 h 86"/>
              <a:gd name="T2" fmla="*/ 0 w 71"/>
              <a:gd name="T3" fmla="*/ 0 h 86"/>
              <a:gd name="T4" fmla="*/ 2147483647 w 71"/>
              <a:gd name="T5" fmla="*/ 0 h 86"/>
              <a:gd name="T6" fmla="*/ 2147483647 w 71"/>
              <a:gd name="T7" fmla="*/ 2147483647 h 86"/>
              <a:gd name="T8" fmla="*/ 2147483647 w 71"/>
              <a:gd name="T9" fmla="*/ 0 h 86"/>
              <a:gd name="T10" fmla="*/ 2147483647 w 71"/>
              <a:gd name="T11" fmla="*/ 0 h 86"/>
              <a:gd name="T12" fmla="*/ 2147483647 w 71"/>
              <a:gd name="T13" fmla="*/ 2147483647 h 86"/>
              <a:gd name="T14" fmla="*/ 2147483647 w 71"/>
              <a:gd name="T15" fmla="*/ 2147483647 h 86"/>
              <a:gd name="T16" fmla="*/ 2147483647 w 71"/>
              <a:gd name="T17" fmla="*/ 2147483647 h 86"/>
              <a:gd name="T18" fmla="*/ 2147483647 w 71"/>
              <a:gd name="T19" fmla="*/ 2147483647 h 86"/>
              <a:gd name="T20" fmla="*/ 0 w 71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1"/>
              <a:gd name="T34" fmla="*/ 0 h 86"/>
              <a:gd name="T35" fmla="*/ 71 w 71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1" h="86">
                <a:moveTo>
                  <a:pt x="0" y="86"/>
                </a:moveTo>
                <a:lnTo>
                  <a:pt x="0" y="0"/>
                </a:lnTo>
                <a:lnTo>
                  <a:pt x="18" y="0"/>
                </a:lnTo>
                <a:lnTo>
                  <a:pt x="53" y="58"/>
                </a:lnTo>
                <a:lnTo>
                  <a:pt x="53" y="0"/>
                </a:lnTo>
                <a:lnTo>
                  <a:pt x="71" y="0"/>
                </a:lnTo>
                <a:lnTo>
                  <a:pt x="71" y="86"/>
                </a:lnTo>
                <a:lnTo>
                  <a:pt x="53" y="86"/>
                </a:lnTo>
                <a:lnTo>
                  <a:pt x="18" y="28"/>
                </a:lnTo>
                <a:lnTo>
                  <a:pt x="18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6" name="Freeform 228"/>
          <p:cNvSpPr>
            <a:spLocks noEditPoints="1"/>
          </p:cNvSpPr>
          <p:nvPr/>
        </p:nvSpPr>
        <p:spPr bwMode="auto">
          <a:xfrm>
            <a:off x="6997700" y="1839913"/>
            <a:ext cx="30163" cy="119062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7"/>
                </a:moveTo>
                <a:lnTo>
                  <a:pt x="0" y="0"/>
                </a:lnTo>
                <a:lnTo>
                  <a:pt x="16" y="0"/>
                </a:lnTo>
                <a:lnTo>
                  <a:pt x="16" y="17"/>
                </a:lnTo>
                <a:lnTo>
                  <a:pt x="0" y="17"/>
                </a:lnTo>
                <a:close/>
                <a:moveTo>
                  <a:pt x="0" y="63"/>
                </a:moveTo>
                <a:lnTo>
                  <a:pt x="0" y="47"/>
                </a:lnTo>
                <a:lnTo>
                  <a:pt x="16" y="47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7" name="Freeform 229"/>
          <p:cNvSpPr>
            <a:spLocks/>
          </p:cNvSpPr>
          <p:nvPr/>
        </p:nvSpPr>
        <p:spPr bwMode="auto">
          <a:xfrm>
            <a:off x="7091363" y="1871663"/>
            <a:ext cx="82550" cy="111125"/>
          </a:xfrm>
          <a:custGeom>
            <a:avLst/>
            <a:gdLst>
              <a:gd name="T0" fmla="*/ 2147483647 w 44"/>
              <a:gd name="T1" fmla="*/ 2147483647 h 58"/>
              <a:gd name="T2" fmla="*/ 0 w 44"/>
              <a:gd name="T3" fmla="*/ 2147483647 h 58"/>
              <a:gd name="T4" fmla="*/ 2147483647 w 44"/>
              <a:gd name="T5" fmla="*/ 2147483647 h 58"/>
              <a:gd name="T6" fmla="*/ 2147483647 w 44"/>
              <a:gd name="T7" fmla="*/ 2147483647 h 58"/>
              <a:gd name="T8" fmla="*/ 2147483647 w 44"/>
              <a:gd name="T9" fmla="*/ 0 h 58"/>
              <a:gd name="T10" fmla="*/ 2147483647 w 44"/>
              <a:gd name="T11" fmla="*/ 2147483647 h 58"/>
              <a:gd name="T12" fmla="*/ 2147483647 w 44"/>
              <a:gd name="T13" fmla="*/ 2147483647 h 58"/>
              <a:gd name="T14" fmla="*/ 2147483647 w 44"/>
              <a:gd name="T15" fmla="*/ 2147483647 h 58"/>
              <a:gd name="T16" fmla="*/ 2147483647 w 44"/>
              <a:gd name="T17" fmla="*/ 2147483647 h 58"/>
              <a:gd name="T18" fmla="*/ 2147483647 w 44"/>
              <a:gd name="T19" fmla="*/ 2147483647 h 58"/>
              <a:gd name="T20" fmla="*/ 2147483647 w 44"/>
              <a:gd name="T21" fmla="*/ 2147483647 h 58"/>
              <a:gd name="T22" fmla="*/ 2147483647 w 44"/>
              <a:gd name="T23" fmla="*/ 2147483647 h 58"/>
              <a:gd name="T24" fmla="*/ 2147483647 w 44"/>
              <a:gd name="T25" fmla="*/ 2147483647 h 58"/>
              <a:gd name="T26" fmla="*/ 2147483647 w 44"/>
              <a:gd name="T27" fmla="*/ 2147483647 h 58"/>
              <a:gd name="T28" fmla="*/ 2147483647 w 44"/>
              <a:gd name="T29" fmla="*/ 2147483647 h 58"/>
              <a:gd name="T30" fmla="*/ 2147483647 w 44"/>
              <a:gd name="T31" fmla="*/ 2147483647 h 58"/>
              <a:gd name="T32" fmla="*/ 2147483647 w 44"/>
              <a:gd name="T33" fmla="*/ 2147483647 h 58"/>
              <a:gd name="T34" fmla="*/ 2147483647 w 44"/>
              <a:gd name="T35" fmla="*/ 2147483647 h 58"/>
              <a:gd name="T36" fmla="*/ 2147483647 w 44"/>
              <a:gd name="T37" fmla="*/ 2147483647 h 58"/>
              <a:gd name="T38" fmla="*/ 2147483647 w 44"/>
              <a:gd name="T39" fmla="*/ 2147483647 h 58"/>
              <a:gd name="T40" fmla="*/ 2147483647 w 44"/>
              <a:gd name="T41" fmla="*/ 2147483647 h 58"/>
              <a:gd name="T42" fmla="*/ 2147483647 w 44"/>
              <a:gd name="T43" fmla="*/ 2147483647 h 58"/>
              <a:gd name="T44" fmla="*/ 2147483647 w 44"/>
              <a:gd name="T45" fmla="*/ 2147483647 h 58"/>
              <a:gd name="T46" fmla="*/ 2147483647 w 44"/>
              <a:gd name="T47" fmla="*/ 2147483647 h 58"/>
              <a:gd name="T48" fmla="*/ 2147483647 w 44"/>
              <a:gd name="T49" fmla="*/ 2147483647 h 58"/>
              <a:gd name="T50" fmla="*/ 2147483647 w 44"/>
              <a:gd name="T51" fmla="*/ 2147483647 h 58"/>
              <a:gd name="T52" fmla="*/ 2147483647 w 44"/>
              <a:gd name="T53" fmla="*/ 2147483647 h 58"/>
              <a:gd name="T54" fmla="*/ 2147483647 w 44"/>
              <a:gd name="T55" fmla="*/ 2147483647 h 58"/>
              <a:gd name="T56" fmla="*/ 2147483647 w 44"/>
              <a:gd name="T57" fmla="*/ 2147483647 h 58"/>
              <a:gd name="T58" fmla="*/ 2147483647 w 44"/>
              <a:gd name="T59" fmla="*/ 2147483647 h 58"/>
              <a:gd name="T60" fmla="*/ 2147483647 w 44"/>
              <a:gd name="T61" fmla="*/ 2147483647 h 58"/>
              <a:gd name="T62" fmla="*/ 2147483647 w 44"/>
              <a:gd name="T63" fmla="*/ 2147483647 h 58"/>
              <a:gd name="T64" fmla="*/ 2147483647 w 44"/>
              <a:gd name="T65" fmla="*/ 2147483647 h 58"/>
              <a:gd name="T66" fmla="*/ 2147483647 w 44"/>
              <a:gd name="T67" fmla="*/ 2147483647 h 58"/>
              <a:gd name="T68" fmla="*/ 2147483647 w 44"/>
              <a:gd name="T69" fmla="*/ 2147483647 h 58"/>
              <a:gd name="T70" fmla="*/ 2147483647 w 44"/>
              <a:gd name="T71" fmla="*/ 2147483647 h 58"/>
              <a:gd name="T72" fmla="*/ 2147483647 w 44"/>
              <a:gd name="T73" fmla="*/ 2147483647 h 58"/>
              <a:gd name="T74" fmla="*/ 2147483647 w 44"/>
              <a:gd name="T75" fmla="*/ 2147483647 h 58"/>
              <a:gd name="T76" fmla="*/ 2147483647 w 44"/>
              <a:gd name="T77" fmla="*/ 2147483647 h 58"/>
              <a:gd name="T78" fmla="*/ 0 w 44"/>
              <a:gd name="T79" fmla="*/ 2147483647 h 58"/>
              <a:gd name="T80" fmla="*/ 0 w 44"/>
              <a:gd name="T81" fmla="*/ 2147483647 h 58"/>
              <a:gd name="T82" fmla="*/ 2147483647 w 44"/>
              <a:gd name="T83" fmla="*/ 2147483647 h 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8"/>
              <a:gd name="T128" fmla="*/ 44 w 44"/>
              <a:gd name="T129" fmla="*/ 58 h 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8">
                <a:moveTo>
                  <a:pt x="14" y="26"/>
                </a:moveTo>
                <a:lnTo>
                  <a:pt x="7" y="23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9"/>
                </a:lnTo>
                <a:lnTo>
                  <a:pt x="5" y="5"/>
                </a:lnTo>
                <a:lnTo>
                  <a:pt x="10" y="2"/>
                </a:lnTo>
                <a:lnTo>
                  <a:pt x="16" y="0"/>
                </a:lnTo>
                <a:lnTo>
                  <a:pt x="23" y="0"/>
                </a:lnTo>
                <a:lnTo>
                  <a:pt x="28" y="0"/>
                </a:lnTo>
                <a:lnTo>
                  <a:pt x="35" y="2"/>
                </a:lnTo>
                <a:lnTo>
                  <a:pt x="38" y="4"/>
                </a:lnTo>
                <a:lnTo>
                  <a:pt x="42" y="5"/>
                </a:lnTo>
                <a:lnTo>
                  <a:pt x="42" y="7"/>
                </a:lnTo>
                <a:lnTo>
                  <a:pt x="44" y="9"/>
                </a:lnTo>
                <a:lnTo>
                  <a:pt x="44" y="11"/>
                </a:lnTo>
                <a:lnTo>
                  <a:pt x="42" y="12"/>
                </a:lnTo>
                <a:lnTo>
                  <a:pt x="40" y="12"/>
                </a:lnTo>
                <a:lnTo>
                  <a:pt x="38" y="14"/>
                </a:lnTo>
                <a:lnTo>
                  <a:pt x="35" y="12"/>
                </a:lnTo>
                <a:lnTo>
                  <a:pt x="33" y="9"/>
                </a:lnTo>
                <a:lnTo>
                  <a:pt x="30" y="7"/>
                </a:lnTo>
                <a:lnTo>
                  <a:pt x="28" y="5"/>
                </a:lnTo>
                <a:lnTo>
                  <a:pt x="26" y="4"/>
                </a:lnTo>
                <a:lnTo>
                  <a:pt x="23" y="4"/>
                </a:lnTo>
                <a:lnTo>
                  <a:pt x="17" y="4"/>
                </a:lnTo>
                <a:lnTo>
                  <a:pt x="14" y="7"/>
                </a:lnTo>
                <a:lnTo>
                  <a:pt x="12" y="11"/>
                </a:lnTo>
                <a:lnTo>
                  <a:pt x="10" y="14"/>
                </a:lnTo>
                <a:lnTo>
                  <a:pt x="12" y="19"/>
                </a:lnTo>
                <a:lnTo>
                  <a:pt x="14" y="23"/>
                </a:lnTo>
                <a:lnTo>
                  <a:pt x="17" y="25"/>
                </a:lnTo>
                <a:lnTo>
                  <a:pt x="21" y="25"/>
                </a:lnTo>
                <a:lnTo>
                  <a:pt x="23" y="25"/>
                </a:lnTo>
                <a:lnTo>
                  <a:pt x="24" y="25"/>
                </a:lnTo>
                <a:lnTo>
                  <a:pt x="26" y="25"/>
                </a:lnTo>
                <a:lnTo>
                  <a:pt x="30" y="25"/>
                </a:lnTo>
                <a:lnTo>
                  <a:pt x="31" y="25"/>
                </a:lnTo>
                <a:lnTo>
                  <a:pt x="33" y="25"/>
                </a:lnTo>
                <a:lnTo>
                  <a:pt x="33" y="26"/>
                </a:lnTo>
                <a:lnTo>
                  <a:pt x="33" y="28"/>
                </a:lnTo>
                <a:lnTo>
                  <a:pt x="31" y="28"/>
                </a:lnTo>
                <a:lnTo>
                  <a:pt x="30" y="28"/>
                </a:lnTo>
                <a:lnTo>
                  <a:pt x="28" y="28"/>
                </a:lnTo>
                <a:lnTo>
                  <a:pt x="26" y="28"/>
                </a:lnTo>
                <a:lnTo>
                  <a:pt x="24" y="28"/>
                </a:lnTo>
                <a:lnTo>
                  <a:pt x="23" y="28"/>
                </a:lnTo>
                <a:lnTo>
                  <a:pt x="17" y="30"/>
                </a:lnTo>
                <a:lnTo>
                  <a:pt x="14" y="32"/>
                </a:lnTo>
                <a:lnTo>
                  <a:pt x="12" y="35"/>
                </a:lnTo>
                <a:lnTo>
                  <a:pt x="10" y="41"/>
                </a:lnTo>
                <a:lnTo>
                  <a:pt x="12" y="46"/>
                </a:lnTo>
                <a:lnTo>
                  <a:pt x="14" y="49"/>
                </a:lnTo>
                <a:lnTo>
                  <a:pt x="17" y="53"/>
                </a:lnTo>
                <a:lnTo>
                  <a:pt x="23" y="53"/>
                </a:lnTo>
                <a:lnTo>
                  <a:pt x="26" y="53"/>
                </a:lnTo>
                <a:lnTo>
                  <a:pt x="30" y="51"/>
                </a:lnTo>
                <a:lnTo>
                  <a:pt x="31" y="49"/>
                </a:lnTo>
                <a:lnTo>
                  <a:pt x="33" y="44"/>
                </a:lnTo>
                <a:lnTo>
                  <a:pt x="33" y="42"/>
                </a:lnTo>
                <a:lnTo>
                  <a:pt x="35" y="41"/>
                </a:lnTo>
                <a:lnTo>
                  <a:pt x="37" y="39"/>
                </a:lnTo>
                <a:lnTo>
                  <a:pt x="38" y="39"/>
                </a:lnTo>
                <a:lnTo>
                  <a:pt x="40" y="39"/>
                </a:lnTo>
                <a:lnTo>
                  <a:pt x="42" y="41"/>
                </a:lnTo>
                <a:lnTo>
                  <a:pt x="44" y="42"/>
                </a:lnTo>
                <a:lnTo>
                  <a:pt x="44" y="44"/>
                </a:lnTo>
                <a:lnTo>
                  <a:pt x="44" y="49"/>
                </a:lnTo>
                <a:lnTo>
                  <a:pt x="40" y="53"/>
                </a:lnTo>
                <a:lnTo>
                  <a:pt x="35" y="55"/>
                </a:lnTo>
                <a:lnTo>
                  <a:pt x="30" y="56"/>
                </a:lnTo>
                <a:lnTo>
                  <a:pt x="23" y="58"/>
                </a:lnTo>
                <a:lnTo>
                  <a:pt x="16" y="56"/>
                </a:lnTo>
                <a:lnTo>
                  <a:pt x="10" y="55"/>
                </a:lnTo>
                <a:lnTo>
                  <a:pt x="5" y="53"/>
                </a:lnTo>
                <a:lnTo>
                  <a:pt x="2" y="49"/>
                </a:lnTo>
                <a:lnTo>
                  <a:pt x="0" y="46"/>
                </a:lnTo>
                <a:lnTo>
                  <a:pt x="0" y="42"/>
                </a:lnTo>
                <a:lnTo>
                  <a:pt x="0" y="37"/>
                </a:lnTo>
                <a:lnTo>
                  <a:pt x="3" y="33"/>
                </a:lnTo>
                <a:lnTo>
                  <a:pt x="7" y="30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8" name="Freeform 230"/>
          <p:cNvSpPr>
            <a:spLocks noEditPoints="1"/>
          </p:cNvSpPr>
          <p:nvPr/>
        </p:nvSpPr>
        <p:spPr bwMode="auto">
          <a:xfrm>
            <a:off x="5427663" y="2592388"/>
            <a:ext cx="111125" cy="120650"/>
          </a:xfrm>
          <a:custGeom>
            <a:avLst/>
            <a:gdLst>
              <a:gd name="T0" fmla="*/ 2147483647 w 58"/>
              <a:gd name="T1" fmla="*/ 2147483647 h 64"/>
              <a:gd name="T2" fmla="*/ 2147483647 w 58"/>
              <a:gd name="T3" fmla="*/ 2147483647 h 64"/>
              <a:gd name="T4" fmla="*/ 2147483647 w 58"/>
              <a:gd name="T5" fmla="*/ 2147483647 h 64"/>
              <a:gd name="T6" fmla="*/ 2147483647 w 58"/>
              <a:gd name="T7" fmla="*/ 2147483647 h 64"/>
              <a:gd name="T8" fmla="*/ 2147483647 w 58"/>
              <a:gd name="T9" fmla="*/ 2147483647 h 64"/>
              <a:gd name="T10" fmla="*/ 2147483647 w 58"/>
              <a:gd name="T11" fmla="*/ 2147483647 h 64"/>
              <a:gd name="T12" fmla="*/ 2147483647 w 58"/>
              <a:gd name="T13" fmla="*/ 2147483647 h 64"/>
              <a:gd name="T14" fmla="*/ 2147483647 w 58"/>
              <a:gd name="T15" fmla="*/ 2147483647 h 64"/>
              <a:gd name="T16" fmla="*/ 2147483647 w 58"/>
              <a:gd name="T17" fmla="*/ 2147483647 h 64"/>
              <a:gd name="T18" fmla="*/ 2147483647 w 58"/>
              <a:gd name="T19" fmla="*/ 2147483647 h 64"/>
              <a:gd name="T20" fmla="*/ 2147483647 w 58"/>
              <a:gd name="T21" fmla="*/ 2147483647 h 64"/>
              <a:gd name="T22" fmla="*/ 2147483647 w 58"/>
              <a:gd name="T23" fmla="*/ 2147483647 h 64"/>
              <a:gd name="T24" fmla="*/ 2147483647 w 58"/>
              <a:gd name="T25" fmla="*/ 2147483647 h 64"/>
              <a:gd name="T26" fmla="*/ 0 w 58"/>
              <a:gd name="T27" fmla="*/ 2147483647 h 64"/>
              <a:gd name="T28" fmla="*/ 0 w 58"/>
              <a:gd name="T29" fmla="*/ 2147483647 h 64"/>
              <a:gd name="T30" fmla="*/ 0 w 58"/>
              <a:gd name="T31" fmla="*/ 2147483647 h 64"/>
              <a:gd name="T32" fmla="*/ 2147483647 w 58"/>
              <a:gd name="T33" fmla="*/ 2147483647 h 64"/>
              <a:gd name="T34" fmla="*/ 2147483647 w 58"/>
              <a:gd name="T35" fmla="*/ 2147483647 h 64"/>
              <a:gd name="T36" fmla="*/ 2147483647 w 58"/>
              <a:gd name="T37" fmla="*/ 2147483647 h 64"/>
              <a:gd name="T38" fmla="*/ 2147483647 w 58"/>
              <a:gd name="T39" fmla="*/ 0 h 64"/>
              <a:gd name="T40" fmla="*/ 2147483647 w 58"/>
              <a:gd name="T41" fmla="*/ 0 h 64"/>
              <a:gd name="T42" fmla="*/ 2147483647 w 58"/>
              <a:gd name="T43" fmla="*/ 0 h 64"/>
              <a:gd name="T44" fmla="*/ 2147483647 w 58"/>
              <a:gd name="T45" fmla="*/ 2147483647 h 64"/>
              <a:gd name="T46" fmla="*/ 2147483647 w 58"/>
              <a:gd name="T47" fmla="*/ 2147483647 h 64"/>
              <a:gd name="T48" fmla="*/ 2147483647 w 58"/>
              <a:gd name="T49" fmla="*/ 2147483647 h 64"/>
              <a:gd name="T50" fmla="*/ 2147483647 w 58"/>
              <a:gd name="T51" fmla="*/ 2147483647 h 64"/>
              <a:gd name="T52" fmla="*/ 2147483647 w 58"/>
              <a:gd name="T53" fmla="*/ 2147483647 h 64"/>
              <a:gd name="T54" fmla="*/ 2147483647 w 58"/>
              <a:gd name="T55" fmla="*/ 2147483647 h 64"/>
              <a:gd name="T56" fmla="*/ 2147483647 w 58"/>
              <a:gd name="T57" fmla="*/ 2147483647 h 64"/>
              <a:gd name="T58" fmla="*/ 2147483647 w 58"/>
              <a:gd name="T59" fmla="*/ 2147483647 h 64"/>
              <a:gd name="T60" fmla="*/ 2147483647 w 58"/>
              <a:gd name="T61" fmla="*/ 2147483647 h 64"/>
              <a:gd name="T62" fmla="*/ 2147483647 w 58"/>
              <a:gd name="T63" fmla="*/ 2147483647 h 64"/>
              <a:gd name="T64" fmla="*/ 2147483647 w 58"/>
              <a:gd name="T65" fmla="*/ 2147483647 h 64"/>
              <a:gd name="T66" fmla="*/ 2147483647 w 58"/>
              <a:gd name="T67" fmla="*/ 2147483647 h 64"/>
              <a:gd name="T68" fmla="*/ 2147483647 w 58"/>
              <a:gd name="T69" fmla="*/ 2147483647 h 64"/>
              <a:gd name="T70" fmla="*/ 2147483647 w 58"/>
              <a:gd name="T71" fmla="*/ 2147483647 h 64"/>
              <a:gd name="T72" fmla="*/ 2147483647 w 58"/>
              <a:gd name="T73" fmla="*/ 2147483647 h 64"/>
              <a:gd name="T74" fmla="*/ 2147483647 w 58"/>
              <a:gd name="T75" fmla="*/ 2147483647 h 64"/>
              <a:gd name="T76" fmla="*/ 2147483647 w 58"/>
              <a:gd name="T77" fmla="*/ 2147483647 h 64"/>
              <a:gd name="T78" fmla="*/ 2147483647 w 58"/>
              <a:gd name="T79" fmla="*/ 2147483647 h 64"/>
              <a:gd name="T80" fmla="*/ 2147483647 w 58"/>
              <a:gd name="T81" fmla="*/ 2147483647 h 64"/>
              <a:gd name="T82" fmla="*/ 2147483647 w 58"/>
              <a:gd name="T83" fmla="*/ 2147483647 h 64"/>
              <a:gd name="T84" fmla="*/ 2147483647 w 58"/>
              <a:gd name="T85" fmla="*/ 2147483647 h 64"/>
              <a:gd name="T86" fmla="*/ 2147483647 w 58"/>
              <a:gd name="T87" fmla="*/ 2147483647 h 64"/>
              <a:gd name="T88" fmla="*/ 2147483647 w 58"/>
              <a:gd name="T89" fmla="*/ 2147483647 h 64"/>
              <a:gd name="T90" fmla="*/ 2147483647 w 58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4"/>
              <a:gd name="T140" fmla="*/ 58 w 58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4">
                <a:moveTo>
                  <a:pt x="40" y="43"/>
                </a:moveTo>
                <a:lnTo>
                  <a:pt x="56" y="45"/>
                </a:lnTo>
                <a:lnTo>
                  <a:pt x="54" y="50"/>
                </a:lnTo>
                <a:lnTo>
                  <a:pt x="51" y="56"/>
                </a:lnTo>
                <a:lnTo>
                  <a:pt x="47" y="59"/>
                </a:lnTo>
                <a:lnTo>
                  <a:pt x="42" y="63"/>
                </a:lnTo>
                <a:lnTo>
                  <a:pt x="35" y="64"/>
                </a:lnTo>
                <a:lnTo>
                  <a:pt x="30" y="64"/>
                </a:lnTo>
                <a:lnTo>
                  <a:pt x="21" y="63"/>
                </a:lnTo>
                <a:lnTo>
                  <a:pt x="16" y="61"/>
                </a:lnTo>
                <a:lnTo>
                  <a:pt x="11" y="57"/>
                </a:lnTo>
                <a:lnTo>
                  <a:pt x="5" y="54"/>
                </a:lnTo>
                <a:lnTo>
                  <a:pt x="2" y="47"/>
                </a:lnTo>
                <a:lnTo>
                  <a:pt x="0" y="40"/>
                </a:lnTo>
                <a:lnTo>
                  <a:pt x="0" y="33"/>
                </a:lnTo>
                <a:lnTo>
                  <a:pt x="0" y="22"/>
                </a:lnTo>
                <a:lnTo>
                  <a:pt x="4" y="15"/>
                </a:lnTo>
                <a:lnTo>
                  <a:pt x="7" y="8"/>
                </a:lnTo>
                <a:lnTo>
                  <a:pt x="14" y="3"/>
                </a:lnTo>
                <a:lnTo>
                  <a:pt x="19" y="0"/>
                </a:lnTo>
                <a:lnTo>
                  <a:pt x="28" y="0"/>
                </a:lnTo>
                <a:lnTo>
                  <a:pt x="37" y="0"/>
                </a:lnTo>
                <a:lnTo>
                  <a:pt x="44" y="3"/>
                </a:lnTo>
                <a:lnTo>
                  <a:pt x="51" y="8"/>
                </a:lnTo>
                <a:lnTo>
                  <a:pt x="56" y="21"/>
                </a:lnTo>
                <a:lnTo>
                  <a:pt x="58" y="36"/>
                </a:lnTo>
                <a:lnTo>
                  <a:pt x="16" y="36"/>
                </a:lnTo>
                <a:lnTo>
                  <a:pt x="16" y="43"/>
                </a:lnTo>
                <a:lnTo>
                  <a:pt x="19" y="47"/>
                </a:lnTo>
                <a:lnTo>
                  <a:pt x="25" y="50"/>
                </a:lnTo>
                <a:lnTo>
                  <a:pt x="30" y="52"/>
                </a:lnTo>
                <a:lnTo>
                  <a:pt x="33" y="50"/>
                </a:lnTo>
                <a:lnTo>
                  <a:pt x="37" y="50"/>
                </a:lnTo>
                <a:lnTo>
                  <a:pt x="39" y="47"/>
                </a:lnTo>
                <a:lnTo>
                  <a:pt x="40" y="43"/>
                </a:lnTo>
                <a:close/>
                <a:moveTo>
                  <a:pt x="42" y="26"/>
                </a:moveTo>
                <a:lnTo>
                  <a:pt x="40" y="22"/>
                </a:lnTo>
                <a:lnTo>
                  <a:pt x="40" y="19"/>
                </a:lnTo>
                <a:lnTo>
                  <a:pt x="37" y="15"/>
                </a:lnTo>
                <a:lnTo>
                  <a:pt x="33" y="14"/>
                </a:lnTo>
                <a:lnTo>
                  <a:pt x="28" y="12"/>
                </a:lnTo>
                <a:lnTo>
                  <a:pt x="23" y="14"/>
                </a:lnTo>
                <a:lnTo>
                  <a:pt x="19" y="15"/>
                </a:lnTo>
                <a:lnTo>
                  <a:pt x="16" y="21"/>
                </a:lnTo>
                <a:lnTo>
                  <a:pt x="16" y="26"/>
                </a:lnTo>
                <a:lnTo>
                  <a:pt x="42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9" name="Freeform 231"/>
          <p:cNvSpPr>
            <a:spLocks/>
          </p:cNvSpPr>
          <p:nvPr/>
        </p:nvSpPr>
        <p:spPr bwMode="auto">
          <a:xfrm>
            <a:off x="1931988" y="2022475"/>
            <a:ext cx="1527175" cy="61913"/>
          </a:xfrm>
          <a:custGeom>
            <a:avLst/>
            <a:gdLst>
              <a:gd name="T0" fmla="*/ 0 w 804"/>
              <a:gd name="T1" fmla="*/ 2147483647 h 33"/>
              <a:gd name="T2" fmla="*/ 0 w 804"/>
              <a:gd name="T3" fmla="*/ 2147483647 h 33"/>
              <a:gd name="T4" fmla="*/ 2147483647 w 804"/>
              <a:gd name="T5" fmla="*/ 2147483647 h 33"/>
              <a:gd name="T6" fmla="*/ 2147483647 w 804"/>
              <a:gd name="T7" fmla="*/ 2147483647 h 33"/>
              <a:gd name="T8" fmla="*/ 2147483647 w 804"/>
              <a:gd name="T9" fmla="*/ 2147483647 h 33"/>
              <a:gd name="T10" fmla="*/ 2147483647 w 804"/>
              <a:gd name="T11" fmla="*/ 2147483647 h 33"/>
              <a:gd name="T12" fmla="*/ 2147483647 w 804"/>
              <a:gd name="T13" fmla="*/ 2147483647 h 33"/>
              <a:gd name="T14" fmla="*/ 2147483647 w 804"/>
              <a:gd name="T15" fmla="*/ 2147483647 h 33"/>
              <a:gd name="T16" fmla="*/ 2147483647 w 804"/>
              <a:gd name="T17" fmla="*/ 2147483647 h 33"/>
              <a:gd name="T18" fmla="*/ 2147483647 w 804"/>
              <a:gd name="T19" fmla="*/ 2147483647 h 33"/>
              <a:gd name="T20" fmla="*/ 2147483647 w 804"/>
              <a:gd name="T21" fmla="*/ 2147483647 h 33"/>
              <a:gd name="T22" fmla="*/ 2147483647 w 804"/>
              <a:gd name="T23" fmla="*/ 2147483647 h 33"/>
              <a:gd name="T24" fmla="*/ 2147483647 w 804"/>
              <a:gd name="T25" fmla="*/ 2147483647 h 33"/>
              <a:gd name="T26" fmla="*/ 2147483647 w 804"/>
              <a:gd name="T27" fmla="*/ 0 h 33"/>
              <a:gd name="T28" fmla="*/ 2147483647 w 804"/>
              <a:gd name="T29" fmla="*/ 0 h 33"/>
              <a:gd name="T30" fmla="*/ 2147483647 w 804"/>
              <a:gd name="T31" fmla="*/ 2147483647 h 33"/>
              <a:gd name="T32" fmla="*/ 2147483647 w 804"/>
              <a:gd name="T33" fmla="*/ 2147483647 h 33"/>
              <a:gd name="T34" fmla="*/ 2147483647 w 804"/>
              <a:gd name="T35" fmla="*/ 2147483647 h 33"/>
              <a:gd name="T36" fmla="*/ 2147483647 w 804"/>
              <a:gd name="T37" fmla="*/ 2147483647 h 33"/>
              <a:gd name="T38" fmla="*/ 2147483647 w 804"/>
              <a:gd name="T39" fmla="*/ 2147483647 h 33"/>
              <a:gd name="T40" fmla="*/ 2147483647 w 804"/>
              <a:gd name="T41" fmla="*/ 2147483647 h 33"/>
              <a:gd name="T42" fmla="*/ 2147483647 w 804"/>
              <a:gd name="T43" fmla="*/ 2147483647 h 33"/>
              <a:gd name="T44" fmla="*/ 2147483647 w 804"/>
              <a:gd name="T45" fmla="*/ 2147483647 h 33"/>
              <a:gd name="T46" fmla="*/ 2147483647 w 804"/>
              <a:gd name="T47" fmla="*/ 2147483647 h 33"/>
              <a:gd name="T48" fmla="*/ 2147483647 w 804"/>
              <a:gd name="T49" fmla="*/ 2147483647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04"/>
              <a:gd name="T76" fmla="*/ 0 h 33"/>
              <a:gd name="T77" fmla="*/ 804 w 804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04" h="33">
                <a:moveTo>
                  <a:pt x="0" y="33"/>
                </a:moveTo>
                <a:lnTo>
                  <a:pt x="0" y="33"/>
                </a:lnTo>
                <a:lnTo>
                  <a:pt x="2" y="33"/>
                </a:lnTo>
                <a:lnTo>
                  <a:pt x="7" y="32"/>
                </a:lnTo>
                <a:lnTo>
                  <a:pt x="16" y="32"/>
                </a:lnTo>
                <a:lnTo>
                  <a:pt x="32" y="30"/>
                </a:lnTo>
                <a:lnTo>
                  <a:pt x="55" y="28"/>
                </a:lnTo>
                <a:lnTo>
                  <a:pt x="88" y="25"/>
                </a:lnTo>
                <a:lnTo>
                  <a:pt x="130" y="21"/>
                </a:lnTo>
                <a:lnTo>
                  <a:pt x="179" y="16"/>
                </a:lnTo>
                <a:lnTo>
                  <a:pt x="237" y="11"/>
                </a:lnTo>
                <a:lnTo>
                  <a:pt x="296" y="7"/>
                </a:lnTo>
                <a:lnTo>
                  <a:pt x="359" y="4"/>
                </a:lnTo>
                <a:lnTo>
                  <a:pt x="421" y="0"/>
                </a:lnTo>
                <a:lnTo>
                  <a:pt x="480" y="0"/>
                </a:lnTo>
                <a:lnTo>
                  <a:pt x="556" y="2"/>
                </a:lnTo>
                <a:lnTo>
                  <a:pt x="622" y="5"/>
                </a:lnTo>
                <a:lnTo>
                  <a:pt x="678" y="12"/>
                </a:lnTo>
                <a:lnTo>
                  <a:pt x="724" y="19"/>
                </a:lnTo>
                <a:lnTo>
                  <a:pt x="757" y="25"/>
                </a:lnTo>
                <a:lnTo>
                  <a:pt x="780" y="28"/>
                </a:lnTo>
                <a:lnTo>
                  <a:pt x="794" y="32"/>
                </a:lnTo>
                <a:lnTo>
                  <a:pt x="801" y="33"/>
                </a:lnTo>
                <a:lnTo>
                  <a:pt x="804" y="3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0" name="Freeform 232"/>
          <p:cNvSpPr>
            <a:spLocks/>
          </p:cNvSpPr>
          <p:nvPr/>
        </p:nvSpPr>
        <p:spPr bwMode="auto">
          <a:xfrm>
            <a:off x="3351213" y="2038350"/>
            <a:ext cx="107950" cy="53975"/>
          </a:xfrm>
          <a:custGeom>
            <a:avLst/>
            <a:gdLst>
              <a:gd name="T0" fmla="*/ 2147483647 w 57"/>
              <a:gd name="T1" fmla="*/ 0 h 28"/>
              <a:gd name="T2" fmla="*/ 2147483647 w 57"/>
              <a:gd name="T3" fmla="*/ 2147483647 h 28"/>
              <a:gd name="T4" fmla="*/ 0 w 57"/>
              <a:gd name="T5" fmla="*/ 2147483647 h 28"/>
              <a:gd name="T6" fmla="*/ 0 60000 65536"/>
              <a:gd name="T7" fmla="*/ 0 60000 65536"/>
              <a:gd name="T8" fmla="*/ 0 60000 65536"/>
              <a:gd name="T9" fmla="*/ 0 w 57"/>
              <a:gd name="T10" fmla="*/ 0 h 28"/>
              <a:gd name="T11" fmla="*/ 57 w 57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28">
                <a:moveTo>
                  <a:pt x="5" y="0"/>
                </a:moveTo>
                <a:lnTo>
                  <a:pt x="57" y="2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1" name="Freeform 233"/>
          <p:cNvSpPr>
            <a:spLocks/>
          </p:cNvSpPr>
          <p:nvPr/>
        </p:nvSpPr>
        <p:spPr bwMode="auto">
          <a:xfrm>
            <a:off x="3692525" y="2017713"/>
            <a:ext cx="552450" cy="66675"/>
          </a:xfrm>
          <a:custGeom>
            <a:avLst/>
            <a:gdLst>
              <a:gd name="T0" fmla="*/ 0 w 291"/>
              <a:gd name="T1" fmla="*/ 2147483647 h 35"/>
              <a:gd name="T2" fmla="*/ 0 w 291"/>
              <a:gd name="T3" fmla="*/ 2147483647 h 35"/>
              <a:gd name="T4" fmla="*/ 0 w 291"/>
              <a:gd name="T5" fmla="*/ 2147483647 h 35"/>
              <a:gd name="T6" fmla="*/ 2147483647 w 291"/>
              <a:gd name="T7" fmla="*/ 2147483647 h 35"/>
              <a:gd name="T8" fmla="*/ 2147483647 w 291"/>
              <a:gd name="T9" fmla="*/ 2147483647 h 35"/>
              <a:gd name="T10" fmla="*/ 2147483647 w 291"/>
              <a:gd name="T11" fmla="*/ 2147483647 h 35"/>
              <a:gd name="T12" fmla="*/ 2147483647 w 291"/>
              <a:gd name="T13" fmla="*/ 2147483647 h 35"/>
              <a:gd name="T14" fmla="*/ 2147483647 w 291"/>
              <a:gd name="T15" fmla="*/ 2147483647 h 35"/>
              <a:gd name="T16" fmla="*/ 2147483647 w 291"/>
              <a:gd name="T17" fmla="*/ 2147483647 h 35"/>
              <a:gd name="T18" fmla="*/ 2147483647 w 291"/>
              <a:gd name="T19" fmla="*/ 2147483647 h 35"/>
              <a:gd name="T20" fmla="*/ 2147483647 w 291"/>
              <a:gd name="T21" fmla="*/ 2147483647 h 35"/>
              <a:gd name="T22" fmla="*/ 2147483647 w 291"/>
              <a:gd name="T23" fmla="*/ 2147483647 h 35"/>
              <a:gd name="T24" fmla="*/ 2147483647 w 291"/>
              <a:gd name="T25" fmla="*/ 0 h 35"/>
              <a:gd name="T26" fmla="*/ 2147483647 w 291"/>
              <a:gd name="T27" fmla="*/ 0 h 35"/>
              <a:gd name="T28" fmla="*/ 2147483647 w 291"/>
              <a:gd name="T29" fmla="*/ 2147483647 h 35"/>
              <a:gd name="T30" fmla="*/ 2147483647 w 291"/>
              <a:gd name="T31" fmla="*/ 2147483647 h 35"/>
              <a:gd name="T32" fmla="*/ 2147483647 w 291"/>
              <a:gd name="T33" fmla="*/ 2147483647 h 35"/>
              <a:gd name="T34" fmla="*/ 2147483647 w 291"/>
              <a:gd name="T35" fmla="*/ 2147483647 h 35"/>
              <a:gd name="T36" fmla="*/ 2147483647 w 291"/>
              <a:gd name="T37" fmla="*/ 2147483647 h 35"/>
              <a:gd name="T38" fmla="*/ 2147483647 w 291"/>
              <a:gd name="T39" fmla="*/ 2147483647 h 35"/>
              <a:gd name="T40" fmla="*/ 2147483647 w 291"/>
              <a:gd name="T41" fmla="*/ 2147483647 h 35"/>
              <a:gd name="T42" fmla="*/ 2147483647 w 291"/>
              <a:gd name="T43" fmla="*/ 2147483647 h 35"/>
              <a:gd name="T44" fmla="*/ 2147483647 w 291"/>
              <a:gd name="T45" fmla="*/ 2147483647 h 35"/>
              <a:gd name="T46" fmla="*/ 2147483647 w 291"/>
              <a:gd name="T47" fmla="*/ 2147483647 h 35"/>
              <a:gd name="T48" fmla="*/ 2147483647 w 291"/>
              <a:gd name="T49" fmla="*/ 2147483647 h 3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91"/>
              <a:gd name="T76" fmla="*/ 0 h 35"/>
              <a:gd name="T77" fmla="*/ 291 w 291"/>
              <a:gd name="T78" fmla="*/ 35 h 3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91" h="35">
                <a:moveTo>
                  <a:pt x="0" y="35"/>
                </a:moveTo>
                <a:lnTo>
                  <a:pt x="0" y="35"/>
                </a:lnTo>
                <a:lnTo>
                  <a:pt x="2" y="35"/>
                </a:lnTo>
                <a:lnTo>
                  <a:pt x="3" y="34"/>
                </a:lnTo>
                <a:lnTo>
                  <a:pt x="5" y="34"/>
                </a:lnTo>
                <a:lnTo>
                  <a:pt x="10" y="32"/>
                </a:lnTo>
                <a:lnTo>
                  <a:pt x="16" y="30"/>
                </a:lnTo>
                <a:lnTo>
                  <a:pt x="23" y="27"/>
                </a:lnTo>
                <a:lnTo>
                  <a:pt x="44" y="20"/>
                </a:lnTo>
                <a:lnTo>
                  <a:pt x="70" y="11"/>
                </a:lnTo>
                <a:lnTo>
                  <a:pt x="103" y="4"/>
                </a:lnTo>
                <a:lnTo>
                  <a:pt x="138" y="0"/>
                </a:lnTo>
                <a:lnTo>
                  <a:pt x="175" y="0"/>
                </a:lnTo>
                <a:lnTo>
                  <a:pt x="210" y="6"/>
                </a:lnTo>
                <a:lnTo>
                  <a:pt x="240" y="11"/>
                </a:lnTo>
                <a:lnTo>
                  <a:pt x="264" y="18"/>
                </a:lnTo>
                <a:lnTo>
                  <a:pt x="273" y="20"/>
                </a:lnTo>
                <a:lnTo>
                  <a:pt x="280" y="21"/>
                </a:lnTo>
                <a:lnTo>
                  <a:pt x="284" y="23"/>
                </a:lnTo>
                <a:lnTo>
                  <a:pt x="287" y="23"/>
                </a:lnTo>
                <a:lnTo>
                  <a:pt x="289" y="23"/>
                </a:lnTo>
                <a:lnTo>
                  <a:pt x="291" y="2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2" name="Freeform 234"/>
          <p:cNvSpPr>
            <a:spLocks/>
          </p:cNvSpPr>
          <p:nvPr/>
        </p:nvSpPr>
        <p:spPr bwMode="auto">
          <a:xfrm>
            <a:off x="4135438" y="2012950"/>
            <a:ext cx="109537" cy="49213"/>
          </a:xfrm>
          <a:custGeom>
            <a:avLst/>
            <a:gdLst>
              <a:gd name="T0" fmla="*/ 2147483647 w 58"/>
              <a:gd name="T1" fmla="*/ 0 h 26"/>
              <a:gd name="T2" fmla="*/ 2147483647 w 58"/>
              <a:gd name="T3" fmla="*/ 2147483647 h 26"/>
              <a:gd name="T4" fmla="*/ 0 w 58"/>
              <a:gd name="T5" fmla="*/ 2147483647 h 26"/>
              <a:gd name="T6" fmla="*/ 0 60000 65536"/>
              <a:gd name="T7" fmla="*/ 0 60000 65536"/>
              <a:gd name="T8" fmla="*/ 0 60000 65536"/>
              <a:gd name="T9" fmla="*/ 0 w 58"/>
              <a:gd name="T10" fmla="*/ 0 h 26"/>
              <a:gd name="T11" fmla="*/ 58 w 5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6">
                <a:moveTo>
                  <a:pt x="7" y="0"/>
                </a:moveTo>
                <a:lnTo>
                  <a:pt x="58" y="26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3" name="Freeform 235"/>
          <p:cNvSpPr>
            <a:spLocks/>
          </p:cNvSpPr>
          <p:nvPr/>
        </p:nvSpPr>
        <p:spPr bwMode="auto">
          <a:xfrm>
            <a:off x="4476750" y="1985963"/>
            <a:ext cx="1560513" cy="88900"/>
          </a:xfrm>
          <a:custGeom>
            <a:avLst/>
            <a:gdLst>
              <a:gd name="T0" fmla="*/ 0 w 822"/>
              <a:gd name="T1" fmla="*/ 2147483647 h 47"/>
              <a:gd name="T2" fmla="*/ 0 w 822"/>
              <a:gd name="T3" fmla="*/ 2147483647 h 47"/>
              <a:gd name="T4" fmla="*/ 2147483647 w 822"/>
              <a:gd name="T5" fmla="*/ 2147483647 h 47"/>
              <a:gd name="T6" fmla="*/ 2147483647 w 822"/>
              <a:gd name="T7" fmla="*/ 2147483647 h 47"/>
              <a:gd name="T8" fmla="*/ 2147483647 w 822"/>
              <a:gd name="T9" fmla="*/ 2147483647 h 47"/>
              <a:gd name="T10" fmla="*/ 2147483647 w 822"/>
              <a:gd name="T11" fmla="*/ 2147483647 h 47"/>
              <a:gd name="T12" fmla="*/ 2147483647 w 822"/>
              <a:gd name="T13" fmla="*/ 2147483647 h 47"/>
              <a:gd name="T14" fmla="*/ 2147483647 w 822"/>
              <a:gd name="T15" fmla="*/ 2147483647 h 47"/>
              <a:gd name="T16" fmla="*/ 2147483647 w 822"/>
              <a:gd name="T17" fmla="*/ 2147483647 h 47"/>
              <a:gd name="T18" fmla="*/ 2147483647 w 822"/>
              <a:gd name="T19" fmla="*/ 2147483647 h 47"/>
              <a:gd name="T20" fmla="*/ 2147483647 w 822"/>
              <a:gd name="T21" fmla="*/ 2147483647 h 47"/>
              <a:gd name="T22" fmla="*/ 2147483647 w 822"/>
              <a:gd name="T23" fmla="*/ 0 h 47"/>
              <a:gd name="T24" fmla="*/ 2147483647 w 822"/>
              <a:gd name="T25" fmla="*/ 0 h 47"/>
              <a:gd name="T26" fmla="*/ 2147483647 w 822"/>
              <a:gd name="T27" fmla="*/ 2147483647 h 47"/>
              <a:gd name="T28" fmla="*/ 2147483647 w 822"/>
              <a:gd name="T29" fmla="*/ 2147483647 h 47"/>
              <a:gd name="T30" fmla="*/ 2147483647 w 822"/>
              <a:gd name="T31" fmla="*/ 2147483647 h 47"/>
              <a:gd name="T32" fmla="*/ 2147483647 w 822"/>
              <a:gd name="T33" fmla="*/ 2147483647 h 47"/>
              <a:gd name="T34" fmla="*/ 2147483647 w 822"/>
              <a:gd name="T35" fmla="*/ 2147483647 h 47"/>
              <a:gd name="T36" fmla="*/ 2147483647 w 822"/>
              <a:gd name="T37" fmla="*/ 2147483647 h 47"/>
              <a:gd name="T38" fmla="*/ 2147483647 w 822"/>
              <a:gd name="T39" fmla="*/ 2147483647 h 47"/>
              <a:gd name="T40" fmla="*/ 2147483647 w 822"/>
              <a:gd name="T41" fmla="*/ 2147483647 h 47"/>
              <a:gd name="T42" fmla="*/ 2147483647 w 822"/>
              <a:gd name="T43" fmla="*/ 2147483647 h 47"/>
              <a:gd name="T44" fmla="*/ 2147483647 w 822"/>
              <a:gd name="T45" fmla="*/ 2147483647 h 47"/>
              <a:gd name="T46" fmla="*/ 2147483647 w 822"/>
              <a:gd name="T47" fmla="*/ 2147483647 h 47"/>
              <a:gd name="T48" fmla="*/ 2147483647 w 822"/>
              <a:gd name="T49" fmla="*/ 2147483647 h 47"/>
              <a:gd name="T50" fmla="*/ 2147483647 w 822"/>
              <a:gd name="T51" fmla="*/ 2147483647 h 4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822"/>
              <a:gd name="T79" fmla="*/ 0 h 47"/>
              <a:gd name="T80" fmla="*/ 822 w 822"/>
              <a:gd name="T81" fmla="*/ 47 h 4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822" h="47">
                <a:moveTo>
                  <a:pt x="0" y="47"/>
                </a:moveTo>
                <a:lnTo>
                  <a:pt x="0" y="47"/>
                </a:lnTo>
                <a:lnTo>
                  <a:pt x="4" y="45"/>
                </a:lnTo>
                <a:lnTo>
                  <a:pt x="9" y="44"/>
                </a:lnTo>
                <a:lnTo>
                  <a:pt x="23" y="40"/>
                </a:lnTo>
                <a:lnTo>
                  <a:pt x="44" y="35"/>
                </a:lnTo>
                <a:lnTo>
                  <a:pt x="69" y="30"/>
                </a:lnTo>
                <a:lnTo>
                  <a:pt x="100" y="21"/>
                </a:lnTo>
                <a:lnTo>
                  <a:pt x="140" y="14"/>
                </a:lnTo>
                <a:lnTo>
                  <a:pt x="188" y="7"/>
                </a:lnTo>
                <a:lnTo>
                  <a:pt x="244" y="3"/>
                </a:lnTo>
                <a:lnTo>
                  <a:pt x="309" y="0"/>
                </a:lnTo>
                <a:lnTo>
                  <a:pt x="370" y="0"/>
                </a:lnTo>
                <a:lnTo>
                  <a:pt x="435" y="3"/>
                </a:lnTo>
                <a:lnTo>
                  <a:pt x="501" y="7"/>
                </a:lnTo>
                <a:lnTo>
                  <a:pt x="566" y="12"/>
                </a:lnTo>
                <a:lnTo>
                  <a:pt x="627" y="17"/>
                </a:lnTo>
                <a:lnTo>
                  <a:pt x="682" y="21"/>
                </a:lnTo>
                <a:lnTo>
                  <a:pt x="727" y="26"/>
                </a:lnTo>
                <a:lnTo>
                  <a:pt x="762" y="30"/>
                </a:lnTo>
                <a:lnTo>
                  <a:pt x="787" y="31"/>
                </a:lnTo>
                <a:lnTo>
                  <a:pt x="804" y="33"/>
                </a:lnTo>
                <a:lnTo>
                  <a:pt x="813" y="35"/>
                </a:lnTo>
                <a:lnTo>
                  <a:pt x="818" y="35"/>
                </a:lnTo>
                <a:lnTo>
                  <a:pt x="820" y="35"/>
                </a:lnTo>
                <a:lnTo>
                  <a:pt x="822" y="3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4" name="Freeform 236"/>
          <p:cNvSpPr>
            <a:spLocks/>
          </p:cNvSpPr>
          <p:nvPr/>
        </p:nvSpPr>
        <p:spPr bwMode="auto">
          <a:xfrm>
            <a:off x="5927725" y="2016125"/>
            <a:ext cx="109538" cy="53975"/>
          </a:xfrm>
          <a:custGeom>
            <a:avLst/>
            <a:gdLst>
              <a:gd name="T0" fmla="*/ 2147483647 w 58"/>
              <a:gd name="T1" fmla="*/ 0 h 28"/>
              <a:gd name="T2" fmla="*/ 2147483647 w 58"/>
              <a:gd name="T3" fmla="*/ 2147483647 h 28"/>
              <a:gd name="T4" fmla="*/ 0 w 58"/>
              <a:gd name="T5" fmla="*/ 2147483647 h 28"/>
              <a:gd name="T6" fmla="*/ 0 60000 65536"/>
              <a:gd name="T7" fmla="*/ 0 60000 65536"/>
              <a:gd name="T8" fmla="*/ 0 60000 65536"/>
              <a:gd name="T9" fmla="*/ 0 w 58"/>
              <a:gd name="T10" fmla="*/ 0 h 28"/>
              <a:gd name="T11" fmla="*/ 58 w 58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8">
                <a:moveTo>
                  <a:pt x="3" y="0"/>
                </a:moveTo>
                <a:lnTo>
                  <a:pt x="58" y="19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5" name="Freeform 237"/>
          <p:cNvSpPr>
            <a:spLocks/>
          </p:cNvSpPr>
          <p:nvPr/>
        </p:nvSpPr>
        <p:spPr bwMode="auto">
          <a:xfrm>
            <a:off x="1905000" y="1619250"/>
            <a:ext cx="1554163" cy="423863"/>
          </a:xfrm>
          <a:custGeom>
            <a:avLst/>
            <a:gdLst>
              <a:gd name="T0" fmla="*/ 0 w 819"/>
              <a:gd name="T1" fmla="*/ 2147483647 h 223"/>
              <a:gd name="T2" fmla="*/ 0 w 819"/>
              <a:gd name="T3" fmla="*/ 2147483647 h 223"/>
              <a:gd name="T4" fmla="*/ 2147483647 w 819"/>
              <a:gd name="T5" fmla="*/ 2147483647 h 223"/>
              <a:gd name="T6" fmla="*/ 2147483647 w 819"/>
              <a:gd name="T7" fmla="*/ 2147483647 h 223"/>
              <a:gd name="T8" fmla="*/ 2147483647 w 819"/>
              <a:gd name="T9" fmla="*/ 2147483647 h 223"/>
              <a:gd name="T10" fmla="*/ 2147483647 w 819"/>
              <a:gd name="T11" fmla="*/ 2147483647 h 223"/>
              <a:gd name="T12" fmla="*/ 2147483647 w 819"/>
              <a:gd name="T13" fmla="*/ 2147483647 h 223"/>
              <a:gd name="T14" fmla="*/ 2147483647 w 819"/>
              <a:gd name="T15" fmla="*/ 2147483647 h 223"/>
              <a:gd name="T16" fmla="*/ 2147483647 w 819"/>
              <a:gd name="T17" fmla="*/ 2147483647 h 223"/>
              <a:gd name="T18" fmla="*/ 2147483647 w 819"/>
              <a:gd name="T19" fmla="*/ 2147483647 h 223"/>
              <a:gd name="T20" fmla="*/ 2147483647 w 819"/>
              <a:gd name="T21" fmla="*/ 2147483647 h 223"/>
              <a:gd name="T22" fmla="*/ 2147483647 w 819"/>
              <a:gd name="T23" fmla="*/ 2147483647 h 223"/>
              <a:gd name="T24" fmla="*/ 2147483647 w 819"/>
              <a:gd name="T25" fmla="*/ 2147483647 h 223"/>
              <a:gd name="T26" fmla="*/ 2147483647 w 819"/>
              <a:gd name="T27" fmla="*/ 2147483647 h 223"/>
              <a:gd name="T28" fmla="*/ 2147483647 w 819"/>
              <a:gd name="T29" fmla="*/ 2147483647 h 223"/>
              <a:gd name="T30" fmla="*/ 2147483647 w 819"/>
              <a:gd name="T31" fmla="*/ 2147483647 h 223"/>
              <a:gd name="T32" fmla="*/ 2147483647 w 819"/>
              <a:gd name="T33" fmla="*/ 2147483647 h 223"/>
              <a:gd name="T34" fmla="*/ 2147483647 w 819"/>
              <a:gd name="T35" fmla="*/ 2147483647 h 223"/>
              <a:gd name="T36" fmla="*/ 2147483647 w 819"/>
              <a:gd name="T37" fmla="*/ 2147483647 h 223"/>
              <a:gd name="T38" fmla="*/ 2147483647 w 819"/>
              <a:gd name="T39" fmla="*/ 2147483647 h 223"/>
              <a:gd name="T40" fmla="*/ 2147483647 w 819"/>
              <a:gd name="T41" fmla="*/ 2147483647 h 223"/>
              <a:gd name="T42" fmla="*/ 2147483647 w 819"/>
              <a:gd name="T43" fmla="*/ 2147483647 h 223"/>
              <a:gd name="T44" fmla="*/ 2147483647 w 819"/>
              <a:gd name="T45" fmla="*/ 2147483647 h 223"/>
              <a:gd name="T46" fmla="*/ 2147483647 w 819"/>
              <a:gd name="T47" fmla="*/ 0 h 223"/>
              <a:gd name="T48" fmla="*/ 2147483647 w 819"/>
              <a:gd name="T49" fmla="*/ 0 h 223"/>
              <a:gd name="T50" fmla="*/ 2147483647 w 819"/>
              <a:gd name="T51" fmla="*/ 0 h 223"/>
              <a:gd name="T52" fmla="*/ 2147483647 w 819"/>
              <a:gd name="T53" fmla="*/ 0 h 223"/>
              <a:gd name="T54" fmla="*/ 2147483647 w 819"/>
              <a:gd name="T55" fmla="*/ 0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19"/>
              <a:gd name="T85" fmla="*/ 0 h 223"/>
              <a:gd name="T86" fmla="*/ 819 w 819"/>
              <a:gd name="T87" fmla="*/ 223 h 22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19" h="223">
                <a:moveTo>
                  <a:pt x="0" y="223"/>
                </a:moveTo>
                <a:lnTo>
                  <a:pt x="0" y="223"/>
                </a:lnTo>
                <a:lnTo>
                  <a:pt x="1" y="223"/>
                </a:lnTo>
                <a:lnTo>
                  <a:pt x="3" y="221"/>
                </a:lnTo>
                <a:lnTo>
                  <a:pt x="10" y="219"/>
                </a:lnTo>
                <a:lnTo>
                  <a:pt x="21" y="214"/>
                </a:lnTo>
                <a:lnTo>
                  <a:pt x="38" y="209"/>
                </a:lnTo>
                <a:lnTo>
                  <a:pt x="61" y="200"/>
                </a:lnTo>
                <a:lnTo>
                  <a:pt x="91" y="188"/>
                </a:lnTo>
                <a:lnTo>
                  <a:pt x="129" y="174"/>
                </a:lnTo>
                <a:lnTo>
                  <a:pt x="173" y="158"/>
                </a:lnTo>
                <a:lnTo>
                  <a:pt x="224" y="138"/>
                </a:lnTo>
                <a:lnTo>
                  <a:pt x="278" y="119"/>
                </a:lnTo>
                <a:lnTo>
                  <a:pt x="334" y="100"/>
                </a:lnTo>
                <a:lnTo>
                  <a:pt x="392" y="81"/>
                </a:lnTo>
                <a:lnTo>
                  <a:pt x="448" y="63"/>
                </a:lnTo>
                <a:lnTo>
                  <a:pt x="501" y="47"/>
                </a:lnTo>
                <a:lnTo>
                  <a:pt x="565" y="32"/>
                </a:lnTo>
                <a:lnTo>
                  <a:pt x="621" y="19"/>
                </a:lnTo>
                <a:lnTo>
                  <a:pt x="672" y="12"/>
                </a:lnTo>
                <a:lnTo>
                  <a:pt x="713" y="7"/>
                </a:lnTo>
                <a:lnTo>
                  <a:pt x="748" y="4"/>
                </a:lnTo>
                <a:lnTo>
                  <a:pt x="774" y="2"/>
                </a:lnTo>
                <a:lnTo>
                  <a:pt x="797" y="0"/>
                </a:lnTo>
                <a:lnTo>
                  <a:pt x="811" y="0"/>
                </a:lnTo>
                <a:lnTo>
                  <a:pt x="816" y="0"/>
                </a:lnTo>
                <a:lnTo>
                  <a:pt x="819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6" name="Freeform 238"/>
          <p:cNvSpPr>
            <a:spLocks/>
          </p:cNvSpPr>
          <p:nvPr/>
        </p:nvSpPr>
        <p:spPr bwMode="auto">
          <a:xfrm>
            <a:off x="3352800" y="1600200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2147483647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0"/>
                </a:lnTo>
                <a:lnTo>
                  <a:pt x="2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7" name="Freeform 239"/>
          <p:cNvSpPr>
            <a:spLocks/>
          </p:cNvSpPr>
          <p:nvPr/>
        </p:nvSpPr>
        <p:spPr bwMode="auto">
          <a:xfrm>
            <a:off x="4446588" y="1628775"/>
            <a:ext cx="1716087" cy="384175"/>
          </a:xfrm>
          <a:custGeom>
            <a:avLst/>
            <a:gdLst>
              <a:gd name="T0" fmla="*/ 0 w 904"/>
              <a:gd name="T1" fmla="*/ 0 h 202"/>
              <a:gd name="T2" fmla="*/ 0 w 904"/>
              <a:gd name="T3" fmla="*/ 0 h 202"/>
              <a:gd name="T4" fmla="*/ 2147483647 w 904"/>
              <a:gd name="T5" fmla="*/ 0 h 202"/>
              <a:gd name="T6" fmla="*/ 2147483647 w 904"/>
              <a:gd name="T7" fmla="*/ 0 h 202"/>
              <a:gd name="T8" fmla="*/ 2147483647 w 904"/>
              <a:gd name="T9" fmla="*/ 2147483647 h 202"/>
              <a:gd name="T10" fmla="*/ 2147483647 w 904"/>
              <a:gd name="T11" fmla="*/ 2147483647 h 202"/>
              <a:gd name="T12" fmla="*/ 2147483647 w 904"/>
              <a:gd name="T13" fmla="*/ 2147483647 h 202"/>
              <a:gd name="T14" fmla="*/ 2147483647 w 904"/>
              <a:gd name="T15" fmla="*/ 2147483647 h 202"/>
              <a:gd name="T16" fmla="*/ 2147483647 w 904"/>
              <a:gd name="T17" fmla="*/ 2147483647 h 202"/>
              <a:gd name="T18" fmla="*/ 2147483647 w 904"/>
              <a:gd name="T19" fmla="*/ 2147483647 h 202"/>
              <a:gd name="T20" fmla="*/ 2147483647 w 904"/>
              <a:gd name="T21" fmla="*/ 2147483647 h 202"/>
              <a:gd name="T22" fmla="*/ 2147483647 w 904"/>
              <a:gd name="T23" fmla="*/ 2147483647 h 202"/>
              <a:gd name="T24" fmla="*/ 2147483647 w 904"/>
              <a:gd name="T25" fmla="*/ 2147483647 h 202"/>
              <a:gd name="T26" fmla="*/ 2147483647 w 904"/>
              <a:gd name="T27" fmla="*/ 2147483647 h 202"/>
              <a:gd name="T28" fmla="*/ 2147483647 w 904"/>
              <a:gd name="T29" fmla="*/ 2147483647 h 202"/>
              <a:gd name="T30" fmla="*/ 2147483647 w 904"/>
              <a:gd name="T31" fmla="*/ 2147483647 h 202"/>
              <a:gd name="T32" fmla="*/ 2147483647 w 904"/>
              <a:gd name="T33" fmla="*/ 2147483647 h 202"/>
              <a:gd name="T34" fmla="*/ 2147483647 w 904"/>
              <a:gd name="T35" fmla="*/ 2147483647 h 202"/>
              <a:gd name="T36" fmla="*/ 2147483647 w 904"/>
              <a:gd name="T37" fmla="*/ 2147483647 h 202"/>
              <a:gd name="T38" fmla="*/ 2147483647 w 904"/>
              <a:gd name="T39" fmla="*/ 2147483647 h 202"/>
              <a:gd name="T40" fmla="*/ 2147483647 w 904"/>
              <a:gd name="T41" fmla="*/ 2147483647 h 202"/>
              <a:gd name="T42" fmla="*/ 2147483647 w 904"/>
              <a:gd name="T43" fmla="*/ 2147483647 h 202"/>
              <a:gd name="T44" fmla="*/ 2147483647 w 904"/>
              <a:gd name="T45" fmla="*/ 2147483647 h 202"/>
              <a:gd name="T46" fmla="*/ 2147483647 w 904"/>
              <a:gd name="T47" fmla="*/ 2147483647 h 202"/>
              <a:gd name="T48" fmla="*/ 2147483647 w 904"/>
              <a:gd name="T49" fmla="*/ 2147483647 h 202"/>
              <a:gd name="T50" fmla="*/ 2147483647 w 904"/>
              <a:gd name="T51" fmla="*/ 2147483647 h 202"/>
              <a:gd name="T52" fmla="*/ 2147483647 w 904"/>
              <a:gd name="T53" fmla="*/ 2147483647 h 20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04"/>
              <a:gd name="T82" fmla="*/ 0 h 202"/>
              <a:gd name="T83" fmla="*/ 904 w 904"/>
              <a:gd name="T84" fmla="*/ 202 h 20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04" h="20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8" y="0"/>
                </a:lnTo>
                <a:lnTo>
                  <a:pt x="18" y="2"/>
                </a:lnTo>
                <a:lnTo>
                  <a:pt x="36" y="4"/>
                </a:lnTo>
                <a:lnTo>
                  <a:pt x="60" y="6"/>
                </a:lnTo>
                <a:lnTo>
                  <a:pt x="97" y="9"/>
                </a:lnTo>
                <a:lnTo>
                  <a:pt x="144" y="13"/>
                </a:lnTo>
                <a:lnTo>
                  <a:pt x="200" y="18"/>
                </a:lnTo>
                <a:lnTo>
                  <a:pt x="263" y="25"/>
                </a:lnTo>
                <a:lnTo>
                  <a:pt x="332" y="32"/>
                </a:lnTo>
                <a:lnTo>
                  <a:pt x="402" y="42"/>
                </a:lnTo>
                <a:lnTo>
                  <a:pt x="470" y="53"/>
                </a:lnTo>
                <a:lnTo>
                  <a:pt x="538" y="67"/>
                </a:lnTo>
                <a:lnTo>
                  <a:pt x="608" y="84"/>
                </a:lnTo>
                <a:lnTo>
                  <a:pt x="673" y="104"/>
                </a:lnTo>
                <a:lnTo>
                  <a:pt x="729" y="125"/>
                </a:lnTo>
                <a:lnTo>
                  <a:pt x="778" y="144"/>
                </a:lnTo>
                <a:lnTo>
                  <a:pt x="818" y="161"/>
                </a:lnTo>
                <a:lnTo>
                  <a:pt x="850" y="176"/>
                </a:lnTo>
                <a:lnTo>
                  <a:pt x="873" y="186"/>
                </a:lnTo>
                <a:lnTo>
                  <a:pt x="888" y="193"/>
                </a:lnTo>
                <a:lnTo>
                  <a:pt x="897" y="198"/>
                </a:lnTo>
                <a:lnTo>
                  <a:pt x="902" y="200"/>
                </a:lnTo>
                <a:lnTo>
                  <a:pt x="904" y="200"/>
                </a:lnTo>
                <a:lnTo>
                  <a:pt x="904" y="20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8" name="Freeform 240"/>
          <p:cNvSpPr>
            <a:spLocks/>
          </p:cNvSpPr>
          <p:nvPr/>
        </p:nvSpPr>
        <p:spPr bwMode="auto">
          <a:xfrm>
            <a:off x="6056313" y="1943100"/>
            <a:ext cx="106362" cy="69850"/>
          </a:xfrm>
          <a:custGeom>
            <a:avLst/>
            <a:gdLst>
              <a:gd name="T0" fmla="*/ 2147483647 w 56"/>
              <a:gd name="T1" fmla="*/ 0 h 37"/>
              <a:gd name="T2" fmla="*/ 2147483647 w 56"/>
              <a:gd name="T3" fmla="*/ 2147483647 h 37"/>
              <a:gd name="T4" fmla="*/ 0 w 56"/>
              <a:gd name="T5" fmla="*/ 2147483647 h 37"/>
              <a:gd name="T6" fmla="*/ 0 60000 65536"/>
              <a:gd name="T7" fmla="*/ 0 60000 65536"/>
              <a:gd name="T8" fmla="*/ 0 60000 65536"/>
              <a:gd name="T9" fmla="*/ 0 w 56"/>
              <a:gd name="T10" fmla="*/ 0 h 37"/>
              <a:gd name="T11" fmla="*/ 56 w 56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37">
                <a:moveTo>
                  <a:pt x="11" y="0"/>
                </a:moveTo>
                <a:lnTo>
                  <a:pt x="56" y="37"/>
                </a:lnTo>
                <a:lnTo>
                  <a:pt x="0" y="2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9" name="Freeform 241"/>
          <p:cNvSpPr>
            <a:spLocks/>
          </p:cNvSpPr>
          <p:nvPr/>
        </p:nvSpPr>
        <p:spPr bwMode="auto">
          <a:xfrm>
            <a:off x="1808163" y="2255838"/>
            <a:ext cx="982662" cy="2987675"/>
          </a:xfrm>
          <a:custGeom>
            <a:avLst/>
            <a:gdLst>
              <a:gd name="T0" fmla="*/ 0 w 518"/>
              <a:gd name="T1" fmla="*/ 0 h 1574"/>
              <a:gd name="T2" fmla="*/ 0 w 518"/>
              <a:gd name="T3" fmla="*/ 0 h 1574"/>
              <a:gd name="T4" fmla="*/ 0 w 518"/>
              <a:gd name="T5" fmla="*/ 2147483647 h 1574"/>
              <a:gd name="T6" fmla="*/ 0 w 518"/>
              <a:gd name="T7" fmla="*/ 2147483647 h 1574"/>
              <a:gd name="T8" fmla="*/ 2147483647 w 518"/>
              <a:gd name="T9" fmla="*/ 2147483647 h 1574"/>
              <a:gd name="T10" fmla="*/ 2147483647 w 518"/>
              <a:gd name="T11" fmla="*/ 2147483647 h 1574"/>
              <a:gd name="T12" fmla="*/ 2147483647 w 518"/>
              <a:gd name="T13" fmla="*/ 2147483647 h 1574"/>
              <a:gd name="T14" fmla="*/ 2147483647 w 518"/>
              <a:gd name="T15" fmla="*/ 2147483647 h 1574"/>
              <a:gd name="T16" fmla="*/ 2147483647 w 518"/>
              <a:gd name="T17" fmla="*/ 2147483647 h 1574"/>
              <a:gd name="T18" fmla="*/ 2147483647 w 518"/>
              <a:gd name="T19" fmla="*/ 2147483647 h 1574"/>
              <a:gd name="T20" fmla="*/ 2147483647 w 518"/>
              <a:gd name="T21" fmla="*/ 2147483647 h 1574"/>
              <a:gd name="T22" fmla="*/ 2147483647 w 518"/>
              <a:gd name="T23" fmla="*/ 2147483647 h 1574"/>
              <a:gd name="T24" fmla="*/ 2147483647 w 518"/>
              <a:gd name="T25" fmla="*/ 2147483647 h 1574"/>
              <a:gd name="T26" fmla="*/ 2147483647 w 518"/>
              <a:gd name="T27" fmla="*/ 2147483647 h 1574"/>
              <a:gd name="T28" fmla="*/ 2147483647 w 518"/>
              <a:gd name="T29" fmla="*/ 2147483647 h 1574"/>
              <a:gd name="T30" fmla="*/ 2147483647 w 518"/>
              <a:gd name="T31" fmla="*/ 2147483647 h 1574"/>
              <a:gd name="T32" fmla="*/ 2147483647 w 518"/>
              <a:gd name="T33" fmla="*/ 2147483647 h 1574"/>
              <a:gd name="T34" fmla="*/ 2147483647 w 518"/>
              <a:gd name="T35" fmla="*/ 2147483647 h 1574"/>
              <a:gd name="T36" fmla="*/ 2147483647 w 518"/>
              <a:gd name="T37" fmla="*/ 2147483647 h 1574"/>
              <a:gd name="T38" fmla="*/ 2147483647 w 518"/>
              <a:gd name="T39" fmla="*/ 2147483647 h 1574"/>
              <a:gd name="T40" fmla="*/ 2147483647 w 518"/>
              <a:gd name="T41" fmla="*/ 2147483647 h 1574"/>
              <a:gd name="T42" fmla="*/ 2147483647 w 518"/>
              <a:gd name="T43" fmla="*/ 2147483647 h 1574"/>
              <a:gd name="T44" fmla="*/ 2147483647 w 518"/>
              <a:gd name="T45" fmla="*/ 2147483647 h 1574"/>
              <a:gd name="T46" fmla="*/ 2147483647 w 518"/>
              <a:gd name="T47" fmla="*/ 2147483647 h 1574"/>
              <a:gd name="T48" fmla="*/ 2147483647 w 518"/>
              <a:gd name="T49" fmla="*/ 2147483647 h 1574"/>
              <a:gd name="T50" fmla="*/ 2147483647 w 518"/>
              <a:gd name="T51" fmla="*/ 2147483647 h 1574"/>
              <a:gd name="T52" fmla="*/ 2147483647 w 518"/>
              <a:gd name="T53" fmla="*/ 2147483647 h 1574"/>
              <a:gd name="T54" fmla="*/ 2147483647 w 518"/>
              <a:gd name="T55" fmla="*/ 2147483647 h 1574"/>
              <a:gd name="T56" fmla="*/ 2147483647 w 518"/>
              <a:gd name="T57" fmla="*/ 2147483647 h 1574"/>
              <a:gd name="T58" fmla="*/ 2147483647 w 518"/>
              <a:gd name="T59" fmla="*/ 2147483647 h 1574"/>
              <a:gd name="T60" fmla="*/ 2147483647 w 518"/>
              <a:gd name="T61" fmla="*/ 2147483647 h 1574"/>
              <a:gd name="T62" fmla="*/ 2147483647 w 518"/>
              <a:gd name="T63" fmla="*/ 2147483647 h 1574"/>
              <a:gd name="T64" fmla="*/ 2147483647 w 518"/>
              <a:gd name="T65" fmla="*/ 2147483647 h 1574"/>
              <a:gd name="T66" fmla="*/ 2147483647 w 518"/>
              <a:gd name="T67" fmla="*/ 2147483647 h 1574"/>
              <a:gd name="T68" fmla="*/ 2147483647 w 518"/>
              <a:gd name="T69" fmla="*/ 2147483647 h 1574"/>
              <a:gd name="T70" fmla="*/ 2147483647 w 518"/>
              <a:gd name="T71" fmla="*/ 2147483647 h 1574"/>
              <a:gd name="T72" fmla="*/ 2147483647 w 518"/>
              <a:gd name="T73" fmla="*/ 2147483647 h 1574"/>
              <a:gd name="T74" fmla="*/ 2147483647 w 518"/>
              <a:gd name="T75" fmla="*/ 2147483647 h 157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18"/>
              <a:gd name="T115" fmla="*/ 0 h 1574"/>
              <a:gd name="T116" fmla="*/ 518 w 518"/>
              <a:gd name="T117" fmla="*/ 1574 h 157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18" h="1574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7"/>
                </a:lnTo>
                <a:lnTo>
                  <a:pt x="2" y="15"/>
                </a:lnTo>
                <a:lnTo>
                  <a:pt x="2" y="29"/>
                </a:lnTo>
                <a:lnTo>
                  <a:pt x="3" y="52"/>
                </a:lnTo>
                <a:lnTo>
                  <a:pt x="7" y="84"/>
                </a:lnTo>
                <a:lnTo>
                  <a:pt x="10" y="126"/>
                </a:lnTo>
                <a:lnTo>
                  <a:pt x="14" y="177"/>
                </a:lnTo>
                <a:lnTo>
                  <a:pt x="19" y="236"/>
                </a:lnTo>
                <a:lnTo>
                  <a:pt x="24" y="304"/>
                </a:lnTo>
                <a:lnTo>
                  <a:pt x="31" y="380"/>
                </a:lnTo>
                <a:lnTo>
                  <a:pt x="38" y="462"/>
                </a:lnTo>
                <a:lnTo>
                  <a:pt x="47" y="551"/>
                </a:lnTo>
                <a:lnTo>
                  <a:pt x="56" y="632"/>
                </a:lnTo>
                <a:lnTo>
                  <a:pt x="66" y="718"/>
                </a:lnTo>
                <a:lnTo>
                  <a:pt x="77" y="802"/>
                </a:lnTo>
                <a:lnTo>
                  <a:pt x="91" y="888"/>
                </a:lnTo>
                <a:lnTo>
                  <a:pt x="107" y="972"/>
                </a:lnTo>
                <a:lnTo>
                  <a:pt x="128" y="1052"/>
                </a:lnTo>
                <a:lnTo>
                  <a:pt x="151" y="1127"/>
                </a:lnTo>
                <a:lnTo>
                  <a:pt x="179" y="1198"/>
                </a:lnTo>
                <a:lnTo>
                  <a:pt x="210" y="1261"/>
                </a:lnTo>
                <a:lnTo>
                  <a:pt x="247" y="1317"/>
                </a:lnTo>
                <a:lnTo>
                  <a:pt x="284" y="1366"/>
                </a:lnTo>
                <a:lnTo>
                  <a:pt x="322" y="1409"/>
                </a:lnTo>
                <a:lnTo>
                  <a:pt x="359" y="1446"/>
                </a:lnTo>
                <a:lnTo>
                  <a:pt x="394" y="1478"/>
                </a:lnTo>
                <a:lnTo>
                  <a:pt x="427" y="1502"/>
                </a:lnTo>
                <a:lnTo>
                  <a:pt x="454" y="1523"/>
                </a:lnTo>
                <a:lnTo>
                  <a:pt x="478" y="1543"/>
                </a:lnTo>
                <a:lnTo>
                  <a:pt x="496" y="1555"/>
                </a:lnTo>
                <a:lnTo>
                  <a:pt x="506" y="1564"/>
                </a:lnTo>
                <a:lnTo>
                  <a:pt x="513" y="1569"/>
                </a:lnTo>
                <a:lnTo>
                  <a:pt x="518" y="1572"/>
                </a:lnTo>
                <a:lnTo>
                  <a:pt x="518" y="157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0" name="Freeform 242"/>
          <p:cNvSpPr>
            <a:spLocks/>
          </p:cNvSpPr>
          <p:nvPr/>
        </p:nvSpPr>
        <p:spPr bwMode="auto">
          <a:xfrm>
            <a:off x="2692400" y="5159375"/>
            <a:ext cx="98425" cy="84138"/>
          </a:xfrm>
          <a:custGeom>
            <a:avLst/>
            <a:gdLst>
              <a:gd name="T0" fmla="*/ 2147483647 w 52"/>
              <a:gd name="T1" fmla="*/ 0 h 45"/>
              <a:gd name="T2" fmla="*/ 2147483647 w 52"/>
              <a:gd name="T3" fmla="*/ 2147483647 h 45"/>
              <a:gd name="T4" fmla="*/ 0 w 52"/>
              <a:gd name="T5" fmla="*/ 2147483647 h 45"/>
              <a:gd name="T6" fmla="*/ 0 60000 65536"/>
              <a:gd name="T7" fmla="*/ 0 60000 65536"/>
              <a:gd name="T8" fmla="*/ 0 60000 65536"/>
              <a:gd name="T9" fmla="*/ 0 w 52"/>
              <a:gd name="T10" fmla="*/ 0 h 45"/>
              <a:gd name="T11" fmla="*/ 52 w 52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45">
                <a:moveTo>
                  <a:pt x="17" y="0"/>
                </a:moveTo>
                <a:lnTo>
                  <a:pt x="52" y="45"/>
                </a:lnTo>
                <a:lnTo>
                  <a:pt x="0" y="2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1" name="Freeform 243"/>
          <p:cNvSpPr>
            <a:spLocks/>
          </p:cNvSpPr>
          <p:nvPr/>
        </p:nvSpPr>
        <p:spPr bwMode="auto">
          <a:xfrm>
            <a:off x="7599363" y="2347913"/>
            <a:ext cx="112712" cy="114300"/>
          </a:xfrm>
          <a:custGeom>
            <a:avLst/>
            <a:gdLst>
              <a:gd name="T0" fmla="*/ 2147483647 w 59"/>
              <a:gd name="T1" fmla="*/ 2147483647 h 60"/>
              <a:gd name="T2" fmla="*/ 2147483647 w 59"/>
              <a:gd name="T3" fmla="*/ 2147483647 h 60"/>
              <a:gd name="T4" fmla="*/ 0 w 59"/>
              <a:gd name="T5" fmla="*/ 2147483647 h 60"/>
              <a:gd name="T6" fmla="*/ 0 w 59"/>
              <a:gd name="T7" fmla="*/ 2147483647 h 60"/>
              <a:gd name="T8" fmla="*/ 2147483647 w 59"/>
              <a:gd name="T9" fmla="*/ 2147483647 h 60"/>
              <a:gd name="T10" fmla="*/ 2147483647 w 59"/>
              <a:gd name="T11" fmla="*/ 0 h 60"/>
              <a:gd name="T12" fmla="*/ 2147483647 w 59"/>
              <a:gd name="T13" fmla="*/ 0 h 60"/>
              <a:gd name="T14" fmla="*/ 2147483647 w 59"/>
              <a:gd name="T15" fmla="*/ 2147483647 h 60"/>
              <a:gd name="T16" fmla="*/ 2147483647 w 59"/>
              <a:gd name="T17" fmla="*/ 2147483647 h 60"/>
              <a:gd name="T18" fmla="*/ 2147483647 w 59"/>
              <a:gd name="T19" fmla="*/ 2147483647 h 60"/>
              <a:gd name="T20" fmla="*/ 2147483647 w 59"/>
              <a:gd name="T21" fmla="*/ 2147483647 h 60"/>
              <a:gd name="T22" fmla="*/ 2147483647 w 59"/>
              <a:gd name="T23" fmla="*/ 2147483647 h 60"/>
              <a:gd name="T24" fmla="*/ 2147483647 w 59"/>
              <a:gd name="T25" fmla="*/ 2147483647 h 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9"/>
              <a:gd name="T40" fmla="*/ 0 h 60"/>
              <a:gd name="T41" fmla="*/ 59 w 59"/>
              <a:gd name="T42" fmla="*/ 60 h 6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9" h="60">
                <a:moveTo>
                  <a:pt x="23" y="60"/>
                </a:moveTo>
                <a:lnTo>
                  <a:pt x="23" y="37"/>
                </a:lnTo>
                <a:lnTo>
                  <a:pt x="0" y="37"/>
                </a:lnTo>
                <a:lnTo>
                  <a:pt x="0" y="21"/>
                </a:lnTo>
                <a:lnTo>
                  <a:pt x="23" y="21"/>
                </a:lnTo>
                <a:lnTo>
                  <a:pt x="23" y="0"/>
                </a:lnTo>
                <a:lnTo>
                  <a:pt x="37" y="0"/>
                </a:lnTo>
                <a:lnTo>
                  <a:pt x="37" y="21"/>
                </a:lnTo>
                <a:lnTo>
                  <a:pt x="59" y="21"/>
                </a:lnTo>
                <a:lnTo>
                  <a:pt x="59" y="37"/>
                </a:lnTo>
                <a:lnTo>
                  <a:pt x="37" y="37"/>
                </a:lnTo>
                <a:lnTo>
                  <a:pt x="37" y="60"/>
                </a:lnTo>
                <a:lnTo>
                  <a:pt x="23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2" name="Freeform 244"/>
          <p:cNvSpPr>
            <a:spLocks/>
          </p:cNvSpPr>
          <p:nvPr/>
        </p:nvSpPr>
        <p:spPr bwMode="auto">
          <a:xfrm>
            <a:off x="7729538" y="2317750"/>
            <a:ext cx="131762" cy="171450"/>
          </a:xfrm>
          <a:custGeom>
            <a:avLst/>
            <a:gdLst>
              <a:gd name="T0" fmla="*/ 2147483647 w 70"/>
              <a:gd name="T1" fmla="*/ 2147483647 h 90"/>
              <a:gd name="T2" fmla="*/ 2147483647 w 70"/>
              <a:gd name="T3" fmla="*/ 2147483647 h 90"/>
              <a:gd name="T4" fmla="*/ 2147483647 w 70"/>
              <a:gd name="T5" fmla="*/ 2147483647 h 90"/>
              <a:gd name="T6" fmla="*/ 2147483647 w 70"/>
              <a:gd name="T7" fmla="*/ 2147483647 h 90"/>
              <a:gd name="T8" fmla="*/ 2147483647 w 70"/>
              <a:gd name="T9" fmla="*/ 2147483647 h 90"/>
              <a:gd name="T10" fmla="*/ 2147483647 w 70"/>
              <a:gd name="T11" fmla="*/ 2147483647 h 90"/>
              <a:gd name="T12" fmla="*/ 2147483647 w 70"/>
              <a:gd name="T13" fmla="*/ 2147483647 h 90"/>
              <a:gd name="T14" fmla="*/ 2147483647 w 70"/>
              <a:gd name="T15" fmla="*/ 2147483647 h 90"/>
              <a:gd name="T16" fmla="*/ 2147483647 w 70"/>
              <a:gd name="T17" fmla="*/ 2147483647 h 90"/>
              <a:gd name="T18" fmla="*/ 2147483647 w 70"/>
              <a:gd name="T19" fmla="*/ 2147483647 h 90"/>
              <a:gd name="T20" fmla="*/ 2147483647 w 70"/>
              <a:gd name="T21" fmla="*/ 2147483647 h 90"/>
              <a:gd name="T22" fmla="*/ 2147483647 w 70"/>
              <a:gd name="T23" fmla="*/ 2147483647 h 90"/>
              <a:gd name="T24" fmla="*/ 2147483647 w 70"/>
              <a:gd name="T25" fmla="*/ 2147483647 h 90"/>
              <a:gd name="T26" fmla="*/ 2147483647 w 70"/>
              <a:gd name="T27" fmla="*/ 2147483647 h 90"/>
              <a:gd name="T28" fmla="*/ 2147483647 w 70"/>
              <a:gd name="T29" fmla="*/ 2147483647 h 90"/>
              <a:gd name="T30" fmla="*/ 2147483647 w 70"/>
              <a:gd name="T31" fmla="*/ 0 h 90"/>
              <a:gd name="T32" fmla="*/ 2147483647 w 70"/>
              <a:gd name="T33" fmla="*/ 2147483647 h 90"/>
              <a:gd name="T34" fmla="*/ 2147483647 w 70"/>
              <a:gd name="T35" fmla="*/ 2147483647 h 90"/>
              <a:gd name="T36" fmla="*/ 2147483647 w 70"/>
              <a:gd name="T37" fmla="*/ 2147483647 h 90"/>
              <a:gd name="T38" fmla="*/ 2147483647 w 70"/>
              <a:gd name="T39" fmla="*/ 2147483647 h 90"/>
              <a:gd name="T40" fmla="*/ 2147483647 w 70"/>
              <a:gd name="T41" fmla="*/ 2147483647 h 90"/>
              <a:gd name="T42" fmla="*/ 2147483647 w 70"/>
              <a:gd name="T43" fmla="*/ 2147483647 h 90"/>
              <a:gd name="T44" fmla="*/ 2147483647 w 70"/>
              <a:gd name="T45" fmla="*/ 2147483647 h 90"/>
              <a:gd name="T46" fmla="*/ 2147483647 w 70"/>
              <a:gd name="T47" fmla="*/ 2147483647 h 90"/>
              <a:gd name="T48" fmla="*/ 2147483647 w 70"/>
              <a:gd name="T49" fmla="*/ 2147483647 h 90"/>
              <a:gd name="T50" fmla="*/ 2147483647 w 70"/>
              <a:gd name="T51" fmla="*/ 2147483647 h 90"/>
              <a:gd name="T52" fmla="*/ 2147483647 w 70"/>
              <a:gd name="T53" fmla="*/ 2147483647 h 90"/>
              <a:gd name="T54" fmla="*/ 2147483647 w 70"/>
              <a:gd name="T55" fmla="*/ 2147483647 h 90"/>
              <a:gd name="T56" fmla="*/ 2147483647 w 70"/>
              <a:gd name="T57" fmla="*/ 2147483647 h 90"/>
              <a:gd name="T58" fmla="*/ 2147483647 w 70"/>
              <a:gd name="T59" fmla="*/ 2147483647 h 90"/>
              <a:gd name="T60" fmla="*/ 2147483647 w 70"/>
              <a:gd name="T61" fmla="*/ 2147483647 h 90"/>
              <a:gd name="T62" fmla="*/ 2147483647 w 70"/>
              <a:gd name="T63" fmla="*/ 2147483647 h 90"/>
              <a:gd name="T64" fmla="*/ 2147483647 w 70"/>
              <a:gd name="T65" fmla="*/ 2147483647 h 90"/>
              <a:gd name="T66" fmla="*/ 2147483647 w 70"/>
              <a:gd name="T67" fmla="*/ 2147483647 h 90"/>
              <a:gd name="T68" fmla="*/ 0 w 70"/>
              <a:gd name="T69" fmla="*/ 2147483647 h 9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0"/>
              <a:gd name="T106" fmla="*/ 0 h 90"/>
              <a:gd name="T107" fmla="*/ 70 w 70"/>
              <a:gd name="T108" fmla="*/ 90 h 9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0" h="90">
                <a:moveTo>
                  <a:pt x="0" y="58"/>
                </a:moveTo>
                <a:lnTo>
                  <a:pt x="16" y="58"/>
                </a:lnTo>
                <a:lnTo>
                  <a:pt x="18" y="64"/>
                </a:lnTo>
                <a:lnTo>
                  <a:pt x="19" y="67"/>
                </a:lnTo>
                <a:lnTo>
                  <a:pt x="23" y="71"/>
                </a:lnTo>
                <a:lnTo>
                  <a:pt x="26" y="72"/>
                </a:lnTo>
                <a:lnTo>
                  <a:pt x="30" y="74"/>
                </a:lnTo>
                <a:lnTo>
                  <a:pt x="35" y="74"/>
                </a:lnTo>
                <a:lnTo>
                  <a:pt x="40" y="74"/>
                </a:lnTo>
                <a:lnTo>
                  <a:pt x="46" y="72"/>
                </a:lnTo>
                <a:lnTo>
                  <a:pt x="49" y="71"/>
                </a:lnTo>
                <a:lnTo>
                  <a:pt x="53" y="67"/>
                </a:lnTo>
                <a:lnTo>
                  <a:pt x="53" y="62"/>
                </a:lnTo>
                <a:lnTo>
                  <a:pt x="53" y="60"/>
                </a:lnTo>
                <a:lnTo>
                  <a:pt x="51" y="57"/>
                </a:lnTo>
                <a:lnTo>
                  <a:pt x="49" y="55"/>
                </a:lnTo>
                <a:lnTo>
                  <a:pt x="46" y="53"/>
                </a:lnTo>
                <a:lnTo>
                  <a:pt x="42" y="53"/>
                </a:lnTo>
                <a:lnTo>
                  <a:pt x="39" y="51"/>
                </a:lnTo>
                <a:lnTo>
                  <a:pt x="32" y="50"/>
                </a:lnTo>
                <a:lnTo>
                  <a:pt x="23" y="48"/>
                </a:lnTo>
                <a:lnTo>
                  <a:pt x="16" y="44"/>
                </a:lnTo>
                <a:lnTo>
                  <a:pt x="12" y="42"/>
                </a:lnTo>
                <a:lnTo>
                  <a:pt x="7" y="37"/>
                </a:lnTo>
                <a:lnTo>
                  <a:pt x="5" y="30"/>
                </a:lnTo>
                <a:lnTo>
                  <a:pt x="4" y="25"/>
                </a:lnTo>
                <a:lnTo>
                  <a:pt x="5" y="18"/>
                </a:lnTo>
                <a:lnTo>
                  <a:pt x="7" y="13"/>
                </a:lnTo>
                <a:lnTo>
                  <a:pt x="12" y="7"/>
                </a:lnTo>
                <a:lnTo>
                  <a:pt x="18" y="4"/>
                </a:lnTo>
                <a:lnTo>
                  <a:pt x="25" y="0"/>
                </a:lnTo>
                <a:lnTo>
                  <a:pt x="33" y="0"/>
                </a:lnTo>
                <a:lnTo>
                  <a:pt x="44" y="2"/>
                </a:lnTo>
                <a:lnTo>
                  <a:pt x="51" y="4"/>
                </a:lnTo>
                <a:lnTo>
                  <a:pt x="58" y="7"/>
                </a:lnTo>
                <a:lnTo>
                  <a:pt x="61" y="13"/>
                </a:lnTo>
                <a:lnTo>
                  <a:pt x="65" y="20"/>
                </a:lnTo>
                <a:lnTo>
                  <a:pt x="67" y="27"/>
                </a:lnTo>
                <a:lnTo>
                  <a:pt x="49" y="28"/>
                </a:lnTo>
                <a:lnTo>
                  <a:pt x="47" y="21"/>
                </a:lnTo>
                <a:lnTo>
                  <a:pt x="46" y="18"/>
                </a:lnTo>
                <a:lnTo>
                  <a:pt x="40" y="16"/>
                </a:lnTo>
                <a:lnTo>
                  <a:pt x="33" y="16"/>
                </a:lnTo>
                <a:lnTo>
                  <a:pt x="28" y="16"/>
                </a:lnTo>
                <a:lnTo>
                  <a:pt x="23" y="18"/>
                </a:lnTo>
                <a:lnTo>
                  <a:pt x="21" y="21"/>
                </a:lnTo>
                <a:lnTo>
                  <a:pt x="19" y="23"/>
                </a:lnTo>
                <a:lnTo>
                  <a:pt x="21" y="27"/>
                </a:lnTo>
                <a:lnTo>
                  <a:pt x="23" y="28"/>
                </a:lnTo>
                <a:lnTo>
                  <a:pt x="26" y="30"/>
                </a:lnTo>
                <a:lnTo>
                  <a:pt x="32" y="32"/>
                </a:lnTo>
                <a:lnTo>
                  <a:pt x="39" y="35"/>
                </a:lnTo>
                <a:lnTo>
                  <a:pt x="49" y="37"/>
                </a:lnTo>
                <a:lnTo>
                  <a:pt x="56" y="41"/>
                </a:lnTo>
                <a:lnTo>
                  <a:pt x="61" y="44"/>
                </a:lnTo>
                <a:lnTo>
                  <a:pt x="67" y="50"/>
                </a:lnTo>
                <a:lnTo>
                  <a:pt x="68" y="55"/>
                </a:lnTo>
                <a:lnTo>
                  <a:pt x="70" y="64"/>
                </a:lnTo>
                <a:lnTo>
                  <a:pt x="68" y="71"/>
                </a:lnTo>
                <a:lnTo>
                  <a:pt x="65" y="76"/>
                </a:lnTo>
                <a:lnTo>
                  <a:pt x="61" y="83"/>
                </a:lnTo>
                <a:lnTo>
                  <a:pt x="54" y="86"/>
                </a:lnTo>
                <a:lnTo>
                  <a:pt x="46" y="88"/>
                </a:lnTo>
                <a:lnTo>
                  <a:pt x="35" y="90"/>
                </a:lnTo>
                <a:lnTo>
                  <a:pt x="25" y="88"/>
                </a:lnTo>
                <a:lnTo>
                  <a:pt x="18" y="86"/>
                </a:lnTo>
                <a:lnTo>
                  <a:pt x="11" y="81"/>
                </a:lnTo>
                <a:lnTo>
                  <a:pt x="5" y="76"/>
                </a:lnTo>
                <a:lnTo>
                  <a:pt x="2" y="69"/>
                </a:lnTo>
                <a:lnTo>
                  <a:pt x="0" y="5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3" name="Freeform 245"/>
          <p:cNvSpPr>
            <a:spLocks/>
          </p:cNvSpPr>
          <p:nvPr/>
        </p:nvSpPr>
        <p:spPr bwMode="auto">
          <a:xfrm>
            <a:off x="7881938" y="2317750"/>
            <a:ext cx="152400" cy="171450"/>
          </a:xfrm>
          <a:custGeom>
            <a:avLst/>
            <a:gdLst>
              <a:gd name="T0" fmla="*/ 2147483647 w 80"/>
              <a:gd name="T1" fmla="*/ 2147483647 h 90"/>
              <a:gd name="T2" fmla="*/ 2147483647 w 80"/>
              <a:gd name="T3" fmla="*/ 2147483647 h 90"/>
              <a:gd name="T4" fmla="*/ 2147483647 w 80"/>
              <a:gd name="T5" fmla="*/ 2147483647 h 90"/>
              <a:gd name="T6" fmla="*/ 2147483647 w 80"/>
              <a:gd name="T7" fmla="*/ 2147483647 h 90"/>
              <a:gd name="T8" fmla="*/ 2147483647 w 80"/>
              <a:gd name="T9" fmla="*/ 2147483647 h 90"/>
              <a:gd name="T10" fmla="*/ 2147483647 w 80"/>
              <a:gd name="T11" fmla="*/ 2147483647 h 90"/>
              <a:gd name="T12" fmla="*/ 2147483647 w 80"/>
              <a:gd name="T13" fmla="*/ 2147483647 h 90"/>
              <a:gd name="T14" fmla="*/ 2147483647 w 80"/>
              <a:gd name="T15" fmla="*/ 2147483647 h 90"/>
              <a:gd name="T16" fmla="*/ 2147483647 w 80"/>
              <a:gd name="T17" fmla="*/ 2147483647 h 90"/>
              <a:gd name="T18" fmla="*/ 2147483647 w 80"/>
              <a:gd name="T19" fmla="*/ 2147483647 h 90"/>
              <a:gd name="T20" fmla="*/ 2147483647 w 80"/>
              <a:gd name="T21" fmla="*/ 2147483647 h 90"/>
              <a:gd name="T22" fmla="*/ 2147483647 w 80"/>
              <a:gd name="T23" fmla="*/ 2147483647 h 90"/>
              <a:gd name="T24" fmla="*/ 2147483647 w 80"/>
              <a:gd name="T25" fmla="*/ 2147483647 h 90"/>
              <a:gd name="T26" fmla="*/ 2147483647 w 80"/>
              <a:gd name="T27" fmla="*/ 2147483647 h 90"/>
              <a:gd name="T28" fmla="*/ 2147483647 w 80"/>
              <a:gd name="T29" fmla="*/ 2147483647 h 90"/>
              <a:gd name="T30" fmla="*/ 0 w 80"/>
              <a:gd name="T31" fmla="*/ 2147483647 h 90"/>
              <a:gd name="T32" fmla="*/ 0 w 80"/>
              <a:gd name="T33" fmla="*/ 2147483647 h 90"/>
              <a:gd name="T34" fmla="*/ 2147483647 w 80"/>
              <a:gd name="T35" fmla="*/ 2147483647 h 90"/>
              <a:gd name="T36" fmla="*/ 2147483647 w 80"/>
              <a:gd name="T37" fmla="*/ 2147483647 h 90"/>
              <a:gd name="T38" fmla="*/ 2147483647 w 80"/>
              <a:gd name="T39" fmla="*/ 2147483647 h 90"/>
              <a:gd name="T40" fmla="*/ 2147483647 w 80"/>
              <a:gd name="T41" fmla="*/ 2147483647 h 90"/>
              <a:gd name="T42" fmla="*/ 2147483647 w 80"/>
              <a:gd name="T43" fmla="*/ 2147483647 h 90"/>
              <a:gd name="T44" fmla="*/ 2147483647 w 80"/>
              <a:gd name="T45" fmla="*/ 2147483647 h 90"/>
              <a:gd name="T46" fmla="*/ 2147483647 w 80"/>
              <a:gd name="T47" fmla="*/ 0 h 90"/>
              <a:gd name="T48" fmla="*/ 2147483647 w 80"/>
              <a:gd name="T49" fmla="*/ 0 h 90"/>
              <a:gd name="T50" fmla="*/ 2147483647 w 80"/>
              <a:gd name="T51" fmla="*/ 0 h 90"/>
              <a:gd name="T52" fmla="*/ 2147483647 w 80"/>
              <a:gd name="T53" fmla="*/ 2147483647 h 90"/>
              <a:gd name="T54" fmla="*/ 2147483647 w 80"/>
              <a:gd name="T55" fmla="*/ 2147483647 h 90"/>
              <a:gd name="T56" fmla="*/ 2147483647 w 80"/>
              <a:gd name="T57" fmla="*/ 2147483647 h 90"/>
              <a:gd name="T58" fmla="*/ 2147483647 w 80"/>
              <a:gd name="T59" fmla="*/ 2147483647 h 90"/>
              <a:gd name="T60" fmla="*/ 2147483647 w 80"/>
              <a:gd name="T61" fmla="*/ 2147483647 h 90"/>
              <a:gd name="T62" fmla="*/ 2147483647 w 80"/>
              <a:gd name="T63" fmla="*/ 2147483647 h 90"/>
              <a:gd name="T64" fmla="*/ 2147483647 w 80"/>
              <a:gd name="T65" fmla="*/ 2147483647 h 90"/>
              <a:gd name="T66" fmla="*/ 2147483647 w 80"/>
              <a:gd name="T67" fmla="*/ 2147483647 h 90"/>
              <a:gd name="T68" fmla="*/ 2147483647 w 80"/>
              <a:gd name="T69" fmla="*/ 2147483647 h 90"/>
              <a:gd name="T70" fmla="*/ 2147483647 w 80"/>
              <a:gd name="T71" fmla="*/ 2147483647 h 90"/>
              <a:gd name="T72" fmla="*/ 2147483647 w 80"/>
              <a:gd name="T73" fmla="*/ 2147483647 h 90"/>
              <a:gd name="T74" fmla="*/ 2147483647 w 80"/>
              <a:gd name="T75" fmla="*/ 2147483647 h 90"/>
              <a:gd name="T76" fmla="*/ 2147483647 w 80"/>
              <a:gd name="T77" fmla="*/ 2147483647 h 90"/>
              <a:gd name="T78" fmla="*/ 2147483647 w 80"/>
              <a:gd name="T79" fmla="*/ 2147483647 h 90"/>
              <a:gd name="T80" fmla="*/ 2147483647 w 80"/>
              <a:gd name="T81" fmla="*/ 2147483647 h 90"/>
              <a:gd name="T82" fmla="*/ 2147483647 w 80"/>
              <a:gd name="T83" fmla="*/ 2147483647 h 90"/>
              <a:gd name="T84" fmla="*/ 2147483647 w 80"/>
              <a:gd name="T85" fmla="*/ 2147483647 h 90"/>
              <a:gd name="T86" fmla="*/ 2147483647 w 80"/>
              <a:gd name="T87" fmla="*/ 2147483647 h 90"/>
              <a:gd name="T88" fmla="*/ 2147483647 w 80"/>
              <a:gd name="T89" fmla="*/ 2147483647 h 90"/>
              <a:gd name="T90" fmla="*/ 2147483647 w 80"/>
              <a:gd name="T91" fmla="*/ 2147483647 h 90"/>
              <a:gd name="T92" fmla="*/ 2147483647 w 80"/>
              <a:gd name="T93" fmla="*/ 2147483647 h 90"/>
              <a:gd name="T94" fmla="*/ 2147483647 w 80"/>
              <a:gd name="T95" fmla="*/ 2147483647 h 90"/>
              <a:gd name="T96" fmla="*/ 2147483647 w 80"/>
              <a:gd name="T97" fmla="*/ 2147483647 h 90"/>
              <a:gd name="T98" fmla="*/ 2147483647 w 80"/>
              <a:gd name="T99" fmla="*/ 2147483647 h 90"/>
              <a:gd name="T100" fmla="*/ 2147483647 w 80"/>
              <a:gd name="T101" fmla="*/ 2147483647 h 90"/>
              <a:gd name="T102" fmla="*/ 2147483647 w 80"/>
              <a:gd name="T103" fmla="*/ 2147483647 h 90"/>
              <a:gd name="T104" fmla="*/ 2147483647 w 80"/>
              <a:gd name="T105" fmla="*/ 2147483647 h 90"/>
              <a:gd name="T106" fmla="*/ 2147483647 w 80"/>
              <a:gd name="T107" fmla="*/ 2147483647 h 9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0"/>
              <a:gd name="T163" fmla="*/ 0 h 90"/>
              <a:gd name="T164" fmla="*/ 80 w 80"/>
              <a:gd name="T165" fmla="*/ 90 h 9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0" h="90">
                <a:moveTo>
                  <a:pt x="43" y="57"/>
                </a:moveTo>
                <a:lnTo>
                  <a:pt x="43" y="42"/>
                </a:lnTo>
                <a:lnTo>
                  <a:pt x="80" y="42"/>
                </a:lnTo>
                <a:lnTo>
                  <a:pt x="80" y="76"/>
                </a:lnTo>
                <a:lnTo>
                  <a:pt x="73" y="81"/>
                </a:lnTo>
                <a:lnTo>
                  <a:pt x="64" y="85"/>
                </a:lnTo>
                <a:lnTo>
                  <a:pt x="54" y="88"/>
                </a:lnTo>
                <a:lnTo>
                  <a:pt x="43" y="90"/>
                </a:lnTo>
                <a:lnTo>
                  <a:pt x="35" y="88"/>
                </a:lnTo>
                <a:lnTo>
                  <a:pt x="28" y="86"/>
                </a:lnTo>
                <a:lnTo>
                  <a:pt x="21" y="83"/>
                </a:lnTo>
                <a:lnTo>
                  <a:pt x="14" y="79"/>
                </a:lnTo>
                <a:lnTo>
                  <a:pt x="8" y="74"/>
                </a:lnTo>
                <a:lnTo>
                  <a:pt x="5" y="67"/>
                </a:lnTo>
                <a:lnTo>
                  <a:pt x="1" y="57"/>
                </a:lnTo>
                <a:lnTo>
                  <a:pt x="0" y="44"/>
                </a:lnTo>
                <a:lnTo>
                  <a:pt x="0" y="35"/>
                </a:lnTo>
                <a:lnTo>
                  <a:pt x="3" y="28"/>
                </a:lnTo>
                <a:lnTo>
                  <a:pt x="5" y="21"/>
                </a:lnTo>
                <a:lnTo>
                  <a:pt x="10" y="14"/>
                </a:lnTo>
                <a:lnTo>
                  <a:pt x="15" y="9"/>
                </a:lnTo>
                <a:lnTo>
                  <a:pt x="22" y="4"/>
                </a:lnTo>
                <a:lnTo>
                  <a:pt x="28" y="2"/>
                </a:lnTo>
                <a:lnTo>
                  <a:pt x="35" y="0"/>
                </a:lnTo>
                <a:lnTo>
                  <a:pt x="43" y="0"/>
                </a:lnTo>
                <a:lnTo>
                  <a:pt x="52" y="0"/>
                </a:lnTo>
                <a:lnTo>
                  <a:pt x="61" y="4"/>
                </a:lnTo>
                <a:lnTo>
                  <a:pt x="68" y="7"/>
                </a:lnTo>
                <a:lnTo>
                  <a:pt x="73" y="13"/>
                </a:lnTo>
                <a:lnTo>
                  <a:pt x="77" y="20"/>
                </a:lnTo>
                <a:lnTo>
                  <a:pt x="80" y="27"/>
                </a:lnTo>
                <a:lnTo>
                  <a:pt x="63" y="30"/>
                </a:lnTo>
                <a:lnTo>
                  <a:pt x="61" y="25"/>
                </a:lnTo>
                <a:lnTo>
                  <a:pt x="56" y="20"/>
                </a:lnTo>
                <a:lnTo>
                  <a:pt x="50" y="16"/>
                </a:lnTo>
                <a:lnTo>
                  <a:pt x="43" y="16"/>
                </a:lnTo>
                <a:lnTo>
                  <a:pt x="35" y="16"/>
                </a:lnTo>
                <a:lnTo>
                  <a:pt x="29" y="18"/>
                </a:lnTo>
                <a:lnTo>
                  <a:pt x="22" y="23"/>
                </a:lnTo>
                <a:lnTo>
                  <a:pt x="19" y="28"/>
                </a:lnTo>
                <a:lnTo>
                  <a:pt x="17" y="35"/>
                </a:lnTo>
                <a:lnTo>
                  <a:pt x="15" y="44"/>
                </a:lnTo>
                <a:lnTo>
                  <a:pt x="17" y="53"/>
                </a:lnTo>
                <a:lnTo>
                  <a:pt x="19" y="60"/>
                </a:lnTo>
                <a:lnTo>
                  <a:pt x="24" y="67"/>
                </a:lnTo>
                <a:lnTo>
                  <a:pt x="29" y="71"/>
                </a:lnTo>
                <a:lnTo>
                  <a:pt x="35" y="74"/>
                </a:lnTo>
                <a:lnTo>
                  <a:pt x="43" y="74"/>
                </a:lnTo>
                <a:lnTo>
                  <a:pt x="49" y="74"/>
                </a:lnTo>
                <a:lnTo>
                  <a:pt x="54" y="72"/>
                </a:lnTo>
                <a:lnTo>
                  <a:pt x="59" y="71"/>
                </a:lnTo>
                <a:lnTo>
                  <a:pt x="64" y="67"/>
                </a:lnTo>
                <a:lnTo>
                  <a:pt x="64" y="57"/>
                </a:lnTo>
                <a:lnTo>
                  <a:pt x="43" y="5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4" name="Freeform 246"/>
          <p:cNvSpPr>
            <a:spLocks noEditPoints="1"/>
          </p:cNvSpPr>
          <p:nvPr/>
        </p:nvSpPr>
        <p:spPr bwMode="auto">
          <a:xfrm>
            <a:off x="8070850" y="2365375"/>
            <a:ext cx="30163" cy="119063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7"/>
                </a:moveTo>
                <a:lnTo>
                  <a:pt x="0" y="0"/>
                </a:lnTo>
                <a:lnTo>
                  <a:pt x="16" y="0"/>
                </a:lnTo>
                <a:lnTo>
                  <a:pt x="16" y="17"/>
                </a:lnTo>
                <a:lnTo>
                  <a:pt x="0" y="17"/>
                </a:lnTo>
                <a:close/>
                <a:moveTo>
                  <a:pt x="0" y="63"/>
                </a:moveTo>
                <a:lnTo>
                  <a:pt x="0" y="47"/>
                </a:lnTo>
                <a:lnTo>
                  <a:pt x="16" y="47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5" name="Freeform 248"/>
          <p:cNvSpPr>
            <a:spLocks/>
          </p:cNvSpPr>
          <p:nvPr/>
        </p:nvSpPr>
        <p:spPr bwMode="auto">
          <a:xfrm>
            <a:off x="6935788" y="3111500"/>
            <a:ext cx="111125" cy="117475"/>
          </a:xfrm>
          <a:custGeom>
            <a:avLst/>
            <a:gdLst>
              <a:gd name="T0" fmla="*/ 2147483647 w 59"/>
              <a:gd name="T1" fmla="*/ 2147483647 h 62"/>
              <a:gd name="T2" fmla="*/ 2147483647 w 59"/>
              <a:gd name="T3" fmla="*/ 2147483647 h 62"/>
              <a:gd name="T4" fmla="*/ 0 w 59"/>
              <a:gd name="T5" fmla="*/ 2147483647 h 62"/>
              <a:gd name="T6" fmla="*/ 0 w 59"/>
              <a:gd name="T7" fmla="*/ 2147483647 h 62"/>
              <a:gd name="T8" fmla="*/ 2147483647 w 59"/>
              <a:gd name="T9" fmla="*/ 2147483647 h 62"/>
              <a:gd name="T10" fmla="*/ 2147483647 w 59"/>
              <a:gd name="T11" fmla="*/ 0 h 62"/>
              <a:gd name="T12" fmla="*/ 2147483647 w 59"/>
              <a:gd name="T13" fmla="*/ 0 h 62"/>
              <a:gd name="T14" fmla="*/ 2147483647 w 59"/>
              <a:gd name="T15" fmla="*/ 2147483647 h 62"/>
              <a:gd name="T16" fmla="*/ 2147483647 w 59"/>
              <a:gd name="T17" fmla="*/ 2147483647 h 62"/>
              <a:gd name="T18" fmla="*/ 2147483647 w 59"/>
              <a:gd name="T19" fmla="*/ 2147483647 h 62"/>
              <a:gd name="T20" fmla="*/ 2147483647 w 59"/>
              <a:gd name="T21" fmla="*/ 2147483647 h 62"/>
              <a:gd name="T22" fmla="*/ 2147483647 w 59"/>
              <a:gd name="T23" fmla="*/ 2147483647 h 62"/>
              <a:gd name="T24" fmla="*/ 2147483647 w 59"/>
              <a:gd name="T25" fmla="*/ 2147483647 h 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9"/>
              <a:gd name="T40" fmla="*/ 0 h 62"/>
              <a:gd name="T41" fmla="*/ 59 w 59"/>
              <a:gd name="T42" fmla="*/ 62 h 6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9" h="62">
                <a:moveTo>
                  <a:pt x="22" y="62"/>
                </a:moveTo>
                <a:lnTo>
                  <a:pt x="22" y="39"/>
                </a:lnTo>
                <a:lnTo>
                  <a:pt x="0" y="39"/>
                </a:lnTo>
                <a:lnTo>
                  <a:pt x="0" y="23"/>
                </a:lnTo>
                <a:lnTo>
                  <a:pt x="22" y="23"/>
                </a:lnTo>
                <a:lnTo>
                  <a:pt x="22" y="0"/>
                </a:lnTo>
                <a:lnTo>
                  <a:pt x="36" y="0"/>
                </a:lnTo>
                <a:lnTo>
                  <a:pt x="36" y="23"/>
                </a:lnTo>
                <a:lnTo>
                  <a:pt x="59" y="23"/>
                </a:lnTo>
                <a:lnTo>
                  <a:pt x="59" y="39"/>
                </a:lnTo>
                <a:lnTo>
                  <a:pt x="36" y="39"/>
                </a:lnTo>
                <a:lnTo>
                  <a:pt x="36" y="62"/>
                </a:lnTo>
                <a:lnTo>
                  <a:pt x="22" y="6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6" name="Freeform 249"/>
          <p:cNvSpPr>
            <a:spLocks/>
          </p:cNvSpPr>
          <p:nvPr/>
        </p:nvSpPr>
        <p:spPr bwMode="auto">
          <a:xfrm>
            <a:off x="7064375" y="3084513"/>
            <a:ext cx="133350" cy="168275"/>
          </a:xfrm>
          <a:custGeom>
            <a:avLst/>
            <a:gdLst>
              <a:gd name="T0" fmla="*/ 2147483647 w 70"/>
              <a:gd name="T1" fmla="*/ 2147483647 h 88"/>
              <a:gd name="T2" fmla="*/ 2147483647 w 70"/>
              <a:gd name="T3" fmla="*/ 2147483647 h 88"/>
              <a:gd name="T4" fmla="*/ 2147483647 w 70"/>
              <a:gd name="T5" fmla="*/ 2147483647 h 88"/>
              <a:gd name="T6" fmla="*/ 2147483647 w 70"/>
              <a:gd name="T7" fmla="*/ 2147483647 h 88"/>
              <a:gd name="T8" fmla="*/ 2147483647 w 70"/>
              <a:gd name="T9" fmla="*/ 2147483647 h 88"/>
              <a:gd name="T10" fmla="*/ 2147483647 w 70"/>
              <a:gd name="T11" fmla="*/ 2147483647 h 88"/>
              <a:gd name="T12" fmla="*/ 2147483647 w 70"/>
              <a:gd name="T13" fmla="*/ 2147483647 h 88"/>
              <a:gd name="T14" fmla="*/ 2147483647 w 70"/>
              <a:gd name="T15" fmla="*/ 2147483647 h 88"/>
              <a:gd name="T16" fmla="*/ 2147483647 w 70"/>
              <a:gd name="T17" fmla="*/ 2147483647 h 88"/>
              <a:gd name="T18" fmla="*/ 2147483647 w 70"/>
              <a:gd name="T19" fmla="*/ 2147483647 h 88"/>
              <a:gd name="T20" fmla="*/ 2147483647 w 70"/>
              <a:gd name="T21" fmla="*/ 2147483647 h 88"/>
              <a:gd name="T22" fmla="*/ 2147483647 w 70"/>
              <a:gd name="T23" fmla="*/ 2147483647 h 88"/>
              <a:gd name="T24" fmla="*/ 2147483647 w 70"/>
              <a:gd name="T25" fmla="*/ 2147483647 h 88"/>
              <a:gd name="T26" fmla="*/ 2147483647 w 70"/>
              <a:gd name="T27" fmla="*/ 2147483647 h 88"/>
              <a:gd name="T28" fmla="*/ 2147483647 w 70"/>
              <a:gd name="T29" fmla="*/ 2147483647 h 88"/>
              <a:gd name="T30" fmla="*/ 2147483647 w 70"/>
              <a:gd name="T31" fmla="*/ 0 h 88"/>
              <a:gd name="T32" fmla="*/ 2147483647 w 70"/>
              <a:gd name="T33" fmla="*/ 2147483647 h 88"/>
              <a:gd name="T34" fmla="*/ 2147483647 w 70"/>
              <a:gd name="T35" fmla="*/ 2147483647 h 88"/>
              <a:gd name="T36" fmla="*/ 2147483647 w 70"/>
              <a:gd name="T37" fmla="*/ 2147483647 h 88"/>
              <a:gd name="T38" fmla="*/ 2147483647 w 70"/>
              <a:gd name="T39" fmla="*/ 2147483647 h 88"/>
              <a:gd name="T40" fmla="*/ 2147483647 w 70"/>
              <a:gd name="T41" fmla="*/ 2147483647 h 88"/>
              <a:gd name="T42" fmla="*/ 2147483647 w 70"/>
              <a:gd name="T43" fmla="*/ 2147483647 h 88"/>
              <a:gd name="T44" fmla="*/ 2147483647 w 70"/>
              <a:gd name="T45" fmla="*/ 2147483647 h 88"/>
              <a:gd name="T46" fmla="*/ 2147483647 w 70"/>
              <a:gd name="T47" fmla="*/ 2147483647 h 88"/>
              <a:gd name="T48" fmla="*/ 2147483647 w 70"/>
              <a:gd name="T49" fmla="*/ 2147483647 h 88"/>
              <a:gd name="T50" fmla="*/ 2147483647 w 70"/>
              <a:gd name="T51" fmla="*/ 2147483647 h 88"/>
              <a:gd name="T52" fmla="*/ 2147483647 w 70"/>
              <a:gd name="T53" fmla="*/ 2147483647 h 88"/>
              <a:gd name="T54" fmla="*/ 2147483647 w 70"/>
              <a:gd name="T55" fmla="*/ 2147483647 h 88"/>
              <a:gd name="T56" fmla="*/ 2147483647 w 70"/>
              <a:gd name="T57" fmla="*/ 2147483647 h 88"/>
              <a:gd name="T58" fmla="*/ 2147483647 w 70"/>
              <a:gd name="T59" fmla="*/ 2147483647 h 88"/>
              <a:gd name="T60" fmla="*/ 2147483647 w 70"/>
              <a:gd name="T61" fmla="*/ 2147483647 h 88"/>
              <a:gd name="T62" fmla="*/ 2147483647 w 70"/>
              <a:gd name="T63" fmla="*/ 2147483647 h 88"/>
              <a:gd name="T64" fmla="*/ 2147483647 w 70"/>
              <a:gd name="T65" fmla="*/ 2147483647 h 88"/>
              <a:gd name="T66" fmla="*/ 2147483647 w 70"/>
              <a:gd name="T67" fmla="*/ 2147483647 h 88"/>
              <a:gd name="T68" fmla="*/ 0 w 70"/>
              <a:gd name="T69" fmla="*/ 2147483647 h 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0"/>
              <a:gd name="T106" fmla="*/ 0 h 88"/>
              <a:gd name="T107" fmla="*/ 70 w 70"/>
              <a:gd name="T108" fmla="*/ 88 h 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0" h="88">
                <a:moveTo>
                  <a:pt x="0" y="58"/>
                </a:moveTo>
                <a:lnTo>
                  <a:pt x="16" y="58"/>
                </a:lnTo>
                <a:lnTo>
                  <a:pt x="17" y="62"/>
                </a:lnTo>
                <a:lnTo>
                  <a:pt x="19" y="67"/>
                </a:lnTo>
                <a:lnTo>
                  <a:pt x="23" y="71"/>
                </a:lnTo>
                <a:lnTo>
                  <a:pt x="26" y="72"/>
                </a:lnTo>
                <a:lnTo>
                  <a:pt x="30" y="74"/>
                </a:lnTo>
                <a:lnTo>
                  <a:pt x="35" y="74"/>
                </a:lnTo>
                <a:lnTo>
                  <a:pt x="40" y="74"/>
                </a:lnTo>
                <a:lnTo>
                  <a:pt x="45" y="72"/>
                </a:lnTo>
                <a:lnTo>
                  <a:pt x="49" y="71"/>
                </a:lnTo>
                <a:lnTo>
                  <a:pt x="52" y="67"/>
                </a:lnTo>
                <a:lnTo>
                  <a:pt x="52" y="62"/>
                </a:lnTo>
                <a:lnTo>
                  <a:pt x="52" y="60"/>
                </a:lnTo>
                <a:lnTo>
                  <a:pt x="51" y="57"/>
                </a:lnTo>
                <a:lnTo>
                  <a:pt x="49" y="55"/>
                </a:lnTo>
                <a:lnTo>
                  <a:pt x="45" y="53"/>
                </a:lnTo>
                <a:lnTo>
                  <a:pt x="42" y="53"/>
                </a:lnTo>
                <a:lnTo>
                  <a:pt x="37" y="51"/>
                </a:lnTo>
                <a:lnTo>
                  <a:pt x="31" y="50"/>
                </a:lnTo>
                <a:lnTo>
                  <a:pt x="23" y="48"/>
                </a:lnTo>
                <a:lnTo>
                  <a:pt x="16" y="44"/>
                </a:lnTo>
                <a:lnTo>
                  <a:pt x="12" y="41"/>
                </a:lnTo>
                <a:lnTo>
                  <a:pt x="7" y="37"/>
                </a:lnTo>
                <a:lnTo>
                  <a:pt x="5" y="30"/>
                </a:lnTo>
                <a:lnTo>
                  <a:pt x="3" y="25"/>
                </a:lnTo>
                <a:lnTo>
                  <a:pt x="5" y="18"/>
                </a:lnTo>
                <a:lnTo>
                  <a:pt x="7" y="13"/>
                </a:lnTo>
                <a:lnTo>
                  <a:pt x="12" y="7"/>
                </a:lnTo>
                <a:lnTo>
                  <a:pt x="17" y="4"/>
                </a:lnTo>
                <a:lnTo>
                  <a:pt x="24" y="0"/>
                </a:lnTo>
                <a:lnTo>
                  <a:pt x="33" y="0"/>
                </a:lnTo>
                <a:lnTo>
                  <a:pt x="44" y="0"/>
                </a:lnTo>
                <a:lnTo>
                  <a:pt x="51" y="4"/>
                </a:lnTo>
                <a:lnTo>
                  <a:pt x="58" y="7"/>
                </a:lnTo>
                <a:lnTo>
                  <a:pt x="61" y="13"/>
                </a:lnTo>
                <a:lnTo>
                  <a:pt x="65" y="20"/>
                </a:lnTo>
                <a:lnTo>
                  <a:pt x="66" y="27"/>
                </a:lnTo>
                <a:lnTo>
                  <a:pt x="49" y="28"/>
                </a:lnTo>
                <a:lnTo>
                  <a:pt x="47" y="21"/>
                </a:lnTo>
                <a:lnTo>
                  <a:pt x="45" y="18"/>
                </a:lnTo>
                <a:lnTo>
                  <a:pt x="40" y="16"/>
                </a:lnTo>
                <a:lnTo>
                  <a:pt x="33" y="14"/>
                </a:lnTo>
                <a:lnTo>
                  <a:pt x="28" y="16"/>
                </a:lnTo>
                <a:lnTo>
                  <a:pt x="23" y="18"/>
                </a:lnTo>
                <a:lnTo>
                  <a:pt x="21" y="20"/>
                </a:lnTo>
                <a:lnTo>
                  <a:pt x="19" y="23"/>
                </a:lnTo>
                <a:lnTo>
                  <a:pt x="21" y="27"/>
                </a:lnTo>
                <a:lnTo>
                  <a:pt x="23" y="28"/>
                </a:lnTo>
                <a:lnTo>
                  <a:pt x="26" y="30"/>
                </a:lnTo>
                <a:lnTo>
                  <a:pt x="31" y="32"/>
                </a:lnTo>
                <a:lnTo>
                  <a:pt x="38" y="34"/>
                </a:lnTo>
                <a:lnTo>
                  <a:pt x="49" y="37"/>
                </a:lnTo>
                <a:lnTo>
                  <a:pt x="56" y="41"/>
                </a:lnTo>
                <a:lnTo>
                  <a:pt x="61" y="44"/>
                </a:lnTo>
                <a:lnTo>
                  <a:pt x="66" y="50"/>
                </a:lnTo>
                <a:lnTo>
                  <a:pt x="68" y="55"/>
                </a:lnTo>
                <a:lnTo>
                  <a:pt x="70" y="62"/>
                </a:lnTo>
                <a:lnTo>
                  <a:pt x="68" y="69"/>
                </a:lnTo>
                <a:lnTo>
                  <a:pt x="65" y="76"/>
                </a:lnTo>
                <a:lnTo>
                  <a:pt x="61" y="81"/>
                </a:lnTo>
                <a:lnTo>
                  <a:pt x="54" y="86"/>
                </a:lnTo>
                <a:lnTo>
                  <a:pt x="45" y="88"/>
                </a:lnTo>
                <a:lnTo>
                  <a:pt x="35" y="88"/>
                </a:lnTo>
                <a:lnTo>
                  <a:pt x="24" y="88"/>
                </a:lnTo>
                <a:lnTo>
                  <a:pt x="17" y="85"/>
                </a:lnTo>
                <a:lnTo>
                  <a:pt x="10" y="81"/>
                </a:lnTo>
                <a:lnTo>
                  <a:pt x="5" y="76"/>
                </a:lnTo>
                <a:lnTo>
                  <a:pt x="2" y="67"/>
                </a:lnTo>
                <a:lnTo>
                  <a:pt x="0" y="5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7" name="Freeform 250"/>
          <p:cNvSpPr>
            <a:spLocks/>
          </p:cNvSpPr>
          <p:nvPr/>
        </p:nvSpPr>
        <p:spPr bwMode="auto">
          <a:xfrm>
            <a:off x="7216775" y="3084513"/>
            <a:ext cx="153988" cy="168275"/>
          </a:xfrm>
          <a:custGeom>
            <a:avLst/>
            <a:gdLst>
              <a:gd name="T0" fmla="*/ 2147483647 w 81"/>
              <a:gd name="T1" fmla="*/ 2147483647 h 88"/>
              <a:gd name="T2" fmla="*/ 2147483647 w 81"/>
              <a:gd name="T3" fmla="*/ 2147483647 h 88"/>
              <a:gd name="T4" fmla="*/ 2147483647 w 81"/>
              <a:gd name="T5" fmla="*/ 2147483647 h 88"/>
              <a:gd name="T6" fmla="*/ 2147483647 w 81"/>
              <a:gd name="T7" fmla="*/ 2147483647 h 88"/>
              <a:gd name="T8" fmla="*/ 2147483647 w 81"/>
              <a:gd name="T9" fmla="*/ 2147483647 h 88"/>
              <a:gd name="T10" fmla="*/ 2147483647 w 81"/>
              <a:gd name="T11" fmla="*/ 2147483647 h 88"/>
              <a:gd name="T12" fmla="*/ 2147483647 w 81"/>
              <a:gd name="T13" fmla="*/ 2147483647 h 88"/>
              <a:gd name="T14" fmla="*/ 2147483647 w 81"/>
              <a:gd name="T15" fmla="*/ 2147483647 h 88"/>
              <a:gd name="T16" fmla="*/ 2147483647 w 81"/>
              <a:gd name="T17" fmla="*/ 2147483647 h 88"/>
              <a:gd name="T18" fmla="*/ 2147483647 w 81"/>
              <a:gd name="T19" fmla="*/ 2147483647 h 88"/>
              <a:gd name="T20" fmla="*/ 2147483647 w 81"/>
              <a:gd name="T21" fmla="*/ 2147483647 h 88"/>
              <a:gd name="T22" fmla="*/ 2147483647 w 81"/>
              <a:gd name="T23" fmla="*/ 2147483647 h 88"/>
              <a:gd name="T24" fmla="*/ 2147483647 w 81"/>
              <a:gd name="T25" fmla="*/ 2147483647 h 88"/>
              <a:gd name="T26" fmla="*/ 2147483647 w 81"/>
              <a:gd name="T27" fmla="*/ 2147483647 h 88"/>
              <a:gd name="T28" fmla="*/ 2147483647 w 81"/>
              <a:gd name="T29" fmla="*/ 2147483647 h 88"/>
              <a:gd name="T30" fmla="*/ 0 w 81"/>
              <a:gd name="T31" fmla="*/ 2147483647 h 88"/>
              <a:gd name="T32" fmla="*/ 0 w 81"/>
              <a:gd name="T33" fmla="*/ 2147483647 h 88"/>
              <a:gd name="T34" fmla="*/ 2147483647 w 81"/>
              <a:gd name="T35" fmla="*/ 2147483647 h 88"/>
              <a:gd name="T36" fmla="*/ 2147483647 w 81"/>
              <a:gd name="T37" fmla="*/ 2147483647 h 88"/>
              <a:gd name="T38" fmla="*/ 2147483647 w 81"/>
              <a:gd name="T39" fmla="*/ 2147483647 h 88"/>
              <a:gd name="T40" fmla="*/ 2147483647 w 81"/>
              <a:gd name="T41" fmla="*/ 2147483647 h 88"/>
              <a:gd name="T42" fmla="*/ 2147483647 w 81"/>
              <a:gd name="T43" fmla="*/ 2147483647 h 88"/>
              <a:gd name="T44" fmla="*/ 2147483647 w 81"/>
              <a:gd name="T45" fmla="*/ 2147483647 h 88"/>
              <a:gd name="T46" fmla="*/ 2147483647 w 81"/>
              <a:gd name="T47" fmla="*/ 0 h 88"/>
              <a:gd name="T48" fmla="*/ 2147483647 w 81"/>
              <a:gd name="T49" fmla="*/ 0 h 88"/>
              <a:gd name="T50" fmla="*/ 2147483647 w 81"/>
              <a:gd name="T51" fmla="*/ 0 h 88"/>
              <a:gd name="T52" fmla="*/ 2147483647 w 81"/>
              <a:gd name="T53" fmla="*/ 2147483647 h 88"/>
              <a:gd name="T54" fmla="*/ 2147483647 w 81"/>
              <a:gd name="T55" fmla="*/ 2147483647 h 88"/>
              <a:gd name="T56" fmla="*/ 2147483647 w 81"/>
              <a:gd name="T57" fmla="*/ 2147483647 h 88"/>
              <a:gd name="T58" fmla="*/ 2147483647 w 81"/>
              <a:gd name="T59" fmla="*/ 2147483647 h 88"/>
              <a:gd name="T60" fmla="*/ 2147483647 w 81"/>
              <a:gd name="T61" fmla="*/ 2147483647 h 88"/>
              <a:gd name="T62" fmla="*/ 2147483647 w 81"/>
              <a:gd name="T63" fmla="*/ 2147483647 h 88"/>
              <a:gd name="T64" fmla="*/ 2147483647 w 81"/>
              <a:gd name="T65" fmla="*/ 2147483647 h 88"/>
              <a:gd name="T66" fmla="*/ 2147483647 w 81"/>
              <a:gd name="T67" fmla="*/ 2147483647 h 88"/>
              <a:gd name="T68" fmla="*/ 2147483647 w 81"/>
              <a:gd name="T69" fmla="*/ 2147483647 h 88"/>
              <a:gd name="T70" fmla="*/ 2147483647 w 81"/>
              <a:gd name="T71" fmla="*/ 2147483647 h 88"/>
              <a:gd name="T72" fmla="*/ 2147483647 w 81"/>
              <a:gd name="T73" fmla="*/ 2147483647 h 88"/>
              <a:gd name="T74" fmla="*/ 2147483647 w 81"/>
              <a:gd name="T75" fmla="*/ 2147483647 h 88"/>
              <a:gd name="T76" fmla="*/ 2147483647 w 81"/>
              <a:gd name="T77" fmla="*/ 2147483647 h 88"/>
              <a:gd name="T78" fmla="*/ 2147483647 w 81"/>
              <a:gd name="T79" fmla="*/ 2147483647 h 88"/>
              <a:gd name="T80" fmla="*/ 2147483647 w 81"/>
              <a:gd name="T81" fmla="*/ 2147483647 h 88"/>
              <a:gd name="T82" fmla="*/ 2147483647 w 81"/>
              <a:gd name="T83" fmla="*/ 2147483647 h 88"/>
              <a:gd name="T84" fmla="*/ 2147483647 w 81"/>
              <a:gd name="T85" fmla="*/ 2147483647 h 88"/>
              <a:gd name="T86" fmla="*/ 2147483647 w 81"/>
              <a:gd name="T87" fmla="*/ 2147483647 h 88"/>
              <a:gd name="T88" fmla="*/ 2147483647 w 81"/>
              <a:gd name="T89" fmla="*/ 2147483647 h 88"/>
              <a:gd name="T90" fmla="*/ 2147483647 w 81"/>
              <a:gd name="T91" fmla="*/ 2147483647 h 88"/>
              <a:gd name="T92" fmla="*/ 2147483647 w 81"/>
              <a:gd name="T93" fmla="*/ 2147483647 h 88"/>
              <a:gd name="T94" fmla="*/ 2147483647 w 81"/>
              <a:gd name="T95" fmla="*/ 2147483647 h 88"/>
              <a:gd name="T96" fmla="*/ 2147483647 w 81"/>
              <a:gd name="T97" fmla="*/ 2147483647 h 88"/>
              <a:gd name="T98" fmla="*/ 2147483647 w 81"/>
              <a:gd name="T99" fmla="*/ 2147483647 h 88"/>
              <a:gd name="T100" fmla="*/ 2147483647 w 81"/>
              <a:gd name="T101" fmla="*/ 2147483647 h 88"/>
              <a:gd name="T102" fmla="*/ 2147483647 w 81"/>
              <a:gd name="T103" fmla="*/ 2147483647 h 88"/>
              <a:gd name="T104" fmla="*/ 2147483647 w 81"/>
              <a:gd name="T105" fmla="*/ 2147483647 h 88"/>
              <a:gd name="T106" fmla="*/ 2147483647 w 81"/>
              <a:gd name="T107" fmla="*/ 2147483647 h 8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"/>
              <a:gd name="T163" fmla="*/ 0 h 88"/>
              <a:gd name="T164" fmla="*/ 81 w 81"/>
              <a:gd name="T165" fmla="*/ 88 h 8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" h="88">
                <a:moveTo>
                  <a:pt x="44" y="57"/>
                </a:moveTo>
                <a:lnTo>
                  <a:pt x="44" y="41"/>
                </a:lnTo>
                <a:lnTo>
                  <a:pt x="81" y="41"/>
                </a:lnTo>
                <a:lnTo>
                  <a:pt x="81" y="76"/>
                </a:lnTo>
                <a:lnTo>
                  <a:pt x="74" y="81"/>
                </a:lnTo>
                <a:lnTo>
                  <a:pt x="65" y="85"/>
                </a:lnTo>
                <a:lnTo>
                  <a:pt x="55" y="88"/>
                </a:lnTo>
                <a:lnTo>
                  <a:pt x="44" y="88"/>
                </a:lnTo>
                <a:lnTo>
                  <a:pt x="35" y="88"/>
                </a:lnTo>
                <a:lnTo>
                  <a:pt x="28" y="86"/>
                </a:lnTo>
                <a:lnTo>
                  <a:pt x="21" y="83"/>
                </a:lnTo>
                <a:lnTo>
                  <a:pt x="14" y="79"/>
                </a:lnTo>
                <a:lnTo>
                  <a:pt x="9" y="74"/>
                </a:lnTo>
                <a:lnTo>
                  <a:pt x="6" y="67"/>
                </a:lnTo>
                <a:lnTo>
                  <a:pt x="2" y="57"/>
                </a:lnTo>
                <a:lnTo>
                  <a:pt x="0" y="44"/>
                </a:lnTo>
                <a:lnTo>
                  <a:pt x="0" y="35"/>
                </a:lnTo>
                <a:lnTo>
                  <a:pt x="4" y="28"/>
                </a:lnTo>
                <a:lnTo>
                  <a:pt x="6" y="20"/>
                </a:lnTo>
                <a:lnTo>
                  <a:pt x="11" y="14"/>
                </a:lnTo>
                <a:lnTo>
                  <a:pt x="16" y="9"/>
                </a:lnTo>
                <a:lnTo>
                  <a:pt x="23" y="4"/>
                </a:lnTo>
                <a:lnTo>
                  <a:pt x="28" y="2"/>
                </a:lnTo>
                <a:lnTo>
                  <a:pt x="35" y="0"/>
                </a:lnTo>
                <a:lnTo>
                  <a:pt x="44" y="0"/>
                </a:lnTo>
                <a:lnTo>
                  <a:pt x="53" y="0"/>
                </a:lnTo>
                <a:lnTo>
                  <a:pt x="62" y="4"/>
                </a:lnTo>
                <a:lnTo>
                  <a:pt x="69" y="7"/>
                </a:lnTo>
                <a:lnTo>
                  <a:pt x="74" y="13"/>
                </a:lnTo>
                <a:lnTo>
                  <a:pt x="77" y="18"/>
                </a:lnTo>
                <a:lnTo>
                  <a:pt x="81" y="27"/>
                </a:lnTo>
                <a:lnTo>
                  <a:pt x="63" y="30"/>
                </a:lnTo>
                <a:lnTo>
                  <a:pt x="62" y="23"/>
                </a:lnTo>
                <a:lnTo>
                  <a:pt x="56" y="20"/>
                </a:lnTo>
                <a:lnTo>
                  <a:pt x="51" y="16"/>
                </a:lnTo>
                <a:lnTo>
                  <a:pt x="42" y="14"/>
                </a:lnTo>
                <a:lnTo>
                  <a:pt x="35" y="16"/>
                </a:lnTo>
                <a:lnTo>
                  <a:pt x="28" y="18"/>
                </a:lnTo>
                <a:lnTo>
                  <a:pt x="23" y="21"/>
                </a:lnTo>
                <a:lnTo>
                  <a:pt x="20" y="28"/>
                </a:lnTo>
                <a:lnTo>
                  <a:pt x="18" y="35"/>
                </a:lnTo>
                <a:lnTo>
                  <a:pt x="16" y="44"/>
                </a:lnTo>
                <a:lnTo>
                  <a:pt x="18" y="53"/>
                </a:lnTo>
                <a:lnTo>
                  <a:pt x="20" y="60"/>
                </a:lnTo>
                <a:lnTo>
                  <a:pt x="25" y="67"/>
                </a:lnTo>
                <a:lnTo>
                  <a:pt x="30" y="71"/>
                </a:lnTo>
                <a:lnTo>
                  <a:pt x="35" y="72"/>
                </a:lnTo>
                <a:lnTo>
                  <a:pt x="42" y="74"/>
                </a:lnTo>
                <a:lnTo>
                  <a:pt x="49" y="74"/>
                </a:lnTo>
                <a:lnTo>
                  <a:pt x="55" y="72"/>
                </a:lnTo>
                <a:lnTo>
                  <a:pt x="60" y="69"/>
                </a:lnTo>
                <a:lnTo>
                  <a:pt x="65" y="67"/>
                </a:lnTo>
                <a:lnTo>
                  <a:pt x="65" y="57"/>
                </a:lnTo>
                <a:lnTo>
                  <a:pt x="44" y="5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8" name="Freeform 251"/>
          <p:cNvSpPr>
            <a:spLocks noEditPoints="1"/>
          </p:cNvSpPr>
          <p:nvPr/>
        </p:nvSpPr>
        <p:spPr bwMode="auto">
          <a:xfrm>
            <a:off x="7405688" y="3132138"/>
            <a:ext cx="31750" cy="120650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  <a:close/>
                <a:moveTo>
                  <a:pt x="0" y="63"/>
                </a:moveTo>
                <a:lnTo>
                  <a:pt x="0" y="46"/>
                </a:lnTo>
                <a:lnTo>
                  <a:pt x="16" y="46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9" name="Freeform 253"/>
          <p:cNvSpPr>
            <a:spLocks/>
          </p:cNvSpPr>
          <p:nvPr/>
        </p:nvSpPr>
        <p:spPr bwMode="auto">
          <a:xfrm>
            <a:off x="7685088" y="1831975"/>
            <a:ext cx="114300" cy="114300"/>
          </a:xfrm>
          <a:custGeom>
            <a:avLst/>
            <a:gdLst>
              <a:gd name="T0" fmla="*/ 2147483647 w 60"/>
              <a:gd name="T1" fmla="*/ 2147483647 h 60"/>
              <a:gd name="T2" fmla="*/ 2147483647 w 60"/>
              <a:gd name="T3" fmla="*/ 2147483647 h 60"/>
              <a:gd name="T4" fmla="*/ 0 w 60"/>
              <a:gd name="T5" fmla="*/ 2147483647 h 60"/>
              <a:gd name="T6" fmla="*/ 0 w 60"/>
              <a:gd name="T7" fmla="*/ 2147483647 h 60"/>
              <a:gd name="T8" fmla="*/ 2147483647 w 60"/>
              <a:gd name="T9" fmla="*/ 2147483647 h 60"/>
              <a:gd name="T10" fmla="*/ 2147483647 w 60"/>
              <a:gd name="T11" fmla="*/ 0 h 60"/>
              <a:gd name="T12" fmla="*/ 2147483647 w 60"/>
              <a:gd name="T13" fmla="*/ 0 h 60"/>
              <a:gd name="T14" fmla="*/ 2147483647 w 60"/>
              <a:gd name="T15" fmla="*/ 2147483647 h 60"/>
              <a:gd name="T16" fmla="*/ 2147483647 w 60"/>
              <a:gd name="T17" fmla="*/ 2147483647 h 60"/>
              <a:gd name="T18" fmla="*/ 2147483647 w 60"/>
              <a:gd name="T19" fmla="*/ 2147483647 h 60"/>
              <a:gd name="T20" fmla="*/ 2147483647 w 60"/>
              <a:gd name="T21" fmla="*/ 2147483647 h 60"/>
              <a:gd name="T22" fmla="*/ 2147483647 w 60"/>
              <a:gd name="T23" fmla="*/ 2147483647 h 60"/>
              <a:gd name="T24" fmla="*/ 2147483647 w 60"/>
              <a:gd name="T25" fmla="*/ 2147483647 h 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0"/>
              <a:gd name="T40" fmla="*/ 0 h 60"/>
              <a:gd name="T41" fmla="*/ 60 w 60"/>
              <a:gd name="T42" fmla="*/ 60 h 6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0" h="60">
                <a:moveTo>
                  <a:pt x="23" y="60"/>
                </a:moveTo>
                <a:lnTo>
                  <a:pt x="23" y="37"/>
                </a:lnTo>
                <a:lnTo>
                  <a:pt x="0" y="37"/>
                </a:lnTo>
                <a:lnTo>
                  <a:pt x="0" y="23"/>
                </a:lnTo>
                <a:lnTo>
                  <a:pt x="23" y="23"/>
                </a:lnTo>
                <a:lnTo>
                  <a:pt x="23" y="0"/>
                </a:lnTo>
                <a:lnTo>
                  <a:pt x="37" y="0"/>
                </a:lnTo>
                <a:lnTo>
                  <a:pt x="37" y="23"/>
                </a:lnTo>
                <a:lnTo>
                  <a:pt x="60" y="23"/>
                </a:lnTo>
                <a:lnTo>
                  <a:pt x="60" y="37"/>
                </a:lnTo>
                <a:lnTo>
                  <a:pt x="37" y="37"/>
                </a:lnTo>
                <a:lnTo>
                  <a:pt x="37" y="60"/>
                </a:lnTo>
                <a:lnTo>
                  <a:pt x="23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0" name="Freeform 254"/>
          <p:cNvSpPr>
            <a:spLocks noEditPoints="1"/>
          </p:cNvSpPr>
          <p:nvPr/>
        </p:nvSpPr>
        <p:spPr bwMode="auto">
          <a:xfrm>
            <a:off x="7826375" y="1804988"/>
            <a:ext cx="125413" cy="163512"/>
          </a:xfrm>
          <a:custGeom>
            <a:avLst/>
            <a:gdLst>
              <a:gd name="T0" fmla="*/ 0 w 66"/>
              <a:gd name="T1" fmla="*/ 2147483647 h 86"/>
              <a:gd name="T2" fmla="*/ 0 w 66"/>
              <a:gd name="T3" fmla="*/ 0 h 86"/>
              <a:gd name="T4" fmla="*/ 2147483647 w 66"/>
              <a:gd name="T5" fmla="*/ 0 h 86"/>
              <a:gd name="T6" fmla="*/ 2147483647 w 66"/>
              <a:gd name="T7" fmla="*/ 0 h 86"/>
              <a:gd name="T8" fmla="*/ 2147483647 w 66"/>
              <a:gd name="T9" fmla="*/ 0 h 86"/>
              <a:gd name="T10" fmla="*/ 2147483647 w 66"/>
              <a:gd name="T11" fmla="*/ 2147483647 h 86"/>
              <a:gd name="T12" fmla="*/ 2147483647 w 66"/>
              <a:gd name="T13" fmla="*/ 2147483647 h 86"/>
              <a:gd name="T14" fmla="*/ 2147483647 w 66"/>
              <a:gd name="T15" fmla="*/ 2147483647 h 86"/>
              <a:gd name="T16" fmla="*/ 2147483647 w 66"/>
              <a:gd name="T17" fmla="*/ 2147483647 h 86"/>
              <a:gd name="T18" fmla="*/ 2147483647 w 66"/>
              <a:gd name="T19" fmla="*/ 2147483647 h 86"/>
              <a:gd name="T20" fmla="*/ 2147483647 w 66"/>
              <a:gd name="T21" fmla="*/ 2147483647 h 86"/>
              <a:gd name="T22" fmla="*/ 2147483647 w 66"/>
              <a:gd name="T23" fmla="*/ 2147483647 h 86"/>
              <a:gd name="T24" fmla="*/ 2147483647 w 66"/>
              <a:gd name="T25" fmla="*/ 2147483647 h 86"/>
              <a:gd name="T26" fmla="*/ 2147483647 w 66"/>
              <a:gd name="T27" fmla="*/ 2147483647 h 86"/>
              <a:gd name="T28" fmla="*/ 2147483647 w 66"/>
              <a:gd name="T29" fmla="*/ 2147483647 h 86"/>
              <a:gd name="T30" fmla="*/ 2147483647 w 66"/>
              <a:gd name="T31" fmla="*/ 2147483647 h 86"/>
              <a:gd name="T32" fmla="*/ 2147483647 w 66"/>
              <a:gd name="T33" fmla="*/ 2147483647 h 86"/>
              <a:gd name="T34" fmla="*/ 2147483647 w 66"/>
              <a:gd name="T35" fmla="*/ 2147483647 h 86"/>
              <a:gd name="T36" fmla="*/ 2147483647 w 66"/>
              <a:gd name="T37" fmla="*/ 2147483647 h 86"/>
              <a:gd name="T38" fmla="*/ 2147483647 w 66"/>
              <a:gd name="T39" fmla="*/ 2147483647 h 86"/>
              <a:gd name="T40" fmla="*/ 2147483647 w 66"/>
              <a:gd name="T41" fmla="*/ 2147483647 h 86"/>
              <a:gd name="T42" fmla="*/ 0 w 66"/>
              <a:gd name="T43" fmla="*/ 2147483647 h 86"/>
              <a:gd name="T44" fmla="*/ 2147483647 w 66"/>
              <a:gd name="T45" fmla="*/ 2147483647 h 86"/>
              <a:gd name="T46" fmla="*/ 2147483647 w 66"/>
              <a:gd name="T47" fmla="*/ 2147483647 h 86"/>
              <a:gd name="T48" fmla="*/ 2147483647 w 66"/>
              <a:gd name="T49" fmla="*/ 2147483647 h 86"/>
              <a:gd name="T50" fmla="*/ 2147483647 w 66"/>
              <a:gd name="T51" fmla="*/ 2147483647 h 86"/>
              <a:gd name="T52" fmla="*/ 2147483647 w 66"/>
              <a:gd name="T53" fmla="*/ 2147483647 h 86"/>
              <a:gd name="T54" fmla="*/ 2147483647 w 66"/>
              <a:gd name="T55" fmla="*/ 2147483647 h 86"/>
              <a:gd name="T56" fmla="*/ 2147483647 w 66"/>
              <a:gd name="T57" fmla="*/ 2147483647 h 86"/>
              <a:gd name="T58" fmla="*/ 2147483647 w 66"/>
              <a:gd name="T59" fmla="*/ 2147483647 h 86"/>
              <a:gd name="T60" fmla="*/ 2147483647 w 66"/>
              <a:gd name="T61" fmla="*/ 2147483647 h 86"/>
              <a:gd name="T62" fmla="*/ 2147483647 w 66"/>
              <a:gd name="T63" fmla="*/ 2147483647 h 86"/>
              <a:gd name="T64" fmla="*/ 2147483647 w 66"/>
              <a:gd name="T65" fmla="*/ 2147483647 h 86"/>
              <a:gd name="T66" fmla="*/ 2147483647 w 66"/>
              <a:gd name="T67" fmla="*/ 2147483647 h 86"/>
              <a:gd name="T68" fmla="*/ 2147483647 w 66"/>
              <a:gd name="T69" fmla="*/ 2147483647 h 86"/>
              <a:gd name="T70" fmla="*/ 2147483647 w 66"/>
              <a:gd name="T71" fmla="*/ 2147483647 h 86"/>
              <a:gd name="T72" fmla="*/ 2147483647 w 66"/>
              <a:gd name="T73" fmla="*/ 2147483647 h 86"/>
              <a:gd name="T74" fmla="*/ 2147483647 w 66"/>
              <a:gd name="T75" fmla="*/ 2147483647 h 86"/>
              <a:gd name="T76" fmla="*/ 2147483647 w 66"/>
              <a:gd name="T77" fmla="*/ 2147483647 h 86"/>
              <a:gd name="T78" fmla="*/ 2147483647 w 66"/>
              <a:gd name="T79" fmla="*/ 2147483647 h 8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6"/>
              <a:gd name="T121" fmla="*/ 0 h 86"/>
              <a:gd name="T122" fmla="*/ 66 w 66"/>
              <a:gd name="T123" fmla="*/ 86 h 8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6" h="86">
                <a:moveTo>
                  <a:pt x="0" y="86"/>
                </a:moveTo>
                <a:lnTo>
                  <a:pt x="0" y="0"/>
                </a:lnTo>
                <a:lnTo>
                  <a:pt x="28" y="0"/>
                </a:lnTo>
                <a:lnTo>
                  <a:pt x="37" y="0"/>
                </a:lnTo>
                <a:lnTo>
                  <a:pt x="44" y="0"/>
                </a:lnTo>
                <a:lnTo>
                  <a:pt x="49" y="2"/>
                </a:lnTo>
                <a:lnTo>
                  <a:pt x="56" y="4"/>
                </a:lnTo>
                <a:lnTo>
                  <a:pt x="61" y="11"/>
                </a:lnTo>
                <a:lnTo>
                  <a:pt x="63" y="14"/>
                </a:lnTo>
                <a:lnTo>
                  <a:pt x="65" y="19"/>
                </a:lnTo>
                <a:lnTo>
                  <a:pt x="66" y="26"/>
                </a:lnTo>
                <a:lnTo>
                  <a:pt x="65" y="33"/>
                </a:lnTo>
                <a:lnTo>
                  <a:pt x="63" y="40"/>
                </a:lnTo>
                <a:lnTo>
                  <a:pt x="59" y="44"/>
                </a:lnTo>
                <a:lnTo>
                  <a:pt x="56" y="49"/>
                </a:lnTo>
                <a:lnTo>
                  <a:pt x="51" y="51"/>
                </a:lnTo>
                <a:lnTo>
                  <a:pt x="45" y="53"/>
                </a:lnTo>
                <a:lnTo>
                  <a:pt x="38" y="53"/>
                </a:lnTo>
                <a:lnTo>
                  <a:pt x="28" y="54"/>
                </a:lnTo>
                <a:lnTo>
                  <a:pt x="16" y="54"/>
                </a:lnTo>
                <a:lnTo>
                  <a:pt x="16" y="86"/>
                </a:lnTo>
                <a:lnTo>
                  <a:pt x="0" y="86"/>
                </a:lnTo>
                <a:close/>
                <a:moveTo>
                  <a:pt x="16" y="16"/>
                </a:moveTo>
                <a:lnTo>
                  <a:pt x="16" y="39"/>
                </a:lnTo>
                <a:lnTo>
                  <a:pt x="26" y="39"/>
                </a:lnTo>
                <a:lnTo>
                  <a:pt x="33" y="39"/>
                </a:lnTo>
                <a:lnTo>
                  <a:pt x="38" y="39"/>
                </a:lnTo>
                <a:lnTo>
                  <a:pt x="42" y="37"/>
                </a:lnTo>
                <a:lnTo>
                  <a:pt x="45" y="35"/>
                </a:lnTo>
                <a:lnTo>
                  <a:pt x="47" y="33"/>
                </a:lnTo>
                <a:lnTo>
                  <a:pt x="49" y="30"/>
                </a:lnTo>
                <a:lnTo>
                  <a:pt x="49" y="26"/>
                </a:lnTo>
                <a:lnTo>
                  <a:pt x="49" y="23"/>
                </a:lnTo>
                <a:lnTo>
                  <a:pt x="47" y="19"/>
                </a:lnTo>
                <a:lnTo>
                  <a:pt x="44" y="18"/>
                </a:lnTo>
                <a:lnTo>
                  <a:pt x="38" y="16"/>
                </a:lnTo>
                <a:lnTo>
                  <a:pt x="37" y="16"/>
                </a:lnTo>
                <a:lnTo>
                  <a:pt x="31" y="16"/>
                </a:lnTo>
                <a:lnTo>
                  <a:pt x="24" y="16"/>
                </a:lnTo>
                <a:lnTo>
                  <a:pt x="16" y="1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1" name="Freeform 255"/>
          <p:cNvSpPr>
            <a:spLocks/>
          </p:cNvSpPr>
          <p:nvPr/>
        </p:nvSpPr>
        <p:spPr bwMode="auto">
          <a:xfrm>
            <a:off x="7975600" y="1804988"/>
            <a:ext cx="115888" cy="163512"/>
          </a:xfrm>
          <a:custGeom>
            <a:avLst/>
            <a:gdLst>
              <a:gd name="T0" fmla="*/ 0 w 61"/>
              <a:gd name="T1" fmla="*/ 2147483647 h 86"/>
              <a:gd name="T2" fmla="*/ 0 w 61"/>
              <a:gd name="T3" fmla="*/ 0 h 86"/>
              <a:gd name="T4" fmla="*/ 2147483647 w 61"/>
              <a:gd name="T5" fmla="*/ 0 h 86"/>
              <a:gd name="T6" fmla="*/ 2147483647 w 61"/>
              <a:gd name="T7" fmla="*/ 2147483647 h 86"/>
              <a:gd name="T8" fmla="*/ 2147483647 w 61"/>
              <a:gd name="T9" fmla="*/ 2147483647 h 86"/>
              <a:gd name="T10" fmla="*/ 2147483647 w 61"/>
              <a:gd name="T11" fmla="*/ 2147483647 h 86"/>
              <a:gd name="T12" fmla="*/ 0 w 61"/>
              <a:gd name="T13" fmla="*/ 2147483647 h 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"/>
              <a:gd name="T22" fmla="*/ 0 h 86"/>
              <a:gd name="T23" fmla="*/ 61 w 61"/>
              <a:gd name="T24" fmla="*/ 86 h 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" h="86">
                <a:moveTo>
                  <a:pt x="0" y="86"/>
                </a:moveTo>
                <a:lnTo>
                  <a:pt x="0" y="0"/>
                </a:lnTo>
                <a:lnTo>
                  <a:pt x="17" y="0"/>
                </a:lnTo>
                <a:lnTo>
                  <a:pt x="17" y="72"/>
                </a:lnTo>
                <a:lnTo>
                  <a:pt x="61" y="72"/>
                </a:lnTo>
                <a:lnTo>
                  <a:pt x="61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2" name="Freeform 256"/>
          <p:cNvSpPr>
            <a:spLocks noEditPoints="1"/>
          </p:cNvSpPr>
          <p:nvPr/>
        </p:nvSpPr>
        <p:spPr bwMode="auto">
          <a:xfrm>
            <a:off x="8121650" y="1849438"/>
            <a:ext cx="30163" cy="119062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7"/>
                </a:moveTo>
                <a:lnTo>
                  <a:pt x="0" y="0"/>
                </a:lnTo>
                <a:lnTo>
                  <a:pt x="16" y="0"/>
                </a:lnTo>
                <a:lnTo>
                  <a:pt x="16" y="17"/>
                </a:lnTo>
                <a:lnTo>
                  <a:pt x="0" y="17"/>
                </a:lnTo>
                <a:close/>
                <a:moveTo>
                  <a:pt x="0" y="63"/>
                </a:moveTo>
                <a:lnTo>
                  <a:pt x="0" y="47"/>
                </a:lnTo>
                <a:lnTo>
                  <a:pt x="16" y="47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3" name="Freeform 258"/>
          <p:cNvSpPr>
            <a:spLocks/>
          </p:cNvSpPr>
          <p:nvPr/>
        </p:nvSpPr>
        <p:spPr bwMode="auto">
          <a:xfrm>
            <a:off x="8191500" y="1828800"/>
            <a:ext cx="111125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0 h 65"/>
              <a:gd name="T26" fmla="*/ 2147483647 w 58"/>
              <a:gd name="T27" fmla="*/ 2147483647 h 65"/>
              <a:gd name="T28" fmla="*/ 2147483647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2147483647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0 w 58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8"/>
              <a:gd name="T97" fmla="*/ 0 h 65"/>
              <a:gd name="T98" fmla="*/ 58 w 58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8" h="65">
                <a:moveTo>
                  <a:pt x="0" y="44"/>
                </a:moveTo>
                <a:lnTo>
                  <a:pt x="16" y="42"/>
                </a:lnTo>
                <a:lnTo>
                  <a:pt x="17" y="45"/>
                </a:lnTo>
                <a:lnTo>
                  <a:pt x="21" y="49"/>
                </a:lnTo>
                <a:lnTo>
                  <a:pt x="24" y="51"/>
                </a:lnTo>
                <a:lnTo>
                  <a:pt x="30" y="53"/>
                </a:lnTo>
                <a:lnTo>
                  <a:pt x="35" y="51"/>
                </a:lnTo>
                <a:lnTo>
                  <a:pt x="40" y="49"/>
                </a:lnTo>
                <a:lnTo>
                  <a:pt x="42" y="47"/>
                </a:lnTo>
                <a:lnTo>
                  <a:pt x="42" y="45"/>
                </a:lnTo>
                <a:lnTo>
                  <a:pt x="42" y="44"/>
                </a:lnTo>
                <a:lnTo>
                  <a:pt x="40" y="42"/>
                </a:lnTo>
                <a:lnTo>
                  <a:pt x="38" y="42"/>
                </a:lnTo>
                <a:lnTo>
                  <a:pt x="35" y="40"/>
                </a:lnTo>
                <a:lnTo>
                  <a:pt x="24" y="37"/>
                </a:lnTo>
                <a:lnTo>
                  <a:pt x="16" y="35"/>
                </a:lnTo>
                <a:lnTo>
                  <a:pt x="10" y="33"/>
                </a:lnTo>
                <a:lnTo>
                  <a:pt x="5" y="28"/>
                </a:lnTo>
                <a:lnTo>
                  <a:pt x="3" y="24"/>
                </a:lnTo>
                <a:lnTo>
                  <a:pt x="2" y="19"/>
                </a:lnTo>
                <a:lnTo>
                  <a:pt x="3" y="14"/>
                </a:lnTo>
                <a:lnTo>
                  <a:pt x="5" y="9"/>
                </a:lnTo>
                <a:lnTo>
                  <a:pt x="9" y="5"/>
                </a:lnTo>
                <a:lnTo>
                  <a:pt x="14" y="2"/>
                </a:lnTo>
                <a:lnTo>
                  <a:pt x="21" y="0"/>
                </a:lnTo>
                <a:lnTo>
                  <a:pt x="28" y="0"/>
                </a:lnTo>
                <a:lnTo>
                  <a:pt x="37" y="0"/>
                </a:lnTo>
                <a:lnTo>
                  <a:pt x="42" y="2"/>
                </a:lnTo>
                <a:lnTo>
                  <a:pt x="47" y="3"/>
                </a:lnTo>
                <a:lnTo>
                  <a:pt x="51" y="7"/>
                </a:lnTo>
                <a:lnTo>
                  <a:pt x="54" y="12"/>
                </a:lnTo>
                <a:lnTo>
                  <a:pt x="56" y="17"/>
                </a:lnTo>
                <a:lnTo>
                  <a:pt x="40" y="19"/>
                </a:lnTo>
                <a:lnTo>
                  <a:pt x="38" y="16"/>
                </a:lnTo>
                <a:lnTo>
                  <a:pt x="37" y="14"/>
                </a:lnTo>
                <a:lnTo>
                  <a:pt x="33" y="12"/>
                </a:lnTo>
                <a:lnTo>
                  <a:pt x="30" y="12"/>
                </a:lnTo>
                <a:lnTo>
                  <a:pt x="24" y="12"/>
                </a:lnTo>
                <a:lnTo>
                  <a:pt x="21" y="14"/>
                </a:lnTo>
                <a:lnTo>
                  <a:pt x="19" y="16"/>
                </a:lnTo>
                <a:lnTo>
                  <a:pt x="19" y="17"/>
                </a:lnTo>
                <a:lnTo>
                  <a:pt x="19" y="19"/>
                </a:lnTo>
                <a:lnTo>
                  <a:pt x="21" y="19"/>
                </a:lnTo>
                <a:lnTo>
                  <a:pt x="23" y="21"/>
                </a:lnTo>
                <a:lnTo>
                  <a:pt x="28" y="23"/>
                </a:lnTo>
                <a:lnTo>
                  <a:pt x="35" y="24"/>
                </a:lnTo>
                <a:lnTo>
                  <a:pt x="44" y="26"/>
                </a:lnTo>
                <a:lnTo>
                  <a:pt x="49" y="28"/>
                </a:lnTo>
                <a:lnTo>
                  <a:pt x="54" y="31"/>
                </a:lnTo>
                <a:lnTo>
                  <a:pt x="56" y="35"/>
                </a:lnTo>
                <a:lnTo>
                  <a:pt x="58" y="38"/>
                </a:lnTo>
                <a:lnTo>
                  <a:pt x="58" y="44"/>
                </a:lnTo>
                <a:lnTo>
                  <a:pt x="58" y="49"/>
                </a:lnTo>
                <a:lnTo>
                  <a:pt x="56" y="54"/>
                </a:lnTo>
                <a:lnTo>
                  <a:pt x="51" y="58"/>
                </a:lnTo>
                <a:lnTo>
                  <a:pt x="45" y="61"/>
                </a:lnTo>
                <a:lnTo>
                  <a:pt x="38" y="63"/>
                </a:lnTo>
                <a:lnTo>
                  <a:pt x="30" y="65"/>
                </a:lnTo>
                <a:lnTo>
                  <a:pt x="23" y="63"/>
                </a:lnTo>
                <a:lnTo>
                  <a:pt x="16" y="61"/>
                </a:lnTo>
                <a:lnTo>
                  <a:pt x="10" y="60"/>
                </a:lnTo>
                <a:lnTo>
                  <a:pt x="5" y="54"/>
                </a:lnTo>
                <a:lnTo>
                  <a:pt x="2" y="51"/>
                </a:lnTo>
                <a:lnTo>
                  <a:pt x="0" y="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4" name="Freeform 260"/>
          <p:cNvSpPr>
            <a:spLocks/>
          </p:cNvSpPr>
          <p:nvPr/>
        </p:nvSpPr>
        <p:spPr bwMode="auto">
          <a:xfrm>
            <a:off x="6688138" y="4313238"/>
            <a:ext cx="115887" cy="112712"/>
          </a:xfrm>
          <a:custGeom>
            <a:avLst/>
            <a:gdLst>
              <a:gd name="T0" fmla="*/ 2147483647 w 61"/>
              <a:gd name="T1" fmla="*/ 2147483647 h 59"/>
              <a:gd name="T2" fmla="*/ 2147483647 w 61"/>
              <a:gd name="T3" fmla="*/ 2147483647 h 59"/>
              <a:gd name="T4" fmla="*/ 0 w 61"/>
              <a:gd name="T5" fmla="*/ 2147483647 h 59"/>
              <a:gd name="T6" fmla="*/ 0 w 61"/>
              <a:gd name="T7" fmla="*/ 2147483647 h 59"/>
              <a:gd name="T8" fmla="*/ 2147483647 w 61"/>
              <a:gd name="T9" fmla="*/ 2147483647 h 59"/>
              <a:gd name="T10" fmla="*/ 2147483647 w 61"/>
              <a:gd name="T11" fmla="*/ 0 h 59"/>
              <a:gd name="T12" fmla="*/ 2147483647 w 61"/>
              <a:gd name="T13" fmla="*/ 0 h 59"/>
              <a:gd name="T14" fmla="*/ 2147483647 w 61"/>
              <a:gd name="T15" fmla="*/ 2147483647 h 59"/>
              <a:gd name="T16" fmla="*/ 2147483647 w 61"/>
              <a:gd name="T17" fmla="*/ 2147483647 h 59"/>
              <a:gd name="T18" fmla="*/ 2147483647 w 61"/>
              <a:gd name="T19" fmla="*/ 2147483647 h 59"/>
              <a:gd name="T20" fmla="*/ 2147483647 w 61"/>
              <a:gd name="T21" fmla="*/ 2147483647 h 59"/>
              <a:gd name="T22" fmla="*/ 2147483647 w 61"/>
              <a:gd name="T23" fmla="*/ 2147483647 h 59"/>
              <a:gd name="T24" fmla="*/ 2147483647 w 61"/>
              <a:gd name="T25" fmla="*/ 2147483647 h 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1"/>
              <a:gd name="T40" fmla="*/ 0 h 59"/>
              <a:gd name="T41" fmla="*/ 61 w 61"/>
              <a:gd name="T42" fmla="*/ 59 h 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1" h="59">
                <a:moveTo>
                  <a:pt x="23" y="59"/>
                </a:moveTo>
                <a:lnTo>
                  <a:pt x="23" y="36"/>
                </a:lnTo>
                <a:lnTo>
                  <a:pt x="0" y="36"/>
                </a:lnTo>
                <a:lnTo>
                  <a:pt x="0" y="21"/>
                </a:lnTo>
                <a:lnTo>
                  <a:pt x="23" y="21"/>
                </a:lnTo>
                <a:lnTo>
                  <a:pt x="23" y="0"/>
                </a:lnTo>
                <a:lnTo>
                  <a:pt x="38" y="0"/>
                </a:lnTo>
                <a:lnTo>
                  <a:pt x="38" y="21"/>
                </a:lnTo>
                <a:lnTo>
                  <a:pt x="61" y="21"/>
                </a:lnTo>
                <a:lnTo>
                  <a:pt x="61" y="36"/>
                </a:lnTo>
                <a:lnTo>
                  <a:pt x="38" y="36"/>
                </a:lnTo>
                <a:lnTo>
                  <a:pt x="38" y="59"/>
                </a:lnTo>
                <a:lnTo>
                  <a:pt x="23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5" name="Freeform 261"/>
          <p:cNvSpPr>
            <a:spLocks noEditPoints="1"/>
          </p:cNvSpPr>
          <p:nvPr/>
        </p:nvSpPr>
        <p:spPr bwMode="auto">
          <a:xfrm>
            <a:off x="6827838" y="4287838"/>
            <a:ext cx="127000" cy="161925"/>
          </a:xfrm>
          <a:custGeom>
            <a:avLst/>
            <a:gdLst>
              <a:gd name="T0" fmla="*/ 0 w 67"/>
              <a:gd name="T1" fmla="*/ 2147483647 h 86"/>
              <a:gd name="T2" fmla="*/ 0 w 67"/>
              <a:gd name="T3" fmla="*/ 0 h 86"/>
              <a:gd name="T4" fmla="*/ 2147483647 w 67"/>
              <a:gd name="T5" fmla="*/ 0 h 86"/>
              <a:gd name="T6" fmla="*/ 2147483647 w 67"/>
              <a:gd name="T7" fmla="*/ 0 h 86"/>
              <a:gd name="T8" fmla="*/ 2147483647 w 67"/>
              <a:gd name="T9" fmla="*/ 0 h 86"/>
              <a:gd name="T10" fmla="*/ 2147483647 w 67"/>
              <a:gd name="T11" fmla="*/ 0 h 86"/>
              <a:gd name="T12" fmla="*/ 2147483647 w 67"/>
              <a:gd name="T13" fmla="*/ 2147483647 h 86"/>
              <a:gd name="T14" fmla="*/ 2147483647 w 67"/>
              <a:gd name="T15" fmla="*/ 2147483647 h 86"/>
              <a:gd name="T16" fmla="*/ 2147483647 w 67"/>
              <a:gd name="T17" fmla="*/ 2147483647 h 86"/>
              <a:gd name="T18" fmla="*/ 2147483647 w 67"/>
              <a:gd name="T19" fmla="*/ 2147483647 h 86"/>
              <a:gd name="T20" fmla="*/ 2147483647 w 67"/>
              <a:gd name="T21" fmla="*/ 2147483647 h 86"/>
              <a:gd name="T22" fmla="*/ 2147483647 w 67"/>
              <a:gd name="T23" fmla="*/ 2147483647 h 86"/>
              <a:gd name="T24" fmla="*/ 2147483647 w 67"/>
              <a:gd name="T25" fmla="*/ 2147483647 h 86"/>
              <a:gd name="T26" fmla="*/ 2147483647 w 67"/>
              <a:gd name="T27" fmla="*/ 2147483647 h 86"/>
              <a:gd name="T28" fmla="*/ 2147483647 w 67"/>
              <a:gd name="T29" fmla="*/ 2147483647 h 86"/>
              <a:gd name="T30" fmla="*/ 2147483647 w 67"/>
              <a:gd name="T31" fmla="*/ 2147483647 h 86"/>
              <a:gd name="T32" fmla="*/ 2147483647 w 67"/>
              <a:gd name="T33" fmla="*/ 2147483647 h 86"/>
              <a:gd name="T34" fmla="*/ 2147483647 w 67"/>
              <a:gd name="T35" fmla="*/ 2147483647 h 86"/>
              <a:gd name="T36" fmla="*/ 2147483647 w 67"/>
              <a:gd name="T37" fmla="*/ 2147483647 h 86"/>
              <a:gd name="T38" fmla="*/ 2147483647 w 67"/>
              <a:gd name="T39" fmla="*/ 2147483647 h 86"/>
              <a:gd name="T40" fmla="*/ 2147483647 w 67"/>
              <a:gd name="T41" fmla="*/ 2147483647 h 86"/>
              <a:gd name="T42" fmla="*/ 0 w 67"/>
              <a:gd name="T43" fmla="*/ 2147483647 h 86"/>
              <a:gd name="T44" fmla="*/ 2147483647 w 67"/>
              <a:gd name="T45" fmla="*/ 2147483647 h 86"/>
              <a:gd name="T46" fmla="*/ 2147483647 w 67"/>
              <a:gd name="T47" fmla="*/ 2147483647 h 86"/>
              <a:gd name="T48" fmla="*/ 2147483647 w 67"/>
              <a:gd name="T49" fmla="*/ 2147483647 h 86"/>
              <a:gd name="T50" fmla="*/ 2147483647 w 67"/>
              <a:gd name="T51" fmla="*/ 2147483647 h 86"/>
              <a:gd name="T52" fmla="*/ 2147483647 w 67"/>
              <a:gd name="T53" fmla="*/ 2147483647 h 86"/>
              <a:gd name="T54" fmla="*/ 2147483647 w 67"/>
              <a:gd name="T55" fmla="*/ 2147483647 h 86"/>
              <a:gd name="T56" fmla="*/ 2147483647 w 67"/>
              <a:gd name="T57" fmla="*/ 2147483647 h 86"/>
              <a:gd name="T58" fmla="*/ 2147483647 w 67"/>
              <a:gd name="T59" fmla="*/ 2147483647 h 86"/>
              <a:gd name="T60" fmla="*/ 2147483647 w 67"/>
              <a:gd name="T61" fmla="*/ 2147483647 h 86"/>
              <a:gd name="T62" fmla="*/ 2147483647 w 67"/>
              <a:gd name="T63" fmla="*/ 2147483647 h 86"/>
              <a:gd name="T64" fmla="*/ 2147483647 w 67"/>
              <a:gd name="T65" fmla="*/ 2147483647 h 86"/>
              <a:gd name="T66" fmla="*/ 2147483647 w 67"/>
              <a:gd name="T67" fmla="*/ 2147483647 h 86"/>
              <a:gd name="T68" fmla="*/ 2147483647 w 67"/>
              <a:gd name="T69" fmla="*/ 2147483647 h 86"/>
              <a:gd name="T70" fmla="*/ 2147483647 w 67"/>
              <a:gd name="T71" fmla="*/ 2147483647 h 86"/>
              <a:gd name="T72" fmla="*/ 2147483647 w 67"/>
              <a:gd name="T73" fmla="*/ 2147483647 h 86"/>
              <a:gd name="T74" fmla="*/ 2147483647 w 67"/>
              <a:gd name="T75" fmla="*/ 2147483647 h 86"/>
              <a:gd name="T76" fmla="*/ 2147483647 w 67"/>
              <a:gd name="T77" fmla="*/ 2147483647 h 86"/>
              <a:gd name="T78" fmla="*/ 2147483647 w 67"/>
              <a:gd name="T79" fmla="*/ 2147483647 h 8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7"/>
              <a:gd name="T121" fmla="*/ 0 h 86"/>
              <a:gd name="T122" fmla="*/ 67 w 67"/>
              <a:gd name="T123" fmla="*/ 86 h 8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7" h="86">
                <a:moveTo>
                  <a:pt x="0" y="86"/>
                </a:moveTo>
                <a:lnTo>
                  <a:pt x="0" y="0"/>
                </a:lnTo>
                <a:lnTo>
                  <a:pt x="28" y="0"/>
                </a:lnTo>
                <a:lnTo>
                  <a:pt x="39" y="0"/>
                </a:lnTo>
                <a:lnTo>
                  <a:pt x="46" y="0"/>
                </a:lnTo>
                <a:lnTo>
                  <a:pt x="50" y="0"/>
                </a:lnTo>
                <a:lnTo>
                  <a:pt x="57" y="3"/>
                </a:lnTo>
                <a:lnTo>
                  <a:pt x="62" y="8"/>
                </a:lnTo>
                <a:lnTo>
                  <a:pt x="65" y="14"/>
                </a:lnTo>
                <a:lnTo>
                  <a:pt x="67" y="19"/>
                </a:lnTo>
                <a:lnTo>
                  <a:pt x="67" y="26"/>
                </a:lnTo>
                <a:lnTo>
                  <a:pt x="67" y="33"/>
                </a:lnTo>
                <a:lnTo>
                  <a:pt x="64" y="38"/>
                </a:lnTo>
                <a:lnTo>
                  <a:pt x="60" y="43"/>
                </a:lnTo>
                <a:lnTo>
                  <a:pt x="57" y="47"/>
                </a:lnTo>
                <a:lnTo>
                  <a:pt x="53" y="50"/>
                </a:lnTo>
                <a:lnTo>
                  <a:pt x="48" y="52"/>
                </a:lnTo>
                <a:lnTo>
                  <a:pt x="39" y="52"/>
                </a:lnTo>
                <a:lnTo>
                  <a:pt x="28" y="52"/>
                </a:lnTo>
                <a:lnTo>
                  <a:pt x="18" y="52"/>
                </a:lnTo>
                <a:lnTo>
                  <a:pt x="18" y="86"/>
                </a:lnTo>
                <a:lnTo>
                  <a:pt x="0" y="86"/>
                </a:lnTo>
                <a:close/>
                <a:moveTo>
                  <a:pt x="18" y="14"/>
                </a:moveTo>
                <a:lnTo>
                  <a:pt x="18" y="38"/>
                </a:lnTo>
                <a:lnTo>
                  <a:pt x="28" y="38"/>
                </a:lnTo>
                <a:lnTo>
                  <a:pt x="34" y="38"/>
                </a:lnTo>
                <a:lnTo>
                  <a:pt x="39" y="36"/>
                </a:lnTo>
                <a:lnTo>
                  <a:pt x="43" y="36"/>
                </a:lnTo>
                <a:lnTo>
                  <a:pt x="46" y="35"/>
                </a:lnTo>
                <a:lnTo>
                  <a:pt x="50" y="33"/>
                </a:lnTo>
                <a:lnTo>
                  <a:pt x="51" y="29"/>
                </a:lnTo>
                <a:lnTo>
                  <a:pt x="51" y="26"/>
                </a:lnTo>
                <a:lnTo>
                  <a:pt x="50" y="22"/>
                </a:lnTo>
                <a:lnTo>
                  <a:pt x="48" y="19"/>
                </a:lnTo>
                <a:lnTo>
                  <a:pt x="44" y="15"/>
                </a:lnTo>
                <a:lnTo>
                  <a:pt x="41" y="15"/>
                </a:lnTo>
                <a:lnTo>
                  <a:pt x="37" y="14"/>
                </a:lnTo>
                <a:lnTo>
                  <a:pt x="32" y="14"/>
                </a:lnTo>
                <a:lnTo>
                  <a:pt x="27" y="14"/>
                </a:lnTo>
                <a:lnTo>
                  <a:pt x="18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6" name="Freeform 262"/>
          <p:cNvSpPr>
            <a:spLocks/>
          </p:cNvSpPr>
          <p:nvPr/>
        </p:nvSpPr>
        <p:spPr bwMode="auto">
          <a:xfrm>
            <a:off x="6981825" y="4287838"/>
            <a:ext cx="114300" cy="161925"/>
          </a:xfrm>
          <a:custGeom>
            <a:avLst/>
            <a:gdLst>
              <a:gd name="T0" fmla="*/ 0 w 61"/>
              <a:gd name="T1" fmla="*/ 2147483647 h 86"/>
              <a:gd name="T2" fmla="*/ 0 w 61"/>
              <a:gd name="T3" fmla="*/ 0 h 86"/>
              <a:gd name="T4" fmla="*/ 2147483647 w 61"/>
              <a:gd name="T5" fmla="*/ 0 h 86"/>
              <a:gd name="T6" fmla="*/ 2147483647 w 61"/>
              <a:gd name="T7" fmla="*/ 2147483647 h 86"/>
              <a:gd name="T8" fmla="*/ 2147483647 w 61"/>
              <a:gd name="T9" fmla="*/ 2147483647 h 86"/>
              <a:gd name="T10" fmla="*/ 2147483647 w 61"/>
              <a:gd name="T11" fmla="*/ 2147483647 h 86"/>
              <a:gd name="T12" fmla="*/ 0 w 61"/>
              <a:gd name="T13" fmla="*/ 2147483647 h 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"/>
              <a:gd name="T22" fmla="*/ 0 h 86"/>
              <a:gd name="T23" fmla="*/ 61 w 61"/>
              <a:gd name="T24" fmla="*/ 86 h 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" h="86">
                <a:moveTo>
                  <a:pt x="0" y="86"/>
                </a:moveTo>
                <a:lnTo>
                  <a:pt x="0" y="0"/>
                </a:lnTo>
                <a:lnTo>
                  <a:pt x="16" y="0"/>
                </a:lnTo>
                <a:lnTo>
                  <a:pt x="16" y="70"/>
                </a:lnTo>
                <a:lnTo>
                  <a:pt x="61" y="70"/>
                </a:lnTo>
                <a:lnTo>
                  <a:pt x="61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7" name="Freeform 263"/>
          <p:cNvSpPr>
            <a:spLocks noEditPoints="1"/>
          </p:cNvSpPr>
          <p:nvPr/>
        </p:nvSpPr>
        <p:spPr bwMode="auto">
          <a:xfrm>
            <a:off x="7123113" y="4329113"/>
            <a:ext cx="34925" cy="120650"/>
          </a:xfrm>
          <a:custGeom>
            <a:avLst/>
            <a:gdLst>
              <a:gd name="T0" fmla="*/ 0 w 18"/>
              <a:gd name="T1" fmla="*/ 2147483647 h 64"/>
              <a:gd name="T2" fmla="*/ 0 w 18"/>
              <a:gd name="T3" fmla="*/ 0 h 64"/>
              <a:gd name="T4" fmla="*/ 2147483647 w 18"/>
              <a:gd name="T5" fmla="*/ 0 h 64"/>
              <a:gd name="T6" fmla="*/ 2147483647 w 18"/>
              <a:gd name="T7" fmla="*/ 2147483647 h 64"/>
              <a:gd name="T8" fmla="*/ 0 w 18"/>
              <a:gd name="T9" fmla="*/ 2147483647 h 64"/>
              <a:gd name="T10" fmla="*/ 0 w 18"/>
              <a:gd name="T11" fmla="*/ 2147483647 h 64"/>
              <a:gd name="T12" fmla="*/ 0 w 18"/>
              <a:gd name="T13" fmla="*/ 2147483647 h 64"/>
              <a:gd name="T14" fmla="*/ 2147483647 w 18"/>
              <a:gd name="T15" fmla="*/ 2147483647 h 64"/>
              <a:gd name="T16" fmla="*/ 2147483647 w 18"/>
              <a:gd name="T17" fmla="*/ 2147483647 h 64"/>
              <a:gd name="T18" fmla="*/ 0 w 18"/>
              <a:gd name="T19" fmla="*/ 2147483647 h 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64"/>
              <a:gd name="T32" fmla="*/ 18 w 18"/>
              <a:gd name="T33" fmla="*/ 64 h 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64">
                <a:moveTo>
                  <a:pt x="0" y="16"/>
                </a:moveTo>
                <a:lnTo>
                  <a:pt x="0" y="0"/>
                </a:lnTo>
                <a:lnTo>
                  <a:pt x="18" y="0"/>
                </a:lnTo>
                <a:lnTo>
                  <a:pt x="18" y="16"/>
                </a:lnTo>
                <a:lnTo>
                  <a:pt x="0" y="16"/>
                </a:lnTo>
                <a:close/>
                <a:moveTo>
                  <a:pt x="0" y="64"/>
                </a:moveTo>
                <a:lnTo>
                  <a:pt x="0" y="48"/>
                </a:lnTo>
                <a:lnTo>
                  <a:pt x="18" y="48"/>
                </a:lnTo>
                <a:lnTo>
                  <a:pt x="18" y="64"/>
                </a:lnTo>
                <a:lnTo>
                  <a:pt x="0" y="6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8" name="Freeform 265"/>
          <p:cNvSpPr>
            <a:spLocks/>
          </p:cNvSpPr>
          <p:nvPr/>
        </p:nvSpPr>
        <p:spPr bwMode="auto">
          <a:xfrm>
            <a:off x="3070225" y="1427163"/>
            <a:ext cx="77788" cy="165100"/>
          </a:xfrm>
          <a:custGeom>
            <a:avLst/>
            <a:gdLst>
              <a:gd name="T0" fmla="*/ 0 w 41"/>
              <a:gd name="T1" fmla="*/ 2147483647 h 87"/>
              <a:gd name="T2" fmla="*/ 2147483647 w 41"/>
              <a:gd name="T3" fmla="*/ 2147483647 h 87"/>
              <a:gd name="T4" fmla="*/ 2147483647 w 41"/>
              <a:gd name="T5" fmla="*/ 2147483647 h 87"/>
              <a:gd name="T6" fmla="*/ 2147483647 w 41"/>
              <a:gd name="T7" fmla="*/ 2147483647 h 87"/>
              <a:gd name="T8" fmla="*/ 2147483647 w 41"/>
              <a:gd name="T9" fmla="*/ 2147483647 h 87"/>
              <a:gd name="T10" fmla="*/ 2147483647 w 41"/>
              <a:gd name="T11" fmla="*/ 2147483647 h 87"/>
              <a:gd name="T12" fmla="*/ 2147483647 w 41"/>
              <a:gd name="T13" fmla="*/ 2147483647 h 87"/>
              <a:gd name="T14" fmla="*/ 2147483647 w 41"/>
              <a:gd name="T15" fmla="*/ 0 h 87"/>
              <a:gd name="T16" fmla="*/ 2147483647 w 41"/>
              <a:gd name="T17" fmla="*/ 0 h 87"/>
              <a:gd name="T18" fmla="*/ 2147483647 w 41"/>
              <a:gd name="T19" fmla="*/ 0 h 87"/>
              <a:gd name="T20" fmla="*/ 2147483647 w 41"/>
              <a:gd name="T21" fmla="*/ 2147483647 h 87"/>
              <a:gd name="T22" fmla="*/ 2147483647 w 41"/>
              <a:gd name="T23" fmla="*/ 2147483647 h 87"/>
              <a:gd name="T24" fmla="*/ 2147483647 w 41"/>
              <a:gd name="T25" fmla="*/ 2147483647 h 87"/>
              <a:gd name="T26" fmla="*/ 2147483647 w 41"/>
              <a:gd name="T27" fmla="*/ 2147483647 h 87"/>
              <a:gd name="T28" fmla="*/ 2147483647 w 41"/>
              <a:gd name="T29" fmla="*/ 2147483647 h 87"/>
              <a:gd name="T30" fmla="*/ 2147483647 w 41"/>
              <a:gd name="T31" fmla="*/ 2147483647 h 87"/>
              <a:gd name="T32" fmla="*/ 2147483647 w 41"/>
              <a:gd name="T33" fmla="*/ 2147483647 h 87"/>
              <a:gd name="T34" fmla="*/ 2147483647 w 41"/>
              <a:gd name="T35" fmla="*/ 2147483647 h 87"/>
              <a:gd name="T36" fmla="*/ 2147483647 w 41"/>
              <a:gd name="T37" fmla="*/ 2147483647 h 87"/>
              <a:gd name="T38" fmla="*/ 2147483647 w 41"/>
              <a:gd name="T39" fmla="*/ 2147483647 h 87"/>
              <a:gd name="T40" fmla="*/ 2147483647 w 41"/>
              <a:gd name="T41" fmla="*/ 2147483647 h 87"/>
              <a:gd name="T42" fmla="*/ 2147483647 w 41"/>
              <a:gd name="T43" fmla="*/ 2147483647 h 87"/>
              <a:gd name="T44" fmla="*/ 2147483647 w 41"/>
              <a:gd name="T45" fmla="*/ 2147483647 h 87"/>
              <a:gd name="T46" fmla="*/ 2147483647 w 41"/>
              <a:gd name="T47" fmla="*/ 2147483647 h 87"/>
              <a:gd name="T48" fmla="*/ 2147483647 w 41"/>
              <a:gd name="T49" fmla="*/ 2147483647 h 87"/>
              <a:gd name="T50" fmla="*/ 0 w 41"/>
              <a:gd name="T51" fmla="*/ 2147483647 h 87"/>
              <a:gd name="T52" fmla="*/ 0 w 41"/>
              <a:gd name="T53" fmla="*/ 2147483647 h 8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1"/>
              <a:gd name="T82" fmla="*/ 0 h 87"/>
              <a:gd name="T83" fmla="*/ 41 w 41"/>
              <a:gd name="T84" fmla="*/ 87 h 8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1" h="87">
                <a:moveTo>
                  <a:pt x="0" y="24"/>
                </a:moveTo>
                <a:lnTo>
                  <a:pt x="9" y="24"/>
                </a:lnTo>
                <a:lnTo>
                  <a:pt x="9" y="21"/>
                </a:lnTo>
                <a:lnTo>
                  <a:pt x="9" y="14"/>
                </a:lnTo>
                <a:lnTo>
                  <a:pt x="11" y="8"/>
                </a:lnTo>
                <a:lnTo>
                  <a:pt x="13" y="5"/>
                </a:lnTo>
                <a:lnTo>
                  <a:pt x="16" y="3"/>
                </a:lnTo>
                <a:lnTo>
                  <a:pt x="21" y="0"/>
                </a:lnTo>
                <a:lnTo>
                  <a:pt x="27" y="0"/>
                </a:lnTo>
                <a:lnTo>
                  <a:pt x="34" y="0"/>
                </a:lnTo>
                <a:lnTo>
                  <a:pt x="41" y="1"/>
                </a:lnTo>
                <a:lnTo>
                  <a:pt x="39" y="14"/>
                </a:lnTo>
                <a:lnTo>
                  <a:pt x="35" y="12"/>
                </a:lnTo>
                <a:lnTo>
                  <a:pt x="32" y="12"/>
                </a:lnTo>
                <a:lnTo>
                  <a:pt x="28" y="12"/>
                </a:lnTo>
                <a:lnTo>
                  <a:pt x="27" y="14"/>
                </a:lnTo>
                <a:lnTo>
                  <a:pt x="25" y="17"/>
                </a:lnTo>
                <a:lnTo>
                  <a:pt x="25" y="21"/>
                </a:lnTo>
                <a:lnTo>
                  <a:pt x="25" y="24"/>
                </a:lnTo>
                <a:lnTo>
                  <a:pt x="37" y="24"/>
                </a:lnTo>
                <a:lnTo>
                  <a:pt x="37" y="36"/>
                </a:lnTo>
                <a:lnTo>
                  <a:pt x="25" y="36"/>
                </a:lnTo>
                <a:lnTo>
                  <a:pt x="25" y="87"/>
                </a:lnTo>
                <a:lnTo>
                  <a:pt x="9" y="87"/>
                </a:lnTo>
                <a:lnTo>
                  <a:pt x="9" y="36"/>
                </a:lnTo>
                <a:lnTo>
                  <a:pt x="0" y="36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9" name="Text Box 275"/>
          <p:cNvSpPr txBox="1">
            <a:spLocks noChangeArrowheads="1"/>
          </p:cNvSpPr>
          <p:nvPr/>
        </p:nvSpPr>
        <p:spPr bwMode="auto">
          <a:xfrm>
            <a:off x="76200" y="1143000"/>
            <a:ext cx="2519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latin typeface="Comic Sans MS" pitchFamily="66" charset="0"/>
              </a:rPr>
              <a:t>Some regular-nouns</a:t>
            </a:r>
          </a:p>
        </p:txBody>
      </p:sp>
      <p:sp>
        <p:nvSpPr>
          <p:cNvPr id="14600" name="Text Box 276"/>
          <p:cNvSpPr txBox="1">
            <a:spLocks noChangeArrowheads="1"/>
          </p:cNvSpPr>
          <p:nvPr/>
        </p:nvSpPr>
        <p:spPr bwMode="auto">
          <a:xfrm>
            <a:off x="-76200" y="5791200"/>
            <a:ext cx="2713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latin typeface="Comic Sans MS" pitchFamily="66" charset="0"/>
              </a:rPr>
              <a:t>Some irregular-nouns</a:t>
            </a:r>
          </a:p>
        </p:txBody>
      </p:sp>
      <p:sp>
        <p:nvSpPr>
          <p:cNvPr id="14601" name="Text Box 279"/>
          <p:cNvSpPr txBox="1">
            <a:spLocks noChangeArrowheads="1"/>
          </p:cNvSpPr>
          <p:nvPr/>
        </p:nvSpPr>
        <p:spPr bwMode="auto">
          <a:xfrm>
            <a:off x="3352800" y="5791200"/>
            <a:ext cx="498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mic Sans MS" pitchFamily="66" charset="0"/>
              </a:rPr>
              <a:t>o:i</a:t>
            </a:r>
          </a:p>
        </p:txBody>
      </p:sp>
      <p:sp>
        <p:nvSpPr>
          <p:cNvPr id="14602" name="Freeform 280"/>
          <p:cNvSpPr>
            <a:spLocks/>
          </p:cNvSpPr>
          <p:nvPr/>
        </p:nvSpPr>
        <p:spPr bwMode="auto">
          <a:xfrm>
            <a:off x="8153400" y="2362200"/>
            <a:ext cx="82550" cy="111125"/>
          </a:xfrm>
          <a:custGeom>
            <a:avLst/>
            <a:gdLst>
              <a:gd name="T0" fmla="*/ 2147483647 w 44"/>
              <a:gd name="T1" fmla="*/ 2147483647 h 58"/>
              <a:gd name="T2" fmla="*/ 0 w 44"/>
              <a:gd name="T3" fmla="*/ 2147483647 h 58"/>
              <a:gd name="T4" fmla="*/ 2147483647 w 44"/>
              <a:gd name="T5" fmla="*/ 2147483647 h 58"/>
              <a:gd name="T6" fmla="*/ 2147483647 w 44"/>
              <a:gd name="T7" fmla="*/ 2147483647 h 58"/>
              <a:gd name="T8" fmla="*/ 2147483647 w 44"/>
              <a:gd name="T9" fmla="*/ 0 h 58"/>
              <a:gd name="T10" fmla="*/ 2147483647 w 44"/>
              <a:gd name="T11" fmla="*/ 2147483647 h 58"/>
              <a:gd name="T12" fmla="*/ 2147483647 w 44"/>
              <a:gd name="T13" fmla="*/ 2147483647 h 58"/>
              <a:gd name="T14" fmla="*/ 2147483647 w 44"/>
              <a:gd name="T15" fmla="*/ 2147483647 h 58"/>
              <a:gd name="T16" fmla="*/ 2147483647 w 44"/>
              <a:gd name="T17" fmla="*/ 2147483647 h 58"/>
              <a:gd name="T18" fmla="*/ 2147483647 w 44"/>
              <a:gd name="T19" fmla="*/ 2147483647 h 58"/>
              <a:gd name="T20" fmla="*/ 2147483647 w 44"/>
              <a:gd name="T21" fmla="*/ 2147483647 h 58"/>
              <a:gd name="T22" fmla="*/ 2147483647 w 44"/>
              <a:gd name="T23" fmla="*/ 2147483647 h 58"/>
              <a:gd name="T24" fmla="*/ 2147483647 w 44"/>
              <a:gd name="T25" fmla="*/ 2147483647 h 58"/>
              <a:gd name="T26" fmla="*/ 2147483647 w 44"/>
              <a:gd name="T27" fmla="*/ 2147483647 h 58"/>
              <a:gd name="T28" fmla="*/ 2147483647 w 44"/>
              <a:gd name="T29" fmla="*/ 2147483647 h 58"/>
              <a:gd name="T30" fmla="*/ 2147483647 w 44"/>
              <a:gd name="T31" fmla="*/ 2147483647 h 58"/>
              <a:gd name="T32" fmla="*/ 2147483647 w 44"/>
              <a:gd name="T33" fmla="*/ 2147483647 h 58"/>
              <a:gd name="T34" fmla="*/ 2147483647 w 44"/>
              <a:gd name="T35" fmla="*/ 2147483647 h 58"/>
              <a:gd name="T36" fmla="*/ 2147483647 w 44"/>
              <a:gd name="T37" fmla="*/ 2147483647 h 58"/>
              <a:gd name="T38" fmla="*/ 2147483647 w 44"/>
              <a:gd name="T39" fmla="*/ 2147483647 h 58"/>
              <a:gd name="T40" fmla="*/ 2147483647 w 44"/>
              <a:gd name="T41" fmla="*/ 2147483647 h 58"/>
              <a:gd name="T42" fmla="*/ 2147483647 w 44"/>
              <a:gd name="T43" fmla="*/ 2147483647 h 58"/>
              <a:gd name="T44" fmla="*/ 2147483647 w 44"/>
              <a:gd name="T45" fmla="*/ 2147483647 h 58"/>
              <a:gd name="T46" fmla="*/ 2147483647 w 44"/>
              <a:gd name="T47" fmla="*/ 2147483647 h 58"/>
              <a:gd name="T48" fmla="*/ 2147483647 w 44"/>
              <a:gd name="T49" fmla="*/ 2147483647 h 58"/>
              <a:gd name="T50" fmla="*/ 2147483647 w 44"/>
              <a:gd name="T51" fmla="*/ 2147483647 h 58"/>
              <a:gd name="T52" fmla="*/ 2147483647 w 44"/>
              <a:gd name="T53" fmla="*/ 2147483647 h 58"/>
              <a:gd name="T54" fmla="*/ 2147483647 w 44"/>
              <a:gd name="T55" fmla="*/ 2147483647 h 58"/>
              <a:gd name="T56" fmla="*/ 2147483647 w 44"/>
              <a:gd name="T57" fmla="*/ 2147483647 h 58"/>
              <a:gd name="T58" fmla="*/ 2147483647 w 44"/>
              <a:gd name="T59" fmla="*/ 2147483647 h 58"/>
              <a:gd name="T60" fmla="*/ 2147483647 w 44"/>
              <a:gd name="T61" fmla="*/ 2147483647 h 58"/>
              <a:gd name="T62" fmla="*/ 2147483647 w 44"/>
              <a:gd name="T63" fmla="*/ 2147483647 h 58"/>
              <a:gd name="T64" fmla="*/ 2147483647 w 44"/>
              <a:gd name="T65" fmla="*/ 2147483647 h 58"/>
              <a:gd name="T66" fmla="*/ 2147483647 w 44"/>
              <a:gd name="T67" fmla="*/ 2147483647 h 58"/>
              <a:gd name="T68" fmla="*/ 2147483647 w 44"/>
              <a:gd name="T69" fmla="*/ 2147483647 h 58"/>
              <a:gd name="T70" fmla="*/ 2147483647 w 44"/>
              <a:gd name="T71" fmla="*/ 2147483647 h 58"/>
              <a:gd name="T72" fmla="*/ 2147483647 w 44"/>
              <a:gd name="T73" fmla="*/ 2147483647 h 58"/>
              <a:gd name="T74" fmla="*/ 2147483647 w 44"/>
              <a:gd name="T75" fmla="*/ 2147483647 h 58"/>
              <a:gd name="T76" fmla="*/ 2147483647 w 44"/>
              <a:gd name="T77" fmla="*/ 2147483647 h 58"/>
              <a:gd name="T78" fmla="*/ 0 w 44"/>
              <a:gd name="T79" fmla="*/ 2147483647 h 58"/>
              <a:gd name="T80" fmla="*/ 0 w 44"/>
              <a:gd name="T81" fmla="*/ 2147483647 h 58"/>
              <a:gd name="T82" fmla="*/ 2147483647 w 44"/>
              <a:gd name="T83" fmla="*/ 2147483647 h 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8"/>
              <a:gd name="T128" fmla="*/ 44 w 44"/>
              <a:gd name="T129" fmla="*/ 58 h 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8">
                <a:moveTo>
                  <a:pt x="14" y="26"/>
                </a:moveTo>
                <a:lnTo>
                  <a:pt x="7" y="23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9"/>
                </a:lnTo>
                <a:lnTo>
                  <a:pt x="5" y="5"/>
                </a:lnTo>
                <a:lnTo>
                  <a:pt x="10" y="2"/>
                </a:lnTo>
                <a:lnTo>
                  <a:pt x="16" y="0"/>
                </a:lnTo>
                <a:lnTo>
                  <a:pt x="23" y="0"/>
                </a:lnTo>
                <a:lnTo>
                  <a:pt x="28" y="0"/>
                </a:lnTo>
                <a:lnTo>
                  <a:pt x="35" y="2"/>
                </a:lnTo>
                <a:lnTo>
                  <a:pt x="38" y="4"/>
                </a:lnTo>
                <a:lnTo>
                  <a:pt x="42" y="5"/>
                </a:lnTo>
                <a:lnTo>
                  <a:pt x="42" y="7"/>
                </a:lnTo>
                <a:lnTo>
                  <a:pt x="44" y="9"/>
                </a:lnTo>
                <a:lnTo>
                  <a:pt x="44" y="11"/>
                </a:lnTo>
                <a:lnTo>
                  <a:pt x="42" y="12"/>
                </a:lnTo>
                <a:lnTo>
                  <a:pt x="40" y="12"/>
                </a:lnTo>
                <a:lnTo>
                  <a:pt x="38" y="14"/>
                </a:lnTo>
                <a:lnTo>
                  <a:pt x="35" y="12"/>
                </a:lnTo>
                <a:lnTo>
                  <a:pt x="33" y="9"/>
                </a:lnTo>
                <a:lnTo>
                  <a:pt x="30" y="7"/>
                </a:lnTo>
                <a:lnTo>
                  <a:pt x="28" y="5"/>
                </a:lnTo>
                <a:lnTo>
                  <a:pt x="26" y="4"/>
                </a:lnTo>
                <a:lnTo>
                  <a:pt x="23" y="4"/>
                </a:lnTo>
                <a:lnTo>
                  <a:pt x="17" y="4"/>
                </a:lnTo>
                <a:lnTo>
                  <a:pt x="14" y="7"/>
                </a:lnTo>
                <a:lnTo>
                  <a:pt x="12" y="11"/>
                </a:lnTo>
                <a:lnTo>
                  <a:pt x="10" y="14"/>
                </a:lnTo>
                <a:lnTo>
                  <a:pt x="12" y="19"/>
                </a:lnTo>
                <a:lnTo>
                  <a:pt x="14" y="23"/>
                </a:lnTo>
                <a:lnTo>
                  <a:pt x="17" y="25"/>
                </a:lnTo>
                <a:lnTo>
                  <a:pt x="21" y="25"/>
                </a:lnTo>
                <a:lnTo>
                  <a:pt x="23" y="25"/>
                </a:lnTo>
                <a:lnTo>
                  <a:pt x="24" y="25"/>
                </a:lnTo>
                <a:lnTo>
                  <a:pt x="26" y="25"/>
                </a:lnTo>
                <a:lnTo>
                  <a:pt x="30" y="25"/>
                </a:lnTo>
                <a:lnTo>
                  <a:pt x="31" y="25"/>
                </a:lnTo>
                <a:lnTo>
                  <a:pt x="33" y="25"/>
                </a:lnTo>
                <a:lnTo>
                  <a:pt x="33" y="26"/>
                </a:lnTo>
                <a:lnTo>
                  <a:pt x="33" y="28"/>
                </a:lnTo>
                <a:lnTo>
                  <a:pt x="31" y="28"/>
                </a:lnTo>
                <a:lnTo>
                  <a:pt x="30" y="28"/>
                </a:lnTo>
                <a:lnTo>
                  <a:pt x="28" y="28"/>
                </a:lnTo>
                <a:lnTo>
                  <a:pt x="26" y="28"/>
                </a:lnTo>
                <a:lnTo>
                  <a:pt x="24" y="28"/>
                </a:lnTo>
                <a:lnTo>
                  <a:pt x="23" y="28"/>
                </a:lnTo>
                <a:lnTo>
                  <a:pt x="17" y="30"/>
                </a:lnTo>
                <a:lnTo>
                  <a:pt x="14" y="32"/>
                </a:lnTo>
                <a:lnTo>
                  <a:pt x="12" y="35"/>
                </a:lnTo>
                <a:lnTo>
                  <a:pt x="10" y="41"/>
                </a:lnTo>
                <a:lnTo>
                  <a:pt x="12" y="46"/>
                </a:lnTo>
                <a:lnTo>
                  <a:pt x="14" y="49"/>
                </a:lnTo>
                <a:lnTo>
                  <a:pt x="17" y="53"/>
                </a:lnTo>
                <a:lnTo>
                  <a:pt x="23" y="53"/>
                </a:lnTo>
                <a:lnTo>
                  <a:pt x="26" y="53"/>
                </a:lnTo>
                <a:lnTo>
                  <a:pt x="30" y="51"/>
                </a:lnTo>
                <a:lnTo>
                  <a:pt x="31" y="49"/>
                </a:lnTo>
                <a:lnTo>
                  <a:pt x="33" y="44"/>
                </a:lnTo>
                <a:lnTo>
                  <a:pt x="33" y="42"/>
                </a:lnTo>
                <a:lnTo>
                  <a:pt x="35" y="41"/>
                </a:lnTo>
                <a:lnTo>
                  <a:pt x="37" y="39"/>
                </a:lnTo>
                <a:lnTo>
                  <a:pt x="38" y="39"/>
                </a:lnTo>
                <a:lnTo>
                  <a:pt x="40" y="39"/>
                </a:lnTo>
                <a:lnTo>
                  <a:pt x="42" y="41"/>
                </a:lnTo>
                <a:lnTo>
                  <a:pt x="44" y="42"/>
                </a:lnTo>
                <a:lnTo>
                  <a:pt x="44" y="44"/>
                </a:lnTo>
                <a:lnTo>
                  <a:pt x="44" y="49"/>
                </a:lnTo>
                <a:lnTo>
                  <a:pt x="40" y="53"/>
                </a:lnTo>
                <a:lnTo>
                  <a:pt x="35" y="55"/>
                </a:lnTo>
                <a:lnTo>
                  <a:pt x="30" y="56"/>
                </a:lnTo>
                <a:lnTo>
                  <a:pt x="23" y="58"/>
                </a:lnTo>
                <a:lnTo>
                  <a:pt x="16" y="56"/>
                </a:lnTo>
                <a:lnTo>
                  <a:pt x="10" y="55"/>
                </a:lnTo>
                <a:lnTo>
                  <a:pt x="5" y="53"/>
                </a:lnTo>
                <a:lnTo>
                  <a:pt x="2" y="49"/>
                </a:lnTo>
                <a:lnTo>
                  <a:pt x="0" y="46"/>
                </a:lnTo>
                <a:lnTo>
                  <a:pt x="0" y="42"/>
                </a:lnTo>
                <a:lnTo>
                  <a:pt x="0" y="37"/>
                </a:lnTo>
                <a:lnTo>
                  <a:pt x="3" y="33"/>
                </a:lnTo>
                <a:lnTo>
                  <a:pt x="7" y="30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603" name="Freeform 281"/>
          <p:cNvSpPr>
            <a:spLocks/>
          </p:cNvSpPr>
          <p:nvPr/>
        </p:nvSpPr>
        <p:spPr bwMode="auto">
          <a:xfrm>
            <a:off x="7543800" y="3124200"/>
            <a:ext cx="82550" cy="111125"/>
          </a:xfrm>
          <a:custGeom>
            <a:avLst/>
            <a:gdLst>
              <a:gd name="T0" fmla="*/ 2147483647 w 44"/>
              <a:gd name="T1" fmla="*/ 2147483647 h 58"/>
              <a:gd name="T2" fmla="*/ 0 w 44"/>
              <a:gd name="T3" fmla="*/ 2147483647 h 58"/>
              <a:gd name="T4" fmla="*/ 2147483647 w 44"/>
              <a:gd name="T5" fmla="*/ 2147483647 h 58"/>
              <a:gd name="T6" fmla="*/ 2147483647 w 44"/>
              <a:gd name="T7" fmla="*/ 2147483647 h 58"/>
              <a:gd name="T8" fmla="*/ 2147483647 w 44"/>
              <a:gd name="T9" fmla="*/ 0 h 58"/>
              <a:gd name="T10" fmla="*/ 2147483647 w 44"/>
              <a:gd name="T11" fmla="*/ 2147483647 h 58"/>
              <a:gd name="T12" fmla="*/ 2147483647 w 44"/>
              <a:gd name="T13" fmla="*/ 2147483647 h 58"/>
              <a:gd name="T14" fmla="*/ 2147483647 w 44"/>
              <a:gd name="T15" fmla="*/ 2147483647 h 58"/>
              <a:gd name="T16" fmla="*/ 2147483647 w 44"/>
              <a:gd name="T17" fmla="*/ 2147483647 h 58"/>
              <a:gd name="T18" fmla="*/ 2147483647 w 44"/>
              <a:gd name="T19" fmla="*/ 2147483647 h 58"/>
              <a:gd name="T20" fmla="*/ 2147483647 w 44"/>
              <a:gd name="T21" fmla="*/ 2147483647 h 58"/>
              <a:gd name="T22" fmla="*/ 2147483647 w 44"/>
              <a:gd name="T23" fmla="*/ 2147483647 h 58"/>
              <a:gd name="T24" fmla="*/ 2147483647 w 44"/>
              <a:gd name="T25" fmla="*/ 2147483647 h 58"/>
              <a:gd name="T26" fmla="*/ 2147483647 w 44"/>
              <a:gd name="T27" fmla="*/ 2147483647 h 58"/>
              <a:gd name="T28" fmla="*/ 2147483647 w 44"/>
              <a:gd name="T29" fmla="*/ 2147483647 h 58"/>
              <a:gd name="T30" fmla="*/ 2147483647 w 44"/>
              <a:gd name="T31" fmla="*/ 2147483647 h 58"/>
              <a:gd name="T32" fmla="*/ 2147483647 w 44"/>
              <a:gd name="T33" fmla="*/ 2147483647 h 58"/>
              <a:gd name="T34" fmla="*/ 2147483647 w 44"/>
              <a:gd name="T35" fmla="*/ 2147483647 h 58"/>
              <a:gd name="T36" fmla="*/ 2147483647 w 44"/>
              <a:gd name="T37" fmla="*/ 2147483647 h 58"/>
              <a:gd name="T38" fmla="*/ 2147483647 w 44"/>
              <a:gd name="T39" fmla="*/ 2147483647 h 58"/>
              <a:gd name="T40" fmla="*/ 2147483647 w 44"/>
              <a:gd name="T41" fmla="*/ 2147483647 h 58"/>
              <a:gd name="T42" fmla="*/ 2147483647 w 44"/>
              <a:gd name="T43" fmla="*/ 2147483647 h 58"/>
              <a:gd name="T44" fmla="*/ 2147483647 w 44"/>
              <a:gd name="T45" fmla="*/ 2147483647 h 58"/>
              <a:gd name="T46" fmla="*/ 2147483647 w 44"/>
              <a:gd name="T47" fmla="*/ 2147483647 h 58"/>
              <a:gd name="T48" fmla="*/ 2147483647 w 44"/>
              <a:gd name="T49" fmla="*/ 2147483647 h 58"/>
              <a:gd name="T50" fmla="*/ 2147483647 w 44"/>
              <a:gd name="T51" fmla="*/ 2147483647 h 58"/>
              <a:gd name="T52" fmla="*/ 2147483647 w 44"/>
              <a:gd name="T53" fmla="*/ 2147483647 h 58"/>
              <a:gd name="T54" fmla="*/ 2147483647 w 44"/>
              <a:gd name="T55" fmla="*/ 2147483647 h 58"/>
              <a:gd name="T56" fmla="*/ 2147483647 w 44"/>
              <a:gd name="T57" fmla="*/ 2147483647 h 58"/>
              <a:gd name="T58" fmla="*/ 2147483647 w 44"/>
              <a:gd name="T59" fmla="*/ 2147483647 h 58"/>
              <a:gd name="T60" fmla="*/ 2147483647 w 44"/>
              <a:gd name="T61" fmla="*/ 2147483647 h 58"/>
              <a:gd name="T62" fmla="*/ 2147483647 w 44"/>
              <a:gd name="T63" fmla="*/ 2147483647 h 58"/>
              <a:gd name="T64" fmla="*/ 2147483647 w 44"/>
              <a:gd name="T65" fmla="*/ 2147483647 h 58"/>
              <a:gd name="T66" fmla="*/ 2147483647 w 44"/>
              <a:gd name="T67" fmla="*/ 2147483647 h 58"/>
              <a:gd name="T68" fmla="*/ 2147483647 w 44"/>
              <a:gd name="T69" fmla="*/ 2147483647 h 58"/>
              <a:gd name="T70" fmla="*/ 2147483647 w 44"/>
              <a:gd name="T71" fmla="*/ 2147483647 h 58"/>
              <a:gd name="T72" fmla="*/ 2147483647 w 44"/>
              <a:gd name="T73" fmla="*/ 2147483647 h 58"/>
              <a:gd name="T74" fmla="*/ 2147483647 w 44"/>
              <a:gd name="T75" fmla="*/ 2147483647 h 58"/>
              <a:gd name="T76" fmla="*/ 2147483647 w 44"/>
              <a:gd name="T77" fmla="*/ 2147483647 h 58"/>
              <a:gd name="T78" fmla="*/ 0 w 44"/>
              <a:gd name="T79" fmla="*/ 2147483647 h 58"/>
              <a:gd name="T80" fmla="*/ 0 w 44"/>
              <a:gd name="T81" fmla="*/ 2147483647 h 58"/>
              <a:gd name="T82" fmla="*/ 2147483647 w 44"/>
              <a:gd name="T83" fmla="*/ 2147483647 h 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8"/>
              <a:gd name="T128" fmla="*/ 44 w 44"/>
              <a:gd name="T129" fmla="*/ 58 h 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8">
                <a:moveTo>
                  <a:pt x="14" y="26"/>
                </a:moveTo>
                <a:lnTo>
                  <a:pt x="7" y="23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9"/>
                </a:lnTo>
                <a:lnTo>
                  <a:pt x="5" y="5"/>
                </a:lnTo>
                <a:lnTo>
                  <a:pt x="10" y="2"/>
                </a:lnTo>
                <a:lnTo>
                  <a:pt x="16" y="0"/>
                </a:lnTo>
                <a:lnTo>
                  <a:pt x="23" y="0"/>
                </a:lnTo>
                <a:lnTo>
                  <a:pt x="28" y="0"/>
                </a:lnTo>
                <a:lnTo>
                  <a:pt x="35" y="2"/>
                </a:lnTo>
                <a:lnTo>
                  <a:pt x="38" y="4"/>
                </a:lnTo>
                <a:lnTo>
                  <a:pt x="42" y="5"/>
                </a:lnTo>
                <a:lnTo>
                  <a:pt x="42" y="7"/>
                </a:lnTo>
                <a:lnTo>
                  <a:pt x="44" y="9"/>
                </a:lnTo>
                <a:lnTo>
                  <a:pt x="44" y="11"/>
                </a:lnTo>
                <a:lnTo>
                  <a:pt x="42" y="12"/>
                </a:lnTo>
                <a:lnTo>
                  <a:pt x="40" y="12"/>
                </a:lnTo>
                <a:lnTo>
                  <a:pt x="38" y="14"/>
                </a:lnTo>
                <a:lnTo>
                  <a:pt x="35" y="12"/>
                </a:lnTo>
                <a:lnTo>
                  <a:pt x="33" y="9"/>
                </a:lnTo>
                <a:lnTo>
                  <a:pt x="30" y="7"/>
                </a:lnTo>
                <a:lnTo>
                  <a:pt x="28" y="5"/>
                </a:lnTo>
                <a:lnTo>
                  <a:pt x="26" y="4"/>
                </a:lnTo>
                <a:lnTo>
                  <a:pt x="23" y="4"/>
                </a:lnTo>
                <a:lnTo>
                  <a:pt x="17" y="4"/>
                </a:lnTo>
                <a:lnTo>
                  <a:pt x="14" y="7"/>
                </a:lnTo>
                <a:lnTo>
                  <a:pt x="12" y="11"/>
                </a:lnTo>
                <a:lnTo>
                  <a:pt x="10" y="14"/>
                </a:lnTo>
                <a:lnTo>
                  <a:pt x="12" y="19"/>
                </a:lnTo>
                <a:lnTo>
                  <a:pt x="14" y="23"/>
                </a:lnTo>
                <a:lnTo>
                  <a:pt x="17" y="25"/>
                </a:lnTo>
                <a:lnTo>
                  <a:pt x="21" y="25"/>
                </a:lnTo>
                <a:lnTo>
                  <a:pt x="23" y="25"/>
                </a:lnTo>
                <a:lnTo>
                  <a:pt x="24" y="25"/>
                </a:lnTo>
                <a:lnTo>
                  <a:pt x="26" y="25"/>
                </a:lnTo>
                <a:lnTo>
                  <a:pt x="30" y="25"/>
                </a:lnTo>
                <a:lnTo>
                  <a:pt x="31" y="25"/>
                </a:lnTo>
                <a:lnTo>
                  <a:pt x="33" y="25"/>
                </a:lnTo>
                <a:lnTo>
                  <a:pt x="33" y="26"/>
                </a:lnTo>
                <a:lnTo>
                  <a:pt x="33" y="28"/>
                </a:lnTo>
                <a:lnTo>
                  <a:pt x="31" y="28"/>
                </a:lnTo>
                <a:lnTo>
                  <a:pt x="30" y="28"/>
                </a:lnTo>
                <a:lnTo>
                  <a:pt x="28" y="28"/>
                </a:lnTo>
                <a:lnTo>
                  <a:pt x="26" y="28"/>
                </a:lnTo>
                <a:lnTo>
                  <a:pt x="24" y="28"/>
                </a:lnTo>
                <a:lnTo>
                  <a:pt x="23" y="28"/>
                </a:lnTo>
                <a:lnTo>
                  <a:pt x="17" y="30"/>
                </a:lnTo>
                <a:lnTo>
                  <a:pt x="14" y="32"/>
                </a:lnTo>
                <a:lnTo>
                  <a:pt x="12" y="35"/>
                </a:lnTo>
                <a:lnTo>
                  <a:pt x="10" y="41"/>
                </a:lnTo>
                <a:lnTo>
                  <a:pt x="12" y="46"/>
                </a:lnTo>
                <a:lnTo>
                  <a:pt x="14" y="49"/>
                </a:lnTo>
                <a:lnTo>
                  <a:pt x="17" y="53"/>
                </a:lnTo>
                <a:lnTo>
                  <a:pt x="23" y="53"/>
                </a:lnTo>
                <a:lnTo>
                  <a:pt x="26" y="53"/>
                </a:lnTo>
                <a:lnTo>
                  <a:pt x="30" y="51"/>
                </a:lnTo>
                <a:lnTo>
                  <a:pt x="31" y="49"/>
                </a:lnTo>
                <a:lnTo>
                  <a:pt x="33" y="44"/>
                </a:lnTo>
                <a:lnTo>
                  <a:pt x="33" y="42"/>
                </a:lnTo>
                <a:lnTo>
                  <a:pt x="35" y="41"/>
                </a:lnTo>
                <a:lnTo>
                  <a:pt x="37" y="39"/>
                </a:lnTo>
                <a:lnTo>
                  <a:pt x="38" y="39"/>
                </a:lnTo>
                <a:lnTo>
                  <a:pt x="40" y="39"/>
                </a:lnTo>
                <a:lnTo>
                  <a:pt x="42" y="41"/>
                </a:lnTo>
                <a:lnTo>
                  <a:pt x="44" y="42"/>
                </a:lnTo>
                <a:lnTo>
                  <a:pt x="44" y="44"/>
                </a:lnTo>
                <a:lnTo>
                  <a:pt x="44" y="49"/>
                </a:lnTo>
                <a:lnTo>
                  <a:pt x="40" y="53"/>
                </a:lnTo>
                <a:lnTo>
                  <a:pt x="35" y="55"/>
                </a:lnTo>
                <a:lnTo>
                  <a:pt x="30" y="56"/>
                </a:lnTo>
                <a:lnTo>
                  <a:pt x="23" y="58"/>
                </a:lnTo>
                <a:lnTo>
                  <a:pt x="16" y="56"/>
                </a:lnTo>
                <a:lnTo>
                  <a:pt x="10" y="55"/>
                </a:lnTo>
                <a:lnTo>
                  <a:pt x="5" y="53"/>
                </a:lnTo>
                <a:lnTo>
                  <a:pt x="2" y="49"/>
                </a:lnTo>
                <a:lnTo>
                  <a:pt x="0" y="46"/>
                </a:lnTo>
                <a:lnTo>
                  <a:pt x="0" y="42"/>
                </a:lnTo>
                <a:lnTo>
                  <a:pt x="0" y="37"/>
                </a:lnTo>
                <a:lnTo>
                  <a:pt x="3" y="33"/>
                </a:lnTo>
                <a:lnTo>
                  <a:pt x="7" y="30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604" name="Freeform 282"/>
          <p:cNvSpPr>
            <a:spLocks/>
          </p:cNvSpPr>
          <p:nvPr/>
        </p:nvSpPr>
        <p:spPr bwMode="auto">
          <a:xfrm>
            <a:off x="7239000" y="4343400"/>
            <a:ext cx="82550" cy="111125"/>
          </a:xfrm>
          <a:custGeom>
            <a:avLst/>
            <a:gdLst>
              <a:gd name="T0" fmla="*/ 2147483647 w 44"/>
              <a:gd name="T1" fmla="*/ 2147483647 h 58"/>
              <a:gd name="T2" fmla="*/ 0 w 44"/>
              <a:gd name="T3" fmla="*/ 2147483647 h 58"/>
              <a:gd name="T4" fmla="*/ 2147483647 w 44"/>
              <a:gd name="T5" fmla="*/ 2147483647 h 58"/>
              <a:gd name="T6" fmla="*/ 2147483647 w 44"/>
              <a:gd name="T7" fmla="*/ 2147483647 h 58"/>
              <a:gd name="T8" fmla="*/ 2147483647 w 44"/>
              <a:gd name="T9" fmla="*/ 0 h 58"/>
              <a:gd name="T10" fmla="*/ 2147483647 w 44"/>
              <a:gd name="T11" fmla="*/ 2147483647 h 58"/>
              <a:gd name="T12" fmla="*/ 2147483647 w 44"/>
              <a:gd name="T13" fmla="*/ 2147483647 h 58"/>
              <a:gd name="T14" fmla="*/ 2147483647 w 44"/>
              <a:gd name="T15" fmla="*/ 2147483647 h 58"/>
              <a:gd name="T16" fmla="*/ 2147483647 w 44"/>
              <a:gd name="T17" fmla="*/ 2147483647 h 58"/>
              <a:gd name="T18" fmla="*/ 2147483647 w 44"/>
              <a:gd name="T19" fmla="*/ 2147483647 h 58"/>
              <a:gd name="T20" fmla="*/ 2147483647 w 44"/>
              <a:gd name="T21" fmla="*/ 2147483647 h 58"/>
              <a:gd name="T22" fmla="*/ 2147483647 w 44"/>
              <a:gd name="T23" fmla="*/ 2147483647 h 58"/>
              <a:gd name="T24" fmla="*/ 2147483647 w 44"/>
              <a:gd name="T25" fmla="*/ 2147483647 h 58"/>
              <a:gd name="T26" fmla="*/ 2147483647 w 44"/>
              <a:gd name="T27" fmla="*/ 2147483647 h 58"/>
              <a:gd name="T28" fmla="*/ 2147483647 w 44"/>
              <a:gd name="T29" fmla="*/ 2147483647 h 58"/>
              <a:gd name="T30" fmla="*/ 2147483647 w 44"/>
              <a:gd name="T31" fmla="*/ 2147483647 h 58"/>
              <a:gd name="T32" fmla="*/ 2147483647 w 44"/>
              <a:gd name="T33" fmla="*/ 2147483647 h 58"/>
              <a:gd name="T34" fmla="*/ 2147483647 w 44"/>
              <a:gd name="T35" fmla="*/ 2147483647 h 58"/>
              <a:gd name="T36" fmla="*/ 2147483647 w 44"/>
              <a:gd name="T37" fmla="*/ 2147483647 h 58"/>
              <a:gd name="T38" fmla="*/ 2147483647 w 44"/>
              <a:gd name="T39" fmla="*/ 2147483647 h 58"/>
              <a:gd name="T40" fmla="*/ 2147483647 w 44"/>
              <a:gd name="T41" fmla="*/ 2147483647 h 58"/>
              <a:gd name="T42" fmla="*/ 2147483647 w 44"/>
              <a:gd name="T43" fmla="*/ 2147483647 h 58"/>
              <a:gd name="T44" fmla="*/ 2147483647 w 44"/>
              <a:gd name="T45" fmla="*/ 2147483647 h 58"/>
              <a:gd name="T46" fmla="*/ 2147483647 w 44"/>
              <a:gd name="T47" fmla="*/ 2147483647 h 58"/>
              <a:gd name="T48" fmla="*/ 2147483647 w 44"/>
              <a:gd name="T49" fmla="*/ 2147483647 h 58"/>
              <a:gd name="T50" fmla="*/ 2147483647 w 44"/>
              <a:gd name="T51" fmla="*/ 2147483647 h 58"/>
              <a:gd name="T52" fmla="*/ 2147483647 w 44"/>
              <a:gd name="T53" fmla="*/ 2147483647 h 58"/>
              <a:gd name="T54" fmla="*/ 2147483647 w 44"/>
              <a:gd name="T55" fmla="*/ 2147483647 h 58"/>
              <a:gd name="T56" fmla="*/ 2147483647 w 44"/>
              <a:gd name="T57" fmla="*/ 2147483647 h 58"/>
              <a:gd name="T58" fmla="*/ 2147483647 w 44"/>
              <a:gd name="T59" fmla="*/ 2147483647 h 58"/>
              <a:gd name="T60" fmla="*/ 2147483647 w 44"/>
              <a:gd name="T61" fmla="*/ 2147483647 h 58"/>
              <a:gd name="T62" fmla="*/ 2147483647 w 44"/>
              <a:gd name="T63" fmla="*/ 2147483647 h 58"/>
              <a:gd name="T64" fmla="*/ 2147483647 w 44"/>
              <a:gd name="T65" fmla="*/ 2147483647 h 58"/>
              <a:gd name="T66" fmla="*/ 2147483647 w 44"/>
              <a:gd name="T67" fmla="*/ 2147483647 h 58"/>
              <a:gd name="T68" fmla="*/ 2147483647 w 44"/>
              <a:gd name="T69" fmla="*/ 2147483647 h 58"/>
              <a:gd name="T70" fmla="*/ 2147483647 w 44"/>
              <a:gd name="T71" fmla="*/ 2147483647 h 58"/>
              <a:gd name="T72" fmla="*/ 2147483647 w 44"/>
              <a:gd name="T73" fmla="*/ 2147483647 h 58"/>
              <a:gd name="T74" fmla="*/ 2147483647 w 44"/>
              <a:gd name="T75" fmla="*/ 2147483647 h 58"/>
              <a:gd name="T76" fmla="*/ 2147483647 w 44"/>
              <a:gd name="T77" fmla="*/ 2147483647 h 58"/>
              <a:gd name="T78" fmla="*/ 0 w 44"/>
              <a:gd name="T79" fmla="*/ 2147483647 h 58"/>
              <a:gd name="T80" fmla="*/ 0 w 44"/>
              <a:gd name="T81" fmla="*/ 2147483647 h 58"/>
              <a:gd name="T82" fmla="*/ 2147483647 w 44"/>
              <a:gd name="T83" fmla="*/ 2147483647 h 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8"/>
              <a:gd name="T128" fmla="*/ 44 w 44"/>
              <a:gd name="T129" fmla="*/ 58 h 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8">
                <a:moveTo>
                  <a:pt x="14" y="26"/>
                </a:moveTo>
                <a:lnTo>
                  <a:pt x="7" y="23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9"/>
                </a:lnTo>
                <a:lnTo>
                  <a:pt x="5" y="5"/>
                </a:lnTo>
                <a:lnTo>
                  <a:pt x="10" y="2"/>
                </a:lnTo>
                <a:lnTo>
                  <a:pt x="16" y="0"/>
                </a:lnTo>
                <a:lnTo>
                  <a:pt x="23" y="0"/>
                </a:lnTo>
                <a:lnTo>
                  <a:pt x="28" y="0"/>
                </a:lnTo>
                <a:lnTo>
                  <a:pt x="35" y="2"/>
                </a:lnTo>
                <a:lnTo>
                  <a:pt x="38" y="4"/>
                </a:lnTo>
                <a:lnTo>
                  <a:pt x="42" y="5"/>
                </a:lnTo>
                <a:lnTo>
                  <a:pt x="42" y="7"/>
                </a:lnTo>
                <a:lnTo>
                  <a:pt x="44" y="9"/>
                </a:lnTo>
                <a:lnTo>
                  <a:pt x="44" y="11"/>
                </a:lnTo>
                <a:lnTo>
                  <a:pt x="42" y="12"/>
                </a:lnTo>
                <a:lnTo>
                  <a:pt x="40" y="12"/>
                </a:lnTo>
                <a:lnTo>
                  <a:pt x="38" y="14"/>
                </a:lnTo>
                <a:lnTo>
                  <a:pt x="35" y="12"/>
                </a:lnTo>
                <a:lnTo>
                  <a:pt x="33" y="9"/>
                </a:lnTo>
                <a:lnTo>
                  <a:pt x="30" y="7"/>
                </a:lnTo>
                <a:lnTo>
                  <a:pt x="28" y="5"/>
                </a:lnTo>
                <a:lnTo>
                  <a:pt x="26" y="4"/>
                </a:lnTo>
                <a:lnTo>
                  <a:pt x="23" y="4"/>
                </a:lnTo>
                <a:lnTo>
                  <a:pt x="17" y="4"/>
                </a:lnTo>
                <a:lnTo>
                  <a:pt x="14" y="7"/>
                </a:lnTo>
                <a:lnTo>
                  <a:pt x="12" y="11"/>
                </a:lnTo>
                <a:lnTo>
                  <a:pt x="10" y="14"/>
                </a:lnTo>
                <a:lnTo>
                  <a:pt x="12" y="19"/>
                </a:lnTo>
                <a:lnTo>
                  <a:pt x="14" y="23"/>
                </a:lnTo>
                <a:lnTo>
                  <a:pt x="17" y="25"/>
                </a:lnTo>
                <a:lnTo>
                  <a:pt x="21" y="25"/>
                </a:lnTo>
                <a:lnTo>
                  <a:pt x="23" y="25"/>
                </a:lnTo>
                <a:lnTo>
                  <a:pt x="24" y="25"/>
                </a:lnTo>
                <a:lnTo>
                  <a:pt x="26" y="25"/>
                </a:lnTo>
                <a:lnTo>
                  <a:pt x="30" y="25"/>
                </a:lnTo>
                <a:lnTo>
                  <a:pt x="31" y="25"/>
                </a:lnTo>
                <a:lnTo>
                  <a:pt x="33" y="25"/>
                </a:lnTo>
                <a:lnTo>
                  <a:pt x="33" y="26"/>
                </a:lnTo>
                <a:lnTo>
                  <a:pt x="33" y="28"/>
                </a:lnTo>
                <a:lnTo>
                  <a:pt x="31" y="28"/>
                </a:lnTo>
                <a:lnTo>
                  <a:pt x="30" y="28"/>
                </a:lnTo>
                <a:lnTo>
                  <a:pt x="28" y="28"/>
                </a:lnTo>
                <a:lnTo>
                  <a:pt x="26" y="28"/>
                </a:lnTo>
                <a:lnTo>
                  <a:pt x="24" y="28"/>
                </a:lnTo>
                <a:lnTo>
                  <a:pt x="23" y="28"/>
                </a:lnTo>
                <a:lnTo>
                  <a:pt x="17" y="30"/>
                </a:lnTo>
                <a:lnTo>
                  <a:pt x="14" y="32"/>
                </a:lnTo>
                <a:lnTo>
                  <a:pt x="12" y="35"/>
                </a:lnTo>
                <a:lnTo>
                  <a:pt x="10" y="41"/>
                </a:lnTo>
                <a:lnTo>
                  <a:pt x="12" y="46"/>
                </a:lnTo>
                <a:lnTo>
                  <a:pt x="14" y="49"/>
                </a:lnTo>
                <a:lnTo>
                  <a:pt x="17" y="53"/>
                </a:lnTo>
                <a:lnTo>
                  <a:pt x="23" y="53"/>
                </a:lnTo>
                <a:lnTo>
                  <a:pt x="26" y="53"/>
                </a:lnTo>
                <a:lnTo>
                  <a:pt x="30" y="51"/>
                </a:lnTo>
                <a:lnTo>
                  <a:pt x="31" y="49"/>
                </a:lnTo>
                <a:lnTo>
                  <a:pt x="33" y="44"/>
                </a:lnTo>
                <a:lnTo>
                  <a:pt x="33" y="42"/>
                </a:lnTo>
                <a:lnTo>
                  <a:pt x="35" y="41"/>
                </a:lnTo>
                <a:lnTo>
                  <a:pt x="37" y="39"/>
                </a:lnTo>
                <a:lnTo>
                  <a:pt x="38" y="39"/>
                </a:lnTo>
                <a:lnTo>
                  <a:pt x="40" y="39"/>
                </a:lnTo>
                <a:lnTo>
                  <a:pt x="42" y="41"/>
                </a:lnTo>
                <a:lnTo>
                  <a:pt x="44" y="42"/>
                </a:lnTo>
                <a:lnTo>
                  <a:pt x="44" y="44"/>
                </a:lnTo>
                <a:lnTo>
                  <a:pt x="44" y="49"/>
                </a:lnTo>
                <a:lnTo>
                  <a:pt x="40" y="53"/>
                </a:lnTo>
                <a:lnTo>
                  <a:pt x="35" y="55"/>
                </a:lnTo>
                <a:lnTo>
                  <a:pt x="30" y="56"/>
                </a:lnTo>
                <a:lnTo>
                  <a:pt x="23" y="58"/>
                </a:lnTo>
                <a:lnTo>
                  <a:pt x="16" y="56"/>
                </a:lnTo>
                <a:lnTo>
                  <a:pt x="10" y="55"/>
                </a:lnTo>
                <a:lnTo>
                  <a:pt x="5" y="53"/>
                </a:lnTo>
                <a:lnTo>
                  <a:pt x="2" y="49"/>
                </a:lnTo>
                <a:lnTo>
                  <a:pt x="0" y="46"/>
                </a:lnTo>
                <a:lnTo>
                  <a:pt x="0" y="42"/>
                </a:lnTo>
                <a:lnTo>
                  <a:pt x="0" y="37"/>
                </a:lnTo>
                <a:lnTo>
                  <a:pt x="3" y="33"/>
                </a:lnTo>
                <a:lnTo>
                  <a:pt x="7" y="30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605" name="Rectangle 283"/>
          <p:cNvSpPr>
            <a:spLocks noChangeArrowheads="1"/>
          </p:cNvSpPr>
          <p:nvPr/>
        </p:nvSpPr>
        <p:spPr bwMode="auto">
          <a:xfrm>
            <a:off x="7607300" y="5099050"/>
            <a:ext cx="1536700" cy="609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X -&gt; X:X</a:t>
            </a:r>
          </a:p>
        </p:txBody>
      </p:sp>
      <p:sp>
        <p:nvSpPr>
          <p:cNvPr id="14606" name="Rectangle 284"/>
          <p:cNvSpPr>
            <a:spLocks noChangeArrowheads="1"/>
          </p:cNvSpPr>
          <p:nvPr/>
        </p:nvSpPr>
        <p:spPr bwMode="auto">
          <a:xfrm>
            <a:off x="6640513" y="5705475"/>
            <a:ext cx="2503487" cy="4556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lexical:surface</a:t>
            </a:r>
          </a:p>
        </p:txBody>
      </p:sp>
      <p:sp>
        <p:nvSpPr>
          <p:cNvPr id="14607" name="Rectangle 285"/>
          <p:cNvSpPr>
            <a:spLocks noChangeArrowheads="1"/>
          </p:cNvSpPr>
          <p:nvPr/>
        </p:nvSpPr>
        <p:spPr bwMode="auto">
          <a:xfrm>
            <a:off x="7456488" y="4719638"/>
            <a:ext cx="1536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>
                <a:solidFill>
                  <a:schemeClr val="accent2"/>
                </a:solidFill>
                <a:latin typeface="Comic Sans MS" pitchFamily="66" charset="0"/>
              </a:rPr>
              <a:t>Notes: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F0CFC82-4ABA-40BF-89ED-8D4E11FB6AF4}" type="datetime1">
              <a:rPr lang="en-US" smtClean="0"/>
              <a:t>1/9/2019</a:t>
            </a:fld>
            <a:endParaRPr lang="en-US"/>
          </a:p>
        </p:txBody>
      </p:sp>
      <p:sp>
        <p:nvSpPr>
          <p:cNvPr id="1536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1536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1E6420-9435-44DB-931C-EF5BE248D52B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28800" y="2743200"/>
            <a:ext cx="5715000" cy="838200"/>
            <a:chOff x="1152" y="3072"/>
            <a:chExt cx="3360" cy="528"/>
          </a:xfrm>
        </p:grpSpPr>
        <p:sp>
          <p:nvSpPr>
            <p:cNvPr id="15407" name="Rectangle 4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8" name="Line 5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9" name="Line 6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0" name="Line 7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1" name="Line 8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2" name="Line 9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3" name="Line 10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4" name="Line 11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752600" y="1447800"/>
            <a:ext cx="5791200" cy="838200"/>
            <a:chOff x="1152" y="3072"/>
            <a:chExt cx="3360" cy="528"/>
          </a:xfrm>
        </p:grpSpPr>
        <p:sp>
          <p:nvSpPr>
            <p:cNvPr id="15399" name="Rectangle 13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0" name="Line 14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1" name="Line 15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2" name="Line 16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3" name="Line 17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4" name="Line 18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5" name="Line 19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6" name="Line 20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905000" y="5181600"/>
            <a:ext cx="5334000" cy="838200"/>
            <a:chOff x="1152" y="3072"/>
            <a:chExt cx="3360" cy="528"/>
          </a:xfrm>
        </p:grpSpPr>
        <p:sp>
          <p:nvSpPr>
            <p:cNvPr id="15391" name="Rectangle 22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2" name="Line 23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3" name="Line 24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4" name="Line 25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5" name="Line 26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6" name="Line 27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7" name="Line 28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8" name="Line 29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5369" name="Rectangle 30"/>
          <p:cNvSpPr>
            <a:spLocks noChangeArrowheads="1"/>
          </p:cNvSpPr>
          <p:nvPr/>
        </p:nvSpPr>
        <p:spPr bwMode="auto">
          <a:xfrm>
            <a:off x="1828800" y="3886200"/>
            <a:ext cx="57150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31"/>
          <p:cNvSpPr>
            <a:spLocks noChangeShapeType="1"/>
          </p:cNvSpPr>
          <p:nvPr/>
        </p:nvSpPr>
        <p:spPr bwMode="auto">
          <a:xfrm>
            <a:off x="2644775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71" name="Line 32"/>
          <p:cNvSpPr>
            <a:spLocks noChangeShapeType="1"/>
          </p:cNvSpPr>
          <p:nvPr/>
        </p:nvSpPr>
        <p:spPr bwMode="auto">
          <a:xfrm>
            <a:off x="3462338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72" name="Line 33"/>
          <p:cNvSpPr>
            <a:spLocks noChangeShapeType="1"/>
          </p:cNvSpPr>
          <p:nvPr/>
        </p:nvSpPr>
        <p:spPr bwMode="auto">
          <a:xfrm>
            <a:off x="4278313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73" name="Line 34"/>
          <p:cNvSpPr>
            <a:spLocks noChangeShapeType="1"/>
          </p:cNvSpPr>
          <p:nvPr/>
        </p:nvSpPr>
        <p:spPr bwMode="auto">
          <a:xfrm>
            <a:off x="5029200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74" name="Line 35"/>
          <p:cNvSpPr>
            <a:spLocks noChangeShapeType="1"/>
          </p:cNvSpPr>
          <p:nvPr/>
        </p:nvSpPr>
        <p:spPr bwMode="auto">
          <a:xfrm>
            <a:off x="5910263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75" name="Line 36"/>
          <p:cNvSpPr>
            <a:spLocks noChangeShapeType="1"/>
          </p:cNvSpPr>
          <p:nvPr/>
        </p:nvSpPr>
        <p:spPr bwMode="auto">
          <a:xfrm>
            <a:off x="6727825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76" name="Line 37"/>
          <p:cNvSpPr>
            <a:spLocks noChangeShapeType="1"/>
          </p:cNvSpPr>
          <p:nvPr/>
        </p:nvSpPr>
        <p:spPr bwMode="auto">
          <a:xfrm>
            <a:off x="7543800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77" name="Text Box 38"/>
          <p:cNvSpPr txBox="1">
            <a:spLocks noChangeArrowheads="1"/>
          </p:cNvSpPr>
          <p:nvPr/>
        </p:nvSpPr>
        <p:spPr bwMode="auto">
          <a:xfrm>
            <a:off x="1981200" y="2895600"/>
            <a:ext cx="460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m</a:t>
            </a:r>
          </a:p>
        </p:txBody>
      </p:sp>
      <p:sp>
        <p:nvSpPr>
          <p:cNvPr id="15378" name="Text Box 39"/>
          <p:cNvSpPr txBox="1">
            <a:spLocks noChangeArrowheads="1"/>
          </p:cNvSpPr>
          <p:nvPr/>
        </p:nvSpPr>
        <p:spPr bwMode="auto">
          <a:xfrm>
            <a:off x="2819400" y="2895600"/>
            <a:ext cx="284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i</a:t>
            </a:r>
          </a:p>
        </p:txBody>
      </p:sp>
      <p:sp>
        <p:nvSpPr>
          <p:cNvPr id="15379" name="Text Box 40"/>
          <p:cNvSpPr txBox="1">
            <a:spLocks noChangeArrowheads="1"/>
          </p:cNvSpPr>
          <p:nvPr/>
        </p:nvSpPr>
        <p:spPr bwMode="auto">
          <a:xfrm>
            <a:off x="3505200" y="2895600"/>
            <a:ext cx="366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c</a:t>
            </a:r>
          </a:p>
        </p:txBody>
      </p:sp>
      <p:sp>
        <p:nvSpPr>
          <p:cNvPr id="15380" name="Text Box 42"/>
          <p:cNvSpPr txBox="1">
            <a:spLocks noChangeArrowheads="1"/>
          </p:cNvSpPr>
          <p:nvPr/>
        </p:nvSpPr>
        <p:spPr bwMode="auto">
          <a:xfrm>
            <a:off x="4267200" y="4038600"/>
            <a:ext cx="690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+N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15381" name="Text Box 43"/>
          <p:cNvSpPr txBox="1">
            <a:spLocks noChangeArrowheads="1"/>
          </p:cNvSpPr>
          <p:nvPr/>
        </p:nvSpPr>
        <p:spPr bwMode="auto">
          <a:xfrm>
            <a:off x="5029200" y="4038600"/>
            <a:ext cx="785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+PL</a:t>
            </a:r>
          </a:p>
        </p:txBody>
      </p:sp>
      <p:sp>
        <p:nvSpPr>
          <p:cNvPr id="15382" name="Text Box 45"/>
          <p:cNvSpPr txBox="1">
            <a:spLocks noChangeArrowheads="1"/>
          </p:cNvSpPr>
          <p:nvPr/>
        </p:nvSpPr>
        <p:spPr bwMode="auto">
          <a:xfrm>
            <a:off x="2057400" y="4038600"/>
            <a:ext cx="366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c</a:t>
            </a:r>
          </a:p>
        </p:txBody>
      </p:sp>
      <p:sp>
        <p:nvSpPr>
          <p:cNvPr id="15383" name="Text Box 46"/>
          <p:cNvSpPr txBox="1">
            <a:spLocks noChangeArrowheads="1"/>
          </p:cNvSpPr>
          <p:nvPr/>
        </p:nvSpPr>
        <p:spPr bwMode="auto">
          <a:xfrm>
            <a:off x="2895600" y="40386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a</a:t>
            </a:r>
          </a:p>
        </p:txBody>
      </p:sp>
      <p:sp>
        <p:nvSpPr>
          <p:cNvPr id="15384" name="Text Box 47"/>
          <p:cNvSpPr txBox="1">
            <a:spLocks noChangeArrowheads="1"/>
          </p:cNvSpPr>
          <p:nvPr/>
        </p:nvSpPr>
        <p:spPr bwMode="auto">
          <a:xfrm>
            <a:off x="3581400" y="4038600"/>
            <a:ext cx="352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t</a:t>
            </a:r>
          </a:p>
        </p:txBody>
      </p:sp>
      <p:sp>
        <p:nvSpPr>
          <p:cNvPr id="15385" name="Text Box 48"/>
          <p:cNvSpPr txBox="1">
            <a:spLocks noChangeArrowheads="1"/>
          </p:cNvSpPr>
          <p:nvPr/>
        </p:nvSpPr>
        <p:spPr bwMode="auto">
          <a:xfrm>
            <a:off x="228600" y="39624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15386" name="Text Box 49"/>
          <p:cNvSpPr txBox="1">
            <a:spLocks noChangeArrowheads="1"/>
          </p:cNvSpPr>
          <p:nvPr/>
        </p:nvSpPr>
        <p:spPr bwMode="auto">
          <a:xfrm>
            <a:off x="228600" y="16764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15387" name="Text Box 50"/>
          <p:cNvSpPr txBox="1">
            <a:spLocks noChangeArrowheads="1"/>
          </p:cNvSpPr>
          <p:nvPr/>
        </p:nvSpPr>
        <p:spPr bwMode="auto">
          <a:xfrm>
            <a:off x="0" y="53340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15388" name="Text Box 51"/>
          <p:cNvSpPr txBox="1">
            <a:spLocks noChangeArrowheads="1"/>
          </p:cNvSpPr>
          <p:nvPr/>
        </p:nvSpPr>
        <p:spPr bwMode="auto">
          <a:xfrm>
            <a:off x="152400" y="28956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15389" name="Line 52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90" name="Text Box 53"/>
          <p:cNvSpPr txBox="1">
            <a:spLocks noChangeArrowheads="1"/>
          </p:cNvSpPr>
          <p:nvPr/>
        </p:nvSpPr>
        <p:spPr bwMode="auto">
          <a:xfrm>
            <a:off x="4495800" y="28956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752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4700" y="1717675"/>
              <a:ext cx="295275" cy="274638"/>
            </p14:xfrm>
          </p:contentPart>
        </mc:Choice>
        <mc:Fallback xmlns="">
          <p:pic>
            <p:nvPicPr>
              <p:cNvPr id="10752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40739" y="1713716"/>
                <a:ext cx="302117" cy="282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752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36863" y="1789113"/>
              <a:ext cx="153987" cy="179387"/>
            </p14:xfrm>
          </p:contentPart>
        </mc:Choice>
        <mc:Fallback xmlns="">
          <p:pic>
            <p:nvPicPr>
              <p:cNvPr id="10752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24630" y="1775425"/>
                <a:ext cx="180611" cy="206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752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21088" y="1782763"/>
              <a:ext cx="177800" cy="193675"/>
            </p14:xfrm>
          </p:contentPart>
        </mc:Choice>
        <mc:Fallback xmlns="">
          <p:pic>
            <p:nvPicPr>
              <p:cNvPr id="10752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17849" y="1769443"/>
                <a:ext cx="194356" cy="2185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752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8500" y="1765300"/>
              <a:ext cx="177800" cy="225425"/>
            </p14:xfrm>
          </p:contentPart>
        </mc:Choice>
        <mc:Fallback xmlns="">
          <p:pic>
            <p:nvPicPr>
              <p:cNvPr id="10752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97681" y="1760979"/>
                <a:ext cx="199078" cy="241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752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8750" y="1797050"/>
              <a:ext cx="328613" cy="266700"/>
            </p14:xfrm>
          </p:contentPart>
        </mc:Choice>
        <mc:Fallback xmlns="">
          <p:pic>
            <p:nvPicPr>
              <p:cNvPr id="10752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26872" y="1785533"/>
                <a:ext cx="344810" cy="289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752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3450" y="1651000"/>
              <a:ext cx="438150" cy="384175"/>
            </p14:xfrm>
          </p:contentPart>
        </mc:Choice>
        <mc:Fallback xmlns="">
          <p:pic>
            <p:nvPicPr>
              <p:cNvPr id="10752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04449" y="1645599"/>
                <a:ext cx="459031" cy="398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752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97688" y="1714500"/>
              <a:ext cx="549275" cy="330200"/>
            </p14:xfrm>
          </p:contentPart>
        </mc:Choice>
        <mc:Fallback xmlns="">
          <p:pic>
            <p:nvPicPr>
              <p:cNvPr id="10752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93369" y="1703697"/>
                <a:ext cx="560073" cy="351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752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89163" y="5476875"/>
              <a:ext cx="306387" cy="201613"/>
            </p14:xfrm>
          </p:contentPart>
        </mc:Choice>
        <mc:Fallback xmlns="">
          <p:pic>
            <p:nvPicPr>
              <p:cNvPr id="10752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77282" y="5466074"/>
                <a:ext cx="323308" cy="224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752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62275" y="5503863"/>
              <a:ext cx="257175" cy="182562"/>
            </p14:xfrm>
          </p:contentPart>
        </mc:Choice>
        <mc:Fallback xmlns="">
          <p:pic>
            <p:nvPicPr>
              <p:cNvPr id="10752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54351" y="5494141"/>
                <a:ext cx="269421" cy="203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753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1263" y="5354638"/>
              <a:ext cx="354012" cy="363537"/>
            </p14:xfrm>
          </p:contentPart>
        </mc:Choice>
        <mc:Fallback xmlns="">
          <p:pic>
            <p:nvPicPr>
              <p:cNvPr id="10753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43340" y="5344920"/>
                <a:ext cx="366257" cy="385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753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2150" y="5478463"/>
              <a:ext cx="176213" cy="269875"/>
            </p14:xfrm>
          </p:contentPart>
        </mc:Choice>
        <mc:Fallback xmlns="">
          <p:pic>
            <p:nvPicPr>
              <p:cNvPr id="10753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96024" y="5471257"/>
                <a:ext cx="189546" cy="28572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252BC3F-43AA-4BF9-ACFF-4EEE7C44189C}" type="datetime1">
              <a:rPr lang="en-US" smtClean="0"/>
              <a:t>1/9/2019</a:t>
            </a:fld>
            <a:endParaRPr lang="en-US"/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930C8C-C9A3-42A8-A53B-B37A3B19FF69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212138" cy="1757363"/>
          </a:xfrm>
        </p:spPr>
        <p:txBody>
          <a:bodyPr/>
          <a:lstStyle/>
          <a:p>
            <a:pPr eaLnBrk="1" hangingPunct="1"/>
            <a:r>
              <a:rPr lang="en-US" smtClean="0"/>
              <a:t>Computational Morphology: Problems/Challenges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8363"/>
            <a:ext cx="8686800" cy="3657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3200" smtClean="0">
                <a:solidFill>
                  <a:schemeClr val="accent2"/>
                </a:solidFill>
              </a:rPr>
              <a:t>Ambiguity: </a:t>
            </a:r>
            <a:r>
              <a:rPr lang="en-US" sz="3200" smtClean="0"/>
              <a:t>one word can correspond to multiple structures </a:t>
            </a:r>
            <a:r>
              <a:rPr lang="en-US" smtClean="0"/>
              <a:t>(more critical in morphologically richer languages)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sz="3200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3200" smtClean="0">
                <a:solidFill>
                  <a:schemeClr val="accent2"/>
                </a:solidFill>
              </a:rPr>
              <a:t>Spelling changes:</a:t>
            </a:r>
            <a:r>
              <a:rPr lang="en-US" sz="3200" smtClean="0"/>
              <a:t> may occur when two morphemes are combined</a:t>
            </a:r>
            <a:endParaRPr lang="en-US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e.g. butterfly + -s -&gt; butterfl</a:t>
            </a:r>
            <a:r>
              <a:rPr lang="en-US" smtClean="0">
                <a:solidFill>
                  <a:schemeClr val="accent2"/>
                </a:solidFill>
              </a:rPr>
              <a:t>ies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336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96963" y="2544763"/>
              <a:ext cx="3198812" cy="2232025"/>
            </p14:xfrm>
          </p:contentPart>
        </mc:Choice>
        <mc:Fallback xmlns="">
          <p:pic>
            <p:nvPicPr>
              <p:cNvPr id="14336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6883" y="2535043"/>
                <a:ext cx="3224371" cy="225686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A240A5E-FF46-49C6-9551-859120E02952}" type="datetime1">
              <a:rPr lang="en-US" smtClean="0"/>
              <a:t>1/9/2019</a:t>
            </a:fld>
            <a:endParaRPr lang="en-US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E86332-76F6-45F9-965F-8152EF802F64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393700"/>
            <a:ext cx="8458200" cy="1143000"/>
          </a:xfrm>
        </p:spPr>
        <p:txBody>
          <a:bodyPr/>
          <a:lstStyle/>
          <a:p>
            <a:pPr eaLnBrk="1" hangingPunct="1"/>
            <a:r>
              <a:rPr lang="en-US" smtClean="0"/>
              <a:t>Deal with Morphological Ambiguity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72463" cy="1973263"/>
          </a:xfrm>
        </p:spPr>
        <p:txBody>
          <a:bodyPr/>
          <a:lstStyle/>
          <a:p>
            <a:pPr eaLnBrk="1" hangingPunct="1"/>
            <a:r>
              <a:rPr lang="en-US" sz="3600" smtClean="0"/>
              <a:t>Find all the possible outputs (all paths) and return them all (without choosing)</a:t>
            </a:r>
          </a:p>
          <a:p>
            <a:pPr lvl="1" eaLnBrk="1" hangingPunct="1">
              <a:buFontTx/>
              <a:buNone/>
            </a:pPr>
            <a:endParaRPr lang="en-US" sz="3600" smtClean="0"/>
          </a:p>
        </p:txBody>
      </p:sp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5124722" y="2962165"/>
            <a:ext cx="383354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accent2"/>
                </a:solidFill>
                <a:latin typeface="Comic Sans MS" pitchFamily="66" charset="0"/>
              </a:rPr>
              <a:t>Then </a:t>
            </a:r>
            <a:r>
              <a:rPr lang="en-US" sz="2800" i="1" dirty="0" smtClean="0">
                <a:solidFill>
                  <a:schemeClr val="accent2"/>
                </a:solidFill>
                <a:latin typeface="Comic Sans MS" pitchFamily="66" charset="0"/>
              </a:rPr>
              <a:t>Other processes </a:t>
            </a:r>
            <a:r>
              <a:rPr lang="en-US" sz="2800" i="1" dirty="0">
                <a:solidFill>
                  <a:schemeClr val="accent2"/>
                </a:solidFill>
                <a:latin typeface="Comic Sans MS" pitchFamily="66" charset="0"/>
              </a:rPr>
              <a:t>can look at the neighboring </a:t>
            </a:r>
            <a:r>
              <a:rPr lang="en-US" sz="2800" i="1" dirty="0" smtClean="0">
                <a:solidFill>
                  <a:schemeClr val="accent2"/>
                </a:solidFill>
                <a:latin typeface="Comic Sans MS" pitchFamily="66" charset="0"/>
              </a:rPr>
              <a:t>words to </a:t>
            </a:r>
            <a:r>
              <a:rPr lang="en-US" sz="2800" i="1" dirty="0">
                <a:solidFill>
                  <a:schemeClr val="accent2"/>
                </a:solidFill>
                <a:latin typeface="Comic Sans MS" pitchFamily="66" charset="0"/>
              </a:rPr>
              <a:t>choose</a:t>
            </a:r>
            <a:r>
              <a:rPr lang="en-US" sz="2800" i="1" dirty="0" smtClean="0">
                <a:solidFill>
                  <a:schemeClr val="accent2"/>
                </a:solidFill>
                <a:latin typeface="Comic Sans MS" pitchFamily="66" charset="0"/>
              </a:rPr>
              <a:t>….</a:t>
            </a:r>
            <a:endParaRPr lang="en-US" sz="2800" i="1" dirty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en-US" sz="2800" i="1" dirty="0" smtClean="0">
                <a:solidFill>
                  <a:schemeClr val="accent2"/>
                </a:solidFill>
                <a:latin typeface="Comic Sans MS" pitchFamily="66" charset="0"/>
              </a:rPr>
              <a:t>E.g., Part-of-speech tagging</a:t>
            </a:r>
            <a:endParaRPr lang="en-US" sz="28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133725"/>
            <a:ext cx="457200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C135200-37E5-456F-A757-28B0D8ADE3B9}" type="datetime1">
              <a:rPr lang="en-US" smtClean="0"/>
              <a:t>1/9/2019</a:t>
            </a:fld>
            <a:endParaRPr lang="en-US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ECAD7E-95A5-4065-9701-B6AE28D3306E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(2) Spelling Changes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0125"/>
            <a:ext cx="9220200" cy="137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 smtClean="0"/>
              <a:t>When morphemes are combined inflectionally the spelling at the boundaries may change</a:t>
            </a:r>
            <a:r>
              <a:rPr lang="en-US" sz="2400" smtClean="0"/>
              <a:t> </a:t>
            </a:r>
            <a:endParaRPr lang="en-US" sz="2400" smtClean="0">
              <a:solidFill>
                <a:schemeClr val="accent2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endParaRPr lang="en-US" sz="2000" smtClean="0">
              <a:latin typeface="Courier New" pitchFamily="49" charset="0"/>
            </a:endParaRPr>
          </a:p>
        </p:txBody>
      </p:sp>
      <p:sp>
        <p:nvSpPr>
          <p:cNvPr id="18439" name="Text Box 4"/>
          <p:cNvSpPr txBox="1">
            <a:spLocks noChangeArrowheads="1"/>
          </p:cNvSpPr>
          <p:nvPr/>
        </p:nvSpPr>
        <p:spPr bwMode="auto">
          <a:xfrm>
            <a:off x="322263" y="2138363"/>
            <a:ext cx="83820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Examples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E-insertion</a:t>
            </a:r>
            <a:r>
              <a:rPr lang="en-US" sz="2800">
                <a:latin typeface="Comic Sans MS" pitchFamily="66" charset="0"/>
              </a:rPr>
              <a:t>: when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–s</a:t>
            </a:r>
            <a:r>
              <a:rPr lang="en-US" sz="2800">
                <a:latin typeface="Comic Sans MS" pitchFamily="66" charset="0"/>
              </a:rPr>
              <a:t> is added to a word,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-e</a:t>
            </a:r>
            <a:r>
              <a:rPr lang="en-US" sz="2800">
                <a:latin typeface="Comic Sans MS" pitchFamily="66" charset="0"/>
              </a:rPr>
              <a:t> is inserted if word ends in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–s</a:t>
            </a:r>
            <a:r>
              <a:rPr lang="en-US" sz="2800">
                <a:latin typeface="Comic Sans MS" pitchFamily="66" charset="0"/>
              </a:rPr>
              <a:t>,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-z</a:t>
            </a:r>
            <a:r>
              <a:rPr lang="en-US" sz="2800">
                <a:latin typeface="Comic Sans MS" pitchFamily="66" charset="0"/>
              </a:rPr>
              <a:t>,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-sh</a:t>
            </a:r>
            <a:r>
              <a:rPr lang="en-US" sz="2800">
                <a:latin typeface="Comic Sans MS" pitchFamily="66" charset="0"/>
              </a:rPr>
              <a:t>,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-ch</a:t>
            </a:r>
            <a:r>
              <a:rPr lang="en-US" sz="2800">
                <a:latin typeface="Comic Sans MS" pitchFamily="66" charset="0"/>
              </a:rPr>
              <a:t>,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-x</a:t>
            </a:r>
            <a:r>
              <a:rPr lang="en-US" sz="2800">
                <a:latin typeface="Comic Sans MS" pitchFamily="66" charset="0"/>
              </a:rPr>
              <a:t>   (e.g., </a:t>
            </a:r>
            <a:r>
              <a:rPr lang="en-US" sz="2800" i="1">
                <a:latin typeface="Comic Sans MS" pitchFamily="66" charset="0"/>
              </a:rPr>
              <a:t>kiss, miss, waltz, bush, watch, rich, box</a:t>
            </a:r>
            <a:r>
              <a:rPr lang="en-US" sz="2800">
                <a:latin typeface="Comic Sans MS" pitchFamily="66" charset="0"/>
              </a:rPr>
              <a:t>)</a:t>
            </a:r>
          </a:p>
          <a:p>
            <a:pPr>
              <a:spcBef>
                <a:spcPct val="30000"/>
              </a:spcBef>
              <a:buFontTx/>
              <a:buChar char="•"/>
            </a:pPr>
            <a:endParaRPr lang="en-US" sz="2800">
              <a:latin typeface="Comic Sans MS" pitchFamily="66" charset="0"/>
            </a:endParaRP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Y-replacement:</a:t>
            </a:r>
            <a:r>
              <a:rPr lang="en-US" sz="2800">
                <a:latin typeface="Comic Sans MS" pitchFamily="66" charset="0"/>
              </a:rPr>
              <a:t> when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–s</a:t>
            </a:r>
            <a:r>
              <a:rPr lang="en-US" sz="2800">
                <a:latin typeface="Comic Sans MS" pitchFamily="66" charset="0"/>
              </a:rPr>
              <a:t> or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-ed</a:t>
            </a:r>
            <a:r>
              <a:rPr lang="en-US" sz="2800">
                <a:latin typeface="Comic Sans MS" pitchFamily="66" charset="0"/>
              </a:rPr>
              <a:t> are added to a word ending with a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–y</a:t>
            </a:r>
            <a:r>
              <a:rPr lang="en-US" sz="2800">
                <a:latin typeface="Comic Sans MS" pitchFamily="66" charset="0"/>
              </a:rPr>
              <a:t>,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-y</a:t>
            </a:r>
            <a:r>
              <a:rPr lang="en-US" sz="2800">
                <a:latin typeface="Comic Sans MS" pitchFamily="66" charset="0"/>
              </a:rPr>
              <a:t> changes to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–ie</a:t>
            </a:r>
            <a:r>
              <a:rPr lang="en-US" sz="2800">
                <a:latin typeface="Comic Sans MS" pitchFamily="66" charset="0"/>
              </a:rPr>
              <a:t> or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–i</a:t>
            </a:r>
            <a:r>
              <a:rPr lang="en-US" sz="2800">
                <a:latin typeface="Comic Sans MS" pitchFamily="66" charset="0"/>
              </a:rPr>
              <a:t> respectively (e.g., </a:t>
            </a:r>
            <a:r>
              <a:rPr lang="en-US" sz="2800" i="1">
                <a:latin typeface="Comic Sans MS" pitchFamily="66" charset="0"/>
              </a:rPr>
              <a:t>butterfly, try</a:t>
            </a:r>
            <a:r>
              <a:rPr lang="en-US" sz="2800">
                <a:latin typeface="Comic Sans MS" pitchFamily="66" charset="0"/>
              </a:rPr>
              <a:t>)</a:t>
            </a:r>
          </a:p>
          <a:p>
            <a:endParaRPr 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4DD1477-D40D-4C9B-81F5-5D039203F042}" type="datetime1">
              <a:rPr lang="en-US" smtClean="0"/>
              <a:t>1/9/2019</a:t>
            </a:fld>
            <a:endParaRPr lang="en-US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425828-16D6-4015-A24F-647553874235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Solution: Multi-Tape Machines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36576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Add intermediate tape </a:t>
            </a:r>
          </a:p>
          <a:p>
            <a:pPr eaLnBrk="1" hangingPunct="1"/>
            <a:r>
              <a:rPr lang="en-US" sz="3200" dirty="0" smtClean="0"/>
              <a:t>Use the output of one tape machine as the input to the next</a:t>
            </a:r>
          </a:p>
          <a:p>
            <a:pPr eaLnBrk="1" hangingPunct="1"/>
            <a:r>
              <a:rPr lang="en-US" sz="3200" dirty="0" smtClean="0"/>
              <a:t>Add intermediate symbols</a:t>
            </a:r>
          </a:p>
          <a:p>
            <a:pPr lvl="1" eaLnBrk="1" hangingPunct="1"/>
            <a:r>
              <a:rPr lang="en-US" sz="2800" dirty="0" smtClean="0">
                <a:solidFill>
                  <a:schemeClr val="accent2"/>
                </a:solidFill>
              </a:rPr>
              <a:t>^</a:t>
            </a:r>
            <a:r>
              <a:rPr lang="en-US" sz="2800" dirty="0" smtClean="0"/>
              <a:t> morpheme boundary</a:t>
            </a:r>
          </a:p>
          <a:p>
            <a:pPr lvl="1" eaLnBrk="1" hangingPunct="1"/>
            <a:r>
              <a:rPr lang="en-US" sz="2800" dirty="0" smtClean="0">
                <a:solidFill>
                  <a:schemeClr val="accent2"/>
                </a:solidFill>
              </a:rPr>
              <a:t>#</a:t>
            </a:r>
            <a:r>
              <a:rPr lang="en-US" sz="2800" dirty="0" smtClean="0"/>
              <a:t> word boundary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C6AE563-12A2-4B1B-8221-13A373F4C777}" type="datetime1">
              <a:rPr lang="en-US" smtClean="0"/>
              <a:t>1/9/2019</a:t>
            </a:fld>
            <a:endParaRPr lang="en-US"/>
          </a:p>
        </p:txBody>
      </p:sp>
      <p:sp>
        <p:nvSpPr>
          <p:cNvPr id="2048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2048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48A153-753F-48A9-8A6F-2365222BD4A8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Multi-Level Tape Machines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4495800"/>
            <a:ext cx="7696200" cy="1905000"/>
          </a:xfrm>
        </p:spPr>
        <p:txBody>
          <a:bodyPr/>
          <a:lstStyle/>
          <a:p>
            <a:pPr eaLnBrk="1" hangingPunct="1"/>
            <a:r>
              <a:rPr lang="en-US" smtClean="0"/>
              <a:t>FST-1 translates between the lexical and the intermediate level </a:t>
            </a:r>
          </a:p>
          <a:p>
            <a:pPr eaLnBrk="1" hangingPunct="1"/>
            <a:r>
              <a:rPr lang="en-US" smtClean="0"/>
              <a:t>FTS-2 handles the spelling changes (due to one rule) to the surface tape </a:t>
            </a:r>
          </a:p>
        </p:txBody>
      </p:sp>
      <p:grpSp>
        <p:nvGrpSpPr>
          <p:cNvPr id="2" name="Group 85"/>
          <p:cNvGrpSpPr>
            <a:grpSpLocks/>
          </p:cNvGrpSpPr>
          <p:nvPr/>
        </p:nvGrpSpPr>
        <p:grpSpPr bwMode="auto">
          <a:xfrm>
            <a:off x="1600200" y="3886200"/>
            <a:ext cx="6115050" cy="441325"/>
            <a:chOff x="1131" y="2103"/>
            <a:chExt cx="3852" cy="278"/>
          </a:xfrm>
        </p:grpSpPr>
        <p:sp>
          <p:nvSpPr>
            <p:cNvPr id="20554" name="Line 4"/>
            <p:cNvSpPr>
              <a:spLocks noChangeShapeType="1"/>
            </p:cNvSpPr>
            <p:nvPr/>
          </p:nvSpPr>
          <p:spPr bwMode="auto">
            <a:xfrm>
              <a:off x="1846" y="2113"/>
              <a:ext cx="311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5" name="Line 5"/>
            <p:cNvSpPr>
              <a:spLocks noChangeShapeType="1"/>
            </p:cNvSpPr>
            <p:nvPr/>
          </p:nvSpPr>
          <p:spPr bwMode="auto">
            <a:xfrm>
              <a:off x="1819" y="2374"/>
              <a:ext cx="3115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6" name="Line 6"/>
            <p:cNvSpPr>
              <a:spLocks noChangeShapeType="1"/>
            </p:cNvSpPr>
            <p:nvPr/>
          </p:nvSpPr>
          <p:spPr bwMode="auto">
            <a:xfrm>
              <a:off x="2126" y="2103"/>
              <a:ext cx="1" cy="27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7" name="Line 7"/>
            <p:cNvSpPr>
              <a:spLocks noChangeShapeType="1"/>
            </p:cNvSpPr>
            <p:nvPr/>
          </p:nvSpPr>
          <p:spPr bwMode="auto">
            <a:xfrm>
              <a:off x="2492" y="2103"/>
              <a:ext cx="1" cy="27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8" name="Line 8"/>
            <p:cNvSpPr>
              <a:spLocks noChangeShapeType="1"/>
            </p:cNvSpPr>
            <p:nvPr/>
          </p:nvSpPr>
          <p:spPr bwMode="auto">
            <a:xfrm>
              <a:off x="2844" y="2103"/>
              <a:ext cx="1" cy="27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9" name="Line 9"/>
            <p:cNvSpPr>
              <a:spLocks noChangeShapeType="1"/>
            </p:cNvSpPr>
            <p:nvPr/>
          </p:nvSpPr>
          <p:spPr bwMode="auto">
            <a:xfrm>
              <a:off x="3209" y="2103"/>
              <a:ext cx="1" cy="27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0" name="Line 10"/>
            <p:cNvSpPr>
              <a:spLocks noChangeShapeType="1"/>
            </p:cNvSpPr>
            <p:nvPr/>
          </p:nvSpPr>
          <p:spPr bwMode="auto">
            <a:xfrm>
              <a:off x="3582" y="2116"/>
              <a:ext cx="1" cy="25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1" name="Line 11"/>
            <p:cNvSpPr>
              <a:spLocks noChangeShapeType="1"/>
            </p:cNvSpPr>
            <p:nvPr/>
          </p:nvSpPr>
          <p:spPr bwMode="auto">
            <a:xfrm>
              <a:off x="3947" y="2116"/>
              <a:ext cx="1" cy="25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2" name="Line 12"/>
            <p:cNvSpPr>
              <a:spLocks noChangeShapeType="1"/>
            </p:cNvSpPr>
            <p:nvPr/>
          </p:nvSpPr>
          <p:spPr bwMode="auto">
            <a:xfrm>
              <a:off x="4300" y="2116"/>
              <a:ext cx="1" cy="25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3" name="Line 13"/>
            <p:cNvSpPr>
              <a:spLocks noChangeShapeType="1"/>
            </p:cNvSpPr>
            <p:nvPr/>
          </p:nvSpPr>
          <p:spPr bwMode="auto">
            <a:xfrm>
              <a:off x="4665" y="2116"/>
              <a:ext cx="1" cy="25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4" name="Freeform 14"/>
            <p:cNvSpPr>
              <a:spLocks/>
            </p:cNvSpPr>
            <p:nvPr/>
          </p:nvSpPr>
          <p:spPr bwMode="auto">
            <a:xfrm>
              <a:off x="1796" y="2109"/>
              <a:ext cx="82" cy="259"/>
            </a:xfrm>
            <a:custGeom>
              <a:avLst/>
              <a:gdLst>
                <a:gd name="T0" fmla="*/ 55 w 82"/>
                <a:gd name="T1" fmla="*/ 0 h 259"/>
                <a:gd name="T2" fmla="*/ 55 w 82"/>
                <a:gd name="T3" fmla="*/ 0 h 259"/>
                <a:gd name="T4" fmla="*/ 55 w 82"/>
                <a:gd name="T5" fmla="*/ 2 h 259"/>
                <a:gd name="T6" fmla="*/ 55 w 82"/>
                <a:gd name="T7" fmla="*/ 2 h 259"/>
                <a:gd name="T8" fmla="*/ 53 w 82"/>
                <a:gd name="T9" fmla="*/ 5 h 259"/>
                <a:gd name="T10" fmla="*/ 52 w 82"/>
                <a:gd name="T11" fmla="*/ 11 h 259"/>
                <a:gd name="T12" fmla="*/ 46 w 82"/>
                <a:gd name="T13" fmla="*/ 22 h 259"/>
                <a:gd name="T14" fmla="*/ 44 w 82"/>
                <a:gd name="T15" fmla="*/ 40 h 259"/>
                <a:gd name="T16" fmla="*/ 48 w 82"/>
                <a:gd name="T17" fmla="*/ 57 h 259"/>
                <a:gd name="T18" fmla="*/ 55 w 82"/>
                <a:gd name="T19" fmla="*/ 66 h 259"/>
                <a:gd name="T20" fmla="*/ 67 w 82"/>
                <a:gd name="T21" fmla="*/ 75 h 259"/>
                <a:gd name="T22" fmla="*/ 76 w 82"/>
                <a:gd name="T23" fmla="*/ 83 h 259"/>
                <a:gd name="T24" fmla="*/ 82 w 82"/>
                <a:gd name="T25" fmla="*/ 89 h 259"/>
                <a:gd name="T26" fmla="*/ 82 w 82"/>
                <a:gd name="T27" fmla="*/ 94 h 259"/>
                <a:gd name="T28" fmla="*/ 74 w 82"/>
                <a:gd name="T29" fmla="*/ 100 h 259"/>
                <a:gd name="T30" fmla="*/ 61 w 82"/>
                <a:gd name="T31" fmla="*/ 104 h 259"/>
                <a:gd name="T32" fmla="*/ 46 w 82"/>
                <a:gd name="T33" fmla="*/ 109 h 259"/>
                <a:gd name="T34" fmla="*/ 31 w 82"/>
                <a:gd name="T35" fmla="*/ 115 h 259"/>
                <a:gd name="T36" fmla="*/ 16 w 82"/>
                <a:gd name="T37" fmla="*/ 121 h 259"/>
                <a:gd name="T38" fmla="*/ 4 w 82"/>
                <a:gd name="T39" fmla="*/ 126 h 259"/>
                <a:gd name="T40" fmla="*/ 0 w 82"/>
                <a:gd name="T41" fmla="*/ 130 h 259"/>
                <a:gd name="T42" fmla="*/ 2 w 82"/>
                <a:gd name="T43" fmla="*/ 136 h 259"/>
                <a:gd name="T44" fmla="*/ 12 w 82"/>
                <a:gd name="T45" fmla="*/ 138 h 259"/>
                <a:gd name="T46" fmla="*/ 25 w 82"/>
                <a:gd name="T47" fmla="*/ 142 h 259"/>
                <a:gd name="T48" fmla="*/ 36 w 82"/>
                <a:gd name="T49" fmla="*/ 142 h 259"/>
                <a:gd name="T50" fmla="*/ 52 w 82"/>
                <a:gd name="T51" fmla="*/ 142 h 259"/>
                <a:gd name="T52" fmla="*/ 61 w 82"/>
                <a:gd name="T53" fmla="*/ 144 h 259"/>
                <a:gd name="T54" fmla="*/ 69 w 82"/>
                <a:gd name="T55" fmla="*/ 145 h 259"/>
                <a:gd name="T56" fmla="*/ 70 w 82"/>
                <a:gd name="T57" fmla="*/ 147 h 259"/>
                <a:gd name="T58" fmla="*/ 72 w 82"/>
                <a:gd name="T59" fmla="*/ 153 h 259"/>
                <a:gd name="T60" fmla="*/ 72 w 82"/>
                <a:gd name="T61" fmla="*/ 159 h 259"/>
                <a:gd name="T62" fmla="*/ 70 w 82"/>
                <a:gd name="T63" fmla="*/ 164 h 259"/>
                <a:gd name="T64" fmla="*/ 67 w 82"/>
                <a:gd name="T65" fmla="*/ 172 h 259"/>
                <a:gd name="T66" fmla="*/ 55 w 82"/>
                <a:gd name="T67" fmla="*/ 191 h 259"/>
                <a:gd name="T68" fmla="*/ 44 w 82"/>
                <a:gd name="T69" fmla="*/ 208 h 259"/>
                <a:gd name="T70" fmla="*/ 40 w 82"/>
                <a:gd name="T71" fmla="*/ 212 h 259"/>
                <a:gd name="T72" fmla="*/ 40 w 82"/>
                <a:gd name="T73" fmla="*/ 215 h 259"/>
                <a:gd name="T74" fmla="*/ 40 w 82"/>
                <a:gd name="T75" fmla="*/ 219 h 259"/>
                <a:gd name="T76" fmla="*/ 40 w 82"/>
                <a:gd name="T77" fmla="*/ 221 h 259"/>
                <a:gd name="T78" fmla="*/ 44 w 82"/>
                <a:gd name="T79" fmla="*/ 223 h 259"/>
                <a:gd name="T80" fmla="*/ 48 w 82"/>
                <a:gd name="T81" fmla="*/ 223 h 259"/>
                <a:gd name="T82" fmla="*/ 52 w 82"/>
                <a:gd name="T83" fmla="*/ 223 h 259"/>
                <a:gd name="T84" fmla="*/ 57 w 82"/>
                <a:gd name="T85" fmla="*/ 223 h 259"/>
                <a:gd name="T86" fmla="*/ 61 w 82"/>
                <a:gd name="T87" fmla="*/ 221 h 259"/>
                <a:gd name="T88" fmla="*/ 67 w 82"/>
                <a:gd name="T89" fmla="*/ 221 h 259"/>
                <a:gd name="T90" fmla="*/ 70 w 82"/>
                <a:gd name="T91" fmla="*/ 221 h 259"/>
                <a:gd name="T92" fmla="*/ 74 w 82"/>
                <a:gd name="T93" fmla="*/ 221 h 259"/>
                <a:gd name="T94" fmla="*/ 76 w 82"/>
                <a:gd name="T95" fmla="*/ 221 h 259"/>
                <a:gd name="T96" fmla="*/ 78 w 82"/>
                <a:gd name="T97" fmla="*/ 223 h 259"/>
                <a:gd name="T98" fmla="*/ 76 w 82"/>
                <a:gd name="T99" fmla="*/ 225 h 259"/>
                <a:gd name="T100" fmla="*/ 74 w 82"/>
                <a:gd name="T101" fmla="*/ 229 h 259"/>
                <a:gd name="T102" fmla="*/ 70 w 82"/>
                <a:gd name="T103" fmla="*/ 232 h 259"/>
                <a:gd name="T104" fmla="*/ 67 w 82"/>
                <a:gd name="T105" fmla="*/ 236 h 259"/>
                <a:gd name="T106" fmla="*/ 61 w 82"/>
                <a:gd name="T107" fmla="*/ 240 h 259"/>
                <a:gd name="T108" fmla="*/ 57 w 82"/>
                <a:gd name="T109" fmla="*/ 244 h 259"/>
                <a:gd name="T110" fmla="*/ 52 w 82"/>
                <a:gd name="T111" fmla="*/ 248 h 259"/>
                <a:gd name="T112" fmla="*/ 48 w 82"/>
                <a:gd name="T113" fmla="*/ 251 h 259"/>
                <a:gd name="T114" fmla="*/ 44 w 82"/>
                <a:gd name="T115" fmla="*/ 255 h 259"/>
                <a:gd name="T116" fmla="*/ 40 w 82"/>
                <a:gd name="T117" fmla="*/ 257 h 259"/>
                <a:gd name="T118" fmla="*/ 38 w 82"/>
                <a:gd name="T119" fmla="*/ 259 h 259"/>
                <a:gd name="T120" fmla="*/ 38 w 82"/>
                <a:gd name="T121" fmla="*/ 259 h 259"/>
                <a:gd name="T122" fmla="*/ 36 w 82"/>
                <a:gd name="T123" fmla="*/ 259 h 259"/>
                <a:gd name="T124" fmla="*/ 36 w 82"/>
                <a:gd name="T125" fmla="*/ 259 h 2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2"/>
                <a:gd name="T190" fmla="*/ 0 h 259"/>
                <a:gd name="T191" fmla="*/ 82 w 82"/>
                <a:gd name="T192" fmla="*/ 259 h 2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2" h="259">
                  <a:moveTo>
                    <a:pt x="55" y="0"/>
                  </a:moveTo>
                  <a:lnTo>
                    <a:pt x="55" y="0"/>
                  </a:lnTo>
                  <a:lnTo>
                    <a:pt x="55" y="2"/>
                  </a:lnTo>
                  <a:lnTo>
                    <a:pt x="53" y="5"/>
                  </a:lnTo>
                  <a:lnTo>
                    <a:pt x="52" y="11"/>
                  </a:lnTo>
                  <a:lnTo>
                    <a:pt x="46" y="22"/>
                  </a:lnTo>
                  <a:lnTo>
                    <a:pt x="44" y="40"/>
                  </a:lnTo>
                  <a:lnTo>
                    <a:pt x="48" y="57"/>
                  </a:lnTo>
                  <a:lnTo>
                    <a:pt x="55" y="66"/>
                  </a:lnTo>
                  <a:lnTo>
                    <a:pt x="67" y="75"/>
                  </a:lnTo>
                  <a:lnTo>
                    <a:pt x="76" y="83"/>
                  </a:lnTo>
                  <a:lnTo>
                    <a:pt x="82" y="89"/>
                  </a:lnTo>
                  <a:lnTo>
                    <a:pt x="82" y="94"/>
                  </a:lnTo>
                  <a:lnTo>
                    <a:pt x="74" y="100"/>
                  </a:lnTo>
                  <a:lnTo>
                    <a:pt x="61" y="104"/>
                  </a:lnTo>
                  <a:lnTo>
                    <a:pt x="46" y="109"/>
                  </a:lnTo>
                  <a:lnTo>
                    <a:pt x="31" y="115"/>
                  </a:lnTo>
                  <a:lnTo>
                    <a:pt x="16" y="121"/>
                  </a:lnTo>
                  <a:lnTo>
                    <a:pt x="4" y="126"/>
                  </a:lnTo>
                  <a:lnTo>
                    <a:pt x="0" y="130"/>
                  </a:lnTo>
                  <a:lnTo>
                    <a:pt x="2" y="136"/>
                  </a:lnTo>
                  <a:lnTo>
                    <a:pt x="12" y="138"/>
                  </a:lnTo>
                  <a:lnTo>
                    <a:pt x="25" y="142"/>
                  </a:lnTo>
                  <a:lnTo>
                    <a:pt x="36" y="142"/>
                  </a:lnTo>
                  <a:lnTo>
                    <a:pt x="52" y="142"/>
                  </a:lnTo>
                  <a:lnTo>
                    <a:pt x="61" y="144"/>
                  </a:lnTo>
                  <a:lnTo>
                    <a:pt x="69" y="145"/>
                  </a:lnTo>
                  <a:lnTo>
                    <a:pt x="70" y="147"/>
                  </a:lnTo>
                  <a:lnTo>
                    <a:pt x="72" y="153"/>
                  </a:lnTo>
                  <a:lnTo>
                    <a:pt x="72" y="159"/>
                  </a:lnTo>
                  <a:lnTo>
                    <a:pt x="70" y="164"/>
                  </a:lnTo>
                  <a:lnTo>
                    <a:pt x="67" y="172"/>
                  </a:lnTo>
                  <a:lnTo>
                    <a:pt x="55" y="191"/>
                  </a:lnTo>
                  <a:lnTo>
                    <a:pt x="44" y="208"/>
                  </a:lnTo>
                  <a:lnTo>
                    <a:pt x="40" y="212"/>
                  </a:lnTo>
                  <a:lnTo>
                    <a:pt x="40" y="215"/>
                  </a:lnTo>
                  <a:lnTo>
                    <a:pt x="40" y="219"/>
                  </a:lnTo>
                  <a:lnTo>
                    <a:pt x="40" y="221"/>
                  </a:lnTo>
                  <a:lnTo>
                    <a:pt x="44" y="223"/>
                  </a:lnTo>
                  <a:lnTo>
                    <a:pt x="48" y="223"/>
                  </a:lnTo>
                  <a:lnTo>
                    <a:pt x="52" y="223"/>
                  </a:lnTo>
                  <a:lnTo>
                    <a:pt x="57" y="223"/>
                  </a:lnTo>
                  <a:lnTo>
                    <a:pt x="61" y="221"/>
                  </a:lnTo>
                  <a:lnTo>
                    <a:pt x="67" y="221"/>
                  </a:lnTo>
                  <a:lnTo>
                    <a:pt x="70" y="221"/>
                  </a:lnTo>
                  <a:lnTo>
                    <a:pt x="74" y="221"/>
                  </a:lnTo>
                  <a:lnTo>
                    <a:pt x="76" y="221"/>
                  </a:lnTo>
                  <a:lnTo>
                    <a:pt x="78" y="223"/>
                  </a:lnTo>
                  <a:lnTo>
                    <a:pt x="76" y="225"/>
                  </a:lnTo>
                  <a:lnTo>
                    <a:pt x="74" y="229"/>
                  </a:lnTo>
                  <a:lnTo>
                    <a:pt x="70" y="232"/>
                  </a:lnTo>
                  <a:lnTo>
                    <a:pt x="67" y="236"/>
                  </a:lnTo>
                  <a:lnTo>
                    <a:pt x="61" y="240"/>
                  </a:lnTo>
                  <a:lnTo>
                    <a:pt x="57" y="244"/>
                  </a:lnTo>
                  <a:lnTo>
                    <a:pt x="52" y="248"/>
                  </a:lnTo>
                  <a:lnTo>
                    <a:pt x="48" y="251"/>
                  </a:lnTo>
                  <a:lnTo>
                    <a:pt x="44" y="255"/>
                  </a:lnTo>
                  <a:lnTo>
                    <a:pt x="40" y="257"/>
                  </a:lnTo>
                  <a:lnTo>
                    <a:pt x="38" y="259"/>
                  </a:lnTo>
                  <a:lnTo>
                    <a:pt x="36" y="259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5" name="Freeform 15"/>
            <p:cNvSpPr>
              <a:spLocks/>
            </p:cNvSpPr>
            <p:nvPr/>
          </p:nvSpPr>
          <p:spPr bwMode="auto">
            <a:xfrm>
              <a:off x="4905" y="2109"/>
              <a:ext cx="78" cy="266"/>
            </a:xfrm>
            <a:custGeom>
              <a:avLst/>
              <a:gdLst>
                <a:gd name="T0" fmla="*/ 55 w 78"/>
                <a:gd name="T1" fmla="*/ 0 h 266"/>
                <a:gd name="T2" fmla="*/ 55 w 78"/>
                <a:gd name="T3" fmla="*/ 0 h 266"/>
                <a:gd name="T4" fmla="*/ 55 w 78"/>
                <a:gd name="T5" fmla="*/ 2 h 266"/>
                <a:gd name="T6" fmla="*/ 55 w 78"/>
                <a:gd name="T7" fmla="*/ 2 h 266"/>
                <a:gd name="T8" fmla="*/ 53 w 78"/>
                <a:gd name="T9" fmla="*/ 5 h 266"/>
                <a:gd name="T10" fmla="*/ 51 w 78"/>
                <a:gd name="T11" fmla="*/ 9 h 266"/>
                <a:gd name="T12" fmla="*/ 46 w 78"/>
                <a:gd name="T13" fmla="*/ 21 h 266"/>
                <a:gd name="T14" fmla="*/ 40 w 78"/>
                <a:gd name="T15" fmla="*/ 36 h 266"/>
                <a:gd name="T16" fmla="*/ 44 w 78"/>
                <a:gd name="T17" fmla="*/ 49 h 266"/>
                <a:gd name="T18" fmla="*/ 55 w 78"/>
                <a:gd name="T19" fmla="*/ 60 h 266"/>
                <a:gd name="T20" fmla="*/ 68 w 78"/>
                <a:gd name="T21" fmla="*/ 70 h 266"/>
                <a:gd name="T22" fmla="*/ 78 w 78"/>
                <a:gd name="T23" fmla="*/ 79 h 266"/>
                <a:gd name="T24" fmla="*/ 76 w 78"/>
                <a:gd name="T25" fmla="*/ 87 h 266"/>
                <a:gd name="T26" fmla="*/ 65 w 78"/>
                <a:gd name="T27" fmla="*/ 94 h 266"/>
                <a:gd name="T28" fmla="*/ 46 w 78"/>
                <a:gd name="T29" fmla="*/ 102 h 266"/>
                <a:gd name="T30" fmla="*/ 30 w 78"/>
                <a:gd name="T31" fmla="*/ 109 h 266"/>
                <a:gd name="T32" fmla="*/ 15 w 78"/>
                <a:gd name="T33" fmla="*/ 115 h 266"/>
                <a:gd name="T34" fmla="*/ 4 w 78"/>
                <a:gd name="T35" fmla="*/ 121 h 266"/>
                <a:gd name="T36" fmla="*/ 0 w 78"/>
                <a:gd name="T37" fmla="*/ 125 h 266"/>
                <a:gd name="T38" fmla="*/ 2 w 78"/>
                <a:gd name="T39" fmla="*/ 128 h 266"/>
                <a:gd name="T40" fmla="*/ 10 w 78"/>
                <a:gd name="T41" fmla="*/ 132 h 266"/>
                <a:gd name="T42" fmla="*/ 21 w 78"/>
                <a:gd name="T43" fmla="*/ 134 h 266"/>
                <a:gd name="T44" fmla="*/ 34 w 78"/>
                <a:gd name="T45" fmla="*/ 136 h 266"/>
                <a:gd name="T46" fmla="*/ 49 w 78"/>
                <a:gd name="T47" fmla="*/ 136 h 266"/>
                <a:gd name="T48" fmla="*/ 61 w 78"/>
                <a:gd name="T49" fmla="*/ 136 h 266"/>
                <a:gd name="T50" fmla="*/ 68 w 78"/>
                <a:gd name="T51" fmla="*/ 138 h 266"/>
                <a:gd name="T52" fmla="*/ 70 w 78"/>
                <a:gd name="T53" fmla="*/ 140 h 266"/>
                <a:gd name="T54" fmla="*/ 72 w 78"/>
                <a:gd name="T55" fmla="*/ 144 h 266"/>
                <a:gd name="T56" fmla="*/ 72 w 78"/>
                <a:gd name="T57" fmla="*/ 149 h 266"/>
                <a:gd name="T58" fmla="*/ 70 w 78"/>
                <a:gd name="T59" fmla="*/ 155 h 266"/>
                <a:gd name="T60" fmla="*/ 66 w 78"/>
                <a:gd name="T61" fmla="*/ 161 h 266"/>
                <a:gd name="T62" fmla="*/ 59 w 78"/>
                <a:gd name="T63" fmla="*/ 174 h 266"/>
                <a:gd name="T64" fmla="*/ 47 w 78"/>
                <a:gd name="T65" fmla="*/ 187 h 266"/>
                <a:gd name="T66" fmla="*/ 38 w 78"/>
                <a:gd name="T67" fmla="*/ 200 h 266"/>
                <a:gd name="T68" fmla="*/ 36 w 78"/>
                <a:gd name="T69" fmla="*/ 206 h 266"/>
                <a:gd name="T70" fmla="*/ 34 w 78"/>
                <a:gd name="T71" fmla="*/ 210 h 266"/>
                <a:gd name="T72" fmla="*/ 34 w 78"/>
                <a:gd name="T73" fmla="*/ 213 h 266"/>
                <a:gd name="T74" fmla="*/ 34 w 78"/>
                <a:gd name="T75" fmla="*/ 215 h 266"/>
                <a:gd name="T76" fmla="*/ 38 w 78"/>
                <a:gd name="T77" fmla="*/ 217 h 266"/>
                <a:gd name="T78" fmla="*/ 42 w 78"/>
                <a:gd name="T79" fmla="*/ 217 h 266"/>
                <a:gd name="T80" fmla="*/ 46 w 78"/>
                <a:gd name="T81" fmla="*/ 217 h 266"/>
                <a:gd name="T82" fmla="*/ 51 w 78"/>
                <a:gd name="T83" fmla="*/ 217 h 266"/>
                <a:gd name="T84" fmla="*/ 55 w 78"/>
                <a:gd name="T85" fmla="*/ 215 h 266"/>
                <a:gd name="T86" fmla="*/ 61 w 78"/>
                <a:gd name="T87" fmla="*/ 215 h 266"/>
                <a:gd name="T88" fmla="*/ 65 w 78"/>
                <a:gd name="T89" fmla="*/ 215 h 266"/>
                <a:gd name="T90" fmla="*/ 68 w 78"/>
                <a:gd name="T91" fmla="*/ 215 h 266"/>
                <a:gd name="T92" fmla="*/ 70 w 78"/>
                <a:gd name="T93" fmla="*/ 215 h 266"/>
                <a:gd name="T94" fmla="*/ 70 w 78"/>
                <a:gd name="T95" fmla="*/ 219 h 266"/>
                <a:gd name="T96" fmla="*/ 65 w 78"/>
                <a:gd name="T97" fmla="*/ 225 h 266"/>
                <a:gd name="T98" fmla="*/ 55 w 78"/>
                <a:gd name="T99" fmla="*/ 236 h 266"/>
                <a:gd name="T100" fmla="*/ 42 w 78"/>
                <a:gd name="T101" fmla="*/ 246 h 266"/>
                <a:gd name="T102" fmla="*/ 32 w 78"/>
                <a:gd name="T103" fmla="*/ 255 h 266"/>
                <a:gd name="T104" fmla="*/ 27 w 78"/>
                <a:gd name="T105" fmla="*/ 259 h 266"/>
                <a:gd name="T106" fmla="*/ 23 w 78"/>
                <a:gd name="T107" fmla="*/ 263 h 266"/>
                <a:gd name="T108" fmla="*/ 21 w 78"/>
                <a:gd name="T109" fmla="*/ 265 h 266"/>
                <a:gd name="T110" fmla="*/ 21 w 78"/>
                <a:gd name="T111" fmla="*/ 265 h 266"/>
                <a:gd name="T112" fmla="*/ 19 w 78"/>
                <a:gd name="T113" fmla="*/ 266 h 266"/>
                <a:gd name="T114" fmla="*/ 19 w 78"/>
                <a:gd name="T115" fmla="*/ 266 h 2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8"/>
                <a:gd name="T175" fmla="*/ 0 h 266"/>
                <a:gd name="T176" fmla="*/ 78 w 78"/>
                <a:gd name="T177" fmla="*/ 266 h 2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8" h="266">
                  <a:moveTo>
                    <a:pt x="55" y="0"/>
                  </a:moveTo>
                  <a:lnTo>
                    <a:pt x="55" y="0"/>
                  </a:lnTo>
                  <a:lnTo>
                    <a:pt x="55" y="2"/>
                  </a:lnTo>
                  <a:lnTo>
                    <a:pt x="53" y="5"/>
                  </a:lnTo>
                  <a:lnTo>
                    <a:pt x="51" y="9"/>
                  </a:lnTo>
                  <a:lnTo>
                    <a:pt x="46" y="21"/>
                  </a:lnTo>
                  <a:lnTo>
                    <a:pt x="40" y="36"/>
                  </a:lnTo>
                  <a:lnTo>
                    <a:pt x="44" y="49"/>
                  </a:lnTo>
                  <a:lnTo>
                    <a:pt x="55" y="60"/>
                  </a:lnTo>
                  <a:lnTo>
                    <a:pt x="68" y="70"/>
                  </a:lnTo>
                  <a:lnTo>
                    <a:pt x="78" y="79"/>
                  </a:lnTo>
                  <a:lnTo>
                    <a:pt x="76" y="87"/>
                  </a:lnTo>
                  <a:lnTo>
                    <a:pt x="65" y="94"/>
                  </a:lnTo>
                  <a:lnTo>
                    <a:pt x="46" y="102"/>
                  </a:lnTo>
                  <a:lnTo>
                    <a:pt x="30" y="109"/>
                  </a:lnTo>
                  <a:lnTo>
                    <a:pt x="15" y="115"/>
                  </a:lnTo>
                  <a:lnTo>
                    <a:pt x="4" y="121"/>
                  </a:lnTo>
                  <a:lnTo>
                    <a:pt x="0" y="125"/>
                  </a:lnTo>
                  <a:lnTo>
                    <a:pt x="2" y="128"/>
                  </a:lnTo>
                  <a:lnTo>
                    <a:pt x="10" y="132"/>
                  </a:lnTo>
                  <a:lnTo>
                    <a:pt x="21" y="134"/>
                  </a:lnTo>
                  <a:lnTo>
                    <a:pt x="34" y="136"/>
                  </a:lnTo>
                  <a:lnTo>
                    <a:pt x="49" y="136"/>
                  </a:lnTo>
                  <a:lnTo>
                    <a:pt x="61" y="136"/>
                  </a:lnTo>
                  <a:lnTo>
                    <a:pt x="68" y="138"/>
                  </a:lnTo>
                  <a:lnTo>
                    <a:pt x="70" y="140"/>
                  </a:lnTo>
                  <a:lnTo>
                    <a:pt x="72" y="144"/>
                  </a:lnTo>
                  <a:lnTo>
                    <a:pt x="72" y="149"/>
                  </a:lnTo>
                  <a:lnTo>
                    <a:pt x="70" y="155"/>
                  </a:lnTo>
                  <a:lnTo>
                    <a:pt x="66" y="161"/>
                  </a:lnTo>
                  <a:lnTo>
                    <a:pt x="59" y="174"/>
                  </a:lnTo>
                  <a:lnTo>
                    <a:pt x="47" y="187"/>
                  </a:lnTo>
                  <a:lnTo>
                    <a:pt x="38" y="200"/>
                  </a:lnTo>
                  <a:lnTo>
                    <a:pt x="36" y="206"/>
                  </a:lnTo>
                  <a:lnTo>
                    <a:pt x="34" y="210"/>
                  </a:lnTo>
                  <a:lnTo>
                    <a:pt x="34" y="213"/>
                  </a:lnTo>
                  <a:lnTo>
                    <a:pt x="34" y="215"/>
                  </a:lnTo>
                  <a:lnTo>
                    <a:pt x="38" y="217"/>
                  </a:lnTo>
                  <a:lnTo>
                    <a:pt x="42" y="217"/>
                  </a:lnTo>
                  <a:lnTo>
                    <a:pt x="46" y="217"/>
                  </a:lnTo>
                  <a:lnTo>
                    <a:pt x="51" y="217"/>
                  </a:lnTo>
                  <a:lnTo>
                    <a:pt x="55" y="215"/>
                  </a:lnTo>
                  <a:lnTo>
                    <a:pt x="61" y="215"/>
                  </a:lnTo>
                  <a:lnTo>
                    <a:pt x="65" y="215"/>
                  </a:lnTo>
                  <a:lnTo>
                    <a:pt x="68" y="215"/>
                  </a:lnTo>
                  <a:lnTo>
                    <a:pt x="70" y="215"/>
                  </a:lnTo>
                  <a:lnTo>
                    <a:pt x="70" y="219"/>
                  </a:lnTo>
                  <a:lnTo>
                    <a:pt x="65" y="225"/>
                  </a:lnTo>
                  <a:lnTo>
                    <a:pt x="55" y="236"/>
                  </a:lnTo>
                  <a:lnTo>
                    <a:pt x="42" y="246"/>
                  </a:lnTo>
                  <a:lnTo>
                    <a:pt x="32" y="255"/>
                  </a:lnTo>
                  <a:lnTo>
                    <a:pt x="27" y="259"/>
                  </a:lnTo>
                  <a:lnTo>
                    <a:pt x="23" y="263"/>
                  </a:lnTo>
                  <a:lnTo>
                    <a:pt x="21" y="265"/>
                  </a:lnTo>
                  <a:lnTo>
                    <a:pt x="19" y="266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6" name="Freeform 16"/>
            <p:cNvSpPr>
              <a:spLocks/>
            </p:cNvSpPr>
            <p:nvPr/>
          </p:nvSpPr>
          <p:spPr bwMode="auto">
            <a:xfrm>
              <a:off x="1131" y="2211"/>
              <a:ext cx="96" cy="123"/>
            </a:xfrm>
            <a:custGeom>
              <a:avLst/>
              <a:gdLst>
                <a:gd name="T0" fmla="*/ 9 w 96"/>
                <a:gd name="T1" fmla="*/ 77 h 123"/>
                <a:gd name="T2" fmla="*/ 13 w 96"/>
                <a:gd name="T3" fmla="*/ 83 h 123"/>
                <a:gd name="T4" fmla="*/ 13 w 96"/>
                <a:gd name="T5" fmla="*/ 96 h 123"/>
                <a:gd name="T6" fmla="*/ 21 w 96"/>
                <a:gd name="T7" fmla="*/ 110 h 123"/>
                <a:gd name="T8" fmla="*/ 32 w 96"/>
                <a:gd name="T9" fmla="*/ 117 h 123"/>
                <a:gd name="T10" fmla="*/ 47 w 96"/>
                <a:gd name="T11" fmla="*/ 117 h 123"/>
                <a:gd name="T12" fmla="*/ 58 w 96"/>
                <a:gd name="T13" fmla="*/ 111 h 123"/>
                <a:gd name="T14" fmla="*/ 64 w 96"/>
                <a:gd name="T15" fmla="*/ 100 h 123"/>
                <a:gd name="T16" fmla="*/ 64 w 96"/>
                <a:gd name="T17" fmla="*/ 89 h 123"/>
                <a:gd name="T18" fmla="*/ 58 w 96"/>
                <a:gd name="T19" fmla="*/ 79 h 123"/>
                <a:gd name="T20" fmla="*/ 47 w 96"/>
                <a:gd name="T21" fmla="*/ 66 h 123"/>
                <a:gd name="T22" fmla="*/ 32 w 96"/>
                <a:gd name="T23" fmla="*/ 53 h 123"/>
                <a:gd name="T24" fmla="*/ 26 w 96"/>
                <a:gd name="T25" fmla="*/ 45 h 123"/>
                <a:gd name="T26" fmla="*/ 23 w 96"/>
                <a:gd name="T27" fmla="*/ 30 h 123"/>
                <a:gd name="T28" fmla="*/ 26 w 96"/>
                <a:gd name="T29" fmla="*/ 15 h 123"/>
                <a:gd name="T30" fmla="*/ 38 w 96"/>
                <a:gd name="T31" fmla="*/ 4 h 123"/>
                <a:gd name="T32" fmla="*/ 57 w 96"/>
                <a:gd name="T33" fmla="*/ 0 h 123"/>
                <a:gd name="T34" fmla="*/ 66 w 96"/>
                <a:gd name="T35" fmla="*/ 2 h 123"/>
                <a:gd name="T36" fmla="*/ 76 w 96"/>
                <a:gd name="T37" fmla="*/ 6 h 123"/>
                <a:gd name="T38" fmla="*/ 81 w 96"/>
                <a:gd name="T39" fmla="*/ 7 h 123"/>
                <a:gd name="T40" fmla="*/ 83 w 96"/>
                <a:gd name="T41" fmla="*/ 7 h 123"/>
                <a:gd name="T42" fmla="*/ 89 w 96"/>
                <a:gd name="T43" fmla="*/ 6 h 123"/>
                <a:gd name="T44" fmla="*/ 93 w 96"/>
                <a:gd name="T45" fmla="*/ 0 h 123"/>
                <a:gd name="T46" fmla="*/ 87 w 96"/>
                <a:gd name="T47" fmla="*/ 40 h 123"/>
                <a:gd name="T48" fmla="*/ 83 w 96"/>
                <a:gd name="T49" fmla="*/ 34 h 123"/>
                <a:gd name="T50" fmla="*/ 83 w 96"/>
                <a:gd name="T51" fmla="*/ 24 h 123"/>
                <a:gd name="T52" fmla="*/ 76 w 96"/>
                <a:gd name="T53" fmla="*/ 13 h 123"/>
                <a:gd name="T54" fmla="*/ 64 w 96"/>
                <a:gd name="T55" fmla="*/ 7 h 123"/>
                <a:gd name="T56" fmla="*/ 53 w 96"/>
                <a:gd name="T57" fmla="*/ 6 h 123"/>
                <a:gd name="T58" fmla="*/ 43 w 96"/>
                <a:gd name="T59" fmla="*/ 11 h 123"/>
                <a:gd name="T60" fmla="*/ 38 w 96"/>
                <a:gd name="T61" fmla="*/ 24 h 123"/>
                <a:gd name="T62" fmla="*/ 41 w 96"/>
                <a:gd name="T63" fmla="*/ 36 h 123"/>
                <a:gd name="T64" fmla="*/ 51 w 96"/>
                <a:gd name="T65" fmla="*/ 47 h 123"/>
                <a:gd name="T66" fmla="*/ 66 w 96"/>
                <a:gd name="T67" fmla="*/ 62 h 123"/>
                <a:gd name="T68" fmla="*/ 76 w 96"/>
                <a:gd name="T69" fmla="*/ 74 h 123"/>
                <a:gd name="T70" fmla="*/ 79 w 96"/>
                <a:gd name="T71" fmla="*/ 89 h 123"/>
                <a:gd name="T72" fmla="*/ 76 w 96"/>
                <a:gd name="T73" fmla="*/ 104 h 123"/>
                <a:gd name="T74" fmla="*/ 66 w 96"/>
                <a:gd name="T75" fmla="*/ 113 h 123"/>
                <a:gd name="T76" fmla="*/ 51 w 96"/>
                <a:gd name="T77" fmla="*/ 121 h 123"/>
                <a:gd name="T78" fmla="*/ 36 w 96"/>
                <a:gd name="T79" fmla="*/ 121 h 123"/>
                <a:gd name="T80" fmla="*/ 28 w 96"/>
                <a:gd name="T81" fmla="*/ 119 h 123"/>
                <a:gd name="T82" fmla="*/ 17 w 96"/>
                <a:gd name="T83" fmla="*/ 115 h 123"/>
                <a:gd name="T84" fmla="*/ 11 w 96"/>
                <a:gd name="T85" fmla="*/ 115 h 123"/>
                <a:gd name="T86" fmla="*/ 6 w 96"/>
                <a:gd name="T87" fmla="*/ 117 h 123"/>
                <a:gd name="T88" fmla="*/ 0 w 96"/>
                <a:gd name="T89" fmla="*/ 123 h 12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6"/>
                <a:gd name="T136" fmla="*/ 0 h 123"/>
                <a:gd name="T137" fmla="*/ 96 w 96"/>
                <a:gd name="T138" fmla="*/ 123 h 12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6" h="123">
                  <a:moveTo>
                    <a:pt x="0" y="123"/>
                  </a:moveTo>
                  <a:lnTo>
                    <a:pt x="9" y="77"/>
                  </a:lnTo>
                  <a:lnTo>
                    <a:pt x="13" y="77"/>
                  </a:lnTo>
                  <a:lnTo>
                    <a:pt x="13" y="83"/>
                  </a:lnTo>
                  <a:lnTo>
                    <a:pt x="13" y="89"/>
                  </a:lnTo>
                  <a:lnTo>
                    <a:pt x="13" y="96"/>
                  </a:lnTo>
                  <a:lnTo>
                    <a:pt x="17" y="104"/>
                  </a:lnTo>
                  <a:lnTo>
                    <a:pt x="21" y="110"/>
                  </a:lnTo>
                  <a:lnTo>
                    <a:pt x="26" y="115"/>
                  </a:lnTo>
                  <a:lnTo>
                    <a:pt x="32" y="117"/>
                  </a:lnTo>
                  <a:lnTo>
                    <a:pt x="41" y="119"/>
                  </a:lnTo>
                  <a:lnTo>
                    <a:pt x="47" y="117"/>
                  </a:lnTo>
                  <a:lnTo>
                    <a:pt x="55" y="115"/>
                  </a:lnTo>
                  <a:lnTo>
                    <a:pt x="58" y="111"/>
                  </a:lnTo>
                  <a:lnTo>
                    <a:pt x="62" y="106"/>
                  </a:lnTo>
                  <a:lnTo>
                    <a:pt x="64" y="100"/>
                  </a:lnTo>
                  <a:lnTo>
                    <a:pt x="64" y="94"/>
                  </a:lnTo>
                  <a:lnTo>
                    <a:pt x="64" y="89"/>
                  </a:lnTo>
                  <a:lnTo>
                    <a:pt x="62" y="83"/>
                  </a:lnTo>
                  <a:lnTo>
                    <a:pt x="58" y="79"/>
                  </a:lnTo>
                  <a:lnTo>
                    <a:pt x="53" y="74"/>
                  </a:lnTo>
                  <a:lnTo>
                    <a:pt x="47" y="66"/>
                  </a:lnTo>
                  <a:lnTo>
                    <a:pt x="38" y="59"/>
                  </a:lnTo>
                  <a:lnTo>
                    <a:pt x="32" y="53"/>
                  </a:lnTo>
                  <a:lnTo>
                    <a:pt x="28" y="47"/>
                  </a:lnTo>
                  <a:lnTo>
                    <a:pt x="26" y="45"/>
                  </a:lnTo>
                  <a:lnTo>
                    <a:pt x="23" y="38"/>
                  </a:lnTo>
                  <a:lnTo>
                    <a:pt x="23" y="30"/>
                  </a:lnTo>
                  <a:lnTo>
                    <a:pt x="23" y="23"/>
                  </a:lnTo>
                  <a:lnTo>
                    <a:pt x="26" y="15"/>
                  </a:lnTo>
                  <a:lnTo>
                    <a:pt x="32" y="9"/>
                  </a:lnTo>
                  <a:lnTo>
                    <a:pt x="38" y="4"/>
                  </a:lnTo>
                  <a:lnTo>
                    <a:pt x="47" y="2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6" y="2"/>
                  </a:lnTo>
                  <a:lnTo>
                    <a:pt x="70" y="2"/>
                  </a:lnTo>
                  <a:lnTo>
                    <a:pt x="76" y="6"/>
                  </a:lnTo>
                  <a:lnTo>
                    <a:pt x="79" y="7"/>
                  </a:lnTo>
                  <a:lnTo>
                    <a:pt x="81" y="7"/>
                  </a:lnTo>
                  <a:lnTo>
                    <a:pt x="83" y="7"/>
                  </a:lnTo>
                  <a:lnTo>
                    <a:pt x="87" y="7"/>
                  </a:lnTo>
                  <a:lnTo>
                    <a:pt x="89" y="6"/>
                  </a:lnTo>
                  <a:lnTo>
                    <a:pt x="91" y="4"/>
                  </a:lnTo>
                  <a:lnTo>
                    <a:pt x="93" y="0"/>
                  </a:lnTo>
                  <a:lnTo>
                    <a:pt x="96" y="0"/>
                  </a:lnTo>
                  <a:lnTo>
                    <a:pt x="87" y="40"/>
                  </a:lnTo>
                  <a:lnTo>
                    <a:pt x="83" y="40"/>
                  </a:lnTo>
                  <a:lnTo>
                    <a:pt x="83" y="34"/>
                  </a:lnTo>
                  <a:lnTo>
                    <a:pt x="83" y="30"/>
                  </a:lnTo>
                  <a:lnTo>
                    <a:pt x="83" y="24"/>
                  </a:lnTo>
                  <a:lnTo>
                    <a:pt x="81" y="17"/>
                  </a:lnTo>
                  <a:lnTo>
                    <a:pt x="76" y="13"/>
                  </a:lnTo>
                  <a:lnTo>
                    <a:pt x="72" y="9"/>
                  </a:lnTo>
                  <a:lnTo>
                    <a:pt x="64" y="7"/>
                  </a:lnTo>
                  <a:lnTo>
                    <a:pt x="58" y="6"/>
                  </a:lnTo>
                  <a:lnTo>
                    <a:pt x="53" y="6"/>
                  </a:lnTo>
                  <a:lnTo>
                    <a:pt x="47" y="7"/>
                  </a:lnTo>
                  <a:lnTo>
                    <a:pt x="43" y="11"/>
                  </a:lnTo>
                  <a:lnTo>
                    <a:pt x="38" y="17"/>
                  </a:lnTo>
                  <a:lnTo>
                    <a:pt x="38" y="24"/>
                  </a:lnTo>
                  <a:lnTo>
                    <a:pt x="38" y="30"/>
                  </a:lnTo>
                  <a:lnTo>
                    <a:pt x="41" y="36"/>
                  </a:lnTo>
                  <a:lnTo>
                    <a:pt x="45" y="40"/>
                  </a:lnTo>
                  <a:lnTo>
                    <a:pt x="51" y="47"/>
                  </a:lnTo>
                  <a:lnTo>
                    <a:pt x="58" y="55"/>
                  </a:lnTo>
                  <a:lnTo>
                    <a:pt x="66" y="62"/>
                  </a:lnTo>
                  <a:lnTo>
                    <a:pt x="72" y="68"/>
                  </a:lnTo>
                  <a:lnTo>
                    <a:pt x="76" y="74"/>
                  </a:lnTo>
                  <a:lnTo>
                    <a:pt x="79" y="81"/>
                  </a:lnTo>
                  <a:lnTo>
                    <a:pt x="79" y="89"/>
                  </a:lnTo>
                  <a:lnTo>
                    <a:pt x="77" y="96"/>
                  </a:lnTo>
                  <a:lnTo>
                    <a:pt x="76" y="104"/>
                  </a:lnTo>
                  <a:lnTo>
                    <a:pt x="72" y="110"/>
                  </a:lnTo>
                  <a:lnTo>
                    <a:pt x="66" y="113"/>
                  </a:lnTo>
                  <a:lnTo>
                    <a:pt x="60" y="117"/>
                  </a:lnTo>
                  <a:lnTo>
                    <a:pt x="51" y="121"/>
                  </a:lnTo>
                  <a:lnTo>
                    <a:pt x="41" y="123"/>
                  </a:lnTo>
                  <a:lnTo>
                    <a:pt x="36" y="121"/>
                  </a:lnTo>
                  <a:lnTo>
                    <a:pt x="32" y="121"/>
                  </a:lnTo>
                  <a:lnTo>
                    <a:pt x="28" y="119"/>
                  </a:lnTo>
                  <a:lnTo>
                    <a:pt x="24" y="119"/>
                  </a:lnTo>
                  <a:lnTo>
                    <a:pt x="17" y="115"/>
                  </a:lnTo>
                  <a:lnTo>
                    <a:pt x="15" y="115"/>
                  </a:lnTo>
                  <a:lnTo>
                    <a:pt x="11" y="115"/>
                  </a:lnTo>
                  <a:lnTo>
                    <a:pt x="9" y="115"/>
                  </a:lnTo>
                  <a:lnTo>
                    <a:pt x="6" y="117"/>
                  </a:lnTo>
                  <a:lnTo>
                    <a:pt x="4" y="123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7" name="Freeform 17"/>
            <p:cNvSpPr>
              <a:spLocks/>
            </p:cNvSpPr>
            <p:nvPr/>
          </p:nvSpPr>
          <p:spPr bwMode="auto">
            <a:xfrm>
              <a:off x="1225" y="2253"/>
              <a:ext cx="82" cy="81"/>
            </a:xfrm>
            <a:custGeom>
              <a:avLst/>
              <a:gdLst>
                <a:gd name="T0" fmla="*/ 67 w 82"/>
                <a:gd name="T1" fmla="*/ 54 h 81"/>
                <a:gd name="T2" fmla="*/ 63 w 82"/>
                <a:gd name="T3" fmla="*/ 66 h 81"/>
                <a:gd name="T4" fmla="*/ 63 w 82"/>
                <a:gd name="T5" fmla="*/ 69 h 81"/>
                <a:gd name="T6" fmla="*/ 63 w 82"/>
                <a:gd name="T7" fmla="*/ 71 h 81"/>
                <a:gd name="T8" fmla="*/ 65 w 82"/>
                <a:gd name="T9" fmla="*/ 71 h 81"/>
                <a:gd name="T10" fmla="*/ 68 w 82"/>
                <a:gd name="T11" fmla="*/ 69 h 81"/>
                <a:gd name="T12" fmla="*/ 76 w 82"/>
                <a:gd name="T13" fmla="*/ 60 h 81"/>
                <a:gd name="T14" fmla="*/ 70 w 82"/>
                <a:gd name="T15" fmla="*/ 71 h 81"/>
                <a:gd name="T16" fmla="*/ 61 w 82"/>
                <a:gd name="T17" fmla="*/ 79 h 81"/>
                <a:gd name="T18" fmla="*/ 53 w 82"/>
                <a:gd name="T19" fmla="*/ 79 h 81"/>
                <a:gd name="T20" fmla="*/ 50 w 82"/>
                <a:gd name="T21" fmla="*/ 75 h 81"/>
                <a:gd name="T22" fmla="*/ 50 w 82"/>
                <a:gd name="T23" fmla="*/ 69 h 81"/>
                <a:gd name="T24" fmla="*/ 51 w 82"/>
                <a:gd name="T25" fmla="*/ 62 h 81"/>
                <a:gd name="T26" fmla="*/ 55 w 82"/>
                <a:gd name="T27" fmla="*/ 49 h 81"/>
                <a:gd name="T28" fmla="*/ 44 w 82"/>
                <a:gd name="T29" fmla="*/ 58 h 81"/>
                <a:gd name="T30" fmla="*/ 27 w 82"/>
                <a:gd name="T31" fmla="*/ 75 h 81"/>
                <a:gd name="T32" fmla="*/ 14 w 82"/>
                <a:gd name="T33" fmla="*/ 81 h 81"/>
                <a:gd name="T34" fmla="*/ 8 w 82"/>
                <a:gd name="T35" fmla="*/ 77 h 81"/>
                <a:gd name="T36" fmla="*/ 4 w 82"/>
                <a:gd name="T37" fmla="*/ 69 h 81"/>
                <a:gd name="T38" fmla="*/ 6 w 82"/>
                <a:gd name="T39" fmla="*/ 58 h 81"/>
                <a:gd name="T40" fmla="*/ 17 w 82"/>
                <a:gd name="T41" fmla="*/ 22 h 81"/>
                <a:gd name="T42" fmla="*/ 21 w 82"/>
                <a:gd name="T43" fmla="*/ 13 h 81"/>
                <a:gd name="T44" fmla="*/ 21 w 82"/>
                <a:gd name="T45" fmla="*/ 11 h 81"/>
                <a:gd name="T46" fmla="*/ 19 w 82"/>
                <a:gd name="T47" fmla="*/ 9 h 81"/>
                <a:gd name="T48" fmla="*/ 16 w 82"/>
                <a:gd name="T49" fmla="*/ 9 h 81"/>
                <a:gd name="T50" fmla="*/ 12 w 82"/>
                <a:gd name="T51" fmla="*/ 11 h 81"/>
                <a:gd name="T52" fmla="*/ 4 w 82"/>
                <a:gd name="T53" fmla="*/ 20 h 81"/>
                <a:gd name="T54" fmla="*/ 8 w 82"/>
                <a:gd name="T55" fmla="*/ 9 h 81"/>
                <a:gd name="T56" fmla="*/ 21 w 82"/>
                <a:gd name="T57" fmla="*/ 0 h 81"/>
                <a:gd name="T58" fmla="*/ 31 w 82"/>
                <a:gd name="T59" fmla="*/ 0 h 81"/>
                <a:gd name="T60" fmla="*/ 34 w 82"/>
                <a:gd name="T61" fmla="*/ 5 h 81"/>
                <a:gd name="T62" fmla="*/ 34 w 82"/>
                <a:gd name="T63" fmla="*/ 13 h 81"/>
                <a:gd name="T64" fmla="*/ 31 w 82"/>
                <a:gd name="T65" fmla="*/ 24 h 81"/>
                <a:gd name="T66" fmla="*/ 21 w 82"/>
                <a:gd name="T67" fmla="*/ 58 h 81"/>
                <a:gd name="T68" fmla="*/ 19 w 82"/>
                <a:gd name="T69" fmla="*/ 66 h 81"/>
                <a:gd name="T70" fmla="*/ 19 w 82"/>
                <a:gd name="T71" fmla="*/ 69 h 81"/>
                <a:gd name="T72" fmla="*/ 23 w 82"/>
                <a:gd name="T73" fmla="*/ 69 h 81"/>
                <a:gd name="T74" fmla="*/ 31 w 82"/>
                <a:gd name="T75" fmla="*/ 68 h 81"/>
                <a:gd name="T76" fmla="*/ 38 w 82"/>
                <a:gd name="T77" fmla="*/ 60 h 81"/>
                <a:gd name="T78" fmla="*/ 50 w 82"/>
                <a:gd name="T79" fmla="*/ 45 h 81"/>
                <a:gd name="T80" fmla="*/ 59 w 82"/>
                <a:gd name="T81" fmla="*/ 30 h 81"/>
                <a:gd name="T82" fmla="*/ 65 w 82"/>
                <a:gd name="T83" fmla="*/ 9 h 81"/>
                <a:gd name="T84" fmla="*/ 82 w 82"/>
                <a:gd name="T85" fmla="*/ 1 h 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2"/>
                <a:gd name="T130" fmla="*/ 0 h 81"/>
                <a:gd name="T131" fmla="*/ 82 w 82"/>
                <a:gd name="T132" fmla="*/ 81 h 8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2" h="81">
                  <a:moveTo>
                    <a:pt x="82" y="1"/>
                  </a:moveTo>
                  <a:lnTo>
                    <a:pt x="67" y="54"/>
                  </a:lnTo>
                  <a:lnTo>
                    <a:pt x="65" y="60"/>
                  </a:lnTo>
                  <a:lnTo>
                    <a:pt x="63" y="66"/>
                  </a:lnTo>
                  <a:lnTo>
                    <a:pt x="63" y="69"/>
                  </a:lnTo>
                  <a:lnTo>
                    <a:pt x="63" y="71"/>
                  </a:lnTo>
                  <a:lnTo>
                    <a:pt x="65" y="71"/>
                  </a:lnTo>
                  <a:lnTo>
                    <a:pt x="67" y="69"/>
                  </a:lnTo>
                  <a:lnTo>
                    <a:pt x="68" y="69"/>
                  </a:lnTo>
                  <a:lnTo>
                    <a:pt x="72" y="66"/>
                  </a:lnTo>
                  <a:lnTo>
                    <a:pt x="76" y="60"/>
                  </a:lnTo>
                  <a:lnTo>
                    <a:pt x="78" y="62"/>
                  </a:lnTo>
                  <a:lnTo>
                    <a:pt x="70" y="71"/>
                  </a:lnTo>
                  <a:lnTo>
                    <a:pt x="65" y="77"/>
                  </a:lnTo>
                  <a:lnTo>
                    <a:pt x="61" y="79"/>
                  </a:lnTo>
                  <a:lnTo>
                    <a:pt x="55" y="81"/>
                  </a:lnTo>
                  <a:lnTo>
                    <a:pt x="53" y="79"/>
                  </a:lnTo>
                  <a:lnTo>
                    <a:pt x="51" y="79"/>
                  </a:lnTo>
                  <a:lnTo>
                    <a:pt x="50" y="75"/>
                  </a:lnTo>
                  <a:lnTo>
                    <a:pt x="50" y="73"/>
                  </a:lnTo>
                  <a:lnTo>
                    <a:pt x="50" y="69"/>
                  </a:lnTo>
                  <a:lnTo>
                    <a:pt x="50" y="66"/>
                  </a:lnTo>
                  <a:lnTo>
                    <a:pt x="51" y="62"/>
                  </a:lnTo>
                  <a:lnTo>
                    <a:pt x="53" y="56"/>
                  </a:lnTo>
                  <a:lnTo>
                    <a:pt x="55" y="49"/>
                  </a:lnTo>
                  <a:lnTo>
                    <a:pt x="57" y="39"/>
                  </a:lnTo>
                  <a:lnTo>
                    <a:pt x="44" y="58"/>
                  </a:lnTo>
                  <a:lnTo>
                    <a:pt x="33" y="71"/>
                  </a:lnTo>
                  <a:lnTo>
                    <a:pt x="27" y="75"/>
                  </a:lnTo>
                  <a:lnTo>
                    <a:pt x="21" y="79"/>
                  </a:lnTo>
                  <a:lnTo>
                    <a:pt x="14" y="81"/>
                  </a:lnTo>
                  <a:lnTo>
                    <a:pt x="10" y="79"/>
                  </a:lnTo>
                  <a:lnTo>
                    <a:pt x="8" y="77"/>
                  </a:lnTo>
                  <a:lnTo>
                    <a:pt x="6" y="73"/>
                  </a:lnTo>
                  <a:lnTo>
                    <a:pt x="4" y="69"/>
                  </a:lnTo>
                  <a:lnTo>
                    <a:pt x="4" y="66"/>
                  </a:lnTo>
                  <a:lnTo>
                    <a:pt x="6" y="58"/>
                  </a:lnTo>
                  <a:lnTo>
                    <a:pt x="8" y="51"/>
                  </a:lnTo>
                  <a:lnTo>
                    <a:pt x="17" y="22"/>
                  </a:lnTo>
                  <a:lnTo>
                    <a:pt x="19" y="17"/>
                  </a:lnTo>
                  <a:lnTo>
                    <a:pt x="21" y="13"/>
                  </a:lnTo>
                  <a:lnTo>
                    <a:pt x="21" y="11"/>
                  </a:lnTo>
                  <a:lnTo>
                    <a:pt x="19" y="9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4" y="9"/>
                  </a:lnTo>
                  <a:lnTo>
                    <a:pt x="12" y="11"/>
                  </a:lnTo>
                  <a:lnTo>
                    <a:pt x="8" y="15"/>
                  </a:lnTo>
                  <a:lnTo>
                    <a:pt x="4" y="20"/>
                  </a:lnTo>
                  <a:lnTo>
                    <a:pt x="0" y="18"/>
                  </a:lnTo>
                  <a:lnTo>
                    <a:pt x="8" y="9"/>
                  </a:lnTo>
                  <a:lnTo>
                    <a:pt x="16" y="3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3" y="1"/>
                  </a:lnTo>
                  <a:lnTo>
                    <a:pt x="34" y="5"/>
                  </a:lnTo>
                  <a:lnTo>
                    <a:pt x="34" y="9"/>
                  </a:lnTo>
                  <a:lnTo>
                    <a:pt x="34" y="13"/>
                  </a:lnTo>
                  <a:lnTo>
                    <a:pt x="33" y="18"/>
                  </a:lnTo>
                  <a:lnTo>
                    <a:pt x="31" y="24"/>
                  </a:lnTo>
                  <a:lnTo>
                    <a:pt x="23" y="52"/>
                  </a:lnTo>
                  <a:lnTo>
                    <a:pt x="21" y="58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19" y="68"/>
                  </a:lnTo>
                  <a:lnTo>
                    <a:pt x="19" y="69"/>
                  </a:lnTo>
                  <a:lnTo>
                    <a:pt x="21" y="69"/>
                  </a:lnTo>
                  <a:lnTo>
                    <a:pt x="23" y="69"/>
                  </a:lnTo>
                  <a:lnTo>
                    <a:pt x="27" y="69"/>
                  </a:lnTo>
                  <a:lnTo>
                    <a:pt x="31" y="68"/>
                  </a:lnTo>
                  <a:lnTo>
                    <a:pt x="34" y="64"/>
                  </a:lnTo>
                  <a:lnTo>
                    <a:pt x="38" y="60"/>
                  </a:lnTo>
                  <a:lnTo>
                    <a:pt x="42" y="54"/>
                  </a:lnTo>
                  <a:lnTo>
                    <a:pt x="50" y="45"/>
                  </a:lnTo>
                  <a:lnTo>
                    <a:pt x="55" y="37"/>
                  </a:lnTo>
                  <a:lnTo>
                    <a:pt x="59" y="30"/>
                  </a:lnTo>
                  <a:lnTo>
                    <a:pt x="63" y="20"/>
                  </a:lnTo>
                  <a:lnTo>
                    <a:pt x="65" y="9"/>
                  </a:lnTo>
                  <a:lnTo>
                    <a:pt x="68" y="1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8" name="Freeform 18"/>
            <p:cNvSpPr>
              <a:spLocks/>
            </p:cNvSpPr>
            <p:nvPr/>
          </p:nvSpPr>
          <p:spPr bwMode="auto">
            <a:xfrm>
              <a:off x="1311" y="2253"/>
              <a:ext cx="66" cy="79"/>
            </a:xfrm>
            <a:custGeom>
              <a:avLst/>
              <a:gdLst>
                <a:gd name="T0" fmla="*/ 5 w 66"/>
                <a:gd name="T1" fmla="*/ 3 h 79"/>
                <a:gd name="T2" fmla="*/ 34 w 66"/>
                <a:gd name="T3" fmla="*/ 0 h 79"/>
                <a:gd name="T4" fmla="*/ 22 w 66"/>
                <a:gd name="T5" fmla="*/ 43 h 79"/>
                <a:gd name="T6" fmla="*/ 35 w 66"/>
                <a:gd name="T7" fmla="*/ 20 h 79"/>
                <a:gd name="T8" fmla="*/ 49 w 66"/>
                <a:gd name="T9" fmla="*/ 5 h 79"/>
                <a:gd name="T10" fmla="*/ 52 w 66"/>
                <a:gd name="T11" fmla="*/ 1 h 79"/>
                <a:gd name="T12" fmla="*/ 56 w 66"/>
                <a:gd name="T13" fmla="*/ 0 h 79"/>
                <a:gd name="T14" fmla="*/ 60 w 66"/>
                <a:gd name="T15" fmla="*/ 0 h 79"/>
                <a:gd name="T16" fmla="*/ 62 w 66"/>
                <a:gd name="T17" fmla="*/ 0 h 79"/>
                <a:gd name="T18" fmla="*/ 64 w 66"/>
                <a:gd name="T19" fmla="*/ 1 h 79"/>
                <a:gd name="T20" fmla="*/ 66 w 66"/>
                <a:gd name="T21" fmla="*/ 3 h 79"/>
                <a:gd name="T22" fmla="*/ 66 w 66"/>
                <a:gd name="T23" fmla="*/ 7 h 79"/>
                <a:gd name="T24" fmla="*/ 64 w 66"/>
                <a:gd name="T25" fmla="*/ 13 h 79"/>
                <a:gd name="T26" fmla="*/ 62 w 66"/>
                <a:gd name="T27" fmla="*/ 18 h 79"/>
                <a:gd name="T28" fmla="*/ 60 w 66"/>
                <a:gd name="T29" fmla="*/ 22 h 79"/>
                <a:gd name="T30" fmla="*/ 56 w 66"/>
                <a:gd name="T31" fmla="*/ 22 h 79"/>
                <a:gd name="T32" fmla="*/ 54 w 66"/>
                <a:gd name="T33" fmla="*/ 22 h 79"/>
                <a:gd name="T34" fmla="*/ 52 w 66"/>
                <a:gd name="T35" fmla="*/ 22 h 79"/>
                <a:gd name="T36" fmla="*/ 52 w 66"/>
                <a:gd name="T37" fmla="*/ 20 h 79"/>
                <a:gd name="T38" fmla="*/ 52 w 66"/>
                <a:gd name="T39" fmla="*/ 17 h 79"/>
                <a:gd name="T40" fmla="*/ 51 w 66"/>
                <a:gd name="T41" fmla="*/ 15 h 79"/>
                <a:gd name="T42" fmla="*/ 51 w 66"/>
                <a:gd name="T43" fmla="*/ 15 h 79"/>
                <a:gd name="T44" fmla="*/ 51 w 66"/>
                <a:gd name="T45" fmla="*/ 15 h 79"/>
                <a:gd name="T46" fmla="*/ 49 w 66"/>
                <a:gd name="T47" fmla="*/ 13 h 79"/>
                <a:gd name="T48" fmla="*/ 49 w 66"/>
                <a:gd name="T49" fmla="*/ 15 h 79"/>
                <a:gd name="T50" fmla="*/ 47 w 66"/>
                <a:gd name="T51" fmla="*/ 15 h 79"/>
                <a:gd name="T52" fmla="*/ 45 w 66"/>
                <a:gd name="T53" fmla="*/ 17 h 79"/>
                <a:gd name="T54" fmla="*/ 41 w 66"/>
                <a:gd name="T55" fmla="*/ 20 h 79"/>
                <a:gd name="T56" fmla="*/ 34 w 66"/>
                <a:gd name="T57" fmla="*/ 30 h 79"/>
                <a:gd name="T58" fmla="*/ 26 w 66"/>
                <a:gd name="T59" fmla="*/ 43 h 79"/>
                <a:gd name="T60" fmla="*/ 22 w 66"/>
                <a:gd name="T61" fmla="*/ 49 h 79"/>
                <a:gd name="T62" fmla="*/ 18 w 66"/>
                <a:gd name="T63" fmla="*/ 54 h 79"/>
                <a:gd name="T64" fmla="*/ 17 w 66"/>
                <a:gd name="T65" fmla="*/ 60 h 79"/>
                <a:gd name="T66" fmla="*/ 17 w 66"/>
                <a:gd name="T67" fmla="*/ 64 h 79"/>
                <a:gd name="T68" fmla="*/ 15 w 66"/>
                <a:gd name="T69" fmla="*/ 68 h 79"/>
                <a:gd name="T70" fmla="*/ 13 w 66"/>
                <a:gd name="T71" fmla="*/ 79 h 79"/>
                <a:gd name="T72" fmla="*/ 0 w 66"/>
                <a:gd name="T73" fmla="*/ 79 h 79"/>
                <a:gd name="T74" fmla="*/ 15 w 66"/>
                <a:gd name="T75" fmla="*/ 22 h 79"/>
                <a:gd name="T76" fmla="*/ 17 w 66"/>
                <a:gd name="T77" fmla="*/ 17 h 79"/>
                <a:gd name="T78" fmla="*/ 17 w 66"/>
                <a:gd name="T79" fmla="*/ 13 h 79"/>
                <a:gd name="T80" fmla="*/ 17 w 66"/>
                <a:gd name="T81" fmla="*/ 9 h 79"/>
                <a:gd name="T82" fmla="*/ 17 w 66"/>
                <a:gd name="T83" fmla="*/ 7 h 79"/>
                <a:gd name="T84" fmla="*/ 17 w 66"/>
                <a:gd name="T85" fmla="*/ 7 h 79"/>
                <a:gd name="T86" fmla="*/ 15 w 66"/>
                <a:gd name="T87" fmla="*/ 5 h 79"/>
                <a:gd name="T88" fmla="*/ 11 w 66"/>
                <a:gd name="T89" fmla="*/ 5 h 79"/>
                <a:gd name="T90" fmla="*/ 9 w 66"/>
                <a:gd name="T91" fmla="*/ 5 h 79"/>
                <a:gd name="T92" fmla="*/ 5 w 66"/>
                <a:gd name="T93" fmla="*/ 7 h 79"/>
                <a:gd name="T94" fmla="*/ 5 w 66"/>
                <a:gd name="T95" fmla="*/ 3 h 7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"/>
                <a:gd name="T145" fmla="*/ 0 h 79"/>
                <a:gd name="T146" fmla="*/ 66 w 66"/>
                <a:gd name="T147" fmla="*/ 79 h 7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" h="79">
                  <a:moveTo>
                    <a:pt x="5" y="3"/>
                  </a:moveTo>
                  <a:lnTo>
                    <a:pt x="34" y="0"/>
                  </a:lnTo>
                  <a:lnTo>
                    <a:pt x="22" y="43"/>
                  </a:lnTo>
                  <a:lnTo>
                    <a:pt x="35" y="20"/>
                  </a:lnTo>
                  <a:lnTo>
                    <a:pt x="49" y="5"/>
                  </a:lnTo>
                  <a:lnTo>
                    <a:pt x="52" y="1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4" y="1"/>
                  </a:lnTo>
                  <a:lnTo>
                    <a:pt x="66" y="3"/>
                  </a:lnTo>
                  <a:lnTo>
                    <a:pt x="66" y="7"/>
                  </a:lnTo>
                  <a:lnTo>
                    <a:pt x="64" y="13"/>
                  </a:lnTo>
                  <a:lnTo>
                    <a:pt x="62" y="18"/>
                  </a:lnTo>
                  <a:lnTo>
                    <a:pt x="60" y="22"/>
                  </a:lnTo>
                  <a:lnTo>
                    <a:pt x="56" y="22"/>
                  </a:lnTo>
                  <a:lnTo>
                    <a:pt x="54" y="22"/>
                  </a:lnTo>
                  <a:lnTo>
                    <a:pt x="52" y="22"/>
                  </a:lnTo>
                  <a:lnTo>
                    <a:pt x="52" y="20"/>
                  </a:lnTo>
                  <a:lnTo>
                    <a:pt x="52" y="17"/>
                  </a:lnTo>
                  <a:lnTo>
                    <a:pt x="51" y="15"/>
                  </a:lnTo>
                  <a:lnTo>
                    <a:pt x="49" y="13"/>
                  </a:lnTo>
                  <a:lnTo>
                    <a:pt x="49" y="15"/>
                  </a:lnTo>
                  <a:lnTo>
                    <a:pt x="47" y="15"/>
                  </a:lnTo>
                  <a:lnTo>
                    <a:pt x="45" y="17"/>
                  </a:lnTo>
                  <a:lnTo>
                    <a:pt x="41" y="20"/>
                  </a:lnTo>
                  <a:lnTo>
                    <a:pt x="34" y="30"/>
                  </a:lnTo>
                  <a:lnTo>
                    <a:pt x="26" y="43"/>
                  </a:lnTo>
                  <a:lnTo>
                    <a:pt x="22" y="49"/>
                  </a:lnTo>
                  <a:lnTo>
                    <a:pt x="18" y="54"/>
                  </a:lnTo>
                  <a:lnTo>
                    <a:pt x="17" y="60"/>
                  </a:lnTo>
                  <a:lnTo>
                    <a:pt x="17" y="64"/>
                  </a:lnTo>
                  <a:lnTo>
                    <a:pt x="15" y="68"/>
                  </a:lnTo>
                  <a:lnTo>
                    <a:pt x="13" y="79"/>
                  </a:lnTo>
                  <a:lnTo>
                    <a:pt x="0" y="79"/>
                  </a:lnTo>
                  <a:lnTo>
                    <a:pt x="15" y="22"/>
                  </a:lnTo>
                  <a:lnTo>
                    <a:pt x="17" y="17"/>
                  </a:lnTo>
                  <a:lnTo>
                    <a:pt x="17" y="13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5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5" y="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9" name="Freeform 19"/>
            <p:cNvSpPr>
              <a:spLocks/>
            </p:cNvSpPr>
            <p:nvPr/>
          </p:nvSpPr>
          <p:spPr bwMode="auto">
            <a:xfrm>
              <a:off x="1345" y="2207"/>
              <a:ext cx="115" cy="163"/>
            </a:xfrm>
            <a:custGeom>
              <a:avLst/>
              <a:gdLst>
                <a:gd name="T0" fmla="*/ 85 w 115"/>
                <a:gd name="T1" fmla="*/ 55 h 163"/>
                <a:gd name="T2" fmla="*/ 60 w 115"/>
                <a:gd name="T3" fmla="*/ 91 h 163"/>
                <a:gd name="T4" fmla="*/ 47 w 115"/>
                <a:gd name="T5" fmla="*/ 131 h 163"/>
                <a:gd name="T6" fmla="*/ 35 w 115"/>
                <a:gd name="T7" fmla="*/ 151 h 163"/>
                <a:gd name="T8" fmla="*/ 20 w 115"/>
                <a:gd name="T9" fmla="*/ 161 h 163"/>
                <a:gd name="T10" fmla="*/ 7 w 115"/>
                <a:gd name="T11" fmla="*/ 163 h 163"/>
                <a:gd name="T12" fmla="*/ 1 w 115"/>
                <a:gd name="T13" fmla="*/ 157 h 163"/>
                <a:gd name="T14" fmla="*/ 0 w 115"/>
                <a:gd name="T15" fmla="*/ 151 h 163"/>
                <a:gd name="T16" fmla="*/ 5 w 115"/>
                <a:gd name="T17" fmla="*/ 146 h 163"/>
                <a:gd name="T18" fmla="*/ 9 w 115"/>
                <a:gd name="T19" fmla="*/ 146 h 163"/>
                <a:gd name="T20" fmla="*/ 13 w 115"/>
                <a:gd name="T21" fmla="*/ 150 h 163"/>
                <a:gd name="T22" fmla="*/ 13 w 115"/>
                <a:gd name="T23" fmla="*/ 153 h 163"/>
                <a:gd name="T24" fmla="*/ 11 w 115"/>
                <a:gd name="T25" fmla="*/ 157 h 163"/>
                <a:gd name="T26" fmla="*/ 11 w 115"/>
                <a:gd name="T27" fmla="*/ 157 h 163"/>
                <a:gd name="T28" fmla="*/ 13 w 115"/>
                <a:gd name="T29" fmla="*/ 159 h 163"/>
                <a:gd name="T30" fmla="*/ 18 w 115"/>
                <a:gd name="T31" fmla="*/ 159 h 163"/>
                <a:gd name="T32" fmla="*/ 26 w 115"/>
                <a:gd name="T33" fmla="*/ 153 h 163"/>
                <a:gd name="T34" fmla="*/ 32 w 115"/>
                <a:gd name="T35" fmla="*/ 144 h 163"/>
                <a:gd name="T36" fmla="*/ 35 w 115"/>
                <a:gd name="T37" fmla="*/ 132 h 163"/>
                <a:gd name="T38" fmla="*/ 39 w 115"/>
                <a:gd name="T39" fmla="*/ 121 h 163"/>
                <a:gd name="T40" fmla="*/ 58 w 115"/>
                <a:gd name="T41" fmla="*/ 55 h 163"/>
                <a:gd name="T42" fmla="*/ 43 w 115"/>
                <a:gd name="T43" fmla="*/ 47 h 163"/>
                <a:gd name="T44" fmla="*/ 54 w 115"/>
                <a:gd name="T45" fmla="*/ 46 h 163"/>
                <a:gd name="T46" fmla="*/ 60 w 115"/>
                <a:gd name="T47" fmla="*/ 42 h 163"/>
                <a:gd name="T48" fmla="*/ 66 w 115"/>
                <a:gd name="T49" fmla="*/ 32 h 163"/>
                <a:gd name="T50" fmla="*/ 75 w 115"/>
                <a:gd name="T51" fmla="*/ 15 h 163"/>
                <a:gd name="T52" fmla="*/ 88 w 115"/>
                <a:gd name="T53" fmla="*/ 4 h 163"/>
                <a:gd name="T54" fmla="*/ 100 w 115"/>
                <a:gd name="T55" fmla="*/ 0 h 163"/>
                <a:gd name="T56" fmla="*/ 111 w 115"/>
                <a:gd name="T57" fmla="*/ 4 h 163"/>
                <a:gd name="T58" fmla="*/ 115 w 115"/>
                <a:gd name="T59" fmla="*/ 11 h 163"/>
                <a:gd name="T60" fmla="*/ 111 w 115"/>
                <a:gd name="T61" fmla="*/ 15 h 163"/>
                <a:gd name="T62" fmla="*/ 107 w 115"/>
                <a:gd name="T63" fmla="*/ 17 h 163"/>
                <a:gd name="T64" fmla="*/ 104 w 115"/>
                <a:gd name="T65" fmla="*/ 15 h 163"/>
                <a:gd name="T66" fmla="*/ 102 w 115"/>
                <a:gd name="T67" fmla="*/ 11 h 163"/>
                <a:gd name="T68" fmla="*/ 102 w 115"/>
                <a:gd name="T69" fmla="*/ 10 h 163"/>
                <a:gd name="T70" fmla="*/ 104 w 115"/>
                <a:gd name="T71" fmla="*/ 8 h 163"/>
                <a:gd name="T72" fmla="*/ 102 w 115"/>
                <a:gd name="T73" fmla="*/ 6 h 163"/>
                <a:gd name="T74" fmla="*/ 100 w 115"/>
                <a:gd name="T75" fmla="*/ 4 h 163"/>
                <a:gd name="T76" fmla="*/ 90 w 115"/>
                <a:gd name="T77" fmla="*/ 8 h 163"/>
                <a:gd name="T78" fmla="*/ 81 w 115"/>
                <a:gd name="T79" fmla="*/ 23 h 163"/>
                <a:gd name="T80" fmla="*/ 77 w 115"/>
                <a:gd name="T81" fmla="*/ 36 h 163"/>
                <a:gd name="T82" fmla="*/ 87 w 115"/>
                <a:gd name="T83" fmla="*/ 47 h 1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"/>
                <a:gd name="T127" fmla="*/ 0 h 163"/>
                <a:gd name="T128" fmla="*/ 115 w 115"/>
                <a:gd name="T129" fmla="*/ 163 h 1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" h="163">
                  <a:moveTo>
                    <a:pt x="87" y="47"/>
                  </a:moveTo>
                  <a:lnTo>
                    <a:pt x="85" y="55"/>
                  </a:lnTo>
                  <a:lnTo>
                    <a:pt x="71" y="55"/>
                  </a:lnTo>
                  <a:lnTo>
                    <a:pt x="60" y="91"/>
                  </a:lnTo>
                  <a:lnTo>
                    <a:pt x="54" y="114"/>
                  </a:lnTo>
                  <a:lnTo>
                    <a:pt x="47" y="131"/>
                  </a:lnTo>
                  <a:lnTo>
                    <a:pt x="41" y="142"/>
                  </a:lnTo>
                  <a:lnTo>
                    <a:pt x="35" y="151"/>
                  </a:lnTo>
                  <a:lnTo>
                    <a:pt x="28" y="157"/>
                  </a:lnTo>
                  <a:lnTo>
                    <a:pt x="20" y="161"/>
                  </a:lnTo>
                  <a:lnTo>
                    <a:pt x="11" y="163"/>
                  </a:lnTo>
                  <a:lnTo>
                    <a:pt x="7" y="163"/>
                  </a:lnTo>
                  <a:lnTo>
                    <a:pt x="3" y="159"/>
                  </a:lnTo>
                  <a:lnTo>
                    <a:pt x="1" y="157"/>
                  </a:lnTo>
                  <a:lnTo>
                    <a:pt x="0" y="153"/>
                  </a:lnTo>
                  <a:lnTo>
                    <a:pt x="0" y="151"/>
                  </a:lnTo>
                  <a:lnTo>
                    <a:pt x="1" y="148"/>
                  </a:lnTo>
                  <a:lnTo>
                    <a:pt x="5" y="146"/>
                  </a:lnTo>
                  <a:lnTo>
                    <a:pt x="7" y="146"/>
                  </a:lnTo>
                  <a:lnTo>
                    <a:pt x="9" y="146"/>
                  </a:lnTo>
                  <a:lnTo>
                    <a:pt x="11" y="148"/>
                  </a:lnTo>
                  <a:lnTo>
                    <a:pt x="13" y="150"/>
                  </a:lnTo>
                  <a:lnTo>
                    <a:pt x="13" y="151"/>
                  </a:lnTo>
                  <a:lnTo>
                    <a:pt x="13" y="153"/>
                  </a:lnTo>
                  <a:lnTo>
                    <a:pt x="11" y="155"/>
                  </a:lnTo>
                  <a:lnTo>
                    <a:pt x="11" y="157"/>
                  </a:lnTo>
                  <a:lnTo>
                    <a:pt x="11" y="159"/>
                  </a:lnTo>
                  <a:lnTo>
                    <a:pt x="13" y="159"/>
                  </a:lnTo>
                  <a:lnTo>
                    <a:pt x="15" y="159"/>
                  </a:lnTo>
                  <a:lnTo>
                    <a:pt x="18" y="159"/>
                  </a:lnTo>
                  <a:lnTo>
                    <a:pt x="22" y="157"/>
                  </a:lnTo>
                  <a:lnTo>
                    <a:pt x="26" y="153"/>
                  </a:lnTo>
                  <a:lnTo>
                    <a:pt x="30" y="150"/>
                  </a:lnTo>
                  <a:lnTo>
                    <a:pt x="32" y="144"/>
                  </a:lnTo>
                  <a:lnTo>
                    <a:pt x="35" y="136"/>
                  </a:lnTo>
                  <a:lnTo>
                    <a:pt x="35" y="132"/>
                  </a:lnTo>
                  <a:lnTo>
                    <a:pt x="37" y="129"/>
                  </a:lnTo>
                  <a:lnTo>
                    <a:pt x="39" y="121"/>
                  </a:lnTo>
                  <a:lnTo>
                    <a:pt x="41" y="112"/>
                  </a:lnTo>
                  <a:lnTo>
                    <a:pt x="58" y="55"/>
                  </a:lnTo>
                  <a:lnTo>
                    <a:pt x="41" y="55"/>
                  </a:lnTo>
                  <a:lnTo>
                    <a:pt x="43" y="47"/>
                  </a:lnTo>
                  <a:lnTo>
                    <a:pt x="49" y="46"/>
                  </a:lnTo>
                  <a:lnTo>
                    <a:pt x="54" y="46"/>
                  </a:lnTo>
                  <a:lnTo>
                    <a:pt x="56" y="44"/>
                  </a:lnTo>
                  <a:lnTo>
                    <a:pt x="60" y="42"/>
                  </a:lnTo>
                  <a:lnTo>
                    <a:pt x="62" y="38"/>
                  </a:lnTo>
                  <a:lnTo>
                    <a:pt x="66" y="32"/>
                  </a:lnTo>
                  <a:lnTo>
                    <a:pt x="70" y="23"/>
                  </a:lnTo>
                  <a:lnTo>
                    <a:pt x="75" y="15"/>
                  </a:lnTo>
                  <a:lnTo>
                    <a:pt x="81" y="10"/>
                  </a:lnTo>
                  <a:lnTo>
                    <a:pt x="88" y="4"/>
                  </a:lnTo>
                  <a:lnTo>
                    <a:pt x="94" y="2"/>
                  </a:lnTo>
                  <a:lnTo>
                    <a:pt x="100" y="0"/>
                  </a:lnTo>
                  <a:lnTo>
                    <a:pt x="105" y="2"/>
                  </a:lnTo>
                  <a:lnTo>
                    <a:pt x="111" y="4"/>
                  </a:lnTo>
                  <a:lnTo>
                    <a:pt x="113" y="8"/>
                  </a:lnTo>
                  <a:lnTo>
                    <a:pt x="115" y="11"/>
                  </a:lnTo>
                  <a:lnTo>
                    <a:pt x="113" y="13"/>
                  </a:lnTo>
                  <a:lnTo>
                    <a:pt x="111" y="15"/>
                  </a:lnTo>
                  <a:lnTo>
                    <a:pt x="109" y="17"/>
                  </a:lnTo>
                  <a:lnTo>
                    <a:pt x="107" y="17"/>
                  </a:lnTo>
                  <a:lnTo>
                    <a:pt x="105" y="17"/>
                  </a:lnTo>
                  <a:lnTo>
                    <a:pt x="104" y="15"/>
                  </a:lnTo>
                  <a:lnTo>
                    <a:pt x="102" y="13"/>
                  </a:lnTo>
                  <a:lnTo>
                    <a:pt x="102" y="11"/>
                  </a:lnTo>
                  <a:lnTo>
                    <a:pt x="102" y="10"/>
                  </a:lnTo>
                  <a:lnTo>
                    <a:pt x="104" y="8"/>
                  </a:lnTo>
                  <a:lnTo>
                    <a:pt x="104" y="6"/>
                  </a:lnTo>
                  <a:lnTo>
                    <a:pt x="102" y="6"/>
                  </a:lnTo>
                  <a:lnTo>
                    <a:pt x="102" y="4"/>
                  </a:lnTo>
                  <a:lnTo>
                    <a:pt x="100" y="4"/>
                  </a:lnTo>
                  <a:lnTo>
                    <a:pt x="94" y="6"/>
                  </a:lnTo>
                  <a:lnTo>
                    <a:pt x="90" y="8"/>
                  </a:lnTo>
                  <a:lnTo>
                    <a:pt x="85" y="13"/>
                  </a:lnTo>
                  <a:lnTo>
                    <a:pt x="81" y="23"/>
                  </a:lnTo>
                  <a:lnTo>
                    <a:pt x="79" y="28"/>
                  </a:lnTo>
                  <a:lnTo>
                    <a:pt x="77" y="36"/>
                  </a:lnTo>
                  <a:lnTo>
                    <a:pt x="73" y="47"/>
                  </a:lnTo>
                  <a:lnTo>
                    <a:pt x="87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0" name="Freeform 20"/>
            <p:cNvSpPr>
              <a:spLocks noEditPoints="1"/>
            </p:cNvSpPr>
            <p:nvPr/>
          </p:nvSpPr>
          <p:spPr bwMode="auto">
            <a:xfrm>
              <a:off x="1430" y="2253"/>
              <a:ext cx="83" cy="81"/>
            </a:xfrm>
            <a:custGeom>
              <a:avLst/>
              <a:gdLst>
                <a:gd name="T0" fmla="*/ 66 w 83"/>
                <a:gd name="T1" fmla="*/ 60 h 81"/>
                <a:gd name="T2" fmla="*/ 64 w 83"/>
                <a:gd name="T3" fmla="*/ 68 h 81"/>
                <a:gd name="T4" fmla="*/ 64 w 83"/>
                <a:gd name="T5" fmla="*/ 69 h 81"/>
                <a:gd name="T6" fmla="*/ 64 w 83"/>
                <a:gd name="T7" fmla="*/ 71 h 81"/>
                <a:gd name="T8" fmla="*/ 66 w 83"/>
                <a:gd name="T9" fmla="*/ 71 h 81"/>
                <a:gd name="T10" fmla="*/ 70 w 83"/>
                <a:gd name="T11" fmla="*/ 68 h 81"/>
                <a:gd name="T12" fmla="*/ 77 w 83"/>
                <a:gd name="T13" fmla="*/ 62 h 81"/>
                <a:gd name="T14" fmla="*/ 66 w 83"/>
                <a:gd name="T15" fmla="*/ 75 h 81"/>
                <a:gd name="T16" fmla="*/ 56 w 83"/>
                <a:gd name="T17" fmla="*/ 81 h 81"/>
                <a:gd name="T18" fmla="*/ 53 w 83"/>
                <a:gd name="T19" fmla="*/ 79 h 81"/>
                <a:gd name="T20" fmla="*/ 51 w 83"/>
                <a:gd name="T21" fmla="*/ 73 h 81"/>
                <a:gd name="T22" fmla="*/ 53 w 83"/>
                <a:gd name="T23" fmla="*/ 62 h 81"/>
                <a:gd name="T24" fmla="*/ 45 w 83"/>
                <a:gd name="T25" fmla="*/ 64 h 81"/>
                <a:gd name="T26" fmla="*/ 32 w 83"/>
                <a:gd name="T27" fmla="*/ 75 h 81"/>
                <a:gd name="T28" fmla="*/ 17 w 83"/>
                <a:gd name="T29" fmla="*/ 81 h 81"/>
                <a:gd name="T30" fmla="*/ 5 w 83"/>
                <a:gd name="T31" fmla="*/ 75 h 81"/>
                <a:gd name="T32" fmla="*/ 0 w 83"/>
                <a:gd name="T33" fmla="*/ 66 h 81"/>
                <a:gd name="T34" fmla="*/ 0 w 83"/>
                <a:gd name="T35" fmla="*/ 51 h 81"/>
                <a:gd name="T36" fmla="*/ 9 w 83"/>
                <a:gd name="T37" fmla="*/ 32 h 81"/>
                <a:gd name="T38" fmla="*/ 22 w 83"/>
                <a:gd name="T39" fmla="*/ 13 h 81"/>
                <a:gd name="T40" fmla="*/ 37 w 83"/>
                <a:gd name="T41" fmla="*/ 1 h 81"/>
                <a:gd name="T42" fmla="*/ 51 w 83"/>
                <a:gd name="T43" fmla="*/ 0 h 81"/>
                <a:gd name="T44" fmla="*/ 60 w 83"/>
                <a:gd name="T45" fmla="*/ 1 h 81"/>
                <a:gd name="T46" fmla="*/ 66 w 83"/>
                <a:gd name="T47" fmla="*/ 13 h 81"/>
                <a:gd name="T48" fmla="*/ 83 w 83"/>
                <a:gd name="T49" fmla="*/ 0 h 81"/>
                <a:gd name="T50" fmla="*/ 45 w 83"/>
                <a:gd name="T51" fmla="*/ 3 h 81"/>
                <a:gd name="T52" fmla="*/ 34 w 83"/>
                <a:gd name="T53" fmla="*/ 15 h 81"/>
                <a:gd name="T54" fmla="*/ 22 w 83"/>
                <a:gd name="T55" fmla="*/ 30 h 81"/>
                <a:gd name="T56" fmla="*/ 17 w 83"/>
                <a:gd name="T57" fmla="*/ 49 h 81"/>
                <a:gd name="T58" fmla="*/ 17 w 83"/>
                <a:gd name="T59" fmla="*/ 64 h 81"/>
                <a:gd name="T60" fmla="*/ 22 w 83"/>
                <a:gd name="T61" fmla="*/ 69 h 81"/>
                <a:gd name="T62" fmla="*/ 32 w 83"/>
                <a:gd name="T63" fmla="*/ 69 h 81"/>
                <a:gd name="T64" fmla="*/ 47 w 83"/>
                <a:gd name="T65" fmla="*/ 56 h 81"/>
                <a:gd name="T66" fmla="*/ 62 w 83"/>
                <a:gd name="T67" fmla="*/ 17 h 81"/>
                <a:gd name="T68" fmla="*/ 58 w 83"/>
                <a:gd name="T69" fmla="*/ 5 h 81"/>
                <a:gd name="T70" fmla="*/ 51 w 83"/>
                <a:gd name="T71" fmla="*/ 3 h 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3"/>
                <a:gd name="T109" fmla="*/ 0 h 81"/>
                <a:gd name="T110" fmla="*/ 83 w 83"/>
                <a:gd name="T111" fmla="*/ 81 h 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3" h="81">
                  <a:moveTo>
                    <a:pt x="83" y="0"/>
                  </a:moveTo>
                  <a:lnTo>
                    <a:pt x="66" y="60"/>
                  </a:lnTo>
                  <a:lnTo>
                    <a:pt x="64" y="68"/>
                  </a:lnTo>
                  <a:lnTo>
                    <a:pt x="64" y="69"/>
                  </a:lnTo>
                  <a:lnTo>
                    <a:pt x="64" y="71"/>
                  </a:lnTo>
                  <a:lnTo>
                    <a:pt x="66" y="71"/>
                  </a:lnTo>
                  <a:lnTo>
                    <a:pt x="68" y="71"/>
                  </a:lnTo>
                  <a:lnTo>
                    <a:pt x="70" y="68"/>
                  </a:lnTo>
                  <a:lnTo>
                    <a:pt x="73" y="60"/>
                  </a:lnTo>
                  <a:lnTo>
                    <a:pt x="77" y="62"/>
                  </a:lnTo>
                  <a:lnTo>
                    <a:pt x="71" y="69"/>
                  </a:lnTo>
                  <a:lnTo>
                    <a:pt x="66" y="75"/>
                  </a:lnTo>
                  <a:lnTo>
                    <a:pt x="62" y="79"/>
                  </a:lnTo>
                  <a:lnTo>
                    <a:pt x="56" y="81"/>
                  </a:lnTo>
                  <a:lnTo>
                    <a:pt x="54" y="79"/>
                  </a:lnTo>
                  <a:lnTo>
                    <a:pt x="53" y="79"/>
                  </a:lnTo>
                  <a:lnTo>
                    <a:pt x="51" y="75"/>
                  </a:lnTo>
                  <a:lnTo>
                    <a:pt x="51" y="73"/>
                  </a:lnTo>
                  <a:lnTo>
                    <a:pt x="51" y="68"/>
                  </a:lnTo>
                  <a:lnTo>
                    <a:pt x="53" y="62"/>
                  </a:lnTo>
                  <a:lnTo>
                    <a:pt x="54" y="54"/>
                  </a:lnTo>
                  <a:lnTo>
                    <a:pt x="45" y="64"/>
                  </a:lnTo>
                  <a:lnTo>
                    <a:pt x="37" y="71"/>
                  </a:lnTo>
                  <a:lnTo>
                    <a:pt x="32" y="75"/>
                  </a:lnTo>
                  <a:lnTo>
                    <a:pt x="24" y="79"/>
                  </a:lnTo>
                  <a:lnTo>
                    <a:pt x="17" y="81"/>
                  </a:lnTo>
                  <a:lnTo>
                    <a:pt x="11" y="79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1"/>
                  </a:lnTo>
                  <a:lnTo>
                    <a:pt x="3" y="41"/>
                  </a:lnTo>
                  <a:lnTo>
                    <a:pt x="9" y="32"/>
                  </a:lnTo>
                  <a:lnTo>
                    <a:pt x="15" y="20"/>
                  </a:lnTo>
                  <a:lnTo>
                    <a:pt x="22" y="13"/>
                  </a:lnTo>
                  <a:lnTo>
                    <a:pt x="32" y="7"/>
                  </a:lnTo>
                  <a:lnTo>
                    <a:pt x="37" y="1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60" y="1"/>
                  </a:lnTo>
                  <a:lnTo>
                    <a:pt x="64" y="5"/>
                  </a:lnTo>
                  <a:lnTo>
                    <a:pt x="66" y="13"/>
                  </a:lnTo>
                  <a:lnTo>
                    <a:pt x="70" y="3"/>
                  </a:lnTo>
                  <a:lnTo>
                    <a:pt x="83" y="0"/>
                  </a:lnTo>
                  <a:close/>
                  <a:moveTo>
                    <a:pt x="51" y="3"/>
                  </a:moveTo>
                  <a:lnTo>
                    <a:pt x="45" y="3"/>
                  </a:lnTo>
                  <a:lnTo>
                    <a:pt x="39" y="7"/>
                  </a:lnTo>
                  <a:lnTo>
                    <a:pt x="34" y="15"/>
                  </a:lnTo>
                  <a:lnTo>
                    <a:pt x="28" y="22"/>
                  </a:lnTo>
                  <a:lnTo>
                    <a:pt x="22" y="30"/>
                  </a:lnTo>
                  <a:lnTo>
                    <a:pt x="19" y="39"/>
                  </a:lnTo>
                  <a:lnTo>
                    <a:pt x="17" y="49"/>
                  </a:lnTo>
                  <a:lnTo>
                    <a:pt x="15" y="58"/>
                  </a:lnTo>
                  <a:lnTo>
                    <a:pt x="17" y="64"/>
                  </a:lnTo>
                  <a:lnTo>
                    <a:pt x="19" y="68"/>
                  </a:lnTo>
                  <a:lnTo>
                    <a:pt x="22" y="69"/>
                  </a:lnTo>
                  <a:lnTo>
                    <a:pt x="26" y="71"/>
                  </a:lnTo>
                  <a:lnTo>
                    <a:pt x="32" y="69"/>
                  </a:lnTo>
                  <a:lnTo>
                    <a:pt x="39" y="64"/>
                  </a:lnTo>
                  <a:lnTo>
                    <a:pt x="47" y="56"/>
                  </a:lnTo>
                  <a:lnTo>
                    <a:pt x="58" y="37"/>
                  </a:lnTo>
                  <a:lnTo>
                    <a:pt x="62" y="17"/>
                  </a:lnTo>
                  <a:lnTo>
                    <a:pt x="62" y="11"/>
                  </a:lnTo>
                  <a:lnTo>
                    <a:pt x="58" y="5"/>
                  </a:lnTo>
                  <a:lnTo>
                    <a:pt x="56" y="3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1" name="Freeform 21"/>
            <p:cNvSpPr>
              <a:spLocks/>
            </p:cNvSpPr>
            <p:nvPr/>
          </p:nvSpPr>
          <p:spPr bwMode="auto">
            <a:xfrm>
              <a:off x="1520" y="2253"/>
              <a:ext cx="70" cy="81"/>
            </a:xfrm>
            <a:custGeom>
              <a:avLst/>
              <a:gdLst>
                <a:gd name="T0" fmla="*/ 61 w 70"/>
                <a:gd name="T1" fmla="*/ 56 h 81"/>
                <a:gd name="T2" fmla="*/ 53 w 70"/>
                <a:gd name="T3" fmla="*/ 66 h 81"/>
                <a:gd name="T4" fmla="*/ 44 w 70"/>
                <a:gd name="T5" fmla="*/ 73 h 81"/>
                <a:gd name="T6" fmla="*/ 38 w 70"/>
                <a:gd name="T7" fmla="*/ 77 h 81"/>
                <a:gd name="T8" fmla="*/ 31 w 70"/>
                <a:gd name="T9" fmla="*/ 79 h 81"/>
                <a:gd name="T10" fmla="*/ 25 w 70"/>
                <a:gd name="T11" fmla="*/ 81 h 81"/>
                <a:gd name="T12" fmla="*/ 17 w 70"/>
                <a:gd name="T13" fmla="*/ 79 h 81"/>
                <a:gd name="T14" fmla="*/ 12 w 70"/>
                <a:gd name="T15" fmla="*/ 77 h 81"/>
                <a:gd name="T16" fmla="*/ 6 w 70"/>
                <a:gd name="T17" fmla="*/ 73 h 81"/>
                <a:gd name="T18" fmla="*/ 2 w 70"/>
                <a:gd name="T19" fmla="*/ 68 h 81"/>
                <a:gd name="T20" fmla="*/ 0 w 70"/>
                <a:gd name="T21" fmla="*/ 62 h 81"/>
                <a:gd name="T22" fmla="*/ 0 w 70"/>
                <a:gd name="T23" fmla="*/ 54 h 81"/>
                <a:gd name="T24" fmla="*/ 0 w 70"/>
                <a:gd name="T25" fmla="*/ 45 h 81"/>
                <a:gd name="T26" fmla="*/ 2 w 70"/>
                <a:gd name="T27" fmla="*/ 37 h 81"/>
                <a:gd name="T28" fmla="*/ 8 w 70"/>
                <a:gd name="T29" fmla="*/ 28 h 81"/>
                <a:gd name="T30" fmla="*/ 12 w 70"/>
                <a:gd name="T31" fmla="*/ 20 h 81"/>
                <a:gd name="T32" fmla="*/ 19 w 70"/>
                <a:gd name="T33" fmla="*/ 13 h 81"/>
                <a:gd name="T34" fmla="*/ 27 w 70"/>
                <a:gd name="T35" fmla="*/ 7 h 81"/>
                <a:gd name="T36" fmla="*/ 34 w 70"/>
                <a:gd name="T37" fmla="*/ 3 h 81"/>
                <a:gd name="T38" fmla="*/ 44 w 70"/>
                <a:gd name="T39" fmla="*/ 0 h 81"/>
                <a:gd name="T40" fmla="*/ 51 w 70"/>
                <a:gd name="T41" fmla="*/ 0 h 81"/>
                <a:gd name="T42" fmla="*/ 57 w 70"/>
                <a:gd name="T43" fmla="*/ 0 h 81"/>
                <a:gd name="T44" fmla="*/ 61 w 70"/>
                <a:gd name="T45" fmla="*/ 1 h 81"/>
                <a:gd name="T46" fmla="*/ 65 w 70"/>
                <a:gd name="T47" fmla="*/ 3 h 81"/>
                <a:gd name="T48" fmla="*/ 68 w 70"/>
                <a:gd name="T49" fmla="*/ 7 h 81"/>
                <a:gd name="T50" fmla="*/ 70 w 70"/>
                <a:gd name="T51" fmla="*/ 13 h 81"/>
                <a:gd name="T52" fmla="*/ 68 w 70"/>
                <a:gd name="T53" fmla="*/ 18 h 81"/>
                <a:gd name="T54" fmla="*/ 67 w 70"/>
                <a:gd name="T55" fmla="*/ 22 h 81"/>
                <a:gd name="T56" fmla="*/ 63 w 70"/>
                <a:gd name="T57" fmla="*/ 24 h 81"/>
                <a:gd name="T58" fmla="*/ 59 w 70"/>
                <a:gd name="T59" fmla="*/ 24 h 81"/>
                <a:gd name="T60" fmla="*/ 57 w 70"/>
                <a:gd name="T61" fmla="*/ 24 h 81"/>
                <a:gd name="T62" fmla="*/ 55 w 70"/>
                <a:gd name="T63" fmla="*/ 22 h 81"/>
                <a:gd name="T64" fmla="*/ 53 w 70"/>
                <a:gd name="T65" fmla="*/ 20 h 81"/>
                <a:gd name="T66" fmla="*/ 53 w 70"/>
                <a:gd name="T67" fmla="*/ 18 h 81"/>
                <a:gd name="T68" fmla="*/ 53 w 70"/>
                <a:gd name="T69" fmla="*/ 17 h 81"/>
                <a:gd name="T70" fmla="*/ 53 w 70"/>
                <a:gd name="T71" fmla="*/ 15 h 81"/>
                <a:gd name="T72" fmla="*/ 55 w 70"/>
                <a:gd name="T73" fmla="*/ 15 h 81"/>
                <a:gd name="T74" fmla="*/ 55 w 70"/>
                <a:gd name="T75" fmla="*/ 13 h 81"/>
                <a:gd name="T76" fmla="*/ 57 w 70"/>
                <a:gd name="T77" fmla="*/ 11 h 81"/>
                <a:gd name="T78" fmla="*/ 59 w 70"/>
                <a:gd name="T79" fmla="*/ 9 h 81"/>
                <a:gd name="T80" fmla="*/ 59 w 70"/>
                <a:gd name="T81" fmla="*/ 9 h 81"/>
                <a:gd name="T82" fmla="*/ 59 w 70"/>
                <a:gd name="T83" fmla="*/ 7 h 81"/>
                <a:gd name="T84" fmla="*/ 59 w 70"/>
                <a:gd name="T85" fmla="*/ 5 h 81"/>
                <a:gd name="T86" fmla="*/ 57 w 70"/>
                <a:gd name="T87" fmla="*/ 5 h 81"/>
                <a:gd name="T88" fmla="*/ 55 w 70"/>
                <a:gd name="T89" fmla="*/ 3 h 81"/>
                <a:gd name="T90" fmla="*/ 51 w 70"/>
                <a:gd name="T91" fmla="*/ 3 h 81"/>
                <a:gd name="T92" fmla="*/ 42 w 70"/>
                <a:gd name="T93" fmla="*/ 3 h 81"/>
                <a:gd name="T94" fmla="*/ 34 w 70"/>
                <a:gd name="T95" fmla="*/ 9 h 81"/>
                <a:gd name="T96" fmla="*/ 29 w 70"/>
                <a:gd name="T97" fmla="*/ 15 h 81"/>
                <a:gd name="T98" fmla="*/ 21 w 70"/>
                <a:gd name="T99" fmla="*/ 24 h 81"/>
                <a:gd name="T100" fmla="*/ 17 w 70"/>
                <a:gd name="T101" fmla="*/ 37 h 81"/>
                <a:gd name="T102" fmla="*/ 16 w 70"/>
                <a:gd name="T103" fmla="*/ 51 h 81"/>
                <a:gd name="T104" fmla="*/ 16 w 70"/>
                <a:gd name="T105" fmla="*/ 56 h 81"/>
                <a:gd name="T106" fmla="*/ 17 w 70"/>
                <a:gd name="T107" fmla="*/ 60 h 81"/>
                <a:gd name="T108" fmla="*/ 19 w 70"/>
                <a:gd name="T109" fmla="*/ 64 h 81"/>
                <a:gd name="T110" fmla="*/ 23 w 70"/>
                <a:gd name="T111" fmla="*/ 66 h 81"/>
                <a:gd name="T112" fmla="*/ 29 w 70"/>
                <a:gd name="T113" fmla="*/ 68 h 81"/>
                <a:gd name="T114" fmla="*/ 33 w 70"/>
                <a:gd name="T115" fmla="*/ 69 h 81"/>
                <a:gd name="T116" fmla="*/ 38 w 70"/>
                <a:gd name="T117" fmla="*/ 68 h 81"/>
                <a:gd name="T118" fmla="*/ 46 w 70"/>
                <a:gd name="T119" fmla="*/ 66 h 81"/>
                <a:gd name="T120" fmla="*/ 51 w 70"/>
                <a:gd name="T121" fmla="*/ 60 h 81"/>
                <a:gd name="T122" fmla="*/ 59 w 70"/>
                <a:gd name="T123" fmla="*/ 54 h 81"/>
                <a:gd name="T124" fmla="*/ 61 w 70"/>
                <a:gd name="T125" fmla="*/ 56 h 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0"/>
                <a:gd name="T190" fmla="*/ 0 h 81"/>
                <a:gd name="T191" fmla="*/ 70 w 70"/>
                <a:gd name="T192" fmla="*/ 81 h 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0" h="81">
                  <a:moveTo>
                    <a:pt x="61" y="56"/>
                  </a:moveTo>
                  <a:lnTo>
                    <a:pt x="53" y="66"/>
                  </a:lnTo>
                  <a:lnTo>
                    <a:pt x="44" y="73"/>
                  </a:lnTo>
                  <a:lnTo>
                    <a:pt x="38" y="77"/>
                  </a:lnTo>
                  <a:lnTo>
                    <a:pt x="31" y="79"/>
                  </a:lnTo>
                  <a:lnTo>
                    <a:pt x="25" y="81"/>
                  </a:lnTo>
                  <a:lnTo>
                    <a:pt x="17" y="79"/>
                  </a:lnTo>
                  <a:lnTo>
                    <a:pt x="12" y="77"/>
                  </a:lnTo>
                  <a:lnTo>
                    <a:pt x="6" y="73"/>
                  </a:lnTo>
                  <a:lnTo>
                    <a:pt x="2" y="68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2" y="37"/>
                  </a:lnTo>
                  <a:lnTo>
                    <a:pt x="8" y="28"/>
                  </a:lnTo>
                  <a:lnTo>
                    <a:pt x="12" y="20"/>
                  </a:lnTo>
                  <a:lnTo>
                    <a:pt x="19" y="13"/>
                  </a:lnTo>
                  <a:lnTo>
                    <a:pt x="27" y="7"/>
                  </a:lnTo>
                  <a:lnTo>
                    <a:pt x="34" y="3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1" y="1"/>
                  </a:lnTo>
                  <a:lnTo>
                    <a:pt x="65" y="3"/>
                  </a:lnTo>
                  <a:lnTo>
                    <a:pt x="68" y="7"/>
                  </a:lnTo>
                  <a:lnTo>
                    <a:pt x="70" y="13"/>
                  </a:lnTo>
                  <a:lnTo>
                    <a:pt x="68" y="18"/>
                  </a:lnTo>
                  <a:lnTo>
                    <a:pt x="67" y="22"/>
                  </a:lnTo>
                  <a:lnTo>
                    <a:pt x="63" y="24"/>
                  </a:lnTo>
                  <a:lnTo>
                    <a:pt x="59" y="24"/>
                  </a:lnTo>
                  <a:lnTo>
                    <a:pt x="57" y="24"/>
                  </a:lnTo>
                  <a:lnTo>
                    <a:pt x="55" y="22"/>
                  </a:lnTo>
                  <a:lnTo>
                    <a:pt x="53" y="20"/>
                  </a:lnTo>
                  <a:lnTo>
                    <a:pt x="53" y="18"/>
                  </a:lnTo>
                  <a:lnTo>
                    <a:pt x="53" y="17"/>
                  </a:lnTo>
                  <a:lnTo>
                    <a:pt x="53" y="15"/>
                  </a:lnTo>
                  <a:lnTo>
                    <a:pt x="55" y="15"/>
                  </a:lnTo>
                  <a:lnTo>
                    <a:pt x="55" y="13"/>
                  </a:lnTo>
                  <a:lnTo>
                    <a:pt x="57" y="11"/>
                  </a:lnTo>
                  <a:lnTo>
                    <a:pt x="59" y="9"/>
                  </a:lnTo>
                  <a:lnTo>
                    <a:pt x="59" y="7"/>
                  </a:lnTo>
                  <a:lnTo>
                    <a:pt x="59" y="5"/>
                  </a:lnTo>
                  <a:lnTo>
                    <a:pt x="57" y="5"/>
                  </a:lnTo>
                  <a:lnTo>
                    <a:pt x="55" y="3"/>
                  </a:lnTo>
                  <a:lnTo>
                    <a:pt x="51" y="3"/>
                  </a:lnTo>
                  <a:lnTo>
                    <a:pt x="42" y="3"/>
                  </a:lnTo>
                  <a:lnTo>
                    <a:pt x="34" y="9"/>
                  </a:lnTo>
                  <a:lnTo>
                    <a:pt x="29" y="15"/>
                  </a:lnTo>
                  <a:lnTo>
                    <a:pt x="21" y="24"/>
                  </a:lnTo>
                  <a:lnTo>
                    <a:pt x="17" y="37"/>
                  </a:lnTo>
                  <a:lnTo>
                    <a:pt x="16" y="51"/>
                  </a:lnTo>
                  <a:lnTo>
                    <a:pt x="16" y="56"/>
                  </a:lnTo>
                  <a:lnTo>
                    <a:pt x="17" y="60"/>
                  </a:lnTo>
                  <a:lnTo>
                    <a:pt x="19" y="64"/>
                  </a:lnTo>
                  <a:lnTo>
                    <a:pt x="23" y="66"/>
                  </a:lnTo>
                  <a:lnTo>
                    <a:pt x="29" y="68"/>
                  </a:lnTo>
                  <a:lnTo>
                    <a:pt x="33" y="69"/>
                  </a:lnTo>
                  <a:lnTo>
                    <a:pt x="38" y="68"/>
                  </a:lnTo>
                  <a:lnTo>
                    <a:pt x="46" y="66"/>
                  </a:lnTo>
                  <a:lnTo>
                    <a:pt x="51" y="60"/>
                  </a:lnTo>
                  <a:lnTo>
                    <a:pt x="59" y="54"/>
                  </a:lnTo>
                  <a:lnTo>
                    <a:pt x="61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2" name="Freeform 22"/>
            <p:cNvSpPr>
              <a:spLocks noEditPoints="1"/>
            </p:cNvSpPr>
            <p:nvPr/>
          </p:nvSpPr>
          <p:spPr bwMode="auto">
            <a:xfrm>
              <a:off x="1598" y="2253"/>
              <a:ext cx="68" cy="81"/>
            </a:xfrm>
            <a:custGeom>
              <a:avLst/>
              <a:gdLst>
                <a:gd name="T0" fmla="*/ 15 w 68"/>
                <a:gd name="T1" fmla="*/ 45 h 81"/>
                <a:gd name="T2" fmla="*/ 15 w 68"/>
                <a:gd name="T3" fmla="*/ 49 h 81"/>
                <a:gd name="T4" fmla="*/ 15 w 68"/>
                <a:gd name="T5" fmla="*/ 52 h 81"/>
                <a:gd name="T6" fmla="*/ 15 w 68"/>
                <a:gd name="T7" fmla="*/ 58 h 81"/>
                <a:gd name="T8" fmla="*/ 19 w 68"/>
                <a:gd name="T9" fmla="*/ 64 h 81"/>
                <a:gd name="T10" fmla="*/ 25 w 68"/>
                <a:gd name="T11" fmla="*/ 68 h 81"/>
                <a:gd name="T12" fmla="*/ 32 w 68"/>
                <a:gd name="T13" fmla="*/ 69 h 81"/>
                <a:gd name="T14" fmla="*/ 38 w 68"/>
                <a:gd name="T15" fmla="*/ 68 h 81"/>
                <a:gd name="T16" fmla="*/ 43 w 68"/>
                <a:gd name="T17" fmla="*/ 66 h 81"/>
                <a:gd name="T18" fmla="*/ 47 w 68"/>
                <a:gd name="T19" fmla="*/ 64 h 81"/>
                <a:gd name="T20" fmla="*/ 53 w 68"/>
                <a:gd name="T21" fmla="*/ 60 h 81"/>
                <a:gd name="T22" fmla="*/ 59 w 68"/>
                <a:gd name="T23" fmla="*/ 56 h 81"/>
                <a:gd name="T24" fmla="*/ 60 w 68"/>
                <a:gd name="T25" fmla="*/ 58 h 81"/>
                <a:gd name="T26" fmla="*/ 42 w 68"/>
                <a:gd name="T27" fmla="*/ 75 h 81"/>
                <a:gd name="T28" fmla="*/ 23 w 68"/>
                <a:gd name="T29" fmla="*/ 81 h 81"/>
                <a:gd name="T30" fmla="*/ 17 w 68"/>
                <a:gd name="T31" fmla="*/ 79 h 81"/>
                <a:gd name="T32" fmla="*/ 9 w 68"/>
                <a:gd name="T33" fmla="*/ 77 h 81"/>
                <a:gd name="T34" fmla="*/ 6 w 68"/>
                <a:gd name="T35" fmla="*/ 71 h 81"/>
                <a:gd name="T36" fmla="*/ 2 w 68"/>
                <a:gd name="T37" fmla="*/ 66 h 81"/>
                <a:gd name="T38" fmla="*/ 0 w 68"/>
                <a:gd name="T39" fmla="*/ 60 h 81"/>
                <a:gd name="T40" fmla="*/ 0 w 68"/>
                <a:gd name="T41" fmla="*/ 54 h 81"/>
                <a:gd name="T42" fmla="*/ 0 w 68"/>
                <a:gd name="T43" fmla="*/ 45 h 81"/>
                <a:gd name="T44" fmla="*/ 2 w 68"/>
                <a:gd name="T45" fmla="*/ 37 h 81"/>
                <a:gd name="T46" fmla="*/ 7 w 68"/>
                <a:gd name="T47" fmla="*/ 28 h 81"/>
                <a:gd name="T48" fmla="*/ 13 w 68"/>
                <a:gd name="T49" fmla="*/ 18 h 81"/>
                <a:gd name="T50" fmla="*/ 19 w 68"/>
                <a:gd name="T51" fmla="*/ 13 h 81"/>
                <a:gd name="T52" fmla="*/ 26 w 68"/>
                <a:gd name="T53" fmla="*/ 7 h 81"/>
                <a:gd name="T54" fmla="*/ 34 w 68"/>
                <a:gd name="T55" fmla="*/ 1 h 81"/>
                <a:gd name="T56" fmla="*/ 42 w 68"/>
                <a:gd name="T57" fmla="*/ 0 h 81"/>
                <a:gd name="T58" fmla="*/ 49 w 68"/>
                <a:gd name="T59" fmla="*/ 0 h 81"/>
                <a:gd name="T60" fmla="*/ 55 w 68"/>
                <a:gd name="T61" fmla="*/ 0 h 81"/>
                <a:gd name="T62" fmla="*/ 60 w 68"/>
                <a:gd name="T63" fmla="*/ 1 h 81"/>
                <a:gd name="T64" fmla="*/ 62 w 68"/>
                <a:gd name="T65" fmla="*/ 3 h 81"/>
                <a:gd name="T66" fmla="*/ 66 w 68"/>
                <a:gd name="T67" fmla="*/ 7 h 81"/>
                <a:gd name="T68" fmla="*/ 68 w 68"/>
                <a:gd name="T69" fmla="*/ 11 h 81"/>
                <a:gd name="T70" fmla="*/ 66 w 68"/>
                <a:gd name="T71" fmla="*/ 18 h 81"/>
                <a:gd name="T72" fmla="*/ 62 w 68"/>
                <a:gd name="T73" fmla="*/ 26 h 81"/>
                <a:gd name="T74" fmla="*/ 57 w 68"/>
                <a:gd name="T75" fmla="*/ 32 h 81"/>
                <a:gd name="T76" fmla="*/ 49 w 68"/>
                <a:gd name="T77" fmla="*/ 35 h 81"/>
                <a:gd name="T78" fmla="*/ 42 w 68"/>
                <a:gd name="T79" fmla="*/ 39 h 81"/>
                <a:gd name="T80" fmla="*/ 34 w 68"/>
                <a:gd name="T81" fmla="*/ 41 h 81"/>
                <a:gd name="T82" fmla="*/ 25 w 68"/>
                <a:gd name="T83" fmla="*/ 43 h 81"/>
                <a:gd name="T84" fmla="*/ 15 w 68"/>
                <a:gd name="T85" fmla="*/ 45 h 81"/>
                <a:gd name="T86" fmla="*/ 15 w 68"/>
                <a:gd name="T87" fmla="*/ 41 h 81"/>
                <a:gd name="T88" fmla="*/ 26 w 68"/>
                <a:gd name="T89" fmla="*/ 39 h 81"/>
                <a:gd name="T90" fmla="*/ 34 w 68"/>
                <a:gd name="T91" fmla="*/ 35 h 81"/>
                <a:gd name="T92" fmla="*/ 43 w 68"/>
                <a:gd name="T93" fmla="*/ 30 h 81"/>
                <a:gd name="T94" fmla="*/ 49 w 68"/>
                <a:gd name="T95" fmla="*/ 24 h 81"/>
                <a:gd name="T96" fmla="*/ 53 w 68"/>
                <a:gd name="T97" fmla="*/ 17 h 81"/>
                <a:gd name="T98" fmla="*/ 55 w 68"/>
                <a:gd name="T99" fmla="*/ 11 h 81"/>
                <a:gd name="T100" fmla="*/ 53 w 68"/>
                <a:gd name="T101" fmla="*/ 7 h 81"/>
                <a:gd name="T102" fmla="*/ 53 w 68"/>
                <a:gd name="T103" fmla="*/ 5 h 81"/>
                <a:gd name="T104" fmla="*/ 49 w 68"/>
                <a:gd name="T105" fmla="*/ 3 h 81"/>
                <a:gd name="T106" fmla="*/ 45 w 68"/>
                <a:gd name="T107" fmla="*/ 3 h 81"/>
                <a:gd name="T108" fmla="*/ 42 w 68"/>
                <a:gd name="T109" fmla="*/ 3 h 81"/>
                <a:gd name="T110" fmla="*/ 34 w 68"/>
                <a:gd name="T111" fmla="*/ 7 h 81"/>
                <a:gd name="T112" fmla="*/ 28 w 68"/>
                <a:gd name="T113" fmla="*/ 13 h 81"/>
                <a:gd name="T114" fmla="*/ 23 w 68"/>
                <a:gd name="T115" fmla="*/ 20 h 81"/>
                <a:gd name="T116" fmla="*/ 19 w 68"/>
                <a:gd name="T117" fmla="*/ 30 h 81"/>
                <a:gd name="T118" fmla="*/ 15 w 68"/>
                <a:gd name="T119" fmla="*/ 41 h 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8"/>
                <a:gd name="T181" fmla="*/ 0 h 81"/>
                <a:gd name="T182" fmla="*/ 68 w 68"/>
                <a:gd name="T183" fmla="*/ 81 h 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8" h="81">
                  <a:moveTo>
                    <a:pt x="15" y="45"/>
                  </a:moveTo>
                  <a:lnTo>
                    <a:pt x="15" y="49"/>
                  </a:lnTo>
                  <a:lnTo>
                    <a:pt x="15" y="52"/>
                  </a:lnTo>
                  <a:lnTo>
                    <a:pt x="15" y="58"/>
                  </a:lnTo>
                  <a:lnTo>
                    <a:pt x="19" y="64"/>
                  </a:lnTo>
                  <a:lnTo>
                    <a:pt x="25" y="68"/>
                  </a:lnTo>
                  <a:lnTo>
                    <a:pt x="32" y="69"/>
                  </a:lnTo>
                  <a:lnTo>
                    <a:pt x="38" y="68"/>
                  </a:lnTo>
                  <a:lnTo>
                    <a:pt x="43" y="66"/>
                  </a:lnTo>
                  <a:lnTo>
                    <a:pt x="47" y="64"/>
                  </a:lnTo>
                  <a:lnTo>
                    <a:pt x="53" y="60"/>
                  </a:lnTo>
                  <a:lnTo>
                    <a:pt x="59" y="56"/>
                  </a:lnTo>
                  <a:lnTo>
                    <a:pt x="60" y="58"/>
                  </a:lnTo>
                  <a:lnTo>
                    <a:pt x="42" y="75"/>
                  </a:lnTo>
                  <a:lnTo>
                    <a:pt x="23" y="81"/>
                  </a:lnTo>
                  <a:lnTo>
                    <a:pt x="17" y="79"/>
                  </a:lnTo>
                  <a:lnTo>
                    <a:pt x="9" y="77"/>
                  </a:lnTo>
                  <a:lnTo>
                    <a:pt x="6" y="71"/>
                  </a:lnTo>
                  <a:lnTo>
                    <a:pt x="2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2" y="37"/>
                  </a:lnTo>
                  <a:lnTo>
                    <a:pt x="7" y="28"/>
                  </a:lnTo>
                  <a:lnTo>
                    <a:pt x="13" y="18"/>
                  </a:lnTo>
                  <a:lnTo>
                    <a:pt x="19" y="13"/>
                  </a:lnTo>
                  <a:lnTo>
                    <a:pt x="26" y="7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0" y="1"/>
                  </a:lnTo>
                  <a:lnTo>
                    <a:pt x="62" y="3"/>
                  </a:lnTo>
                  <a:lnTo>
                    <a:pt x="66" y="7"/>
                  </a:lnTo>
                  <a:lnTo>
                    <a:pt x="68" y="11"/>
                  </a:lnTo>
                  <a:lnTo>
                    <a:pt x="66" y="18"/>
                  </a:lnTo>
                  <a:lnTo>
                    <a:pt x="62" y="26"/>
                  </a:lnTo>
                  <a:lnTo>
                    <a:pt x="57" y="32"/>
                  </a:lnTo>
                  <a:lnTo>
                    <a:pt x="49" y="35"/>
                  </a:lnTo>
                  <a:lnTo>
                    <a:pt x="42" y="39"/>
                  </a:lnTo>
                  <a:lnTo>
                    <a:pt x="34" y="41"/>
                  </a:lnTo>
                  <a:lnTo>
                    <a:pt x="25" y="43"/>
                  </a:lnTo>
                  <a:lnTo>
                    <a:pt x="15" y="45"/>
                  </a:lnTo>
                  <a:close/>
                  <a:moveTo>
                    <a:pt x="15" y="41"/>
                  </a:moveTo>
                  <a:lnTo>
                    <a:pt x="26" y="39"/>
                  </a:lnTo>
                  <a:lnTo>
                    <a:pt x="34" y="35"/>
                  </a:lnTo>
                  <a:lnTo>
                    <a:pt x="43" y="30"/>
                  </a:lnTo>
                  <a:lnTo>
                    <a:pt x="49" y="24"/>
                  </a:lnTo>
                  <a:lnTo>
                    <a:pt x="53" y="17"/>
                  </a:lnTo>
                  <a:lnTo>
                    <a:pt x="55" y="11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49" y="3"/>
                  </a:lnTo>
                  <a:lnTo>
                    <a:pt x="45" y="3"/>
                  </a:lnTo>
                  <a:lnTo>
                    <a:pt x="42" y="3"/>
                  </a:lnTo>
                  <a:lnTo>
                    <a:pt x="34" y="7"/>
                  </a:lnTo>
                  <a:lnTo>
                    <a:pt x="28" y="13"/>
                  </a:lnTo>
                  <a:lnTo>
                    <a:pt x="23" y="20"/>
                  </a:lnTo>
                  <a:lnTo>
                    <a:pt x="19" y="30"/>
                  </a:lnTo>
                  <a:lnTo>
                    <a:pt x="15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3" name="Freeform 40"/>
            <p:cNvSpPr>
              <a:spLocks/>
            </p:cNvSpPr>
            <p:nvPr/>
          </p:nvSpPr>
          <p:spPr bwMode="auto">
            <a:xfrm>
              <a:off x="2252" y="2203"/>
              <a:ext cx="72" cy="155"/>
            </a:xfrm>
            <a:custGeom>
              <a:avLst/>
              <a:gdLst>
                <a:gd name="T0" fmla="*/ 0 w 72"/>
                <a:gd name="T1" fmla="*/ 46 h 155"/>
                <a:gd name="T2" fmla="*/ 15 w 72"/>
                <a:gd name="T3" fmla="*/ 46 h 155"/>
                <a:gd name="T4" fmla="*/ 15 w 72"/>
                <a:gd name="T5" fmla="*/ 36 h 155"/>
                <a:gd name="T6" fmla="*/ 15 w 72"/>
                <a:gd name="T7" fmla="*/ 29 h 155"/>
                <a:gd name="T8" fmla="*/ 17 w 72"/>
                <a:gd name="T9" fmla="*/ 21 h 155"/>
                <a:gd name="T10" fmla="*/ 17 w 72"/>
                <a:gd name="T11" fmla="*/ 15 h 155"/>
                <a:gd name="T12" fmla="*/ 23 w 72"/>
                <a:gd name="T13" fmla="*/ 10 h 155"/>
                <a:gd name="T14" fmla="*/ 29 w 72"/>
                <a:gd name="T15" fmla="*/ 6 h 155"/>
                <a:gd name="T16" fmla="*/ 34 w 72"/>
                <a:gd name="T17" fmla="*/ 2 h 155"/>
                <a:gd name="T18" fmla="*/ 42 w 72"/>
                <a:gd name="T19" fmla="*/ 2 h 155"/>
                <a:gd name="T20" fmla="*/ 49 w 72"/>
                <a:gd name="T21" fmla="*/ 0 h 155"/>
                <a:gd name="T22" fmla="*/ 61 w 72"/>
                <a:gd name="T23" fmla="*/ 2 h 155"/>
                <a:gd name="T24" fmla="*/ 72 w 72"/>
                <a:gd name="T25" fmla="*/ 4 h 155"/>
                <a:gd name="T26" fmla="*/ 70 w 72"/>
                <a:gd name="T27" fmla="*/ 25 h 155"/>
                <a:gd name="T28" fmla="*/ 63 w 72"/>
                <a:gd name="T29" fmla="*/ 23 h 155"/>
                <a:gd name="T30" fmla="*/ 55 w 72"/>
                <a:gd name="T31" fmla="*/ 23 h 155"/>
                <a:gd name="T32" fmla="*/ 51 w 72"/>
                <a:gd name="T33" fmla="*/ 23 h 155"/>
                <a:gd name="T34" fmla="*/ 47 w 72"/>
                <a:gd name="T35" fmla="*/ 27 h 155"/>
                <a:gd name="T36" fmla="*/ 46 w 72"/>
                <a:gd name="T37" fmla="*/ 29 h 155"/>
                <a:gd name="T38" fmla="*/ 44 w 72"/>
                <a:gd name="T39" fmla="*/ 32 h 155"/>
                <a:gd name="T40" fmla="*/ 44 w 72"/>
                <a:gd name="T41" fmla="*/ 38 h 155"/>
                <a:gd name="T42" fmla="*/ 44 w 72"/>
                <a:gd name="T43" fmla="*/ 46 h 155"/>
                <a:gd name="T44" fmla="*/ 66 w 72"/>
                <a:gd name="T45" fmla="*/ 46 h 155"/>
                <a:gd name="T46" fmla="*/ 66 w 72"/>
                <a:gd name="T47" fmla="*/ 67 h 155"/>
                <a:gd name="T48" fmla="*/ 44 w 72"/>
                <a:gd name="T49" fmla="*/ 67 h 155"/>
                <a:gd name="T50" fmla="*/ 44 w 72"/>
                <a:gd name="T51" fmla="*/ 155 h 155"/>
                <a:gd name="T52" fmla="*/ 15 w 72"/>
                <a:gd name="T53" fmla="*/ 155 h 155"/>
                <a:gd name="T54" fmla="*/ 15 w 72"/>
                <a:gd name="T55" fmla="*/ 67 h 155"/>
                <a:gd name="T56" fmla="*/ 0 w 72"/>
                <a:gd name="T57" fmla="*/ 67 h 155"/>
                <a:gd name="T58" fmla="*/ 0 w 72"/>
                <a:gd name="T59" fmla="*/ 46 h 15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155"/>
                <a:gd name="T92" fmla="*/ 72 w 72"/>
                <a:gd name="T93" fmla="*/ 155 h 15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155">
                  <a:moveTo>
                    <a:pt x="0" y="46"/>
                  </a:moveTo>
                  <a:lnTo>
                    <a:pt x="15" y="46"/>
                  </a:lnTo>
                  <a:lnTo>
                    <a:pt x="15" y="36"/>
                  </a:lnTo>
                  <a:lnTo>
                    <a:pt x="15" y="29"/>
                  </a:lnTo>
                  <a:lnTo>
                    <a:pt x="17" y="21"/>
                  </a:lnTo>
                  <a:lnTo>
                    <a:pt x="17" y="15"/>
                  </a:lnTo>
                  <a:lnTo>
                    <a:pt x="23" y="10"/>
                  </a:lnTo>
                  <a:lnTo>
                    <a:pt x="29" y="6"/>
                  </a:lnTo>
                  <a:lnTo>
                    <a:pt x="34" y="2"/>
                  </a:lnTo>
                  <a:lnTo>
                    <a:pt x="42" y="2"/>
                  </a:lnTo>
                  <a:lnTo>
                    <a:pt x="49" y="0"/>
                  </a:lnTo>
                  <a:lnTo>
                    <a:pt x="61" y="2"/>
                  </a:lnTo>
                  <a:lnTo>
                    <a:pt x="72" y="4"/>
                  </a:lnTo>
                  <a:lnTo>
                    <a:pt x="70" y="25"/>
                  </a:lnTo>
                  <a:lnTo>
                    <a:pt x="63" y="23"/>
                  </a:lnTo>
                  <a:lnTo>
                    <a:pt x="55" y="23"/>
                  </a:lnTo>
                  <a:lnTo>
                    <a:pt x="51" y="23"/>
                  </a:lnTo>
                  <a:lnTo>
                    <a:pt x="47" y="27"/>
                  </a:lnTo>
                  <a:lnTo>
                    <a:pt x="46" y="29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44" y="46"/>
                  </a:lnTo>
                  <a:lnTo>
                    <a:pt x="66" y="46"/>
                  </a:lnTo>
                  <a:lnTo>
                    <a:pt x="66" y="67"/>
                  </a:lnTo>
                  <a:lnTo>
                    <a:pt x="44" y="67"/>
                  </a:lnTo>
                  <a:lnTo>
                    <a:pt x="44" y="155"/>
                  </a:lnTo>
                  <a:lnTo>
                    <a:pt x="15" y="155"/>
                  </a:lnTo>
                  <a:lnTo>
                    <a:pt x="15" y="67"/>
                  </a:lnTo>
                  <a:lnTo>
                    <a:pt x="0" y="67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4" name="Freeform 41"/>
            <p:cNvSpPr>
              <a:spLocks noEditPoints="1"/>
            </p:cNvSpPr>
            <p:nvPr/>
          </p:nvSpPr>
          <p:spPr bwMode="auto">
            <a:xfrm>
              <a:off x="2625" y="2245"/>
              <a:ext cx="113" cy="115"/>
            </a:xfrm>
            <a:custGeom>
              <a:avLst/>
              <a:gdLst>
                <a:gd name="T0" fmla="*/ 0 w 113"/>
                <a:gd name="T1" fmla="*/ 57 h 115"/>
                <a:gd name="T2" fmla="*/ 0 w 113"/>
                <a:gd name="T3" fmla="*/ 47 h 115"/>
                <a:gd name="T4" fmla="*/ 2 w 113"/>
                <a:gd name="T5" fmla="*/ 38 h 115"/>
                <a:gd name="T6" fmla="*/ 5 w 113"/>
                <a:gd name="T7" fmla="*/ 28 h 115"/>
                <a:gd name="T8" fmla="*/ 11 w 113"/>
                <a:gd name="T9" fmla="*/ 21 h 115"/>
                <a:gd name="T10" fmla="*/ 19 w 113"/>
                <a:gd name="T11" fmla="*/ 13 h 115"/>
                <a:gd name="T12" fmla="*/ 26 w 113"/>
                <a:gd name="T13" fmla="*/ 8 h 115"/>
                <a:gd name="T14" fmla="*/ 36 w 113"/>
                <a:gd name="T15" fmla="*/ 4 h 115"/>
                <a:gd name="T16" fmla="*/ 45 w 113"/>
                <a:gd name="T17" fmla="*/ 2 h 115"/>
                <a:gd name="T18" fmla="*/ 56 w 113"/>
                <a:gd name="T19" fmla="*/ 0 h 115"/>
                <a:gd name="T20" fmla="*/ 79 w 113"/>
                <a:gd name="T21" fmla="*/ 6 h 115"/>
                <a:gd name="T22" fmla="*/ 98 w 113"/>
                <a:gd name="T23" fmla="*/ 17 h 115"/>
                <a:gd name="T24" fmla="*/ 109 w 113"/>
                <a:gd name="T25" fmla="*/ 36 h 115"/>
                <a:gd name="T26" fmla="*/ 113 w 113"/>
                <a:gd name="T27" fmla="*/ 59 h 115"/>
                <a:gd name="T28" fmla="*/ 109 w 113"/>
                <a:gd name="T29" fmla="*/ 81 h 115"/>
                <a:gd name="T30" fmla="*/ 98 w 113"/>
                <a:gd name="T31" fmla="*/ 98 h 115"/>
                <a:gd name="T32" fmla="*/ 79 w 113"/>
                <a:gd name="T33" fmla="*/ 112 h 115"/>
                <a:gd name="T34" fmla="*/ 56 w 113"/>
                <a:gd name="T35" fmla="*/ 115 h 115"/>
                <a:gd name="T36" fmla="*/ 47 w 113"/>
                <a:gd name="T37" fmla="*/ 115 h 115"/>
                <a:gd name="T38" fmla="*/ 36 w 113"/>
                <a:gd name="T39" fmla="*/ 113 h 115"/>
                <a:gd name="T40" fmla="*/ 26 w 113"/>
                <a:gd name="T41" fmla="*/ 110 h 115"/>
                <a:gd name="T42" fmla="*/ 19 w 113"/>
                <a:gd name="T43" fmla="*/ 104 h 115"/>
                <a:gd name="T44" fmla="*/ 11 w 113"/>
                <a:gd name="T45" fmla="*/ 96 h 115"/>
                <a:gd name="T46" fmla="*/ 5 w 113"/>
                <a:gd name="T47" fmla="*/ 89 h 115"/>
                <a:gd name="T48" fmla="*/ 0 w 113"/>
                <a:gd name="T49" fmla="*/ 74 h 115"/>
                <a:gd name="T50" fmla="*/ 0 w 113"/>
                <a:gd name="T51" fmla="*/ 57 h 115"/>
                <a:gd name="T52" fmla="*/ 28 w 113"/>
                <a:gd name="T53" fmla="*/ 59 h 115"/>
                <a:gd name="T54" fmla="*/ 28 w 113"/>
                <a:gd name="T55" fmla="*/ 68 h 115"/>
                <a:gd name="T56" fmla="*/ 32 w 113"/>
                <a:gd name="T57" fmla="*/ 77 h 115"/>
                <a:gd name="T58" fmla="*/ 36 w 113"/>
                <a:gd name="T59" fmla="*/ 85 h 115"/>
                <a:gd name="T60" fmla="*/ 41 w 113"/>
                <a:gd name="T61" fmla="*/ 89 h 115"/>
                <a:gd name="T62" fmla="*/ 49 w 113"/>
                <a:gd name="T63" fmla="*/ 93 h 115"/>
                <a:gd name="T64" fmla="*/ 56 w 113"/>
                <a:gd name="T65" fmla="*/ 93 h 115"/>
                <a:gd name="T66" fmla="*/ 64 w 113"/>
                <a:gd name="T67" fmla="*/ 93 h 115"/>
                <a:gd name="T68" fmla="*/ 72 w 113"/>
                <a:gd name="T69" fmla="*/ 89 h 115"/>
                <a:gd name="T70" fmla="*/ 77 w 113"/>
                <a:gd name="T71" fmla="*/ 85 h 115"/>
                <a:gd name="T72" fmla="*/ 81 w 113"/>
                <a:gd name="T73" fmla="*/ 77 h 115"/>
                <a:gd name="T74" fmla="*/ 85 w 113"/>
                <a:gd name="T75" fmla="*/ 68 h 115"/>
                <a:gd name="T76" fmla="*/ 85 w 113"/>
                <a:gd name="T77" fmla="*/ 59 h 115"/>
                <a:gd name="T78" fmla="*/ 85 w 113"/>
                <a:gd name="T79" fmla="*/ 47 h 115"/>
                <a:gd name="T80" fmla="*/ 81 w 113"/>
                <a:gd name="T81" fmla="*/ 40 h 115"/>
                <a:gd name="T82" fmla="*/ 77 w 113"/>
                <a:gd name="T83" fmla="*/ 32 h 115"/>
                <a:gd name="T84" fmla="*/ 72 w 113"/>
                <a:gd name="T85" fmla="*/ 26 h 115"/>
                <a:gd name="T86" fmla="*/ 64 w 113"/>
                <a:gd name="T87" fmla="*/ 25 h 115"/>
                <a:gd name="T88" fmla="*/ 56 w 113"/>
                <a:gd name="T89" fmla="*/ 23 h 115"/>
                <a:gd name="T90" fmla="*/ 49 w 113"/>
                <a:gd name="T91" fmla="*/ 25 h 115"/>
                <a:gd name="T92" fmla="*/ 41 w 113"/>
                <a:gd name="T93" fmla="*/ 26 h 115"/>
                <a:gd name="T94" fmla="*/ 36 w 113"/>
                <a:gd name="T95" fmla="*/ 32 h 115"/>
                <a:gd name="T96" fmla="*/ 32 w 113"/>
                <a:gd name="T97" fmla="*/ 40 h 115"/>
                <a:gd name="T98" fmla="*/ 28 w 113"/>
                <a:gd name="T99" fmla="*/ 47 h 115"/>
                <a:gd name="T100" fmla="*/ 28 w 113"/>
                <a:gd name="T101" fmla="*/ 59 h 11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3"/>
                <a:gd name="T154" fmla="*/ 0 h 115"/>
                <a:gd name="T155" fmla="*/ 113 w 113"/>
                <a:gd name="T156" fmla="*/ 115 h 11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3" h="115">
                  <a:moveTo>
                    <a:pt x="0" y="57"/>
                  </a:moveTo>
                  <a:lnTo>
                    <a:pt x="0" y="47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1" y="21"/>
                  </a:lnTo>
                  <a:lnTo>
                    <a:pt x="19" y="13"/>
                  </a:lnTo>
                  <a:lnTo>
                    <a:pt x="26" y="8"/>
                  </a:lnTo>
                  <a:lnTo>
                    <a:pt x="36" y="4"/>
                  </a:lnTo>
                  <a:lnTo>
                    <a:pt x="45" y="2"/>
                  </a:lnTo>
                  <a:lnTo>
                    <a:pt x="56" y="0"/>
                  </a:lnTo>
                  <a:lnTo>
                    <a:pt x="79" y="6"/>
                  </a:lnTo>
                  <a:lnTo>
                    <a:pt x="98" y="17"/>
                  </a:lnTo>
                  <a:lnTo>
                    <a:pt x="109" y="36"/>
                  </a:lnTo>
                  <a:lnTo>
                    <a:pt x="113" y="59"/>
                  </a:lnTo>
                  <a:lnTo>
                    <a:pt x="109" y="81"/>
                  </a:lnTo>
                  <a:lnTo>
                    <a:pt x="98" y="98"/>
                  </a:lnTo>
                  <a:lnTo>
                    <a:pt x="79" y="112"/>
                  </a:lnTo>
                  <a:lnTo>
                    <a:pt x="56" y="115"/>
                  </a:lnTo>
                  <a:lnTo>
                    <a:pt x="47" y="115"/>
                  </a:lnTo>
                  <a:lnTo>
                    <a:pt x="36" y="113"/>
                  </a:lnTo>
                  <a:lnTo>
                    <a:pt x="26" y="110"/>
                  </a:lnTo>
                  <a:lnTo>
                    <a:pt x="19" y="104"/>
                  </a:lnTo>
                  <a:lnTo>
                    <a:pt x="11" y="96"/>
                  </a:lnTo>
                  <a:lnTo>
                    <a:pt x="5" y="89"/>
                  </a:lnTo>
                  <a:lnTo>
                    <a:pt x="0" y="74"/>
                  </a:lnTo>
                  <a:lnTo>
                    <a:pt x="0" y="57"/>
                  </a:lnTo>
                  <a:close/>
                  <a:moveTo>
                    <a:pt x="28" y="59"/>
                  </a:moveTo>
                  <a:lnTo>
                    <a:pt x="28" y="68"/>
                  </a:lnTo>
                  <a:lnTo>
                    <a:pt x="32" y="77"/>
                  </a:lnTo>
                  <a:lnTo>
                    <a:pt x="36" y="85"/>
                  </a:lnTo>
                  <a:lnTo>
                    <a:pt x="41" y="89"/>
                  </a:lnTo>
                  <a:lnTo>
                    <a:pt x="49" y="93"/>
                  </a:lnTo>
                  <a:lnTo>
                    <a:pt x="56" y="93"/>
                  </a:lnTo>
                  <a:lnTo>
                    <a:pt x="64" y="93"/>
                  </a:lnTo>
                  <a:lnTo>
                    <a:pt x="72" y="89"/>
                  </a:lnTo>
                  <a:lnTo>
                    <a:pt x="77" y="85"/>
                  </a:lnTo>
                  <a:lnTo>
                    <a:pt x="81" y="77"/>
                  </a:lnTo>
                  <a:lnTo>
                    <a:pt x="85" y="68"/>
                  </a:lnTo>
                  <a:lnTo>
                    <a:pt x="85" y="59"/>
                  </a:lnTo>
                  <a:lnTo>
                    <a:pt x="85" y="47"/>
                  </a:lnTo>
                  <a:lnTo>
                    <a:pt x="81" y="40"/>
                  </a:lnTo>
                  <a:lnTo>
                    <a:pt x="77" y="32"/>
                  </a:lnTo>
                  <a:lnTo>
                    <a:pt x="72" y="26"/>
                  </a:lnTo>
                  <a:lnTo>
                    <a:pt x="64" y="25"/>
                  </a:lnTo>
                  <a:lnTo>
                    <a:pt x="56" y="23"/>
                  </a:lnTo>
                  <a:lnTo>
                    <a:pt x="49" y="25"/>
                  </a:lnTo>
                  <a:lnTo>
                    <a:pt x="41" y="26"/>
                  </a:lnTo>
                  <a:lnTo>
                    <a:pt x="36" y="32"/>
                  </a:lnTo>
                  <a:lnTo>
                    <a:pt x="32" y="40"/>
                  </a:lnTo>
                  <a:lnTo>
                    <a:pt x="28" y="47"/>
                  </a:lnTo>
                  <a:lnTo>
                    <a:pt x="28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5" name="Freeform 42"/>
            <p:cNvSpPr>
              <a:spLocks/>
            </p:cNvSpPr>
            <p:nvPr/>
          </p:nvSpPr>
          <p:spPr bwMode="auto">
            <a:xfrm>
              <a:off x="2965" y="2249"/>
              <a:ext cx="115" cy="109"/>
            </a:xfrm>
            <a:custGeom>
              <a:avLst/>
              <a:gdLst>
                <a:gd name="T0" fmla="*/ 0 w 115"/>
                <a:gd name="T1" fmla="*/ 109 h 109"/>
                <a:gd name="T2" fmla="*/ 40 w 115"/>
                <a:gd name="T3" fmla="*/ 53 h 109"/>
                <a:gd name="T4" fmla="*/ 6 w 115"/>
                <a:gd name="T5" fmla="*/ 0 h 109"/>
                <a:gd name="T6" fmla="*/ 40 w 115"/>
                <a:gd name="T7" fmla="*/ 0 h 109"/>
                <a:gd name="T8" fmla="*/ 57 w 115"/>
                <a:gd name="T9" fmla="*/ 30 h 109"/>
                <a:gd name="T10" fmla="*/ 76 w 115"/>
                <a:gd name="T11" fmla="*/ 0 h 109"/>
                <a:gd name="T12" fmla="*/ 112 w 115"/>
                <a:gd name="T13" fmla="*/ 0 h 109"/>
                <a:gd name="T14" fmla="*/ 74 w 115"/>
                <a:gd name="T15" fmla="*/ 51 h 109"/>
                <a:gd name="T16" fmla="*/ 115 w 115"/>
                <a:gd name="T17" fmla="*/ 109 h 109"/>
                <a:gd name="T18" fmla="*/ 81 w 115"/>
                <a:gd name="T19" fmla="*/ 109 h 109"/>
                <a:gd name="T20" fmla="*/ 57 w 115"/>
                <a:gd name="T21" fmla="*/ 75 h 109"/>
                <a:gd name="T22" fmla="*/ 36 w 115"/>
                <a:gd name="T23" fmla="*/ 109 h 109"/>
                <a:gd name="T24" fmla="*/ 0 w 115"/>
                <a:gd name="T25" fmla="*/ 109 h 1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5"/>
                <a:gd name="T40" fmla="*/ 0 h 109"/>
                <a:gd name="T41" fmla="*/ 115 w 115"/>
                <a:gd name="T42" fmla="*/ 109 h 1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5" h="109">
                  <a:moveTo>
                    <a:pt x="0" y="109"/>
                  </a:moveTo>
                  <a:lnTo>
                    <a:pt x="40" y="53"/>
                  </a:lnTo>
                  <a:lnTo>
                    <a:pt x="6" y="0"/>
                  </a:lnTo>
                  <a:lnTo>
                    <a:pt x="40" y="0"/>
                  </a:lnTo>
                  <a:lnTo>
                    <a:pt x="57" y="30"/>
                  </a:lnTo>
                  <a:lnTo>
                    <a:pt x="76" y="0"/>
                  </a:lnTo>
                  <a:lnTo>
                    <a:pt x="112" y="0"/>
                  </a:lnTo>
                  <a:lnTo>
                    <a:pt x="74" y="51"/>
                  </a:lnTo>
                  <a:lnTo>
                    <a:pt x="115" y="109"/>
                  </a:lnTo>
                  <a:lnTo>
                    <a:pt x="81" y="109"/>
                  </a:lnTo>
                  <a:lnTo>
                    <a:pt x="57" y="75"/>
                  </a:lnTo>
                  <a:lnTo>
                    <a:pt x="36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6" name="Freeform 43"/>
            <p:cNvSpPr>
              <a:spLocks/>
            </p:cNvSpPr>
            <p:nvPr/>
          </p:nvSpPr>
          <p:spPr bwMode="auto">
            <a:xfrm>
              <a:off x="3678" y="2245"/>
              <a:ext cx="104" cy="115"/>
            </a:xfrm>
            <a:custGeom>
              <a:avLst/>
              <a:gdLst>
                <a:gd name="T0" fmla="*/ 28 w 104"/>
                <a:gd name="T1" fmla="*/ 76 h 115"/>
                <a:gd name="T2" fmla="*/ 32 w 104"/>
                <a:gd name="T3" fmla="*/ 85 h 115"/>
                <a:gd name="T4" fmla="*/ 42 w 104"/>
                <a:gd name="T5" fmla="*/ 91 h 115"/>
                <a:gd name="T6" fmla="*/ 53 w 104"/>
                <a:gd name="T7" fmla="*/ 93 h 115"/>
                <a:gd name="T8" fmla="*/ 66 w 104"/>
                <a:gd name="T9" fmla="*/ 93 h 115"/>
                <a:gd name="T10" fmla="*/ 74 w 104"/>
                <a:gd name="T11" fmla="*/ 87 h 115"/>
                <a:gd name="T12" fmla="*/ 74 w 104"/>
                <a:gd name="T13" fmla="*/ 79 h 115"/>
                <a:gd name="T14" fmla="*/ 70 w 104"/>
                <a:gd name="T15" fmla="*/ 76 h 115"/>
                <a:gd name="T16" fmla="*/ 34 w 104"/>
                <a:gd name="T17" fmla="*/ 66 h 115"/>
                <a:gd name="T18" fmla="*/ 11 w 104"/>
                <a:gd name="T19" fmla="*/ 55 h 115"/>
                <a:gd name="T20" fmla="*/ 6 w 104"/>
                <a:gd name="T21" fmla="*/ 42 h 115"/>
                <a:gd name="T22" fmla="*/ 6 w 104"/>
                <a:gd name="T23" fmla="*/ 25 h 115"/>
                <a:gd name="T24" fmla="*/ 15 w 104"/>
                <a:gd name="T25" fmla="*/ 11 h 115"/>
                <a:gd name="T26" fmla="*/ 51 w 104"/>
                <a:gd name="T27" fmla="*/ 0 h 115"/>
                <a:gd name="T28" fmla="*/ 83 w 104"/>
                <a:gd name="T29" fmla="*/ 9 h 115"/>
                <a:gd name="T30" fmla="*/ 96 w 104"/>
                <a:gd name="T31" fmla="*/ 23 h 115"/>
                <a:gd name="T32" fmla="*/ 70 w 104"/>
                <a:gd name="T33" fmla="*/ 36 h 115"/>
                <a:gd name="T34" fmla="*/ 64 w 104"/>
                <a:gd name="T35" fmla="*/ 26 h 115"/>
                <a:gd name="T36" fmla="*/ 51 w 104"/>
                <a:gd name="T37" fmla="*/ 23 h 115"/>
                <a:gd name="T38" fmla="*/ 40 w 104"/>
                <a:gd name="T39" fmla="*/ 25 h 115"/>
                <a:gd name="T40" fmla="*/ 34 w 104"/>
                <a:gd name="T41" fmla="*/ 28 h 115"/>
                <a:gd name="T42" fmla="*/ 34 w 104"/>
                <a:gd name="T43" fmla="*/ 34 h 115"/>
                <a:gd name="T44" fmla="*/ 40 w 104"/>
                <a:gd name="T45" fmla="*/ 38 h 115"/>
                <a:gd name="T46" fmla="*/ 53 w 104"/>
                <a:gd name="T47" fmla="*/ 42 h 115"/>
                <a:gd name="T48" fmla="*/ 81 w 104"/>
                <a:gd name="T49" fmla="*/ 51 h 115"/>
                <a:gd name="T50" fmla="*/ 100 w 104"/>
                <a:gd name="T51" fmla="*/ 62 h 115"/>
                <a:gd name="T52" fmla="*/ 104 w 104"/>
                <a:gd name="T53" fmla="*/ 79 h 115"/>
                <a:gd name="T54" fmla="*/ 98 w 104"/>
                <a:gd name="T55" fmla="*/ 96 h 115"/>
                <a:gd name="T56" fmla="*/ 76 w 104"/>
                <a:gd name="T57" fmla="*/ 113 h 115"/>
                <a:gd name="T58" fmla="*/ 32 w 104"/>
                <a:gd name="T59" fmla="*/ 113 h 115"/>
                <a:gd name="T60" fmla="*/ 9 w 104"/>
                <a:gd name="T61" fmla="*/ 98 h 115"/>
                <a:gd name="T62" fmla="*/ 0 w 104"/>
                <a:gd name="T63" fmla="*/ 79 h 1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4"/>
                <a:gd name="T97" fmla="*/ 0 h 115"/>
                <a:gd name="T98" fmla="*/ 104 w 104"/>
                <a:gd name="T99" fmla="*/ 115 h 1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4" h="115">
                  <a:moveTo>
                    <a:pt x="0" y="79"/>
                  </a:moveTo>
                  <a:lnTo>
                    <a:pt x="28" y="76"/>
                  </a:lnTo>
                  <a:lnTo>
                    <a:pt x="30" y="81"/>
                  </a:lnTo>
                  <a:lnTo>
                    <a:pt x="32" y="85"/>
                  </a:lnTo>
                  <a:lnTo>
                    <a:pt x="36" y="89"/>
                  </a:lnTo>
                  <a:lnTo>
                    <a:pt x="42" y="91"/>
                  </a:lnTo>
                  <a:lnTo>
                    <a:pt x="47" y="93"/>
                  </a:lnTo>
                  <a:lnTo>
                    <a:pt x="53" y="93"/>
                  </a:lnTo>
                  <a:lnTo>
                    <a:pt x="60" y="93"/>
                  </a:lnTo>
                  <a:lnTo>
                    <a:pt x="66" y="93"/>
                  </a:lnTo>
                  <a:lnTo>
                    <a:pt x="70" y="89"/>
                  </a:lnTo>
                  <a:lnTo>
                    <a:pt x="74" y="87"/>
                  </a:lnTo>
                  <a:lnTo>
                    <a:pt x="76" y="81"/>
                  </a:lnTo>
                  <a:lnTo>
                    <a:pt x="74" y="79"/>
                  </a:lnTo>
                  <a:lnTo>
                    <a:pt x="72" y="77"/>
                  </a:lnTo>
                  <a:lnTo>
                    <a:pt x="70" y="76"/>
                  </a:lnTo>
                  <a:lnTo>
                    <a:pt x="62" y="74"/>
                  </a:lnTo>
                  <a:lnTo>
                    <a:pt x="34" y="66"/>
                  </a:lnTo>
                  <a:lnTo>
                    <a:pt x="17" y="59"/>
                  </a:lnTo>
                  <a:lnTo>
                    <a:pt x="11" y="55"/>
                  </a:lnTo>
                  <a:lnTo>
                    <a:pt x="8" y="49"/>
                  </a:lnTo>
                  <a:lnTo>
                    <a:pt x="6" y="42"/>
                  </a:lnTo>
                  <a:lnTo>
                    <a:pt x="4" y="34"/>
                  </a:lnTo>
                  <a:lnTo>
                    <a:pt x="6" y="25"/>
                  </a:lnTo>
                  <a:lnTo>
                    <a:pt x="9" y="17"/>
                  </a:lnTo>
                  <a:lnTo>
                    <a:pt x="15" y="11"/>
                  </a:lnTo>
                  <a:lnTo>
                    <a:pt x="30" y="4"/>
                  </a:lnTo>
                  <a:lnTo>
                    <a:pt x="51" y="0"/>
                  </a:lnTo>
                  <a:lnTo>
                    <a:pt x="70" y="2"/>
                  </a:lnTo>
                  <a:lnTo>
                    <a:pt x="83" y="9"/>
                  </a:lnTo>
                  <a:lnTo>
                    <a:pt x="91" y="15"/>
                  </a:lnTo>
                  <a:lnTo>
                    <a:pt x="96" y="23"/>
                  </a:lnTo>
                  <a:lnTo>
                    <a:pt x="98" y="32"/>
                  </a:lnTo>
                  <a:lnTo>
                    <a:pt x="70" y="36"/>
                  </a:lnTo>
                  <a:lnTo>
                    <a:pt x="68" y="30"/>
                  </a:lnTo>
                  <a:lnTo>
                    <a:pt x="64" y="26"/>
                  </a:lnTo>
                  <a:lnTo>
                    <a:pt x="59" y="25"/>
                  </a:lnTo>
                  <a:lnTo>
                    <a:pt x="51" y="23"/>
                  </a:lnTo>
                  <a:lnTo>
                    <a:pt x="45" y="23"/>
                  </a:lnTo>
                  <a:lnTo>
                    <a:pt x="40" y="25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40" y="38"/>
                  </a:lnTo>
                  <a:lnTo>
                    <a:pt x="43" y="40"/>
                  </a:lnTo>
                  <a:lnTo>
                    <a:pt x="53" y="42"/>
                  </a:lnTo>
                  <a:lnTo>
                    <a:pt x="62" y="45"/>
                  </a:lnTo>
                  <a:lnTo>
                    <a:pt x="81" y="51"/>
                  </a:lnTo>
                  <a:lnTo>
                    <a:pt x="95" y="57"/>
                  </a:lnTo>
                  <a:lnTo>
                    <a:pt x="100" y="62"/>
                  </a:lnTo>
                  <a:lnTo>
                    <a:pt x="102" y="70"/>
                  </a:lnTo>
                  <a:lnTo>
                    <a:pt x="104" y="79"/>
                  </a:lnTo>
                  <a:lnTo>
                    <a:pt x="102" y="89"/>
                  </a:lnTo>
                  <a:lnTo>
                    <a:pt x="98" y="96"/>
                  </a:lnTo>
                  <a:lnTo>
                    <a:pt x="91" y="104"/>
                  </a:lnTo>
                  <a:lnTo>
                    <a:pt x="76" y="113"/>
                  </a:lnTo>
                  <a:lnTo>
                    <a:pt x="53" y="115"/>
                  </a:lnTo>
                  <a:lnTo>
                    <a:pt x="32" y="113"/>
                  </a:lnTo>
                  <a:lnTo>
                    <a:pt x="17" y="106"/>
                  </a:lnTo>
                  <a:lnTo>
                    <a:pt x="9" y="98"/>
                  </a:lnTo>
                  <a:lnTo>
                    <a:pt x="4" y="9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7" name="Freeform 44"/>
            <p:cNvSpPr>
              <a:spLocks noEditPoints="1"/>
            </p:cNvSpPr>
            <p:nvPr/>
          </p:nvSpPr>
          <p:spPr bwMode="auto">
            <a:xfrm>
              <a:off x="3326" y="2245"/>
              <a:ext cx="104" cy="115"/>
            </a:xfrm>
            <a:custGeom>
              <a:avLst/>
              <a:gdLst>
                <a:gd name="T0" fmla="*/ 74 w 104"/>
                <a:gd name="T1" fmla="*/ 77 h 115"/>
                <a:gd name="T2" fmla="*/ 102 w 104"/>
                <a:gd name="T3" fmla="*/ 83 h 115"/>
                <a:gd name="T4" fmla="*/ 99 w 104"/>
                <a:gd name="T5" fmla="*/ 93 h 115"/>
                <a:gd name="T6" fmla="*/ 91 w 104"/>
                <a:gd name="T7" fmla="*/ 100 h 115"/>
                <a:gd name="T8" fmla="*/ 85 w 104"/>
                <a:gd name="T9" fmla="*/ 108 h 115"/>
                <a:gd name="T10" fmla="*/ 70 w 104"/>
                <a:gd name="T11" fmla="*/ 113 h 115"/>
                <a:gd name="T12" fmla="*/ 55 w 104"/>
                <a:gd name="T13" fmla="*/ 115 h 115"/>
                <a:gd name="T14" fmla="*/ 36 w 104"/>
                <a:gd name="T15" fmla="*/ 113 h 115"/>
                <a:gd name="T16" fmla="*/ 23 w 104"/>
                <a:gd name="T17" fmla="*/ 108 h 115"/>
                <a:gd name="T18" fmla="*/ 12 w 104"/>
                <a:gd name="T19" fmla="*/ 96 h 115"/>
                <a:gd name="T20" fmla="*/ 4 w 104"/>
                <a:gd name="T21" fmla="*/ 79 h 115"/>
                <a:gd name="T22" fmla="*/ 0 w 104"/>
                <a:gd name="T23" fmla="*/ 59 h 115"/>
                <a:gd name="T24" fmla="*/ 4 w 104"/>
                <a:gd name="T25" fmla="*/ 34 h 115"/>
                <a:gd name="T26" fmla="*/ 15 w 104"/>
                <a:gd name="T27" fmla="*/ 17 h 115"/>
                <a:gd name="T28" fmla="*/ 31 w 104"/>
                <a:gd name="T29" fmla="*/ 4 h 115"/>
                <a:gd name="T30" fmla="*/ 51 w 104"/>
                <a:gd name="T31" fmla="*/ 0 h 115"/>
                <a:gd name="T32" fmla="*/ 74 w 104"/>
                <a:gd name="T33" fmla="*/ 6 h 115"/>
                <a:gd name="T34" fmla="*/ 91 w 104"/>
                <a:gd name="T35" fmla="*/ 17 h 115"/>
                <a:gd name="T36" fmla="*/ 99 w 104"/>
                <a:gd name="T37" fmla="*/ 30 h 115"/>
                <a:gd name="T38" fmla="*/ 102 w 104"/>
                <a:gd name="T39" fmla="*/ 47 h 115"/>
                <a:gd name="T40" fmla="*/ 104 w 104"/>
                <a:gd name="T41" fmla="*/ 66 h 115"/>
                <a:gd name="T42" fmla="*/ 29 w 104"/>
                <a:gd name="T43" fmla="*/ 66 h 115"/>
                <a:gd name="T44" fmla="*/ 31 w 104"/>
                <a:gd name="T45" fmla="*/ 76 h 115"/>
                <a:gd name="T46" fmla="*/ 32 w 104"/>
                <a:gd name="T47" fmla="*/ 81 h 115"/>
                <a:gd name="T48" fmla="*/ 36 w 104"/>
                <a:gd name="T49" fmla="*/ 87 h 115"/>
                <a:gd name="T50" fmla="*/ 42 w 104"/>
                <a:gd name="T51" fmla="*/ 91 h 115"/>
                <a:gd name="T52" fmla="*/ 48 w 104"/>
                <a:gd name="T53" fmla="*/ 93 h 115"/>
                <a:gd name="T54" fmla="*/ 55 w 104"/>
                <a:gd name="T55" fmla="*/ 93 h 115"/>
                <a:gd name="T56" fmla="*/ 61 w 104"/>
                <a:gd name="T57" fmla="*/ 93 h 115"/>
                <a:gd name="T58" fmla="*/ 66 w 104"/>
                <a:gd name="T59" fmla="*/ 91 h 115"/>
                <a:gd name="T60" fmla="*/ 70 w 104"/>
                <a:gd name="T61" fmla="*/ 85 h 115"/>
                <a:gd name="T62" fmla="*/ 74 w 104"/>
                <a:gd name="T63" fmla="*/ 77 h 115"/>
                <a:gd name="T64" fmla="*/ 76 w 104"/>
                <a:gd name="T65" fmla="*/ 49 h 115"/>
                <a:gd name="T66" fmla="*/ 74 w 104"/>
                <a:gd name="T67" fmla="*/ 42 h 115"/>
                <a:gd name="T68" fmla="*/ 72 w 104"/>
                <a:gd name="T69" fmla="*/ 34 h 115"/>
                <a:gd name="T70" fmla="*/ 68 w 104"/>
                <a:gd name="T71" fmla="*/ 30 h 115"/>
                <a:gd name="T72" fmla="*/ 65 w 104"/>
                <a:gd name="T73" fmla="*/ 26 h 115"/>
                <a:gd name="T74" fmla="*/ 59 w 104"/>
                <a:gd name="T75" fmla="*/ 25 h 115"/>
                <a:gd name="T76" fmla="*/ 53 w 104"/>
                <a:gd name="T77" fmla="*/ 23 h 115"/>
                <a:gd name="T78" fmla="*/ 48 w 104"/>
                <a:gd name="T79" fmla="*/ 25 h 115"/>
                <a:gd name="T80" fmla="*/ 42 w 104"/>
                <a:gd name="T81" fmla="*/ 26 h 115"/>
                <a:gd name="T82" fmla="*/ 36 w 104"/>
                <a:gd name="T83" fmla="*/ 30 h 115"/>
                <a:gd name="T84" fmla="*/ 32 w 104"/>
                <a:gd name="T85" fmla="*/ 36 h 115"/>
                <a:gd name="T86" fmla="*/ 31 w 104"/>
                <a:gd name="T87" fmla="*/ 42 h 115"/>
                <a:gd name="T88" fmla="*/ 31 w 104"/>
                <a:gd name="T89" fmla="*/ 49 h 115"/>
                <a:gd name="T90" fmla="*/ 76 w 104"/>
                <a:gd name="T91" fmla="*/ 49 h 11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4"/>
                <a:gd name="T139" fmla="*/ 0 h 115"/>
                <a:gd name="T140" fmla="*/ 104 w 104"/>
                <a:gd name="T141" fmla="*/ 115 h 11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4" h="115">
                  <a:moveTo>
                    <a:pt x="74" y="77"/>
                  </a:moveTo>
                  <a:lnTo>
                    <a:pt x="102" y="83"/>
                  </a:lnTo>
                  <a:lnTo>
                    <a:pt x="99" y="93"/>
                  </a:lnTo>
                  <a:lnTo>
                    <a:pt x="91" y="100"/>
                  </a:lnTo>
                  <a:lnTo>
                    <a:pt x="85" y="108"/>
                  </a:lnTo>
                  <a:lnTo>
                    <a:pt x="70" y="113"/>
                  </a:lnTo>
                  <a:lnTo>
                    <a:pt x="55" y="115"/>
                  </a:lnTo>
                  <a:lnTo>
                    <a:pt x="36" y="113"/>
                  </a:lnTo>
                  <a:lnTo>
                    <a:pt x="23" y="108"/>
                  </a:lnTo>
                  <a:lnTo>
                    <a:pt x="12" y="96"/>
                  </a:lnTo>
                  <a:lnTo>
                    <a:pt x="4" y="79"/>
                  </a:lnTo>
                  <a:lnTo>
                    <a:pt x="0" y="59"/>
                  </a:lnTo>
                  <a:lnTo>
                    <a:pt x="4" y="34"/>
                  </a:lnTo>
                  <a:lnTo>
                    <a:pt x="15" y="17"/>
                  </a:lnTo>
                  <a:lnTo>
                    <a:pt x="31" y="4"/>
                  </a:lnTo>
                  <a:lnTo>
                    <a:pt x="51" y="0"/>
                  </a:lnTo>
                  <a:lnTo>
                    <a:pt x="74" y="6"/>
                  </a:lnTo>
                  <a:lnTo>
                    <a:pt x="91" y="17"/>
                  </a:lnTo>
                  <a:lnTo>
                    <a:pt x="99" y="30"/>
                  </a:lnTo>
                  <a:lnTo>
                    <a:pt x="102" y="47"/>
                  </a:lnTo>
                  <a:lnTo>
                    <a:pt x="104" y="66"/>
                  </a:lnTo>
                  <a:lnTo>
                    <a:pt x="29" y="66"/>
                  </a:lnTo>
                  <a:lnTo>
                    <a:pt x="31" y="76"/>
                  </a:lnTo>
                  <a:lnTo>
                    <a:pt x="32" y="81"/>
                  </a:lnTo>
                  <a:lnTo>
                    <a:pt x="36" y="87"/>
                  </a:lnTo>
                  <a:lnTo>
                    <a:pt x="42" y="91"/>
                  </a:lnTo>
                  <a:lnTo>
                    <a:pt x="48" y="93"/>
                  </a:lnTo>
                  <a:lnTo>
                    <a:pt x="55" y="93"/>
                  </a:lnTo>
                  <a:lnTo>
                    <a:pt x="61" y="93"/>
                  </a:lnTo>
                  <a:lnTo>
                    <a:pt x="66" y="91"/>
                  </a:lnTo>
                  <a:lnTo>
                    <a:pt x="70" y="85"/>
                  </a:lnTo>
                  <a:lnTo>
                    <a:pt x="74" y="77"/>
                  </a:lnTo>
                  <a:close/>
                  <a:moveTo>
                    <a:pt x="76" y="49"/>
                  </a:moveTo>
                  <a:lnTo>
                    <a:pt x="74" y="42"/>
                  </a:lnTo>
                  <a:lnTo>
                    <a:pt x="72" y="34"/>
                  </a:lnTo>
                  <a:lnTo>
                    <a:pt x="68" y="30"/>
                  </a:lnTo>
                  <a:lnTo>
                    <a:pt x="65" y="26"/>
                  </a:lnTo>
                  <a:lnTo>
                    <a:pt x="59" y="25"/>
                  </a:lnTo>
                  <a:lnTo>
                    <a:pt x="53" y="23"/>
                  </a:lnTo>
                  <a:lnTo>
                    <a:pt x="48" y="25"/>
                  </a:lnTo>
                  <a:lnTo>
                    <a:pt x="42" y="26"/>
                  </a:lnTo>
                  <a:lnTo>
                    <a:pt x="36" y="30"/>
                  </a:lnTo>
                  <a:lnTo>
                    <a:pt x="32" y="36"/>
                  </a:lnTo>
                  <a:lnTo>
                    <a:pt x="31" y="42"/>
                  </a:lnTo>
                  <a:lnTo>
                    <a:pt x="31" y="49"/>
                  </a:lnTo>
                  <a:lnTo>
                    <a:pt x="76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87"/>
          <p:cNvGrpSpPr>
            <a:grpSpLocks/>
          </p:cNvGrpSpPr>
          <p:nvPr/>
        </p:nvGrpSpPr>
        <p:grpSpPr bwMode="auto">
          <a:xfrm>
            <a:off x="1524000" y="1143000"/>
            <a:ext cx="6070600" cy="441325"/>
            <a:chOff x="1142" y="1163"/>
            <a:chExt cx="3824" cy="278"/>
          </a:xfrm>
        </p:grpSpPr>
        <p:sp>
          <p:nvSpPr>
            <p:cNvPr id="20527" name="Line 45"/>
            <p:cNvSpPr>
              <a:spLocks noChangeShapeType="1"/>
            </p:cNvSpPr>
            <p:nvPr/>
          </p:nvSpPr>
          <p:spPr bwMode="auto">
            <a:xfrm>
              <a:off x="1827" y="1173"/>
              <a:ext cx="311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28" name="Line 46"/>
            <p:cNvSpPr>
              <a:spLocks noChangeShapeType="1"/>
            </p:cNvSpPr>
            <p:nvPr/>
          </p:nvSpPr>
          <p:spPr bwMode="auto">
            <a:xfrm>
              <a:off x="1802" y="1434"/>
              <a:ext cx="3113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29" name="Line 47"/>
            <p:cNvSpPr>
              <a:spLocks noChangeShapeType="1"/>
            </p:cNvSpPr>
            <p:nvPr/>
          </p:nvSpPr>
          <p:spPr bwMode="auto">
            <a:xfrm>
              <a:off x="2108" y="1163"/>
              <a:ext cx="1" cy="27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0" name="Line 48"/>
            <p:cNvSpPr>
              <a:spLocks noChangeShapeType="1"/>
            </p:cNvSpPr>
            <p:nvPr/>
          </p:nvSpPr>
          <p:spPr bwMode="auto">
            <a:xfrm>
              <a:off x="2473" y="1163"/>
              <a:ext cx="1" cy="27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1" name="Line 49"/>
            <p:cNvSpPr>
              <a:spLocks noChangeShapeType="1"/>
            </p:cNvSpPr>
            <p:nvPr/>
          </p:nvSpPr>
          <p:spPr bwMode="auto">
            <a:xfrm>
              <a:off x="2825" y="1163"/>
              <a:ext cx="1" cy="27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2" name="Line 50"/>
            <p:cNvSpPr>
              <a:spLocks noChangeShapeType="1"/>
            </p:cNvSpPr>
            <p:nvPr/>
          </p:nvSpPr>
          <p:spPr bwMode="auto">
            <a:xfrm>
              <a:off x="3192" y="1163"/>
              <a:ext cx="1" cy="27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3" name="Line 51"/>
            <p:cNvSpPr>
              <a:spLocks noChangeShapeType="1"/>
            </p:cNvSpPr>
            <p:nvPr/>
          </p:nvSpPr>
          <p:spPr bwMode="auto">
            <a:xfrm>
              <a:off x="3563" y="1175"/>
              <a:ext cx="1" cy="25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4" name="Line 52"/>
            <p:cNvSpPr>
              <a:spLocks noChangeShapeType="1"/>
            </p:cNvSpPr>
            <p:nvPr/>
          </p:nvSpPr>
          <p:spPr bwMode="auto">
            <a:xfrm>
              <a:off x="3929" y="1175"/>
              <a:ext cx="1" cy="25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5" name="Line 53"/>
            <p:cNvSpPr>
              <a:spLocks noChangeShapeType="1"/>
            </p:cNvSpPr>
            <p:nvPr/>
          </p:nvSpPr>
          <p:spPr bwMode="auto">
            <a:xfrm>
              <a:off x="4281" y="1175"/>
              <a:ext cx="1" cy="25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6" name="Line 54"/>
            <p:cNvSpPr>
              <a:spLocks noChangeShapeType="1"/>
            </p:cNvSpPr>
            <p:nvPr/>
          </p:nvSpPr>
          <p:spPr bwMode="auto">
            <a:xfrm>
              <a:off x="4646" y="1175"/>
              <a:ext cx="1" cy="25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7" name="Freeform 55"/>
            <p:cNvSpPr>
              <a:spLocks/>
            </p:cNvSpPr>
            <p:nvPr/>
          </p:nvSpPr>
          <p:spPr bwMode="auto">
            <a:xfrm>
              <a:off x="1778" y="1169"/>
              <a:ext cx="83" cy="259"/>
            </a:xfrm>
            <a:custGeom>
              <a:avLst/>
              <a:gdLst>
                <a:gd name="T0" fmla="*/ 54 w 83"/>
                <a:gd name="T1" fmla="*/ 0 h 259"/>
                <a:gd name="T2" fmla="*/ 54 w 83"/>
                <a:gd name="T3" fmla="*/ 0 h 259"/>
                <a:gd name="T4" fmla="*/ 54 w 83"/>
                <a:gd name="T5" fmla="*/ 0 h 259"/>
                <a:gd name="T6" fmla="*/ 54 w 83"/>
                <a:gd name="T7" fmla="*/ 2 h 259"/>
                <a:gd name="T8" fmla="*/ 53 w 83"/>
                <a:gd name="T9" fmla="*/ 6 h 259"/>
                <a:gd name="T10" fmla="*/ 51 w 83"/>
                <a:gd name="T11" fmla="*/ 9 h 259"/>
                <a:gd name="T12" fmla="*/ 47 w 83"/>
                <a:gd name="T13" fmla="*/ 23 h 259"/>
                <a:gd name="T14" fmla="*/ 43 w 83"/>
                <a:gd name="T15" fmla="*/ 40 h 259"/>
                <a:gd name="T16" fmla="*/ 47 w 83"/>
                <a:gd name="T17" fmla="*/ 55 h 259"/>
                <a:gd name="T18" fmla="*/ 56 w 83"/>
                <a:gd name="T19" fmla="*/ 66 h 259"/>
                <a:gd name="T20" fmla="*/ 68 w 83"/>
                <a:gd name="T21" fmla="*/ 76 h 259"/>
                <a:gd name="T22" fmla="*/ 77 w 83"/>
                <a:gd name="T23" fmla="*/ 81 h 259"/>
                <a:gd name="T24" fmla="*/ 83 w 83"/>
                <a:gd name="T25" fmla="*/ 89 h 259"/>
                <a:gd name="T26" fmla="*/ 81 w 83"/>
                <a:gd name="T27" fmla="*/ 95 h 259"/>
                <a:gd name="T28" fmla="*/ 73 w 83"/>
                <a:gd name="T29" fmla="*/ 100 h 259"/>
                <a:gd name="T30" fmla="*/ 62 w 83"/>
                <a:gd name="T31" fmla="*/ 104 h 259"/>
                <a:gd name="T32" fmla="*/ 47 w 83"/>
                <a:gd name="T33" fmla="*/ 110 h 259"/>
                <a:gd name="T34" fmla="*/ 30 w 83"/>
                <a:gd name="T35" fmla="*/ 115 h 259"/>
                <a:gd name="T36" fmla="*/ 15 w 83"/>
                <a:gd name="T37" fmla="*/ 121 h 259"/>
                <a:gd name="T38" fmla="*/ 5 w 83"/>
                <a:gd name="T39" fmla="*/ 127 h 259"/>
                <a:gd name="T40" fmla="*/ 0 w 83"/>
                <a:gd name="T41" fmla="*/ 130 h 259"/>
                <a:gd name="T42" fmla="*/ 3 w 83"/>
                <a:gd name="T43" fmla="*/ 134 h 259"/>
                <a:gd name="T44" fmla="*/ 13 w 83"/>
                <a:gd name="T45" fmla="*/ 138 h 259"/>
                <a:gd name="T46" fmla="*/ 24 w 83"/>
                <a:gd name="T47" fmla="*/ 140 h 259"/>
                <a:gd name="T48" fmla="*/ 37 w 83"/>
                <a:gd name="T49" fmla="*/ 142 h 259"/>
                <a:gd name="T50" fmla="*/ 51 w 83"/>
                <a:gd name="T51" fmla="*/ 142 h 259"/>
                <a:gd name="T52" fmla="*/ 62 w 83"/>
                <a:gd name="T53" fmla="*/ 142 h 259"/>
                <a:gd name="T54" fmla="*/ 68 w 83"/>
                <a:gd name="T55" fmla="*/ 146 h 259"/>
                <a:gd name="T56" fmla="*/ 71 w 83"/>
                <a:gd name="T57" fmla="*/ 148 h 259"/>
                <a:gd name="T58" fmla="*/ 71 w 83"/>
                <a:gd name="T59" fmla="*/ 153 h 259"/>
                <a:gd name="T60" fmla="*/ 71 w 83"/>
                <a:gd name="T61" fmla="*/ 157 h 259"/>
                <a:gd name="T62" fmla="*/ 70 w 83"/>
                <a:gd name="T63" fmla="*/ 165 h 259"/>
                <a:gd name="T64" fmla="*/ 68 w 83"/>
                <a:gd name="T65" fmla="*/ 170 h 259"/>
                <a:gd name="T66" fmla="*/ 54 w 83"/>
                <a:gd name="T67" fmla="*/ 189 h 259"/>
                <a:gd name="T68" fmla="*/ 43 w 83"/>
                <a:gd name="T69" fmla="*/ 208 h 259"/>
                <a:gd name="T70" fmla="*/ 41 w 83"/>
                <a:gd name="T71" fmla="*/ 212 h 259"/>
                <a:gd name="T72" fmla="*/ 39 w 83"/>
                <a:gd name="T73" fmla="*/ 216 h 259"/>
                <a:gd name="T74" fmla="*/ 39 w 83"/>
                <a:gd name="T75" fmla="*/ 219 h 259"/>
                <a:gd name="T76" fmla="*/ 41 w 83"/>
                <a:gd name="T77" fmla="*/ 221 h 259"/>
                <a:gd name="T78" fmla="*/ 43 w 83"/>
                <a:gd name="T79" fmla="*/ 223 h 259"/>
                <a:gd name="T80" fmla="*/ 47 w 83"/>
                <a:gd name="T81" fmla="*/ 223 h 259"/>
                <a:gd name="T82" fmla="*/ 51 w 83"/>
                <a:gd name="T83" fmla="*/ 223 h 259"/>
                <a:gd name="T84" fmla="*/ 56 w 83"/>
                <a:gd name="T85" fmla="*/ 223 h 259"/>
                <a:gd name="T86" fmla="*/ 62 w 83"/>
                <a:gd name="T87" fmla="*/ 221 h 259"/>
                <a:gd name="T88" fmla="*/ 66 w 83"/>
                <a:gd name="T89" fmla="*/ 221 h 259"/>
                <a:gd name="T90" fmla="*/ 71 w 83"/>
                <a:gd name="T91" fmla="*/ 221 h 259"/>
                <a:gd name="T92" fmla="*/ 73 w 83"/>
                <a:gd name="T93" fmla="*/ 221 h 259"/>
                <a:gd name="T94" fmla="*/ 77 w 83"/>
                <a:gd name="T95" fmla="*/ 221 h 259"/>
                <a:gd name="T96" fmla="*/ 77 w 83"/>
                <a:gd name="T97" fmla="*/ 223 h 259"/>
                <a:gd name="T98" fmla="*/ 77 w 83"/>
                <a:gd name="T99" fmla="*/ 225 h 259"/>
                <a:gd name="T100" fmla="*/ 73 w 83"/>
                <a:gd name="T101" fmla="*/ 227 h 259"/>
                <a:gd name="T102" fmla="*/ 71 w 83"/>
                <a:gd name="T103" fmla="*/ 231 h 259"/>
                <a:gd name="T104" fmla="*/ 66 w 83"/>
                <a:gd name="T105" fmla="*/ 236 h 259"/>
                <a:gd name="T106" fmla="*/ 62 w 83"/>
                <a:gd name="T107" fmla="*/ 240 h 259"/>
                <a:gd name="T108" fmla="*/ 56 w 83"/>
                <a:gd name="T109" fmla="*/ 244 h 259"/>
                <a:gd name="T110" fmla="*/ 51 w 83"/>
                <a:gd name="T111" fmla="*/ 248 h 259"/>
                <a:gd name="T112" fmla="*/ 47 w 83"/>
                <a:gd name="T113" fmla="*/ 252 h 259"/>
                <a:gd name="T114" fmla="*/ 43 w 83"/>
                <a:gd name="T115" fmla="*/ 255 h 259"/>
                <a:gd name="T116" fmla="*/ 39 w 83"/>
                <a:gd name="T117" fmla="*/ 257 h 259"/>
                <a:gd name="T118" fmla="*/ 39 w 83"/>
                <a:gd name="T119" fmla="*/ 259 h 259"/>
                <a:gd name="T120" fmla="*/ 37 w 83"/>
                <a:gd name="T121" fmla="*/ 259 h 259"/>
                <a:gd name="T122" fmla="*/ 37 w 83"/>
                <a:gd name="T123" fmla="*/ 259 h 259"/>
                <a:gd name="T124" fmla="*/ 37 w 83"/>
                <a:gd name="T125" fmla="*/ 259 h 2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3"/>
                <a:gd name="T190" fmla="*/ 0 h 259"/>
                <a:gd name="T191" fmla="*/ 83 w 83"/>
                <a:gd name="T192" fmla="*/ 259 h 2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3" h="259">
                  <a:moveTo>
                    <a:pt x="54" y="0"/>
                  </a:moveTo>
                  <a:lnTo>
                    <a:pt x="54" y="0"/>
                  </a:lnTo>
                  <a:lnTo>
                    <a:pt x="54" y="2"/>
                  </a:lnTo>
                  <a:lnTo>
                    <a:pt x="53" y="6"/>
                  </a:lnTo>
                  <a:lnTo>
                    <a:pt x="51" y="9"/>
                  </a:lnTo>
                  <a:lnTo>
                    <a:pt x="47" y="23"/>
                  </a:lnTo>
                  <a:lnTo>
                    <a:pt x="43" y="40"/>
                  </a:lnTo>
                  <a:lnTo>
                    <a:pt x="47" y="55"/>
                  </a:lnTo>
                  <a:lnTo>
                    <a:pt x="56" y="66"/>
                  </a:lnTo>
                  <a:lnTo>
                    <a:pt x="68" y="76"/>
                  </a:lnTo>
                  <a:lnTo>
                    <a:pt x="77" y="81"/>
                  </a:lnTo>
                  <a:lnTo>
                    <a:pt x="83" y="89"/>
                  </a:lnTo>
                  <a:lnTo>
                    <a:pt x="81" y="95"/>
                  </a:lnTo>
                  <a:lnTo>
                    <a:pt x="73" y="100"/>
                  </a:lnTo>
                  <a:lnTo>
                    <a:pt x="62" y="104"/>
                  </a:lnTo>
                  <a:lnTo>
                    <a:pt x="47" y="110"/>
                  </a:lnTo>
                  <a:lnTo>
                    <a:pt x="30" y="115"/>
                  </a:lnTo>
                  <a:lnTo>
                    <a:pt x="15" y="121"/>
                  </a:lnTo>
                  <a:lnTo>
                    <a:pt x="5" y="127"/>
                  </a:lnTo>
                  <a:lnTo>
                    <a:pt x="0" y="130"/>
                  </a:lnTo>
                  <a:lnTo>
                    <a:pt x="3" y="134"/>
                  </a:lnTo>
                  <a:lnTo>
                    <a:pt x="13" y="138"/>
                  </a:lnTo>
                  <a:lnTo>
                    <a:pt x="24" y="140"/>
                  </a:lnTo>
                  <a:lnTo>
                    <a:pt x="37" y="142"/>
                  </a:lnTo>
                  <a:lnTo>
                    <a:pt x="51" y="142"/>
                  </a:lnTo>
                  <a:lnTo>
                    <a:pt x="62" y="142"/>
                  </a:lnTo>
                  <a:lnTo>
                    <a:pt x="68" y="146"/>
                  </a:lnTo>
                  <a:lnTo>
                    <a:pt x="71" y="148"/>
                  </a:lnTo>
                  <a:lnTo>
                    <a:pt x="71" y="153"/>
                  </a:lnTo>
                  <a:lnTo>
                    <a:pt x="71" y="157"/>
                  </a:lnTo>
                  <a:lnTo>
                    <a:pt x="70" y="165"/>
                  </a:lnTo>
                  <a:lnTo>
                    <a:pt x="68" y="170"/>
                  </a:lnTo>
                  <a:lnTo>
                    <a:pt x="54" y="189"/>
                  </a:lnTo>
                  <a:lnTo>
                    <a:pt x="43" y="208"/>
                  </a:lnTo>
                  <a:lnTo>
                    <a:pt x="41" y="212"/>
                  </a:lnTo>
                  <a:lnTo>
                    <a:pt x="39" y="216"/>
                  </a:lnTo>
                  <a:lnTo>
                    <a:pt x="39" y="219"/>
                  </a:lnTo>
                  <a:lnTo>
                    <a:pt x="41" y="221"/>
                  </a:lnTo>
                  <a:lnTo>
                    <a:pt x="43" y="223"/>
                  </a:lnTo>
                  <a:lnTo>
                    <a:pt x="47" y="223"/>
                  </a:lnTo>
                  <a:lnTo>
                    <a:pt x="51" y="223"/>
                  </a:lnTo>
                  <a:lnTo>
                    <a:pt x="56" y="223"/>
                  </a:lnTo>
                  <a:lnTo>
                    <a:pt x="62" y="221"/>
                  </a:lnTo>
                  <a:lnTo>
                    <a:pt x="66" y="221"/>
                  </a:lnTo>
                  <a:lnTo>
                    <a:pt x="71" y="221"/>
                  </a:lnTo>
                  <a:lnTo>
                    <a:pt x="73" y="221"/>
                  </a:lnTo>
                  <a:lnTo>
                    <a:pt x="77" y="221"/>
                  </a:lnTo>
                  <a:lnTo>
                    <a:pt x="77" y="223"/>
                  </a:lnTo>
                  <a:lnTo>
                    <a:pt x="77" y="225"/>
                  </a:lnTo>
                  <a:lnTo>
                    <a:pt x="73" y="227"/>
                  </a:lnTo>
                  <a:lnTo>
                    <a:pt x="71" y="231"/>
                  </a:lnTo>
                  <a:lnTo>
                    <a:pt x="66" y="236"/>
                  </a:lnTo>
                  <a:lnTo>
                    <a:pt x="62" y="240"/>
                  </a:lnTo>
                  <a:lnTo>
                    <a:pt x="56" y="244"/>
                  </a:lnTo>
                  <a:lnTo>
                    <a:pt x="51" y="248"/>
                  </a:lnTo>
                  <a:lnTo>
                    <a:pt x="47" y="252"/>
                  </a:lnTo>
                  <a:lnTo>
                    <a:pt x="43" y="255"/>
                  </a:lnTo>
                  <a:lnTo>
                    <a:pt x="39" y="257"/>
                  </a:lnTo>
                  <a:lnTo>
                    <a:pt x="39" y="259"/>
                  </a:lnTo>
                  <a:lnTo>
                    <a:pt x="37" y="259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8" name="Freeform 56"/>
            <p:cNvSpPr>
              <a:spLocks/>
            </p:cNvSpPr>
            <p:nvPr/>
          </p:nvSpPr>
          <p:spPr bwMode="auto">
            <a:xfrm>
              <a:off x="4886" y="1169"/>
              <a:ext cx="80" cy="265"/>
            </a:xfrm>
            <a:custGeom>
              <a:avLst/>
              <a:gdLst>
                <a:gd name="T0" fmla="*/ 57 w 80"/>
                <a:gd name="T1" fmla="*/ 0 h 265"/>
                <a:gd name="T2" fmla="*/ 57 w 80"/>
                <a:gd name="T3" fmla="*/ 0 h 265"/>
                <a:gd name="T4" fmla="*/ 57 w 80"/>
                <a:gd name="T5" fmla="*/ 0 h 265"/>
                <a:gd name="T6" fmla="*/ 55 w 80"/>
                <a:gd name="T7" fmla="*/ 2 h 265"/>
                <a:gd name="T8" fmla="*/ 55 w 80"/>
                <a:gd name="T9" fmla="*/ 6 h 265"/>
                <a:gd name="T10" fmla="*/ 51 w 80"/>
                <a:gd name="T11" fmla="*/ 9 h 265"/>
                <a:gd name="T12" fmla="*/ 46 w 80"/>
                <a:gd name="T13" fmla="*/ 21 h 265"/>
                <a:gd name="T14" fmla="*/ 42 w 80"/>
                <a:gd name="T15" fmla="*/ 36 h 265"/>
                <a:gd name="T16" fmla="*/ 44 w 80"/>
                <a:gd name="T17" fmla="*/ 49 h 265"/>
                <a:gd name="T18" fmla="*/ 55 w 80"/>
                <a:gd name="T19" fmla="*/ 61 h 265"/>
                <a:gd name="T20" fmla="*/ 70 w 80"/>
                <a:gd name="T21" fmla="*/ 70 h 265"/>
                <a:gd name="T22" fmla="*/ 80 w 80"/>
                <a:gd name="T23" fmla="*/ 79 h 265"/>
                <a:gd name="T24" fmla="*/ 76 w 80"/>
                <a:gd name="T25" fmla="*/ 87 h 265"/>
                <a:gd name="T26" fmla="*/ 65 w 80"/>
                <a:gd name="T27" fmla="*/ 95 h 265"/>
                <a:gd name="T28" fmla="*/ 48 w 80"/>
                <a:gd name="T29" fmla="*/ 102 h 265"/>
                <a:gd name="T30" fmla="*/ 31 w 80"/>
                <a:gd name="T31" fmla="*/ 110 h 265"/>
                <a:gd name="T32" fmla="*/ 17 w 80"/>
                <a:gd name="T33" fmla="*/ 115 h 265"/>
                <a:gd name="T34" fmla="*/ 6 w 80"/>
                <a:gd name="T35" fmla="*/ 119 h 265"/>
                <a:gd name="T36" fmla="*/ 0 w 80"/>
                <a:gd name="T37" fmla="*/ 125 h 265"/>
                <a:gd name="T38" fmla="*/ 2 w 80"/>
                <a:gd name="T39" fmla="*/ 129 h 265"/>
                <a:gd name="T40" fmla="*/ 12 w 80"/>
                <a:gd name="T41" fmla="*/ 132 h 265"/>
                <a:gd name="T42" fmla="*/ 23 w 80"/>
                <a:gd name="T43" fmla="*/ 134 h 265"/>
                <a:gd name="T44" fmla="*/ 34 w 80"/>
                <a:gd name="T45" fmla="*/ 136 h 265"/>
                <a:gd name="T46" fmla="*/ 49 w 80"/>
                <a:gd name="T47" fmla="*/ 136 h 265"/>
                <a:gd name="T48" fmla="*/ 61 w 80"/>
                <a:gd name="T49" fmla="*/ 136 h 265"/>
                <a:gd name="T50" fmla="*/ 68 w 80"/>
                <a:gd name="T51" fmla="*/ 138 h 265"/>
                <a:gd name="T52" fmla="*/ 72 w 80"/>
                <a:gd name="T53" fmla="*/ 140 h 265"/>
                <a:gd name="T54" fmla="*/ 74 w 80"/>
                <a:gd name="T55" fmla="*/ 144 h 265"/>
                <a:gd name="T56" fmla="*/ 72 w 80"/>
                <a:gd name="T57" fmla="*/ 149 h 265"/>
                <a:gd name="T58" fmla="*/ 72 w 80"/>
                <a:gd name="T59" fmla="*/ 155 h 265"/>
                <a:gd name="T60" fmla="*/ 68 w 80"/>
                <a:gd name="T61" fmla="*/ 161 h 265"/>
                <a:gd name="T62" fmla="*/ 59 w 80"/>
                <a:gd name="T63" fmla="*/ 174 h 265"/>
                <a:gd name="T64" fmla="*/ 49 w 80"/>
                <a:gd name="T65" fmla="*/ 187 h 265"/>
                <a:gd name="T66" fmla="*/ 40 w 80"/>
                <a:gd name="T67" fmla="*/ 200 h 265"/>
                <a:gd name="T68" fmla="*/ 36 w 80"/>
                <a:gd name="T69" fmla="*/ 206 h 265"/>
                <a:gd name="T70" fmla="*/ 34 w 80"/>
                <a:gd name="T71" fmla="*/ 210 h 265"/>
                <a:gd name="T72" fmla="*/ 34 w 80"/>
                <a:gd name="T73" fmla="*/ 214 h 265"/>
                <a:gd name="T74" fmla="*/ 36 w 80"/>
                <a:gd name="T75" fmla="*/ 216 h 265"/>
                <a:gd name="T76" fmla="*/ 38 w 80"/>
                <a:gd name="T77" fmla="*/ 217 h 265"/>
                <a:gd name="T78" fmla="*/ 42 w 80"/>
                <a:gd name="T79" fmla="*/ 217 h 265"/>
                <a:gd name="T80" fmla="*/ 48 w 80"/>
                <a:gd name="T81" fmla="*/ 217 h 265"/>
                <a:gd name="T82" fmla="*/ 51 w 80"/>
                <a:gd name="T83" fmla="*/ 216 h 265"/>
                <a:gd name="T84" fmla="*/ 57 w 80"/>
                <a:gd name="T85" fmla="*/ 216 h 265"/>
                <a:gd name="T86" fmla="*/ 61 w 80"/>
                <a:gd name="T87" fmla="*/ 216 h 265"/>
                <a:gd name="T88" fmla="*/ 65 w 80"/>
                <a:gd name="T89" fmla="*/ 216 h 265"/>
                <a:gd name="T90" fmla="*/ 68 w 80"/>
                <a:gd name="T91" fmla="*/ 216 h 265"/>
                <a:gd name="T92" fmla="*/ 70 w 80"/>
                <a:gd name="T93" fmla="*/ 216 h 265"/>
                <a:gd name="T94" fmla="*/ 70 w 80"/>
                <a:gd name="T95" fmla="*/ 217 h 265"/>
                <a:gd name="T96" fmla="*/ 66 w 80"/>
                <a:gd name="T97" fmla="*/ 225 h 265"/>
                <a:gd name="T98" fmla="*/ 55 w 80"/>
                <a:gd name="T99" fmla="*/ 236 h 265"/>
                <a:gd name="T100" fmla="*/ 44 w 80"/>
                <a:gd name="T101" fmla="*/ 246 h 265"/>
                <a:gd name="T102" fmla="*/ 32 w 80"/>
                <a:gd name="T103" fmla="*/ 255 h 265"/>
                <a:gd name="T104" fmla="*/ 27 w 80"/>
                <a:gd name="T105" fmla="*/ 259 h 265"/>
                <a:gd name="T106" fmla="*/ 25 w 80"/>
                <a:gd name="T107" fmla="*/ 263 h 265"/>
                <a:gd name="T108" fmla="*/ 23 w 80"/>
                <a:gd name="T109" fmla="*/ 265 h 265"/>
                <a:gd name="T110" fmla="*/ 21 w 80"/>
                <a:gd name="T111" fmla="*/ 265 h 265"/>
                <a:gd name="T112" fmla="*/ 21 w 80"/>
                <a:gd name="T113" fmla="*/ 265 h 265"/>
                <a:gd name="T114" fmla="*/ 21 w 80"/>
                <a:gd name="T115" fmla="*/ 265 h 2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"/>
                <a:gd name="T175" fmla="*/ 0 h 265"/>
                <a:gd name="T176" fmla="*/ 80 w 80"/>
                <a:gd name="T177" fmla="*/ 265 h 2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" h="265">
                  <a:moveTo>
                    <a:pt x="57" y="0"/>
                  </a:moveTo>
                  <a:lnTo>
                    <a:pt x="57" y="0"/>
                  </a:lnTo>
                  <a:lnTo>
                    <a:pt x="55" y="2"/>
                  </a:lnTo>
                  <a:lnTo>
                    <a:pt x="55" y="6"/>
                  </a:lnTo>
                  <a:lnTo>
                    <a:pt x="51" y="9"/>
                  </a:lnTo>
                  <a:lnTo>
                    <a:pt x="46" y="21"/>
                  </a:lnTo>
                  <a:lnTo>
                    <a:pt x="42" y="36"/>
                  </a:lnTo>
                  <a:lnTo>
                    <a:pt x="44" y="49"/>
                  </a:lnTo>
                  <a:lnTo>
                    <a:pt x="55" y="61"/>
                  </a:lnTo>
                  <a:lnTo>
                    <a:pt x="70" y="70"/>
                  </a:lnTo>
                  <a:lnTo>
                    <a:pt x="80" y="79"/>
                  </a:lnTo>
                  <a:lnTo>
                    <a:pt x="76" y="87"/>
                  </a:lnTo>
                  <a:lnTo>
                    <a:pt x="65" y="95"/>
                  </a:lnTo>
                  <a:lnTo>
                    <a:pt x="48" y="102"/>
                  </a:lnTo>
                  <a:lnTo>
                    <a:pt x="31" y="110"/>
                  </a:lnTo>
                  <a:lnTo>
                    <a:pt x="17" y="115"/>
                  </a:lnTo>
                  <a:lnTo>
                    <a:pt x="6" y="119"/>
                  </a:lnTo>
                  <a:lnTo>
                    <a:pt x="0" y="125"/>
                  </a:lnTo>
                  <a:lnTo>
                    <a:pt x="2" y="129"/>
                  </a:lnTo>
                  <a:lnTo>
                    <a:pt x="12" y="132"/>
                  </a:lnTo>
                  <a:lnTo>
                    <a:pt x="23" y="134"/>
                  </a:lnTo>
                  <a:lnTo>
                    <a:pt x="34" y="136"/>
                  </a:lnTo>
                  <a:lnTo>
                    <a:pt x="49" y="136"/>
                  </a:lnTo>
                  <a:lnTo>
                    <a:pt x="61" y="136"/>
                  </a:lnTo>
                  <a:lnTo>
                    <a:pt x="68" y="138"/>
                  </a:lnTo>
                  <a:lnTo>
                    <a:pt x="72" y="140"/>
                  </a:lnTo>
                  <a:lnTo>
                    <a:pt x="74" y="144"/>
                  </a:lnTo>
                  <a:lnTo>
                    <a:pt x="72" y="149"/>
                  </a:lnTo>
                  <a:lnTo>
                    <a:pt x="72" y="155"/>
                  </a:lnTo>
                  <a:lnTo>
                    <a:pt x="68" y="161"/>
                  </a:lnTo>
                  <a:lnTo>
                    <a:pt x="59" y="174"/>
                  </a:lnTo>
                  <a:lnTo>
                    <a:pt x="49" y="187"/>
                  </a:lnTo>
                  <a:lnTo>
                    <a:pt x="40" y="200"/>
                  </a:lnTo>
                  <a:lnTo>
                    <a:pt x="36" y="206"/>
                  </a:lnTo>
                  <a:lnTo>
                    <a:pt x="34" y="210"/>
                  </a:lnTo>
                  <a:lnTo>
                    <a:pt x="34" y="214"/>
                  </a:lnTo>
                  <a:lnTo>
                    <a:pt x="36" y="216"/>
                  </a:lnTo>
                  <a:lnTo>
                    <a:pt x="38" y="217"/>
                  </a:lnTo>
                  <a:lnTo>
                    <a:pt x="42" y="217"/>
                  </a:lnTo>
                  <a:lnTo>
                    <a:pt x="48" y="217"/>
                  </a:lnTo>
                  <a:lnTo>
                    <a:pt x="51" y="216"/>
                  </a:lnTo>
                  <a:lnTo>
                    <a:pt x="57" y="216"/>
                  </a:lnTo>
                  <a:lnTo>
                    <a:pt x="61" y="216"/>
                  </a:lnTo>
                  <a:lnTo>
                    <a:pt x="65" y="216"/>
                  </a:lnTo>
                  <a:lnTo>
                    <a:pt x="68" y="216"/>
                  </a:lnTo>
                  <a:lnTo>
                    <a:pt x="70" y="216"/>
                  </a:lnTo>
                  <a:lnTo>
                    <a:pt x="70" y="217"/>
                  </a:lnTo>
                  <a:lnTo>
                    <a:pt x="66" y="225"/>
                  </a:lnTo>
                  <a:lnTo>
                    <a:pt x="55" y="236"/>
                  </a:lnTo>
                  <a:lnTo>
                    <a:pt x="44" y="246"/>
                  </a:lnTo>
                  <a:lnTo>
                    <a:pt x="32" y="255"/>
                  </a:lnTo>
                  <a:lnTo>
                    <a:pt x="27" y="259"/>
                  </a:lnTo>
                  <a:lnTo>
                    <a:pt x="25" y="263"/>
                  </a:lnTo>
                  <a:lnTo>
                    <a:pt x="23" y="265"/>
                  </a:lnTo>
                  <a:lnTo>
                    <a:pt x="21" y="265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9" name="Freeform 57"/>
            <p:cNvSpPr>
              <a:spLocks/>
            </p:cNvSpPr>
            <p:nvPr/>
          </p:nvSpPr>
          <p:spPr bwMode="auto">
            <a:xfrm>
              <a:off x="1142" y="1284"/>
              <a:ext cx="93" cy="119"/>
            </a:xfrm>
            <a:custGeom>
              <a:avLst/>
              <a:gdLst>
                <a:gd name="T0" fmla="*/ 82 w 93"/>
                <a:gd name="T1" fmla="*/ 119 h 119"/>
                <a:gd name="T2" fmla="*/ 0 w 93"/>
                <a:gd name="T3" fmla="*/ 119 h 119"/>
                <a:gd name="T4" fmla="*/ 2 w 93"/>
                <a:gd name="T5" fmla="*/ 116 h 119"/>
                <a:gd name="T6" fmla="*/ 8 w 93"/>
                <a:gd name="T7" fmla="*/ 116 h 119"/>
                <a:gd name="T8" fmla="*/ 12 w 93"/>
                <a:gd name="T9" fmla="*/ 114 h 119"/>
                <a:gd name="T10" fmla="*/ 13 w 93"/>
                <a:gd name="T11" fmla="*/ 112 h 119"/>
                <a:gd name="T12" fmla="*/ 15 w 93"/>
                <a:gd name="T13" fmla="*/ 110 h 119"/>
                <a:gd name="T14" fmla="*/ 19 w 93"/>
                <a:gd name="T15" fmla="*/ 104 h 119"/>
                <a:gd name="T16" fmla="*/ 21 w 93"/>
                <a:gd name="T17" fmla="*/ 97 h 119"/>
                <a:gd name="T18" fmla="*/ 42 w 93"/>
                <a:gd name="T19" fmla="*/ 25 h 119"/>
                <a:gd name="T20" fmla="*/ 44 w 93"/>
                <a:gd name="T21" fmla="*/ 17 h 119"/>
                <a:gd name="T22" fmla="*/ 44 w 93"/>
                <a:gd name="T23" fmla="*/ 12 h 119"/>
                <a:gd name="T24" fmla="*/ 44 w 93"/>
                <a:gd name="T25" fmla="*/ 10 h 119"/>
                <a:gd name="T26" fmla="*/ 42 w 93"/>
                <a:gd name="T27" fmla="*/ 6 h 119"/>
                <a:gd name="T28" fmla="*/ 38 w 93"/>
                <a:gd name="T29" fmla="*/ 6 h 119"/>
                <a:gd name="T30" fmla="*/ 32 w 93"/>
                <a:gd name="T31" fmla="*/ 4 h 119"/>
                <a:gd name="T32" fmla="*/ 32 w 93"/>
                <a:gd name="T33" fmla="*/ 4 h 119"/>
                <a:gd name="T34" fmla="*/ 30 w 93"/>
                <a:gd name="T35" fmla="*/ 4 h 119"/>
                <a:gd name="T36" fmla="*/ 32 w 93"/>
                <a:gd name="T37" fmla="*/ 0 h 119"/>
                <a:gd name="T38" fmla="*/ 80 w 93"/>
                <a:gd name="T39" fmla="*/ 0 h 119"/>
                <a:gd name="T40" fmla="*/ 78 w 93"/>
                <a:gd name="T41" fmla="*/ 4 h 119"/>
                <a:gd name="T42" fmla="*/ 72 w 93"/>
                <a:gd name="T43" fmla="*/ 6 h 119"/>
                <a:gd name="T44" fmla="*/ 66 w 93"/>
                <a:gd name="T45" fmla="*/ 6 h 119"/>
                <a:gd name="T46" fmla="*/ 65 w 93"/>
                <a:gd name="T47" fmla="*/ 8 h 119"/>
                <a:gd name="T48" fmla="*/ 61 w 93"/>
                <a:gd name="T49" fmla="*/ 12 h 119"/>
                <a:gd name="T50" fmla="*/ 61 w 93"/>
                <a:gd name="T51" fmla="*/ 15 h 119"/>
                <a:gd name="T52" fmla="*/ 59 w 93"/>
                <a:gd name="T53" fmla="*/ 19 h 119"/>
                <a:gd name="T54" fmla="*/ 57 w 93"/>
                <a:gd name="T55" fmla="*/ 27 h 119"/>
                <a:gd name="T56" fmla="*/ 36 w 93"/>
                <a:gd name="T57" fmla="*/ 99 h 119"/>
                <a:gd name="T58" fmla="*/ 34 w 93"/>
                <a:gd name="T59" fmla="*/ 104 h 119"/>
                <a:gd name="T60" fmla="*/ 34 w 93"/>
                <a:gd name="T61" fmla="*/ 108 h 119"/>
                <a:gd name="T62" fmla="*/ 34 w 93"/>
                <a:gd name="T63" fmla="*/ 110 h 119"/>
                <a:gd name="T64" fmla="*/ 36 w 93"/>
                <a:gd name="T65" fmla="*/ 112 h 119"/>
                <a:gd name="T66" fmla="*/ 38 w 93"/>
                <a:gd name="T67" fmla="*/ 114 h 119"/>
                <a:gd name="T68" fmla="*/ 42 w 93"/>
                <a:gd name="T69" fmla="*/ 114 h 119"/>
                <a:gd name="T70" fmla="*/ 53 w 93"/>
                <a:gd name="T71" fmla="*/ 114 h 119"/>
                <a:gd name="T72" fmla="*/ 59 w 93"/>
                <a:gd name="T73" fmla="*/ 114 h 119"/>
                <a:gd name="T74" fmla="*/ 66 w 93"/>
                <a:gd name="T75" fmla="*/ 112 h 119"/>
                <a:gd name="T76" fmla="*/ 70 w 93"/>
                <a:gd name="T77" fmla="*/ 110 h 119"/>
                <a:gd name="T78" fmla="*/ 76 w 93"/>
                <a:gd name="T79" fmla="*/ 108 h 119"/>
                <a:gd name="T80" fmla="*/ 80 w 93"/>
                <a:gd name="T81" fmla="*/ 104 h 119"/>
                <a:gd name="T82" fmla="*/ 82 w 93"/>
                <a:gd name="T83" fmla="*/ 101 h 119"/>
                <a:gd name="T84" fmla="*/ 85 w 93"/>
                <a:gd name="T85" fmla="*/ 97 h 119"/>
                <a:gd name="T86" fmla="*/ 89 w 93"/>
                <a:gd name="T87" fmla="*/ 91 h 119"/>
                <a:gd name="T88" fmla="*/ 91 w 93"/>
                <a:gd name="T89" fmla="*/ 87 h 119"/>
                <a:gd name="T90" fmla="*/ 93 w 93"/>
                <a:gd name="T91" fmla="*/ 87 h 119"/>
                <a:gd name="T92" fmla="*/ 82 w 93"/>
                <a:gd name="T93" fmla="*/ 119 h 11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3"/>
                <a:gd name="T142" fmla="*/ 0 h 119"/>
                <a:gd name="T143" fmla="*/ 93 w 93"/>
                <a:gd name="T144" fmla="*/ 119 h 11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3" h="119">
                  <a:moveTo>
                    <a:pt x="82" y="119"/>
                  </a:moveTo>
                  <a:lnTo>
                    <a:pt x="0" y="119"/>
                  </a:lnTo>
                  <a:lnTo>
                    <a:pt x="2" y="116"/>
                  </a:lnTo>
                  <a:lnTo>
                    <a:pt x="8" y="116"/>
                  </a:lnTo>
                  <a:lnTo>
                    <a:pt x="12" y="114"/>
                  </a:lnTo>
                  <a:lnTo>
                    <a:pt x="13" y="112"/>
                  </a:lnTo>
                  <a:lnTo>
                    <a:pt x="15" y="110"/>
                  </a:lnTo>
                  <a:lnTo>
                    <a:pt x="19" y="104"/>
                  </a:lnTo>
                  <a:lnTo>
                    <a:pt x="21" y="97"/>
                  </a:lnTo>
                  <a:lnTo>
                    <a:pt x="42" y="25"/>
                  </a:lnTo>
                  <a:lnTo>
                    <a:pt x="44" y="17"/>
                  </a:lnTo>
                  <a:lnTo>
                    <a:pt x="44" y="12"/>
                  </a:lnTo>
                  <a:lnTo>
                    <a:pt x="44" y="10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32" y="0"/>
                  </a:lnTo>
                  <a:lnTo>
                    <a:pt x="80" y="0"/>
                  </a:lnTo>
                  <a:lnTo>
                    <a:pt x="78" y="4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65" y="8"/>
                  </a:lnTo>
                  <a:lnTo>
                    <a:pt x="61" y="12"/>
                  </a:lnTo>
                  <a:lnTo>
                    <a:pt x="61" y="15"/>
                  </a:lnTo>
                  <a:lnTo>
                    <a:pt x="59" y="19"/>
                  </a:lnTo>
                  <a:lnTo>
                    <a:pt x="57" y="27"/>
                  </a:lnTo>
                  <a:lnTo>
                    <a:pt x="36" y="99"/>
                  </a:lnTo>
                  <a:lnTo>
                    <a:pt x="34" y="104"/>
                  </a:lnTo>
                  <a:lnTo>
                    <a:pt x="34" y="108"/>
                  </a:lnTo>
                  <a:lnTo>
                    <a:pt x="34" y="110"/>
                  </a:lnTo>
                  <a:lnTo>
                    <a:pt x="36" y="112"/>
                  </a:lnTo>
                  <a:lnTo>
                    <a:pt x="38" y="114"/>
                  </a:lnTo>
                  <a:lnTo>
                    <a:pt x="42" y="114"/>
                  </a:lnTo>
                  <a:lnTo>
                    <a:pt x="53" y="114"/>
                  </a:lnTo>
                  <a:lnTo>
                    <a:pt x="59" y="114"/>
                  </a:lnTo>
                  <a:lnTo>
                    <a:pt x="66" y="112"/>
                  </a:lnTo>
                  <a:lnTo>
                    <a:pt x="70" y="110"/>
                  </a:lnTo>
                  <a:lnTo>
                    <a:pt x="76" y="108"/>
                  </a:lnTo>
                  <a:lnTo>
                    <a:pt x="80" y="104"/>
                  </a:lnTo>
                  <a:lnTo>
                    <a:pt x="82" y="101"/>
                  </a:lnTo>
                  <a:lnTo>
                    <a:pt x="85" y="97"/>
                  </a:lnTo>
                  <a:lnTo>
                    <a:pt x="89" y="91"/>
                  </a:lnTo>
                  <a:lnTo>
                    <a:pt x="91" y="87"/>
                  </a:lnTo>
                  <a:lnTo>
                    <a:pt x="93" y="87"/>
                  </a:lnTo>
                  <a:lnTo>
                    <a:pt x="82" y="1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0" name="Freeform 58"/>
            <p:cNvSpPr>
              <a:spLocks noEditPoints="1"/>
            </p:cNvSpPr>
            <p:nvPr/>
          </p:nvSpPr>
          <p:spPr bwMode="auto">
            <a:xfrm>
              <a:off x="1244" y="1324"/>
              <a:ext cx="68" cy="81"/>
            </a:xfrm>
            <a:custGeom>
              <a:avLst/>
              <a:gdLst>
                <a:gd name="T0" fmla="*/ 17 w 68"/>
                <a:gd name="T1" fmla="*/ 45 h 81"/>
                <a:gd name="T2" fmla="*/ 17 w 68"/>
                <a:gd name="T3" fmla="*/ 49 h 81"/>
                <a:gd name="T4" fmla="*/ 17 w 68"/>
                <a:gd name="T5" fmla="*/ 53 h 81"/>
                <a:gd name="T6" fmla="*/ 17 w 68"/>
                <a:gd name="T7" fmla="*/ 59 h 81"/>
                <a:gd name="T8" fmla="*/ 21 w 68"/>
                <a:gd name="T9" fmla="*/ 64 h 81"/>
                <a:gd name="T10" fmla="*/ 27 w 68"/>
                <a:gd name="T11" fmla="*/ 68 h 81"/>
                <a:gd name="T12" fmla="*/ 34 w 68"/>
                <a:gd name="T13" fmla="*/ 70 h 81"/>
                <a:gd name="T14" fmla="*/ 40 w 68"/>
                <a:gd name="T15" fmla="*/ 70 h 81"/>
                <a:gd name="T16" fmla="*/ 46 w 68"/>
                <a:gd name="T17" fmla="*/ 68 h 81"/>
                <a:gd name="T18" fmla="*/ 49 w 68"/>
                <a:gd name="T19" fmla="*/ 64 h 81"/>
                <a:gd name="T20" fmla="*/ 55 w 68"/>
                <a:gd name="T21" fmla="*/ 62 h 81"/>
                <a:gd name="T22" fmla="*/ 61 w 68"/>
                <a:gd name="T23" fmla="*/ 57 h 81"/>
                <a:gd name="T24" fmla="*/ 63 w 68"/>
                <a:gd name="T25" fmla="*/ 59 h 81"/>
                <a:gd name="T26" fmla="*/ 44 w 68"/>
                <a:gd name="T27" fmla="*/ 76 h 81"/>
                <a:gd name="T28" fmla="*/ 25 w 68"/>
                <a:gd name="T29" fmla="*/ 81 h 81"/>
                <a:gd name="T30" fmla="*/ 17 w 68"/>
                <a:gd name="T31" fmla="*/ 79 h 81"/>
                <a:gd name="T32" fmla="*/ 12 w 68"/>
                <a:gd name="T33" fmla="*/ 78 h 81"/>
                <a:gd name="T34" fmla="*/ 8 w 68"/>
                <a:gd name="T35" fmla="*/ 72 h 81"/>
                <a:gd name="T36" fmla="*/ 4 w 68"/>
                <a:gd name="T37" fmla="*/ 68 h 81"/>
                <a:gd name="T38" fmla="*/ 2 w 68"/>
                <a:gd name="T39" fmla="*/ 61 h 81"/>
                <a:gd name="T40" fmla="*/ 0 w 68"/>
                <a:gd name="T41" fmla="*/ 55 h 81"/>
                <a:gd name="T42" fmla="*/ 2 w 68"/>
                <a:gd name="T43" fmla="*/ 47 h 81"/>
                <a:gd name="T44" fmla="*/ 4 w 68"/>
                <a:gd name="T45" fmla="*/ 38 h 81"/>
                <a:gd name="T46" fmla="*/ 8 w 68"/>
                <a:gd name="T47" fmla="*/ 28 h 81"/>
                <a:gd name="T48" fmla="*/ 14 w 68"/>
                <a:gd name="T49" fmla="*/ 21 h 81"/>
                <a:gd name="T50" fmla="*/ 21 w 68"/>
                <a:gd name="T51" fmla="*/ 13 h 81"/>
                <a:gd name="T52" fmla="*/ 29 w 68"/>
                <a:gd name="T53" fmla="*/ 8 h 81"/>
                <a:gd name="T54" fmla="*/ 36 w 68"/>
                <a:gd name="T55" fmla="*/ 4 h 81"/>
                <a:gd name="T56" fmla="*/ 44 w 68"/>
                <a:gd name="T57" fmla="*/ 0 h 81"/>
                <a:gd name="T58" fmla="*/ 51 w 68"/>
                <a:gd name="T59" fmla="*/ 0 h 81"/>
                <a:gd name="T60" fmla="*/ 57 w 68"/>
                <a:gd name="T61" fmla="*/ 0 h 81"/>
                <a:gd name="T62" fmla="*/ 61 w 68"/>
                <a:gd name="T63" fmla="*/ 2 h 81"/>
                <a:gd name="T64" fmla="*/ 65 w 68"/>
                <a:gd name="T65" fmla="*/ 4 h 81"/>
                <a:gd name="T66" fmla="*/ 68 w 68"/>
                <a:gd name="T67" fmla="*/ 8 h 81"/>
                <a:gd name="T68" fmla="*/ 68 w 68"/>
                <a:gd name="T69" fmla="*/ 13 h 81"/>
                <a:gd name="T70" fmla="*/ 68 w 68"/>
                <a:gd name="T71" fmla="*/ 19 h 81"/>
                <a:gd name="T72" fmla="*/ 65 w 68"/>
                <a:gd name="T73" fmla="*/ 27 h 81"/>
                <a:gd name="T74" fmla="*/ 59 w 68"/>
                <a:gd name="T75" fmla="*/ 32 h 81"/>
                <a:gd name="T76" fmla="*/ 51 w 68"/>
                <a:gd name="T77" fmla="*/ 36 h 81"/>
                <a:gd name="T78" fmla="*/ 42 w 68"/>
                <a:gd name="T79" fmla="*/ 40 h 81"/>
                <a:gd name="T80" fmla="*/ 36 w 68"/>
                <a:gd name="T81" fmla="*/ 42 h 81"/>
                <a:gd name="T82" fmla="*/ 27 w 68"/>
                <a:gd name="T83" fmla="*/ 44 h 81"/>
                <a:gd name="T84" fmla="*/ 17 w 68"/>
                <a:gd name="T85" fmla="*/ 45 h 81"/>
                <a:gd name="T86" fmla="*/ 17 w 68"/>
                <a:gd name="T87" fmla="*/ 42 h 81"/>
                <a:gd name="T88" fmla="*/ 29 w 68"/>
                <a:gd name="T89" fmla="*/ 40 h 81"/>
                <a:gd name="T90" fmla="*/ 36 w 68"/>
                <a:gd name="T91" fmla="*/ 38 h 81"/>
                <a:gd name="T92" fmla="*/ 46 w 68"/>
                <a:gd name="T93" fmla="*/ 32 h 81"/>
                <a:gd name="T94" fmla="*/ 51 w 68"/>
                <a:gd name="T95" fmla="*/ 25 h 81"/>
                <a:gd name="T96" fmla="*/ 55 w 68"/>
                <a:gd name="T97" fmla="*/ 19 h 81"/>
                <a:gd name="T98" fmla="*/ 57 w 68"/>
                <a:gd name="T99" fmla="*/ 11 h 81"/>
                <a:gd name="T100" fmla="*/ 55 w 68"/>
                <a:gd name="T101" fmla="*/ 8 h 81"/>
                <a:gd name="T102" fmla="*/ 55 w 68"/>
                <a:gd name="T103" fmla="*/ 6 h 81"/>
                <a:gd name="T104" fmla="*/ 51 w 68"/>
                <a:gd name="T105" fmla="*/ 4 h 81"/>
                <a:gd name="T106" fmla="*/ 48 w 68"/>
                <a:gd name="T107" fmla="*/ 4 h 81"/>
                <a:gd name="T108" fmla="*/ 42 w 68"/>
                <a:gd name="T109" fmla="*/ 4 h 81"/>
                <a:gd name="T110" fmla="*/ 36 w 68"/>
                <a:gd name="T111" fmla="*/ 8 h 81"/>
                <a:gd name="T112" fmla="*/ 31 w 68"/>
                <a:gd name="T113" fmla="*/ 13 h 81"/>
                <a:gd name="T114" fmla="*/ 25 w 68"/>
                <a:gd name="T115" fmla="*/ 21 h 81"/>
                <a:gd name="T116" fmla="*/ 21 w 68"/>
                <a:gd name="T117" fmla="*/ 30 h 81"/>
                <a:gd name="T118" fmla="*/ 17 w 68"/>
                <a:gd name="T119" fmla="*/ 42 h 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8"/>
                <a:gd name="T181" fmla="*/ 0 h 81"/>
                <a:gd name="T182" fmla="*/ 68 w 68"/>
                <a:gd name="T183" fmla="*/ 81 h 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8" h="81">
                  <a:moveTo>
                    <a:pt x="17" y="45"/>
                  </a:moveTo>
                  <a:lnTo>
                    <a:pt x="17" y="49"/>
                  </a:lnTo>
                  <a:lnTo>
                    <a:pt x="17" y="53"/>
                  </a:lnTo>
                  <a:lnTo>
                    <a:pt x="17" y="59"/>
                  </a:lnTo>
                  <a:lnTo>
                    <a:pt x="21" y="64"/>
                  </a:lnTo>
                  <a:lnTo>
                    <a:pt x="27" y="68"/>
                  </a:lnTo>
                  <a:lnTo>
                    <a:pt x="34" y="70"/>
                  </a:lnTo>
                  <a:lnTo>
                    <a:pt x="40" y="70"/>
                  </a:lnTo>
                  <a:lnTo>
                    <a:pt x="46" y="68"/>
                  </a:lnTo>
                  <a:lnTo>
                    <a:pt x="49" y="64"/>
                  </a:lnTo>
                  <a:lnTo>
                    <a:pt x="55" y="62"/>
                  </a:lnTo>
                  <a:lnTo>
                    <a:pt x="61" y="57"/>
                  </a:lnTo>
                  <a:lnTo>
                    <a:pt x="63" y="59"/>
                  </a:lnTo>
                  <a:lnTo>
                    <a:pt x="44" y="76"/>
                  </a:lnTo>
                  <a:lnTo>
                    <a:pt x="25" y="81"/>
                  </a:lnTo>
                  <a:lnTo>
                    <a:pt x="17" y="79"/>
                  </a:lnTo>
                  <a:lnTo>
                    <a:pt x="12" y="78"/>
                  </a:lnTo>
                  <a:lnTo>
                    <a:pt x="8" y="72"/>
                  </a:lnTo>
                  <a:lnTo>
                    <a:pt x="4" y="68"/>
                  </a:lnTo>
                  <a:lnTo>
                    <a:pt x="2" y="61"/>
                  </a:lnTo>
                  <a:lnTo>
                    <a:pt x="0" y="55"/>
                  </a:lnTo>
                  <a:lnTo>
                    <a:pt x="2" y="47"/>
                  </a:lnTo>
                  <a:lnTo>
                    <a:pt x="4" y="38"/>
                  </a:lnTo>
                  <a:lnTo>
                    <a:pt x="8" y="28"/>
                  </a:lnTo>
                  <a:lnTo>
                    <a:pt x="14" y="21"/>
                  </a:lnTo>
                  <a:lnTo>
                    <a:pt x="21" y="13"/>
                  </a:lnTo>
                  <a:lnTo>
                    <a:pt x="29" y="8"/>
                  </a:lnTo>
                  <a:lnTo>
                    <a:pt x="36" y="4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1" y="2"/>
                  </a:lnTo>
                  <a:lnTo>
                    <a:pt x="65" y="4"/>
                  </a:lnTo>
                  <a:lnTo>
                    <a:pt x="68" y="8"/>
                  </a:lnTo>
                  <a:lnTo>
                    <a:pt x="68" y="13"/>
                  </a:lnTo>
                  <a:lnTo>
                    <a:pt x="68" y="19"/>
                  </a:lnTo>
                  <a:lnTo>
                    <a:pt x="65" y="27"/>
                  </a:lnTo>
                  <a:lnTo>
                    <a:pt x="59" y="32"/>
                  </a:lnTo>
                  <a:lnTo>
                    <a:pt x="51" y="36"/>
                  </a:lnTo>
                  <a:lnTo>
                    <a:pt x="42" y="40"/>
                  </a:lnTo>
                  <a:lnTo>
                    <a:pt x="36" y="42"/>
                  </a:lnTo>
                  <a:lnTo>
                    <a:pt x="27" y="44"/>
                  </a:lnTo>
                  <a:lnTo>
                    <a:pt x="17" y="45"/>
                  </a:lnTo>
                  <a:close/>
                  <a:moveTo>
                    <a:pt x="17" y="42"/>
                  </a:moveTo>
                  <a:lnTo>
                    <a:pt x="29" y="40"/>
                  </a:lnTo>
                  <a:lnTo>
                    <a:pt x="36" y="38"/>
                  </a:lnTo>
                  <a:lnTo>
                    <a:pt x="46" y="32"/>
                  </a:lnTo>
                  <a:lnTo>
                    <a:pt x="51" y="25"/>
                  </a:lnTo>
                  <a:lnTo>
                    <a:pt x="55" y="19"/>
                  </a:lnTo>
                  <a:lnTo>
                    <a:pt x="57" y="11"/>
                  </a:lnTo>
                  <a:lnTo>
                    <a:pt x="55" y="8"/>
                  </a:lnTo>
                  <a:lnTo>
                    <a:pt x="55" y="6"/>
                  </a:lnTo>
                  <a:lnTo>
                    <a:pt x="51" y="4"/>
                  </a:lnTo>
                  <a:lnTo>
                    <a:pt x="48" y="4"/>
                  </a:lnTo>
                  <a:lnTo>
                    <a:pt x="42" y="4"/>
                  </a:lnTo>
                  <a:lnTo>
                    <a:pt x="36" y="8"/>
                  </a:lnTo>
                  <a:lnTo>
                    <a:pt x="31" y="13"/>
                  </a:lnTo>
                  <a:lnTo>
                    <a:pt x="25" y="21"/>
                  </a:lnTo>
                  <a:lnTo>
                    <a:pt x="21" y="30"/>
                  </a:lnTo>
                  <a:lnTo>
                    <a:pt x="17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1" name="Freeform 59"/>
            <p:cNvSpPr>
              <a:spLocks/>
            </p:cNvSpPr>
            <p:nvPr/>
          </p:nvSpPr>
          <p:spPr bwMode="auto">
            <a:xfrm>
              <a:off x="1314" y="1324"/>
              <a:ext cx="83" cy="81"/>
            </a:xfrm>
            <a:custGeom>
              <a:avLst/>
              <a:gdLst>
                <a:gd name="T0" fmla="*/ 40 w 83"/>
                <a:gd name="T1" fmla="*/ 6 h 81"/>
                <a:gd name="T2" fmla="*/ 44 w 83"/>
                <a:gd name="T3" fmla="*/ 13 h 81"/>
                <a:gd name="T4" fmla="*/ 48 w 83"/>
                <a:gd name="T5" fmla="*/ 27 h 81"/>
                <a:gd name="T6" fmla="*/ 59 w 83"/>
                <a:gd name="T7" fmla="*/ 11 h 81"/>
                <a:gd name="T8" fmla="*/ 68 w 83"/>
                <a:gd name="T9" fmla="*/ 4 h 81"/>
                <a:gd name="T10" fmla="*/ 74 w 83"/>
                <a:gd name="T11" fmla="*/ 0 h 81"/>
                <a:gd name="T12" fmla="*/ 80 w 83"/>
                <a:gd name="T13" fmla="*/ 0 h 81"/>
                <a:gd name="T14" fmla="*/ 83 w 83"/>
                <a:gd name="T15" fmla="*/ 6 h 81"/>
                <a:gd name="T16" fmla="*/ 83 w 83"/>
                <a:gd name="T17" fmla="*/ 11 h 81"/>
                <a:gd name="T18" fmla="*/ 80 w 83"/>
                <a:gd name="T19" fmla="*/ 15 h 81"/>
                <a:gd name="T20" fmla="*/ 76 w 83"/>
                <a:gd name="T21" fmla="*/ 15 h 81"/>
                <a:gd name="T22" fmla="*/ 70 w 83"/>
                <a:gd name="T23" fmla="*/ 13 h 81"/>
                <a:gd name="T24" fmla="*/ 65 w 83"/>
                <a:gd name="T25" fmla="*/ 13 h 81"/>
                <a:gd name="T26" fmla="*/ 59 w 83"/>
                <a:gd name="T27" fmla="*/ 19 h 81"/>
                <a:gd name="T28" fmla="*/ 49 w 83"/>
                <a:gd name="T29" fmla="*/ 32 h 81"/>
                <a:gd name="T30" fmla="*/ 59 w 83"/>
                <a:gd name="T31" fmla="*/ 66 h 81"/>
                <a:gd name="T32" fmla="*/ 63 w 83"/>
                <a:gd name="T33" fmla="*/ 70 h 81"/>
                <a:gd name="T34" fmla="*/ 65 w 83"/>
                <a:gd name="T35" fmla="*/ 70 h 81"/>
                <a:gd name="T36" fmla="*/ 72 w 83"/>
                <a:gd name="T37" fmla="*/ 64 h 81"/>
                <a:gd name="T38" fmla="*/ 78 w 83"/>
                <a:gd name="T39" fmla="*/ 59 h 81"/>
                <a:gd name="T40" fmla="*/ 65 w 83"/>
                <a:gd name="T41" fmla="*/ 78 h 81"/>
                <a:gd name="T42" fmla="*/ 57 w 83"/>
                <a:gd name="T43" fmla="*/ 81 h 81"/>
                <a:gd name="T44" fmla="*/ 49 w 83"/>
                <a:gd name="T45" fmla="*/ 76 h 81"/>
                <a:gd name="T46" fmla="*/ 46 w 83"/>
                <a:gd name="T47" fmla="*/ 66 h 81"/>
                <a:gd name="T48" fmla="*/ 40 w 83"/>
                <a:gd name="T49" fmla="*/ 47 h 81"/>
                <a:gd name="T50" fmla="*/ 29 w 83"/>
                <a:gd name="T51" fmla="*/ 66 h 81"/>
                <a:gd name="T52" fmla="*/ 19 w 83"/>
                <a:gd name="T53" fmla="*/ 76 h 81"/>
                <a:gd name="T54" fmla="*/ 10 w 83"/>
                <a:gd name="T55" fmla="*/ 81 h 81"/>
                <a:gd name="T56" fmla="*/ 4 w 83"/>
                <a:gd name="T57" fmla="*/ 78 h 81"/>
                <a:gd name="T58" fmla="*/ 0 w 83"/>
                <a:gd name="T59" fmla="*/ 72 h 81"/>
                <a:gd name="T60" fmla="*/ 2 w 83"/>
                <a:gd name="T61" fmla="*/ 66 h 81"/>
                <a:gd name="T62" fmla="*/ 8 w 83"/>
                <a:gd name="T63" fmla="*/ 64 h 81"/>
                <a:gd name="T64" fmla="*/ 14 w 83"/>
                <a:gd name="T65" fmla="*/ 68 h 81"/>
                <a:gd name="T66" fmla="*/ 17 w 83"/>
                <a:gd name="T67" fmla="*/ 70 h 81"/>
                <a:gd name="T68" fmla="*/ 19 w 83"/>
                <a:gd name="T69" fmla="*/ 68 h 81"/>
                <a:gd name="T70" fmla="*/ 27 w 83"/>
                <a:gd name="T71" fmla="*/ 61 h 81"/>
                <a:gd name="T72" fmla="*/ 34 w 83"/>
                <a:gd name="T73" fmla="*/ 49 h 81"/>
                <a:gd name="T74" fmla="*/ 40 w 83"/>
                <a:gd name="T75" fmla="*/ 42 h 81"/>
                <a:gd name="T76" fmla="*/ 34 w 83"/>
                <a:gd name="T77" fmla="*/ 25 h 81"/>
                <a:gd name="T78" fmla="*/ 32 w 83"/>
                <a:gd name="T79" fmla="*/ 19 h 81"/>
                <a:gd name="T80" fmla="*/ 27 w 83"/>
                <a:gd name="T81" fmla="*/ 11 h 81"/>
                <a:gd name="T82" fmla="*/ 19 w 83"/>
                <a:gd name="T83" fmla="*/ 10 h 81"/>
                <a:gd name="T84" fmla="*/ 14 w 83"/>
                <a:gd name="T85" fmla="*/ 10 h 81"/>
                <a:gd name="T86" fmla="*/ 36 w 83"/>
                <a:gd name="T87" fmla="*/ 0 h 8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3"/>
                <a:gd name="T133" fmla="*/ 0 h 81"/>
                <a:gd name="T134" fmla="*/ 83 w 83"/>
                <a:gd name="T135" fmla="*/ 81 h 8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3" h="81">
                  <a:moveTo>
                    <a:pt x="36" y="0"/>
                  </a:moveTo>
                  <a:lnTo>
                    <a:pt x="40" y="6"/>
                  </a:lnTo>
                  <a:lnTo>
                    <a:pt x="44" y="10"/>
                  </a:lnTo>
                  <a:lnTo>
                    <a:pt x="44" y="13"/>
                  </a:lnTo>
                  <a:lnTo>
                    <a:pt x="46" y="19"/>
                  </a:lnTo>
                  <a:lnTo>
                    <a:pt x="48" y="27"/>
                  </a:lnTo>
                  <a:lnTo>
                    <a:pt x="57" y="15"/>
                  </a:lnTo>
                  <a:lnTo>
                    <a:pt x="59" y="11"/>
                  </a:lnTo>
                  <a:lnTo>
                    <a:pt x="63" y="6"/>
                  </a:lnTo>
                  <a:lnTo>
                    <a:pt x="68" y="4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2" y="2"/>
                  </a:lnTo>
                  <a:lnTo>
                    <a:pt x="83" y="6"/>
                  </a:lnTo>
                  <a:lnTo>
                    <a:pt x="83" y="8"/>
                  </a:lnTo>
                  <a:lnTo>
                    <a:pt x="83" y="11"/>
                  </a:lnTo>
                  <a:lnTo>
                    <a:pt x="83" y="13"/>
                  </a:lnTo>
                  <a:lnTo>
                    <a:pt x="80" y="15"/>
                  </a:lnTo>
                  <a:lnTo>
                    <a:pt x="78" y="17"/>
                  </a:lnTo>
                  <a:lnTo>
                    <a:pt x="76" y="15"/>
                  </a:lnTo>
                  <a:lnTo>
                    <a:pt x="74" y="15"/>
                  </a:lnTo>
                  <a:lnTo>
                    <a:pt x="70" y="13"/>
                  </a:lnTo>
                  <a:lnTo>
                    <a:pt x="68" y="13"/>
                  </a:lnTo>
                  <a:lnTo>
                    <a:pt x="65" y="13"/>
                  </a:lnTo>
                  <a:lnTo>
                    <a:pt x="63" y="15"/>
                  </a:lnTo>
                  <a:lnTo>
                    <a:pt x="59" y="19"/>
                  </a:lnTo>
                  <a:lnTo>
                    <a:pt x="55" y="25"/>
                  </a:lnTo>
                  <a:lnTo>
                    <a:pt x="49" y="32"/>
                  </a:lnTo>
                  <a:lnTo>
                    <a:pt x="59" y="61"/>
                  </a:lnTo>
                  <a:lnTo>
                    <a:pt x="59" y="66"/>
                  </a:lnTo>
                  <a:lnTo>
                    <a:pt x="61" y="70"/>
                  </a:lnTo>
                  <a:lnTo>
                    <a:pt x="63" y="70"/>
                  </a:lnTo>
                  <a:lnTo>
                    <a:pt x="65" y="70"/>
                  </a:lnTo>
                  <a:lnTo>
                    <a:pt x="66" y="68"/>
                  </a:lnTo>
                  <a:lnTo>
                    <a:pt x="72" y="64"/>
                  </a:lnTo>
                  <a:lnTo>
                    <a:pt x="76" y="59"/>
                  </a:lnTo>
                  <a:lnTo>
                    <a:pt x="78" y="59"/>
                  </a:lnTo>
                  <a:lnTo>
                    <a:pt x="72" y="68"/>
                  </a:lnTo>
                  <a:lnTo>
                    <a:pt x="65" y="78"/>
                  </a:lnTo>
                  <a:lnTo>
                    <a:pt x="61" y="79"/>
                  </a:lnTo>
                  <a:lnTo>
                    <a:pt x="57" y="81"/>
                  </a:lnTo>
                  <a:lnTo>
                    <a:pt x="53" y="79"/>
                  </a:lnTo>
                  <a:lnTo>
                    <a:pt x="49" y="76"/>
                  </a:lnTo>
                  <a:lnTo>
                    <a:pt x="48" y="72"/>
                  </a:lnTo>
                  <a:lnTo>
                    <a:pt x="46" y="66"/>
                  </a:lnTo>
                  <a:lnTo>
                    <a:pt x="44" y="59"/>
                  </a:lnTo>
                  <a:lnTo>
                    <a:pt x="40" y="47"/>
                  </a:lnTo>
                  <a:lnTo>
                    <a:pt x="34" y="57"/>
                  </a:lnTo>
                  <a:lnTo>
                    <a:pt x="29" y="66"/>
                  </a:lnTo>
                  <a:lnTo>
                    <a:pt x="23" y="72"/>
                  </a:lnTo>
                  <a:lnTo>
                    <a:pt x="19" y="76"/>
                  </a:lnTo>
                  <a:lnTo>
                    <a:pt x="14" y="79"/>
                  </a:lnTo>
                  <a:lnTo>
                    <a:pt x="10" y="81"/>
                  </a:lnTo>
                  <a:lnTo>
                    <a:pt x="6" y="79"/>
                  </a:lnTo>
                  <a:lnTo>
                    <a:pt x="4" y="78"/>
                  </a:lnTo>
                  <a:lnTo>
                    <a:pt x="2" y="76"/>
                  </a:lnTo>
                  <a:lnTo>
                    <a:pt x="0" y="72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0" y="64"/>
                  </a:lnTo>
                  <a:lnTo>
                    <a:pt x="14" y="68"/>
                  </a:lnTo>
                  <a:lnTo>
                    <a:pt x="15" y="70"/>
                  </a:lnTo>
                  <a:lnTo>
                    <a:pt x="17" y="70"/>
                  </a:lnTo>
                  <a:lnTo>
                    <a:pt x="19" y="68"/>
                  </a:lnTo>
                  <a:lnTo>
                    <a:pt x="23" y="66"/>
                  </a:lnTo>
                  <a:lnTo>
                    <a:pt x="27" y="61"/>
                  </a:lnTo>
                  <a:lnTo>
                    <a:pt x="31" y="55"/>
                  </a:lnTo>
                  <a:lnTo>
                    <a:pt x="34" y="49"/>
                  </a:lnTo>
                  <a:lnTo>
                    <a:pt x="36" y="45"/>
                  </a:lnTo>
                  <a:lnTo>
                    <a:pt x="40" y="42"/>
                  </a:lnTo>
                  <a:lnTo>
                    <a:pt x="36" y="32"/>
                  </a:lnTo>
                  <a:lnTo>
                    <a:pt x="34" y="25"/>
                  </a:lnTo>
                  <a:lnTo>
                    <a:pt x="32" y="21"/>
                  </a:lnTo>
                  <a:lnTo>
                    <a:pt x="32" y="19"/>
                  </a:lnTo>
                  <a:lnTo>
                    <a:pt x="31" y="15"/>
                  </a:lnTo>
                  <a:lnTo>
                    <a:pt x="27" y="11"/>
                  </a:lnTo>
                  <a:lnTo>
                    <a:pt x="23" y="10"/>
                  </a:lnTo>
                  <a:lnTo>
                    <a:pt x="19" y="10"/>
                  </a:lnTo>
                  <a:lnTo>
                    <a:pt x="15" y="10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2" name="Freeform 60"/>
            <p:cNvSpPr>
              <a:spLocks noEditPoints="1"/>
            </p:cNvSpPr>
            <p:nvPr/>
          </p:nvSpPr>
          <p:spPr bwMode="auto">
            <a:xfrm>
              <a:off x="1409" y="1290"/>
              <a:ext cx="41" cy="115"/>
            </a:xfrm>
            <a:custGeom>
              <a:avLst/>
              <a:gdLst>
                <a:gd name="T0" fmla="*/ 32 w 41"/>
                <a:gd name="T1" fmla="*/ 0 h 115"/>
                <a:gd name="T2" fmla="*/ 36 w 41"/>
                <a:gd name="T3" fmla="*/ 2 h 115"/>
                <a:gd name="T4" fmla="*/ 38 w 41"/>
                <a:gd name="T5" fmla="*/ 4 h 115"/>
                <a:gd name="T6" fmla="*/ 40 w 41"/>
                <a:gd name="T7" fmla="*/ 6 h 115"/>
                <a:gd name="T8" fmla="*/ 41 w 41"/>
                <a:gd name="T9" fmla="*/ 9 h 115"/>
                <a:gd name="T10" fmla="*/ 40 w 41"/>
                <a:gd name="T11" fmla="*/ 11 h 115"/>
                <a:gd name="T12" fmla="*/ 38 w 41"/>
                <a:gd name="T13" fmla="*/ 15 h 115"/>
                <a:gd name="T14" fmla="*/ 36 w 41"/>
                <a:gd name="T15" fmla="*/ 17 h 115"/>
                <a:gd name="T16" fmla="*/ 32 w 41"/>
                <a:gd name="T17" fmla="*/ 17 h 115"/>
                <a:gd name="T18" fmla="*/ 28 w 41"/>
                <a:gd name="T19" fmla="*/ 17 h 115"/>
                <a:gd name="T20" fmla="*/ 26 w 41"/>
                <a:gd name="T21" fmla="*/ 15 h 115"/>
                <a:gd name="T22" fmla="*/ 24 w 41"/>
                <a:gd name="T23" fmla="*/ 11 h 115"/>
                <a:gd name="T24" fmla="*/ 24 w 41"/>
                <a:gd name="T25" fmla="*/ 9 h 115"/>
                <a:gd name="T26" fmla="*/ 24 w 41"/>
                <a:gd name="T27" fmla="*/ 6 h 115"/>
                <a:gd name="T28" fmla="*/ 26 w 41"/>
                <a:gd name="T29" fmla="*/ 4 h 115"/>
                <a:gd name="T30" fmla="*/ 28 w 41"/>
                <a:gd name="T31" fmla="*/ 2 h 115"/>
                <a:gd name="T32" fmla="*/ 32 w 41"/>
                <a:gd name="T33" fmla="*/ 0 h 115"/>
                <a:gd name="T34" fmla="*/ 34 w 41"/>
                <a:gd name="T35" fmla="*/ 34 h 115"/>
                <a:gd name="T36" fmla="*/ 17 w 41"/>
                <a:gd name="T37" fmla="*/ 96 h 115"/>
                <a:gd name="T38" fmla="*/ 15 w 41"/>
                <a:gd name="T39" fmla="*/ 100 h 115"/>
                <a:gd name="T40" fmla="*/ 15 w 41"/>
                <a:gd name="T41" fmla="*/ 104 h 115"/>
                <a:gd name="T42" fmla="*/ 15 w 41"/>
                <a:gd name="T43" fmla="*/ 104 h 115"/>
                <a:gd name="T44" fmla="*/ 15 w 41"/>
                <a:gd name="T45" fmla="*/ 106 h 115"/>
                <a:gd name="T46" fmla="*/ 15 w 41"/>
                <a:gd name="T47" fmla="*/ 106 h 115"/>
                <a:gd name="T48" fmla="*/ 17 w 41"/>
                <a:gd name="T49" fmla="*/ 106 h 115"/>
                <a:gd name="T50" fmla="*/ 17 w 41"/>
                <a:gd name="T51" fmla="*/ 106 h 115"/>
                <a:gd name="T52" fmla="*/ 19 w 41"/>
                <a:gd name="T53" fmla="*/ 104 h 115"/>
                <a:gd name="T54" fmla="*/ 23 w 41"/>
                <a:gd name="T55" fmla="*/ 100 h 115"/>
                <a:gd name="T56" fmla="*/ 26 w 41"/>
                <a:gd name="T57" fmla="*/ 95 h 115"/>
                <a:gd name="T58" fmla="*/ 30 w 41"/>
                <a:gd name="T59" fmla="*/ 96 h 115"/>
                <a:gd name="T60" fmla="*/ 24 w 41"/>
                <a:gd name="T61" fmla="*/ 104 h 115"/>
                <a:gd name="T62" fmla="*/ 17 w 41"/>
                <a:gd name="T63" fmla="*/ 110 h 115"/>
                <a:gd name="T64" fmla="*/ 11 w 41"/>
                <a:gd name="T65" fmla="*/ 113 h 115"/>
                <a:gd name="T66" fmla="*/ 7 w 41"/>
                <a:gd name="T67" fmla="*/ 115 h 115"/>
                <a:gd name="T68" fmla="*/ 4 w 41"/>
                <a:gd name="T69" fmla="*/ 113 h 115"/>
                <a:gd name="T70" fmla="*/ 2 w 41"/>
                <a:gd name="T71" fmla="*/ 113 h 115"/>
                <a:gd name="T72" fmla="*/ 0 w 41"/>
                <a:gd name="T73" fmla="*/ 110 h 115"/>
                <a:gd name="T74" fmla="*/ 0 w 41"/>
                <a:gd name="T75" fmla="*/ 108 h 115"/>
                <a:gd name="T76" fmla="*/ 0 w 41"/>
                <a:gd name="T77" fmla="*/ 104 h 115"/>
                <a:gd name="T78" fmla="*/ 2 w 41"/>
                <a:gd name="T79" fmla="*/ 96 h 115"/>
                <a:gd name="T80" fmla="*/ 15 w 41"/>
                <a:gd name="T81" fmla="*/ 57 h 115"/>
                <a:gd name="T82" fmla="*/ 15 w 41"/>
                <a:gd name="T83" fmla="*/ 51 h 115"/>
                <a:gd name="T84" fmla="*/ 17 w 41"/>
                <a:gd name="T85" fmla="*/ 47 h 115"/>
                <a:gd name="T86" fmla="*/ 17 w 41"/>
                <a:gd name="T87" fmla="*/ 44 h 115"/>
                <a:gd name="T88" fmla="*/ 17 w 41"/>
                <a:gd name="T89" fmla="*/ 44 h 115"/>
                <a:gd name="T90" fmla="*/ 15 w 41"/>
                <a:gd name="T91" fmla="*/ 42 h 115"/>
                <a:gd name="T92" fmla="*/ 15 w 41"/>
                <a:gd name="T93" fmla="*/ 40 h 115"/>
                <a:gd name="T94" fmla="*/ 13 w 41"/>
                <a:gd name="T95" fmla="*/ 40 h 115"/>
                <a:gd name="T96" fmla="*/ 9 w 41"/>
                <a:gd name="T97" fmla="*/ 40 h 115"/>
                <a:gd name="T98" fmla="*/ 6 w 41"/>
                <a:gd name="T99" fmla="*/ 42 h 115"/>
                <a:gd name="T100" fmla="*/ 6 w 41"/>
                <a:gd name="T101" fmla="*/ 38 h 115"/>
                <a:gd name="T102" fmla="*/ 34 w 41"/>
                <a:gd name="T103" fmla="*/ 34 h 11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1"/>
                <a:gd name="T157" fmla="*/ 0 h 115"/>
                <a:gd name="T158" fmla="*/ 41 w 41"/>
                <a:gd name="T159" fmla="*/ 115 h 11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1" h="115">
                  <a:moveTo>
                    <a:pt x="32" y="0"/>
                  </a:moveTo>
                  <a:lnTo>
                    <a:pt x="36" y="2"/>
                  </a:lnTo>
                  <a:lnTo>
                    <a:pt x="38" y="4"/>
                  </a:lnTo>
                  <a:lnTo>
                    <a:pt x="40" y="6"/>
                  </a:lnTo>
                  <a:lnTo>
                    <a:pt x="41" y="9"/>
                  </a:lnTo>
                  <a:lnTo>
                    <a:pt x="40" y="11"/>
                  </a:lnTo>
                  <a:lnTo>
                    <a:pt x="38" y="15"/>
                  </a:lnTo>
                  <a:lnTo>
                    <a:pt x="36" y="17"/>
                  </a:lnTo>
                  <a:lnTo>
                    <a:pt x="32" y="17"/>
                  </a:lnTo>
                  <a:lnTo>
                    <a:pt x="28" y="17"/>
                  </a:lnTo>
                  <a:lnTo>
                    <a:pt x="26" y="15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24" y="6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32" y="0"/>
                  </a:lnTo>
                  <a:close/>
                  <a:moveTo>
                    <a:pt x="34" y="34"/>
                  </a:moveTo>
                  <a:lnTo>
                    <a:pt x="17" y="96"/>
                  </a:lnTo>
                  <a:lnTo>
                    <a:pt x="15" y="100"/>
                  </a:lnTo>
                  <a:lnTo>
                    <a:pt x="15" y="104"/>
                  </a:lnTo>
                  <a:lnTo>
                    <a:pt x="15" y="106"/>
                  </a:lnTo>
                  <a:lnTo>
                    <a:pt x="17" y="106"/>
                  </a:lnTo>
                  <a:lnTo>
                    <a:pt x="19" y="104"/>
                  </a:lnTo>
                  <a:lnTo>
                    <a:pt x="23" y="100"/>
                  </a:lnTo>
                  <a:lnTo>
                    <a:pt x="26" y="95"/>
                  </a:lnTo>
                  <a:lnTo>
                    <a:pt x="30" y="96"/>
                  </a:lnTo>
                  <a:lnTo>
                    <a:pt x="24" y="104"/>
                  </a:lnTo>
                  <a:lnTo>
                    <a:pt x="17" y="110"/>
                  </a:lnTo>
                  <a:lnTo>
                    <a:pt x="11" y="113"/>
                  </a:lnTo>
                  <a:lnTo>
                    <a:pt x="7" y="115"/>
                  </a:lnTo>
                  <a:lnTo>
                    <a:pt x="4" y="113"/>
                  </a:lnTo>
                  <a:lnTo>
                    <a:pt x="2" y="113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2" y="96"/>
                  </a:lnTo>
                  <a:lnTo>
                    <a:pt x="15" y="57"/>
                  </a:lnTo>
                  <a:lnTo>
                    <a:pt x="15" y="51"/>
                  </a:lnTo>
                  <a:lnTo>
                    <a:pt x="17" y="47"/>
                  </a:lnTo>
                  <a:lnTo>
                    <a:pt x="17" y="44"/>
                  </a:lnTo>
                  <a:lnTo>
                    <a:pt x="15" y="42"/>
                  </a:lnTo>
                  <a:lnTo>
                    <a:pt x="15" y="40"/>
                  </a:lnTo>
                  <a:lnTo>
                    <a:pt x="13" y="40"/>
                  </a:lnTo>
                  <a:lnTo>
                    <a:pt x="9" y="40"/>
                  </a:lnTo>
                  <a:lnTo>
                    <a:pt x="6" y="42"/>
                  </a:lnTo>
                  <a:lnTo>
                    <a:pt x="6" y="38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3" name="Freeform 61"/>
            <p:cNvSpPr>
              <a:spLocks/>
            </p:cNvSpPr>
            <p:nvPr/>
          </p:nvSpPr>
          <p:spPr bwMode="auto">
            <a:xfrm>
              <a:off x="1454" y="1324"/>
              <a:ext cx="70" cy="81"/>
            </a:xfrm>
            <a:custGeom>
              <a:avLst/>
              <a:gdLst>
                <a:gd name="T0" fmla="*/ 63 w 70"/>
                <a:gd name="T1" fmla="*/ 57 h 81"/>
                <a:gd name="T2" fmla="*/ 53 w 70"/>
                <a:gd name="T3" fmla="*/ 66 h 81"/>
                <a:gd name="T4" fmla="*/ 46 w 70"/>
                <a:gd name="T5" fmla="*/ 74 h 81"/>
                <a:gd name="T6" fmla="*/ 40 w 70"/>
                <a:gd name="T7" fmla="*/ 78 h 81"/>
                <a:gd name="T8" fmla="*/ 32 w 70"/>
                <a:gd name="T9" fmla="*/ 79 h 81"/>
                <a:gd name="T10" fmla="*/ 27 w 70"/>
                <a:gd name="T11" fmla="*/ 81 h 81"/>
                <a:gd name="T12" fmla="*/ 19 w 70"/>
                <a:gd name="T13" fmla="*/ 79 h 81"/>
                <a:gd name="T14" fmla="*/ 13 w 70"/>
                <a:gd name="T15" fmla="*/ 78 h 81"/>
                <a:gd name="T16" fmla="*/ 8 w 70"/>
                <a:gd name="T17" fmla="*/ 74 h 81"/>
                <a:gd name="T18" fmla="*/ 4 w 70"/>
                <a:gd name="T19" fmla="*/ 68 h 81"/>
                <a:gd name="T20" fmla="*/ 2 w 70"/>
                <a:gd name="T21" fmla="*/ 62 h 81"/>
                <a:gd name="T22" fmla="*/ 0 w 70"/>
                <a:gd name="T23" fmla="*/ 55 h 81"/>
                <a:gd name="T24" fmla="*/ 2 w 70"/>
                <a:gd name="T25" fmla="*/ 45 h 81"/>
                <a:gd name="T26" fmla="*/ 4 w 70"/>
                <a:gd name="T27" fmla="*/ 38 h 81"/>
                <a:gd name="T28" fmla="*/ 8 w 70"/>
                <a:gd name="T29" fmla="*/ 28 h 81"/>
                <a:gd name="T30" fmla="*/ 13 w 70"/>
                <a:gd name="T31" fmla="*/ 21 h 81"/>
                <a:gd name="T32" fmla="*/ 21 w 70"/>
                <a:gd name="T33" fmla="*/ 13 h 81"/>
                <a:gd name="T34" fmla="*/ 29 w 70"/>
                <a:gd name="T35" fmla="*/ 8 h 81"/>
                <a:gd name="T36" fmla="*/ 36 w 70"/>
                <a:gd name="T37" fmla="*/ 4 h 81"/>
                <a:gd name="T38" fmla="*/ 44 w 70"/>
                <a:gd name="T39" fmla="*/ 0 h 81"/>
                <a:gd name="T40" fmla="*/ 53 w 70"/>
                <a:gd name="T41" fmla="*/ 0 h 81"/>
                <a:gd name="T42" fmla="*/ 59 w 70"/>
                <a:gd name="T43" fmla="*/ 0 h 81"/>
                <a:gd name="T44" fmla="*/ 63 w 70"/>
                <a:gd name="T45" fmla="*/ 2 h 81"/>
                <a:gd name="T46" fmla="*/ 66 w 70"/>
                <a:gd name="T47" fmla="*/ 4 h 81"/>
                <a:gd name="T48" fmla="*/ 70 w 70"/>
                <a:gd name="T49" fmla="*/ 8 h 81"/>
                <a:gd name="T50" fmla="*/ 70 w 70"/>
                <a:gd name="T51" fmla="*/ 13 h 81"/>
                <a:gd name="T52" fmla="*/ 70 w 70"/>
                <a:gd name="T53" fmla="*/ 19 h 81"/>
                <a:gd name="T54" fmla="*/ 68 w 70"/>
                <a:gd name="T55" fmla="*/ 23 h 81"/>
                <a:gd name="T56" fmla="*/ 65 w 70"/>
                <a:gd name="T57" fmla="*/ 25 h 81"/>
                <a:gd name="T58" fmla="*/ 61 w 70"/>
                <a:gd name="T59" fmla="*/ 27 h 81"/>
                <a:gd name="T60" fmla="*/ 59 w 70"/>
                <a:gd name="T61" fmla="*/ 25 h 81"/>
                <a:gd name="T62" fmla="*/ 57 w 70"/>
                <a:gd name="T63" fmla="*/ 25 h 81"/>
                <a:gd name="T64" fmla="*/ 55 w 70"/>
                <a:gd name="T65" fmla="*/ 23 h 81"/>
                <a:gd name="T66" fmla="*/ 55 w 70"/>
                <a:gd name="T67" fmla="*/ 19 h 81"/>
                <a:gd name="T68" fmla="*/ 55 w 70"/>
                <a:gd name="T69" fmla="*/ 17 h 81"/>
                <a:gd name="T70" fmla="*/ 55 w 70"/>
                <a:gd name="T71" fmla="*/ 17 h 81"/>
                <a:gd name="T72" fmla="*/ 55 w 70"/>
                <a:gd name="T73" fmla="*/ 15 h 81"/>
                <a:gd name="T74" fmla="*/ 57 w 70"/>
                <a:gd name="T75" fmla="*/ 13 h 81"/>
                <a:gd name="T76" fmla="*/ 59 w 70"/>
                <a:gd name="T77" fmla="*/ 11 h 81"/>
                <a:gd name="T78" fmla="*/ 59 w 70"/>
                <a:gd name="T79" fmla="*/ 10 h 81"/>
                <a:gd name="T80" fmla="*/ 61 w 70"/>
                <a:gd name="T81" fmla="*/ 10 h 81"/>
                <a:gd name="T82" fmla="*/ 61 w 70"/>
                <a:gd name="T83" fmla="*/ 8 h 81"/>
                <a:gd name="T84" fmla="*/ 59 w 70"/>
                <a:gd name="T85" fmla="*/ 6 h 81"/>
                <a:gd name="T86" fmla="*/ 59 w 70"/>
                <a:gd name="T87" fmla="*/ 6 h 81"/>
                <a:gd name="T88" fmla="*/ 55 w 70"/>
                <a:gd name="T89" fmla="*/ 4 h 81"/>
                <a:gd name="T90" fmla="*/ 51 w 70"/>
                <a:gd name="T91" fmla="*/ 4 h 81"/>
                <a:gd name="T92" fmla="*/ 44 w 70"/>
                <a:gd name="T93" fmla="*/ 6 h 81"/>
                <a:gd name="T94" fmla="*/ 36 w 70"/>
                <a:gd name="T95" fmla="*/ 10 h 81"/>
                <a:gd name="T96" fmla="*/ 29 w 70"/>
                <a:gd name="T97" fmla="*/ 17 h 81"/>
                <a:gd name="T98" fmla="*/ 23 w 70"/>
                <a:gd name="T99" fmla="*/ 27 h 81"/>
                <a:gd name="T100" fmla="*/ 19 w 70"/>
                <a:gd name="T101" fmla="*/ 38 h 81"/>
                <a:gd name="T102" fmla="*/ 17 w 70"/>
                <a:gd name="T103" fmla="*/ 51 h 81"/>
                <a:gd name="T104" fmla="*/ 17 w 70"/>
                <a:gd name="T105" fmla="*/ 57 h 81"/>
                <a:gd name="T106" fmla="*/ 19 w 70"/>
                <a:gd name="T107" fmla="*/ 61 h 81"/>
                <a:gd name="T108" fmla="*/ 21 w 70"/>
                <a:gd name="T109" fmla="*/ 64 h 81"/>
                <a:gd name="T110" fmla="*/ 25 w 70"/>
                <a:gd name="T111" fmla="*/ 68 h 81"/>
                <a:gd name="T112" fmla="*/ 29 w 70"/>
                <a:gd name="T113" fmla="*/ 70 h 81"/>
                <a:gd name="T114" fmla="*/ 34 w 70"/>
                <a:gd name="T115" fmla="*/ 70 h 81"/>
                <a:gd name="T116" fmla="*/ 40 w 70"/>
                <a:gd name="T117" fmla="*/ 68 h 81"/>
                <a:gd name="T118" fmla="*/ 46 w 70"/>
                <a:gd name="T119" fmla="*/ 66 h 81"/>
                <a:gd name="T120" fmla="*/ 53 w 70"/>
                <a:gd name="T121" fmla="*/ 62 h 81"/>
                <a:gd name="T122" fmla="*/ 61 w 70"/>
                <a:gd name="T123" fmla="*/ 55 h 81"/>
                <a:gd name="T124" fmla="*/ 63 w 70"/>
                <a:gd name="T125" fmla="*/ 57 h 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0"/>
                <a:gd name="T190" fmla="*/ 0 h 81"/>
                <a:gd name="T191" fmla="*/ 70 w 70"/>
                <a:gd name="T192" fmla="*/ 81 h 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0" h="81">
                  <a:moveTo>
                    <a:pt x="63" y="57"/>
                  </a:moveTo>
                  <a:lnTo>
                    <a:pt x="53" y="66"/>
                  </a:lnTo>
                  <a:lnTo>
                    <a:pt x="46" y="74"/>
                  </a:lnTo>
                  <a:lnTo>
                    <a:pt x="40" y="78"/>
                  </a:lnTo>
                  <a:lnTo>
                    <a:pt x="32" y="79"/>
                  </a:lnTo>
                  <a:lnTo>
                    <a:pt x="27" y="81"/>
                  </a:lnTo>
                  <a:lnTo>
                    <a:pt x="19" y="79"/>
                  </a:lnTo>
                  <a:lnTo>
                    <a:pt x="13" y="78"/>
                  </a:lnTo>
                  <a:lnTo>
                    <a:pt x="8" y="74"/>
                  </a:lnTo>
                  <a:lnTo>
                    <a:pt x="4" y="68"/>
                  </a:lnTo>
                  <a:lnTo>
                    <a:pt x="2" y="62"/>
                  </a:lnTo>
                  <a:lnTo>
                    <a:pt x="0" y="55"/>
                  </a:lnTo>
                  <a:lnTo>
                    <a:pt x="2" y="45"/>
                  </a:lnTo>
                  <a:lnTo>
                    <a:pt x="4" y="38"/>
                  </a:lnTo>
                  <a:lnTo>
                    <a:pt x="8" y="28"/>
                  </a:lnTo>
                  <a:lnTo>
                    <a:pt x="13" y="21"/>
                  </a:lnTo>
                  <a:lnTo>
                    <a:pt x="21" y="13"/>
                  </a:lnTo>
                  <a:lnTo>
                    <a:pt x="29" y="8"/>
                  </a:lnTo>
                  <a:lnTo>
                    <a:pt x="36" y="4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63" y="2"/>
                  </a:lnTo>
                  <a:lnTo>
                    <a:pt x="66" y="4"/>
                  </a:lnTo>
                  <a:lnTo>
                    <a:pt x="70" y="8"/>
                  </a:lnTo>
                  <a:lnTo>
                    <a:pt x="70" y="13"/>
                  </a:lnTo>
                  <a:lnTo>
                    <a:pt x="70" y="19"/>
                  </a:lnTo>
                  <a:lnTo>
                    <a:pt x="68" y="23"/>
                  </a:lnTo>
                  <a:lnTo>
                    <a:pt x="65" y="25"/>
                  </a:lnTo>
                  <a:lnTo>
                    <a:pt x="61" y="27"/>
                  </a:lnTo>
                  <a:lnTo>
                    <a:pt x="59" y="25"/>
                  </a:lnTo>
                  <a:lnTo>
                    <a:pt x="57" y="25"/>
                  </a:lnTo>
                  <a:lnTo>
                    <a:pt x="55" y="23"/>
                  </a:lnTo>
                  <a:lnTo>
                    <a:pt x="55" y="19"/>
                  </a:lnTo>
                  <a:lnTo>
                    <a:pt x="55" y="17"/>
                  </a:lnTo>
                  <a:lnTo>
                    <a:pt x="55" y="15"/>
                  </a:lnTo>
                  <a:lnTo>
                    <a:pt x="57" y="13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61" y="10"/>
                  </a:lnTo>
                  <a:lnTo>
                    <a:pt x="61" y="8"/>
                  </a:lnTo>
                  <a:lnTo>
                    <a:pt x="59" y="6"/>
                  </a:lnTo>
                  <a:lnTo>
                    <a:pt x="55" y="4"/>
                  </a:lnTo>
                  <a:lnTo>
                    <a:pt x="51" y="4"/>
                  </a:lnTo>
                  <a:lnTo>
                    <a:pt x="44" y="6"/>
                  </a:lnTo>
                  <a:lnTo>
                    <a:pt x="36" y="10"/>
                  </a:lnTo>
                  <a:lnTo>
                    <a:pt x="29" y="17"/>
                  </a:lnTo>
                  <a:lnTo>
                    <a:pt x="23" y="27"/>
                  </a:lnTo>
                  <a:lnTo>
                    <a:pt x="19" y="38"/>
                  </a:lnTo>
                  <a:lnTo>
                    <a:pt x="17" y="51"/>
                  </a:lnTo>
                  <a:lnTo>
                    <a:pt x="17" y="57"/>
                  </a:lnTo>
                  <a:lnTo>
                    <a:pt x="19" y="61"/>
                  </a:lnTo>
                  <a:lnTo>
                    <a:pt x="21" y="64"/>
                  </a:lnTo>
                  <a:lnTo>
                    <a:pt x="25" y="68"/>
                  </a:lnTo>
                  <a:lnTo>
                    <a:pt x="29" y="70"/>
                  </a:lnTo>
                  <a:lnTo>
                    <a:pt x="34" y="70"/>
                  </a:lnTo>
                  <a:lnTo>
                    <a:pt x="40" y="68"/>
                  </a:lnTo>
                  <a:lnTo>
                    <a:pt x="46" y="66"/>
                  </a:lnTo>
                  <a:lnTo>
                    <a:pt x="53" y="62"/>
                  </a:lnTo>
                  <a:lnTo>
                    <a:pt x="61" y="55"/>
                  </a:lnTo>
                  <a:lnTo>
                    <a:pt x="6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4" name="Freeform 62"/>
            <p:cNvSpPr>
              <a:spLocks noEditPoints="1"/>
            </p:cNvSpPr>
            <p:nvPr/>
          </p:nvSpPr>
          <p:spPr bwMode="auto">
            <a:xfrm>
              <a:off x="1532" y="1324"/>
              <a:ext cx="85" cy="81"/>
            </a:xfrm>
            <a:custGeom>
              <a:avLst/>
              <a:gdLst>
                <a:gd name="T0" fmla="*/ 66 w 85"/>
                <a:gd name="T1" fmla="*/ 61 h 81"/>
                <a:gd name="T2" fmla="*/ 64 w 85"/>
                <a:gd name="T3" fmla="*/ 70 h 81"/>
                <a:gd name="T4" fmla="*/ 64 w 85"/>
                <a:gd name="T5" fmla="*/ 72 h 81"/>
                <a:gd name="T6" fmla="*/ 66 w 85"/>
                <a:gd name="T7" fmla="*/ 72 h 81"/>
                <a:gd name="T8" fmla="*/ 68 w 85"/>
                <a:gd name="T9" fmla="*/ 72 h 81"/>
                <a:gd name="T10" fmla="*/ 72 w 85"/>
                <a:gd name="T11" fmla="*/ 68 h 81"/>
                <a:gd name="T12" fmla="*/ 77 w 85"/>
                <a:gd name="T13" fmla="*/ 64 h 81"/>
                <a:gd name="T14" fmla="*/ 68 w 85"/>
                <a:gd name="T15" fmla="*/ 76 h 81"/>
                <a:gd name="T16" fmla="*/ 58 w 85"/>
                <a:gd name="T17" fmla="*/ 81 h 81"/>
                <a:gd name="T18" fmla="*/ 53 w 85"/>
                <a:gd name="T19" fmla="*/ 79 h 81"/>
                <a:gd name="T20" fmla="*/ 51 w 85"/>
                <a:gd name="T21" fmla="*/ 74 h 81"/>
                <a:gd name="T22" fmla="*/ 53 w 85"/>
                <a:gd name="T23" fmla="*/ 62 h 81"/>
                <a:gd name="T24" fmla="*/ 47 w 85"/>
                <a:gd name="T25" fmla="*/ 64 h 81"/>
                <a:gd name="T26" fmla="*/ 32 w 85"/>
                <a:gd name="T27" fmla="*/ 76 h 81"/>
                <a:gd name="T28" fmla="*/ 17 w 85"/>
                <a:gd name="T29" fmla="*/ 81 h 81"/>
                <a:gd name="T30" fmla="*/ 5 w 85"/>
                <a:gd name="T31" fmla="*/ 76 h 81"/>
                <a:gd name="T32" fmla="*/ 2 w 85"/>
                <a:gd name="T33" fmla="*/ 66 h 81"/>
                <a:gd name="T34" fmla="*/ 2 w 85"/>
                <a:gd name="T35" fmla="*/ 51 h 81"/>
                <a:gd name="T36" fmla="*/ 9 w 85"/>
                <a:gd name="T37" fmla="*/ 32 h 81"/>
                <a:gd name="T38" fmla="*/ 22 w 85"/>
                <a:gd name="T39" fmla="*/ 13 h 81"/>
                <a:gd name="T40" fmla="*/ 39 w 85"/>
                <a:gd name="T41" fmla="*/ 4 h 81"/>
                <a:gd name="T42" fmla="*/ 53 w 85"/>
                <a:gd name="T43" fmla="*/ 0 h 81"/>
                <a:gd name="T44" fmla="*/ 62 w 85"/>
                <a:gd name="T45" fmla="*/ 2 h 81"/>
                <a:gd name="T46" fmla="*/ 68 w 85"/>
                <a:gd name="T47" fmla="*/ 13 h 81"/>
                <a:gd name="T48" fmla="*/ 85 w 85"/>
                <a:gd name="T49" fmla="*/ 0 h 81"/>
                <a:gd name="T50" fmla="*/ 45 w 85"/>
                <a:gd name="T51" fmla="*/ 6 h 81"/>
                <a:gd name="T52" fmla="*/ 34 w 85"/>
                <a:gd name="T53" fmla="*/ 15 h 81"/>
                <a:gd name="T54" fmla="*/ 22 w 85"/>
                <a:gd name="T55" fmla="*/ 32 h 81"/>
                <a:gd name="T56" fmla="*/ 17 w 85"/>
                <a:gd name="T57" fmla="*/ 49 h 81"/>
                <a:gd name="T58" fmla="*/ 17 w 85"/>
                <a:gd name="T59" fmla="*/ 64 h 81"/>
                <a:gd name="T60" fmla="*/ 22 w 85"/>
                <a:gd name="T61" fmla="*/ 70 h 81"/>
                <a:gd name="T62" fmla="*/ 34 w 85"/>
                <a:gd name="T63" fmla="*/ 70 h 81"/>
                <a:gd name="T64" fmla="*/ 49 w 85"/>
                <a:gd name="T65" fmla="*/ 57 h 81"/>
                <a:gd name="T66" fmla="*/ 62 w 85"/>
                <a:gd name="T67" fmla="*/ 17 h 81"/>
                <a:gd name="T68" fmla="*/ 60 w 85"/>
                <a:gd name="T69" fmla="*/ 8 h 81"/>
                <a:gd name="T70" fmla="*/ 53 w 85"/>
                <a:gd name="T71" fmla="*/ 4 h 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5"/>
                <a:gd name="T109" fmla="*/ 0 h 81"/>
                <a:gd name="T110" fmla="*/ 85 w 85"/>
                <a:gd name="T111" fmla="*/ 81 h 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5" h="81">
                  <a:moveTo>
                    <a:pt x="85" y="0"/>
                  </a:moveTo>
                  <a:lnTo>
                    <a:pt x="66" y="61"/>
                  </a:lnTo>
                  <a:lnTo>
                    <a:pt x="64" y="68"/>
                  </a:lnTo>
                  <a:lnTo>
                    <a:pt x="64" y="70"/>
                  </a:lnTo>
                  <a:lnTo>
                    <a:pt x="64" y="72"/>
                  </a:lnTo>
                  <a:lnTo>
                    <a:pt x="66" y="72"/>
                  </a:lnTo>
                  <a:lnTo>
                    <a:pt x="66" y="74"/>
                  </a:lnTo>
                  <a:lnTo>
                    <a:pt x="68" y="72"/>
                  </a:lnTo>
                  <a:lnTo>
                    <a:pt x="72" y="68"/>
                  </a:lnTo>
                  <a:lnTo>
                    <a:pt x="75" y="61"/>
                  </a:lnTo>
                  <a:lnTo>
                    <a:pt x="77" y="64"/>
                  </a:lnTo>
                  <a:lnTo>
                    <a:pt x="73" y="72"/>
                  </a:lnTo>
                  <a:lnTo>
                    <a:pt x="68" y="76"/>
                  </a:lnTo>
                  <a:lnTo>
                    <a:pt x="62" y="79"/>
                  </a:lnTo>
                  <a:lnTo>
                    <a:pt x="58" y="81"/>
                  </a:lnTo>
                  <a:lnTo>
                    <a:pt x="55" y="79"/>
                  </a:lnTo>
                  <a:lnTo>
                    <a:pt x="53" y="79"/>
                  </a:lnTo>
                  <a:lnTo>
                    <a:pt x="51" y="78"/>
                  </a:lnTo>
                  <a:lnTo>
                    <a:pt x="51" y="74"/>
                  </a:lnTo>
                  <a:lnTo>
                    <a:pt x="51" y="68"/>
                  </a:lnTo>
                  <a:lnTo>
                    <a:pt x="53" y="62"/>
                  </a:lnTo>
                  <a:lnTo>
                    <a:pt x="55" y="57"/>
                  </a:lnTo>
                  <a:lnTo>
                    <a:pt x="47" y="64"/>
                  </a:lnTo>
                  <a:lnTo>
                    <a:pt x="39" y="72"/>
                  </a:lnTo>
                  <a:lnTo>
                    <a:pt x="32" y="76"/>
                  </a:lnTo>
                  <a:lnTo>
                    <a:pt x="24" y="79"/>
                  </a:lnTo>
                  <a:lnTo>
                    <a:pt x="17" y="81"/>
                  </a:lnTo>
                  <a:lnTo>
                    <a:pt x="11" y="79"/>
                  </a:lnTo>
                  <a:lnTo>
                    <a:pt x="5" y="76"/>
                  </a:lnTo>
                  <a:lnTo>
                    <a:pt x="4" y="72"/>
                  </a:lnTo>
                  <a:lnTo>
                    <a:pt x="2" y="66"/>
                  </a:lnTo>
                  <a:lnTo>
                    <a:pt x="0" y="61"/>
                  </a:lnTo>
                  <a:lnTo>
                    <a:pt x="2" y="51"/>
                  </a:lnTo>
                  <a:lnTo>
                    <a:pt x="4" y="42"/>
                  </a:lnTo>
                  <a:lnTo>
                    <a:pt x="9" y="32"/>
                  </a:lnTo>
                  <a:lnTo>
                    <a:pt x="15" y="23"/>
                  </a:lnTo>
                  <a:lnTo>
                    <a:pt x="22" y="13"/>
                  </a:lnTo>
                  <a:lnTo>
                    <a:pt x="32" y="8"/>
                  </a:lnTo>
                  <a:lnTo>
                    <a:pt x="39" y="4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6" y="0"/>
                  </a:lnTo>
                  <a:lnTo>
                    <a:pt x="62" y="2"/>
                  </a:lnTo>
                  <a:lnTo>
                    <a:pt x="64" y="8"/>
                  </a:lnTo>
                  <a:lnTo>
                    <a:pt x="68" y="13"/>
                  </a:lnTo>
                  <a:lnTo>
                    <a:pt x="70" y="4"/>
                  </a:lnTo>
                  <a:lnTo>
                    <a:pt x="85" y="0"/>
                  </a:lnTo>
                  <a:close/>
                  <a:moveTo>
                    <a:pt x="53" y="4"/>
                  </a:moveTo>
                  <a:lnTo>
                    <a:pt x="45" y="6"/>
                  </a:lnTo>
                  <a:lnTo>
                    <a:pt x="39" y="10"/>
                  </a:lnTo>
                  <a:lnTo>
                    <a:pt x="34" y="15"/>
                  </a:lnTo>
                  <a:lnTo>
                    <a:pt x="28" y="23"/>
                  </a:lnTo>
                  <a:lnTo>
                    <a:pt x="22" y="32"/>
                  </a:lnTo>
                  <a:lnTo>
                    <a:pt x="19" y="42"/>
                  </a:lnTo>
                  <a:lnTo>
                    <a:pt x="17" y="49"/>
                  </a:lnTo>
                  <a:lnTo>
                    <a:pt x="17" y="59"/>
                  </a:lnTo>
                  <a:lnTo>
                    <a:pt x="17" y="64"/>
                  </a:lnTo>
                  <a:lnTo>
                    <a:pt x="19" y="68"/>
                  </a:lnTo>
                  <a:lnTo>
                    <a:pt x="22" y="70"/>
                  </a:lnTo>
                  <a:lnTo>
                    <a:pt x="26" y="72"/>
                  </a:lnTo>
                  <a:lnTo>
                    <a:pt x="34" y="70"/>
                  </a:lnTo>
                  <a:lnTo>
                    <a:pt x="41" y="64"/>
                  </a:lnTo>
                  <a:lnTo>
                    <a:pt x="49" y="57"/>
                  </a:lnTo>
                  <a:lnTo>
                    <a:pt x="60" y="38"/>
                  </a:lnTo>
                  <a:lnTo>
                    <a:pt x="62" y="17"/>
                  </a:lnTo>
                  <a:lnTo>
                    <a:pt x="62" y="11"/>
                  </a:lnTo>
                  <a:lnTo>
                    <a:pt x="60" y="8"/>
                  </a:lnTo>
                  <a:lnTo>
                    <a:pt x="56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5" name="Freeform 63"/>
            <p:cNvSpPr>
              <a:spLocks/>
            </p:cNvSpPr>
            <p:nvPr/>
          </p:nvSpPr>
          <p:spPr bwMode="auto">
            <a:xfrm>
              <a:off x="1623" y="1281"/>
              <a:ext cx="45" cy="124"/>
            </a:xfrm>
            <a:custGeom>
              <a:avLst/>
              <a:gdLst>
                <a:gd name="T0" fmla="*/ 45 w 45"/>
                <a:gd name="T1" fmla="*/ 0 h 124"/>
                <a:gd name="T2" fmla="*/ 17 w 45"/>
                <a:gd name="T3" fmla="*/ 102 h 124"/>
                <a:gd name="T4" fmla="*/ 15 w 45"/>
                <a:gd name="T5" fmla="*/ 107 h 124"/>
                <a:gd name="T6" fmla="*/ 15 w 45"/>
                <a:gd name="T7" fmla="*/ 109 h 124"/>
                <a:gd name="T8" fmla="*/ 15 w 45"/>
                <a:gd name="T9" fmla="*/ 111 h 124"/>
                <a:gd name="T10" fmla="*/ 15 w 45"/>
                <a:gd name="T11" fmla="*/ 113 h 124"/>
                <a:gd name="T12" fmla="*/ 15 w 45"/>
                <a:gd name="T13" fmla="*/ 113 h 124"/>
                <a:gd name="T14" fmla="*/ 17 w 45"/>
                <a:gd name="T15" fmla="*/ 115 h 124"/>
                <a:gd name="T16" fmla="*/ 17 w 45"/>
                <a:gd name="T17" fmla="*/ 115 h 124"/>
                <a:gd name="T18" fmla="*/ 18 w 45"/>
                <a:gd name="T19" fmla="*/ 115 h 124"/>
                <a:gd name="T20" fmla="*/ 20 w 45"/>
                <a:gd name="T21" fmla="*/ 113 h 124"/>
                <a:gd name="T22" fmla="*/ 24 w 45"/>
                <a:gd name="T23" fmla="*/ 109 h 124"/>
                <a:gd name="T24" fmla="*/ 30 w 45"/>
                <a:gd name="T25" fmla="*/ 102 h 124"/>
                <a:gd name="T26" fmla="*/ 34 w 45"/>
                <a:gd name="T27" fmla="*/ 105 h 124"/>
                <a:gd name="T28" fmla="*/ 28 w 45"/>
                <a:gd name="T29" fmla="*/ 111 h 124"/>
                <a:gd name="T30" fmla="*/ 22 w 45"/>
                <a:gd name="T31" fmla="*/ 117 h 124"/>
                <a:gd name="T32" fmla="*/ 17 w 45"/>
                <a:gd name="T33" fmla="*/ 121 h 124"/>
                <a:gd name="T34" fmla="*/ 13 w 45"/>
                <a:gd name="T35" fmla="*/ 122 h 124"/>
                <a:gd name="T36" fmla="*/ 7 w 45"/>
                <a:gd name="T37" fmla="*/ 124 h 124"/>
                <a:gd name="T38" fmla="*/ 5 w 45"/>
                <a:gd name="T39" fmla="*/ 122 h 124"/>
                <a:gd name="T40" fmla="*/ 1 w 45"/>
                <a:gd name="T41" fmla="*/ 122 h 124"/>
                <a:gd name="T42" fmla="*/ 0 w 45"/>
                <a:gd name="T43" fmla="*/ 119 h 124"/>
                <a:gd name="T44" fmla="*/ 0 w 45"/>
                <a:gd name="T45" fmla="*/ 117 h 124"/>
                <a:gd name="T46" fmla="*/ 0 w 45"/>
                <a:gd name="T47" fmla="*/ 113 h 124"/>
                <a:gd name="T48" fmla="*/ 1 w 45"/>
                <a:gd name="T49" fmla="*/ 109 h 124"/>
                <a:gd name="T50" fmla="*/ 1 w 45"/>
                <a:gd name="T51" fmla="*/ 104 h 124"/>
                <a:gd name="T52" fmla="*/ 26 w 45"/>
                <a:gd name="T53" fmla="*/ 20 h 124"/>
                <a:gd name="T54" fmla="*/ 28 w 45"/>
                <a:gd name="T55" fmla="*/ 15 h 124"/>
                <a:gd name="T56" fmla="*/ 30 w 45"/>
                <a:gd name="T57" fmla="*/ 11 h 124"/>
                <a:gd name="T58" fmla="*/ 30 w 45"/>
                <a:gd name="T59" fmla="*/ 9 h 124"/>
                <a:gd name="T60" fmla="*/ 30 w 45"/>
                <a:gd name="T61" fmla="*/ 9 h 124"/>
                <a:gd name="T62" fmla="*/ 28 w 45"/>
                <a:gd name="T63" fmla="*/ 7 h 124"/>
                <a:gd name="T64" fmla="*/ 26 w 45"/>
                <a:gd name="T65" fmla="*/ 5 h 124"/>
                <a:gd name="T66" fmla="*/ 22 w 45"/>
                <a:gd name="T67" fmla="*/ 5 h 124"/>
                <a:gd name="T68" fmla="*/ 20 w 45"/>
                <a:gd name="T69" fmla="*/ 5 h 124"/>
                <a:gd name="T70" fmla="*/ 17 w 45"/>
                <a:gd name="T71" fmla="*/ 5 h 124"/>
                <a:gd name="T72" fmla="*/ 17 w 45"/>
                <a:gd name="T73" fmla="*/ 1 h 124"/>
                <a:gd name="T74" fmla="*/ 45 w 45"/>
                <a:gd name="T75" fmla="*/ 0 h 12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"/>
                <a:gd name="T115" fmla="*/ 0 h 124"/>
                <a:gd name="T116" fmla="*/ 45 w 45"/>
                <a:gd name="T117" fmla="*/ 124 h 12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" h="124">
                  <a:moveTo>
                    <a:pt x="45" y="0"/>
                  </a:moveTo>
                  <a:lnTo>
                    <a:pt x="17" y="102"/>
                  </a:lnTo>
                  <a:lnTo>
                    <a:pt x="15" y="107"/>
                  </a:lnTo>
                  <a:lnTo>
                    <a:pt x="15" y="109"/>
                  </a:lnTo>
                  <a:lnTo>
                    <a:pt x="15" y="111"/>
                  </a:lnTo>
                  <a:lnTo>
                    <a:pt x="15" y="113"/>
                  </a:lnTo>
                  <a:lnTo>
                    <a:pt x="17" y="115"/>
                  </a:lnTo>
                  <a:lnTo>
                    <a:pt x="18" y="115"/>
                  </a:lnTo>
                  <a:lnTo>
                    <a:pt x="20" y="113"/>
                  </a:lnTo>
                  <a:lnTo>
                    <a:pt x="24" y="109"/>
                  </a:lnTo>
                  <a:lnTo>
                    <a:pt x="30" y="102"/>
                  </a:lnTo>
                  <a:lnTo>
                    <a:pt x="34" y="105"/>
                  </a:lnTo>
                  <a:lnTo>
                    <a:pt x="28" y="111"/>
                  </a:lnTo>
                  <a:lnTo>
                    <a:pt x="22" y="117"/>
                  </a:lnTo>
                  <a:lnTo>
                    <a:pt x="17" y="121"/>
                  </a:lnTo>
                  <a:lnTo>
                    <a:pt x="13" y="122"/>
                  </a:lnTo>
                  <a:lnTo>
                    <a:pt x="7" y="124"/>
                  </a:lnTo>
                  <a:lnTo>
                    <a:pt x="5" y="122"/>
                  </a:lnTo>
                  <a:lnTo>
                    <a:pt x="1" y="122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1" y="109"/>
                  </a:lnTo>
                  <a:lnTo>
                    <a:pt x="1" y="104"/>
                  </a:lnTo>
                  <a:lnTo>
                    <a:pt x="26" y="20"/>
                  </a:lnTo>
                  <a:lnTo>
                    <a:pt x="28" y="15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7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6" name="Freeform 64"/>
            <p:cNvSpPr>
              <a:spLocks/>
            </p:cNvSpPr>
            <p:nvPr/>
          </p:nvSpPr>
          <p:spPr bwMode="auto">
            <a:xfrm>
              <a:off x="2233" y="1252"/>
              <a:ext cx="74" cy="153"/>
            </a:xfrm>
            <a:custGeom>
              <a:avLst/>
              <a:gdLst>
                <a:gd name="T0" fmla="*/ 0 w 74"/>
                <a:gd name="T1" fmla="*/ 44 h 153"/>
                <a:gd name="T2" fmla="*/ 15 w 74"/>
                <a:gd name="T3" fmla="*/ 44 h 153"/>
                <a:gd name="T4" fmla="*/ 15 w 74"/>
                <a:gd name="T5" fmla="*/ 36 h 153"/>
                <a:gd name="T6" fmla="*/ 17 w 74"/>
                <a:gd name="T7" fmla="*/ 27 h 153"/>
                <a:gd name="T8" fmla="*/ 17 w 74"/>
                <a:gd name="T9" fmla="*/ 21 h 153"/>
                <a:gd name="T10" fmla="*/ 19 w 74"/>
                <a:gd name="T11" fmla="*/ 15 h 153"/>
                <a:gd name="T12" fmla="*/ 23 w 74"/>
                <a:gd name="T13" fmla="*/ 10 h 153"/>
                <a:gd name="T14" fmla="*/ 31 w 74"/>
                <a:gd name="T15" fmla="*/ 4 h 153"/>
                <a:gd name="T16" fmla="*/ 36 w 74"/>
                <a:gd name="T17" fmla="*/ 2 h 153"/>
                <a:gd name="T18" fmla="*/ 42 w 74"/>
                <a:gd name="T19" fmla="*/ 0 h 153"/>
                <a:gd name="T20" fmla="*/ 49 w 74"/>
                <a:gd name="T21" fmla="*/ 0 h 153"/>
                <a:gd name="T22" fmla="*/ 61 w 74"/>
                <a:gd name="T23" fmla="*/ 0 h 153"/>
                <a:gd name="T24" fmla="*/ 74 w 74"/>
                <a:gd name="T25" fmla="*/ 4 h 153"/>
                <a:gd name="T26" fmla="*/ 70 w 74"/>
                <a:gd name="T27" fmla="*/ 23 h 153"/>
                <a:gd name="T28" fmla="*/ 63 w 74"/>
                <a:gd name="T29" fmla="*/ 23 h 153"/>
                <a:gd name="T30" fmla="*/ 57 w 74"/>
                <a:gd name="T31" fmla="*/ 21 h 153"/>
                <a:gd name="T32" fmla="*/ 51 w 74"/>
                <a:gd name="T33" fmla="*/ 23 h 153"/>
                <a:gd name="T34" fmla="*/ 48 w 74"/>
                <a:gd name="T35" fmla="*/ 25 h 153"/>
                <a:gd name="T36" fmla="*/ 46 w 74"/>
                <a:gd name="T37" fmla="*/ 27 h 153"/>
                <a:gd name="T38" fmla="*/ 46 w 74"/>
                <a:gd name="T39" fmla="*/ 30 h 153"/>
                <a:gd name="T40" fmla="*/ 46 w 74"/>
                <a:gd name="T41" fmla="*/ 36 h 153"/>
                <a:gd name="T42" fmla="*/ 46 w 74"/>
                <a:gd name="T43" fmla="*/ 44 h 153"/>
                <a:gd name="T44" fmla="*/ 66 w 74"/>
                <a:gd name="T45" fmla="*/ 44 h 153"/>
                <a:gd name="T46" fmla="*/ 66 w 74"/>
                <a:gd name="T47" fmla="*/ 66 h 153"/>
                <a:gd name="T48" fmla="*/ 46 w 74"/>
                <a:gd name="T49" fmla="*/ 66 h 153"/>
                <a:gd name="T50" fmla="*/ 46 w 74"/>
                <a:gd name="T51" fmla="*/ 153 h 153"/>
                <a:gd name="T52" fmla="*/ 15 w 74"/>
                <a:gd name="T53" fmla="*/ 153 h 153"/>
                <a:gd name="T54" fmla="*/ 15 w 74"/>
                <a:gd name="T55" fmla="*/ 66 h 153"/>
                <a:gd name="T56" fmla="*/ 0 w 74"/>
                <a:gd name="T57" fmla="*/ 66 h 153"/>
                <a:gd name="T58" fmla="*/ 0 w 74"/>
                <a:gd name="T59" fmla="*/ 44 h 1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4"/>
                <a:gd name="T91" fmla="*/ 0 h 153"/>
                <a:gd name="T92" fmla="*/ 74 w 74"/>
                <a:gd name="T93" fmla="*/ 153 h 1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4" h="153">
                  <a:moveTo>
                    <a:pt x="0" y="44"/>
                  </a:moveTo>
                  <a:lnTo>
                    <a:pt x="15" y="44"/>
                  </a:lnTo>
                  <a:lnTo>
                    <a:pt x="15" y="36"/>
                  </a:lnTo>
                  <a:lnTo>
                    <a:pt x="17" y="27"/>
                  </a:lnTo>
                  <a:lnTo>
                    <a:pt x="17" y="21"/>
                  </a:lnTo>
                  <a:lnTo>
                    <a:pt x="19" y="15"/>
                  </a:lnTo>
                  <a:lnTo>
                    <a:pt x="23" y="10"/>
                  </a:lnTo>
                  <a:lnTo>
                    <a:pt x="31" y="4"/>
                  </a:lnTo>
                  <a:lnTo>
                    <a:pt x="36" y="2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4" y="4"/>
                  </a:lnTo>
                  <a:lnTo>
                    <a:pt x="70" y="23"/>
                  </a:lnTo>
                  <a:lnTo>
                    <a:pt x="63" y="23"/>
                  </a:lnTo>
                  <a:lnTo>
                    <a:pt x="57" y="21"/>
                  </a:lnTo>
                  <a:lnTo>
                    <a:pt x="51" y="23"/>
                  </a:lnTo>
                  <a:lnTo>
                    <a:pt x="48" y="25"/>
                  </a:lnTo>
                  <a:lnTo>
                    <a:pt x="46" y="27"/>
                  </a:lnTo>
                  <a:lnTo>
                    <a:pt x="46" y="30"/>
                  </a:lnTo>
                  <a:lnTo>
                    <a:pt x="46" y="36"/>
                  </a:lnTo>
                  <a:lnTo>
                    <a:pt x="46" y="44"/>
                  </a:lnTo>
                  <a:lnTo>
                    <a:pt x="66" y="44"/>
                  </a:lnTo>
                  <a:lnTo>
                    <a:pt x="66" y="66"/>
                  </a:lnTo>
                  <a:lnTo>
                    <a:pt x="46" y="66"/>
                  </a:lnTo>
                  <a:lnTo>
                    <a:pt x="46" y="153"/>
                  </a:lnTo>
                  <a:lnTo>
                    <a:pt x="15" y="153"/>
                  </a:lnTo>
                  <a:lnTo>
                    <a:pt x="15" y="66"/>
                  </a:lnTo>
                  <a:lnTo>
                    <a:pt x="0" y="66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7" name="Freeform 65"/>
            <p:cNvSpPr>
              <a:spLocks noEditPoints="1"/>
            </p:cNvSpPr>
            <p:nvPr/>
          </p:nvSpPr>
          <p:spPr bwMode="auto">
            <a:xfrm>
              <a:off x="2606" y="1294"/>
              <a:ext cx="115" cy="115"/>
            </a:xfrm>
            <a:custGeom>
              <a:avLst/>
              <a:gdLst>
                <a:gd name="T0" fmla="*/ 0 w 115"/>
                <a:gd name="T1" fmla="*/ 55 h 115"/>
                <a:gd name="T2" fmla="*/ 0 w 115"/>
                <a:gd name="T3" fmla="*/ 45 h 115"/>
                <a:gd name="T4" fmla="*/ 4 w 115"/>
                <a:gd name="T5" fmla="*/ 36 h 115"/>
                <a:gd name="T6" fmla="*/ 7 w 115"/>
                <a:gd name="T7" fmla="*/ 28 h 115"/>
                <a:gd name="T8" fmla="*/ 13 w 115"/>
                <a:gd name="T9" fmla="*/ 19 h 115"/>
                <a:gd name="T10" fmla="*/ 19 w 115"/>
                <a:gd name="T11" fmla="*/ 13 h 115"/>
                <a:gd name="T12" fmla="*/ 28 w 115"/>
                <a:gd name="T13" fmla="*/ 7 h 115"/>
                <a:gd name="T14" fmla="*/ 36 w 115"/>
                <a:gd name="T15" fmla="*/ 4 h 115"/>
                <a:gd name="T16" fmla="*/ 47 w 115"/>
                <a:gd name="T17" fmla="*/ 0 h 115"/>
                <a:gd name="T18" fmla="*/ 57 w 115"/>
                <a:gd name="T19" fmla="*/ 0 h 115"/>
                <a:gd name="T20" fmla="*/ 79 w 115"/>
                <a:gd name="T21" fmla="*/ 4 h 115"/>
                <a:gd name="T22" fmla="*/ 98 w 115"/>
                <a:gd name="T23" fmla="*/ 15 h 115"/>
                <a:gd name="T24" fmla="*/ 109 w 115"/>
                <a:gd name="T25" fmla="*/ 34 h 115"/>
                <a:gd name="T26" fmla="*/ 115 w 115"/>
                <a:gd name="T27" fmla="*/ 57 h 115"/>
                <a:gd name="T28" fmla="*/ 109 w 115"/>
                <a:gd name="T29" fmla="*/ 79 h 115"/>
                <a:gd name="T30" fmla="*/ 98 w 115"/>
                <a:gd name="T31" fmla="*/ 98 h 115"/>
                <a:gd name="T32" fmla="*/ 79 w 115"/>
                <a:gd name="T33" fmla="*/ 109 h 115"/>
                <a:gd name="T34" fmla="*/ 57 w 115"/>
                <a:gd name="T35" fmla="*/ 115 h 115"/>
                <a:gd name="T36" fmla="*/ 47 w 115"/>
                <a:gd name="T37" fmla="*/ 113 h 115"/>
                <a:gd name="T38" fmla="*/ 38 w 115"/>
                <a:gd name="T39" fmla="*/ 111 h 115"/>
                <a:gd name="T40" fmla="*/ 28 w 115"/>
                <a:gd name="T41" fmla="*/ 108 h 115"/>
                <a:gd name="T42" fmla="*/ 19 w 115"/>
                <a:gd name="T43" fmla="*/ 102 h 115"/>
                <a:gd name="T44" fmla="*/ 13 w 115"/>
                <a:gd name="T45" fmla="*/ 96 h 115"/>
                <a:gd name="T46" fmla="*/ 7 w 115"/>
                <a:gd name="T47" fmla="*/ 87 h 115"/>
                <a:gd name="T48" fmla="*/ 2 w 115"/>
                <a:gd name="T49" fmla="*/ 74 h 115"/>
                <a:gd name="T50" fmla="*/ 0 w 115"/>
                <a:gd name="T51" fmla="*/ 55 h 115"/>
                <a:gd name="T52" fmla="*/ 28 w 115"/>
                <a:gd name="T53" fmla="*/ 57 h 115"/>
                <a:gd name="T54" fmla="*/ 30 w 115"/>
                <a:gd name="T55" fmla="*/ 68 h 115"/>
                <a:gd name="T56" fmla="*/ 32 w 115"/>
                <a:gd name="T57" fmla="*/ 75 h 115"/>
                <a:gd name="T58" fmla="*/ 38 w 115"/>
                <a:gd name="T59" fmla="*/ 83 h 115"/>
                <a:gd name="T60" fmla="*/ 43 w 115"/>
                <a:gd name="T61" fmla="*/ 89 h 115"/>
                <a:gd name="T62" fmla="*/ 49 w 115"/>
                <a:gd name="T63" fmla="*/ 91 h 115"/>
                <a:gd name="T64" fmla="*/ 57 w 115"/>
                <a:gd name="T65" fmla="*/ 92 h 115"/>
                <a:gd name="T66" fmla="*/ 64 w 115"/>
                <a:gd name="T67" fmla="*/ 91 h 115"/>
                <a:gd name="T68" fmla="*/ 72 w 115"/>
                <a:gd name="T69" fmla="*/ 89 h 115"/>
                <a:gd name="T70" fmla="*/ 77 w 115"/>
                <a:gd name="T71" fmla="*/ 83 h 115"/>
                <a:gd name="T72" fmla="*/ 83 w 115"/>
                <a:gd name="T73" fmla="*/ 75 h 115"/>
                <a:gd name="T74" fmla="*/ 85 w 115"/>
                <a:gd name="T75" fmla="*/ 68 h 115"/>
                <a:gd name="T76" fmla="*/ 85 w 115"/>
                <a:gd name="T77" fmla="*/ 57 h 115"/>
                <a:gd name="T78" fmla="*/ 85 w 115"/>
                <a:gd name="T79" fmla="*/ 47 h 115"/>
                <a:gd name="T80" fmla="*/ 83 w 115"/>
                <a:gd name="T81" fmla="*/ 38 h 115"/>
                <a:gd name="T82" fmla="*/ 77 w 115"/>
                <a:gd name="T83" fmla="*/ 30 h 115"/>
                <a:gd name="T84" fmla="*/ 72 w 115"/>
                <a:gd name="T85" fmla="*/ 26 h 115"/>
                <a:gd name="T86" fmla="*/ 64 w 115"/>
                <a:gd name="T87" fmla="*/ 23 h 115"/>
                <a:gd name="T88" fmla="*/ 57 w 115"/>
                <a:gd name="T89" fmla="*/ 23 h 115"/>
                <a:gd name="T90" fmla="*/ 49 w 115"/>
                <a:gd name="T91" fmla="*/ 23 h 115"/>
                <a:gd name="T92" fmla="*/ 43 w 115"/>
                <a:gd name="T93" fmla="*/ 26 h 115"/>
                <a:gd name="T94" fmla="*/ 38 w 115"/>
                <a:gd name="T95" fmla="*/ 30 h 115"/>
                <a:gd name="T96" fmla="*/ 32 w 115"/>
                <a:gd name="T97" fmla="*/ 38 h 115"/>
                <a:gd name="T98" fmla="*/ 30 w 115"/>
                <a:gd name="T99" fmla="*/ 47 h 115"/>
                <a:gd name="T100" fmla="*/ 28 w 115"/>
                <a:gd name="T101" fmla="*/ 57 h 11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5"/>
                <a:gd name="T154" fmla="*/ 0 h 115"/>
                <a:gd name="T155" fmla="*/ 115 w 115"/>
                <a:gd name="T156" fmla="*/ 115 h 11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5" h="115">
                  <a:moveTo>
                    <a:pt x="0" y="55"/>
                  </a:moveTo>
                  <a:lnTo>
                    <a:pt x="0" y="45"/>
                  </a:lnTo>
                  <a:lnTo>
                    <a:pt x="4" y="36"/>
                  </a:lnTo>
                  <a:lnTo>
                    <a:pt x="7" y="28"/>
                  </a:lnTo>
                  <a:lnTo>
                    <a:pt x="13" y="19"/>
                  </a:lnTo>
                  <a:lnTo>
                    <a:pt x="19" y="13"/>
                  </a:lnTo>
                  <a:lnTo>
                    <a:pt x="28" y="7"/>
                  </a:lnTo>
                  <a:lnTo>
                    <a:pt x="36" y="4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79" y="4"/>
                  </a:lnTo>
                  <a:lnTo>
                    <a:pt x="98" y="15"/>
                  </a:lnTo>
                  <a:lnTo>
                    <a:pt x="109" y="34"/>
                  </a:lnTo>
                  <a:lnTo>
                    <a:pt x="115" y="57"/>
                  </a:lnTo>
                  <a:lnTo>
                    <a:pt x="109" y="79"/>
                  </a:lnTo>
                  <a:lnTo>
                    <a:pt x="98" y="98"/>
                  </a:lnTo>
                  <a:lnTo>
                    <a:pt x="79" y="109"/>
                  </a:lnTo>
                  <a:lnTo>
                    <a:pt x="57" y="115"/>
                  </a:lnTo>
                  <a:lnTo>
                    <a:pt x="47" y="113"/>
                  </a:lnTo>
                  <a:lnTo>
                    <a:pt x="38" y="111"/>
                  </a:lnTo>
                  <a:lnTo>
                    <a:pt x="28" y="108"/>
                  </a:lnTo>
                  <a:lnTo>
                    <a:pt x="19" y="102"/>
                  </a:lnTo>
                  <a:lnTo>
                    <a:pt x="13" y="96"/>
                  </a:lnTo>
                  <a:lnTo>
                    <a:pt x="7" y="87"/>
                  </a:lnTo>
                  <a:lnTo>
                    <a:pt x="2" y="74"/>
                  </a:lnTo>
                  <a:lnTo>
                    <a:pt x="0" y="55"/>
                  </a:lnTo>
                  <a:close/>
                  <a:moveTo>
                    <a:pt x="28" y="57"/>
                  </a:moveTo>
                  <a:lnTo>
                    <a:pt x="30" y="68"/>
                  </a:lnTo>
                  <a:lnTo>
                    <a:pt x="32" y="75"/>
                  </a:lnTo>
                  <a:lnTo>
                    <a:pt x="38" y="83"/>
                  </a:lnTo>
                  <a:lnTo>
                    <a:pt x="43" y="89"/>
                  </a:lnTo>
                  <a:lnTo>
                    <a:pt x="49" y="91"/>
                  </a:lnTo>
                  <a:lnTo>
                    <a:pt x="57" y="92"/>
                  </a:lnTo>
                  <a:lnTo>
                    <a:pt x="64" y="91"/>
                  </a:lnTo>
                  <a:lnTo>
                    <a:pt x="72" y="89"/>
                  </a:lnTo>
                  <a:lnTo>
                    <a:pt x="77" y="83"/>
                  </a:lnTo>
                  <a:lnTo>
                    <a:pt x="83" y="75"/>
                  </a:lnTo>
                  <a:lnTo>
                    <a:pt x="85" y="68"/>
                  </a:lnTo>
                  <a:lnTo>
                    <a:pt x="85" y="57"/>
                  </a:lnTo>
                  <a:lnTo>
                    <a:pt x="85" y="47"/>
                  </a:lnTo>
                  <a:lnTo>
                    <a:pt x="83" y="38"/>
                  </a:lnTo>
                  <a:lnTo>
                    <a:pt x="77" y="30"/>
                  </a:lnTo>
                  <a:lnTo>
                    <a:pt x="72" y="26"/>
                  </a:lnTo>
                  <a:lnTo>
                    <a:pt x="64" y="23"/>
                  </a:lnTo>
                  <a:lnTo>
                    <a:pt x="57" y="23"/>
                  </a:lnTo>
                  <a:lnTo>
                    <a:pt x="49" y="23"/>
                  </a:lnTo>
                  <a:lnTo>
                    <a:pt x="43" y="26"/>
                  </a:lnTo>
                  <a:lnTo>
                    <a:pt x="38" y="30"/>
                  </a:lnTo>
                  <a:lnTo>
                    <a:pt x="32" y="38"/>
                  </a:lnTo>
                  <a:lnTo>
                    <a:pt x="30" y="47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8" name="Freeform 66"/>
            <p:cNvSpPr>
              <a:spLocks/>
            </p:cNvSpPr>
            <p:nvPr/>
          </p:nvSpPr>
          <p:spPr bwMode="auto">
            <a:xfrm>
              <a:off x="2948" y="1296"/>
              <a:ext cx="114" cy="109"/>
            </a:xfrm>
            <a:custGeom>
              <a:avLst/>
              <a:gdLst>
                <a:gd name="T0" fmla="*/ 0 w 114"/>
                <a:gd name="T1" fmla="*/ 109 h 109"/>
                <a:gd name="T2" fmla="*/ 40 w 114"/>
                <a:gd name="T3" fmla="*/ 53 h 109"/>
                <a:gd name="T4" fmla="*/ 4 w 114"/>
                <a:gd name="T5" fmla="*/ 0 h 109"/>
                <a:gd name="T6" fmla="*/ 38 w 114"/>
                <a:gd name="T7" fmla="*/ 0 h 109"/>
                <a:gd name="T8" fmla="*/ 57 w 114"/>
                <a:gd name="T9" fmla="*/ 30 h 109"/>
                <a:gd name="T10" fmla="*/ 76 w 114"/>
                <a:gd name="T11" fmla="*/ 0 h 109"/>
                <a:gd name="T12" fmla="*/ 110 w 114"/>
                <a:gd name="T13" fmla="*/ 0 h 109"/>
                <a:gd name="T14" fmla="*/ 74 w 114"/>
                <a:gd name="T15" fmla="*/ 53 h 109"/>
                <a:gd name="T16" fmla="*/ 114 w 114"/>
                <a:gd name="T17" fmla="*/ 109 h 109"/>
                <a:gd name="T18" fmla="*/ 79 w 114"/>
                <a:gd name="T19" fmla="*/ 109 h 109"/>
                <a:gd name="T20" fmla="*/ 57 w 114"/>
                <a:gd name="T21" fmla="*/ 75 h 109"/>
                <a:gd name="T22" fmla="*/ 34 w 114"/>
                <a:gd name="T23" fmla="*/ 109 h 109"/>
                <a:gd name="T24" fmla="*/ 0 w 114"/>
                <a:gd name="T25" fmla="*/ 109 h 1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4"/>
                <a:gd name="T40" fmla="*/ 0 h 109"/>
                <a:gd name="T41" fmla="*/ 114 w 114"/>
                <a:gd name="T42" fmla="*/ 109 h 1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4" h="109">
                  <a:moveTo>
                    <a:pt x="0" y="109"/>
                  </a:moveTo>
                  <a:lnTo>
                    <a:pt x="40" y="53"/>
                  </a:lnTo>
                  <a:lnTo>
                    <a:pt x="4" y="0"/>
                  </a:lnTo>
                  <a:lnTo>
                    <a:pt x="38" y="0"/>
                  </a:lnTo>
                  <a:lnTo>
                    <a:pt x="57" y="30"/>
                  </a:lnTo>
                  <a:lnTo>
                    <a:pt x="76" y="0"/>
                  </a:lnTo>
                  <a:lnTo>
                    <a:pt x="110" y="0"/>
                  </a:lnTo>
                  <a:lnTo>
                    <a:pt x="74" y="53"/>
                  </a:lnTo>
                  <a:lnTo>
                    <a:pt x="114" y="109"/>
                  </a:lnTo>
                  <a:lnTo>
                    <a:pt x="79" y="109"/>
                  </a:lnTo>
                  <a:lnTo>
                    <a:pt x="57" y="75"/>
                  </a:lnTo>
                  <a:lnTo>
                    <a:pt x="34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9" name="Freeform 67"/>
            <p:cNvSpPr>
              <a:spLocks/>
            </p:cNvSpPr>
            <p:nvPr/>
          </p:nvSpPr>
          <p:spPr bwMode="auto">
            <a:xfrm>
              <a:off x="3275" y="1303"/>
              <a:ext cx="83" cy="85"/>
            </a:xfrm>
            <a:custGeom>
              <a:avLst/>
              <a:gdLst>
                <a:gd name="T0" fmla="*/ 30 w 83"/>
                <a:gd name="T1" fmla="*/ 85 h 85"/>
                <a:gd name="T2" fmla="*/ 30 w 83"/>
                <a:gd name="T3" fmla="*/ 53 h 85"/>
                <a:gd name="T4" fmla="*/ 0 w 83"/>
                <a:gd name="T5" fmla="*/ 53 h 85"/>
                <a:gd name="T6" fmla="*/ 0 w 83"/>
                <a:gd name="T7" fmla="*/ 32 h 85"/>
                <a:gd name="T8" fmla="*/ 30 w 83"/>
                <a:gd name="T9" fmla="*/ 32 h 85"/>
                <a:gd name="T10" fmla="*/ 30 w 83"/>
                <a:gd name="T11" fmla="*/ 0 h 85"/>
                <a:gd name="T12" fmla="*/ 53 w 83"/>
                <a:gd name="T13" fmla="*/ 0 h 85"/>
                <a:gd name="T14" fmla="*/ 53 w 83"/>
                <a:gd name="T15" fmla="*/ 32 h 85"/>
                <a:gd name="T16" fmla="*/ 83 w 83"/>
                <a:gd name="T17" fmla="*/ 32 h 85"/>
                <a:gd name="T18" fmla="*/ 83 w 83"/>
                <a:gd name="T19" fmla="*/ 53 h 85"/>
                <a:gd name="T20" fmla="*/ 53 w 83"/>
                <a:gd name="T21" fmla="*/ 53 h 85"/>
                <a:gd name="T22" fmla="*/ 53 w 83"/>
                <a:gd name="T23" fmla="*/ 85 h 85"/>
                <a:gd name="T24" fmla="*/ 30 w 83"/>
                <a:gd name="T25" fmla="*/ 85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3"/>
                <a:gd name="T40" fmla="*/ 0 h 85"/>
                <a:gd name="T41" fmla="*/ 83 w 83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3" h="85">
                  <a:moveTo>
                    <a:pt x="30" y="85"/>
                  </a:moveTo>
                  <a:lnTo>
                    <a:pt x="30" y="53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30" y="32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53" y="32"/>
                  </a:lnTo>
                  <a:lnTo>
                    <a:pt x="83" y="32"/>
                  </a:lnTo>
                  <a:lnTo>
                    <a:pt x="83" y="53"/>
                  </a:lnTo>
                  <a:lnTo>
                    <a:pt x="53" y="53"/>
                  </a:lnTo>
                  <a:lnTo>
                    <a:pt x="53" y="85"/>
                  </a:lnTo>
                  <a:lnTo>
                    <a:pt x="30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0" name="Freeform 68"/>
            <p:cNvSpPr>
              <a:spLocks/>
            </p:cNvSpPr>
            <p:nvPr/>
          </p:nvSpPr>
          <p:spPr bwMode="auto">
            <a:xfrm>
              <a:off x="3379" y="1284"/>
              <a:ext cx="97" cy="121"/>
            </a:xfrm>
            <a:custGeom>
              <a:avLst/>
              <a:gdLst>
                <a:gd name="T0" fmla="*/ 0 w 97"/>
                <a:gd name="T1" fmla="*/ 121 h 121"/>
                <a:gd name="T2" fmla="*/ 0 w 97"/>
                <a:gd name="T3" fmla="*/ 0 h 121"/>
                <a:gd name="T4" fmla="*/ 23 w 97"/>
                <a:gd name="T5" fmla="*/ 0 h 121"/>
                <a:gd name="T6" fmla="*/ 74 w 97"/>
                <a:gd name="T7" fmla="*/ 82 h 121"/>
                <a:gd name="T8" fmla="*/ 74 w 97"/>
                <a:gd name="T9" fmla="*/ 0 h 121"/>
                <a:gd name="T10" fmla="*/ 97 w 97"/>
                <a:gd name="T11" fmla="*/ 0 h 121"/>
                <a:gd name="T12" fmla="*/ 97 w 97"/>
                <a:gd name="T13" fmla="*/ 121 h 121"/>
                <a:gd name="T14" fmla="*/ 72 w 97"/>
                <a:gd name="T15" fmla="*/ 121 h 121"/>
                <a:gd name="T16" fmla="*/ 23 w 97"/>
                <a:gd name="T17" fmla="*/ 42 h 121"/>
                <a:gd name="T18" fmla="*/ 23 w 97"/>
                <a:gd name="T19" fmla="*/ 121 h 121"/>
                <a:gd name="T20" fmla="*/ 0 w 97"/>
                <a:gd name="T21" fmla="*/ 121 h 1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7"/>
                <a:gd name="T34" fmla="*/ 0 h 121"/>
                <a:gd name="T35" fmla="*/ 97 w 97"/>
                <a:gd name="T36" fmla="*/ 121 h 1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7" h="121">
                  <a:moveTo>
                    <a:pt x="0" y="121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74" y="82"/>
                  </a:lnTo>
                  <a:lnTo>
                    <a:pt x="74" y="0"/>
                  </a:lnTo>
                  <a:lnTo>
                    <a:pt x="97" y="0"/>
                  </a:lnTo>
                  <a:lnTo>
                    <a:pt x="97" y="121"/>
                  </a:lnTo>
                  <a:lnTo>
                    <a:pt x="72" y="121"/>
                  </a:lnTo>
                  <a:lnTo>
                    <a:pt x="23" y="42"/>
                  </a:lnTo>
                  <a:lnTo>
                    <a:pt x="23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1" name="Freeform 69"/>
            <p:cNvSpPr>
              <a:spLocks/>
            </p:cNvSpPr>
            <p:nvPr/>
          </p:nvSpPr>
          <p:spPr bwMode="auto">
            <a:xfrm>
              <a:off x="3606" y="1303"/>
              <a:ext cx="85" cy="85"/>
            </a:xfrm>
            <a:custGeom>
              <a:avLst/>
              <a:gdLst>
                <a:gd name="T0" fmla="*/ 32 w 85"/>
                <a:gd name="T1" fmla="*/ 85 h 85"/>
                <a:gd name="T2" fmla="*/ 32 w 85"/>
                <a:gd name="T3" fmla="*/ 53 h 85"/>
                <a:gd name="T4" fmla="*/ 0 w 85"/>
                <a:gd name="T5" fmla="*/ 53 h 85"/>
                <a:gd name="T6" fmla="*/ 0 w 85"/>
                <a:gd name="T7" fmla="*/ 32 h 85"/>
                <a:gd name="T8" fmla="*/ 32 w 85"/>
                <a:gd name="T9" fmla="*/ 32 h 85"/>
                <a:gd name="T10" fmla="*/ 32 w 85"/>
                <a:gd name="T11" fmla="*/ 0 h 85"/>
                <a:gd name="T12" fmla="*/ 53 w 85"/>
                <a:gd name="T13" fmla="*/ 0 h 85"/>
                <a:gd name="T14" fmla="*/ 53 w 85"/>
                <a:gd name="T15" fmla="*/ 32 h 85"/>
                <a:gd name="T16" fmla="*/ 85 w 85"/>
                <a:gd name="T17" fmla="*/ 32 h 85"/>
                <a:gd name="T18" fmla="*/ 85 w 85"/>
                <a:gd name="T19" fmla="*/ 53 h 85"/>
                <a:gd name="T20" fmla="*/ 53 w 85"/>
                <a:gd name="T21" fmla="*/ 53 h 85"/>
                <a:gd name="T22" fmla="*/ 53 w 85"/>
                <a:gd name="T23" fmla="*/ 85 h 85"/>
                <a:gd name="T24" fmla="*/ 32 w 85"/>
                <a:gd name="T25" fmla="*/ 85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5"/>
                <a:gd name="T40" fmla="*/ 0 h 85"/>
                <a:gd name="T41" fmla="*/ 85 w 85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5" h="85">
                  <a:moveTo>
                    <a:pt x="32" y="85"/>
                  </a:moveTo>
                  <a:lnTo>
                    <a:pt x="32" y="53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32" y="32"/>
                  </a:lnTo>
                  <a:lnTo>
                    <a:pt x="32" y="0"/>
                  </a:lnTo>
                  <a:lnTo>
                    <a:pt x="53" y="0"/>
                  </a:lnTo>
                  <a:lnTo>
                    <a:pt x="53" y="32"/>
                  </a:lnTo>
                  <a:lnTo>
                    <a:pt x="85" y="32"/>
                  </a:lnTo>
                  <a:lnTo>
                    <a:pt x="85" y="53"/>
                  </a:lnTo>
                  <a:lnTo>
                    <a:pt x="53" y="53"/>
                  </a:lnTo>
                  <a:lnTo>
                    <a:pt x="53" y="85"/>
                  </a:lnTo>
                  <a:lnTo>
                    <a:pt x="32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2" name="Freeform 70"/>
            <p:cNvSpPr>
              <a:spLocks noEditPoints="1"/>
            </p:cNvSpPr>
            <p:nvPr/>
          </p:nvSpPr>
          <p:spPr bwMode="auto">
            <a:xfrm>
              <a:off x="3710" y="1284"/>
              <a:ext cx="93" cy="121"/>
            </a:xfrm>
            <a:custGeom>
              <a:avLst/>
              <a:gdLst>
                <a:gd name="T0" fmla="*/ 0 w 93"/>
                <a:gd name="T1" fmla="*/ 121 h 121"/>
                <a:gd name="T2" fmla="*/ 0 w 93"/>
                <a:gd name="T3" fmla="*/ 0 h 121"/>
                <a:gd name="T4" fmla="*/ 40 w 93"/>
                <a:gd name="T5" fmla="*/ 0 h 121"/>
                <a:gd name="T6" fmla="*/ 49 w 93"/>
                <a:gd name="T7" fmla="*/ 0 h 121"/>
                <a:gd name="T8" fmla="*/ 59 w 93"/>
                <a:gd name="T9" fmla="*/ 0 h 121"/>
                <a:gd name="T10" fmla="*/ 64 w 93"/>
                <a:gd name="T11" fmla="*/ 2 h 121"/>
                <a:gd name="T12" fmla="*/ 68 w 93"/>
                <a:gd name="T13" fmla="*/ 2 h 121"/>
                <a:gd name="T14" fmla="*/ 76 w 93"/>
                <a:gd name="T15" fmla="*/ 4 h 121"/>
                <a:gd name="T16" fmla="*/ 81 w 93"/>
                <a:gd name="T17" fmla="*/ 8 h 121"/>
                <a:gd name="T18" fmla="*/ 87 w 93"/>
                <a:gd name="T19" fmla="*/ 14 h 121"/>
                <a:gd name="T20" fmla="*/ 91 w 93"/>
                <a:gd name="T21" fmla="*/ 21 h 121"/>
                <a:gd name="T22" fmla="*/ 93 w 93"/>
                <a:gd name="T23" fmla="*/ 29 h 121"/>
                <a:gd name="T24" fmla="*/ 93 w 93"/>
                <a:gd name="T25" fmla="*/ 38 h 121"/>
                <a:gd name="T26" fmla="*/ 93 w 93"/>
                <a:gd name="T27" fmla="*/ 46 h 121"/>
                <a:gd name="T28" fmla="*/ 91 w 93"/>
                <a:gd name="T29" fmla="*/ 51 h 121"/>
                <a:gd name="T30" fmla="*/ 89 w 93"/>
                <a:gd name="T31" fmla="*/ 57 h 121"/>
                <a:gd name="T32" fmla="*/ 85 w 93"/>
                <a:gd name="T33" fmla="*/ 63 h 121"/>
                <a:gd name="T34" fmla="*/ 80 w 93"/>
                <a:gd name="T35" fmla="*/ 68 h 121"/>
                <a:gd name="T36" fmla="*/ 72 w 93"/>
                <a:gd name="T37" fmla="*/ 72 h 121"/>
                <a:gd name="T38" fmla="*/ 66 w 93"/>
                <a:gd name="T39" fmla="*/ 74 h 121"/>
                <a:gd name="T40" fmla="*/ 59 w 93"/>
                <a:gd name="T41" fmla="*/ 76 h 121"/>
                <a:gd name="T42" fmla="*/ 49 w 93"/>
                <a:gd name="T43" fmla="*/ 76 h 121"/>
                <a:gd name="T44" fmla="*/ 40 w 93"/>
                <a:gd name="T45" fmla="*/ 76 h 121"/>
                <a:gd name="T46" fmla="*/ 23 w 93"/>
                <a:gd name="T47" fmla="*/ 76 h 121"/>
                <a:gd name="T48" fmla="*/ 23 w 93"/>
                <a:gd name="T49" fmla="*/ 121 h 121"/>
                <a:gd name="T50" fmla="*/ 0 w 93"/>
                <a:gd name="T51" fmla="*/ 121 h 121"/>
                <a:gd name="T52" fmla="*/ 23 w 93"/>
                <a:gd name="T53" fmla="*/ 21 h 121"/>
                <a:gd name="T54" fmla="*/ 23 w 93"/>
                <a:gd name="T55" fmla="*/ 55 h 121"/>
                <a:gd name="T56" fmla="*/ 38 w 93"/>
                <a:gd name="T57" fmla="*/ 55 h 121"/>
                <a:gd name="T58" fmla="*/ 47 w 93"/>
                <a:gd name="T59" fmla="*/ 55 h 121"/>
                <a:gd name="T60" fmla="*/ 55 w 93"/>
                <a:gd name="T61" fmla="*/ 55 h 121"/>
                <a:gd name="T62" fmla="*/ 59 w 93"/>
                <a:gd name="T63" fmla="*/ 53 h 121"/>
                <a:gd name="T64" fmla="*/ 64 w 93"/>
                <a:gd name="T65" fmla="*/ 51 h 121"/>
                <a:gd name="T66" fmla="*/ 68 w 93"/>
                <a:gd name="T67" fmla="*/ 48 h 121"/>
                <a:gd name="T68" fmla="*/ 70 w 93"/>
                <a:gd name="T69" fmla="*/ 44 h 121"/>
                <a:gd name="T70" fmla="*/ 70 w 93"/>
                <a:gd name="T71" fmla="*/ 38 h 121"/>
                <a:gd name="T72" fmla="*/ 70 w 93"/>
                <a:gd name="T73" fmla="*/ 33 h 121"/>
                <a:gd name="T74" fmla="*/ 66 w 93"/>
                <a:gd name="T75" fmla="*/ 27 h 121"/>
                <a:gd name="T76" fmla="*/ 61 w 93"/>
                <a:gd name="T77" fmla="*/ 25 h 121"/>
                <a:gd name="T78" fmla="*/ 55 w 93"/>
                <a:gd name="T79" fmla="*/ 23 h 121"/>
                <a:gd name="T80" fmla="*/ 51 w 93"/>
                <a:gd name="T81" fmla="*/ 21 h 121"/>
                <a:gd name="T82" fmla="*/ 46 w 93"/>
                <a:gd name="T83" fmla="*/ 21 h 121"/>
                <a:gd name="T84" fmla="*/ 36 w 93"/>
                <a:gd name="T85" fmla="*/ 21 h 121"/>
                <a:gd name="T86" fmla="*/ 23 w 93"/>
                <a:gd name="T87" fmla="*/ 21 h 1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3"/>
                <a:gd name="T133" fmla="*/ 0 h 121"/>
                <a:gd name="T134" fmla="*/ 93 w 93"/>
                <a:gd name="T135" fmla="*/ 121 h 12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3" h="121">
                  <a:moveTo>
                    <a:pt x="0" y="121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64" y="2"/>
                  </a:lnTo>
                  <a:lnTo>
                    <a:pt x="68" y="2"/>
                  </a:lnTo>
                  <a:lnTo>
                    <a:pt x="76" y="4"/>
                  </a:lnTo>
                  <a:lnTo>
                    <a:pt x="81" y="8"/>
                  </a:lnTo>
                  <a:lnTo>
                    <a:pt x="87" y="14"/>
                  </a:lnTo>
                  <a:lnTo>
                    <a:pt x="91" y="21"/>
                  </a:lnTo>
                  <a:lnTo>
                    <a:pt x="93" y="29"/>
                  </a:lnTo>
                  <a:lnTo>
                    <a:pt x="93" y="38"/>
                  </a:lnTo>
                  <a:lnTo>
                    <a:pt x="93" y="46"/>
                  </a:lnTo>
                  <a:lnTo>
                    <a:pt x="91" y="51"/>
                  </a:lnTo>
                  <a:lnTo>
                    <a:pt x="89" y="57"/>
                  </a:lnTo>
                  <a:lnTo>
                    <a:pt x="85" y="63"/>
                  </a:lnTo>
                  <a:lnTo>
                    <a:pt x="80" y="68"/>
                  </a:lnTo>
                  <a:lnTo>
                    <a:pt x="72" y="72"/>
                  </a:lnTo>
                  <a:lnTo>
                    <a:pt x="66" y="74"/>
                  </a:lnTo>
                  <a:lnTo>
                    <a:pt x="59" y="76"/>
                  </a:lnTo>
                  <a:lnTo>
                    <a:pt x="49" y="76"/>
                  </a:lnTo>
                  <a:lnTo>
                    <a:pt x="40" y="76"/>
                  </a:lnTo>
                  <a:lnTo>
                    <a:pt x="23" y="76"/>
                  </a:lnTo>
                  <a:lnTo>
                    <a:pt x="23" y="121"/>
                  </a:lnTo>
                  <a:lnTo>
                    <a:pt x="0" y="121"/>
                  </a:lnTo>
                  <a:close/>
                  <a:moveTo>
                    <a:pt x="23" y="21"/>
                  </a:moveTo>
                  <a:lnTo>
                    <a:pt x="23" y="55"/>
                  </a:lnTo>
                  <a:lnTo>
                    <a:pt x="38" y="55"/>
                  </a:lnTo>
                  <a:lnTo>
                    <a:pt x="47" y="55"/>
                  </a:lnTo>
                  <a:lnTo>
                    <a:pt x="55" y="55"/>
                  </a:lnTo>
                  <a:lnTo>
                    <a:pt x="59" y="53"/>
                  </a:lnTo>
                  <a:lnTo>
                    <a:pt x="64" y="51"/>
                  </a:lnTo>
                  <a:lnTo>
                    <a:pt x="68" y="48"/>
                  </a:lnTo>
                  <a:lnTo>
                    <a:pt x="70" y="44"/>
                  </a:lnTo>
                  <a:lnTo>
                    <a:pt x="70" y="38"/>
                  </a:lnTo>
                  <a:lnTo>
                    <a:pt x="70" y="33"/>
                  </a:lnTo>
                  <a:lnTo>
                    <a:pt x="66" y="27"/>
                  </a:lnTo>
                  <a:lnTo>
                    <a:pt x="61" y="25"/>
                  </a:lnTo>
                  <a:lnTo>
                    <a:pt x="55" y="23"/>
                  </a:lnTo>
                  <a:lnTo>
                    <a:pt x="51" y="21"/>
                  </a:lnTo>
                  <a:lnTo>
                    <a:pt x="46" y="21"/>
                  </a:lnTo>
                  <a:lnTo>
                    <a:pt x="36" y="21"/>
                  </a:lnTo>
                  <a:lnTo>
                    <a:pt x="23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3" name="Freeform 71"/>
            <p:cNvSpPr>
              <a:spLocks/>
            </p:cNvSpPr>
            <p:nvPr/>
          </p:nvSpPr>
          <p:spPr bwMode="auto">
            <a:xfrm>
              <a:off x="3824" y="1284"/>
              <a:ext cx="85" cy="121"/>
            </a:xfrm>
            <a:custGeom>
              <a:avLst/>
              <a:gdLst>
                <a:gd name="T0" fmla="*/ 0 w 85"/>
                <a:gd name="T1" fmla="*/ 121 h 121"/>
                <a:gd name="T2" fmla="*/ 0 w 85"/>
                <a:gd name="T3" fmla="*/ 0 h 121"/>
                <a:gd name="T4" fmla="*/ 22 w 85"/>
                <a:gd name="T5" fmla="*/ 0 h 121"/>
                <a:gd name="T6" fmla="*/ 22 w 85"/>
                <a:gd name="T7" fmla="*/ 101 h 121"/>
                <a:gd name="T8" fmla="*/ 85 w 85"/>
                <a:gd name="T9" fmla="*/ 101 h 121"/>
                <a:gd name="T10" fmla="*/ 85 w 85"/>
                <a:gd name="T11" fmla="*/ 121 h 121"/>
                <a:gd name="T12" fmla="*/ 0 w 85"/>
                <a:gd name="T13" fmla="*/ 121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"/>
                <a:gd name="T22" fmla="*/ 0 h 121"/>
                <a:gd name="T23" fmla="*/ 85 w 85"/>
                <a:gd name="T24" fmla="*/ 121 h 1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" h="121">
                  <a:moveTo>
                    <a:pt x="0" y="121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101"/>
                  </a:lnTo>
                  <a:lnTo>
                    <a:pt x="85" y="101"/>
                  </a:lnTo>
                  <a:lnTo>
                    <a:pt x="85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0489" name="Line 23"/>
          <p:cNvSpPr>
            <a:spLocks noChangeShapeType="1"/>
          </p:cNvSpPr>
          <p:nvPr/>
        </p:nvSpPr>
        <p:spPr bwMode="auto">
          <a:xfrm>
            <a:off x="2833688" y="2528888"/>
            <a:ext cx="494347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0" name="Line 24"/>
          <p:cNvSpPr>
            <a:spLocks noChangeShapeType="1"/>
          </p:cNvSpPr>
          <p:nvPr/>
        </p:nvSpPr>
        <p:spPr bwMode="auto">
          <a:xfrm>
            <a:off x="2794000" y="2943225"/>
            <a:ext cx="4941888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1" name="Line 25"/>
          <p:cNvSpPr>
            <a:spLocks noChangeShapeType="1"/>
          </p:cNvSpPr>
          <p:nvPr/>
        </p:nvSpPr>
        <p:spPr bwMode="auto">
          <a:xfrm>
            <a:off x="3279775" y="2514600"/>
            <a:ext cx="1588" cy="4429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2" name="Line 26"/>
          <p:cNvSpPr>
            <a:spLocks noChangeShapeType="1"/>
          </p:cNvSpPr>
          <p:nvPr/>
        </p:nvSpPr>
        <p:spPr bwMode="auto">
          <a:xfrm>
            <a:off x="3859213" y="2514600"/>
            <a:ext cx="1587" cy="4429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3" name="Line 27"/>
          <p:cNvSpPr>
            <a:spLocks noChangeShapeType="1"/>
          </p:cNvSpPr>
          <p:nvPr/>
        </p:nvSpPr>
        <p:spPr bwMode="auto">
          <a:xfrm>
            <a:off x="4418013" y="2514600"/>
            <a:ext cx="1587" cy="4429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4" name="Line 28"/>
          <p:cNvSpPr>
            <a:spLocks noChangeShapeType="1"/>
          </p:cNvSpPr>
          <p:nvPr/>
        </p:nvSpPr>
        <p:spPr bwMode="auto">
          <a:xfrm>
            <a:off x="5000625" y="2514600"/>
            <a:ext cx="1588" cy="4429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5" name="Line 29"/>
          <p:cNvSpPr>
            <a:spLocks noChangeShapeType="1"/>
          </p:cNvSpPr>
          <p:nvPr/>
        </p:nvSpPr>
        <p:spPr bwMode="auto">
          <a:xfrm>
            <a:off x="5589588" y="2535238"/>
            <a:ext cx="1587" cy="40163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6" name="Line 30"/>
          <p:cNvSpPr>
            <a:spLocks noChangeShapeType="1"/>
          </p:cNvSpPr>
          <p:nvPr/>
        </p:nvSpPr>
        <p:spPr bwMode="auto">
          <a:xfrm>
            <a:off x="6170613" y="2535238"/>
            <a:ext cx="1587" cy="40163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7" name="Line 31"/>
          <p:cNvSpPr>
            <a:spLocks noChangeShapeType="1"/>
          </p:cNvSpPr>
          <p:nvPr/>
        </p:nvSpPr>
        <p:spPr bwMode="auto">
          <a:xfrm>
            <a:off x="6729413" y="2535238"/>
            <a:ext cx="1587" cy="40163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8" name="Line 32"/>
          <p:cNvSpPr>
            <a:spLocks noChangeShapeType="1"/>
          </p:cNvSpPr>
          <p:nvPr/>
        </p:nvSpPr>
        <p:spPr bwMode="auto">
          <a:xfrm>
            <a:off x="7308850" y="2535238"/>
            <a:ext cx="1588" cy="40163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9" name="Freeform 33"/>
          <p:cNvSpPr>
            <a:spLocks/>
          </p:cNvSpPr>
          <p:nvPr/>
        </p:nvSpPr>
        <p:spPr bwMode="auto">
          <a:xfrm>
            <a:off x="2755900" y="2525713"/>
            <a:ext cx="131763" cy="411162"/>
          </a:xfrm>
          <a:custGeom>
            <a:avLst/>
            <a:gdLst>
              <a:gd name="T0" fmla="*/ 2147483647 w 83"/>
              <a:gd name="T1" fmla="*/ 0 h 259"/>
              <a:gd name="T2" fmla="*/ 2147483647 w 83"/>
              <a:gd name="T3" fmla="*/ 0 h 259"/>
              <a:gd name="T4" fmla="*/ 2147483647 w 83"/>
              <a:gd name="T5" fmla="*/ 0 h 259"/>
              <a:gd name="T6" fmla="*/ 2147483647 w 83"/>
              <a:gd name="T7" fmla="*/ 2147483647 h 259"/>
              <a:gd name="T8" fmla="*/ 2147483647 w 83"/>
              <a:gd name="T9" fmla="*/ 2147483647 h 259"/>
              <a:gd name="T10" fmla="*/ 2147483647 w 83"/>
              <a:gd name="T11" fmla="*/ 2147483647 h 259"/>
              <a:gd name="T12" fmla="*/ 2147483647 w 83"/>
              <a:gd name="T13" fmla="*/ 2147483647 h 259"/>
              <a:gd name="T14" fmla="*/ 2147483647 w 83"/>
              <a:gd name="T15" fmla="*/ 2147483647 h 259"/>
              <a:gd name="T16" fmla="*/ 2147483647 w 83"/>
              <a:gd name="T17" fmla="*/ 2147483647 h 259"/>
              <a:gd name="T18" fmla="*/ 2147483647 w 83"/>
              <a:gd name="T19" fmla="*/ 2147483647 h 259"/>
              <a:gd name="T20" fmla="*/ 2147483647 w 83"/>
              <a:gd name="T21" fmla="*/ 2147483647 h 259"/>
              <a:gd name="T22" fmla="*/ 2147483647 w 83"/>
              <a:gd name="T23" fmla="*/ 2147483647 h 259"/>
              <a:gd name="T24" fmla="*/ 2147483647 w 83"/>
              <a:gd name="T25" fmla="*/ 2147483647 h 259"/>
              <a:gd name="T26" fmla="*/ 2147483647 w 83"/>
              <a:gd name="T27" fmla="*/ 2147483647 h 259"/>
              <a:gd name="T28" fmla="*/ 2147483647 w 83"/>
              <a:gd name="T29" fmla="*/ 2147483647 h 259"/>
              <a:gd name="T30" fmla="*/ 2147483647 w 83"/>
              <a:gd name="T31" fmla="*/ 2147483647 h 259"/>
              <a:gd name="T32" fmla="*/ 2147483647 w 83"/>
              <a:gd name="T33" fmla="*/ 2147483647 h 259"/>
              <a:gd name="T34" fmla="*/ 2147483647 w 83"/>
              <a:gd name="T35" fmla="*/ 2147483647 h 259"/>
              <a:gd name="T36" fmla="*/ 2147483647 w 83"/>
              <a:gd name="T37" fmla="*/ 2147483647 h 259"/>
              <a:gd name="T38" fmla="*/ 2147483647 w 83"/>
              <a:gd name="T39" fmla="*/ 2147483647 h 259"/>
              <a:gd name="T40" fmla="*/ 0 w 83"/>
              <a:gd name="T41" fmla="*/ 2147483647 h 259"/>
              <a:gd name="T42" fmla="*/ 2147483647 w 83"/>
              <a:gd name="T43" fmla="*/ 2147483647 h 259"/>
              <a:gd name="T44" fmla="*/ 2147483647 w 83"/>
              <a:gd name="T45" fmla="*/ 2147483647 h 259"/>
              <a:gd name="T46" fmla="*/ 2147483647 w 83"/>
              <a:gd name="T47" fmla="*/ 2147483647 h 259"/>
              <a:gd name="T48" fmla="*/ 2147483647 w 83"/>
              <a:gd name="T49" fmla="*/ 2147483647 h 259"/>
              <a:gd name="T50" fmla="*/ 2147483647 w 83"/>
              <a:gd name="T51" fmla="*/ 2147483647 h 259"/>
              <a:gd name="T52" fmla="*/ 2147483647 w 83"/>
              <a:gd name="T53" fmla="*/ 2147483647 h 259"/>
              <a:gd name="T54" fmla="*/ 2147483647 w 83"/>
              <a:gd name="T55" fmla="*/ 2147483647 h 259"/>
              <a:gd name="T56" fmla="*/ 2147483647 w 83"/>
              <a:gd name="T57" fmla="*/ 2147483647 h 259"/>
              <a:gd name="T58" fmla="*/ 2147483647 w 83"/>
              <a:gd name="T59" fmla="*/ 2147483647 h 259"/>
              <a:gd name="T60" fmla="*/ 2147483647 w 83"/>
              <a:gd name="T61" fmla="*/ 2147483647 h 259"/>
              <a:gd name="T62" fmla="*/ 2147483647 w 83"/>
              <a:gd name="T63" fmla="*/ 2147483647 h 259"/>
              <a:gd name="T64" fmla="*/ 2147483647 w 83"/>
              <a:gd name="T65" fmla="*/ 2147483647 h 259"/>
              <a:gd name="T66" fmla="*/ 2147483647 w 83"/>
              <a:gd name="T67" fmla="*/ 2147483647 h 259"/>
              <a:gd name="T68" fmla="*/ 2147483647 w 83"/>
              <a:gd name="T69" fmla="*/ 2147483647 h 259"/>
              <a:gd name="T70" fmla="*/ 2147483647 w 83"/>
              <a:gd name="T71" fmla="*/ 2147483647 h 259"/>
              <a:gd name="T72" fmla="*/ 2147483647 w 83"/>
              <a:gd name="T73" fmla="*/ 2147483647 h 259"/>
              <a:gd name="T74" fmla="*/ 2147483647 w 83"/>
              <a:gd name="T75" fmla="*/ 2147483647 h 259"/>
              <a:gd name="T76" fmla="*/ 2147483647 w 83"/>
              <a:gd name="T77" fmla="*/ 2147483647 h 259"/>
              <a:gd name="T78" fmla="*/ 2147483647 w 83"/>
              <a:gd name="T79" fmla="*/ 2147483647 h 259"/>
              <a:gd name="T80" fmla="*/ 2147483647 w 83"/>
              <a:gd name="T81" fmla="*/ 2147483647 h 259"/>
              <a:gd name="T82" fmla="*/ 2147483647 w 83"/>
              <a:gd name="T83" fmla="*/ 2147483647 h 259"/>
              <a:gd name="T84" fmla="*/ 2147483647 w 83"/>
              <a:gd name="T85" fmla="*/ 2147483647 h 259"/>
              <a:gd name="T86" fmla="*/ 2147483647 w 83"/>
              <a:gd name="T87" fmla="*/ 2147483647 h 259"/>
              <a:gd name="T88" fmla="*/ 2147483647 w 83"/>
              <a:gd name="T89" fmla="*/ 2147483647 h 259"/>
              <a:gd name="T90" fmla="*/ 2147483647 w 83"/>
              <a:gd name="T91" fmla="*/ 2147483647 h 259"/>
              <a:gd name="T92" fmla="*/ 2147483647 w 83"/>
              <a:gd name="T93" fmla="*/ 2147483647 h 259"/>
              <a:gd name="T94" fmla="*/ 2147483647 w 83"/>
              <a:gd name="T95" fmla="*/ 2147483647 h 259"/>
              <a:gd name="T96" fmla="*/ 2147483647 w 83"/>
              <a:gd name="T97" fmla="*/ 2147483647 h 259"/>
              <a:gd name="T98" fmla="*/ 2147483647 w 83"/>
              <a:gd name="T99" fmla="*/ 2147483647 h 259"/>
              <a:gd name="T100" fmla="*/ 2147483647 w 83"/>
              <a:gd name="T101" fmla="*/ 2147483647 h 259"/>
              <a:gd name="T102" fmla="*/ 2147483647 w 83"/>
              <a:gd name="T103" fmla="*/ 2147483647 h 259"/>
              <a:gd name="T104" fmla="*/ 2147483647 w 83"/>
              <a:gd name="T105" fmla="*/ 2147483647 h 259"/>
              <a:gd name="T106" fmla="*/ 2147483647 w 83"/>
              <a:gd name="T107" fmla="*/ 2147483647 h 259"/>
              <a:gd name="T108" fmla="*/ 2147483647 w 83"/>
              <a:gd name="T109" fmla="*/ 2147483647 h 259"/>
              <a:gd name="T110" fmla="*/ 2147483647 w 83"/>
              <a:gd name="T111" fmla="*/ 2147483647 h 259"/>
              <a:gd name="T112" fmla="*/ 2147483647 w 83"/>
              <a:gd name="T113" fmla="*/ 2147483647 h 259"/>
              <a:gd name="T114" fmla="*/ 2147483647 w 83"/>
              <a:gd name="T115" fmla="*/ 2147483647 h 259"/>
              <a:gd name="T116" fmla="*/ 2147483647 w 83"/>
              <a:gd name="T117" fmla="*/ 2147483647 h 259"/>
              <a:gd name="T118" fmla="*/ 2147483647 w 83"/>
              <a:gd name="T119" fmla="*/ 2147483647 h 259"/>
              <a:gd name="T120" fmla="*/ 2147483647 w 83"/>
              <a:gd name="T121" fmla="*/ 2147483647 h 259"/>
              <a:gd name="T122" fmla="*/ 2147483647 w 83"/>
              <a:gd name="T123" fmla="*/ 2147483647 h 259"/>
              <a:gd name="T124" fmla="*/ 2147483647 w 83"/>
              <a:gd name="T125" fmla="*/ 2147483647 h 25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3"/>
              <a:gd name="T190" fmla="*/ 0 h 259"/>
              <a:gd name="T191" fmla="*/ 83 w 83"/>
              <a:gd name="T192" fmla="*/ 259 h 25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3" h="259">
                <a:moveTo>
                  <a:pt x="54" y="0"/>
                </a:moveTo>
                <a:lnTo>
                  <a:pt x="54" y="0"/>
                </a:lnTo>
                <a:lnTo>
                  <a:pt x="54" y="2"/>
                </a:lnTo>
                <a:lnTo>
                  <a:pt x="53" y="4"/>
                </a:lnTo>
                <a:lnTo>
                  <a:pt x="51" y="10"/>
                </a:lnTo>
                <a:lnTo>
                  <a:pt x="47" y="23"/>
                </a:lnTo>
                <a:lnTo>
                  <a:pt x="43" y="38"/>
                </a:lnTo>
                <a:lnTo>
                  <a:pt x="47" y="55"/>
                </a:lnTo>
                <a:lnTo>
                  <a:pt x="56" y="64"/>
                </a:lnTo>
                <a:lnTo>
                  <a:pt x="68" y="74"/>
                </a:lnTo>
                <a:lnTo>
                  <a:pt x="77" y="81"/>
                </a:lnTo>
                <a:lnTo>
                  <a:pt x="83" y="87"/>
                </a:lnTo>
                <a:lnTo>
                  <a:pt x="81" y="93"/>
                </a:lnTo>
                <a:lnTo>
                  <a:pt x="73" y="99"/>
                </a:lnTo>
                <a:lnTo>
                  <a:pt x="62" y="104"/>
                </a:lnTo>
                <a:lnTo>
                  <a:pt x="47" y="108"/>
                </a:lnTo>
                <a:lnTo>
                  <a:pt x="30" y="114"/>
                </a:lnTo>
                <a:lnTo>
                  <a:pt x="15" y="119"/>
                </a:lnTo>
                <a:lnTo>
                  <a:pt x="5" y="125"/>
                </a:lnTo>
                <a:lnTo>
                  <a:pt x="0" y="131"/>
                </a:lnTo>
                <a:lnTo>
                  <a:pt x="3" y="134"/>
                </a:lnTo>
                <a:lnTo>
                  <a:pt x="13" y="138"/>
                </a:lnTo>
                <a:lnTo>
                  <a:pt x="24" y="140"/>
                </a:lnTo>
                <a:lnTo>
                  <a:pt x="37" y="140"/>
                </a:lnTo>
                <a:lnTo>
                  <a:pt x="51" y="142"/>
                </a:lnTo>
                <a:lnTo>
                  <a:pt x="62" y="142"/>
                </a:lnTo>
                <a:lnTo>
                  <a:pt x="68" y="144"/>
                </a:lnTo>
                <a:lnTo>
                  <a:pt x="71" y="148"/>
                </a:lnTo>
                <a:lnTo>
                  <a:pt x="71" y="151"/>
                </a:lnTo>
                <a:lnTo>
                  <a:pt x="71" y="157"/>
                </a:lnTo>
                <a:lnTo>
                  <a:pt x="70" y="163"/>
                </a:lnTo>
                <a:lnTo>
                  <a:pt x="68" y="170"/>
                </a:lnTo>
                <a:lnTo>
                  <a:pt x="54" y="189"/>
                </a:lnTo>
                <a:lnTo>
                  <a:pt x="43" y="206"/>
                </a:lnTo>
                <a:lnTo>
                  <a:pt x="41" y="210"/>
                </a:lnTo>
                <a:lnTo>
                  <a:pt x="39" y="216"/>
                </a:lnTo>
                <a:lnTo>
                  <a:pt x="39" y="218"/>
                </a:lnTo>
                <a:lnTo>
                  <a:pt x="41" y="220"/>
                </a:lnTo>
                <a:lnTo>
                  <a:pt x="43" y="221"/>
                </a:lnTo>
                <a:lnTo>
                  <a:pt x="47" y="221"/>
                </a:lnTo>
                <a:lnTo>
                  <a:pt x="51" y="221"/>
                </a:lnTo>
                <a:lnTo>
                  <a:pt x="56" y="221"/>
                </a:lnTo>
                <a:lnTo>
                  <a:pt x="62" y="221"/>
                </a:lnTo>
                <a:lnTo>
                  <a:pt x="66" y="220"/>
                </a:lnTo>
                <a:lnTo>
                  <a:pt x="71" y="220"/>
                </a:lnTo>
                <a:lnTo>
                  <a:pt x="73" y="220"/>
                </a:lnTo>
                <a:lnTo>
                  <a:pt x="77" y="220"/>
                </a:lnTo>
                <a:lnTo>
                  <a:pt x="77" y="221"/>
                </a:lnTo>
                <a:lnTo>
                  <a:pt x="77" y="223"/>
                </a:lnTo>
                <a:lnTo>
                  <a:pt x="73" y="227"/>
                </a:lnTo>
                <a:lnTo>
                  <a:pt x="71" y="231"/>
                </a:lnTo>
                <a:lnTo>
                  <a:pt x="66" y="235"/>
                </a:lnTo>
                <a:lnTo>
                  <a:pt x="62" y="238"/>
                </a:lnTo>
                <a:lnTo>
                  <a:pt x="56" y="244"/>
                </a:lnTo>
                <a:lnTo>
                  <a:pt x="51" y="248"/>
                </a:lnTo>
                <a:lnTo>
                  <a:pt x="47" y="250"/>
                </a:lnTo>
                <a:lnTo>
                  <a:pt x="43" y="254"/>
                </a:lnTo>
                <a:lnTo>
                  <a:pt x="39" y="255"/>
                </a:lnTo>
                <a:lnTo>
                  <a:pt x="39" y="257"/>
                </a:lnTo>
                <a:lnTo>
                  <a:pt x="37" y="257"/>
                </a:lnTo>
                <a:lnTo>
                  <a:pt x="37" y="259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0" name="Freeform 34"/>
          <p:cNvSpPr>
            <a:spLocks/>
          </p:cNvSpPr>
          <p:nvPr/>
        </p:nvSpPr>
        <p:spPr bwMode="auto">
          <a:xfrm>
            <a:off x="7689850" y="2525713"/>
            <a:ext cx="127000" cy="420687"/>
          </a:xfrm>
          <a:custGeom>
            <a:avLst/>
            <a:gdLst>
              <a:gd name="T0" fmla="*/ 2147483647 w 80"/>
              <a:gd name="T1" fmla="*/ 0 h 265"/>
              <a:gd name="T2" fmla="*/ 2147483647 w 80"/>
              <a:gd name="T3" fmla="*/ 0 h 265"/>
              <a:gd name="T4" fmla="*/ 2147483647 w 80"/>
              <a:gd name="T5" fmla="*/ 0 h 265"/>
              <a:gd name="T6" fmla="*/ 2147483647 w 80"/>
              <a:gd name="T7" fmla="*/ 2147483647 h 265"/>
              <a:gd name="T8" fmla="*/ 2147483647 w 80"/>
              <a:gd name="T9" fmla="*/ 2147483647 h 265"/>
              <a:gd name="T10" fmla="*/ 2147483647 w 80"/>
              <a:gd name="T11" fmla="*/ 2147483647 h 265"/>
              <a:gd name="T12" fmla="*/ 2147483647 w 80"/>
              <a:gd name="T13" fmla="*/ 2147483647 h 265"/>
              <a:gd name="T14" fmla="*/ 2147483647 w 80"/>
              <a:gd name="T15" fmla="*/ 2147483647 h 265"/>
              <a:gd name="T16" fmla="*/ 2147483647 w 80"/>
              <a:gd name="T17" fmla="*/ 2147483647 h 265"/>
              <a:gd name="T18" fmla="*/ 2147483647 w 80"/>
              <a:gd name="T19" fmla="*/ 2147483647 h 265"/>
              <a:gd name="T20" fmla="*/ 2147483647 w 80"/>
              <a:gd name="T21" fmla="*/ 2147483647 h 265"/>
              <a:gd name="T22" fmla="*/ 2147483647 w 80"/>
              <a:gd name="T23" fmla="*/ 2147483647 h 265"/>
              <a:gd name="T24" fmla="*/ 2147483647 w 80"/>
              <a:gd name="T25" fmla="*/ 2147483647 h 265"/>
              <a:gd name="T26" fmla="*/ 2147483647 w 80"/>
              <a:gd name="T27" fmla="*/ 2147483647 h 265"/>
              <a:gd name="T28" fmla="*/ 2147483647 w 80"/>
              <a:gd name="T29" fmla="*/ 2147483647 h 265"/>
              <a:gd name="T30" fmla="*/ 2147483647 w 80"/>
              <a:gd name="T31" fmla="*/ 2147483647 h 265"/>
              <a:gd name="T32" fmla="*/ 2147483647 w 80"/>
              <a:gd name="T33" fmla="*/ 2147483647 h 265"/>
              <a:gd name="T34" fmla="*/ 2147483647 w 80"/>
              <a:gd name="T35" fmla="*/ 2147483647 h 265"/>
              <a:gd name="T36" fmla="*/ 0 w 80"/>
              <a:gd name="T37" fmla="*/ 2147483647 h 265"/>
              <a:gd name="T38" fmla="*/ 2147483647 w 80"/>
              <a:gd name="T39" fmla="*/ 2147483647 h 265"/>
              <a:gd name="T40" fmla="*/ 2147483647 w 80"/>
              <a:gd name="T41" fmla="*/ 2147483647 h 265"/>
              <a:gd name="T42" fmla="*/ 2147483647 w 80"/>
              <a:gd name="T43" fmla="*/ 2147483647 h 265"/>
              <a:gd name="T44" fmla="*/ 2147483647 w 80"/>
              <a:gd name="T45" fmla="*/ 2147483647 h 265"/>
              <a:gd name="T46" fmla="*/ 2147483647 w 80"/>
              <a:gd name="T47" fmla="*/ 2147483647 h 265"/>
              <a:gd name="T48" fmla="*/ 2147483647 w 80"/>
              <a:gd name="T49" fmla="*/ 2147483647 h 265"/>
              <a:gd name="T50" fmla="*/ 2147483647 w 80"/>
              <a:gd name="T51" fmla="*/ 2147483647 h 265"/>
              <a:gd name="T52" fmla="*/ 2147483647 w 80"/>
              <a:gd name="T53" fmla="*/ 2147483647 h 265"/>
              <a:gd name="T54" fmla="*/ 2147483647 w 80"/>
              <a:gd name="T55" fmla="*/ 2147483647 h 265"/>
              <a:gd name="T56" fmla="*/ 2147483647 w 80"/>
              <a:gd name="T57" fmla="*/ 2147483647 h 265"/>
              <a:gd name="T58" fmla="*/ 2147483647 w 80"/>
              <a:gd name="T59" fmla="*/ 2147483647 h 265"/>
              <a:gd name="T60" fmla="*/ 2147483647 w 80"/>
              <a:gd name="T61" fmla="*/ 2147483647 h 265"/>
              <a:gd name="T62" fmla="*/ 2147483647 w 80"/>
              <a:gd name="T63" fmla="*/ 2147483647 h 265"/>
              <a:gd name="T64" fmla="*/ 2147483647 w 80"/>
              <a:gd name="T65" fmla="*/ 2147483647 h 265"/>
              <a:gd name="T66" fmla="*/ 2147483647 w 80"/>
              <a:gd name="T67" fmla="*/ 2147483647 h 265"/>
              <a:gd name="T68" fmla="*/ 2147483647 w 80"/>
              <a:gd name="T69" fmla="*/ 2147483647 h 265"/>
              <a:gd name="T70" fmla="*/ 2147483647 w 80"/>
              <a:gd name="T71" fmla="*/ 2147483647 h 265"/>
              <a:gd name="T72" fmla="*/ 2147483647 w 80"/>
              <a:gd name="T73" fmla="*/ 2147483647 h 265"/>
              <a:gd name="T74" fmla="*/ 2147483647 w 80"/>
              <a:gd name="T75" fmla="*/ 2147483647 h 265"/>
              <a:gd name="T76" fmla="*/ 2147483647 w 80"/>
              <a:gd name="T77" fmla="*/ 2147483647 h 265"/>
              <a:gd name="T78" fmla="*/ 2147483647 w 80"/>
              <a:gd name="T79" fmla="*/ 2147483647 h 265"/>
              <a:gd name="T80" fmla="*/ 2147483647 w 80"/>
              <a:gd name="T81" fmla="*/ 2147483647 h 265"/>
              <a:gd name="T82" fmla="*/ 2147483647 w 80"/>
              <a:gd name="T83" fmla="*/ 2147483647 h 265"/>
              <a:gd name="T84" fmla="*/ 2147483647 w 80"/>
              <a:gd name="T85" fmla="*/ 2147483647 h 265"/>
              <a:gd name="T86" fmla="*/ 2147483647 w 80"/>
              <a:gd name="T87" fmla="*/ 2147483647 h 265"/>
              <a:gd name="T88" fmla="*/ 2147483647 w 80"/>
              <a:gd name="T89" fmla="*/ 2147483647 h 265"/>
              <a:gd name="T90" fmla="*/ 2147483647 w 80"/>
              <a:gd name="T91" fmla="*/ 2147483647 h 265"/>
              <a:gd name="T92" fmla="*/ 2147483647 w 80"/>
              <a:gd name="T93" fmla="*/ 2147483647 h 265"/>
              <a:gd name="T94" fmla="*/ 2147483647 w 80"/>
              <a:gd name="T95" fmla="*/ 2147483647 h 265"/>
              <a:gd name="T96" fmla="*/ 2147483647 w 80"/>
              <a:gd name="T97" fmla="*/ 2147483647 h 265"/>
              <a:gd name="T98" fmla="*/ 2147483647 w 80"/>
              <a:gd name="T99" fmla="*/ 2147483647 h 265"/>
              <a:gd name="T100" fmla="*/ 2147483647 w 80"/>
              <a:gd name="T101" fmla="*/ 2147483647 h 265"/>
              <a:gd name="T102" fmla="*/ 2147483647 w 80"/>
              <a:gd name="T103" fmla="*/ 2147483647 h 265"/>
              <a:gd name="T104" fmla="*/ 2147483647 w 80"/>
              <a:gd name="T105" fmla="*/ 2147483647 h 265"/>
              <a:gd name="T106" fmla="*/ 2147483647 w 80"/>
              <a:gd name="T107" fmla="*/ 2147483647 h 265"/>
              <a:gd name="T108" fmla="*/ 2147483647 w 80"/>
              <a:gd name="T109" fmla="*/ 2147483647 h 265"/>
              <a:gd name="T110" fmla="*/ 2147483647 w 80"/>
              <a:gd name="T111" fmla="*/ 2147483647 h 265"/>
              <a:gd name="T112" fmla="*/ 2147483647 w 80"/>
              <a:gd name="T113" fmla="*/ 2147483647 h 265"/>
              <a:gd name="T114" fmla="*/ 2147483647 w 80"/>
              <a:gd name="T115" fmla="*/ 2147483647 h 2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0"/>
              <a:gd name="T175" fmla="*/ 0 h 265"/>
              <a:gd name="T176" fmla="*/ 80 w 80"/>
              <a:gd name="T177" fmla="*/ 265 h 2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0" h="265">
                <a:moveTo>
                  <a:pt x="57" y="0"/>
                </a:moveTo>
                <a:lnTo>
                  <a:pt x="57" y="0"/>
                </a:lnTo>
                <a:lnTo>
                  <a:pt x="55" y="2"/>
                </a:lnTo>
                <a:lnTo>
                  <a:pt x="55" y="4"/>
                </a:lnTo>
                <a:lnTo>
                  <a:pt x="51" y="8"/>
                </a:lnTo>
                <a:lnTo>
                  <a:pt x="46" y="19"/>
                </a:lnTo>
                <a:lnTo>
                  <a:pt x="42" y="34"/>
                </a:lnTo>
                <a:lnTo>
                  <a:pt x="44" y="49"/>
                </a:lnTo>
                <a:lnTo>
                  <a:pt x="55" y="61"/>
                </a:lnTo>
                <a:lnTo>
                  <a:pt x="70" y="70"/>
                </a:lnTo>
                <a:lnTo>
                  <a:pt x="80" y="78"/>
                </a:lnTo>
                <a:lnTo>
                  <a:pt x="76" y="85"/>
                </a:lnTo>
                <a:lnTo>
                  <a:pt x="65" y="93"/>
                </a:lnTo>
                <a:lnTo>
                  <a:pt x="48" y="102"/>
                </a:lnTo>
                <a:lnTo>
                  <a:pt x="31" y="108"/>
                </a:lnTo>
                <a:lnTo>
                  <a:pt x="17" y="114"/>
                </a:lnTo>
                <a:lnTo>
                  <a:pt x="6" y="119"/>
                </a:lnTo>
                <a:lnTo>
                  <a:pt x="0" y="123"/>
                </a:lnTo>
                <a:lnTo>
                  <a:pt x="2" y="129"/>
                </a:lnTo>
                <a:lnTo>
                  <a:pt x="12" y="131"/>
                </a:lnTo>
                <a:lnTo>
                  <a:pt x="23" y="134"/>
                </a:lnTo>
                <a:lnTo>
                  <a:pt x="34" y="134"/>
                </a:lnTo>
                <a:lnTo>
                  <a:pt x="49" y="134"/>
                </a:lnTo>
                <a:lnTo>
                  <a:pt x="61" y="134"/>
                </a:lnTo>
                <a:lnTo>
                  <a:pt x="68" y="136"/>
                </a:lnTo>
                <a:lnTo>
                  <a:pt x="72" y="140"/>
                </a:lnTo>
                <a:lnTo>
                  <a:pt x="74" y="142"/>
                </a:lnTo>
                <a:lnTo>
                  <a:pt x="72" y="148"/>
                </a:lnTo>
                <a:lnTo>
                  <a:pt x="72" y="153"/>
                </a:lnTo>
                <a:lnTo>
                  <a:pt x="68" y="161"/>
                </a:lnTo>
                <a:lnTo>
                  <a:pt x="59" y="172"/>
                </a:lnTo>
                <a:lnTo>
                  <a:pt x="49" y="187"/>
                </a:lnTo>
                <a:lnTo>
                  <a:pt x="40" y="199"/>
                </a:lnTo>
                <a:lnTo>
                  <a:pt x="36" y="204"/>
                </a:lnTo>
                <a:lnTo>
                  <a:pt x="34" y="208"/>
                </a:lnTo>
                <a:lnTo>
                  <a:pt x="34" y="212"/>
                </a:lnTo>
                <a:lnTo>
                  <a:pt x="36" y="214"/>
                </a:lnTo>
                <a:lnTo>
                  <a:pt x="38" y="216"/>
                </a:lnTo>
                <a:lnTo>
                  <a:pt x="42" y="216"/>
                </a:lnTo>
                <a:lnTo>
                  <a:pt x="48" y="216"/>
                </a:lnTo>
                <a:lnTo>
                  <a:pt x="51" y="216"/>
                </a:lnTo>
                <a:lnTo>
                  <a:pt x="57" y="214"/>
                </a:lnTo>
                <a:lnTo>
                  <a:pt x="61" y="214"/>
                </a:lnTo>
                <a:lnTo>
                  <a:pt x="65" y="214"/>
                </a:lnTo>
                <a:lnTo>
                  <a:pt x="68" y="214"/>
                </a:lnTo>
                <a:lnTo>
                  <a:pt x="70" y="216"/>
                </a:lnTo>
                <a:lnTo>
                  <a:pt x="70" y="218"/>
                </a:lnTo>
                <a:lnTo>
                  <a:pt x="66" y="225"/>
                </a:lnTo>
                <a:lnTo>
                  <a:pt x="55" y="235"/>
                </a:lnTo>
                <a:lnTo>
                  <a:pt x="44" y="246"/>
                </a:lnTo>
                <a:lnTo>
                  <a:pt x="32" y="254"/>
                </a:lnTo>
                <a:lnTo>
                  <a:pt x="27" y="259"/>
                </a:lnTo>
                <a:lnTo>
                  <a:pt x="25" y="261"/>
                </a:lnTo>
                <a:lnTo>
                  <a:pt x="23" y="263"/>
                </a:lnTo>
                <a:lnTo>
                  <a:pt x="21" y="265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1" name="Freeform 35"/>
          <p:cNvSpPr>
            <a:spLocks/>
          </p:cNvSpPr>
          <p:nvPr/>
        </p:nvSpPr>
        <p:spPr bwMode="auto">
          <a:xfrm>
            <a:off x="3478213" y="2654300"/>
            <a:ext cx="117475" cy="247650"/>
          </a:xfrm>
          <a:custGeom>
            <a:avLst/>
            <a:gdLst>
              <a:gd name="T0" fmla="*/ 0 w 74"/>
              <a:gd name="T1" fmla="*/ 2147483647 h 156"/>
              <a:gd name="T2" fmla="*/ 2147483647 w 74"/>
              <a:gd name="T3" fmla="*/ 2147483647 h 156"/>
              <a:gd name="T4" fmla="*/ 2147483647 w 74"/>
              <a:gd name="T5" fmla="*/ 2147483647 h 156"/>
              <a:gd name="T6" fmla="*/ 2147483647 w 74"/>
              <a:gd name="T7" fmla="*/ 2147483647 h 156"/>
              <a:gd name="T8" fmla="*/ 2147483647 w 74"/>
              <a:gd name="T9" fmla="*/ 2147483647 h 156"/>
              <a:gd name="T10" fmla="*/ 2147483647 w 74"/>
              <a:gd name="T11" fmla="*/ 2147483647 h 156"/>
              <a:gd name="T12" fmla="*/ 2147483647 w 74"/>
              <a:gd name="T13" fmla="*/ 2147483647 h 156"/>
              <a:gd name="T14" fmla="*/ 2147483647 w 74"/>
              <a:gd name="T15" fmla="*/ 2147483647 h 156"/>
              <a:gd name="T16" fmla="*/ 2147483647 w 74"/>
              <a:gd name="T17" fmla="*/ 2147483647 h 156"/>
              <a:gd name="T18" fmla="*/ 2147483647 w 74"/>
              <a:gd name="T19" fmla="*/ 0 h 156"/>
              <a:gd name="T20" fmla="*/ 2147483647 w 74"/>
              <a:gd name="T21" fmla="*/ 0 h 156"/>
              <a:gd name="T22" fmla="*/ 2147483647 w 74"/>
              <a:gd name="T23" fmla="*/ 2147483647 h 156"/>
              <a:gd name="T24" fmla="*/ 2147483647 w 74"/>
              <a:gd name="T25" fmla="*/ 2147483647 h 156"/>
              <a:gd name="T26" fmla="*/ 2147483647 w 74"/>
              <a:gd name="T27" fmla="*/ 2147483647 h 156"/>
              <a:gd name="T28" fmla="*/ 2147483647 w 74"/>
              <a:gd name="T29" fmla="*/ 2147483647 h 156"/>
              <a:gd name="T30" fmla="*/ 2147483647 w 74"/>
              <a:gd name="T31" fmla="*/ 2147483647 h 156"/>
              <a:gd name="T32" fmla="*/ 2147483647 w 74"/>
              <a:gd name="T33" fmla="*/ 2147483647 h 156"/>
              <a:gd name="T34" fmla="*/ 2147483647 w 74"/>
              <a:gd name="T35" fmla="*/ 2147483647 h 156"/>
              <a:gd name="T36" fmla="*/ 2147483647 w 74"/>
              <a:gd name="T37" fmla="*/ 2147483647 h 156"/>
              <a:gd name="T38" fmla="*/ 2147483647 w 74"/>
              <a:gd name="T39" fmla="*/ 2147483647 h 156"/>
              <a:gd name="T40" fmla="*/ 2147483647 w 74"/>
              <a:gd name="T41" fmla="*/ 2147483647 h 156"/>
              <a:gd name="T42" fmla="*/ 2147483647 w 74"/>
              <a:gd name="T43" fmla="*/ 2147483647 h 156"/>
              <a:gd name="T44" fmla="*/ 2147483647 w 74"/>
              <a:gd name="T45" fmla="*/ 2147483647 h 156"/>
              <a:gd name="T46" fmla="*/ 2147483647 w 74"/>
              <a:gd name="T47" fmla="*/ 2147483647 h 156"/>
              <a:gd name="T48" fmla="*/ 2147483647 w 74"/>
              <a:gd name="T49" fmla="*/ 2147483647 h 156"/>
              <a:gd name="T50" fmla="*/ 2147483647 w 74"/>
              <a:gd name="T51" fmla="*/ 2147483647 h 156"/>
              <a:gd name="T52" fmla="*/ 2147483647 w 74"/>
              <a:gd name="T53" fmla="*/ 2147483647 h 156"/>
              <a:gd name="T54" fmla="*/ 2147483647 w 74"/>
              <a:gd name="T55" fmla="*/ 2147483647 h 156"/>
              <a:gd name="T56" fmla="*/ 0 w 74"/>
              <a:gd name="T57" fmla="*/ 2147483647 h 156"/>
              <a:gd name="T58" fmla="*/ 0 w 74"/>
              <a:gd name="T59" fmla="*/ 2147483647 h 15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74"/>
              <a:gd name="T91" fmla="*/ 0 h 156"/>
              <a:gd name="T92" fmla="*/ 74 w 74"/>
              <a:gd name="T93" fmla="*/ 156 h 15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74" h="156">
                <a:moveTo>
                  <a:pt x="0" y="44"/>
                </a:moveTo>
                <a:lnTo>
                  <a:pt x="15" y="44"/>
                </a:lnTo>
                <a:lnTo>
                  <a:pt x="15" y="36"/>
                </a:lnTo>
                <a:lnTo>
                  <a:pt x="17" y="29"/>
                </a:lnTo>
                <a:lnTo>
                  <a:pt x="17" y="21"/>
                </a:lnTo>
                <a:lnTo>
                  <a:pt x="19" y="16"/>
                </a:lnTo>
                <a:lnTo>
                  <a:pt x="23" y="10"/>
                </a:lnTo>
                <a:lnTo>
                  <a:pt x="31" y="4"/>
                </a:lnTo>
                <a:lnTo>
                  <a:pt x="36" y="2"/>
                </a:lnTo>
                <a:lnTo>
                  <a:pt x="42" y="0"/>
                </a:lnTo>
                <a:lnTo>
                  <a:pt x="49" y="0"/>
                </a:lnTo>
                <a:lnTo>
                  <a:pt x="61" y="2"/>
                </a:lnTo>
                <a:lnTo>
                  <a:pt x="74" y="4"/>
                </a:lnTo>
                <a:lnTo>
                  <a:pt x="70" y="25"/>
                </a:lnTo>
                <a:lnTo>
                  <a:pt x="63" y="23"/>
                </a:lnTo>
                <a:lnTo>
                  <a:pt x="57" y="23"/>
                </a:lnTo>
                <a:lnTo>
                  <a:pt x="51" y="23"/>
                </a:lnTo>
                <a:lnTo>
                  <a:pt x="48" y="25"/>
                </a:lnTo>
                <a:lnTo>
                  <a:pt x="46" y="29"/>
                </a:lnTo>
                <a:lnTo>
                  <a:pt x="46" y="33"/>
                </a:lnTo>
                <a:lnTo>
                  <a:pt x="46" y="36"/>
                </a:lnTo>
                <a:lnTo>
                  <a:pt x="46" y="44"/>
                </a:lnTo>
                <a:lnTo>
                  <a:pt x="66" y="44"/>
                </a:lnTo>
                <a:lnTo>
                  <a:pt x="66" y="67"/>
                </a:lnTo>
                <a:lnTo>
                  <a:pt x="46" y="67"/>
                </a:lnTo>
                <a:lnTo>
                  <a:pt x="46" y="156"/>
                </a:lnTo>
                <a:lnTo>
                  <a:pt x="15" y="156"/>
                </a:lnTo>
                <a:lnTo>
                  <a:pt x="15" y="67"/>
                </a:lnTo>
                <a:lnTo>
                  <a:pt x="0" y="67"/>
                </a:lnTo>
                <a:lnTo>
                  <a:pt x="0" y="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2" name="Freeform 36"/>
          <p:cNvSpPr>
            <a:spLocks noEditPoints="1"/>
          </p:cNvSpPr>
          <p:nvPr/>
        </p:nvSpPr>
        <p:spPr bwMode="auto">
          <a:xfrm>
            <a:off x="4070350" y="2720975"/>
            <a:ext cx="182563" cy="182563"/>
          </a:xfrm>
          <a:custGeom>
            <a:avLst/>
            <a:gdLst>
              <a:gd name="T0" fmla="*/ 0 w 115"/>
              <a:gd name="T1" fmla="*/ 2147483647 h 115"/>
              <a:gd name="T2" fmla="*/ 0 w 115"/>
              <a:gd name="T3" fmla="*/ 2147483647 h 115"/>
              <a:gd name="T4" fmla="*/ 2147483647 w 115"/>
              <a:gd name="T5" fmla="*/ 2147483647 h 115"/>
              <a:gd name="T6" fmla="*/ 2147483647 w 115"/>
              <a:gd name="T7" fmla="*/ 2147483647 h 115"/>
              <a:gd name="T8" fmla="*/ 2147483647 w 115"/>
              <a:gd name="T9" fmla="*/ 2147483647 h 115"/>
              <a:gd name="T10" fmla="*/ 2147483647 w 115"/>
              <a:gd name="T11" fmla="*/ 2147483647 h 115"/>
              <a:gd name="T12" fmla="*/ 2147483647 w 115"/>
              <a:gd name="T13" fmla="*/ 2147483647 h 115"/>
              <a:gd name="T14" fmla="*/ 2147483647 w 115"/>
              <a:gd name="T15" fmla="*/ 2147483647 h 115"/>
              <a:gd name="T16" fmla="*/ 2147483647 w 115"/>
              <a:gd name="T17" fmla="*/ 2147483647 h 115"/>
              <a:gd name="T18" fmla="*/ 2147483647 w 115"/>
              <a:gd name="T19" fmla="*/ 0 h 115"/>
              <a:gd name="T20" fmla="*/ 2147483647 w 115"/>
              <a:gd name="T21" fmla="*/ 2147483647 h 115"/>
              <a:gd name="T22" fmla="*/ 2147483647 w 115"/>
              <a:gd name="T23" fmla="*/ 2147483647 h 115"/>
              <a:gd name="T24" fmla="*/ 2147483647 w 115"/>
              <a:gd name="T25" fmla="*/ 2147483647 h 115"/>
              <a:gd name="T26" fmla="*/ 2147483647 w 115"/>
              <a:gd name="T27" fmla="*/ 2147483647 h 115"/>
              <a:gd name="T28" fmla="*/ 2147483647 w 115"/>
              <a:gd name="T29" fmla="*/ 2147483647 h 115"/>
              <a:gd name="T30" fmla="*/ 2147483647 w 115"/>
              <a:gd name="T31" fmla="*/ 2147483647 h 115"/>
              <a:gd name="T32" fmla="*/ 2147483647 w 115"/>
              <a:gd name="T33" fmla="*/ 2147483647 h 115"/>
              <a:gd name="T34" fmla="*/ 2147483647 w 115"/>
              <a:gd name="T35" fmla="*/ 2147483647 h 115"/>
              <a:gd name="T36" fmla="*/ 2147483647 w 115"/>
              <a:gd name="T37" fmla="*/ 2147483647 h 115"/>
              <a:gd name="T38" fmla="*/ 2147483647 w 115"/>
              <a:gd name="T39" fmla="*/ 2147483647 h 115"/>
              <a:gd name="T40" fmla="*/ 2147483647 w 115"/>
              <a:gd name="T41" fmla="*/ 2147483647 h 115"/>
              <a:gd name="T42" fmla="*/ 2147483647 w 115"/>
              <a:gd name="T43" fmla="*/ 2147483647 h 115"/>
              <a:gd name="T44" fmla="*/ 2147483647 w 115"/>
              <a:gd name="T45" fmla="*/ 2147483647 h 115"/>
              <a:gd name="T46" fmla="*/ 2147483647 w 115"/>
              <a:gd name="T47" fmla="*/ 2147483647 h 115"/>
              <a:gd name="T48" fmla="*/ 2147483647 w 115"/>
              <a:gd name="T49" fmla="*/ 2147483647 h 115"/>
              <a:gd name="T50" fmla="*/ 0 w 115"/>
              <a:gd name="T51" fmla="*/ 2147483647 h 115"/>
              <a:gd name="T52" fmla="*/ 2147483647 w 115"/>
              <a:gd name="T53" fmla="*/ 2147483647 h 115"/>
              <a:gd name="T54" fmla="*/ 2147483647 w 115"/>
              <a:gd name="T55" fmla="*/ 2147483647 h 115"/>
              <a:gd name="T56" fmla="*/ 2147483647 w 115"/>
              <a:gd name="T57" fmla="*/ 2147483647 h 115"/>
              <a:gd name="T58" fmla="*/ 2147483647 w 115"/>
              <a:gd name="T59" fmla="*/ 2147483647 h 115"/>
              <a:gd name="T60" fmla="*/ 2147483647 w 115"/>
              <a:gd name="T61" fmla="*/ 2147483647 h 115"/>
              <a:gd name="T62" fmla="*/ 2147483647 w 115"/>
              <a:gd name="T63" fmla="*/ 2147483647 h 115"/>
              <a:gd name="T64" fmla="*/ 2147483647 w 115"/>
              <a:gd name="T65" fmla="*/ 2147483647 h 115"/>
              <a:gd name="T66" fmla="*/ 2147483647 w 115"/>
              <a:gd name="T67" fmla="*/ 2147483647 h 115"/>
              <a:gd name="T68" fmla="*/ 2147483647 w 115"/>
              <a:gd name="T69" fmla="*/ 2147483647 h 115"/>
              <a:gd name="T70" fmla="*/ 2147483647 w 115"/>
              <a:gd name="T71" fmla="*/ 2147483647 h 115"/>
              <a:gd name="T72" fmla="*/ 2147483647 w 115"/>
              <a:gd name="T73" fmla="*/ 2147483647 h 115"/>
              <a:gd name="T74" fmla="*/ 2147483647 w 115"/>
              <a:gd name="T75" fmla="*/ 2147483647 h 115"/>
              <a:gd name="T76" fmla="*/ 2147483647 w 115"/>
              <a:gd name="T77" fmla="*/ 2147483647 h 115"/>
              <a:gd name="T78" fmla="*/ 2147483647 w 115"/>
              <a:gd name="T79" fmla="*/ 2147483647 h 115"/>
              <a:gd name="T80" fmla="*/ 2147483647 w 115"/>
              <a:gd name="T81" fmla="*/ 2147483647 h 115"/>
              <a:gd name="T82" fmla="*/ 2147483647 w 115"/>
              <a:gd name="T83" fmla="*/ 2147483647 h 115"/>
              <a:gd name="T84" fmla="*/ 2147483647 w 115"/>
              <a:gd name="T85" fmla="*/ 2147483647 h 115"/>
              <a:gd name="T86" fmla="*/ 2147483647 w 115"/>
              <a:gd name="T87" fmla="*/ 2147483647 h 115"/>
              <a:gd name="T88" fmla="*/ 2147483647 w 115"/>
              <a:gd name="T89" fmla="*/ 2147483647 h 115"/>
              <a:gd name="T90" fmla="*/ 2147483647 w 115"/>
              <a:gd name="T91" fmla="*/ 2147483647 h 115"/>
              <a:gd name="T92" fmla="*/ 2147483647 w 115"/>
              <a:gd name="T93" fmla="*/ 2147483647 h 115"/>
              <a:gd name="T94" fmla="*/ 2147483647 w 115"/>
              <a:gd name="T95" fmla="*/ 2147483647 h 115"/>
              <a:gd name="T96" fmla="*/ 2147483647 w 115"/>
              <a:gd name="T97" fmla="*/ 2147483647 h 115"/>
              <a:gd name="T98" fmla="*/ 2147483647 w 115"/>
              <a:gd name="T99" fmla="*/ 2147483647 h 115"/>
              <a:gd name="T100" fmla="*/ 2147483647 w 115"/>
              <a:gd name="T101" fmla="*/ 2147483647 h 11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"/>
              <a:gd name="T154" fmla="*/ 0 h 115"/>
              <a:gd name="T155" fmla="*/ 115 w 115"/>
              <a:gd name="T156" fmla="*/ 115 h 11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" h="115">
                <a:moveTo>
                  <a:pt x="0" y="57"/>
                </a:moveTo>
                <a:lnTo>
                  <a:pt x="0" y="47"/>
                </a:lnTo>
                <a:lnTo>
                  <a:pt x="4" y="38"/>
                </a:lnTo>
                <a:lnTo>
                  <a:pt x="7" y="28"/>
                </a:lnTo>
                <a:lnTo>
                  <a:pt x="13" y="21"/>
                </a:lnTo>
                <a:lnTo>
                  <a:pt x="19" y="13"/>
                </a:lnTo>
                <a:lnTo>
                  <a:pt x="28" y="8"/>
                </a:lnTo>
                <a:lnTo>
                  <a:pt x="36" y="4"/>
                </a:lnTo>
                <a:lnTo>
                  <a:pt x="47" y="2"/>
                </a:lnTo>
                <a:lnTo>
                  <a:pt x="57" y="0"/>
                </a:lnTo>
                <a:lnTo>
                  <a:pt x="79" y="4"/>
                </a:lnTo>
                <a:lnTo>
                  <a:pt x="98" y="17"/>
                </a:lnTo>
                <a:lnTo>
                  <a:pt x="109" y="36"/>
                </a:lnTo>
                <a:lnTo>
                  <a:pt x="115" y="57"/>
                </a:lnTo>
                <a:lnTo>
                  <a:pt x="109" y="81"/>
                </a:lnTo>
                <a:lnTo>
                  <a:pt x="98" y="98"/>
                </a:lnTo>
                <a:lnTo>
                  <a:pt x="79" y="112"/>
                </a:lnTo>
                <a:lnTo>
                  <a:pt x="57" y="115"/>
                </a:lnTo>
                <a:lnTo>
                  <a:pt x="47" y="115"/>
                </a:lnTo>
                <a:lnTo>
                  <a:pt x="38" y="112"/>
                </a:lnTo>
                <a:lnTo>
                  <a:pt x="28" y="108"/>
                </a:lnTo>
                <a:lnTo>
                  <a:pt x="19" y="104"/>
                </a:lnTo>
                <a:lnTo>
                  <a:pt x="13" y="97"/>
                </a:lnTo>
                <a:lnTo>
                  <a:pt x="7" y="89"/>
                </a:lnTo>
                <a:lnTo>
                  <a:pt x="2" y="74"/>
                </a:lnTo>
                <a:lnTo>
                  <a:pt x="0" y="57"/>
                </a:lnTo>
                <a:close/>
                <a:moveTo>
                  <a:pt x="28" y="59"/>
                </a:moveTo>
                <a:lnTo>
                  <a:pt x="30" y="68"/>
                </a:lnTo>
                <a:lnTo>
                  <a:pt x="32" y="78"/>
                </a:lnTo>
                <a:lnTo>
                  <a:pt x="38" y="83"/>
                </a:lnTo>
                <a:lnTo>
                  <a:pt x="43" y="89"/>
                </a:lnTo>
                <a:lnTo>
                  <a:pt x="49" y="93"/>
                </a:lnTo>
                <a:lnTo>
                  <a:pt x="57" y="93"/>
                </a:lnTo>
                <a:lnTo>
                  <a:pt x="64" y="93"/>
                </a:lnTo>
                <a:lnTo>
                  <a:pt x="72" y="89"/>
                </a:lnTo>
                <a:lnTo>
                  <a:pt x="77" y="83"/>
                </a:lnTo>
                <a:lnTo>
                  <a:pt x="83" y="78"/>
                </a:lnTo>
                <a:lnTo>
                  <a:pt x="85" y="68"/>
                </a:lnTo>
                <a:lnTo>
                  <a:pt x="85" y="59"/>
                </a:lnTo>
                <a:lnTo>
                  <a:pt x="85" y="47"/>
                </a:lnTo>
                <a:lnTo>
                  <a:pt x="83" y="38"/>
                </a:lnTo>
                <a:lnTo>
                  <a:pt x="77" y="32"/>
                </a:lnTo>
                <a:lnTo>
                  <a:pt x="72" y="27"/>
                </a:lnTo>
                <a:lnTo>
                  <a:pt x="64" y="25"/>
                </a:lnTo>
                <a:lnTo>
                  <a:pt x="57" y="23"/>
                </a:lnTo>
                <a:lnTo>
                  <a:pt x="49" y="25"/>
                </a:lnTo>
                <a:lnTo>
                  <a:pt x="43" y="27"/>
                </a:lnTo>
                <a:lnTo>
                  <a:pt x="38" y="32"/>
                </a:lnTo>
                <a:lnTo>
                  <a:pt x="32" y="38"/>
                </a:lnTo>
                <a:lnTo>
                  <a:pt x="30" y="47"/>
                </a:lnTo>
                <a:lnTo>
                  <a:pt x="28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3" name="Freeform 37"/>
          <p:cNvSpPr>
            <a:spLocks/>
          </p:cNvSpPr>
          <p:nvPr/>
        </p:nvSpPr>
        <p:spPr bwMode="auto">
          <a:xfrm>
            <a:off x="4613275" y="2724150"/>
            <a:ext cx="180975" cy="177800"/>
          </a:xfrm>
          <a:custGeom>
            <a:avLst/>
            <a:gdLst>
              <a:gd name="T0" fmla="*/ 0 w 114"/>
              <a:gd name="T1" fmla="*/ 2147483647 h 112"/>
              <a:gd name="T2" fmla="*/ 2147483647 w 114"/>
              <a:gd name="T3" fmla="*/ 2147483647 h 112"/>
              <a:gd name="T4" fmla="*/ 2147483647 w 114"/>
              <a:gd name="T5" fmla="*/ 0 h 112"/>
              <a:gd name="T6" fmla="*/ 2147483647 w 114"/>
              <a:gd name="T7" fmla="*/ 0 h 112"/>
              <a:gd name="T8" fmla="*/ 2147483647 w 114"/>
              <a:gd name="T9" fmla="*/ 2147483647 h 112"/>
              <a:gd name="T10" fmla="*/ 2147483647 w 114"/>
              <a:gd name="T11" fmla="*/ 0 h 112"/>
              <a:gd name="T12" fmla="*/ 2147483647 w 114"/>
              <a:gd name="T13" fmla="*/ 0 h 112"/>
              <a:gd name="T14" fmla="*/ 2147483647 w 114"/>
              <a:gd name="T15" fmla="*/ 2147483647 h 112"/>
              <a:gd name="T16" fmla="*/ 2147483647 w 114"/>
              <a:gd name="T17" fmla="*/ 2147483647 h 112"/>
              <a:gd name="T18" fmla="*/ 2147483647 w 114"/>
              <a:gd name="T19" fmla="*/ 2147483647 h 112"/>
              <a:gd name="T20" fmla="*/ 2147483647 w 114"/>
              <a:gd name="T21" fmla="*/ 2147483647 h 112"/>
              <a:gd name="T22" fmla="*/ 2147483647 w 114"/>
              <a:gd name="T23" fmla="*/ 2147483647 h 112"/>
              <a:gd name="T24" fmla="*/ 0 w 114"/>
              <a:gd name="T25" fmla="*/ 2147483647 h 1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4"/>
              <a:gd name="T40" fmla="*/ 0 h 112"/>
              <a:gd name="T41" fmla="*/ 114 w 114"/>
              <a:gd name="T42" fmla="*/ 112 h 1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4" h="112">
                <a:moveTo>
                  <a:pt x="0" y="112"/>
                </a:moveTo>
                <a:lnTo>
                  <a:pt x="40" y="55"/>
                </a:lnTo>
                <a:lnTo>
                  <a:pt x="4" y="0"/>
                </a:lnTo>
                <a:lnTo>
                  <a:pt x="38" y="0"/>
                </a:lnTo>
                <a:lnTo>
                  <a:pt x="57" y="32"/>
                </a:lnTo>
                <a:lnTo>
                  <a:pt x="76" y="0"/>
                </a:lnTo>
                <a:lnTo>
                  <a:pt x="110" y="0"/>
                </a:lnTo>
                <a:lnTo>
                  <a:pt x="74" y="53"/>
                </a:lnTo>
                <a:lnTo>
                  <a:pt x="114" y="112"/>
                </a:lnTo>
                <a:lnTo>
                  <a:pt x="79" y="112"/>
                </a:lnTo>
                <a:lnTo>
                  <a:pt x="57" y="78"/>
                </a:lnTo>
                <a:lnTo>
                  <a:pt x="34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4" name="Freeform 38"/>
          <p:cNvSpPr>
            <a:spLocks/>
          </p:cNvSpPr>
          <p:nvPr/>
        </p:nvSpPr>
        <p:spPr bwMode="auto">
          <a:xfrm>
            <a:off x="5192713" y="2654300"/>
            <a:ext cx="161925" cy="130175"/>
          </a:xfrm>
          <a:custGeom>
            <a:avLst/>
            <a:gdLst>
              <a:gd name="T0" fmla="*/ 0 w 102"/>
              <a:gd name="T1" fmla="*/ 2147483647 h 82"/>
              <a:gd name="T2" fmla="*/ 2147483647 w 102"/>
              <a:gd name="T3" fmla="*/ 0 h 82"/>
              <a:gd name="T4" fmla="*/ 2147483647 w 102"/>
              <a:gd name="T5" fmla="*/ 0 h 82"/>
              <a:gd name="T6" fmla="*/ 2147483647 w 102"/>
              <a:gd name="T7" fmla="*/ 2147483647 h 82"/>
              <a:gd name="T8" fmla="*/ 2147483647 w 102"/>
              <a:gd name="T9" fmla="*/ 2147483647 h 82"/>
              <a:gd name="T10" fmla="*/ 2147483647 w 102"/>
              <a:gd name="T11" fmla="*/ 2147483647 h 82"/>
              <a:gd name="T12" fmla="*/ 2147483647 w 102"/>
              <a:gd name="T13" fmla="*/ 2147483647 h 82"/>
              <a:gd name="T14" fmla="*/ 0 w 102"/>
              <a:gd name="T15" fmla="*/ 2147483647 h 8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2"/>
              <a:gd name="T25" fmla="*/ 0 h 82"/>
              <a:gd name="T26" fmla="*/ 102 w 102"/>
              <a:gd name="T27" fmla="*/ 82 h 8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2" h="82">
                <a:moveTo>
                  <a:pt x="0" y="82"/>
                </a:moveTo>
                <a:lnTo>
                  <a:pt x="40" y="0"/>
                </a:lnTo>
                <a:lnTo>
                  <a:pt x="62" y="0"/>
                </a:lnTo>
                <a:lnTo>
                  <a:pt x="102" y="82"/>
                </a:lnTo>
                <a:lnTo>
                  <a:pt x="72" y="82"/>
                </a:lnTo>
                <a:lnTo>
                  <a:pt x="51" y="33"/>
                </a:lnTo>
                <a:lnTo>
                  <a:pt x="28" y="82"/>
                </a:lnTo>
                <a:lnTo>
                  <a:pt x="0" y="8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5" name="Freeform 39"/>
          <p:cNvSpPr>
            <a:spLocks/>
          </p:cNvSpPr>
          <p:nvPr/>
        </p:nvSpPr>
        <p:spPr bwMode="auto">
          <a:xfrm>
            <a:off x="5741988" y="2720975"/>
            <a:ext cx="165100" cy="182563"/>
          </a:xfrm>
          <a:custGeom>
            <a:avLst/>
            <a:gdLst>
              <a:gd name="T0" fmla="*/ 2147483647 w 104"/>
              <a:gd name="T1" fmla="*/ 2147483647 h 115"/>
              <a:gd name="T2" fmla="*/ 2147483647 w 104"/>
              <a:gd name="T3" fmla="*/ 2147483647 h 115"/>
              <a:gd name="T4" fmla="*/ 2147483647 w 104"/>
              <a:gd name="T5" fmla="*/ 2147483647 h 115"/>
              <a:gd name="T6" fmla="*/ 2147483647 w 104"/>
              <a:gd name="T7" fmla="*/ 2147483647 h 115"/>
              <a:gd name="T8" fmla="*/ 2147483647 w 104"/>
              <a:gd name="T9" fmla="*/ 2147483647 h 115"/>
              <a:gd name="T10" fmla="*/ 2147483647 w 104"/>
              <a:gd name="T11" fmla="*/ 2147483647 h 115"/>
              <a:gd name="T12" fmla="*/ 2147483647 w 104"/>
              <a:gd name="T13" fmla="*/ 2147483647 h 115"/>
              <a:gd name="T14" fmla="*/ 2147483647 w 104"/>
              <a:gd name="T15" fmla="*/ 2147483647 h 115"/>
              <a:gd name="T16" fmla="*/ 2147483647 w 104"/>
              <a:gd name="T17" fmla="*/ 2147483647 h 115"/>
              <a:gd name="T18" fmla="*/ 2147483647 w 104"/>
              <a:gd name="T19" fmla="*/ 2147483647 h 115"/>
              <a:gd name="T20" fmla="*/ 2147483647 w 104"/>
              <a:gd name="T21" fmla="*/ 2147483647 h 115"/>
              <a:gd name="T22" fmla="*/ 2147483647 w 104"/>
              <a:gd name="T23" fmla="*/ 2147483647 h 115"/>
              <a:gd name="T24" fmla="*/ 2147483647 w 104"/>
              <a:gd name="T25" fmla="*/ 2147483647 h 115"/>
              <a:gd name="T26" fmla="*/ 2147483647 w 104"/>
              <a:gd name="T27" fmla="*/ 0 h 115"/>
              <a:gd name="T28" fmla="*/ 2147483647 w 104"/>
              <a:gd name="T29" fmla="*/ 2147483647 h 115"/>
              <a:gd name="T30" fmla="*/ 2147483647 w 104"/>
              <a:gd name="T31" fmla="*/ 2147483647 h 115"/>
              <a:gd name="T32" fmla="*/ 2147483647 w 104"/>
              <a:gd name="T33" fmla="*/ 2147483647 h 115"/>
              <a:gd name="T34" fmla="*/ 2147483647 w 104"/>
              <a:gd name="T35" fmla="*/ 2147483647 h 115"/>
              <a:gd name="T36" fmla="*/ 2147483647 w 104"/>
              <a:gd name="T37" fmla="*/ 2147483647 h 115"/>
              <a:gd name="T38" fmla="*/ 2147483647 w 104"/>
              <a:gd name="T39" fmla="*/ 2147483647 h 115"/>
              <a:gd name="T40" fmla="*/ 2147483647 w 104"/>
              <a:gd name="T41" fmla="*/ 2147483647 h 115"/>
              <a:gd name="T42" fmla="*/ 2147483647 w 104"/>
              <a:gd name="T43" fmla="*/ 2147483647 h 115"/>
              <a:gd name="T44" fmla="*/ 2147483647 w 104"/>
              <a:gd name="T45" fmla="*/ 2147483647 h 115"/>
              <a:gd name="T46" fmla="*/ 2147483647 w 104"/>
              <a:gd name="T47" fmla="*/ 2147483647 h 115"/>
              <a:gd name="T48" fmla="*/ 2147483647 w 104"/>
              <a:gd name="T49" fmla="*/ 2147483647 h 115"/>
              <a:gd name="T50" fmla="*/ 2147483647 w 104"/>
              <a:gd name="T51" fmla="*/ 2147483647 h 115"/>
              <a:gd name="T52" fmla="*/ 2147483647 w 104"/>
              <a:gd name="T53" fmla="*/ 2147483647 h 115"/>
              <a:gd name="T54" fmla="*/ 2147483647 w 104"/>
              <a:gd name="T55" fmla="*/ 2147483647 h 115"/>
              <a:gd name="T56" fmla="*/ 2147483647 w 104"/>
              <a:gd name="T57" fmla="*/ 2147483647 h 115"/>
              <a:gd name="T58" fmla="*/ 2147483647 w 104"/>
              <a:gd name="T59" fmla="*/ 2147483647 h 115"/>
              <a:gd name="T60" fmla="*/ 2147483647 w 104"/>
              <a:gd name="T61" fmla="*/ 2147483647 h 115"/>
              <a:gd name="T62" fmla="*/ 0 w 104"/>
              <a:gd name="T63" fmla="*/ 2147483647 h 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4"/>
              <a:gd name="T97" fmla="*/ 0 h 115"/>
              <a:gd name="T98" fmla="*/ 104 w 104"/>
              <a:gd name="T99" fmla="*/ 115 h 1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4" h="115">
                <a:moveTo>
                  <a:pt x="0" y="80"/>
                </a:moveTo>
                <a:lnTo>
                  <a:pt x="30" y="76"/>
                </a:lnTo>
                <a:lnTo>
                  <a:pt x="30" y="81"/>
                </a:lnTo>
                <a:lnTo>
                  <a:pt x="34" y="85"/>
                </a:lnTo>
                <a:lnTo>
                  <a:pt x="38" y="89"/>
                </a:lnTo>
                <a:lnTo>
                  <a:pt x="42" y="91"/>
                </a:lnTo>
                <a:lnTo>
                  <a:pt x="47" y="93"/>
                </a:lnTo>
                <a:lnTo>
                  <a:pt x="55" y="93"/>
                </a:lnTo>
                <a:lnTo>
                  <a:pt x="61" y="93"/>
                </a:lnTo>
                <a:lnTo>
                  <a:pt x="66" y="91"/>
                </a:lnTo>
                <a:lnTo>
                  <a:pt x="72" y="89"/>
                </a:lnTo>
                <a:lnTo>
                  <a:pt x="74" y="85"/>
                </a:lnTo>
                <a:lnTo>
                  <a:pt x="76" y="81"/>
                </a:lnTo>
                <a:lnTo>
                  <a:pt x="76" y="80"/>
                </a:lnTo>
                <a:lnTo>
                  <a:pt x="74" y="76"/>
                </a:lnTo>
                <a:lnTo>
                  <a:pt x="70" y="74"/>
                </a:lnTo>
                <a:lnTo>
                  <a:pt x="64" y="72"/>
                </a:lnTo>
                <a:lnTo>
                  <a:pt x="34" y="66"/>
                </a:lnTo>
                <a:lnTo>
                  <a:pt x="19" y="59"/>
                </a:lnTo>
                <a:lnTo>
                  <a:pt x="13" y="55"/>
                </a:lnTo>
                <a:lnTo>
                  <a:pt x="8" y="49"/>
                </a:lnTo>
                <a:lnTo>
                  <a:pt x="6" y="42"/>
                </a:lnTo>
                <a:lnTo>
                  <a:pt x="6" y="34"/>
                </a:lnTo>
                <a:lnTo>
                  <a:pt x="6" y="25"/>
                </a:lnTo>
                <a:lnTo>
                  <a:pt x="10" y="17"/>
                </a:lnTo>
                <a:lnTo>
                  <a:pt x="17" y="10"/>
                </a:lnTo>
                <a:lnTo>
                  <a:pt x="30" y="4"/>
                </a:lnTo>
                <a:lnTo>
                  <a:pt x="51" y="0"/>
                </a:lnTo>
                <a:lnTo>
                  <a:pt x="72" y="2"/>
                </a:lnTo>
                <a:lnTo>
                  <a:pt x="85" y="8"/>
                </a:lnTo>
                <a:lnTo>
                  <a:pt x="91" y="15"/>
                </a:lnTo>
                <a:lnTo>
                  <a:pt x="97" y="23"/>
                </a:lnTo>
                <a:lnTo>
                  <a:pt x="100" y="32"/>
                </a:lnTo>
                <a:lnTo>
                  <a:pt x="72" y="36"/>
                </a:lnTo>
                <a:lnTo>
                  <a:pt x="68" y="30"/>
                </a:lnTo>
                <a:lnTo>
                  <a:pt x="64" y="27"/>
                </a:lnTo>
                <a:lnTo>
                  <a:pt x="59" y="23"/>
                </a:lnTo>
                <a:lnTo>
                  <a:pt x="53" y="23"/>
                </a:lnTo>
                <a:lnTo>
                  <a:pt x="45" y="23"/>
                </a:lnTo>
                <a:lnTo>
                  <a:pt x="40" y="25"/>
                </a:lnTo>
                <a:lnTo>
                  <a:pt x="36" y="27"/>
                </a:lnTo>
                <a:lnTo>
                  <a:pt x="34" y="28"/>
                </a:lnTo>
                <a:lnTo>
                  <a:pt x="34" y="32"/>
                </a:lnTo>
                <a:lnTo>
                  <a:pt x="34" y="34"/>
                </a:lnTo>
                <a:lnTo>
                  <a:pt x="36" y="36"/>
                </a:lnTo>
                <a:lnTo>
                  <a:pt x="40" y="38"/>
                </a:lnTo>
                <a:lnTo>
                  <a:pt x="45" y="40"/>
                </a:lnTo>
                <a:lnTo>
                  <a:pt x="53" y="42"/>
                </a:lnTo>
                <a:lnTo>
                  <a:pt x="64" y="45"/>
                </a:lnTo>
                <a:lnTo>
                  <a:pt x="83" y="51"/>
                </a:lnTo>
                <a:lnTo>
                  <a:pt x="95" y="57"/>
                </a:lnTo>
                <a:lnTo>
                  <a:pt x="100" y="62"/>
                </a:lnTo>
                <a:lnTo>
                  <a:pt x="104" y="70"/>
                </a:lnTo>
                <a:lnTo>
                  <a:pt x="104" y="80"/>
                </a:lnTo>
                <a:lnTo>
                  <a:pt x="102" y="89"/>
                </a:lnTo>
                <a:lnTo>
                  <a:pt x="98" y="97"/>
                </a:lnTo>
                <a:lnTo>
                  <a:pt x="91" y="104"/>
                </a:lnTo>
                <a:lnTo>
                  <a:pt x="76" y="114"/>
                </a:lnTo>
                <a:lnTo>
                  <a:pt x="53" y="115"/>
                </a:lnTo>
                <a:lnTo>
                  <a:pt x="34" y="114"/>
                </a:lnTo>
                <a:lnTo>
                  <a:pt x="17" y="106"/>
                </a:lnTo>
                <a:lnTo>
                  <a:pt x="10" y="98"/>
                </a:lnTo>
                <a:lnTo>
                  <a:pt x="4" y="91"/>
                </a:lnTo>
                <a:lnTo>
                  <a:pt x="0" y="8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6" name="Freeform 72"/>
          <p:cNvSpPr>
            <a:spLocks/>
          </p:cNvSpPr>
          <p:nvPr/>
        </p:nvSpPr>
        <p:spPr bwMode="auto">
          <a:xfrm>
            <a:off x="1143000" y="2709863"/>
            <a:ext cx="123825" cy="185737"/>
          </a:xfrm>
          <a:custGeom>
            <a:avLst/>
            <a:gdLst>
              <a:gd name="T0" fmla="*/ 2147483647 w 78"/>
              <a:gd name="T1" fmla="*/ 2147483647 h 117"/>
              <a:gd name="T2" fmla="*/ 2147483647 w 78"/>
              <a:gd name="T3" fmla="*/ 2147483647 h 117"/>
              <a:gd name="T4" fmla="*/ 0 w 78"/>
              <a:gd name="T5" fmla="*/ 2147483647 h 117"/>
              <a:gd name="T6" fmla="*/ 2147483647 w 78"/>
              <a:gd name="T7" fmla="*/ 2147483647 h 117"/>
              <a:gd name="T8" fmla="*/ 2147483647 w 78"/>
              <a:gd name="T9" fmla="*/ 2147483647 h 117"/>
              <a:gd name="T10" fmla="*/ 2147483647 w 78"/>
              <a:gd name="T11" fmla="*/ 2147483647 h 117"/>
              <a:gd name="T12" fmla="*/ 2147483647 w 78"/>
              <a:gd name="T13" fmla="*/ 2147483647 h 117"/>
              <a:gd name="T14" fmla="*/ 2147483647 w 78"/>
              <a:gd name="T15" fmla="*/ 2147483647 h 117"/>
              <a:gd name="T16" fmla="*/ 2147483647 w 78"/>
              <a:gd name="T17" fmla="*/ 2147483647 h 117"/>
              <a:gd name="T18" fmla="*/ 2147483647 w 78"/>
              <a:gd name="T19" fmla="*/ 2147483647 h 117"/>
              <a:gd name="T20" fmla="*/ 2147483647 w 78"/>
              <a:gd name="T21" fmla="*/ 2147483647 h 117"/>
              <a:gd name="T22" fmla="*/ 2147483647 w 78"/>
              <a:gd name="T23" fmla="*/ 2147483647 h 117"/>
              <a:gd name="T24" fmla="*/ 2147483647 w 78"/>
              <a:gd name="T25" fmla="*/ 2147483647 h 117"/>
              <a:gd name="T26" fmla="*/ 2147483647 w 78"/>
              <a:gd name="T27" fmla="*/ 2147483647 h 117"/>
              <a:gd name="T28" fmla="*/ 2147483647 w 78"/>
              <a:gd name="T29" fmla="*/ 2147483647 h 117"/>
              <a:gd name="T30" fmla="*/ 2147483647 w 78"/>
              <a:gd name="T31" fmla="*/ 2147483647 h 117"/>
              <a:gd name="T32" fmla="*/ 2147483647 w 78"/>
              <a:gd name="T33" fmla="*/ 2147483647 h 117"/>
              <a:gd name="T34" fmla="*/ 2147483647 w 78"/>
              <a:gd name="T35" fmla="*/ 2147483647 h 117"/>
              <a:gd name="T36" fmla="*/ 2147483647 w 78"/>
              <a:gd name="T37" fmla="*/ 2147483647 h 117"/>
              <a:gd name="T38" fmla="*/ 2147483647 w 78"/>
              <a:gd name="T39" fmla="*/ 0 h 117"/>
              <a:gd name="T40" fmla="*/ 2147483647 w 78"/>
              <a:gd name="T41" fmla="*/ 0 h 117"/>
              <a:gd name="T42" fmla="*/ 2147483647 w 78"/>
              <a:gd name="T43" fmla="*/ 2147483647 h 117"/>
              <a:gd name="T44" fmla="*/ 2147483647 w 78"/>
              <a:gd name="T45" fmla="*/ 2147483647 h 117"/>
              <a:gd name="T46" fmla="*/ 2147483647 w 78"/>
              <a:gd name="T47" fmla="*/ 2147483647 h 117"/>
              <a:gd name="T48" fmla="*/ 2147483647 w 78"/>
              <a:gd name="T49" fmla="*/ 2147483647 h 117"/>
              <a:gd name="T50" fmla="*/ 2147483647 w 78"/>
              <a:gd name="T51" fmla="*/ 2147483647 h 117"/>
              <a:gd name="T52" fmla="*/ 2147483647 w 78"/>
              <a:gd name="T53" fmla="*/ 2147483647 h 117"/>
              <a:gd name="T54" fmla="*/ 2147483647 w 78"/>
              <a:gd name="T55" fmla="*/ 2147483647 h 117"/>
              <a:gd name="T56" fmla="*/ 2147483647 w 78"/>
              <a:gd name="T57" fmla="*/ 2147483647 h 117"/>
              <a:gd name="T58" fmla="*/ 2147483647 w 78"/>
              <a:gd name="T59" fmla="*/ 2147483647 h 117"/>
              <a:gd name="T60" fmla="*/ 2147483647 w 78"/>
              <a:gd name="T61" fmla="*/ 2147483647 h 117"/>
              <a:gd name="T62" fmla="*/ 2147483647 w 78"/>
              <a:gd name="T63" fmla="*/ 2147483647 h 117"/>
              <a:gd name="T64" fmla="*/ 2147483647 w 78"/>
              <a:gd name="T65" fmla="*/ 2147483647 h 117"/>
              <a:gd name="T66" fmla="*/ 2147483647 w 78"/>
              <a:gd name="T67" fmla="*/ 2147483647 h 117"/>
              <a:gd name="T68" fmla="*/ 2147483647 w 78"/>
              <a:gd name="T69" fmla="*/ 2147483647 h 117"/>
              <a:gd name="T70" fmla="*/ 2147483647 w 78"/>
              <a:gd name="T71" fmla="*/ 2147483647 h 117"/>
              <a:gd name="T72" fmla="*/ 2147483647 w 78"/>
              <a:gd name="T73" fmla="*/ 2147483647 h 117"/>
              <a:gd name="T74" fmla="*/ 2147483647 w 78"/>
              <a:gd name="T75" fmla="*/ 2147483647 h 117"/>
              <a:gd name="T76" fmla="*/ 2147483647 w 78"/>
              <a:gd name="T77" fmla="*/ 2147483647 h 11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8"/>
              <a:gd name="T118" fmla="*/ 0 h 117"/>
              <a:gd name="T119" fmla="*/ 78 w 78"/>
              <a:gd name="T120" fmla="*/ 117 h 11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8" h="117">
                <a:moveTo>
                  <a:pt x="49" y="113"/>
                </a:moveTo>
                <a:lnTo>
                  <a:pt x="47" y="117"/>
                </a:lnTo>
                <a:lnTo>
                  <a:pt x="0" y="117"/>
                </a:lnTo>
                <a:lnTo>
                  <a:pt x="2" y="113"/>
                </a:lnTo>
                <a:lnTo>
                  <a:pt x="8" y="113"/>
                </a:lnTo>
                <a:lnTo>
                  <a:pt x="11" y="113"/>
                </a:lnTo>
                <a:lnTo>
                  <a:pt x="15" y="111"/>
                </a:lnTo>
                <a:lnTo>
                  <a:pt x="17" y="107"/>
                </a:lnTo>
                <a:lnTo>
                  <a:pt x="19" y="104"/>
                </a:lnTo>
                <a:lnTo>
                  <a:pt x="23" y="94"/>
                </a:lnTo>
                <a:lnTo>
                  <a:pt x="44" y="24"/>
                </a:lnTo>
                <a:lnTo>
                  <a:pt x="46" y="15"/>
                </a:lnTo>
                <a:lnTo>
                  <a:pt x="46" y="9"/>
                </a:lnTo>
                <a:lnTo>
                  <a:pt x="46" y="7"/>
                </a:lnTo>
                <a:lnTo>
                  <a:pt x="44" y="5"/>
                </a:lnTo>
                <a:lnTo>
                  <a:pt x="42" y="3"/>
                </a:lnTo>
                <a:lnTo>
                  <a:pt x="38" y="3"/>
                </a:lnTo>
                <a:lnTo>
                  <a:pt x="32" y="3"/>
                </a:lnTo>
                <a:lnTo>
                  <a:pt x="32" y="0"/>
                </a:lnTo>
                <a:lnTo>
                  <a:pt x="78" y="0"/>
                </a:lnTo>
                <a:lnTo>
                  <a:pt x="78" y="3"/>
                </a:lnTo>
                <a:lnTo>
                  <a:pt x="72" y="3"/>
                </a:lnTo>
                <a:lnTo>
                  <a:pt x="68" y="3"/>
                </a:lnTo>
                <a:lnTo>
                  <a:pt x="64" y="7"/>
                </a:lnTo>
                <a:lnTo>
                  <a:pt x="63" y="9"/>
                </a:lnTo>
                <a:lnTo>
                  <a:pt x="61" y="13"/>
                </a:lnTo>
                <a:lnTo>
                  <a:pt x="59" y="18"/>
                </a:lnTo>
                <a:lnTo>
                  <a:pt x="57" y="26"/>
                </a:lnTo>
                <a:lnTo>
                  <a:pt x="38" y="96"/>
                </a:lnTo>
                <a:lnTo>
                  <a:pt x="36" y="102"/>
                </a:lnTo>
                <a:lnTo>
                  <a:pt x="36" y="105"/>
                </a:lnTo>
                <a:lnTo>
                  <a:pt x="34" y="107"/>
                </a:lnTo>
                <a:lnTo>
                  <a:pt x="36" y="109"/>
                </a:lnTo>
                <a:lnTo>
                  <a:pt x="38" y="111"/>
                </a:lnTo>
                <a:lnTo>
                  <a:pt x="40" y="113"/>
                </a:lnTo>
                <a:lnTo>
                  <a:pt x="44" y="113"/>
                </a:lnTo>
                <a:lnTo>
                  <a:pt x="49" y="11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7" name="Freeform 73"/>
          <p:cNvSpPr>
            <a:spLocks/>
          </p:cNvSpPr>
          <p:nvPr/>
        </p:nvSpPr>
        <p:spPr bwMode="auto">
          <a:xfrm>
            <a:off x="1247775" y="2768600"/>
            <a:ext cx="127000" cy="130175"/>
          </a:xfrm>
          <a:custGeom>
            <a:avLst/>
            <a:gdLst>
              <a:gd name="T0" fmla="*/ 2147483647 w 80"/>
              <a:gd name="T1" fmla="*/ 2147483647 h 82"/>
              <a:gd name="T2" fmla="*/ 2147483647 w 80"/>
              <a:gd name="T3" fmla="*/ 2147483647 h 82"/>
              <a:gd name="T4" fmla="*/ 2147483647 w 80"/>
              <a:gd name="T5" fmla="*/ 2147483647 h 82"/>
              <a:gd name="T6" fmla="*/ 2147483647 w 80"/>
              <a:gd name="T7" fmla="*/ 2147483647 h 82"/>
              <a:gd name="T8" fmla="*/ 2147483647 w 80"/>
              <a:gd name="T9" fmla="*/ 2147483647 h 82"/>
              <a:gd name="T10" fmla="*/ 2147483647 w 80"/>
              <a:gd name="T11" fmla="*/ 2147483647 h 82"/>
              <a:gd name="T12" fmla="*/ 2147483647 w 80"/>
              <a:gd name="T13" fmla="*/ 2147483647 h 82"/>
              <a:gd name="T14" fmla="*/ 2147483647 w 80"/>
              <a:gd name="T15" fmla="*/ 2147483647 h 82"/>
              <a:gd name="T16" fmla="*/ 2147483647 w 80"/>
              <a:gd name="T17" fmla="*/ 2147483647 h 82"/>
              <a:gd name="T18" fmla="*/ 2147483647 w 80"/>
              <a:gd name="T19" fmla="*/ 2147483647 h 82"/>
              <a:gd name="T20" fmla="*/ 2147483647 w 80"/>
              <a:gd name="T21" fmla="*/ 2147483647 h 82"/>
              <a:gd name="T22" fmla="*/ 2147483647 w 80"/>
              <a:gd name="T23" fmla="*/ 2147483647 h 82"/>
              <a:gd name="T24" fmla="*/ 2147483647 w 80"/>
              <a:gd name="T25" fmla="*/ 2147483647 h 82"/>
              <a:gd name="T26" fmla="*/ 2147483647 w 80"/>
              <a:gd name="T27" fmla="*/ 2147483647 h 82"/>
              <a:gd name="T28" fmla="*/ 2147483647 w 80"/>
              <a:gd name="T29" fmla="*/ 2147483647 h 82"/>
              <a:gd name="T30" fmla="*/ 2147483647 w 80"/>
              <a:gd name="T31" fmla="*/ 2147483647 h 82"/>
              <a:gd name="T32" fmla="*/ 2147483647 w 80"/>
              <a:gd name="T33" fmla="*/ 2147483647 h 82"/>
              <a:gd name="T34" fmla="*/ 2147483647 w 80"/>
              <a:gd name="T35" fmla="*/ 2147483647 h 82"/>
              <a:gd name="T36" fmla="*/ 2147483647 w 80"/>
              <a:gd name="T37" fmla="*/ 2147483647 h 82"/>
              <a:gd name="T38" fmla="*/ 2147483647 w 80"/>
              <a:gd name="T39" fmla="*/ 2147483647 h 82"/>
              <a:gd name="T40" fmla="*/ 2147483647 w 80"/>
              <a:gd name="T41" fmla="*/ 2147483647 h 82"/>
              <a:gd name="T42" fmla="*/ 2147483647 w 80"/>
              <a:gd name="T43" fmla="*/ 2147483647 h 82"/>
              <a:gd name="T44" fmla="*/ 2147483647 w 80"/>
              <a:gd name="T45" fmla="*/ 2147483647 h 82"/>
              <a:gd name="T46" fmla="*/ 2147483647 w 80"/>
              <a:gd name="T47" fmla="*/ 2147483647 h 82"/>
              <a:gd name="T48" fmla="*/ 2147483647 w 80"/>
              <a:gd name="T49" fmla="*/ 2147483647 h 82"/>
              <a:gd name="T50" fmla="*/ 2147483647 w 80"/>
              <a:gd name="T51" fmla="*/ 2147483647 h 82"/>
              <a:gd name="T52" fmla="*/ 2147483647 w 80"/>
              <a:gd name="T53" fmla="*/ 2147483647 h 82"/>
              <a:gd name="T54" fmla="*/ 2147483647 w 80"/>
              <a:gd name="T55" fmla="*/ 2147483647 h 82"/>
              <a:gd name="T56" fmla="*/ 2147483647 w 80"/>
              <a:gd name="T57" fmla="*/ 2147483647 h 82"/>
              <a:gd name="T58" fmla="*/ 2147483647 w 80"/>
              <a:gd name="T59" fmla="*/ 2147483647 h 82"/>
              <a:gd name="T60" fmla="*/ 2147483647 w 80"/>
              <a:gd name="T61" fmla="*/ 2147483647 h 82"/>
              <a:gd name="T62" fmla="*/ 2147483647 w 80"/>
              <a:gd name="T63" fmla="*/ 2147483647 h 82"/>
              <a:gd name="T64" fmla="*/ 2147483647 w 80"/>
              <a:gd name="T65" fmla="*/ 0 h 8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0"/>
              <a:gd name="T100" fmla="*/ 0 h 82"/>
              <a:gd name="T101" fmla="*/ 80 w 80"/>
              <a:gd name="T102" fmla="*/ 82 h 8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0" h="82">
                <a:moveTo>
                  <a:pt x="34" y="0"/>
                </a:moveTo>
                <a:lnTo>
                  <a:pt x="25" y="40"/>
                </a:lnTo>
                <a:lnTo>
                  <a:pt x="40" y="19"/>
                </a:lnTo>
                <a:lnTo>
                  <a:pt x="51" y="8"/>
                </a:lnTo>
                <a:lnTo>
                  <a:pt x="57" y="4"/>
                </a:lnTo>
                <a:lnTo>
                  <a:pt x="63" y="2"/>
                </a:lnTo>
                <a:lnTo>
                  <a:pt x="68" y="0"/>
                </a:lnTo>
                <a:lnTo>
                  <a:pt x="74" y="2"/>
                </a:lnTo>
                <a:lnTo>
                  <a:pt x="76" y="4"/>
                </a:lnTo>
                <a:lnTo>
                  <a:pt x="80" y="8"/>
                </a:lnTo>
                <a:lnTo>
                  <a:pt x="80" y="12"/>
                </a:lnTo>
                <a:lnTo>
                  <a:pt x="80" y="19"/>
                </a:lnTo>
                <a:lnTo>
                  <a:pt x="78" y="27"/>
                </a:lnTo>
                <a:lnTo>
                  <a:pt x="65" y="63"/>
                </a:lnTo>
                <a:lnTo>
                  <a:pt x="65" y="68"/>
                </a:lnTo>
                <a:lnTo>
                  <a:pt x="63" y="70"/>
                </a:lnTo>
                <a:lnTo>
                  <a:pt x="65" y="72"/>
                </a:lnTo>
                <a:lnTo>
                  <a:pt x="66" y="72"/>
                </a:lnTo>
                <a:lnTo>
                  <a:pt x="68" y="72"/>
                </a:lnTo>
                <a:lnTo>
                  <a:pt x="72" y="68"/>
                </a:lnTo>
                <a:lnTo>
                  <a:pt x="76" y="61"/>
                </a:lnTo>
                <a:lnTo>
                  <a:pt x="80" y="63"/>
                </a:lnTo>
                <a:lnTo>
                  <a:pt x="72" y="72"/>
                </a:lnTo>
                <a:lnTo>
                  <a:pt x="65" y="78"/>
                </a:lnTo>
                <a:lnTo>
                  <a:pt x="59" y="82"/>
                </a:lnTo>
                <a:lnTo>
                  <a:pt x="55" y="82"/>
                </a:lnTo>
                <a:lnTo>
                  <a:pt x="53" y="82"/>
                </a:lnTo>
                <a:lnTo>
                  <a:pt x="51" y="80"/>
                </a:lnTo>
                <a:lnTo>
                  <a:pt x="49" y="78"/>
                </a:lnTo>
                <a:lnTo>
                  <a:pt x="49" y="74"/>
                </a:lnTo>
                <a:lnTo>
                  <a:pt x="49" y="72"/>
                </a:lnTo>
                <a:lnTo>
                  <a:pt x="51" y="67"/>
                </a:lnTo>
                <a:lnTo>
                  <a:pt x="51" y="61"/>
                </a:lnTo>
                <a:lnTo>
                  <a:pt x="63" y="27"/>
                </a:lnTo>
                <a:lnTo>
                  <a:pt x="65" y="19"/>
                </a:lnTo>
                <a:lnTo>
                  <a:pt x="66" y="15"/>
                </a:lnTo>
                <a:lnTo>
                  <a:pt x="65" y="14"/>
                </a:lnTo>
                <a:lnTo>
                  <a:pt x="63" y="12"/>
                </a:lnTo>
                <a:lnTo>
                  <a:pt x="61" y="12"/>
                </a:lnTo>
                <a:lnTo>
                  <a:pt x="59" y="12"/>
                </a:lnTo>
                <a:lnTo>
                  <a:pt x="55" y="14"/>
                </a:lnTo>
                <a:lnTo>
                  <a:pt x="48" y="19"/>
                </a:lnTo>
                <a:lnTo>
                  <a:pt x="40" y="27"/>
                </a:lnTo>
                <a:lnTo>
                  <a:pt x="32" y="36"/>
                </a:lnTo>
                <a:lnTo>
                  <a:pt x="25" y="50"/>
                </a:lnTo>
                <a:lnTo>
                  <a:pt x="21" y="57"/>
                </a:lnTo>
                <a:lnTo>
                  <a:pt x="17" y="67"/>
                </a:lnTo>
                <a:lnTo>
                  <a:pt x="14" y="80"/>
                </a:lnTo>
                <a:lnTo>
                  <a:pt x="0" y="80"/>
                </a:lnTo>
                <a:lnTo>
                  <a:pt x="15" y="23"/>
                </a:lnTo>
                <a:lnTo>
                  <a:pt x="17" y="17"/>
                </a:lnTo>
                <a:lnTo>
                  <a:pt x="17" y="14"/>
                </a:lnTo>
                <a:lnTo>
                  <a:pt x="19" y="12"/>
                </a:lnTo>
                <a:lnTo>
                  <a:pt x="17" y="10"/>
                </a:lnTo>
                <a:lnTo>
                  <a:pt x="17" y="8"/>
                </a:lnTo>
                <a:lnTo>
                  <a:pt x="15" y="8"/>
                </a:lnTo>
                <a:lnTo>
                  <a:pt x="14" y="8"/>
                </a:lnTo>
                <a:lnTo>
                  <a:pt x="12" y="8"/>
                </a:lnTo>
                <a:lnTo>
                  <a:pt x="10" y="8"/>
                </a:lnTo>
                <a:lnTo>
                  <a:pt x="6" y="8"/>
                </a:lnTo>
                <a:lnTo>
                  <a:pt x="6" y="4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8" name="Freeform 74"/>
          <p:cNvSpPr>
            <a:spLocks/>
          </p:cNvSpPr>
          <p:nvPr/>
        </p:nvSpPr>
        <p:spPr bwMode="auto">
          <a:xfrm>
            <a:off x="1389063" y="2736850"/>
            <a:ext cx="77787" cy="161925"/>
          </a:xfrm>
          <a:custGeom>
            <a:avLst/>
            <a:gdLst>
              <a:gd name="T0" fmla="*/ 2147483647 w 49"/>
              <a:gd name="T1" fmla="*/ 0 h 102"/>
              <a:gd name="T2" fmla="*/ 2147483647 w 49"/>
              <a:gd name="T3" fmla="*/ 2147483647 h 102"/>
              <a:gd name="T4" fmla="*/ 2147483647 w 49"/>
              <a:gd name="T5" fmla="*/ 2147483647 h 102"/>
              <a:gd name="T6" fmla="*/ 2147483647 w 49"/>
              <a:gd name="T7" fmla="*/ 2147483647 h 102"/>
              <a:gd name="T8" fmla="*/ 2147483647 w 49"/>
              <a:gd name="T9" fmla="*/ 2147483647 h 102"/>
              <a:gd name="T10" fmla="*/ 2147483647 w 49"/>
              <a:gd name="T11" fmla="*/ 2147483647 h 102"/>
              <a:gd name="T12" fmla="*/ 2147483647 w 49"/>
              <a:gd name="T13" fmla="*/ 2147483647 h 102"/>
              <a:gd name="T14" fmla="*/ 2147483647 w 49"/>
              <a:gd name="T15" fmla="*/ 2147483647 h 102"/>
              <a:gd name="T16" fmla="*/ 2147483647 w 49"/>
              <a:gd name="T17" fmla="*/ 2147483647 h 102"/>
              <a:gd name="T18" fmla="*/ 2147483647 w 49"/>
              <a:gd name="T19" fmla="*/ 2147483647 h 102"/>
              <a:gd name="T20" fmla="*/ 2147483647 w 49"/>
              <a:gd name="T21" fmla="*/ 2147483647 h 102"/>
              <a:gd name="T22" fmla="*/ 2147483647 w 49"/>
              <a:gd name="T23" fmla="*/ 2147483647 h 102"/>
              <a:gd name="T24" fmla="*/ 2147483647 w 49"/>
              <a:gd name="T25" fmla="*/ 2147483647 h 102"/>
              <a:gd name="T26" fmla="*/ 2147483647 w 49"/>
              <a:gd name="T27" fmla="*/ 2147483647 h 102"/>
              <a:gd name="T28" fmla="*/ 2147483647 w 49"/>
              <a:gd name="T29" fmla="*/ 2147483647 h 102"/>
              <a:gd name="T30" fmla="*/ 2147483647 w 49"/>
              <a:gd name="T31" fmla="*/ 2147483647 h 102"/>
              <a:gd name="T32" fmla="*/ 2147483647 w 49"/>
              <a:gd name="T33" fmla="*/ 2147483647 h 102"/>
              <a:gd name="T34" fmla="*/ 2147483647 w 49"/>
              <a:gd name="T35" fmla="*/ 2147483647 h 102"/>
              <a:gd name="T36" fmla="*/ 2147483647 w 49"/>
              <a:gd name="T37" fmla="*/ 2147483647 h 102"/>
              <a:gd name="T38" fmla="*/ 2147483647 w 49"/>
              <a:gd name="T39" fmla="*/ 2147483647 h 102"/>
              <a:gd name="T40" fmla="*/ 2147483647 w 49"/>
              <a:gd name="T41" fmla="*/ 2147483647 h 102"/>
              <a:gd name="T42" fmla="*/ 2147483647 w 49"/>
              <a:gd name="T43" fmla="*/ 2147483647 h 102"/>
              <a:gd name="T44" fmla="*/ 2147483647 w 49"/>
              <a:gd name="T45" fmla="*/ 2147483647 h 102"/>
              <a:gd name="T46" fmla="*/ 2147483647 w 49"/>
              <a:gd name="T47" fmla="*/ 2147483647 h 102"/>
              <a:gd name="T48" fmla="*/ 2147483647 w 49"/>
              <a:gd name="T49" fmla="*/ 2147483647 h 102"/>
              <a:gd name="T50" fmla="*/ 2147483647 w 49"/>
              <a:gd name="T51" fmla="*/ 2147483647 h 102"/>
              <a:gd name="T52" fmla="*/ 2147483647 w 49"/>
              <a:gd name="T53" fmla="*/ 2147483647 h 102"/>
              <a:gd name="T54" fmla="*/ 0 w 49"/>
              <a:gd name="T55" fmla="*/ 2147483647 h 102"/>
              <a:gd name="T56" fmla="*/ 2147483647 w 49"/>
              <a:gd name="T57" fmla="*/ 2147483647 h 102"/>
              <a:gd name="T58" fmla="*/ 2147483647 w 49"/>
              <a:gd name="T59" fmla="*/ 2147483647 h 102"/>
              <a:gd name="T60" fmla="*/ 2147483647 w 49"/>
              <a:gd name="T61" fmla="*/ 2147483647 h 102"/>
              <a:gd name="T62" fmla="*/ 2147483647 w 49"/>
              <a:gd name="T63" fmla="*/ 2147483647 h 102"/>
              <a:gd name="T64" fmla="*/ 2147483647 w 49"/>
              <a:gd name="T65" fmla="*/ 2147483647 h 102"/>
              <a:gd name="T66" fmla="*/ 2147483647 w 49"/>
              <a:gd name="T67" fmla="*/ 2147483647 h 102"/>
              <a:gd name="T68" fmla="*/ 2147483647 w 49"/>
              <a:gd name="T69" fmla="*/ 2147483647 h 102"/>
              <a:gd name="T70" fmla="*/ 2147483647 w 49"/>
              <a:gd name="T71" fmla="*/ 2147483647 h 102"/>
              <a:gd name="T72" fmla="*/ 2147483647 w 49"/>
              <a:gd name="T73" fmla="*/ 2147483647 h 102"/>
              <a:gd name="T74" fmla="*/ 2147483647 w 49"/>
              <a:gd name="T75" fmla="*/ 2147483647 h 102"/>
              <a:gd name="T76" fmla="*/ 2147483647 w 49"/>
              <a:gd name="T77" fmla="*/ 0 h 102"/>
              <a:gd name="T78" fmla="*/ 2147483647 w 49"/>
              <a:gd name="T79" fmla="*/ 0 h 10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9"/>
              <a:gd name="T121" fmla="*/ 0 h 102"/>
              <a:gd name="T122" fmla="*/ 49 w 49"/>
              <a:gd name="T123" fmla="*/ 102 h 10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9" h="102">
                <a:moveTo>
                  <a:pt x="40" y="0"/>
                </a:moveTo>
                <a:lnTo>
                  <a:pt x="34" y="22"/>
                </a:lnTo>
                <a:lnTo>
                  <a:pt x="49" y="22"/>
                </a:lnTo>
                <a:lnTo>
                  <a:pt x="49" y="26"/>
                </a:lnTo>
                <a:lnTo>
                  <a:pt x="32" y="26"/>
                </a:lnTo>
                <a:lnTo>
                  <a:pt x="17" y="81"/>
                </a:lnTo>
                <a:lnTo>
                  <a:pt x="15" y="87"/>
                </a:lnTo>
                <a:lnTo>
                  <a:pt x="15" y="90"/>
                </a:lnTo>
                <a:lnTo>
                  <a:pt x="15" y="92"/>
                </a:lnTo>
                <a:lnTo>
                  <a:pt x="15" y="94"/>
                </a:lnTo>
                <a:lnTo>
                  <a:pt x="17" y="94"/>
                </a:lnTo>
                <a:lnTo>
                  <a:pt x="19" y="94"/>
                </a:lnTo>
                <a:lnTo>
                  <a:pt x="21" y="92"/>
                </a:lnTo>
                <a:lnTo>
                  <a:pt x="23" y="90"/>
                </a:lnTo>
                <a:lnTo>
                  <a:pt x="27" y="87"/>
                </a:lnTo>
                <a:lnTo>
                  <a:pt x="30" y="81"/>
                </a:lnTo>
                <a:lnTo>
                  <a:pt x="32" y="83"/>
                </a:lnTo>
                <a:lnTo>
                  <a:pt x="27" y="90"/>
                </a:lnTo>
                <a:lnTo>
                  <a:pt x="23" y="96"/>
                </a:lnTo>
                <a:lnTo>
                  <a:pt x="19" y="100"/>
                </a:lnTo>
                <a:lnTo>
                  <a:pt x="13" y="102"/>
                </a:lnTo>
                <a:lnTo>
                  <a:pt x="10" y="102"/>
                </a:lnTo>
                <a:lnTo>
                  <a:pt x="6" y="102"/>
                </a:lnTo>
                <a:lnTo>
                  <a:pt x="4" y="100"/>
                </a:lnTo>
                <a:lnTo>
                  <a:pt x="2" y="96"/>
                </a:lnTo>
                <a:lnTo>
                  <a:pt x="0" y="94"/>
                </a:lnTo>
                <a:lnTo>
                  <a:pt x="2" y="90"/>
                </a:lnTo>
                <a:lnTo>
                  <a:pt x="2" y="85"/>
                </a:lnTo>
                <a:lnTo>
                  <a:pt x="4" y="79"/>
                </a:lnTo>
                <a:lnTo>
                  <a:pt x="19" y="26"/>
                </a:lnTo>
                <a:lnTo>
                  <a:pt x="6" y="26"/>
                </a:lnTo>
                <a:lnTo>
                  <a:pt x="6" y="24"/>
                </a:lnTo>
                <a:lnTo>
                  <a:pt x="15" y="22"/>
                </a:lnTo>
                <a:lnTo>
                  <a:pt x="23" y="17"/>
                </a:lnTo>
                <a:lnTo>
                  <a:pt x="27" y="13"/>
                </a:lnTo>
                <a:lnTo>
                  <a:pt x="32" y="7"/>
                </a:lnTo>
                <a:lnTo>
                  <a:pt x="36" y="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9" name="Freeform 75"/>
          <p:cNvSpPr>
            <a:spLocks noEditPoints="1"/>
          </p:cNvSpPr>
          <p:nvPr/>
        </p:nvSpPr>
        <p:spPr bwMode="auto">
          <a:xfrm>
            <a:off x="1466850" y="2768600"/>
            <a:ext cx="107950" cy="130175"/>
          </a:xfrm>
          <a:custGeom>
            <a:avLst/>
            <a:gdLst>
              <a:gd name="T0" fmla="*/ 2147483647 w 68"/>
              <a:gd name="T1" fmla="*/ 2147483647 h 82"/>
              <a:gd name="T2" fmla="*/ 2147483647 w 68"/>
              <a:gd name="T3" fmla="*/ 2147483647 h 82"/>
              <a:gd name="T4" fmla="*/ 2147483647 w 68"/>
              <a:gd name="T5" fmla="*/ 2147483647 h 82"/>
              <a:gd name="T6" fmla="*/ 2147483647 w 68"/>
              <a:gd name="T7" fmla="*/ 2147483647 h 82"/>
              <a:gd name="T8" fmla="*/ 2147483647 w 68"/>
              <a:gd name="T9" fmla="*/ 2147483647 h 82"/>
              <a:gd name="T10" fmla="*/ 2147483647 w 68"/>
              <a:gd name="T11" fmla="*/ 2147483647 h 82"/>
              <a:gd name="T12" fmla="*/ 2147483647 w 68"/>
              <a:gd name="T13" fmla="*/ 2147483647 h 82"/>
              <a:gd name="T14" fmla="*/ 2147483647 w 68"/>
              <a:gd name="T15" fmla="*/ 2147483647 h 82"/>
              <a:gd name="T16" fmla="*/ 2147483647 w 68"/>
              <a:gd name="T17" fmla="*/ 2147483647 h 82"/>
              <a:gd name="T18" fmla="*/ 2147483647 w 68"/>
              <a:gd name="T19" fmla="*/ 2147483647 h 82"/>
              <a:gd name="T20" fmla="*/ 2147483647 w 68"/>
              <a:gd name="T21" fmla="*/ 2147483647 h 82"/>
              <a:gd name="T22" fmla="*/ 2147483647 w 68"/>
              <a:gd name="T23" fmla="*/ 2147483647 h 82"/>
              <a:gd name="T24" fmla="*/ 2147483647 w 68"/>
              <a:gd name="T25" fmla="*/ 2147483647 h 82"/>
              <a:gd name="T26" fmla="*/ 2147483647 w 68"/>
              <a:gd name="T27" fmla="*/ 2147483647 h 82"/>
              <a:gd name="T28" fmla="*/ 2147483647 w 68"/>
              <a:gd name="T29" fmla="*/ 2147483647 h 82"/>
              <a:gd name="T30" fmla="*/ 2147483647 w 68"/>
              <a:gd name="T31" fmla="*/ 2147483647 h 82"/>
              <a:gd name="T32" fmla="*/ 2147483647 w 68"/>
              <a:gd name="T33" fmla="*/ 2147483647 h 82"/>
              <a:gd name="T34" fmla="*/ 2147483647 w 68"/>
              <a:gd name="T35" fmla="*/ 2147483647 h 82"/>
              <a:gd name="T36" fmla="*/ 2147483647 w 68"/>
              <a:gd name="T37" fmla="*/ 2147483647 h 82"/>
              <a:gd name="T38" fmla="*/ 0 w 68"/>
              <a:gd name="T39" fmla="*/ 2147483647 h 82"/>
              <a:gd name="T40" fmla="*/ 0 w 68"/>
              <a:gd name="T41" fmla="*/ 2147483647 h 82"/>
              <a:gd name="T42" fmla="*/ 0 w 68"/>
              <a:gd name="T43" fmla="*/ 2147483647 h 82"/>
              <a:gd name="T44" fmla="*/ 2147483647 w 68"/>
              <a:gd name="T45" fmla="*/ 2147483647 h 82"/>
              <a:gd name="T46" fmla="*/ 2147483647 w 68"/>
              <a:gd name="T47" fmla="*/ 2147483647 h 82"/>
              <a:gd name="T48" fmla="*/ 2147483647 w 68"/>
              <a:gd name="T49" fmla="*/ 2147483647 h 82"/>
              <a:gd name="T50" fmla="*/ 2147483647 w 68"/>
              <a:gd name="T51" fmla="*/ 2147483647 h 82"/>
              <a:gd name="T52" fmla="*/ 2147483647 w 68"/>
              <a:gd name="T53" fmla="*/ 2147483647 h 82"/>
              <a:gd name="T54" fmla="*/ 2147483647 w 68"/>
              <a:gd name="T55" fmla="*/ 2147483647 h 82"/>
              <a:gd name="T56" fmla="*/ 2147483647 w 68"/>
              <a:gd name="T57" fmla="*/ 2147483647 h 82"/>
              <a:gd name="T58" fmla="*/ 2147483647 w 68"/>
              <a:gd name="T59" fmla="*/ 0 h 82"/>
              <a:gd name="T60" fmla="*/ 2147483647 w 68"/>
              <a:gd name="T61" fmla="*/ 0 h 82"/>
              <a:gd name="T62" fmla="*/ 2147483647 w 68"/>
              <a:gd name="T63" fmla="*/ 2147483647 h 82"/>
              <a:gd name="T64" fmla="*/ 2147483647 w 68"/>
              <a:gd name="T65" fmla="*/ 2147483647 h 82"/>
              <a:gd name="T66" fmla="*/ 2147483647 w 68"/>
              <a:gd name="T67" fmla="*/ 2147483647 h 82"/>
              <a:gd name="T68" fmla="*/ 2147483647 w 68"/>
              <a:gd name="T69" fmla="*/ 2147483647 h 82"/>
              <a:gd name="T70" fmla="*/ 2147483647 w 68"/>
              <a:gd name="T71" fmla="*/ 2147483647 h 82"/>
              <a:gd name="T72" fmla="*/ 2147483647 w 68"/>
              <a:gd name="T73" fmla="*/ 2147483647 h 82"/>
              <a:gd name="T74" fmla="*/ 2147483647 w 68"/>
              <a:gd name="T75" fmla="*/ 2147483647 h 82"/>
              <a:gd name="T76" fmla="*/ 2147483647 w 68"/>
              <a:gd name="T77" fmla="*/ 2147483647 h 82"/>
              <a:gd name="T78" fmla="*/ 2147483647 w 68"/>
              <a:gd name="T79" fmla="*/ 2147483647 h 82"/>
              <a:gd name="T80" fmla="*/ 2147483647 w 68"/>
              <a:gd name="T81" fmla="*/ 2147483647 h 82"/>
              <a:gd name="T82" fmla="*/ 2147483647 w 68"/>
              <a:gd name="T83" fmla="*/ 2147483647 h 82"/>
              <a:gd name="T84" fmla="*/ 2147483647 w 68"/>
              <a:gd name="T85" fmla="*/ 2147483647 h 82"/>
              <a:gd name="T86" fmla="*/ 2147483647 w 68"/>
              <a:gd name="T87" fmla="*/ 2147483647 h 82"/>
              <a:gd name="T88" fmla="*/ 2147483647 w 68"/>
              <a:gd name="T89" fmla="*/ 2147483647 h 82"/>
              <a:gd name="T90" fmla="*/ 2147483647 w 68"/>
              <a:gd name="T91" fmla="*/ 2147483647 h 82"/>
              <a:gd name="T92" fmla="*/ 2147483647 w 68"/>
              <a:gd name="T93" fmla="*/ 2147483647 h 82"/>
              <a:gd name="T94" fmla="*/ 2147483647 w 68"/>
              <a:gd name="T95" fmla="*/ 2147483647 h 82"/>
              <a:gd name="T96" fmla="*/ 2147483647 w 68"/>
              <a:gd name="T97" fmla="*/ 2147483647 h 82"/>
              <a:gd name="T98" fmla="*/ 2147483647 w 68"/>
              <a:gd name="T99" fmla="*/ 2147483647 h 82"/>
              <a:gd name="T100" fmla="*/ 2147483647 w 68"/>
              <a:gd name="T101" fmla="*/ 2147483647 h 82"/>
              <a:gd name="T102" fmla="*/ 2147483647 w 68"/>
              <a:gd name="T103" fmla="*/ 2147483647 h 82"/>
              <a:gd name="T104" fmla="*/ 2147483647 w 68"/>
              <a:gd name="T105" fmla="*/ 2147483647 h 82"/>
              <a:gd name="T106" fmla="*/ 2147483647 w 68"/>
              <a:gd name="T107" fmla="*/ 2147483647 h 82"/>
              <a:gd name="T108" fmla="*/ 2147483647 w 68"/>
              <a:gd name="T109" fmla="*/ 2147483647 h 82"/>
              <a:gd name="T110" fmla="*/ 2147483647 w 68"/>
              <a:gd name="T111" fmla="*/ 2147483647 h 82"/>
              <a:gd name="T112" fmla="*/ 2147483647 w 68"/>
              <a:gd name="T113" fmla="*/ 2147483647 h 82"/>
              <a:gd name="T114" fmla="*/ 2147483647 w 68"/>
              <a:gd name="T115" fmla="*/ 2147483647 h 82"/>
              <a:gd name="T116" fmla="*/ 2147483647 w 68"/>
              <a:gd name="T117" fmla="*/ 2147483647 h 82"/>
              <a:gd name="T118" fmla="*/ 2147483647 w 68"/>
              <a:gd name="T119" fmla="*/ 2147483647 h 8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8"/>
              <a:gd name="T181" fmla="*/ 0 h 82"/>
              <a:gd name="T182" fmla="*/ 68 w 68"/>
              <a:gd name="T183" fmla="*/ 82 h 8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8" h="82">
                <a:moveTo>
                  <a:pt x="15" y="48"/>
                </a:moveTo>
                <a:lnTo>
                  <a:pt x="15" y="51"/>
                </a:lnTo>
                <a:lnTo>
                  <a:pt x="15" y="53"/>
                </a:lnTo>
                <a:lnTo>
                  <a:pt x="17" y="61"/>
                </a:lnTo>
                <a:lnTo>
                  <a:pt x="21" y="67"/>
                </a:lnTo>
                <a:lnTo>
                  <a:pt x="27" y="70"/>
                </a:lnTo>
                <a:lnTo>
                  <a:pt x="32" y="70"/>
                </a:lnTo>
                <a:lnTo>
                  <a:pt x="38" y="70"/>
                </a:lnTo>
                <a:lnTo>
                  <a:pt x="44" y="68"/>
                </a:lnTo>
                <a:lnTo>
                  <a:pt x="48" y="67"/>
                </a:lnTo>
                <a:lnTo>
                  <a:pt x="53" y="63"/>
                </a:lnTo>
                <a:lnTo>
                  <a:pt x="59" y="57"/>
                </a:lnTo>
                <a:lnTo>
                  <a:pt x="61" y="61"/>
                </a:lnTo>
                <a:lnTo>
                  <a:pt x="42" y="76"/>
                </a:lnTo>
                <a:lnTo>
                  <a:pt x="25" y="82"/>
                </a:lnTo>
                <a:lnTo>
                  <a:pt x="17" y="82"/>
                </a:lnTo>
                <a:lnTo>
                  <a:pt x="10" y="78"/>
                </a:lnTo>
                <a:lnTo>
                  <a:pt x="6" y="74"/>
                </a:lnTo>
                <a:lnTo>
                  <a:pt x="2" y="68"/>
                </a:lnTo>
                <a:lnTo>
                  <a:pt x="0" y="63"/>
                </a:lnTo>
                <a:lnTo>
                  <a:pt x="0" y="57"/>
                </a:lnTo>
                <a:lnTo>
                  <a:pt x="0" y="48"/>
                </a:lnTo>
                <a:lnTo>
                  <a:pt x="4" y="38"/>
                </a:lnTo>
                <a:lnTo>
                  <a:pt x="8" y="29"/>
                </a:lnTo>
                <a:lnTo>
                  <a:pt x="14" y="21"/>
                </a:lnTo>
                <a:lnTo>
                  <a:pt x="19" y="14"/>
                </a:lnTo>
                <a:lnTo>
                  <a:pt x="27" y="8"/>
                </a:lnTo>
                <a:lnTo>
                  <a:pt x="34" y="4"/>
                </a:lnTo>
                <a:lnTo>
                  <a:pt x="42" y="2"/>
                </a:lnTo>
                <a:lnTo>
                  <a:pt x="51" y="0"/>
                </a:lnTo>
                <a:lnTo>
                  <a:pt x="55" y="0"/>
                </a:lnTo>
                <a:lnTo>
                  <a:pt x="61" y="2"/>
                </a:lnTo>
                <a:lnTo>
                  <a:pt x="63" y="4"/>
                </a:lnTo>
                <a:lnTo>
                  <a:pt x="67" y="8"/>
                </a:lnTo>
                <a:lnTo>
                  <a:pt x="68" y="14"/>
                </a:lnTo>
                <a:lnTo>
                  <a:pt x="67" y="21"/>
                </a:lnTo>
                <a:lnTo>
                  <a:pt x="63" y="27"/>
                </a:lnTo>
                <a:lnTo>
                  <a:pt x="57" y="32"/>
                </a:lnTo>
                <a:lnTo>
                  <a:pt x="50" y="38"/>
                </a:lnTo>
                <a:lnTo>
                  <a:pt x="42" y="42"/>
                </a:lnTo>
                <a:lnTo>
                  <a:pt x="34" y="44"/>
                </a:lnTo>
                <a:lnTo>
                  <a:pt x="25" y="46"/>
                </a:lnTo>
                <a:lnTo>
                  <a:pt x="15" y="48"/>
                </a:lnTo>
                <a:close/>
                <a:moveTo>
                  <a:pt x="15" y="44"/>
                </a:moveTo>
                <a:lnTo>
                  <a:pt x="27" y="42"/>
                </a:lnTo>
                <a:lnTo>
                  <a:pt x="34" y="38"/>
                </a:lnTo>
                <a:lnTo>
                  <a:pt x="44" y="32"/>
                </a:lnTo>
                <a:lnTo>
                  <a:pt x="50" y="27"/>
                </a:lnTo>
                <a:lnTo>
                  <a:pt x="53" y="19"/>
                </a:lnTo>
                <a:lnTo>
                  <a:pt x="55" y="14"/>
                </a:lnTo>
                <a:lnTo>
                  <a:pt x="55" y="10"/>
                </a:lnTo>
                <a:lnTo>
                  <a:pt x="53" y="6"/>
                </a:lnTo>
                <a:lnTo>
                  <a:pt x="50" y="6"/>
                </a:lnTo>
                <a:lnTo>
                  <a:pt x="48" y="4"/>
                </a:lnTo>
                <a:lnTo>
                  <a:pt x="42" y="6"/>
                </a:lnTo>
                <a:lnTo>
                  <a:pt x="36" y="10"/>
                </a:lnTo>
                <a:lnTo>
                  <a:pt x="29" y="14"/>
                </a:lnTo>
                <a:lnTo>
                  <a:pt x="23" y="21"/>
                </a:lnTo>
                <a:lnTo>
                  <a:pt x="19" y="31"/>
                </a:lnTo>
                <a:lnTo>
                  <a:pt x="15" y="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0" name="Freeform 76"/>
          <p:cNvSpPr>
            <a:spLocks/>
          </p:cNvSpPr>
          <p:nvPr/>
        </p:nvSpPr>
        <p:spPr bwMode="auto">
          <a:xfrm>
            <a:off x="1590675" y="2768600"/>
            <a:ext cx="104775" cy="127000"/>
          </a:xfrm>
          <a:custGeom>
            <a:avLst/>
            <a:gdLst>
              <a:gd name="T0" fmla="*/ 2147483647 w 66"/>
              <a:gd name="T1" fmla="*/ 2147483647 h 80"/>
              <a:gd name="T2" fmla="*/ 2147483647 w 66"/>
              <a:gd name="T3" fmla="*/ 0 h 80"/>
              <a:gd name="T4" fmla="*/ 2147483647 w 66"/>
              <a:gd name="T5" fmla="*/ 2147483647 h 80"/>
              <a:gd name="T6" fmla="*/ 2147483647 w 66"/>
              <a:gd name="T7" fmla="*/ 2147483647 h 80"/>
              <a:gd name="T8" fmla="*/ 2147483647 w 66"/>
              <a:gd name="T9" fmla="*/ 2147483647 h 80"/>
              <a:gd name="T10" fmla="*/ 2147483647 w 66"/>
              <a:gd name="T11" fmla="*/ 2147483647 h 80"/>
              <a:gd name="T12" fmla="*/ 2147483647 w 66"/>
              <a:gd name="T13" fmla="*/ 2147483647 h 80"/>
              <a:gd name="T14" fmla="*/ 2147483647 w 66"/>
              <a:gd name="T15" fmla="*/ 0 h 80"/>
              <a:gd name="T16" fmla="*/ 2147483647 w 66"/>
              <a:gd name="T17" fmla="*/ 2147483647 h 80"/>
              <a:gd name="T18" fmla="*/ 2147483647 w 66"/>
              <a:gd name="T19" fmla="*/ 2147483647 h 80"/>
              <a:gd name="T20" fmla="*/ 2147483647 w 66"/>
              <a:gd name="T21" fmla="*/ 2147483647 h 80"/>
              <a:gd name="T22" fmla="*/ 2147483647 w 66"/>
              <a:gd name="T23" fmla="*/ 2147483647 h 80"/>
              <a:gd name="T24" fmla="*/ 2147483647 w 66"/>
              <a:gd name="T25" fmla="*/ 2147483647 h 80"/>
              <a:gd name="T26" fmla="*/ 2147483647 w 66"/>
              <a:gd name="T27" fmla="*/ 2147483647 h 80"/>
              <a:gd name="T28" fmla="*/ 2147483647 w 66"/>
              <a:gd name="T29" fmla="*/ 2147483647 h 80"/>
              <a:gd name="T30" fmla="*/ 2147483647 w 66"/>
              <a:gd name="T31" fmla="*/ 2147483647 h 80"/>
              <a:gd name="T32" fmla="*/ 2147483647 w 66"/>
              <a:gd name="T33" fmla="*/ 2147483647 h 80"/>
              <a:gd name="T34" fmla="*/ 2147483647 w 66"/>
              <a:gd name="T35" fmla="*/ 2147483647 h 80"/>
              <a:gd name="T36" fmla="*/ 2147483647 w 66"/>
              <a:gd name="T37" fmla="*/ 2147483647 h 80"/>
              <a:gd name="T38" fmla="*/ 2147483647 w 66"/>
              <a:gd name="T39" fmla="*/ 2147483647 h 80"/>
              <a:gd name="T40" fmla="*/ 2147483647 w 66"/>
              <a:gd name="T41" fmla="*/ 2147483647 h 80"/>
              <a:gd name="T42" fmla="*/ 2147483647 w 66"/>
              <a:gd name="T43" fmla="*/ 2147483647 h 80"/>
              <a:gd name="T44" fmla="*/ 2147483647 w 66"/>
              <a:gd name="T45" fmla="*/ 2147483647 h 80"/>
              <a:gd name="T46" fmla="*/ 2147483647 w 66"/>
              <a:gd name="T47" fmla="*/ 2147483647 h 80"/>
              <a:gd name="T48" fmla="*/ 2147483647 w 66"/>
              <a:gd name="T49" fmla="*/ 2147483647 h 80"/>
              <a:gd name="T50" fmla="*/ 2147483647 w 66"/>
              <a:gd name="T51" fmla="*/ 2147483647 h 80"/>
              <a:gd name="T52" fmla="*/ 2147483647 w 66"/>
              <a:gd name="T53" fmla="*/ 2147483647 h 80"/>
              <a:gd name="T54" fmla="*/ 2147483647 w 66"/>
              <a:gd name="T55" fmla="*/ 2147483647 h 80"/>
              <a:gd name="T56" fmla="*/ 2147483647 w 66"/>
              <a:gd name="T57" fmla="*/ 2147483647 h 80"/>
              <a:gd name="T58" fmla="*/ 2147483647 w 66"/>
              <a:gd name="T59" fmla="*/ 2147483647 h 80"/>
              <a:gd name="T60" fmla="*/ 2147483647 w 66"/>
              <a:gd name="T61" fmla="*/ 2147483647 h 80"/>
              <a:gd name="T62" fmla="*/ 2147483647 w 66"/>
              <a:gd name="T63" fmla="*/ 2147483647 h 80"/>
              <a:gd name="T64" fmla="*/ 2147483647 w 66"/>
              <a:gd name="T65" fmla="*/ 2147483647 h 80"/>
              <a:gd name="T66" fmla="*/ 2147483647 w 66"/>
              <a:gd name="T67" fmla="*/ 2147483647 h 80"/>
              <a:gd name="T68" fmla="*/ 2147483647 w 66"/>
              <a:gd name="T69" fmla="*/ 2147483647 h 80"/>
              <a:gd name="T70" fmla="*/ 2147483647 w 66"/>
              <a:gd name="T71" fmla="*/ 2147483647 h 80"/>
              <a:gd name="T72" fmla="*/ 0 w 66"/>
              <a:gd name="T73" fmla="*/ 2147483647 h 80"/>
              <a:gd name="T74" fmla="*/ 2147483647 w 66"/>
              <a:gd name="T75" fmla="*/ 2147483647 h 80"/>
              <a:gd name="T76" fmla="*/ 2147483647 w 66"/>
              <a:gd name="T77" fmla="*/ 2147483647 h 80"/>
              <a:gd name="T78" fmla="*/ 2147483647 w 66"/>
              <a:gd name="T79" fmla="*/ 2147483647 h 80"/>
              <a:gd name="T80" fmla="*/ 2147483647 w 66"/>
              <a:gd name="T81" fmla="*/ 2147483647 h 80"/>
              <a:gd name="T82" fmla="*/ 2147483647 w 66"/>
              <a:gd name="T83" fmla="*/ 2147483647 h 80"/>
              <a:gd name="T84" fmla="*/ 2147483647 w 66"/>
              <a:gd name="T85" fmla="*/ 2147483647 h 80"/>
              <a:gd name="T86" fmla="*/ 2147483647 w 66"/>
              <a:gd name="T87" fmla="*/ 2147483647 h 80"/>
              <a:gd name="T88" fmla="*/ 2147483647 w 66"/>
              <a:gd name="T89" fmla="*/ 2147483647 h 80"/>
              <a:gd name="T90" fmla="*/ 2147483647 w 66"/>
              <a:gd name="T91" fmla="*/ 2147483647 h 80"/>
              <a:gd name="T92" fmla="*/ 2147483647 w 66"/>
              <a:gd name="T93" fmla="*/ 2147483647 h 80"/>
              <a:gd name="T94" fmla="*/ 2147483647 w 66"/>
              <a:gd name="T95" fmla="*/ 2147483647 h 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6"/>
              <a:gd name="T145" fmla="*/ 0 h 80"/>
              <a:gd name="T146" fmla="*/ 66 w 66"/>
              <a:gd name="T147" fmla="*/ 80 h 8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6" h="80">
                <a:moveTo>
                  <a:pt x="6" y="4"/>
                </a:moveTo>
                <a:lnTo>
                  <a:pt x="34" y="0"/>
                </a:lnTo>
                <a:lnTo>
                  <a:pt x="23" y="44"/>
                </a:lnTo>
                <a:lnTo>
                  <a:pt x="36" y="21"/>
                </a:lnTo>
                <a:lnTo>
                  <a:pt x="49" y="6"/>
                </a:lnTo>
                <a:lnTo>
                  <a:pt x="53" y="4"/>
                </a:lnTo>
                <a:lnTo>
                  <a:pt x="57" y="2"/>
                </a:lnTo>
                <a:lnTo>
                  <a:pt x="60" y="0"/>
                </a:lnTo>
                <a:lnTo>
                  <a:pt x="62" y="2"/>
                </a:lnTo>
                <a:lnTo>
                  <a:pt x="64" y="2"/>
                </a:lnTo>
                <a:lnTo>
                  <a:pt x="64" y="4"/>
                </a:lnTo>
                <a:lnTo>
                  <a:pt x="66" y="8"/>
                </a:lnTo>
                <a:lnTo>
                  <a:pt x="64" y="14"/>
                </a:lnTo>
                <a:lnTo>
                  <a:pt x="62" y="21"/>
                </a:lnTo>
                <a:lnTo>
                  <a:pt x="60" y="23"/>
                </a:lnTo>
                <a:lnTo>
                  <a:pt x="57" y="25"/>
                </a:lnTo>
                <a:lnTo>
                  <a:pt x="55" y="25"/>
                </a:lnTo>
                <a:lnTo>
                  <a:pt x="53" y="23"/>
                </a:lnTo>
                <a:lnTo>
                  <a:pt x="53" y="21"/>
                </a:lnTo>
                <a:lnTo>
                  <a:pt x="53" y="19"/>
                </a:lnTo>
                <a:lnTo>
                  <a:pt x="51" y="17"/>
                </a:lnTo>
                <a:lnTo>
                  <a:pt x="51" y="15"/>
                </a:lnTo>
                <a:lnTo>
                  <a:pt x="49" y="15"/>
                </a:lnTo>
                <a:lnTo>
                  <a:pt x="47" y="15"/>
                </a:lnTo>
                <a:lnTo>
                  <a:pt x="43" y="19"/>
                </a:lnTo>
                <a:lnTo>
                  <a:pt x="40" y="23"/>
                </a:lnTo>
                <a:lnTo>
                  <a:pt x="34" y="32"/>
                </a:lnTo>
                <a:lnTo>
                  <a:pt x="26" y="44"/>
                </a:lnTo>
                <a:lnTo>
                  <a:pt x="23" y="51"/>
                </a:lnTo>
                <a:lnTo>
                  <a:pt x="19" y="57"/>
                </a:lnTo>
                <a:lnTo>
                  <a:pt x="17" y="63"/>
                </a:lnTo>
                <a:lnTo>
                  <a:pt x="17" y="67"/>
                </a:lnTo>
                <a:lnTo>
                  <a:pt x="15" y="68"/>
                </a:lnTo>
                <a:lnTo>
                  <a:pt x="13" y="80"/>
                </a:lnTo>
                <a:lnTo>
                  <a:pt x="0" y="80"/>
                </a:lnTo>
                <a:lnTo>
                  <a:pt x="15" y="25"/>
                </a:lnTo>
                <a:lnTo>
                  <a:pt x="17" y="19"/>
                </a:lnTo>
                <a:lnTo>
                  <a:pt x="17" y="15"/>
                </a:lnTo>
                <a:lnTo>
                  <a:pt x="17" y="12"/>
                </a:lnTo>
                <a:lnTo>
                  <a:pt x="17" y="10"/>
                </a:lnTo>
                <a:lnTo>
                  <a:pt x="17" y="8"/>
                </a:lnTo>
                <a:lnTo>
                  <a:pt x="15" y="8"/>
                </a:lnTo>
                <a:lnTo>
                  <a:pt x="11" y="8"/>
                </a:lnTo>
                <a:lnTo>
                  <a:pt x="9" y="8"/>
                </a:lnTo>
                <a:lnTo>
                  <a:pt x="6" y="8"/>
                </a:lnTo>
                <a:lnTo>
                  <a:pt x="6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1" name="Freeform 77"/>
          <p:cNvSpPr>
            <a:spLocks/>
          </p:cNvSpPr>
          <p:nvPr/>
        </p:nvSpPr>
        <p:spPr bwMode="auto">
          <a:xfrm>
            <a:off x="1701800" y="2768600"/>
            <a:ext cx="182563" cy="130175"/>
          </a:xfrm>
          <a:custGeom>
            <a:avLst/>
            <a:gdLst>
              <a:gd name="T0" fmla="*/ 2147483647 w 115"/>
              <a:gd name="T1" fmla="*/ 2147483647 h 82"/>
              <a:gd name="T2" fmla="*/ 2147483647 w 115"/>
              <a:gd name="T3" fmla="*/ 2147483647 h 82"/>
              <a:gd name="T4" fmla="*/ 2147483647 w 115"/>
              <a:gd name="T5" fmla="*/ 2147483647 h 82"/>
              <a:gd name="T6" fmla="*/ 2147483647 w 115"/>
              <a:gd name="T7" fmla="*/ 2147483647 h 82"/>
              <a:gd name="T8" fmla="*/ 2147483647 w 115"/>
              <a:gd name="T9" fmla="*/ 2147483647 h 82"/>
              <a:gd name="T10" fmla="*/ 2147483647 w 115"/>
              <a:gd name="T11" fmla="*/ 2147483647 h 82"/>
              <a:gd name="T12" fmla="*/ 2147483647 w 115"/>
              <a:gd name="T13" fmla="*/ 2147483647 h 82"/>
              <a:gd name="T14" fmla="*/ 2147483647 w 115"/>
              <a:gd name="T15" fmla="*/ 2147483647 h 82"/>
              <a:gd name="T16" fmla="*/ 2147483647 w 115"/>
              <a:gd name="T17" fmla="*/ 2147483647 h 82"/>
              <a:gd name="T18" fmla="*/ 2147483647 w 115"/>
              <a:gd name="T19" fmla="*/ 0 h 82"/>
              <a:gd name="T20" fmla="*/ 2147483647 w 115"/>
              <a:gd name="T21" fmla="*/ 2147483647 h 82"/>
              <a:gd name="T22" fmla="*/ 2147483647 w 115"/>
              <a:gd name="T23" fmla="*/ 2147483647 h 82"/>
              <a:gd name="T24" fmla="*/ 2147483647 w 115"/>
              <a:gd name="T25" fmla="*/ 2147483647 h 82"/>
              <a:gd name="T26" fmla="*/ 2147483647 w 115"/>
              <a:gd name="T27" fmla="*/ 2147483647 h 82"/>
              <a:gd name="T28" fmla="*/ 2147483647 w 115"/>
              <a:gd name="T29" fmla="*/ 2147483647 h 82"/>
              <a:gd name="T30" fmla="*/ 2147483647 w 115"/>
              <a:gd name="T31" fmla="*/ 2147483647 h 82"/>
              <a:gd name="T32" fmla="*/ 2147483647 w 115"/>
              <a:gd name="T33" fmla="*/ 2147483647 h 82"/>
              <a:gd name="T34" fmla="*/ 2147483647 w 115"/>
              <a:gd name="T35" fmla="*/ 2147483647 h 82"/>
              <a:gd name="T36" fmla="*/ 2147483647 w 115"/>
              <a:gd name="T37" fmla="*/ 2147483647 h 82"/>
              <a:gd name="T38" fmla="*/ 2147483647 w 115"/>
              <a:gd name="T39" fmla="*/ 2147483647 h 82"/>
              <a:gd name="T40" fmla="*/ 2147483647 w 115"/>
              <a:gd name="T41" fmla="*/ 2147483647 h 82"/>
              <a:gd name="T42" fmla="*/ 2147483647 w 115"/>
              <a:gd name="T43" fmla="*/ 2147483647 h 82"/>
              <a:gd name="T44" fmla="*/ 2147483647 w 115"/>
              <a:gd name="T45" fmla="*/ 2147483647 h 82"/>
              <a:gd name="T46" fmla="*/ 2147483647 w 115"/>
              <a:gd name="T47" fmla="*/ 2147483647 h 82"/>
              <a:gd name="T48" fmla="*/ 2147483647 w 115"/>
              <a:gd name="T49" fmla="*/ 2147483647 h 82"/>
              <a:gd name="T50" fmla="*/ 2147483647 w 115"/>
              <a:gd name="T51" fmla="*/ 2147483647 h 82"/>
              <a:gd name="T52" fmla="*/ 2147483647 w 115"/>
              <a:gd name="T53" fmla="*/ 2147483647 h 82"/>
              <a:gd name="T54" fmla="*/ 2147483647 w 115"/>
              <a:gd name="T55" fmla="*/ 2147483647 h 82"/>
              <a:gd name="T56" fmla="*/ 2147483647 w 115"/>
              <a:gd name="T57" fmla="*/ 2147483647 h 82"/>
              <a:gd name="T58" fmla="*/ 2147483647 w 115"/>
              <a:gd name="T59" fmla="*/ 2147483647 h 82"/>
              <a:gd name="T60" fmla="*/ 2147483647 w 115"/>
              <a:gd name="T61" fmla="*/ 2147483647 h 82"/>
              <a:gd name="T62" fmla="*/ 2147483647 w 115"/>
              <a:gd name="T63" fmla="*/ 2147483647 h 82"/>
              <a:gd name="T64" fmla="*/ 2147483647 w 115"/>
              <a:gd name="T65" fmla="*/ 2147483647 h 82"/>
              <a:gd name="T66" fmla="*/ 2147483647 w 115"/>
              <a:gd name="T67" fmla="*/ 2147483647 h 82"/>
              <a:gd name="T68" fmla="*/ 2147483647 w 115"/>
              <a:gd name="T69" fmla="*/ 2147483647 h 82"/>
              <a:gd name="T70" fmla="*/ 2147483647 w 115"/>
              <a:gd name="T71" fmla="*/ 2147483647 h 82"/>
              <a:gd name="T72" fmla="*/ 2147483647 w 115"/>
              <a:gd name="T73" fmla="*/ 2147483647 h 82"/>
              <a:gd name="T74" fmla="*/ 2147483647 w 115"/>
              <a:gd name="T75" fmla="*/ 2147483647 h 82"/>
              <a:gd name="T76" fmla="*/ 2147483647 w 115"/>
              <a:gd name="T77" fmla="*/ 2147483647 h 82"/>
              <a:gd name="T78" fmla="*/ 2147483647 w 115"/>
              <a:gd name="T79" fmla="*/ 2147483647 h 82"/>
              <a:gd name="T80" fmla="*/ 2147483647 w 115"/>
              <a:gd name="T81" fmla="*/ 2147483647 h 82"/>
              <a:gd name="T82" fmla="*/ 2147483647 w 115"/>
              <a:gd name="T83" fmla="*/ 2147483647 h 82"/>
              <a:gd name="T84" fmla="*/ 2147483647 w 115"/>
              <a:gd name="T85" fmla="*/ 2147483647 h 82"/>
              <a:gd name="T86" fmla="*/ 2147483647 w 115"/>
              <a:gd name="T87" fmla="*/ 2147483647 h 82"/>
              <a:gd name="T88" fmla="*/ 2147483647 w 115"/>
              <a:gd name="T89" fmla="*/ 2147483647 h 82"/>
              <a:gd name="T90" fmla="*/ 2147483647 w 115"/>
              <a:gd name="T91" fmla="*/ 2147483647 h 82"/>
              <a:gd name="T92" fmla="*/ 2147483647 w 115"/>
              <a:gd name="T93" fmla="*/ 2147483647 h 82"/>
              <a:gd name="T94" fmla="*/ 2147483647 w 115"/>
              <a:gd name="T95" fmla="*/ 2147483647 h 82"/>
              <a:gd name="T96" fmla="*/ 2147483647 w 115"/>
              <a:gd name="T97" fmla="*/ 2147483647 h 8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15"/>
              <a:gd name="T148" fmla="*/ 0 h 82"/>
              <a:gd name="T149" fmla="*/ 115 w 115"/>
              <a:gd name="T150" fmla="*/ 82 h 8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15" h="82">
                <a:moveTo>
                  <a:pt x="34" y="0"/>
                </a:moveTo>
                <a:lnTo>
                  <a:pt x="23" y="40"/>
                </a:lnTo>
                <a:lnTo>
                  <a:pt x="28" y="32"/>
                </a:lnTo>
                <a:lnTo>
                  <a:pt x="32" y="25"/>
                </a:lnTo>
                <a:lnTo>
                  <a:pt x="36" y="19"/>
                </a:lnTo>
                <a:lnTo>
                  <a:pt x="43" y="10"/>
                </a:lnTo>
                <a:lnTo>
                  <a:pt x="53" y="4"/>
                </a:lnTo>
                <a:lnTo>
                  <a:pt x="57" y="2"/>
                </a:lnTo>
                <a:lnTo>
                  <a:pt x="62" y="0"/>
                </a:lnTo>
                <a:lnTo>
                  <a:pt x="66" y="2"/>
                </a:lnTo>
                <a:lnTo>
                  <a:pt x="70" y="4"/>
                </a:lnTo>
                <a:lnTo>
                  <a:pt x="72" y="8"/>
                </a:lnTo>
                <a:lnTo>
                  <a:pt x="72" y="12"/>
                </a:lnTo>
                <a:lnTo>
                  <a:pt x="72" y="15"/>
                </a:lnTo>
                <a:lnTo>
                  <a:pt x="70" y="23"/>
                </a:lnTo>
                <a:lnTo>
                  <a:pt x="64" y="44"/>
                </a:lnTo>
                <a:lnTo>
                  <a:pt x="77" y="21"/>
                </a:lnTo>
                <a:lnTo>
                  <a:pt x="93" y="6"/>
                </a:lnTo>
                <a:lnTo>
                  <a:pt x="98" y="2"/>
                </a:lnTo>
                <a:lnTo>
                  <a:pt x="106" y="0"/>
                </a:lnTo>
                <a:lnTo>
                  <a:pt x="110" y="2"/>
                </a:lnTo>
                <a:lnTo>
                  <a:pt x="113" y="4"/>
                </a:lnTo>
                <a:lnTo>
                  <a:pt x="115" y="8"/>
                </a:lnTo>
                <a:lnTo>
                  <a:pt x="115" y="14"/>
                </a:lnTo>
                <a:lnTo>
                  <a:pt x="115" y="19"/>
                </a:lnTo>
                <a:lnTo>
                  <a:pt x="113" y="23"/>
                </a:lnTo>
                <a:lnTo>
                  <a:pt x="104" y="57"/>
                </a:lnTo>
                <a:lnTo>
                  <a:pt x="102" y="65"/>
                </a:lnTo>
                <a:lnTo>
                  <a:pt x="100" y="68"/>
                </a:lnTo>
                <a:lnTo>
                  <a:pt x="100" y="70"/>
                </a:lnTo>
                <a:lnTo>
                  <a:pt x="100" y="72"/>
                </a:lnTo>
                <a:lnTo>
                  <a:pt x="102" y="72"/>
                </a:lnTo>
                <a:lnTo>
                  <a:pt x="104" y="70"/>
                </a:lnTo>
                <a:lnTo>
                  <a:pt x="108" y="67"/>
                </a:lnTo>
                <a:lnTo>
                  <a:pt x="111" y="61"/>
                </a:lnTo>
                <a:lnTo>
                  <a:pt x="115" y="63"/>
                </a:lnTo>
                <a:lnTo>
                  <a:pt x="111" y="67"/>
                </a:lnTo>
                <a:lnTo>
                  <a:pt x="108" y="72"/>
                </a:lnTo>
                <a:lnTo>
                  <a:pt x="104" y="76"/>
                </a:lnTo>
                <a:lnTo>
                  <a:pt x="98" y="80"/>
                </a:lnTo>
                <a:lnTo>
                  <a:pt x="94" y="82"/>
                </a:lnTo>
                <a:lnTo>
                  <a:pt x="93" y="82"/>
                </a:lnTo>
                <a:lnTo>
                  <a:pt x="89" y="82"/>
                </a:lnTo>
                <a:lnTo>
                  <a:pt x="87" y="80"/>
                </a:lnTo>
                <a:lnTo>
                  <a:pt x="85" y="78"/>
                </a:lnTo>
                <a:lnTo>
                  <a:pt x="85" y="74"/>
                </a:lnTo>
                <a:lnTo>
                  <a:pt x="85" y="70"/>
                </a:lnTo>
                <a:lnTo>
                  <a:pt x="87" y="67"/>
                </a:lnTo>
                <a:lnTo>
                  <a:pt x="89" y="59"/>
                </a:lnTo>
                <a:lnTo>
                  <a:pt x="98" y="31"/>
                </a:lnTo>
                <a:lnTo>
                  <a:pt x="100" y="25"/>
                </a:lnTo>
                <a:lnTo>
                  <a:pt x="100" y="21"/>
                </a:lnTo>
                <a:lnTo>
                  <a:pt x="102" y="19"/>
                </a:lnTo>
                <a:lnTo>
                  <a:pt x="102" y="17"/>
                </a:lnTo>
                <a:lnTo>
                  <a:pt x="102" y="15"/>
                </a:lnTo>
                <a:lnTo>
                  <a:pt x="100" y="14"/>
                </a:lnTo>
                <a:lnTo>
                  <a:pt x="100" y="12"/>
                </a:lnTo>
                <a:lnTo>
                  <a:pt x="98" y="12"/>
                </a:lnTo>
                <a:lnTo>
                  <a:pt x="94" y="14"/>
                </a:lnTo>
                <a:lnTo>
                  <a:pt x="91" y="15"/>
                </a:lnTo>
                <a:lnTo>
                  <a:pt x="77" y="29"/>
                </a:lnTo>
                <a:lnTo>
                  <a:pt x="66" y="46"/>
                </a:lnTo>
                <a:lnTo>
                  <a:pt x="60" y="61"/>
                </a:lnTo>
                <a:lnTo>
                  <a:pt x="53" y="80"/>
                </a:lnTo>
                <a:lnTo>
                  <a:pt x="40" y="80"/>
                </a:lnTo>
                <a:lnTo>
                  <a:pt x="55" y="29"/>
                </a:lnTo>
                <a:lnTo>
                  <a:pt x="57" y="23"/>
                </a:lnTo>
                <a:lnTo>
                  <a:pt x="57" y="19"/>
                </a:lnTo>
                <a:lnTo>
                  <a:pt x="57" y="17"/>
                </a:lnTo>
                <a:lnTo>
                  <a:pt x="57" y="14"/>
                </a:lnTo>
                <a:lnTo>
                  <a:pt x="55" y="12"/>
                </a:lnTo>
                <a:lnTo>
                  <a:pt x="51" y="12"/>
                </a:lnTo>
                <a:lnTo>
                  <a:pt x="49" y="14"/>
                </a:lnTo>
                <a:lnTo>
                  <a:pt x="45" y="17"/>
                </a:lnTo>
                <a:lnTo>
                  <a:pt x="40" y="21"/>
                </a:lnTo>
                <a:lnTo>
                  <a:pt x="36" y="29"/>
                </a:lnTo>
                <a:lnTo>
                  <a:pt x="28" y="40"/>
                </a:lnTo>
                <a:lnTo>
                  <a:pt x="23" y="50"/>
                </a:lnTo>
                <a:lnTo>
                  <a:pt x="19" y="59"/>
                </a:lnTo>
                <a:lnTo>
                  <a:pt x="13" y="80"/>
                </a:lnTo>
                <a:lnTo>
                  <a:pt x="0" y="80"/>
                </a:lnTo>
                <a:lnTo>
                  <a:pt x="15" y="23"/>
                </a:lnTo>
                <a:lnTo>
                  <a:pt x="17" y="15"/>
                </a:lnTo>
                <a:lnTo>
                  <a:pt x="17" y="14"/>
                </a:lnTo>
                <a:lnTo>
                  <a:pt x="19" y="14"/>
                </a:lnTo>
                <a:lnTo>
                  <a:pt x="17" y="10"/>
                </a:lnTo>
                <a:lnTo>
                  <a:pt x="13" y="8"/>
                </a:lnTo>
                <a:lnTo>
                  <a:pt x="11" y="8"/>
                </a:lnTo>
                <a:lnTo>
                  <a:pt x="9" y="8"/>
                </a:lnTo>
                <a:lnTo>
                  <a:pt x="6" y="8"/>
                </a:lnTo>
                <a:lnTo>
                  <a:pt x="6" y="4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2" name="Freeform 78"/>
          <p:cNvSpPr>
            <a:spLocks noEditPoints="1"/>
          </p:cNvSpPr>
          <p:nvPr/>
        </p:nvSpPr>
        <p:spPr bwMode="auto">
          <a:xfrm>
            <a:off x="1903413" y="2768600"/>
            <a:ext cx="107950" cy="130175"/>
          </a:xfrm>
          <a:custGeom>
            <a:avLst/>
            <a:gdLst>
              <a:gd name="T0" fmla="*/ 2147483647 w 68"/>
              <a:gd name="T1" fmla="*/ 2147483647 h 82"/>
              <a:gd name="T2" fmla="*/ 2147483647 w 68"/>
              <a:gd name="T3" fmla="*/ 2147483647 h 82"/>
              <a:gd name="T4" fmla="*/ 2147483647 w 68"/>
              <a:gd name="T5" fmla="*/ 2147483647 h 82"/>
              <a:gd name="T6" fmla="*/ 2147483647 w 68"/>
              <a:gd name="T7" fmla="*/ 2147483647 h 82"/>
              <a:gd name="T8" fmla="*/ 2147483647 w 68"/>
              <a:gd name="T9" fmla="*/ 2147483647 h 82"/>
              <a:gd name="T10" fmla="*/ 2147483647 w 68"/>
              <a:gd name="T11" fmla="*/ 2147483647 h 82"/>
              <a:gd name="T12" fmla="*/ 2147483647 w 68"/>
              <a:gd name="T13" fmla="*/ 2147483647 h 82"/>
              <a:gd name="T14" fmla="*/ 2147483647 w 68"/>
              <a:gd name="T15" fmla="*/ 2147483647 h 82"/>
              <a:gd name="T16" fmla="*/ 2147483647 w 68"/>
              <a:gd name="T17" fmla="*/ 2147483647 h 82"/>
              <a:gd name="T18" fmla="*/ 2147483647 w 68"/>
              <a:gd name="T19" fmla="*/ 2147483647 h 82"/>
              <a:gd name="T20" fmla="*/ 2147483647 w 68"/>
              <a:gd name="T21" fmla="*/ 2147483647 h 82"/>
              <a:gd name="T22" fmla="*/ 2147483647 w 68"/>
              <a:gd name="T23" fmla="*/ 2147483647 h 82"/>
              <a:gd name="T24" fmla="*/ 2147483647 w 68"/>
              <a:gd name="T25" fmla="*/ 2147483647 h 82"/>
              <a:gd name="T26" fmla="*/ 2147483647 w 68"/>
              <a:gd name="T27" fmla="*/ 2147483647 h 82"/>
              <a:gd name="T28" fmla="*/ 2147483647 w 68"/>
              <a:gd name="T29" fmla="*/ 2147483647 h 82"/>
              <a:gd name="T30" fmla="*/ 2147483647 w 68"/>
              <a:gd name="T31" fmla="*/ 2147483647 h 82"/>
              <a:gd name="T32" fmla="*/ 2147483647 w 68"/>
              <a:gd name="T33" fmla="*/ 2147483647 h 82"/>
              <a:gd name="T34" fmla="*/ 2147483647 w 68"/>
              <a:gd name="T35" fmla="*/ 2147483647 h 82"/>
              <a:gd name="T36" fmla="*/ 2147483647 w 68"/>
              <a:gd name="T37" fmla="*/ 2147483647 h 82"/>
              <a:gd name="T38" fmla="*/ 0 w 68"/>
              <a:gd name="T39" fmla="*/ 2147483647 h 82"/>
              <a:gd name="T40" fmla="*/ 0 w 68"/>
              <a:gd name="T41" fmla="*/ 2147483647 h 82"/>
              <a:gd name="T42" fmla="*/ 0 w 68"/>
              <a:gd name="T43" fmla="*/ 2147483647 h 82"/>
              <a:gd name="T44" fmla="*/ 2147483647 w 68"/>
              <a:gd name="T45" fmla="*/ 2147483647 h 82"/>
              <a:gd name="T46" fmla="*/ 2147483647 w 68"/>
              <a:gd name="T47" fmla="*/ 2147483647 h 82"/>
              <a:gd name="T48" fmla="*/ 2147483647 w 68"/>
              <a:gd name="T49" fmla="*/ 2147483647 h 82"/>
              <a:gd name="T50" fmla="*/ 2147483647 w 68"/>
              <a:gd name="T51" fmla="*/ 2147483647 h 82"/>
              <a:gd name="T52" fmla="*/ 2147483647 w 68"/>
              <a:gd name="T53" fmla="*/ 2147483647 h 82"/>
              <a:gd name="T54" fmla="*/ 2147483647 w 68"/>
              <a:gd name="T55" fmla="*/ 2147483647 h 82"/>
              <a:gd name="T56" fmla="*/ 2147483647 w 68"/>
              <a:gd name="T57" fmla="*/ 2147483647 h 82"/>
              <a:gd name="T58" fmla="*/ 2147483647 w 68"/>
              <a:gd name="T59" fmla="*/ 0 h 82"/>
              <a:gd name="T60" fmla="*/ 2147483647 w 68"/>
              <a:gd name="T61" fmla="*/ 0 h 82"/>
              <a:gd name="T62" fmla="*/ 2147483647 w 68"/>
              <a:gd name="T63" fmla="*/ 2147483647 h 82"/>
              <a:gd name="T64" fmla="*/ 2147483647 w 68"/>
              <a:gd name="T65" fmla="*/ 2147483647 h 82"/>
              <a:gd name="T66" fmla="*/ 2147483647 w 68"/>
              <a:gd name="T67" fmla="*/ 2147483647 h 82"/>
              <a:gd name="T68" fmla="*/ 2147483647 w 68"/>
              <a:gd name="T69" fmla="*/ 2147483647 h 82"/>
              <a:gd name="T70" fmla="*/ 2147483647 w 68"/>
              <a:gd name="T71" fmla="*/ 2147483647 h 82"/>
              <a:gd name="T72" fmla="*/ 2147483647 w 68"/>
              <a:gd name="T73" fmla="*/ 2147483647 h 82"/>
              <a:gd name="T74" fmla="*/ 2147483647 w 68"/>
              <a:gd name="T75" fmla="*/ 2147483647 h 82"/>
              <a:gd name="T76" fmla="*/ 2147483647 w 68"/>
              <a:gd name="T77" fmla="*/ 2147483647 h 82"/>
              <a:gd name="T78" fmla="*/ 2147483647 w 68"/>
              <a:gd name="T79" fmla="*/ 2147483647 h 82"/>
              <a:gd name="T80" fmla="*/ 2147483647 w 68"/>
              <a:gd name="T81" fmla="*/ 2147483647 h 82"/>
              <a:gd name="T82" fmla="*/ 2147483647 w 68"/>
              <a:gd name="T83" fmla="*/ 2147483647 h 82"/>
              <a:gd name="T84" fmla="*/ 2147483647 w 68"/>
              <a:gd name="T85" fmla="*/ 2147483647 h 82"/>
              <a:gd name="T86" fmla="*/ 2147483647 w 68"/>
              <a:gd name="T87" fmla="*/ 2147483647 h 82"/>
              <a:gd name="T88" fmla="*/ 2147483647 w 68"/>
              <a:gd name="T89" fmla="*/ 2147483647 h 82"/>
              <a:gd name="T90" fmla="*/ 2147483647 w 68"/>
              <a:gd name="T91" fmla="*/ 2147483647 h 82"/>
              <a:gd name="T92" fmla="*/ 2147483647 w 68"/>
              <a:gd name="T93" fmla="*/ 2147483647 h 82"/>
              <a:gd name="T94" fmla="*/ 2147483647 w 68"/>
              <a:gd name="T95" fmla="*/ 2147483647 h 82"/>
              <a:gd name="T96" fmla="*/ 2147483647 w 68"/>
              <a:gd name="T97" fmla="*/ 2147483647 h 82"/>
              <a:gd name="T98" fmla="*/ 2147483647 w 68"/>
              <a:gd name="T99" fmla="*/ 2147483647 h 82"/>
              <a:gd name="T100" fmla="*/ 2147483647 w 68"/>
              <a:gd name="T101" fmla="*/ 2147483647 h 82"/>
              <a:gd name="T102" fmla="*/ 2147483647 w 68"/>
              <a:gd name="T103" fmla="*/ 2147483647 h 82"/>
              <a:gd name="T104" fmla="*/ 2147483647 w 68"/>
              <a:gd name="T105" fmla="*/ 2147483647 h 82"/>
              <a:gd name="T106" fmla="*/ 2147483647 w 68"/>
              <a:gd name="T107" fmla="*/ 2147483647 h 82"/>
              <a:gd name="T108" fmla="*/ 2147483647 w 68"/>
              <a:gd name="T109" fmla="*/ 2147483647 h 82"/>
              <a:gd name="T110" fmla="*/ 2147483647 w 68"/>
              <a:gd name="T111" fmla="*/ 2147483647 h 82"/>
              <a:gd name="T112" fmla="*/ 2147483647 w 68"/>
              <a:gd name="T113" fmla="*/ 2147483647 h 82"/>
              <a:gd name="T114" fmla="*/ 2147483647 w 68"/>
              <a:gd name="T115" fmla="*/ 2147483647 h 82"/>
              <a:gd name="T116" fmla="*/ 2147483647 w 68"/>
              <a:gd name="T117" fmla="*/ 2147483647 h 82"/>
              <a:gd name="T118" fmla="*/ 2147483647 w 68"/>
              <a:gd name="T119" fmla="*/ 2147483647 h 8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8"/>
              <a:gd name="T181" fmla="*/ 0 h 82"/>
              <a:gd name="T182" fmla="*/ 68 w 68"/>
              <a:gd name="T183" fmla="*/ 82 h 8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8" h="82">
                <a:moveTo>
                  <a:pt x="15" y="48"/>
                </a:moveTo>
                <a:lnTo>
                  <a:pt x="15" y="51"/>
                </a:lnTo>
                <a:lnTo>
                  <a:pt x="15" y="53"/>
                </a:lnTo>
                <a:lnTo>
                  <a:pt x="17" y="61"/>
                </a:lnTo>
                <a:lnTo>
                  <a:pt x="20" y="67"/>
                </a:lnTo>
                <a:lnTo>
                  <a:pt x="26" y="70"/>
                </a:lnTo>
                <a:lnTo>
                  <a:pt x="32" y="70"/>
                </a:lnTo>
                <a:lnTo>
                  <a:pt x="37" y="70"/>
                </a:lnTo>
                <a:lnTo>
                  <a:pt x="43" y="68"/>
                </a:lnTo>
                <a:lnTo>
                  <a:pt x="47" y="67"/>
                </a:lnTo>
                <a:lnTo>
                  <a:pt x="52" y="63"/>
                </a:lnTo>
                <a:lnTo>
                  <a:pt x="58" y="57"/>
                </a:lnTo>
                <a:lnTo>
                  <a:pt x="60" y="61"/>
                </a:lnTo>
                <a:lnTo>
                  <a:pt x="41" y="76"/>
                </a:lnTo>
                <a:lnTo>
                  <a:pt x="24" y="82"/>
                </a:lnTo>
                <a:lnTo>
                  <a:pt x="17" y="82"/>
                </a:lnTo>
                <a:lnTo>
                  <a:pt x="11" y="78"/>
                </a:lnTo>
                <a:lnTo>
                  <a:pt x="5" y="74"/>
                </a:lnTo>
                <a:lnTo>
                  <a:pt x="1" y="68"/>
                </a:lnTo>
                <a:lnTo>
                  <a:pt x="0" y="63"/>
                </a:lnTo>
                <a:lnTo>
                  <a:pt x="0" y="57"/>
                </a:lnTo>
                <a:lnTo>
                  <a:pt x="0" y="48"/>
                </a:lnTo>
                <a:lnTo>
                  <a:pt x="3" y="38"/>
                </a:lnTo>
                <a:lnTo>
                  <a:pt x="7" y="29"/>
                </a:lnTo>
                <a:lnTo>
                  <a:pt x="13" y="21"/>
                </a:lnTo>
                <a:lnTo>
                  <a:pt x="18" y="14"/>
                </a:lnTo>
                <a:lnTo>
                  <a:pt x="26" y="8"/>
                </a:lnTo>
                <a:lnTo>
                  <a:pt x="34" y="4"/>
                </a:lnTo>
                <a:lnTo>
                  <a:pt x="41" y="2"/>
                </a:lnTo>
                <a:lnTo>
                  <a:pt x="51" y="0"/>
                </a:lnTo>
                <a:lnTo>
                  <a:pt x="54" y="0"/>
                </a:lnTo>
                <a:lnTo>
                  <a:pt x="60" y="2"/>
                </a:lnTo>
                <a:lnTo>
                  <a:pt x="64" y="4"/>
                </a:lnTo>
                <a:lnTo>
                  <a:pt x="66" y="8"/>
                </a:lnTo>
                <a:lnTo>
                  <a:pt x="68" y="14"/>
                </a:lnTo>
                <a:lnTo>
                  <a:pt x="66" y="21"/>
                </a:lnTo>
                <a:lnTo>
                  <a:pt x="62" y="27"/>
                </a:lnTo>
                <a:lnTo>
                  <a:pt x="56" y="32"/>
                </a:lnTo>
                <a:lnTo>
                  <a:pt x="49" y="38"/>
                </a:lnTo>
                <a:lnTo>
                  <a:pt x="41" y="42"/>
                </a:lnTo>
                <a:lnTo>
                  <a:pt x="34" y="44"/>
                </a:lnTo>
                <a:lnTo>
                  <a:pt x="26" y="46"/>
                </a:lnTo>
                <a:lnTo>
                  <a:pt x="15" y="48"/>
                </a:lnTo>
                <a:close/>
                <a:moveTo>
                  <a:pt x="15" y="44"/>
                </a:moveTo>
                <a:lnTo>
                  <a:pt x="26" y="42"/>
                </a:lnTo>
                <a:lnTo>
                  <a:pt x="35" y="38"/>
                </a:lnTo>
                <a:lnTo>
                  <a:pt x="43" y="32"/>
                </a:lnTo>
                <a:lnTo>
                  <a:pt x="49" y="27"/>
                </a:lnTo>
                <a:lnTo>
                  <a:pt x="52" y="19"/>
                </a:lnTo>
                <a:lnTo>
                  <a:pt x="54" y="14"/>
                </a:lnTo>
                <a:lnTo>
                  <a:pt x="54" y="10"/>
                </a:lnTo>
                <a:lnTo>
                  <a:pt x="52" y="6"/>
                </a:lnTo>
                <a:lnTo>
                  <a:pt x="51" y="6"/>
                </a:lnTo>
                <a:lnTo>
                  <a:pt x="47" y="4"/>
                </a:lnTo>
                <a:lnTo>
                  <a:pt x="41" y="6"/>
                </a:lnTo>
                <a:lnTo>
                  <a:pt x="35" y="10"/>
                </a:lnTo>
                <a:lnTo>
                  <a:pt x="28" y="14"/>
                </a:lnTo>
                <a:lnTo>
                  <a:pt x="24" y="21"/>
                </a:lnTo>
                <a:lnTo>
                  <a:pt x="18" y="31"/>
                </a:lnTo>
                <a:lnTo>
                  <a:pt x="15" y="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3" name="Freeform 79"/>
          <p:cNvSpPr>
            <a:spLocks noEditPoints="1"/>
          </p:cNvSpPr>
          <p:nvPr/>
        </p:nvSpPr>
        <p:spPr bwMode="auto">
          <a:xfrm>
            <a:off x="2028825" y="2700338"/>
            <a:ext cx="150813" cy="198437"/>
          </a:xfrm>
          <a:custGeom>
            <a:avLst/>
            <a:gdLst>
              <a:gd name="T0" fmla="*/ 2147483647 w 95"/>
              <a:gd name="T1" fmla="*/ 2147483647 h 125"/>
              <a:gd name="T2" fmla="*/ 2147483647 w 95"/>
              <a:gd name="T3" fmla="*/ 2147483647 h 125"/>
              <a:gd name="T4" fmla="*/ 2147483647 w 95"/>
              <a:gd name="T5" fmla="*/ 2147483647 h 125"/>
              <a:gd name="T6" fmla="*/ 2147483647 w 95"/>
              <a:gd name="T7" fmla="*/ 2147483647 h 125"/>
              <a:gd name="T8" fmla="*/ 2147483647 w 95"/>
              <a:gd name="T9" fmla="*/ 2147483647 h 125"/>
              <a:gd name="T10" fmla="*/ 2147483647 w 95"/>
              <a:gd name="T11" fmla="*/ 2147483647 h 125"/>
              <a:gd name="T12" fmla="*/ 2147483647 w 95"/>
              <a:gd name="T13" fmla="*/ 2147483647 h 125"/>
              <a:gd name="T14" fmla="*/ 2147483647 w 95"/>
              <a:gd name="T15" fmla="*/ 2147483647 h 125"/>
              <a:gd name="T16" fmla="*/ 2147483647 w 95"/>
              <a:gd name="T17" fmla="*/ 2147483647 h 125"/>
              <a:gd name="T18" fmla="*/ 2147483647 w 95"/>
              <a:gd name="T19" fmla="*/ 2147483647 h 125"/>
              <a:gd name="T20" fmla="*/ 2147483647 w 95"/>
              <a:gd name="T21" fmla="*/ 2147483647 h 125"/>
              <a:gd name="T22" fmla="*/ 2147483647 w 95"/>
              <a:gd name="T23" fmla="*/ 2147483647 h 125"/>
              <a:gd name="T24" fmla="*/ 2147483647 w 95"/>
              <a:gd name="T25" fmla="*/ 2147483647 h 125"/>
              <a:gd name="T26" fmla="*/ 2147483647 w 95"/>
              <a:gd name="T27" fmla="*/ 2147483647 h 125"/>
              <a:gd name="T28" fmla="*/ 2147483647 w 95"/>
              <a:gd name="T29" fmla="*/ 2147483647 h 125"/>
              <a:gd name="T30" fmla="*/ 2147483647 w 95"/>
              <a:gd name="T31" fmla="*/ 2147483647 h 125"/>
              <a:gd name="T32" fmla="*/ 2147483647 w 95"/>
              <a:gd name="T33" fmla="*/ 2147483647 h 125"/>
              <a:gd name="T34" fmla="*/ 0 w 95"/>
              <a:gd name="T35" fmla="*/ 2147483647 h 125"/>
              <a:gd name="T36" fmla="*/ 0 w 95"/>
              <a:gd name="T37" fmla="*/ 2147483647 h 125"/>
              <a:gd name="T38" fmla="*/ 2147483647 w 95"/>
              <a:gd name="T39" fmla="*/ 2147483647 h 125"/>
              <a:gd name="T40" fmla="*/ 2147483647 w 95"/>
              <a:gd name="T41" fmla="*/ 2147483647 h 125"/>
              <a:gd name="T42" fmla="*/ 2147483647 w 95"/>
              <a:gd name="T43" fmla="*/ 2147483647 h 125"/>
              <a:gd name="T44" fmla="*/ 2147483647 w 95"/>
              <a:gd name="T45" fmla="*/ 2147483647 h 125"/>
              <a:gd name="T46" fmla="*/ 2147483647 w 95"/>
              <a:gd name="T47" fmla="*/ 2147483647 h 125"/>
              <a:gd name="T48" fmla="*/ 2147483647 w 95"/>
              <a:gd name="T49" fmla="*/ 2147483647 h 125"/>
              <a:gd name="T50" fmla="*/ 2147483647 w 95"/>
              <a:gd name="T51" fmla="*/ 2147483647 h 125"/>
              <a:gd name="T52" fmla="*/ 2147483647 w 95"/>
              <a:gd name="T53" fmla="*/ 2147483647 h 125"/>
              <a:gd name="T54" fmla="*/ 2147483647 w 95"/>
              <a:gd name="T55" fmla="*/ 2147483647 h 125"/>
              <a:gd name="T56" fmla="*/ 2147483647 w 95"/>
              <a:gd name="T57" fmla="*/ 2147483647 h 125"/>
              <a:gd name="T58" fmla="*/ 2147483647 w 95"/>
              <a:gd name="T59" fmla="*/ 2147483647 h 125"/>
              <a:gd name="T60" fmla="*/ 2147483647 w 95"/>
              <a:gd name="T61" fmla="*/ 2147483647 h 125"/>
              <a:gd name="T62" fmla="*/ 2147483647 w 95"/>
              <a:gd name="T63" fmla="*/ 2147483647 h 125"/>
              <a:gd name="T64" fmla="*/ 2147483647 w 95"/>
              <a:gd name="T65" fmla="*/ 2147483647 h 125"/>
              <a:gd name="T66" fmla="*/ 2147483647 w 95"/>
              <a:gd name="T67" fmla="*/ 2147483647 h 125"/>
              <a:gd name="T68" fmla="*/ 2147483647 w 95"/>
              <a:gd name="T69" fmla="*/ 2147483647 h 125"/>
              <a:gd name="T70" fmla="*/ 2147483647 w 95"/>
              <a:gd name="T71" fmla="*/ 2147483647 h 125"/>
              <a:gd name="T72" fmla="*/ 2147483647 w 95"/>
              <a:gd name="T73" fmla="*/ 2147483647 h 125"/>
              <a:gd name="T74" fmla="*/ 2147483647 w 95"/>
              <a:gd name="T75" fmla="*/ 2147483647 h 125"/>
              <a:gd name="T76" fmla="*/ 2147483647 w 95"/>
              <a:gd name="T77" fmla="*/ 2147483647 h 125"/>
              <a:gd name="T78" fmla="*/ 2147483647 w 95"/>
              <a:gd name="T79" fmla="*/ 2147483647 h 125"/>
              <a:gd name="T80" fmla="*/ 2147483647 w 95"/>
              <a:gd name="T81" fmla="*/ 2147483647 h 125"/>
              <a:gd name="T82" fmla="*/ 2147483647 w 95"/>
              <a:gd name="T83" fmla="*/ 2147483647 h 12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25"/>
              <a:gd name="T128" fmla="*/ 95 w 95"/>
              <a:gd name="T129" fmla="*/ 125 h 12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25">
                <a:moveTo>
                  <a:pt x="95" y="0"/>
                </a:moveTo>
                <a:lnTo>
                  <a:pt x="66" y="104"/>
                </a:lnTo>
                <a:lnTo>
                  <a:pt x="64" y="108"/>
                </a:lnTo>
                <a:lnTo>
                  <a:pt x="62" y="111"/>
                </a:lnTo>
                <a:lnTo>
                  <a:pt x="62" y="115"/>
                </a:lnTo>
                <a:lnTo>
                  <a:pt x="64" y="115"/>
                </a:lnTo>
                <a:lnTo>
                  <a:pt x="64" y="117"/>
                </a:lnTo>
                <a:lnTo>
                  <a:pt x="66" y="117"/>
                </a:lnTo>
                <a:lnTo>
                  <a:pt x="68" y="115"/>
                </a:lnTo>
                <a:lnTo>
                  <a:pt x="70" y="113"/>
                </a:lnTo>
                <a:lnTo>
                  <a:pt x="72" y="110"/>
                </a:lnTo>
                <a:lnTo>
                  <a:pt x="76" y="106"/>
                </a:lnTo>
                <a:lnTo>
                  <a:pt x="79" y="108"/>
                </a:lnTo>
                <a:lnTo>
                  <a:pt x="74" y="115"/>
                </a:lnTo>
                <a:lnTo>
                  <a:pt x="68" y="121"/>
                </a:lnTo>
                <a:lnTo>
                  <a:pt x="62" y="123"/>
                </a:lnTo>
                <a:lnTo>
                  <a:pt x="57" y="125"/>
                </a:lnTo>
                <a:lnTo>
                  <a:pt x="55" y="125"/>
                </a:lnTo>
                <a:lnTo>
                  <a:pt x="51" y="123"/>
                </a:lnTo>
                <a:lnTo>
                  <a:pt x="51" y="121"/>
                </a:lnTo>
                <a:lnTo>
                  <a:pt x="49" y="117"/>
                </a:lnTo>
                <a:lnTo>
                  <a:pt x="51" y="111"/>
                </a:lnTo>
                <a:lnTo>
                  <a:pt x="53" y="104"/>
                </a:lnTo>
                <a:lnTo>
                  <a:pt x="55" y="94"/>
                </a:lnTo>
                <a:lnTo>
                  <a:pt x="47" y="106"/>
                </a:lnTo>
                <a:lnTo>
                  <a:pt x="40" y="113"/>
                </a:lnTo>
                <a:lnTo>
                  <a:pt x="32" y="119"/>
                </a:lnTo>
                <a:lnTo>
                  <a:pt x="25" y="123"/>
                </a:lnTo>
                <a:lnTo>
                  <a:pt x="17" y="125"/>
                </a:lnTo>
                <a:lnTo>
                  <a:pt x="13" y="125"/>
                </a:lnTo>
                <a:lnTo>
                  <a:pt x="8" y="123"/>
                </a:lnTo>
                <a:lnTo>
                  <a:pt x="4" y="119"/>
                </a:lnTo>
                <a:lnTo>
                  <a:pt x="2" y="115"/>
                </a:lnTo>
                <a:lnTo>
                  <a:pt x="0" y="110"/>
                </a:lnTo>
                <a:lnTo>
                  <a:pt x="0" y="104"/>
                </a:lnTo>
                <a:lnTo>
                  <a:pt x="0" y="94"/>
                </a:lnTo>
                <a:lnTo>
                  <a:pt x="4" y="85"/>
                </a:lnTo>
                <a:lnTo>
                  <a:pt x="8" y="75"/>
                </a:lnTo>
                <a:lnTo>
                  <a:pt x="15" y="66"/>
                </a:lnTo>
                <a:lnTo>
                  <a:pt x="23" y="58"/>
                </a:lnTo>
                <a:lnTo>
                  <a:pt x="30" y="51"/>
                </a:lnTo>
                <a:lnTo>
                  <a:pt x="38" y="47"/>
                </a:lnTo>
                <a:lnTo>
                  <a:pt x="45" y="45"/>
                </a:lnTo>
                <a:lnTo>
                  <a:pt x="51" y="43"/>
                </a:lnTo>
                <a:lnTo>
                  <a:pt x="57" y="45"/>
                </a:lnTo>
                <a:lnTo>
                  <a:pt x="60" y="45"/>
                </a:lnTo>
                <a:lnTo>
                  <a:pt x="64" y="47"/>
                </a:lnTo>
                <a:lnTo>
                  <a:pt x="68" y="51"/>
                </a:lnTo>
                <a:lnTo>
                  <a:pt x="76" y="24"/>
                </a:lnTo>
                <a:lnTo>
                  <a:pt x="76" y="19"/>
                </a:lnTo>
                <a:lnTo>
                  <a:pt x="77" y="17"/>
                </a:lnTo>
                <a:lnTo>
                  <a:pt x="77" y="13"/>
                </a:lnTo>
                <a:lnTo>
                  <a:pt x="77" y="11"/>
                </a:lnTo>
                <a:lnTo>
                  <a:pt x="77" y="9"/>
                </a:lnTo>
                <a:lnTo>
                  <a:pt x="77" y="7"/>
                </a:lnTo>
                <a:lnTo>
                  <a:pt x="76" y="7"/>
                </a:lnTo>
                <a:lnTo>
                  <a:pt x="72" y="6"/>
                </a:lnTo>
                <a:lnTo>
                  <a:pt x="70" y="7"/>
                </a:lnTo>
                <a:lnTo>
                  <a:pt x="66" y="7"/>
                </a:lnTo>
                <a:lnTo>
                  <a:pt x="66" y="4"/>
                </a:lnTo>
                <a:lnTo>
                  <a:pt x="95" y="0"/>
                </a:lnTo>
                <a:close/>
                <a:moveTo>
                  <a:pt x="62" y="60"/>
                </a:moveTo>
                <a:lnTo>
                  <a:pt x="62" y="55"/>
                </a:lnTo>
                <a:lnTo>
                  <a:pt x="59" y="51"/>
                </a:lnTo>
                <a:lnTo>
                  <a:pt x="55" y="49"/>
                </a:lnTo>
                <a:lnTo>
                  <a:pt x="51" y="47"/>
                </a:lnTo>
                <a:lnTo>
                  <a:pt x="45" y="49"/>
                </a:lnTo>
                <a:lnTo>
                  <a:pt x="40" y="53"/>
                </a:lnTo>
                <a:lnTo>
                  <a:pt x="34" y="58"/>
                </a:lnTo>
                <a:lnTo>
                  <a:pt x="26" y="66"/>
                </a:lnTo>
                <a:lnTo>
                  <a:pt x="19" y="85"/>
                </a:lnTo>
                <a:lnTo>
                  <a:pt x="15" y="102"/>
                </a:lnTo>
                <a:lnTo>
                  <a:pt x="15" y="108"/>
                </a:lnTo>
                <a:lnTo>
                  <a:pt x="19" y="111"/>
                </a:lnTo>
                <a:lnTo>
                  <a:pt x="21" y="115"/>
                </a:lnTo>
                <a:lnTo>
                  <a:pt x="25" y="115"/>
                </a:lnTo>
                <a:lnTo>
                  <a:pt x="30" y="115"/>
                </a:lnTo>
                <a:lnTo>
                  <a:pt x="36" y="111"/>
                </a:lnTo>
                <a:lnTo>
                  <a:pt x="42" y="104"/>
                </a:lnTo>
                <a:lnTo>
                  <a:pt x="49" y="96"/>
                </a:lnTo>
                <a:lnTo>
                  <a:pt x="59" y="77"/>
                </a:lnTo>
                <a:lnTo>
                  <a:pt x="62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4" name="Freeform 80"/>
          <p:cNvSpPr>
            <a:spLocks noEditPoints="1"/>
          </p:cNvSpPr>
          <p:nvPr/>
        </p:nvSpPr>
        <p:spPr bwMode="auto">
          <a:xfrm>
            <a:off x="2176463" y="2717800"/>
            <a:ext cx="65087" cy="180975"/>
          </a:xfrm>
          <a:custGeom>
            <a:avLst/>
            <a:gdLst>
              <a:gd name="T0" fmla="*/ 2147483647 w 41"/>
              <a:gd name="T1" fmla="*/ 0 h 114"/>
              <a:gd name="T2" fmla="*/ 2147483647 w 41"/>
              <a:gd name="T3" fmla="*/ 0 h 114"/>
              <a:gd name="T4" fmla="*/ 2147483647 w 41"/>
              <a:gd name="T5" fmla="*/ 2147483647 h 114"/>
              <a:gd name="T6" fmla="*/ 2147483647 w 41"/>
              <a:gd name="T7" fmla="*/ 2147483647 h 114"/>
              <a:gd name="T8" fmla="*/ 2147483647 w 41"/>
              <a:gd name="T9" fmla="*/ 2147483647 h 114"/>
              <a:gd name="T10" fmla="*/ 2147483647 w 41"/>
              <a:gd name="T11" fmla="*/ 2147483647 h 114"/>
              <a:gd name="T12" fmla="*/ 2147483647 w 41"/>
              <a:gd name="T13" fmla="*/ 2147483647 h 114"/>
              <a:gd name="T14" fmla="*/ 2147483647 w 41"/>
              <a:gd name="T15" fmla="*/ 2147483647 h 114"/>
              <a:gd name="T16" fmla="*/ 2147483647 w 41"/>
              <a:gd name="T17" fmla="*/ 2147483647 h 114"/>
              <a:gd name="T18" fmla="*/ 2147483647 w 41"/>
              <a:gd name="T19" fmla="*/ 2147483647 h 114"/>
              <a:gd name="T20" fmla="*/ 2147483647 w 41"/>
              <a:gd name="T21" fmla="*/ 2147483647 h 114"/>
              <a:gd name="T22" fmla="*/ 2147483647 w 41"/>
              <a:gd name="T23" fmla="*/ 2147483647 h 114"/>
              <a:gd name="T24" fmla="*/ 2147483647 w 41"/>
              <a:gd name="T25" fmla="*/ 2147483647 h 114"/>
              <a:gd name="T26" fmla="*/ 2147483647 w 41"/>
              <a:gd name="T27" fmla="*/ 2147483647 h 114"/>
              <a:gd name="T28" fmla="*/ 2147483647 w 41"/>
              <a:gd name="T29" fmla="*/ 2147483647 h 114"/>
              <a:gd name="T30" fmla="*/ 2147483647 w 41"/>
              <a:gd name="T31" fmla="*/ 0 h 114"/>
              <a:gd name="T32" fmla="*/ 2147483647 w 41"/>
              <a:gd name="T33" fmla="*/ 0 h 114"/>
              <a:gd name="T34" fmla="*/ 2147483647 w 41"/>
              <a:gd name="T35" fmla="*/ 2147483647 h 114"/>
              <a:gd name="T36" fmla="*/ 2147483647 w 41"/>
              <a:gd name="T37" fmla="*/ 2147483647 h 114"/>
              <a:gd name="T38" fmla="*/ 2147483647 w 41"/>
              <a:gd name="T39" fmla="*/ 2147483647 h 114"/>
              <a:gd name="T40" fmla="*/ 2147483647 w 41"/>
              <a:gd name="T41" fmla="*/ 2147483647 h 114"/>
              <a:gd name="T42" fmla="*/ 2147483647 w 41"/>
              <a:gd name="T43" fmla="*/ 2147483647 h 114"/>
              <a:gd name="T44" fmla="*/ 2147483647 w 41"/>
              <a:gd name="T45" fmla="*/ 2147483647 h 114"/>
              <a:gd name="T46" fmla="*/ 2147483647 w 41"/>
              <a:gd name="T47" fmla="*/ 2147483647 h 114"/>
              <a:gd name="T48" fmla="*/ 2147483647 w 41"/>
              <a:gd name="T49" fmla="*/ 2147483647 h 114"/>
              <a:gd name="T50" fmla="*/ 2147483647 w 41"/>
              <a:gd name="T51" fmla="*/ 2147483647 h 114"/>
              <a:gd name="T52" fmla="*/ 2147483647 w 41"/>
              <a:gd name="T53" fmla="*/ 2147483647 h 114"/>
              <a:gd name="T54" fmla="*/ 2147483647 w 41"/>
              <a:gd name="T55" fmla="*/ 2147483647 h 114"/>
              <a:gd name="T56" fmla="*/ 2147483647 w 41"/>
              <a:gd name="T57" fmla="*/ 2147483647 h 114"/>
              <a:gd name="T58" fmla="*/ 2147483647 w 41"/>
              <a:gd name="T59" fmla="*/ 2147483647 h 114"/>
              <a:gd name="T60" fmla="*/ 2147483647 w 41"/>
              <a:gd name="T61" fmla="*/ 2147483647 h 114"/>
              <a:gd name="T62" fmla="*/ 2147483647 w 41"/>
              <a:gd name="T63" fmla="*/ 2147483647 h 114"/>
              <a:gd name="T64" fmla="*/ 2147483647 w 41"/>
              <a:gd name="T65" fmla="*/ 2147483647 h 114"/>
              <a:gd name="T66" fmla="*/ 2147483647 w 41"/>
              <a:gd name="T67" fmla="*/ 2147483647 h 114"/>
              <a:gd name="T68" fmla="*/ 2147483647 w 41"/>
              <a:gd name="T69" fmla="*/ 2147483647 h 114"/>
              <a:gd name="T70" fmla="*/ 2147483647 w 41"/>
              <a:gd name="T71" fmla="*/ 2147483647 h 114"/>
              <a:gd name="T72" fmla="*/ 0 w 41"/>
              <a:gd name="T73" fmla="*/ 2147483647 h 114"/>
              <a:gd name="T74" fmla="*/ 0 w 41"/>
              <a:gd name="T75" fmla="*/ 2147483647 h 114"/>
              <a:gd name="T76" fmla="*/ 0 w 41"/>
              <a:gd name="T77" fmla="*/ 2147483647 h 114"/>
              <a:gd name="T78" fmla="*/ 2147483647 w 41"/>
              <a:gd name="T79" fmla="*/ 2147483647 h 114"/>
              <a:gd name="T80" fmla="*/ 2147483647 w 41"/>
              <a:gd name="T81" fmla="*/ 2147483647 h 114"/>
              <a:gd name="T82" fmla="*/ 2147483647 w 41"/>
              <a:gd name="T83" fmla="*/ 2147483647 h 114"/>
              <a:gd name="T84" fmla="*/ 2147483647 w 41"/>
              <a:gd name="T85" fmla="*/ 2147483647 h 114"/>
              <a:gd name="T86" fmla="*/ 2147483647 w 41"/>
              <a:gd name="T87" fmla="*/ 2147483647 h 114"/>
              <a:gd name="T88" fmla="*/ 2147483647 w 41"/>
              <a:gd name="T89" fmla="*/ 2147483647 h 114"/>
              <a:gd name="T90" fmla="*/ 2147483647 w 41"/>
              <a:gd name="T91" fmla="*/ 2147483647 h 114"/>
              <a:gd name="T92" fmla="*/ 2147483647 w 41"/>
              <a:gd name="T93" fmla="*/ 2147483647 h 114"/>
              <a:gd name="T94" fmla="*/ 2147483647 w 41"/>
              <a:gd name="T95" fmla="*/ 2147483647 h 114"/>
              <a:gd name="T96" fmla="*/ 2147483647 w 41"/>
              <a:gd name="T97" fmla="*/ 2147483647 h 114"/>
              <a:gd name="T98" fmla="*/ 2147483647 w 41"/>
              <a:gd name="T99" fmla="*/ 2147483647 h 114"/>
              <a:gd name="T100" fmla="*/ 2147483647 w 41"/>
              <a:gd name="T101" fmla="*/ 2147483647 h 114"/>
              <a:gd name="T102" fmla="*/ 2147483647 w 41"/>
              <a:gd name="T103" fmla="*/ 2147483647 h 11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1"/>
              <a:gd name="T157" fmla="*/ 0 h 114"/>
              <a:gd name="T158" fmla="*/ 41 w 41"/>
              <a:gd name="T159" fmla="*/ 114 h 11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1" h="114">
                <a:moveTo>
                  <a:pt x="32" y="0"/>
                </a:moveTo>
                <a:lnTo>
                  <a:pt x="36" y="0"/>
                </a:lnTo>
                <a:lnTo>
                  <a:pt x="37" y="2"/>
                </a:lnTo>
                <a:lnTo>
                  <a:pt x="39" y="4"/>
                </a:lnTo>
                <a:lnTo>
                  <a:pt x="41" y="8"/>
                </a:lnTo>
                <a:lnTo>
                  <a:pt x="39" y="12"/>
                </a:lnTo>
                <a:lnTo>
                  <a:pt x="37" y="13"/>
                </a:lnTo>
                <a:lnTo>
                  <a:pt x="36" y="15"/>
                </a:lnTo>
                <a:lnTo>
                  <a:pt x="32" y="17"/>
                </a:lnTo>
                <a:lnTo>
                  <a:pt x="30" y="15"/>
                </a:lnTo>
                <a:lnTo>
                  <a:pt x="26" y="13"/>
                </a:lnTo>
                <a:lnTo>
                  <a:pt x="24" y="12"/>
                </a:lnTo>
                <a:lnTo>
                  <a:pt x="24" y="8"/>
                </a:lnTo>
                <a:lnTo>
                  <a:pt x="24" y="4"/>
                </a:lnTo>
                <a:lnTo>
                  <a:pt x="26" y="2"/>
                </a:lnTo>
                <a:lnTo>
                  <a:pt x="30" y="0"/>
                </a:lnTo>
                <a:lnTo>
                  <a:pt x="32" y="0"/>
                </a:lnTo>
                <a:close/>
                <a:moveTo>
                  <a:pt x="34" y="32"/>
                </a:moveTo>
                <a:lnTo>
                  <a:pt x="17" y="95"/>
                </a:lnTo>
                <a:lnTo>
                  <a:pt x="15" y="100"/>
                </a:lnTo>
                <a:lnTo>
                  <a:pt x="15" y="102"/>
                </a:lnTo>
                <a:lnTo>
                  <a:pt x="15" y="104"/>
                </a:lnTo>
                <a:lnTo>
                  <a:pt x="17" y="104"/>
                </a:lnTo>
                <a:lnTo>
                  <a:pt x="19" y="104"/>
                </a:lnTo>
                <a:lnTo>
                  <a:pt x="22" y="99"/>
                </a:lnTo>
                <a:lnTo>
                  <a:pt x="26" y="93"/>
                </a:lnTo>
                <a:lnTo>
                  <a:pt x="30" y="95"/>
                </a:lnTo>
                <a:lnTo>
                  <a:pt x="24" y="102"/>
                </a:lnTo>
                <a:lnTo>
                  <a:pt x="17" y="110"/>
                </a:lnTo>
                <a:lnTo>
                  <a:pt x="13" y="114"/>
                </a:lnTo>
                <a:lnTo>
                  <a:pt x="7" y="114"/>
                </a:lnTo>
                <a:lnTo>
                  <a:pt x="3" y="114"/>
                </a:lnTo>
                <a:lnTo>
                  <a:pt x="2" y="112"/>
                </a:lnTo>
                <a:lnTo>
                  <a:pt x="0" y="110"/>
                </a:lnTo>
                <a:lnTo>
                  <a:pt x="0" y="106"/>
                </a:lnTo>
                <a:lnTo>
                  <a:pt x="0" y="102"/>
                </a:lnTo>
                <a:lnTo>
                  <a:pt x="2" y="95"/>
                </a:lnTo>
                <a:lnTo>
                  <a:pt x="15" y="55"/>
                </a:lnTo>
                <a:lnTo>
                  <a:pt x="17" y="49"/>
                </a:lnTo>
                <a:lnTo>
                  <a:pt x="17" y="46"/>
                </a:lnTo>
                <a:lnTo>
                  <a:pt x="17" y="44"/>
                </a:lnTo>
                <a:lnTo>
                  <a:pt x="17" y="42"/>
                </a:lnTo>
                <a:lnTo>
                  <a:pt x="17" y="40"/>
                </a:lnTo>
                <a:lnTo>
                  <a:pt x="15" y="40"/>
                </a:lnTo>
                <a:lnTo>
                  <a:pt x="13" y="40"/>
                </a:lnTo>
                <a:lnTo>
                  <a:pt x="9" y="40"/>
                </a:lnTo>
                <a:lnTo>
                  <a:pt x="5" y="40"/>
                </a:lnTo>
                <a:lnTo>
                  <a:pt x="5" y="36"/>
                </a:lnTo>
                <a:lnTo>
                  <a:pt x="34" y="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5" name="Freeform 81"/>
          <p:cNvSpPr>
            <a:spLocks noEditPoints="1"/>
          </p:cNvSpPr>
          <p:nvPr/>
        </p:nvSpPr>
        <p:spPr bwMode="auto">
          <a:xfrm>
            <a:off x="2247900" y="2768600"/>
            <a:ext cx="131763" cy="130175"/>
          </a:xfrm>
          <a:custGeom>
            <a:avLst/>
            <a:gdLst>
              <a:gd name="T0" fmla="*/ 2147483647 w 83"/>
              <a:gd name="T1" fmla="*/ 2147483647 h 82"/>
              <a:gd name="T2" fmla="*/ 2147483647 w 83"/>
              <a:gd name="T3" fmla="*/ 2147483647 h 82"/>
              <a:gd name="T4" fmla="*/ 2147483647 w 83"/>
              <a:gd name="T5" fmla="*/ 2147483647 h 82"/>
              <a:gd name="T6" fmla="*/ 2147483647 w 83"/>
              <a:gd name="T7" fmla="*/ 2147483647 h 82"/>
              <a:gd name="T8" fmla="*/ 2147483647 w 83"/>
              <a:gd name="T9" fmla="*/ 2147483647 h 82"/>
              <a:gd name="T10" fmla="*/ 2147483647 w 83"/>
              <a:gd name="T11" fmla="*/ 2147483647 h 82"/>
              <a:gd name="T12" fmla="*/ 2147483647 w 83"/>
              <a:gd name="T13" fmla="*/ 2147483647 h 82"/>
              <a:gd name="T14" fmla="*/ 2147483647 w 83"/>
              <a:gd name="T15" fmla="*/ 2147483647 h 82"/>
              <a:gd name="T16" fmla="*/ 2147483647 w 83"/>
              <a:gd name="T17" fmla="*/ 2147483647 h 82"/>
              <a:gd name="T18" fmla="*/ 2147483647 w 83"/>
              <a:gd name="T19" fmla="*/ 2147483647 h 82"/>
              <a:gd name="T20" fmla="*/ 2147483647 w 83"/>
              <a:gd name="T21" fmla="*/ 2147483647 h 82"/>
              <a:gd name="T22" fmla="*/ 2147483647 w 83"/>
              <a:gd name="T23" fmla="*/ 2147483647 h 82"/>
              <a:gd name="T24" fmla="*/ 2147483647 w 83"/>
              <a:gd name="T25" fmla="*/ 2147483647 h 82"/>
              <a:gd name="T26" fmla="*/ 2147483647 w 83"/>
              <a:gd name="T27" fmla="*/ 2147483647 h 82"/>
              <a:gd name="T28" fmla="*/ 2147483647 w 83"/>
              <a:gd name="T29" fmla="*/ 2147483647 h 82"/>
              <a:gd name="T30" fmla="*/ 2147483647 w 83"/>
              <a:gd name="T31" fmla="*/ 2147483647 h 82"/>
              <a:gd name="T32" fmla="*/ 0 w 83"/>
              <a:gd name="T33" fmla="*/ 2147483647 h 82"/>
              <a:gd name="T34" fmla="*/ 0 w 83"/>
              <a:gd name="T35" fmla="*/ 2147483647 h 82"/>
              <a:gd name="T36" fmla="*/ 2147483647 w 83"/>
              <a:gd name="T37" fmla="*/ 2147483647 h 82"/>
              <a:gd name="T38" fmla="*/ 2147483647 w 83"/>
              <a:gd name="T39" fmla="*/ 2147483647 h 82"/>
              <a:gd name="T40" fmla="*/ 2147483647 w 83"/>
              <a:gd name="T41" fmla="*/ 2147483647 h 82"/>
              <a:gd name="T42" fmla="*/ 2147483647 w 83"/>
              <a:gd name="T43" fmla="*/ 0 h 82"/>
              <a:gd name="T44" fmla="*/ 2147483647 w 83"/>
              <a:gd name="T45" fmla="*/ 2147483647 h 82"/>
              <a:gd name="T46" fmla="*/ 2147483647 w 83"/>
              <a:gd name="T47" fmla="*/ 2147483647 h 82"/>
              <a:gd name="T48" fmla="*/ 2147483647 w 83"/>
              <a:gd name="T49" fmla="*/ 0 h 82"/>
              <a:gd name="T50" fmla="*/ 2147483647 w 83"/>
              <a:gd name="T51" fmla="*/ 2147483647 h 82"/>
              <a:gd name="T52" fmla="*/ 2147483647 w 83"/>
              <a:gd name="T53" fmla="*/ 2147483647 h 82"/>
              <a:gd name="T54" fmla="*/ 2147483647 w 83"/>
              <a:gd name="T55" fmla="*/ 2147483647 h 82"/>
              <a:gd name="T56" fmla="*/ 2147483647 w 83"/>
              <a:gd name="T57" fmla="*/ 2147483647 h 82"/>
              <a:gd name="T58" fmla="*/ 2147483647 w 83"/>
              <a:gd name="T59" fmla="*/ 2147483647 h 82"/>
              <a:gd name="T60" fmla="*/ 2147483647 w 83"/>
              <a:gd name="T61" fmla="*/ 2147483647 h 82"/>
              <a:gd name="T62" fmla="*/ 2147483647 w 83"/>
              <a:gd name="T63" fmla="*/ 2147483647 h 82"/>
              <a:gd name="T64" fmla="*/ 2147483647 w 83"/>
              <a:gd name="T65" fmla="*/ 2147483647 h 82"/>
              <a:gd name="T66" fmla="*/ 2147483647 w 83"/>
              <a:gd name="T67" fmla="*/ 2147483647 h 82"/>
              <a:gd name="T68" fmla="*/ 2147483647 w 83"/>
              <a:gd name="T69" fmla="*/ 2147483647 h 82"/>
              <a:gd name="T70" fmla="*/ 2147483647 w 83"/>
              <a:gd name="T71" fmla="*/ 2147483647 h 8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3"/>
              <a:gd name="T109" fmla="*/ 0 h 82"/>
              <a:gd name="T110" fmla="*/ 83 w 83"/>
              <a:gd name="T111" fmla="*/ 82 h 8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3" h="82">
                <a:moveTo>
                  <a:pt x="83" y="0"/>
                </a:moveTo>
                <a:lnTo>
                  <a:pt x="66" y="61"/>
                </a:lnTo>
                <a:lnTo>
                  <a:pt x="64" y="68"/>
                </a:lnTo>
                <a:lnTo>
                  <a:pt x="62" y="70"/>
                </a:lnTo>
                <a:lnTo>
                  <a:pt x="62" y="72"/>
                </a:lnTo>
                <a:lnTo>
                  <a:pt x="64" y="74"/>
                </a:lnTo>
                <a:lnTo>
                  <a:pt x="66" y="74"/>
                </a:lnTo>
                <a:lnTo>
                  <a:pt x="68" y="72"/>
                </a:lnTo>
                <a:lnTo>
                  <a:pt x="70" y="68"/>
                </a:lnTo>
                <a:lnTo>
                  <a:pt x="74" y="63"/>
                </a:lnTo>
                <a:lnTo>
                  <a:pt x="78" y="65"/>
                </a:lnTo>
                <a:lnTo>
                  <a:pt x="72" y="72"/>
                </a:lnTo>
                <a:lnTo>
                  <a:pt x="66" y="78"/>
                </a:lnTo>
                <a:lnTo>
                  <a:pt x="61" y="82"/>
                </a:lnTo>
                <a:lnTo>
                  <a:pt x="57" y="82"/>
                </a:lnTo>
                <a:lnTo>
                  <a:pt x="53" y="82"/>
                </a:lnTo>
                <a:lnTo>
                  <a:pt x="51" y="80"/>
                </a:lnTo>
                <a:lnTo>
                  <a:pt x="51" y="78"/>
                </a:lnTo>
                <a:lnTo>
                  <a:pt x="49" y="74"/>
                </a:lnTo>
                <a:lnTo>
                  <a:pt x="51" y="70"/>
                </a:lnTo>
                <a:lnTo>
                  <a:pt x="51" y="65"/>
                </a:lnTo>
                <a:lnTo>
                  <a:pt x="53" y="57"/>
                </a:lnTo>
                <a:lnTo>
                  <a:pt x="45" y="67"/>
                </a:lnTo>
                <a:lnTo>
                  <a:pt x="38" y="72"/>
                </a:lnTo>
                <a:lnTo>
                  <a:pt x="30" y="78"/>
                </a:lnTo>
                <a:lnTo>
                  <a:pt x="23" y="82"/>
                </a:lnTo>
                <a:lnTo>
                  <a:pt x="17" y="82"/>
                </a:lnTo>
                <a:lnTo>
                  <a:pt x="9" y="80"/>
                </a:lnTo>
                <a:lnTo>
                  <a:pt x="4" y="76"/>
                </a:lnTo>
                <a:lnTo>
                  <a:pt x="2" y="72"/>
                </a:lnTo>
                <a:lnTo>
                  <a:pt x="0" y="68"/>
                </a:lnTo>
                <a:lnTo>
                  <a:pt x="0" y="63"/>
                </a:lnTo>
                <a:lnTo>
                  <a:pt x="0" y="53"/>
                </a:lnTo>
                <a:lnTo>
                  <a:pt x="4" y="44"/>
                </a:lnTo>
                <a:lnTo>
                  <a:pt x="8" y="32"/>
                </a:lnTo>
                <a:lnTo>
                  <a:pt x="15" y="23"/>
                </a:lnTo>
                <a:lnTo>
                  <a:pt x="23" y="15"/>
                </a:lnTo>
                <a:lnTo>
                  <a:pt x="30" y="8"/>
                </a:lnTo>
                <a:lnTo>
                  <a:pt x="38" y="4"/>
                </a:lnTo>
                <a:lnTo>
                  <a:pt x="45" y="2"/>
                </a:lnTo>
                <a:lnTo>
                  <a:pt x="51" y="0"/>
                </a:lnTo>
                <a:lnTo>
                  <a:pt x="57" y="2"/>
                </a:lnTo>
                <a:lnTo>
                  <a:pt x="61" y="4"/>
                </a:lnTo>
                <a:lnTo>
                  <a:pt x="64" y="8"/>
                </a:lnTo>
                <a:lnTo>
                  <a:pt x="66" y="14"/>
                </a:lnTo>
                <a:lnTo>
                  <a:pt x="68" y="4"/>
                </a:lnTo>
                <a:lnTo>
                  <a:pt x="83" y="0"/>
                </a:lnTo>
                <a:close/>
                <a:moveTo>
                  <a:pt x="51" y="4"/>
                </a:moveTo>
                <a:lnTo>
                  <a:pt x="45" y="6"/>
                </a:lnTo>
                <a:lnTo>
                  <a:pt x="38" y="10"/>
                </a:lnTo>
                <a:lnTo>
                  <a:pt x="32" y="15"/>
                </a:lnTo>
                <a:lnTo>
                  <a:pt x="26" y="23"/>
                </a:lnTo>
                <a:lnTo>
                  <a:pt x="23" y="32"/>
                </a:lnTo>
                <a:lnTo>
                  <a:pt x="19" y="42"/>
                </a:lnTo>
                <a:lnTo>
                  <a:pt x="15" y="51"/>
                </a:lnTo>
                <a:lnTo>
                  <a:pt x="15" y="59"/>
                </a:lnTo>
                <a:lnTo>
                  <a:pt x="15" y="65"/>
                </a:lnTo>
                <a:lnTo>
                  <a:pt x="19" y="68"/>
                </a:lnTo>
                <a:lnTo>
                  <a:pt x="21" y="72"/>
                </a:lnTo>
                <a:lnTo>
                  <a:pt x="25" y="72"/>
                </a:lnTo>
                <a:lnTo>
                  <a:pt x="32" y="70"/>
                </a:lnTo>
                <a:lnTo>
                  <a:pt x="40" y="67"/>
                </a:lnTo>
                <a:lnTo>
                  <a:pt x="47" y="59"/>
                </a:lnTo>
                <a:lnTo>
                  <a:pt x="59" y="38"/>
                </a:lnTo>
                <a:lnTo>
                  <a:pt x="62" y="19"/>
                </a:lnTo>
                <a:lnTo>
                  <a:pt x="61" y="12"/>
                </a:lnTo>
                <a:lnTo>
                  <a:pt x="59" y="8"/>
                </a:lnTo>
                <a:lnTo>
                  <a:pt x="55" y="6"/>
                </a:lnTo>
                <a:lnTo>
                  <a:pt x="51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6" name="Freeform 82"/>
          <p:cNvSpPr>
            <a:spLocks/>
          </p:cNvSpPr>
          <p:nvPr/>
        </p:nvSpPr>
        <p:spPr bwMode="auto">
          <a:xfrm>
            <a:off x="2389188" y="2736850"/>
            <a:ext cx="77787" cy="161925"/>
          </a:xfrm>
          <a:custGeom>
            <a:avLst/>
            <a:gdLst>
              <a:gd name="T0" fmla="*/ 2147483647 w 49"/>
              <a:gd name="T1" fmla="*/ 0 h 102"/>
              <a:gd name="T2" fmla="*/ 2147483647 w 49"/>
              <a:gd name="T3" fmla="*/ 2147483647 h 102"/>
              <a:gd name="T4" fmla="*/ 2147483647 w 49"/>
              <a:gd name="T5" fmla="*/ 2147483647 h 102"/>
              <a:gd name="T6" fmla="*/ 2147483647 w 49"/>
              <a:gd name="T7" fmla="*/ 2147483647 h 102"/>
              <a:gd name="T8" fmla="*/ 2147483647 w 49"/>
              <a:gd name="T9" fmla="*/ 2147483647 h 102"/>
              <a:gd name="T10" fmla="*/ 2147483647 w 49"/>
              <a:gd name="T11" fmla="*/ 2147483647 h 102"/>
              <a:gd name="T12" fmla="*/ 2147483647 w 49"/>
              <a:gd name="T13" fmla="*/ 2147483647 h 102"/>
              <a:gd name="T14" fmla="*/ 2147483647 w 49"/>
              <a:gd name="T15" fmla="*/ 2147483647 h 102"/>
              <a:gd name="T16" fmla="*/ 2147483647 w 49"/>
              <a:gd name="T17" fmla="*/ 2147483647 h 102"/>
              <a:gd name="T18" fmla="*/ 2147483647 w 49"/>
              <a:gd name="T19" fmla="*/ 2147483647 h 102"/>
              <a:gd name="T20" fmla="*/ 2147483647 w 49"/>
              <a:gd name="T21" fmla="*/ 2147483647 h 102"/>
              <a:gd name="T22" fmla="*/ 2147483647 w 49"/>
              <a:gd name="T23" fmla="*/ 2147483647 h 102"/>
              <a:gd name="T24" fmla="*/ 2147483647 w 49"/>
              <a:gd name="T25" fmla="*/ 2147483647 h 102"/>
              <a:gd name="T26" fmla="*/ 2147483647 w 49"/>
              <a:gd name="T27" fmla="*/ 2147483647 h 102"/>
              <a:gd name="T28" fmla="*/ 2147483647 w 49"/>
              <a:gd name="T29" fmla="*/ 2147483647 h 102"/>
              <a:gd name="T30" fmla="*/ 2147483647 w 49"/>
              <a:gd name="T31" fmla="*/ 2147483647 h 102"/>
              <a:gd name="T32" fmla="*/ 2147483647 w 49"/>
              <a:gd name="T33" fmla="*/ 2147483647 h 102"/>
              <a:gd name="T34" fmla="*/ 2147483647 w 49"/>
              <a:gd name="T35" fmla="*/ 2147483647 h 102"/>
              <a:gd name="T36" fmla="*/ 2147483647 w 49"/>
              <a:gd name="T37" fmla="*/ 2147483647 h 102"/>
              <a:gd name="T38" fmla="*/ 2147483647 w 49"/>
              <a:gd name="T39" fmla="*/ 2147483647 h 102"/>
              <a:gd name="T40" fmla="*/ 2147483647 w 49"/>
              <a:gd name="T41" fmla="*/ 2147483647 h 102"/>
              <a:gd name="T42" fmla="*/ 2147483647 w 49"/>
              <a:gd name="T43" fmla="*/ 2147483647 h 102"/>
              <a:gd name="T44" fmla="*/ 2147483647 w 49"/>
              <a:gd name="T45" fmla="*/ 2147483647 h 102"/>
              <a:gd name="T46" fmla="*/ 2147483647 w 49"/>
              <a:gd name="T47" fmla="*/ 2147483647 h 102"/>
              <a:gd name="T48" fmla="*/ 2147483647 w 49"/>
              <a:gd name="T49" fmla="*/ 2147483647 h 102"/>
              <a:gd name="T50" fmla="*/ 2147483647 w 49"/>
              <a:gd name="T51" fmla="*/ 2147483647 h 102"/>
              <a:gd name="T52" fmla="*/ 2147483647 w 49"/>
              <a:gd name="T53" fmla="*/ 2147483647 h 102"/>
              <a:gd name="T54" fmla="*/ 0 w 49"/>
              <a:gd name="T55" fmla="*/ 2147483647 h 102"/>
              <a:gd name="T56" fmla="*/ 2147483647 w 49"/>
              <a:gd name="T57" fmla="*/ 2147483647 h 102"/>
              <a:gd name="T58" fmla="*/ 2147483647 w 49"/>
              <a:gd name="T59" fmla="*/ 2147483647 h 102"/>
              <a:gd name="T60" fmla="*/ 2147483647 w 49"/>
              <a:gd name="T61" fmla="*/ 2147483647 h 102"/>
              <a:gd name="T62" fmla="*/ 2147483647 w 49"/>
              <a:gd name="T63" fmla="*/ 2147483647 h 102"/>
              <a:gd name="T64" fmla="*/ 2147483647 w 49"/>
              <a:gd name="T65" fmla="*/ 2147483647 h 102"/>
              <a:gd name="T66" fmla="*/ 2147483647 w 49"/>
              <a:gd name="T67" fmla="*/ 2147483647 h 102"/>
              <a:gd name="T68" fmla="*/ 2147483647 w 49"/>
              <a:gd name="T69" fmla="*/ 2147483647 h 102"/>
              <a:gd name="T70" fmla="*/ 2147483647 w 49"/>
              <a:gd name="T71" fmla="*/ 2147483647 h 102"/>
              <a:gd name="T72" fmla="*/ 2147483647 w 49"/>
              <a:gd name="T73" fmla="*/ 2147483647 h 102"/>
              <a:gd name="T74" fmla="*/ 2147483647 w 49"/>
              <a:gd name="T75" fmla="*/ 2147483647 h 102"/>
              <a:gd name="T76" fmla="*/ 2147483647 w 49"/>
              <a:gd name="T77" fmla="*/ 0 h 102"/>
              <a:gd name="T78" fmla="*/ 2147483647 w 49"/>
              <a:gd name="T79" fmla="*/ 0 h 10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9"/>
              <a:gd name="T121" fmla="*/ 0 h 102"/>
              <a:gd name="T122" fmla="*/ 49 w 49"/>
              <a:gd name="T123" fmla="*/ 102 h 10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9" h="102">
                <a:moveTo>
                  <a:pt x="40" y="0"/>
                </a:moveTo>
                <a:lnTo>
                  <a:pt x="34" y="22"/>
                </a:lnTo>
                <a:lnTo>
                  <a:pt x="49" y="22"/>
                </a:lnTo>
                <a:lnTo>
                  <a:pt x="49" y="26"/>
                </a:lnTo>
                <a:lnTo>
                  <a:pt x="32" y="26"/>
                </a:lnTo>
                <a:lnTo>
                  <a:pt x="17" y="81"/>
                </a:lnTo>
                <a:lnTo>
                  <a:pt x="15" y="87"/>
                </a:lnTo>
                <a:lnTo>
                  <a:pt x="15" y="90"/>
                </a:lnTo>
                <a:lnTo>
                  <a:pt x="15" y="92"/>
                </a:lnTo>
                <a:lnTo>
                  <a:pt x="15" y="94"/>
                </a:lnTo>
                <a:lnTo>
                  <a:pt x="17" y="94"/>
                </a:lnTo>
                <a:lnTo>
                  <a:pt x="19" y="94"/>
                </a:lnTo>
                <a:lnTo>
                  <a:pt x="21" y="92"/>
                </a:lnTo>
                <a:lnTo>
                  <a:pt x="23" y="90"/>
                </a:lnTo>
                <a:lnTo>
                  <a:pt x="26" y="87"/>
                </a:lnTo>
                <a:lnTo>
                  <a:pt x="30" y="81"/>
                </a:lnTo>
                <a:lnTo>
                  <a:pt x="32" y="83"/>
                </a:lnTo>
                <a:lnTo>
                  <a:pt x="26" y="90"/>
                </a:lnTo>
                <a:lnTo>
                  <a:pt x="23" y="96"/>
                </a:lnTo>
                <a:lnTo>
                  <a:pt x="19" y="100"/>
                </a:lnTo>
                <a:lnTo>
                  <a:pt x="13" y="102"/>
                </a:lnTo>
                <a:lnTo>
                  <a:pt x="9" y="102"/>
                </a:lnTo>
                <a:lnTo>
                  <a:pt x="6" y="102"/>
                </a:lnTo>
                <a:lnTo>
                  <a:pt x="4" y="100"/>
                </a:lnTo>
                <a:lnTo>
                  <a:pt x="2" y="96"/>
                </a:lnTo>
                <a:lnTo>
                  <a:pt x="0" y="94"/>
                </a:lnTo>
                <a:lnTo>
                  <a:pt x="2" y="90"/>
                </a:lnTo>
                <a:lnTo>
                  <a:pt x="2" y="85"/>
                </a:lnTo>
                <a:lnTo>
                  <a:pt x="4" y="79"/>
                </a:lnTo>
                <a:lnTo>
                  <a:pt x="19" y="26"/>
                </a:lnTo>
                <a:lnTo>
                  <a:pt x="6" y="26"/>
                </a:lnTo>
                <a:lnTo>
                  <a:pt x="6" y="24"/>
                </a:lnTo>
                <a:lnTo>
                  <a:pt x="15" y="22"/>
                </a:lnTo>
                <a:lnTo>
                  <a:pt x="23" y="17"/>
                </a:lnTo>
                <a:lnTo>
                  <a:pt x="26" y="13"/>
                </a:lnTo>
                <a:lnTo>
                  <a:pt x="32" y="7"/>
                </a:lnTo>
                <a:lnTo>
                  <a:pt x="36" y="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7" name="Freeform 83"/>
          <p:cNvSpPr>
            <a:spLocks noEditPoints="1"/>
          </p:cNvSpPr>
          <p:nvPr/>
        </p:nvSpPr>
        <p:spPr bwMode="auto">
          <a:xfrm>
            <a:off x="2466975" y="2768600"/>
            <a:ext cx="107950" cy="130175"/>
          </a:xfrm>
          <a:custGeom>
            <a:avLst/>
            <a:gdLst>
              <a:gd name="T0" fmla="*/ 2147483647 w 68"/>
              <a:gd name="T1" fmla="*/ 2147483647 h 82"/>
              <a:gd name="T2" fmla="*/ 2147483647 w 68"/>
              <a:gd name="T3" fmla="*/ 2147483647 h 82"/>
              <a:gd name="T4" fmla="*/ 2147483647 w 68"/>
              <a:gd name="T5" fmla="*/ 2147483647 h 82"/>
              <a:gd name="T6" fmla="*/ 2147483647 w 68"/>
              <a:gd name="T7" fmla="*/ 2147483647 h 82"/>
              <a:gd name="T8" fmla="*/ 2147483647 w 68"/>
              <a:gd name="T9" fmla="*/ 2147483647 h 82"/>
              <a:gd name="T10" fmla="*/ 2147483647 w 68"/>
              <a:gd name="T11" fmla="*/ 2147483647 h 82"/>
              <a:gd name="T12" fmla="*/ 2147483647 w 68"/>
              <a:gd name="T13" fmla="*/ 2147483647 h 82"/>
              <a:gd name="T14" fmla="*/ 2147483647 w 68"/>
              <a:gd name="T15" fmla="*/ 2147483647 h 82"/>
              <a:gd name="T16" fmla="*/ 2147483647 w 68"/>
              <a:gd name="T17" fmla="*/ 2147483647 h 82"/>
              <a:gd name="T18" fmla="*/ 2147483647 w 68"/>
              <a:gd name="T19" fmla="*/ 2147483647 h 82"/>
              <a:gd name="T20" fmla="*/ 2147483647 w 68"/>
              <a:gd name="T21" fmla="*/ 2147483647 h 82"/>
              <a:gd name="T22" fmla="*/ 2147483647 w 68"/>
              <a:gd name="T23" fmla="*/ 2147483647 h 82"/>
              <a:gd name="T24" fmla="*/ 2147483647 w 68"/>
              <a:gd name="T25" fmla="*/ 2147483647 h 82"/>
              <a:gd name="T26" fmla="*/ 2147483647 w 68"/>
              <a:gd name="T27" fmla="*/ 2147483647 h 82"/>
              <a:gd name="T28" fmla="*/ 2147483647 w 68"/>
              <a:gd name="T29" fmla="*/ 2147483647 h 82"/>
              <a:gd name="T30" fmla="*/ 2147483647 w 68"/>
              <a:gd name="T31" fmla="*/ 2147483647 h 82"/>
              <a:gd name="T32" fmla="*/ 2147483647 w 68"/>
              <a:gd name="T33" fmla="*/ 2147483647 h 82"/>
              <a:gd name="T34" fmla="*/ 2147483647 w 68"/>
              <a:gd name="T35" fmla="*/ 2147483647 h 82"/>
              <a:gd name="T36" fmla="*/ 2147483647 w 68"/>
              <a:gd name="T37" fmla="*/ 2147483647 h 82"/>
              <a:gd name="T38" fmla="*/ 0 w 68"/>
              <a:gd name="T39" fmla="*/ 2147483647 h 82"/>
              <a:gd name="T40" fmla="*/ 0 w 68"/>
              <a:gd name="T41" fmla="*/ 2147483647 h 82"/>
              <a:gd name="T42" fmla="*/ 0 w 68"/>
              <a:gd name="T43" fmla="*/ 2147483647 h 82"/>
              <a:gd name="T44" fmla="*/ 2147483647 w 68"/>
              <a:gd name="T45" fmla="*/ 2147483647 h 82"/>
              <a:gd name="T46" fmla="*/ 2147483647 w 68"/>
              <a:gd name="T47" fmla="*/ 2147483647 h 82"/>
              <a:gd name="T48" fmla="*/ 2147483647 w 68"/>
              <a:gd name="T49" fmla="*/ 2147483647 h 82"/>
              <a:gd name="T50" fmla="*/ 2147483647 w 68"/>
              <a:gd name="T51" fmla="*/ 2147483647 h 82"/>
              <a:gd name="T52" fmla="*/ 2147483647 w 68"/>
              <a:gd name="T53" fmla="*/ 2147483647 h 82"/>
              <a:gd name="T54" fmla="*/ 2147483647 w 68"/>
              <a:gd name="T55" fmla="*/ 2147483647 h 82"/>
              <a:gd name="T56" fmla="*/ 2147483647 w 68"/>
              <a:gd name="T57" fmla="*/ 2147483647 h 82"/>
              <a:gd name="T58" fmla="*/ 2147483647 w 68"/>
              <a:gd name="T59" fmla="*/ 0 h 82"/>
              <a:gd name="T60" fmla="*/ 2147483647 w 68"/>
              <a:gd name="T61" fmla="*/ 0 h 82"/>
              <a:gd name="T62" fmla="*/ 2147483647 w 68"/>
              <a:gd name="T63" fmla="*/ 2147483647 h 82"/>
              <a:gd name="T64" fmla="*/ 2147483647 w 68"/>
              <a:gd name="T65" fmla="*/ 2147483647 h 82"/>
              <a:gd name="T66" fmla="*/ 2147483647 w 68"/>
              <a:gd name="T67" fmla="*/ 2147483647 h 82"/>
              <a:gd name="T68" fmla="*/ 2147483647 w 68"/>
              <a:gd name="T69" fmla="*/ 2147483647 h 82"/>
              <a:gd name="T70" fmla="*/ 2147483647 w 68"/>
              <a:gd name="T71" fmla="*/ 2147483647 h 82"/>
              <a:gd name="T72" fmla="*/ 2147483647 w 68"/>
              <a:gd name="T73" fmla="*/ 2147483647 h 82"/>
              <a:gd name="T74" fmla="*/ 2147483647 w 68"/>
              <a:gd name="T75" fmla="*/ 2147483647 h 82"/>
              <a:gd name="T76" fmla="*/ 2147483647 w 68"/>
              <a:gd name="T77" fmla="*/ 2147483647 h 82"/>
              <a:gd name="T78" fmla="*/ 2147483647 w 68"/>
              <a:gd name="T79" fmla="*/ 2147483647 h 82"/>
              <a:gd name="T80" fmla="*/ 2147483647 w 68"/>
              <a:gd name="T81" fmla="*/ 2147483647 h 82"/>
              <a:gd name="T82" fmla="*/ 2147483647 w 68"/>
              <a:gd name="T83" fmla="*/ 2147483647 h 82"/>
              <a:gd name="T84" fmla="*/ 2147483647 w 68"/>
              <a:gd name="T85" fmla="*/ 2147483647 h 82"/>
              <a:gd name="T86" fmla="*/ 2147483647 w 68"/>
              <a:gd name="T87" fmla="*/ 2147483647 h 82"/>
              <a:gd name="T88" fmla="*/ 2147483647 w 68"/>
              <a:gd name="T89" fmla="*/ 2147483647 h 82"/>
              <a:gd name="T90" fmla="*/ 2147483647 w 68"/>
              <a:gd name="T91" fmla="*/ 2147483647 h 82"/>
              <a:gd name="T92" fmla="*/ 2147483647 w 68"/>
              <a:gd name="T93" fmla="*/ 2147483647 h 82"/>
              <a:gd name="T94" fmla="*/ 2147483647 w 68"/>
              <a:gd name="T95" fmla="*/ 2147483647 h 82"/>
              <a:gd name="T96" fmla="*/ 2147483647 w 68"/>
              <a:gd name="T97" fmla="*/ 2147483647 h 82"/>
              <a:gd name="T98" fmla="*/ 2147483647 w 68"/>
              <a:gd name="T99" fmla="*/ 2147483647 h 82"/>
              <a:gd name="T100" fmla="*/ 2147483647 w 68"/>
              <a:gd name="T101" fmla="*/ 2147483647 h 82"/>
              <a:gd name="T102" fmla="*/ 2147483647 w 68"/>
              <a:gd name="T103" fmla="*/ 2147483647 h 82"/>
              <a:gd name="T104" fmla="*/ 2147483647 w 68"/>
              <a:gd name="T105" fmla="*/ 2147483647 h 82"/>
              <a:gd name="T106" fmla="*/ 2147483647 w 68"/>
              <a:gd name="T107" fmla="*/ 2147483647 h 82"/>
              <a:gd name="T108" fmla="*/ 2147483647 w 68"/>
              <a:gd name="T109" fmla="*/ 2147483647 h 82"/>
              <a:gd name="T110" fmla="*/ 2147483647 w 68"/>
              <a:gd name="T111" fmla="*/ 2147483647 h 82"/>
              <a:gd name="T112" fmla="*/ 2147483647 w 68"/>
              <a:gd name="T113" fmla="*/ 2147483647 h 82"/>
              <a:gd name="T114" fmla="*/ 2147483647 w 68"/>
              <a:gd name="T115" fmla="*/ 2147483647 h 82"/>
              <a:gd name="T116" fmla="*/ 2147483647 w 68"/>
              <a:gd name="T117" fmla="*/ 2147483647 h 82"/>
              <a:gd name="T118" fmla="*/ 2147483647 w 68"/>
              <a:gd name="T119" fmla="*/ 2147483647 h 8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8"/>
              <a:gd name="T181" fmla="*/ 0 h 82"/>
              <a:gd name="T182" fmla="*/ 68 w 68"/>
              <a:gd name="T183" fmla="*/ 82 h 8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8" h="82">
                <a:moveTo>
                  <a:pt x="15" y="48"/>
                </a:moveTo>
                <a:lnTo>
                  <a:pt x="15" y="51"/>
                </a:lnTo>
                <a:lnTo>
                  <a:pt x="15" y="53"/>
                </a:lnTo>
                <a:lnTo>
                  <a:pt x="17" y="61"/>
                </a:lnTo>
                <a:lnTo>
                  <a:pt x="21" y="67"/>
                </a:lnTo>
                <a:lnTo>
                  <a:pt x="27" y="70"/>
                </a:lnTo>
                <a:lnTo>
                  <a:pt x="32" y="70"/>
                </a:lnTo>
                <a:lnTo>
                  <a:pt x="38" y="70"/>
                </a:lnTo>
                <a:lnTo>
                  <a:pt x="44" y="68"/>
                </a:lnTo>
                <a:lnTo>
                  <a:pt x="47" y="67"/>
                </a:lnTo>
                <a:lnTo>
                  <a:pt x="53" y="63"/>
                </a:lnTo>
                <a:lnTo>
                  <a:pt x="59" y="57"/>
                </a:lnTo>
                <a:lnTo>
                  <a:pt x="61" y="61"/>
                </a:lnTo>
                <a:lnTo>
                  <a:pt x="42" y="76"/>
                </a:lnTo>
                <a:lnTo>
                  <a:pt x="25" y="82"/>
                </a:lnTo>
                <a:lnTo>
                  <a:pt x="17" y="82"/>
                </a:lnTo>
                <a:lnTo>
                  <a:pt x="9" y="78"/>
                </a:lnTo>
                <a:lnTo>
                  <a:pt x="6" y="74"/>
                </a:lnTo>
                <a:lnTo>
                  <a:pt x="2" y="68"/>
                </a:lnTo>
                <a:lnTo>
                  <a:pt x="0" y="63"/>
                </a:lnTo>
                <a:lnTo>
                  <a:pt x="0" y="57"/>
                </a:lnTo>
                <a:lnTo>
                  <a:pt x="0" y="48"/>
                </a:lnTo>
                <a:lnTo>
                  <a:pt x="4" y="38"/>
                </a:lnTo>
                <a:lnTo>
                  <a:pt x="8" y="29"/>
                </a:lnTo>
                <a:lnTo>
                  <a:pt x="13" y="21"/>
                </a:lnTo>
                <a:lnTo>
                  <a:pt x="19" y="14"/>
                </a:lnTo>
                <a:lnTo>
                  <a:pt x="27" y="8"/>
                </a:lnTo>
                <a:lnTo>
                  <a:pt x="34" y="4"/>
                </a:lnTo>
                <a:lnTo>
                  <a:pt x="42" y="2"/>
                </a:lnTo>
                <a:lnTo>
                  <a:pt x="51" y="0"/>
                </a:lnTo>
                <a:lnTo>
                  <a:pt x="55" y="0"/>
                </a:lnTo>
                <a:lnTo>
                  <a:pt x="61" y="2"/>
                </a:lnTo>
                <a:lnTo>
                  <a:pt x="64" y="4"/>
                </a:lnTo>
                <a:lnTo>
                  <a:pt x="66" y="8"/>
                </a:lnTo>
                <a:lnTo>
                  <a:pt x="68" y="14"/>
                </a:lnTo>
                <a:lnTo>
                  <a:pt x="66" y="21"/>
                </a:lnTo>
                <a:lnTo>
                  <a:pt x="62" y="27"/>
                </a:lnTo>
                <a:lnTo>
                  <a:pt x="57" y="32"/>
                </a:lnTo>
                <a:lnTo>
                  <a:pt x="49" y="38"/>
                </a:lnTo>
                <a:lnTo>
                  <a:pt x="42" y="42"/>
                </a:lnTo>
                <a:lnTo>
                  <a:pt x="34" y="44"/>
                </a:lnTo>
                <a:lnTo>
                  <a:pt x="25" y="46"/>
                </a:lnTo>
                <a:lnTo>
                  <a:pt x="15" y="48"/>
                </a:lnTo>
                <a:close/>
                <a:moveTo>
                  <a:pt x="15" y="44"/>
                </a:moveTo>
                <a:lnTo>
                  <a:pt x="27" y="42"/>
                </a:lnTo>
                <a:lnTo>
                  <a:pt x="36" y="38"/>
                </a:lnTo>
                <a:lnTo>
                  <a:pt x="44" y="32"/>
                </a:lnTo>
                <a:lnTo>
                  <a:pt x="49" y="27"/>
                </a:lnTo>
                <a:lnTo>
                  <a:pt x="53" y="19"/>
                </a:lnTo>
                <a:lnTo>
                  <a:pt x="55" y="14"/>
                </a:lnTo>
                <a:lnTo>
                  <a:pt x="55" y="10"/>
                </a:lnTo>
                <a:lnTo>
                  <a:pt x="53" y="6"/>
                </a:lnTo>
                <a:lnTo>
                  <a:pt x="49" y="6"/>
                </a:lnTo>
                <a:lnTo>
                  <a:pt x="47" y="4"/>
                </a:lnTo>
                <a:lnTo>
                  <a:pt x="42" y="6"/>
                </a:lnTo>
                <a:lnTo>
                  <a:pt x="36" y="10"/>
                </a:lnTo>
                <a:lnTo>
                  <a:pt x="28" y="14"/>
                </a:lnTo>
                <a:lnTo>
                  <a:pt x="23" y="21"/>
                </a:lnTo>
                <a:lnTo>
                  <a:pt x="19" y="31"/>
                </a:lnTo>
                <a:lnTo>
                  <a:pt x="15" y="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8" name="Freeform 84"/>
          <p:cNvSpPr>
            <a:spLocks noEditPoints="1"/>
          </p:cNvSpPr>
          <p:nvPr/>
        </p:nvSpPr>
        <p:spPr bwMode="auto">
          <a:xfrm>
            <a:off x="6384925" y="2657475"/>
            <a:ext cx="176213" cy="244475"/>
          </a:xfrm>
          <a:custGeom>
            <a:avLst/>
            <a:gdLst>
              <a:gd name="T0" fmla="*/ 2147483647 w 111"/>
              <a:gd name="T1" fmla="*/ 2147483647 h 154"/>
              <a:gd name="T2" fmla="*/ 0 w 111"/>
              <a:gd name="T3" fmla="*/ 2147483647 h 154"/>
              <a:gd name="T4" fmla="*/ 0 w 111"/>
              <a:gd name="T5" fmla="*/ 2147483647 h 154"/>
              <a:gd name="T6" fmla="*/ 2147483647 w 111"/>
              <a:gd name="T7" fmla="*/ 2147483647 h 154"/>
              <a:gd name="T8" fmla="*/ 2147483647 w 111"/>
              <a:gd name="T9" fmla="*/ 2147483647 h 154"/>
              <a:gd name="T10" fmla="*/ 0 w 111"/>
              <a:gd name="T11" fmla="*/ 2147483647 h 154"/>
              <a:gd name="T12" fmla="*/ 0 w 111"/>
              <a:gd name="T13" fmla="*/ 2147483647 h 154"/>
              <a:gd name="T14" fmla="*/ 2147483647 w 111"/>
              <a:gd name="T15" fmla="*/ 2147483647 h 154"/>
              <a:gd name="T16" fmla="*/ 2147483647 w 111"/>
              <a:gd name="T17" fmla="*/ 0 h 154"/>
              <a:gd name="T18" fmla="*/ 2147483647 w 111"/>
              <a:gd name="T19" fmla="*/ 0 h 154"/>
              <a:gd name="T20" fmla="*/ 2147483647 w 111"/>
              <a:gd name="T21" fmla="*/ 2147483647 h 154"/>
              <a:gd name="T22" fmla="*/ 2147483647 w 111"/>
              <a:gd name="T23" fmla="*/ 2147483647 h 154"/>
              <a:gd name="T24" fmla="*/ 2147483647 w 111"/>
              <a:gd name="T25" fmla="*/ 0 h 154"/>
              <a:gd name="T26" fmla="*/ 2147483647 w 111"/>
              <a:gd name="T27" fmla="*/ 0 h 154"/>
              <a:gd name="T28" fmla="*/ 2147483647 w 111"/>
              <a:gd name="T29" fmla="*/ 2147483647 h 154"/>
              <a:gd name="T30" fmla="*/ 2147483647 w 111"/>
              <a:gd name="T31" fmla="*/ 2147483647 h 154"/>
              <a:gd name="T32" fmla="*/ 2147483647 w 111"/>
              <a:gd name="T33" fmla="*/ 2147483647 h 154"/>
              <a:gd name="T34" fmla="*/ 2147483647 w 111"/>
              <a:gd name="T35" fmla="*/ 2147483647 h 154"/>
              <a:gd name="T36" fmla="*/ 2147483647 w 111"/>
              <a:gd name="T37" fmla="*/ 2147483647 h 154"/>
              <a:gd name="T38" fmla="*/ 2147483647 w 111"/>
              <a:gd name="T39" fmla="*/ 2147483647 h 154"/>
              <a:gd name="T40" fmla="*/ 2147483647 w 111"/>
              <a:gd name="T41" fmla="*/ 2147483647 h 154"/>
              <a:gd name="T42" fmla="*/ 2147483647 w 111"/>
              <a:gd name="T43" fmla="*/ 2147483647 h 154"/>
              <a:gd name="T44" fmla="*/ 2147483647 w 111"/>
              <a:gd name="T45" fmla="*/ 2147483647 h 154"/>
              <a:gd name="T46" fmla="*/ 2147483647 w 111"/>
              <a:gd name="T47" fmla="*/ 2147483647 h 154"/>
              <a:gd name="T48" fmla="*/ 2147483647 w 111"/>
              <a:gd name="T49" fmla="*/ 2147483647 h 154"/>
              <a:gd name="T50" fmla="*/ 2147483647 w 111"/>
              <a:gd name="T51" fmla="*/ 2147483647 h 154"/>
              <a:gd name="T52" fmla="*/ 2147483647 w 111"/>
              <a:gd name="T53" fmla="*/ 2147483647 h 154"/>
              <a:gd name="T54" fmla="*/ 2147483647 w 111"/>
              <a:gd name="T55" fmla="*/ 2147483647 h 154"/>
              <a:gd name="T56" fmla="*/ 2147483647 w 111"/>
              <a:gd name="T57" fmla="*/ 2147483647 h 154"/>
              <a:gd name="T58" fmla="*/ 2147483647 w 111"/>
              <a:gd name="T59" fmla="*/ 2147483647 h 154"/>
              <a:gd name="T60" fmla="*/ 2147483647 w 111"/>
              <a:gd name="T61" fmla="*/ 2147483647 h 154"/>
              <a:gd name="T62" fmla="*/ 2147483647 w 111"/>
              <a:gd name="T63" fmla="*/ 2147483647 h 154"/>
              <a:gd name="T64" fmla="*/ 2147483647 w 111"/>
              <a:gd name="T65" fmla="*/ 2147483647 h 154"/>
              <a:gd name="T66" fmla="*/ 2147483647 w 111"/>
              <a:gd name="T67" fmla="*/ 2147483647 h 1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1"/>
              <a:gd name="T103" fmla="*/ 0 h 154"/>
              <a:gd name="T104" fmla="*/ 111 w 111"/>
              <a:gd name="T105" fmla="*/ 154 h 15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1" h="154">
                <a:moveTo>
                  <a:pt x="15" y="114"/>
                </a:moveTo>
                <a:lnTo>
                  <a:pt x="0" y="114"/>
                </a:lnTo>
                <a:lnTo>
                  <a:pt x="0" y="91"/>
                </a:lnTo>
                <a:lnTo>
                  <a:pt x="19" y="91"/>
                </a:lnTo>
                <a:lnTo>
                  <a:pt x="24" y="61"/>
                </a:lnTo>
                <a:lnTo>
                  <a:pt x="0" y="61"/>
                </a:lnTo>
                <a:lnTo>
                  <a:pt x="0" y="38"/>
                </a:lnTo>
                <a:lnTo>
                  <a:pt x="30" y="38"/>
                </a:lnTo>
                <a:lnTo>
                  <a:pt x="38" y="0"/>
                </a:lnTo>
                <a:lnTo>
                  <a:pt x="60" y="0"/>
                </a:lnTo>
                <a:lnTo>
                  <a:pt x="53" y="38"/>
                </a:lnTo>
                <a:lnTo>
                  <a:pt x="75" y="38"/>
                </a:lnTo>
                <a:lnTo>
                  <a:pt x="83" y="0"/>
                </a:lnTo>
                <a:lnTo>
                  <a:pt x="106" y="0"/>
                </a:lnTo>
                <a:lnTo>
                  <a:pt x="98" y="38"/>
                </a:lnTo>
                <a:lnTo>
                  <a:pt x="111" y="38"/>
                </a:lnTo>
                <a:lnTo>
                  <a:pt x="111" y="61"/>
                </a:lnTo>
                <a:lnTo>
                  <a:pt x="94" y="61"/>
                </a:lnTo>
                <a:lnTo>
                  <a:pt x="87" y="91"/>
                </a:lnTo>
                <a:lnTo>
                  <a:pt x="111" y="91"/>
                </a:lnTo>
                <a:lnTo>
                  <a:pt x="111" y="114"/>
                </a:lnTo>
                <a:lnTo>
                  <a:pt x="83" y="114"/>
                </a:lnTo>
                <a:lnTo>
                  <a:pt x="75" y="154"/>
                </a:lnTo>
                <a:lnTo>
                  <a:pt x="53" y="154"/>
                </a:lnTo>
                <a:lnTo>
                  <a:pt x="60" y="114"/>
                </a:lnTo>
                <a:lnTo>
                  <a:pt x="38" y="114"/>
                </a:lnTo>
                <a:lnTo>
                  <a:pt x="28" y="154"/>
                </a:lnTo>
                <a:lnTo>
                  <a:pt x="5" y="154"/>
                </a:lnTo>
                <a:lnTo>
                  <a:pt x="15" y="114"/>
                </a:lnTo>
                <a:close/>
                <a:moveTo>
                  <a:pt x="47" y="61"/>
                </a:moveTo>
                <a:lnTo>
                  <a:pt x="41" y="91"/>
                </a:lnTo>
                <a:lnTo>
                  <a:pt x="66" y="91"/>
                </a:lnTo>
                <a:lnTo>
                  <a:pt x="72" y="61"/>
                </a:lnTo>
                <a:lnTo>
                  <a:pt x="47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9" name="Oval 88"/>
          <p:cNvSpPr>
            <a:spLocks noChangeArrowheads="1"/>
          </p:cNvSpPr>
          <p:nvPr/>
        </p:nvSpPr>
        <p:spPr bwMode="auto">
          <a:xfrm>
            <a:off x="4038600" y="1828800"/>
            <a:ext cx="18288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0" name="Oval 89"/>
          <p:cNvSpPr>
            <a:spLocks noChangeArrowheads="1"/>
          </p:cNvSpPr>
          <p:nvPr/>
        </p:nvSpPr>
        <p:spPr bwMode="auto">
          <a:xfrm>
            <a:off x="4114800" y="3200400"/>
            <a:ext cx="18288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1" name="Rectangle 90"/>
          <p:cNvSpPr>
            <a:spLocks noChangeArrowheads="1"/>
          </p:cNvSpPr>
          <p:nvPr/>
        </p:nvSpPr>
        <p:spPr bwMode="auto">
          <a:xfrm>
            <a:off x="4343400" y="1752600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FST-1</a:t>
            </a:r>
          </a:p>
        </p:txBody>
      </p:sp>
      <p:sp>
        <p:nvSpPr>
          <p:cNvPr id="20522" name="Rectangle 91"/>
          <p:cNvSpPr>
            <a:spLocks noChangeArrowheads="1"/>
          </p:cNvSpPr>
          <p:nvPr/>
        </p:nvSpPr>
        <p:spPr bwMode="auto">
          <a:xfrm>
            <a:off x="4267200" y="312420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FST-2</a:t>
            </a:r>
          </a:p>
        </p:txBody>
      </p:sp>
      <p:sp>
        <p:nvSpPr>
          <p:cNvPr id="20523" name="Line 92"/>
          <p:cNvSpPr>
            <a:spLocks noChangeShapeType="1"/>
          </p:cNvSpPr>
          <p:nvPr/>
        </p:nvSpPr>
        <p:spPr bwMode="auto">
          <a:xfrm flipV="1">
            <a:off x="5029200" y="1524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0524" name="Line 93"/>
          <p:cNvSpPr>
            <a:spLocks noChangeShapeType="1"/>
          </p:cNvSpPr>
          <p:nvPr/>
        </p:nvSpPr>
        <p:spPr bwMode="auto">
          <a:xfrm>
            <a:off x="5029200" y="2209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0525" name="Line 94"/>
          <p:cNvSpPr>
            <a:spLocks noChangeShapeType="1"/>
          </p:cNvSpPr>
          <p:nvPr/>
        </p:nvSpPr>
        <p:spPr bwMode="auto">
          <a:xfrm>
            <a:off x="5029200" y="35814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0526" name="Line 95"/>
          <p:cNvSpPr>
            <a:spLocks noChangeShapeType="1"/>
          </p:cNvSpPr>
          <p:nvPr/>
        </p:nvSpPr>
        <p:spPr bwMode="auto">
          <a:xfrm>
            <a:off x="5029200" y="28956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02D7634-3CB4-4077-B742-758F03427615}" type="datetime1">
              <a:rPr lang="en-US" smtClean="0"/>
              <a:t>1/9/2019</a:t>
            </a:fld>
            <a:endParaRPr lang="en-US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3C3AA8-1875-43D7-837A-99A5BFD393E0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smtClean="0"/>
              <a:t>FST-1 for inflectional morphology of plural </a:t>
            </a:r>
            <a:r>
              <a:rPr lang="en-US" sz="2400" smtClean="0"/>
              <a:t>(Lexical &lt;-&gt; Intermediate )</a:t>
            </a:r>
          </a:p>
        </p:txBody>
      </p:sp>
      <p:sp>
        <p:nvSpPr>
          <p:cNvPr id="21510" name="Text Box 263"/>
          <p:cNvSpPr txBox="1">
            <a:spLocks noChangeArrowheads="1"/>
          </p:cNvSpPr>
          <p:nvPr/>
        </p:nvSpPr>
        <p:spPr bwMode="auto">
          <a:xfrm>
            <a:off x="322263" y="1303338"/>
            <a:ext cx="1797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latin typeface="Comic Sans MS" pitchFamily="66" charset="0"/>
              </a:rPr>
              <a:t>Some </a:t>
            </a:r>
          </a:p>
          <a:p>
            <a:r>
              <a:rPr lang="en-US" sz="2000" i="1">
                <a:latin typeface="Comic Sans MS" pitchFamily="66" charset="0"/>
              </a:rPr>
              <a:t>regular-nouns</a:t>
            </a:r>
          </a:p>
        </p:txBody>
      </p:sp>
      <p:sp>
        <p:nvSpPr>
          <p:cNvPr id="21511" name="Text Box 264"/>
          <p:cNvSpPr txBox="1">
            <a:spLocks noChangeArrowheads="1"/>
          </p:cNvSpPr>
          <p:nvPr/>
        </p:nvSpPr>
        <p:spPr bwMode="auto">
          <a:xfrm>
            <a:off x="304800" y="5257800"/>
            <a:ext cx="152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latin typeface="Comic Sans MS" pitchFamily="66" charset="0"/>
              </a:rPr>
              <a:t>Some irregular-nouns</a:t>
            </a:r>
          </a:p>
        </p:txBody>
      </p:sp>
      <p:sp>
        <p:nvSpPr>
          <p:cNvPr id="21512" name="Freeform 2"/>
          <p:cNvSpPr>
            <a:spLocks/>
          </p:cNvSpPr>
          <p:nvPr/>
        </p:nvSpPr>
        <p:spPr bwMode="auto">
          <a:xfrm>
            <a:off x="1122363" y="3252788"/>
            <a:ext cx="4559300" cy="3189287"/>
          </a:xfrm>
          <a:custGeom>
            <a:avLst/>
            <a:gdLst>
              <a:gd name="T0" fmla="*/ 0 w 2984"/>
              <a:gd name="T1" fmla="*/ 2147483647 h 1961"/>
              <a:gd name="T2" fmla="*/ 2147483647 w 2984"/>
              <a:gd name="T3" fmla="*/ 2147483647 h 1961"/>
              <a:gd name="T4" fmla="*/ 2147483647 w 2984"/>
              <a:gd name="T5" fmla="*/ 2147483647 h 1961"/>
              <a:gd name="T6" fmla="*/ 2147483647 w 2984"/>
              <a:gd name="T7" fmla="*/ 2147483647 h 1961"/>
              <a:gd name="T8" fmla="*/ 2147483647 w 2984"/>
              <a:gd name="T9" fmla="*/ 2147483647 h 1961"/>
              <a:gd name="T10" fmla="*/ 2147483647 w 2984"/>
              <a:gd name="T11" fmla="*/ 2147483647 h 1961"/>
              <a:gd name="T12" fmla="*/ 2147483647 w 2984"/>
              <a:gd name="T13" fmla="*/ 2147483647 h 1961"/>
              <a:gd name="T14" fmla="*/ 2147483647 w 2984"/>
              <a:gd name="T15" fmla="*/ 2147483647 h 1961"/>
              <a:gd name="T16" fmla="*/ 2147483647 w 2984"/>
              <a:gd name="T17" fmla="*/ 2147483647 h 1961"/>
              <a:gd name="T18" fmla="*/ 2147483647 w 2984"/>
              <a:gd name="T19" fmla="*/ 2147483647 h 1961"/>
              <a:gd name="T20" fmla="*/ 2147483647 w 2984"/>
              <a:gd name="T21" fmla="*/ 0 h 1961"/>
              <a:gd name="T22" fmla="*/ 2147483647 w 2984"/>
              <a:gd name="T23" fmla="*/ 2147483647 h 1961"/>
              <a:gd name="T24" fmla="*/ 2147483647 w 2984"/>
              <a:gd name="T25" fmla="*/ 2147483647 h 1961"/>
              <a:gd name="T26" fmla="*/ 2147483647 w 2984"/>
              <a:gd name="T27" fmla="*/ 2147483647 h 1961"/>
              <a:gd name="T28" fmla="*/ 2147483647 w 2984"/>
              <a:gd name="T29" fmla="*/ 2147483647 h 1961"/>
              <a:gd name="T30" fmla="*/ 2147483647 w 2984"/>
              <a:gd name="T31" fmla="*/ 2147483647 h 1961"/>
              <a:gd name="T32" fmla="*/ 2147483647 w 2984"/>
              <a:gd name="T33" fmla="*/ 2147483647 h 1961"/>
              <a:gd name="T34" fmla="*/ 2147483647 w 2984"/>
              <a:gd name="T35" fmla="*/ 2147483647 h 1961"/>
              <a:gd name="T36" fmla="*/ 2147483647 w 2984"/>
              <a:gd name="T37" fmla="*/ 2147483647 h 1961"/>
              <a:gd name="T38" fmla="*/ 2147483647 w 2984"/>
              <a:gd name="T39" fmla="*/ 2147483647 h 1961"/>
              <a:gd name="T40" fmla="*/ 2147483647 w 2984"/>
              <a:gd name="T41" fmla="*/ 2147483647 h 1961"/>
              <a:gd name="T42" fmla="*/ 2147483647 w 2984"/>
              <a:gd name="T43" fmla="*/ 2147483647 h 1961"/>
              <a:gd name="T44" fmla="*/ 2147483647 w 2984"/>
              <a:gd name="T45" fmla="*/ 2147483647 h 1961"/>
              <a:gd name="T46" fmla="*/ 2147483647 w 2984"/>
              <a:gd name="T47" fmla="*/ 2147483647 h 1961"/>
              <a:gd name="T48" fmla="*/ 2147483647 w 2984"/>
              <a:gd name="T49" fmla="*/ 2147483647 h 1961"/>
              <a:gd name="T50" fmla="*/ 2147483647 w 2984"/>
              <a:gd name="T51" fmla="*/ 2147483647 h 1961"/>
              <a:gd name="T52" fmla="*/ 2147483647 w 2984"/>
              <a:gd name="T53" fmla="*/ 2147483647 h 1961"/>
              <a:gd name="T54" fmla="*/ 2147483647 w 2984"/>
              <a:gd name="T55" fmla="*/ 2147483647 h 1961"/>
              <a:gd name="T56" fmla="*/ 2147483647 w 2984"/>
              <a:gd name="T57" fmla="*/ 2147483647 h 1961"/>
              <a:gd name="T58" fmla="*/ 2147483647 w 2984"/>
              <a:gd name="T59" fmla="*/ 2147483647 h 1961"/>
              <a:gd name="T60" fmla="*/ 2147483647 w 2984"/>
              <a:gd name="T61" fmla="*/ 2147483647 h 1961"/>
              <a:gd name="T62" fmla="*/ 2147483647 w 2984"/>
              <a:gd name="T63" fmla="*/ 2147483647 h 1961"/>
              <a:gd name="T64" fmla="*/ 2147483647 w 2984"/>
              <a:gd name="T65" fmla="*/ 2147483647 h 1961"/>
              <a:gd name="T66" fmla="*/ 2147483647 w 2984"/>
              <a:gd name="T67" fmla="*/ 2147483647 h 1961"/>
              <a:gd name="T68" fmla="*/ 2147483647 w 2984"/>
              <a:gd name="T69" fmla="*/ 2147483647 h 1961"/>
              <a:gd name="T70" fmla="*/ 2147483647 w 2984"/>
              <a:gd name="T71" fmla="*/ 2147483647 h 1961"/>
              <a:gd name="T72" fmla="*/ 2147483647 w 2984"/>
              <a:gd name="T73" fmla="*/ 2147483647 h 1961"/>
              <a:gd name="T74" fmla="*/ 2147483647 w 2984"/>
              <a:gd name="T75" fmla="*/ 2147483647 h 1961"/>
              <a:gd name="T76" fmla="*/ 2147483647 w 2984"/>
              <a:gd name="T77" fmla="*/ 2147483647 h 1961"/>
              <a:gd name="T78" fmla="*/ 2147483647 w 2984"/>
              <a:gd name="T79" fmla="*/ 2147483647 h 1961"/>
              <a:gd name="T80" fmla="*/ 2147483647 w 2984"/>
              <a:gd name="T81" fmla="*/ 2147483647 h 1961"/>
              <a:gd name="T82" fmla="*/ 2147483647 w 2984"/>
              <a:gd name="T83" fmla="*/ 2147483647 h 1961"/>
              <a:gd name="T84" fmla="*/ 2147483647 w 2984"/>
              <a:gd name="T85" fmla="*/ 2147483647 h 1961"/>
              <a:gd name="T86" fmla="*/ 2147483647 w 2984"/>
              <a:gd name="T87" fmla="*/ 2147483647 h 1961"/>
              <a:gd name="T88" fmla="*/ 2147483647 w 2984"/>
              <a:gd name="T89" fmla="*/ 2147483647 h 1961"/>
              <a:gd name="T90" fmla="*/ 2147483647 w 2984"/>
              <a:gd name="T91" fmla="*/ 2147483647 h 1961"/>
              <a:gd name="T92" fmla="*/ 2147483647 w 2984"/>
              <a:gd name="T93" fmla="*/ 2147483647 h 1961"/>
              <a:gd name="T94" fmla="*/ 2147483647 w 2984"/>
              <a:gd name="T95" fmla="*/ 2147483647 h 1961"/>
              <a:gd name="T96" fmla="*/ 2147483647 w 2984"/>
              <a:gd name="T97" fmla="*/ 2147483647 h 1961"/>
              <a:gd name="T98" fmla="*/ 2147483647 w 2984"/>
              <a:gd name="T99" fmla="*/ 2147483647 h 1961"/>
              <a:gd name="T100" fmla="*/ 0 w 2984"/>
              <a:gd name="T101" fmla="*/ 2147483647 h 19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984"/>
              <a:gd name="T154" fmla="*/ 0 h 1961"/>
              <a:gd name="T155" fmla="*/ 2984 w 2984"/>
              <a:gd name="T156" fmla="*/ 1961 h 19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984" h="1961">
                <a:moveTo>
                  <a:pt x="0" y="1128"/>
                </a:moveTo>
                <a:cubicBezTo>
                  <a:pt x="63" y="1086"/>
                  <a:pt x="18" y="1125"/>
                  <a:pt x="32" y="976"/>
                </a:cubicBezTo>
                <a:cubicBezTo>
                  <a:pt x="38" y="914"/>
                  <a:pt x="64" y="852"/>
                  <a:pt x="80" y="792"/>
                </a:cubicBezTo>
                <a:cubicBezTo>
                  <a:pt x="94" y="741"/>
                  <a:pt x="115" y="695"/>
                  <a:pt x="136" y="648"/>
                </a:cubicBezTo>
                <a:cubicBezTo>
                  <a:pt x="170" y="570"/>
                  <a:pt x="190" y="485"/>
                  <a:pt x="224" y="408"/>
                </a:cubicBezTo>
                <a:cubicBezTo>
                  <a:pt x="231" y="393"/>
                  <a:pt x="231" y="374"/>
                  <a:pt x="240" y="360"/>
                </a:cubicBezTo>
                <a:cubicBezTo>
                  <a:pt x="268" y="317"/>
                  <a:pt x="297" y="280"/>
                  <a:pt x="328" y="240"/>
                </a:cubicBezTo>
                <a:cubicBezTo>
                  <a:pt x="359" y="200"/>
                  <a:pt x="374" y="156"/>
                  <a:pt x="416" y="128"/>
                </a:cubicBezTo>
                <a:cubicBezTo>
                  <a:pt x="445" y="84"/>
                  <a:pt x="484" y="61"/>
                  <a:pt x="528" y="32"/>
                </a:cubicBezTo>
                <a:cubicBezTo>
                  <a:pt x="536" y="27"/>
                  <a:pt x="544" y="21"/>
                  <a:pt x="552" y="16"/>
                </a:cubicBezTo>
                <a:cubicBezTo>
                  <a:pt x="566" y="7"/>
                  <a:pt x="600" y="0"/>
                  <a:pt x="600" y="0"/>
                </a:cubicBezTo>
                <a:cubicBezTo>
                  <a:pt x="688" y="3"/>
                  <a:pt x="776" y="4"/>
                  <a:pt x="864" y="8"/>
                </a:cubicBezTo>
                <a:cubicBezTo>
                  <a:pt x="923" y="11"/>
                  <a:pt x="925" y="15"/>
                  <a:pt x="976" y="32"/>
                </a:cubicBezTo>
                <a:cubicBezTo>
                  <a:pt x="992" y="37"/>
                  <a:pt x="1024" y="48"/>
                  <a:pt x="1024" y="48"/>
                </a:cubicBezTo>
                <a:cubicBezTo>
                  <a:pt x="1032" y="56"/>
                  <a:pt x="1039" y="65"/>
                  <a:pt x="1048" y="72"/>
                </a:cubicBezTo>
                <a:cubicBezTo>
                  <a:pt x="1055" y="78"/>
                  <a:pt x="1065" y="82"/>
                  <a:pt x="1072" y="88"/>
                </a:cubicBezTo>
                <a:cubicBezTo>
                  <a:pt x="1106" y="118"/>
                  <a:pt x="1131" y="151"/>
                  <a:pt x="1168" y="176"/>
                </a:cubicBezTo>
                <a:cubicBezTo>
                  <a:pt x="1192" y="211"/>
                  <a:pt x="1242" y="221"/>
                  <a:pt x="1280" y="240"/>
                </a:cubicBezTo>
                <a:cubicBezTo>
                  <a:pt x="1324" y="262"/>
                  <a:pt x="1373" y="300"/>
                  <a:pt x="1424" y="304"/>
                </a:cubicBezTo>
                <a:cubicBezTo>
                  <a:pt x="1461" y="307"/>
                  <a:pt x="1499" y="309"/>
                  <a:pt x="1536" y="312"/>
                </a:cubicBezTo>
                <a:cubicBezTo>
                  <a:pt x="1715" y="342"/>
                  <a:pt x="1880" y="347"/>
                  <a:pt x="2064" y="352"/>
                </a:cubicBezTo>
                <a:cubicBezTo>
                  <a:pt x="2218" y="338"/>
                  <a:pt x="2373" y="351"/>
                  <a:pt x="2528" y="344"/>
                </a:cubicBezTo>
                <a:cubicBezTo>
                  <a:pt x="2645" y="315"/>
                  <a:pt x="2768" y="321"/>
                  <a:pt x="2888" y="312"/>
                </a:cubicBezTo>
                <a:cubicBezTo>
                  <a:pt x="2932" y="318"/>
                  <a:pt x="2969" y="308"/>
                  <a:pt x="2984" y="352"/>
                </a:cubicBezTo>
                <a:cubicBezTo>
                  <a:pt x="2973" y="419"/>
                  <a:pt x="2958" y="479"/>
                  <a:pt x="2920" y="536"/>
                </a:cubicBezTo>
                <a:cubicBezTo>
                  <a:pt x="2906" y="607"/>
                  <a:pt x="2880" y="660"/>
                  <a:pt x="2840" y="720"/>
                </a:cubicBezTo>
                <a:cubicBezTo>
                  <a:pt x="2819" y="751"/>
                  <a:pt x="2781" y="778"/>
                  <a:pt x="2768" y="816"/>
                </a:cubicBezTo>
                <a:cubicBezTo>
                  <a:pt x="2752" y="863"/>
                  <a:pt x="2728" y="905"/>
                  <a:pt x="2712" y="952"/>
                </a:cubicBezTo>
                <a:cubicBezTo>
                  <a:pt x="2707" y="968"/>
                  <a:pt x="2696" y="1000"/>
                  <a:pt x="2696" y="1000"/>
                </a:cubicBezTo>
                <a:cubicBezTo>
                  <a:pt x="2693" y="1021"/>
                  <a:pt x="2692" y="1043"/>
                  <a:pt x="2688" y="1064"/>
                </a:cubicBezTo>
                <a:cubicBezTo>
                  <a:pt x="2686" y="1072"/>
                  <a:pt x="2682" y="1080"/>
                  <a:pt x="2680" y="1088"/>
                </a:cubicBezTo>
                <a:cubicBezTo>
                  <a:pt x="2674" y="1120"/>
                  <a:pt x="2664" y="1184"/>
                  <a:pt x="2664" y="1184"/>
                </a:cubicBezTo>
                <a:cubicBezTo>
                  <a:pt x="2672" y="1266"/>
                  <a:pt x="2681" y="1298"/>
                  <a:pt x="2712" y="1368"/>
                </a:cubicBezTo>
                <a:cubicBezTo>
                  <a:pt x="2750" y="1454"/>
                  <a:pt x="2708" y="1386"/>
                  <a:pt x="2744" y="1440"/>
                </a:cubicBezTo>
                <a:cubicBezTo>
                  <a:pt x="2763" y="1518"/>
                  <a:pt x="2760" y="1492"/>
                  <a:pt x="2744" y="1632"/>
                </a:cubicBezTo>
                <a:cubicBezTo>
                  <a:pt x="2723" y="1816"/>
                  <a:pt x="2501" y="1854"/>
                  <a:pt x="2360" y="1896"/>
                </a:cubicBezTo>
                <a:cubicBezTo>
                  <a:pt x="2290" y="1917"/>
                  <a:pt x="2222" y="1942"/>
                  <a:pt x="2152" y="1960"/>
                </a:cubicBezTo>
                <a:cubicBezTo>
                  <a:pt x="1954" y="1951"/>
                  <a:pt x="1818" y="1947"/>
                  <a:pt x="1608" y="1952"/>
                </a:cubicBezTo>
                <a:cubicBezTo>
                  <a:pt x="1447" y="1961"/>
                  <a:pt x="1289" y="1956"/>
                  <a:pt x="1128" y="1944"/>
                </a:cubicBezTo>
                <a:cubicBezTo>
                  <a:pt x="993" y="1919"/>
                  <a:pt x="840" y="1903"/>
                  <a:pt x="712" y="1848"/>
                </a:cubicBezTo>
                <a:cubicBezTo>
                  <a:pt x="675" y="1832"/>
                  <a:pt x="646" y="1805"/>
                  <a:pt x="608" y="1792"/>
                </a:cubicBezTo>
                <a:cubicBezTo>
                  <a:pt x="563" y="1732"/>
                  <a:pt x="504" y="1682"/>
                  <a:pt x="448" y="1632"/>
                </a:cubicBezTo>
                <a:cubicBezTo>
                  <a:pt x="431" y="1617"/>
                  <a:pt x="414" y="1602"/>
                  <a:pt x="400" y="1584"/>
                </a:cubicBezTo>
                <a:cubicBezTo>
                  <a:pt x="392" y="1573"/>
                  <a:pt x="385" y="1561"/>
                  <a:pt x="376" y="1552"/>
                </a:cubicBezTo>
                <a:cubicBezTo>
                  <a:pt x="286" y="1462"/>
                  <a:pt x="361" y="1544"/>
                  <a:pt x="304" y="1496"/>
                </a:cubicBezTo>
                <a:cubicBezTo>
                  <a:pt x="225" y="1430"/>
                  <a:pt x="327" y="1511"/>
                  <a:pt x="264" y="1448"/>
                </a:cubicBezTo>
                <a:cubicBezTo>
                  <a:pt x="242" y="1426"/>
                  <a:pt x="208" y="1412"/>
                  <a:pt x="184" y="1392"/>
                </a:cubicBezTo>
                <a:cubicBezTo>
                  <a:pt x="158" y="1371"/>
                  <a:pt x="148" y="1347"/>
                  <a:pt x="120" y="1328"/>
                </a:cubicBezTo>
                <a:cubicBezTo>
                  <a:pt x="114" y="1311"/>
                  <a:pt x="100" y="1297"/>
                  <a:pt x="96" y="1280"/>
                </a:cubicBezTo>
                <a:cubicBezTo>
                  <a:pt x="88" y="1246"/>
                  <a:pt x="105" y="1201"/>
                  <a:pt x="80" y="1176"/>
                </a:cubicBezTo>
                <a:cubicBezTo>
                  <a:pt x="52" y="1148"/>
                  <a:pt x="23" y="1151"/>
                  <a:pt x="0" y="1128"/>
                </a:cubicBez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13" name="Freeform 3"/>
          <p:cNvSpPr>
            <a:spLocks/>
          </p:cNvSpPr>
          <p:nvPr/>
        </p:nvSpPr>
        <p:spPr bwMode="auto">
          <a:xfrm>
            <a:off x="2057400" y="1303338"/>
            <a:ext cx="4038600" cy="2514600"/>
          </a:xfrm>
          <a:custGeom>
            <a:avLst/>
            <a:gdLst>
              <a:gd name="T0" fmla="*/ 2147483647 w 2339"/>
              <a:gd name="T1" fmla="*/ 2147483647 h 1483"/>
              <a:gd name="T2" fmla="*/ 0 w 2339"/>
              <a:gd name="T3" fmla="*/ 2147483647 h 1483"/>
              <a:gd name="T4" fmla="*/ 2147483647 w 2339"/>
              <a:gd name="T5" fmla="*/ 2147483647 h 1483"/>
              <a:gd name="T6" fmla="*/ 2147483647 w 2339"/>
              <a:gd name="T7" fmla="*/ 2147483647 h 1483"/>
              <a:gd name="T8" fmla="*/ 2147483647 w 2339"/>
              <a:gd name="T9" fmla="*/ 2147483647 h 1483"/>
              <a:gd name="T10" fmla="*/ 2147483647 w 2339"/>
              <a:gd name="T11" fmla="*/ 2147483647 h 1483"/>
              <a:gd name="T12" fmla="*/ 2147483647 w 2339"/>
              <a:gd name="T13" fmla="*/ 2147483647 h 1483"/>
              <a:gd name="T14" fmla="*/ 2147483647 w 2339"/>
              <a:gd name="T15" fmla="*/ 2147483647 h 1483"/>
              <a:gd name="T16" fmla="*/ 2147483647 w 2339"/>
              <a:gd name="T17" fmla="*/ 2147483647 h 1483"/>
              <a:gd name="T18" fmla="*/ 2147483647 w 2339"/>
              <a:gd name="T19" fmla="*/ 2147483647 h 1483"/>
              <a:gd name="T20" fmla="*/ 2147483647 w 2339"/>
              <a:gd name="T21" fmla="*/ 2147483647 h 1483"/>
              <a:gd name="T22" fmla="*/ 2147483647 w 2339"/>
              <a:gd name="T23" fmla="*/ 2147483647 h 1483"/>
              <a:gd name="T24" fmla="*/ 2147483647 w 2339"/>
              <a:gd name="T25" fmla="*/ 2147483647 h 1483"/>
              <a:gd name="T26" fmla="*/ 2147483647 w 2339"/>
              <a:gd name="T27" fmla="*/ 2147483647 h 1483"/>
              <a:gd name="T28" fmla="*/ 2147483647 w 2339"/>
              <a:gd name="T29" fmla="*/ 2147483647 h 1483"/>
              <a:gd name="T30" fmla="*/ 2147483647 w 2339"/>
              <a:gd name="T31" fmla="*/ 2147483647 h 1483"/>
              <a:gd name="T32" fmla="*/ 2147483647 w 2339"/>
              <a:gd name="T33" fmla="*/ 2147483647 h 1483"/>
              <a:gd name="T34" fmla="*/ 2147483647 w 2339"/>
              <a:gd name="T35" fmla="*/ 2147483647 h 1483"/>
              <a:gd name="T36" fmla="*/ 2147483647 w 2339"/>
              <a:gd name="T37" fmla="*/ 2147483647 h 1483"/>
              <a:gd name="T38" fmla="*/ 2147483647 w 2339"/>
              <a:gd name="T39" fmla="*/ 2147483647 h 1483"/>
              <a:gd name="T40" fmla="*/ 2147483647 w 2339"/>
              <a:gd name="T41" fmla="*/ 2147483647 h 1483"/>
              <a:gd name="T42" fmla="*/ 2147483647 w 2339"/>
              <a:gd name="T43" fmla="*/ 2147483647 h 1483"/>
              <a:gd name="T44" fmla="*/ 2147483647 w 2339"/>
              <a:gd name="T45" fmla="*/ 2147483647 h 1483"/>
              <a:gd name="T46" fmla="*/ 2147483647 w 2339"/>
              <a:gd name="T47" fmla="*/ 2147483647 h 1483"/>
              <a:gd name="T48" fmla="*/ 2147483647 w 2339"/>
              <a:gd name="T49" fmla="*/ 2147483647 h 1483"/>
              <a:gd name="T50" fmla="*/ 2147483647 w 2339"/>
              <a:gd name="T51" fmla="*/ 2147483647 h 1483"/>
              <a:gd name="T52" fmla="*/ 2147483647 w 2339"/>
              <a:gd name="T53" fmla="*/ 2147483647 h 1483"/>
              <a:gd name="T54" fmla="*/ 2147483647 w 2339"/>
              <a:gd name="T55" fmla="*/ 2147483647 h 1483"/>
              <a:gd name="T56" fmla="*/ 2147483647 w 2339"/>
              <a:gd name="T57" fmla="*/ 2147483647 h 1483"/>
              <a:gd name="T58" fmla="*/ 2147483647 w 2339"/>
              <a:gd name="T59" fmla="*/ 2147483647 h 1483"/>
              <a:gd name="T60" fmla="*/ 2147483647 w 2339"/>
              <a:gd name="T61" fmla="*/ 2147483647 h 1483"/>
              <a:gd name="T62" fmla="*/ 2147483647 w 2339"/>
              <a:gd name="T63" fmla="*/ 2147483647 h 1483"/>
              <a:gd name="T64" fmla="*/ 2147483647 w 2339"/>
              <a:gd name="T65" fmla="*/ 2147483647 h 1483"/>
              <a:gd name="T66" fmla="*/ 2147483647 w 2339"/>
              <a:gd name="T67" fmla="*/ 2147483647 h 148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339"/>
              <a:gd name="T103" fmla="*/ 0 h 1483"/>
              <a:gd name="T104" fmla="*/ 2339 w 2339"/>
              <a:gd name="T105" fmla="*/ 1483 h 148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339" h="1483">
                <a:moveTo>
                  <a:pt x="8" y="67"/>
                </a:moveTo>
                <a:cubicBezTo>
                  <a:pt x="5" y="187"/>
                  <a:pt x="0" y="307"/>
                  <a:pt x="0" y="427"/>
                </a:cubicBezTo>
                <a:cubicBezTo>
                  <a:pt x="0" y="608"/>
                  <a:pt x="3" y="790"/>
                  <a:pt x="8" y="971"/>
                </a:cubicBezTo>
                <a:cubicBezTo>
                  <a:pt x="11" y="1075"/>
                  <a:pt x="141" y="1083"/>
                  <a:pt x="216" y="1091"/>
                </a:cubicBezTo>
                <a:cubicBezTo>
                  <a:pt x="252" y="1100"/>
                  <a:pt x="304" y="1108"/>
                  <a:pt x="336" y="1131"/>
                </a:cubicBezTo>
                <a:cubicBezTo>
                  <a:pt x="345" y="1138"/>
                  <a:pt x="350" y="1150"/>
                  <a:pt x="360" y="1155"/>
                </a:cubicBezTo>
                <a:cubicBezTo>
                  <a:pt x="375" y="1162"/>
                  <a:pt x="392" y="1159"/>
                  <a:pt x="408" y="1163"/>
                </a:cubicBezTo>
                <a:cubicBezTo>
                  <a:pt x="446" y="1172"/>
                  <a:pt x="482" y="1186"/>
                  <a:pt x="520" y="1195"/>
                </a:cubicBezTo>
                <a:cubicBezTo>
                  <a:pt x="583" y="1258"/>
                  <a:pt x="554" y="1236"/>
                  <a:pt x="600" y="1267"/>
                </a:cubicBezTo>
                <a:cubicBezTo>
                  <a:pt x="617" y="1292"/>
                  <a:pt x="656" y="1343"/>
                  <a:pt x="680" y="1363"/>
                </a:cubicBezTo>
                <a:cubicBezTo>
                  <a:pt x="697" y="1377"/>
                  <a:pt x="719" y="1383"/>
                  <a:pt x="736" y="1395"/>
                </a:cubicBezTo>
                <a:cubicBezTo>
                  <a:pt x="747" y="1403"/>
                  <a:pt x="755" y="1416"/>
                  <a:pt x="768" y="1419"/>
                </a:cubicBezTo>
                <a:cubicBezTo>
                  <a:pt x="799" y="1427"/>
                  <a:pt x="832" y="1424"/>
                  <a:pt x="864" y="1427"/>
                </a:cubicBezTo>
                <a:cubicBezTo>
                  <a:pt x="1036" y="1470"/>
                  <a:pt x="1216" y="1475"/>
                  <a:pt x="1392" y="1483"/>
                </a:cubicBezTo>
                <a:cubicBezTo>
                  <a:pt x="1523" y="1480"/>
                  <a:pt x="1654" y="1483"/>
                  <a:pt x="1784" y="1475"/>
                </a:cubicBezTo>
                <a:cubicBezTo>
                  <a:pt x="1803" y="1474"/>
                  <a:pt x="1857" y="1440"/>
                  <a:pt x="1888" y="1435"/>
                </a:cubicBezTo>
                <a:cubicBezTo>
                  <a:pt x="1956" y="1424"/>
                  <a:pt x="2029" y="1420"/>
                  <a:pt x="2096" y="1403"/>
                </a:cubicBezTo>
                <a:cubicBezTo>
                  <a:pt x="2168" y="1331"/>
                  <a:pt x="2055" y="1449"/>
                  <a:pt x="2144" y="1323"/>
                </a:cubicBezTo>
                <a:cubicBezTo>
                  <a:pt x="2158" y="1303"/>
                  <a:pt x="2230" y="1273"/>
                  <a:pt x="2240" y="1267"/>
                </a:cubicBezTo>
                <a:cubicBezTo>
                  <a:pt x="2273" y="1248"/>
                  <a:pt x="2273" y="1241"/>
                  <a:pt x="2296" y="1211"/>
                </a:cubicBezTo>
                <a:cubicBezTo>
                  <a:pt x="2325" y="1068"/>
                  <a:pt x="2339" y="916"/>
                  <a:pt x="2280" y="779"/>
                </a:cubicBezTo>
                <a:cubicBezTo>
                  <a:pt x="2267" y="750"/>
                  <a:pt x="2235" y="724"/>
                  <a:pt x="2216" y="699"/>
                </a:cubicBezTo>
                <a:cubicBezTo>
                  <a:pt x="2211" y="683"/>
                  <a:pt x="2209" y="665"/>
                  <a:pt x="2200" y="651"/>
                </a:cubicBezTo>
                <a:cubicBezTo>
                  <a:pt x="2168" y="603"/>
                  <a:pt x="2115" y="577"/>
                  <a:pt x="2088" y="523"/>
                </a:cubicBezTo>
                <a:cubicBezTo>
                  <a:pt x="2078" y="503"/>
                  <a:pt x="2075" y="479"/>
                  <a:pt x="2064" y="459"/>
                </a:cubicBezTo>
                <a:cubicBezTo>
                  <a:pt x="2046" y="427"/>
                  <a:pt x="2009" y="405"/>
                  <a:pt x="1992" y="371"/>
                </a:cubicBezTo>
                <a:cubicBezTo>
                  <a:pt x="1951" y="289"/>
                  <a:pt x="1963" y="260"/>
                  <a:pt x="1864" y="243"/>
                </a:cubicBezTo>
                <a:cubicBezTo>
                  <a:pt x="1754" y="188"/>
                  <a:pt x="1632" y="186"/>
                  <a:pt x="1512" y="171"/>
                </a:cubicBezTo>
                <a:cubicBezTo>
                  <a:pt x="1450" y="150"/>
                  <a:pt x="1385" y="134"/>
                  <a:pt x="1320" y="123"/>
                </a:cubicBezTo>
                <a:cubicBezTo>
                  <a:pt x="1246" y="95"/>
                  <a:pt x="1174" y="72"/>
                  <a:pt x="1096" y="59"/>
                </a:cubicBezTo>
                <a:cubicBezTo>
                  <a:pt x="978" y="0"/>
                  <a:pt x="961" y="37"/>
                  <a:pt x="760" y="43"/>
                </a:cubicBezTo>
                <a:cubicBezTo>
                  <a:pt x="627" y="33"/>
                  <a:pt x="493" y="27"/>
                  <a:pt x="360" y="19"/>
                </a:cubicBezTo>
                <a:cubicBezTo>
                  <a:pt x="249" y="23"/>
                  <a:pt x="133" y="16"/>
                  <a:pt x="24" y="43"/>
                </a:cubicBezTo>
                <a:cubicBezTo>
                  <a:pt x="15" y="70"/>
                  <a:pt x="24" y="67"/>
                  <a:pt x="8" y="67"/>
                </a:cubicBez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1514" name="AutoShape 4"/>
          <p:cNvSpPr>
            <a:spLocks noChangeAspect="1" noChangeArrowheads="1" noTextEdit="1"/>
          </p:cNvSpPr>
          <p:nvPr/>
        </p:nvSpPr>
        <p:spPr bwMode="auto">
          <a:xfrm>
            <a:off x="838200" y="1455738"/>
            <a:ext cx="731520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15" name="Freeform 6"/>
          <p:cNvSpPr>
            <a:spLocks/>
          </p:cNvSpPr>
          <p:nvPr/>
        </p:nvSpPr>
        <p:spPr bwMode="auto">
          <a:xfrm>
            <a:off x="1165225" y="2146300"/>
            <a:ext cx="231775" cy="238125"/>
          </a:xfrm>
          <a:custGeom>
            <a:avLst/>
            <a:gdLst>
              <a:gd name="T0" fmla="*/ 2147483647 w 122"/>
              <a:gd name="T1" fmla="*/ 2147483647 h 125"/>
              <a:gd name="T2" fmla="*/ 2147483647 w 122"/>
              <a:gd name="T3" fmla="*/ 2147483647 h 125"/>
              <a:gd name="T4" fmla="*/ 2147483647 w 122"/>
              <a:gd name="T5" fmla="*/ 2147483647 h 125"/>
              <a:gd name="T6" fmla="*/ 2147483647 w 122"/>
              <a:gd name="T7" fmla="*/ 2147483647 h 125"/>
              <a:gd name="T8" fmla="*/ 2147483647 w 122"/>
              <a:gd name="T9" fmla="*/ 0 h 125"/>
              <a:gd name="T10" fmla="*/ 2147483647 w 122"/>
              <a:gd name="T11" fmla="*/ 2147483647 h 125"/>
              <a:gd name="T12" fmla="*/ 2147483647 w 122"/>
              <a:gd name="T13" fmla="*/ 2147483647 h 125"/>
              <a:gd name="T14" fmla="*/ 2147483647 w 122"/>
              <a:gd name="T15" fmla="*/ 2147483647 h 125"/>
              <a:gd name="T16" fmla="*/ 0 w 122"/>
              <a:gd name="T17" fmla="*/ 2147483647 h 125"/>
              <a:gd name="T18" fmla="*/ 2147483647 w 122"/>
              <a:gd name="T19" fmla="*/ 2147483647 h 125"/>
              <a:gd name="T20" fmla="*/ 2147483647 w 122"/>
              <a:gd name="T21" fmla="*/ 2147483647 h 125"/>
              <a:gd name="T22" fmla="*/ 2147483647 w 122"/>
              <a:gd name="T23" fmla="*/ 2147483647 h 125"/>
              <a:gd name="T24" fmla="*/ 2147483647 w 122"/>
              <a:gd name="T25" fmla="*/ 2147483647 h 125"/>
              <a:gd name="T26" fmla="*/ 2147483647 w 122"/>
              <a:gd name="T27" fmla="*/ 2147483647 h 125"/>
              <a:gd name="T28" fmla="*/ 2147483647 w 122"/>
              <a:gd name="T29" fmla="*/ 2147483647 h 125"/>
              <a:gd name="T30" fmla="*/ 2147483647 w 122"/>
              <a:gd name="T31" fmla="*/ 2147483647 h 125"/>
              <a:gd name="T32" fmla="*/ 2147483647 w 122"/>
              <a:gd name="T33" fmla="*/ 2147483647 h 1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5"/>
              <a:gd name="T53" fmla="*/ 122 w 122"/>
              <a:gd name="T54" fmla="*/ 125 h 1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5">
                <a:moveTo>
                  <a:pt x="122" y="62"/>
                </a:moveTo>
                <a:lnTo>
                  <a:pt x="117" y="39"/>
                </a:lnTo>
                <a:lnTo>
                  <a:pt x="105" y="20"/>
                </a:lnTo>
                <a:lnTo>
                  <a:pt x="85" y="6"/>
                </a:lnTo>
                <a:lnTo>
                  <a:pt x="61" y="0"/>
                </a:lnTo>
                <a:lnTo>
                  <a:pt x="36" y="6"/>
                </a:lnTo>
                <a:lnTo>
                  <a:pt x="17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7" y="105"/>
                </a:lnTo>
                <a:lnTo>
                  <a:pt x="36" y="119"/>
                </a:lnTo>
                <a:lnTo>
                  <a:pt x="61" y="125"/>
                </a:lnTo>
                <a:lnTo>
                  <a:pt x="85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16" name="Freeform 7"/>
          <p:cNvSpPr>
            <a:spLocks/>
          </p:cNvSpPr>
          <p:nvPr/>
        </p:nvSpPr>
        <p:spPr bwMode="auto">
          <a:xfrm>
            <a:off x="3251200" y="3397250"/>
            <a:ext cx="233363" cy="236538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3"/>
                </a:moveTo>
                <a:lnTo>
                  <a:pt x="118" y="38"/>
                </a:lnTo>
                <a:lnTo>
                  <a:pt x="106" y="19"/>
                </a:lnTo>
                <a:lnTo>
                  <a:pt x="85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4" y="38"/>
                </a:lnTo>
                <a:lnTo>
                  <a:pt x="0" y="63"/>
                </a:lnTo>
                <a:lnTo>
                  <a:pt x="4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4"/>
                </a:lnTo>
                <a:lnTo>
                  <a:pt x="85" y="119"/>
                </a:lnTo>
                <a:lnTo>
                  <a:pt x="106" y="105"/>
                </a:lnTo>
                <a:lnTo>
                  <a:pt x="118" y="86"/>
                </a:lnTo>
                <a:lnTo>
                  <a:pt x="123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17" name="Freeform 8"/>
          <p:cNvSpPr>
            <a:spLocks/>
          </p:cNvSpPr>
          <p:nvPr/>
        </p:nvSpPr>
        <p:spPr bwMode="auto">
          <a:xfrm>
            <a:off x="7913688" y="2160588"/>
            <a:ext cx="231775" cy="233362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7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7" y="104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7" y="84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18" name="Freeform 9"/>
          <p:cNvSpPr>
            <a:spLocks/>
          </p:cNvSpPr>
          <p:nvPr/>
        </p:nvSpPr>
        <p:spPr bwMode="auto">
          <a:xfrm>
            <a:off x="4987925" y="2901950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9" y="37"/>
                </a:lnTo>
                <a:lnTo>
                  <a:pt x="105" y="17"/>
                </a:lnTo>
                <a:lnTo>
                  <a:pt x="86" y="3"/>
                </a:lnTo>
                <a:lnTo>
                  <a:pt x="61" y="0"/>
                </a:lnTo>
                <a:lnTo>
                  <a:pt x="38" y="3"/>
                </a:lnTo>
                <a:lnTo>
                  <a:pt x="19" y="17"/>
                </a:lnTo>
                <a:lnTo>
                  <a:pt x="5" y="37"/>
                </a:lnTo>
                <a:lnTo>
                  <a:pt x="0" y="61"/>
                </a:lnTo>
                <a:lnTo>
                  <a:pt x="5" y="84"/>
                </a:lnTo>
                <a:lnTo>
                  <a:pt x="19" y="105"/>
                </a:lnTo>
                <a:lnTo>
                  <a:pt x="38" y="117"/>
                </a:lnTo>
                <a:lnTo>
                  <a:pt x="61" y="122"/>
                </a:lnTo>
                <a:lnTo>
                  <a:pt x="86" y="117"/>
                </a:lnTo>
                <a:lnTo>
                  <a:pt x="105" y="105"/>
                </a:lnTo>
                <a:lnTo>
                  <a:pt x="119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19" name="Freeform 10"/>
          <p:cNvSpPr>
            <a:spLocks/>
          </p:cNvSpPr>
          <p:nvPr/>
        </p:nvSpPr>
        <p:spPr bwMode="auto">
          <a:xfrm>
            <a:off x="4479925" y="3397250"/>
            <a:ext cx="234950" cy="236538"/>
          </a:xfrm>
          <a:custGeom>
            <a:avLst/>
            <a:gdLst>
              <a:gd name="T0" fmla="*/ 2147483647 w 124"/>
              <a:gd name="T1" fmla="*/ 2147483647 h 124"/>
              <a:gd name="T2" fmla="*/ 2147483647 w 124"/>
              <a:gd name="T3" fmla="*/ 2147483647 h 124"/>
              <a:gd name="T4" fmla="*/ 2147483647 w 124"/>
              <a:gd name="T5" fmla="*/ 2147483647 h 124"/>
              <a:gd name="T6" fmla="*/ 2147483647 w 124"/>
              <a:gd name="T7" fmla="*/ 2147483647 h 124"/>
              <a:gd name="T8" fmla="*/ 2147483647 w 124"/>
              <a:gd name="T9" fmla="*/ 0 h 124"/>
              <a:gd name="T10" fmla="*/ 2147483647 w 124"/>
              <a:gd name="T11" fmla="*/ 2147483647 h 124"/>
              <a:gd name="T12" fmla="*/ 2147483647 w 124"/>
              <a:gd name="T13" fmla="*/ 2147483647 h 124"/>
              <a:gd name="T14" fmla="*/ 2147483647 w 124"/>
              <a:gd name="T15" fmla="*/ 2147483647 h 124"/>
              <a:gd name="T16" fmla="*/ 0 w 124"/>
              <a:gd name="T17" fmla="*/ 2147483647 h 124"/>
              <a:gd name="T18" fmla="*/ 2147483647 w 124"/>
              <a:gd name="T19" fmla="*/ 2147483647 h 124"/>
              <a:gd name="T20" fmla="*/ 2147483647 w 124"/>
              <a:gd name="T21" fmla="*/ 2147483647 h 124"/>
              <a:gd name="T22" fmla="*/ 2147483647 w 124"/>
              <a:gd name="T23" fmla="*/ 2147483647 h 124"/>
              <a:gd name="T24" fmla="*/ 2147483647 w 124"/>
              <a:gd name="T25" fmla="*/ 2147483647 h 124"/>
              <a:gd name="T26" fmla="*/ 2147483647 w 124"/>
              <a:gd name="T27" fmla="*/ 2147483647 h 124"/>
              <a:gd name="T28" fmla="*/ 2147483647 w 124"/>
              <a:gd name="T29" fmla="*/ 2147483647 h 124"/>
              <a:gd name="T30" fmla="*/ 2147483647 w 124"/>
              <a:gd name="T31" fmla="*/ 2147483647 h 124"/>
              <a:gd name="T32" fmla="*/ 2147483647 w 124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4"/>
              <a:gd name="T52" fmla="*/ 0 h 124"/>
              <a:gd name="T53" fmla="*/ 124 w 124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4" h="124">
                <a:moveTo>
                  <a:pt x="124" y="63"/>
                </a:moveTo>
                <a:lnTo>
                  <a:pt x="119" y="38"/>
                </a:lnTo>
                <a:lnTo>
                  <a:pt x="105" y="19"/>
                </a:lnTo>
                <a:lnTo>
                  <a:pt x="86" y="5"/>
                </a:lnTo>
                <a:lnTo>
                  <a:pt x="61" y="0"/>
                </a:lnTo>
                <a:lnTo>
                  <a:pt x="38" y="5"/>
                </a:lnTo>
                <a:lnTo>
                  <a:pt x="19" y="19"/>
                </a:lnTo>
                <a:lnTo>
                  <a:pt x="5" y="38"/>
                </a:lnTo>
                <a:lnTo>
                  <a:pt x="0" y="63"/>
                </a:lnTo>
                <a:lnTo>
                  <a:pt x="5" y="86"/>
                </a:lnTo>
                <a:lnTo>
                  <a:pt x="19" y="105"/>
                </a:lnTo>
                <a:lnTo>
                  <a:pt x="38" y="119"/>
                </a:lnTo>
                <a:lnTo>
                  <a:pt x="61" y="124"/>
                </a:lnTo>
                <a:lnTo>
                  <a:pt x="86" y="119"/>
                </a:lnTo>
                <a:lnTo>
                  <a:pt x="105" y="105"/>
                </a:lnTo>
                <a:lnTo>
                  <a:pt x="119" y="86"/>
                </a:lnTo>
                <a:lnTo>
                  <a:pt x="124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0" name="Freeform 11"/>
          <p:cNvSpPr>
            <a:spLocks/>
          </p:cNvSpPr>
          <p:nvPr/>
        </p:nvSpPr>
        <p:spPr bwMode="auto">
          <a:xfrm>
            <a:off x="4173538" y="2901950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5" y="3"/>
                </a:lnTo>
                <a:lnTo>
                  <a:pt x="61" y="0"/>
                </a:lnTo>
                <a:lnTo>
                  <a:pt x="36" y="3"/>
                </a:lnTo>
                <a:lnTo>
                  <a:pt x="17" y="17"/>
                </a:lnTo>
                <a:lnTo>
                  <a:pt x="5" y="37"/>
                </a:lnTo>
                <a:lnTo>
                  <a:pt x="0" y="61"/>
                </a:lnTo>
                <a:lnTo>
                  <a:pt x="5" y="84"/>
                </a:lnTo>
                <a:lnTo>
                  <a:pt x="17" y="105"/>
                </a:lnTo>
                <a:lnTo>
                  <a:pt x="36" y="117"/>
                </a:lnTo>
                <a:lnTo>
                  <a:pt x="61" y="122"/>
                </a:lnTo>
                <a:lnTo>
                  <a:pt x="85" y="117"/>
                </a:lnTo>
                <a:lnTo>
                  <a:pt x="105" y="105"/>
                </a:lnTo>
                <a:lnTo>
                  <a:pt x="117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1" name="Freeform 12"/>
          <p:cNvSpPr>
            <a:spLocks/>
          </p:cNvSpPr>
          <p:nvPr/>
        </p:nvSpPr>
        <p:spPr bwMode="auto">
          <a:xfrm>
            <a:off x="3654425" y="3397250"/>
            <a:ext cx="233363" cy="236538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3"/>
                </a:moveTo>
                <a:lnTo>
                  <a:pt x="118" y="38"/>
                </a:lnTo>
                <a:lnTo>
                  <a:pt x="105" y="19"/>
                </a:lnTo>
                <a:lnTo>
                  <a:pt x="86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6" y="38"/>
                </a:lnTo>
                <a:lnTo>
                  <a:pt x="0" y="63"/>
                </a:lnTo>
                <a:lnTo>
                  <a:pt x="6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4"/>
                </a:lnTo>
                <a:lnTo>
                  <a:pt x="86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2" name="Freeform 13"/>
          <p:cNvSpPr>
            <a:spLocks/>
          </p:cNvSpPr>
          <p:nvPr/>
        </p:nvSpPr>
        <p:spPr bwMode="auto">
          <a:xfrm>
            <a:off x="2816225" y="3187700"/>
            <a:ext cx="233363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5"/>
                </a:lnTo>
                <a:lnTo>
                  <a:pt x="18" y="106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6"/>
                </a:lnTo>
                <a:lnTo>
                  <a:pt x="117" y="85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3" name="Freeform 14"/>
          <p:cNvSpPr>
            <a:spLocks/>
          </p:cNvSpPr>
          <p:nvPr/>
        </p:nvSpPr>
        <p:spPr bwMode="auto">
          <a:xfrm>
            <a:off x="4586288" y="2901950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9" y="37"/>
                </a:lnTo>
                <a:lnTo>
                  <a:pt x="105" y="17"/>
                </a:lnTo>
                <a:lnTo>
                  <a:pt x="86" y="3"/>
                </a:lnTo>
                <a:lnTo>
                  <a:pt x="61" y="0"/>
                </a:lnTo>
                <a:lnTo>
                  <a:pt x="38" y="3"/>
                </a:lnTo>
                <a:lnTo>
                  <a:pt x="19" y="17"/>
                </a:lnTo>
                <a:lnTo>
                  <a:pt x="5" y="37"/>
                </a:lnTo>
                <a:lnTo>
                  <a:pt x="0" y="61"/>
                </a:lnTo>
                <a:lnTo>
                  <a:pt x="5" y="84"/>
                </a:lnTo>
                <a:lnTo>
                  <a:pt x="19" y="105"/>
                </a:lnTo>
                <a:lnTo>
                  <a:pt x="38" y="117"/>
                </a:lnTo>
                <a:lnTo>
                  <a:pt x="61" y="122"/>
                </a:lnTo>
                <a:lnTo>
                  <a:pt x="86" y="117"/>
                </a:lnTo>
                <a:lnTo>
                  <a:pt x="105" y="105"/>
                </a:lnTo>
                <a:lnTo>
                  <a:pt x="119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4" name="Freeform 15"/>
          <p:cNvSpPr>
            <a:spLocks/>
          </p:cNvSpPr>
          <p:nvPr/>
        </p:nvSpPr>
        <p:spPr bwMode="auto">
          <a:xfrm>
            <a:off x="4056063" y="3397250"/>
            <a:ext cx="233362" cy="236538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3"/>
                </a:moveTo>
                <a:lnTo>
                  <a:pt x="118" y="38"/>
                </a:lnTo>
                <a:lnTo>
                  <a:pt x="105" y="19"/>
                </a:lnTo>
                <a:lnTo>
                  <a:pt x="86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6" y="38"/>
                </a:lnTo>
                <a:lnTo>
                  <a:pt x="0" y="63"/>
                </a:lnTo>
                <a:lnTo>
                  <a:pt x="6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4"/>
                </a:lnTo>
                <a:lnTo>
                  <a:pt x="86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5" name="Freeform 16"/>
          <p:cNvSpPr>
            <a:spLocks/>
          </p:cNvSpPr>
          <p:nvPr/>
        </p:nvSpPr>
        <p:spPr bwMode="auto">
          <a:xfrm>
            <a:off x="2636838" y="2039938"/>
            <a:ext cx="109537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2147483647 w 58"/>
              <a:gd name="T27" fmla="*/ 2147483647 h 65"/>
              <a:gd name="T28" fmla="*/ 2147483647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2147483647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0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0 h 65"/>
              <a:gd name="T78" fmla="*/ 2147483647 w 58"/>
              <a:gd name="T79" fmla="*/ 0 h 65"/>
              <a:gd name="T80" fmla="*/ 2147483647 w 58"/>
              <a:gd name="T81" fmla="*/ 0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57" y="20"/>
                </a:moveTo>
                <a:lnTo>
                  <a:pt x="41" y="23"/>
                </a:lnTo>
                <a:lnTo>
                  <a:pt x="39" y="18"/>
                </a:lnTo>
                <a:lnTo>
                  <a:pt x="37" y="14"/>
                </a:lnTo>
                <a:lnTo>
                  <a:pt x="34" y="12"/>
                </a:lnTo>
                <a:lnTo>
                  <a:pt x="30" y="12"/>
                </a:lnTo>
                <a:lnTo>
                  <a:pt x="25" y="14"/>
                </a:lnTo>
                <a:lnTo>
                  <a:pt x="20" y="18"/>
                </a:lnTo>
                <a:lnTo>
                  <a:pt x="18" y="21"/>
                </a:lnTo>
                <a:lnTo>
                  <a:pt x="16" y="25"/>
                </a:lnTo>
                <a:lnTo>
                  <a:pt x="16" y="32"/>
                </a:lnTo>
                <a:lnTo>
                  <a:pt x="16" y="39"/>
                </a:lnTo>
                <a:lnTo>
                  <a:pt x="18" y="44"/>
                </a:lnTo>
                <a:lnTo>
                  <a:pt x="20" y="48"/>
                </a:lnTo>
                <a:lnTo>
                  <a:pt x="23" y="51"/>
                </a:lnTo>
                <a:lnTo>
                  <a:pt x="27" y="51"/>
                </a:lnTo>
                <a:lnTo>
                  <a:pt x="30" y="53"/>
                </a:lnTo>
                <a:lnTo>
                  <a:pt x="34" y="51"/>
                </a:lnTo>
                <a:lnTo>
                  <a:pt x="37" y="49"/>
                </a:lnTo>
                <a:lnTo>
                  <a:pt x="41" y="46"/>
                </a:lnTo>
                <a:lnTo>
                  <a:pt x="41" y="41"/>
                </a:lnTo>
                <a:lnTo>
                  <a:pt x="58" y="42"/>
                </a:lnTo>
                <a:lnTo>
                  <a:pt x="55" y="49"/>
                </a:lnTo>
                <a:lnTo>
                  <a:pt x="53" y="55"/>
                </a:lnTo>
                <a:lnTo>
                  <a:pt x="48" y="60"/>
                </a:lnTo>
                <a:lnTo>
                  <a:pt x="43" y="62"/>
                </a:lnTo>
                <a:lnTo>
                  <a:pt x="37" y="65"/>
                </a:lnTo>
                <a:lnTo>
                  <a:pt x="30" y="65"/>
                </a:lnTo>
                <a:lnTo>
                  <a:pt x="22" y="63"/>
                </a:lnTo>
                <a:lnTo>
                  <a:pt x="14" y="62"/>
                </a:lnTo>
                <a:lnTo>
                  <a:pt x="9" y="56"/>
                </a:lnTo>
                <a:lnTo>
                  <a:pt x="4" y="49"/>
                </a:lnTo>
                <a:lnTo>
                  <a:pt x="2" y="42"/>
                </a:lnTo>
                <a:lnTo>
                  <a:pt x="0" y="32"/>
                </a:lnTo>
                <a:lnTo>
                  <a:pt x="2" y="23"/>
                </a:lnTo>
                <a:lnTo>
                  <a:pt x="4" y="14"/>
                </a:lnTo>
                <a:lnTo>
                  <a:pt x="7" y="9"/>
                </a:lnTo>
                <a:lnTo>
                  <a:pt x="14" y="4"/>
                </a:lnTo>
                <a:lnTo>
                  <a:pt x="22" y="0"/>
                </a:lnTo>
                <a:lnTo>
                  <a:pt x="30" y="0"/>
                </a:lnTo>
                <a:lnTo>
                  <a:pt x="37" y="0"/>
                </a:lnTo>
                <a:lnTo>
                  <a:pt x="43" y="2"/>
                </a:lnTo>
                <a:lnTo>
                  <a:pt x="48" y="5"/>
                </a:lnTo>
                <a:lnTo>
                  <a:pt x="51" y="9"/>
                </a:lnTo>
                <a:lnTo>
                  <a:pt x="55" y="14"/>
                </a:lnTo>
                <a:lnTo>
                  <a:pt x="57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6" name="Freeform 17"/>
          <p:cNvSpPr>
            <a:spLocks/>
          </p:cNvSpPr>
          <p:nvPr/>
        </p:nvSpPr>
        <p:spPr bwMode="auto">
          <a:xfrm>
            <a:off x="3684588" y="2160588"/>
            <a:ext cx="233362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9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9" y="4"/>
                </a:lnTo>
                <a:lnTo>
                  <a:pt x="19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9" y="104"/>
                </a:lnTo>
                <a:lnTo>
                  <a:pt x="39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9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7" name="Freeform 18"/>
          <p:cNvSpPr>
            <a:spLocks/>
          </p:cNvSpPr>
          <p:nvPr/>
        </p:nvSpPr>
        <p:spPr bwMode="auto">
          <a:xfrm>
            <a:off x="2913063" y="2146300"/>
            <a:ext cx="231775" cy="238125"/>
          </a:xfrm>
          <a:custGeom>
            <a:avLst/>
            <a:gdLst>
              <a:gd name="T0" fmla="*/ 2147483647 w 122"/>
              <a:gd name="T1" fmla="*/ 2147483647 h 125"/>
              <a:gd name="T2" fmla="*/ 2147483647 w 122"/>
              <a:gd name="T3" fmla="*/ 2147483647 h 125"/>
              <a:gd name="T4" fmla="*/ 2147483647 w 122"/>
              <a:gd name="T5" fmla="*/ 2147483647 h 125"/>
              <a:gd name="T6" fmla="*/ 2147483647 w 122"/>
              <a:gd name="T7" fmla="*/ 2147483647 h 125"/>
              <a:gd name="T8" fmla="*/ 2147483647 w 122"/>
              <a:gd name="T9" fmla="*/ 0 h 125"/>
              <a:gd name="T10" fmla="*/ 2147483647 w 122"/>
              <a:gd name="T11" fmla="*/ 2147483647 h 125"/>
              <a:gd name="T12" fmla="*/ 2147483647 w 122"/>
              <a:gd name="T13" fmla="*/ 2147483647 h 125"/>
              <a:gd name="T14" fmla="*/ 2147483647 w 122"/>
              <a:gd name="T15" fmla="*/ 2147483647 h 125"/>
              <a:gd name="T16" fmla="*/ 0 w 122"/>
              <a:gd name="T17" fmla="*/ 2147483647 h 125"/>
              <a:gd name="T18" fmla="*/ 2147483647 w 122"/>
              <a:gd name="T19" fmla="*/ 2147483647 h 125"/>
              <a:gd name="T20" fmla="*/ 2147483647 w 122"/>
              <a:gd name="T21" fmla="*/ 2147483647 h 125"/>
              <a:gd name="T22" fmla="*/ 2147483647 w 122"/>
              <a:gd name="T23" fmla="*/ 2147483647 h 125"/>
              <a:gd name="T24" fmla="*/ 2147483647 w 122"/>
              <a:gd name="T25" fmla="*/ 2147483647 h 125"/>
              <a:gd name="T26" fmla="*/ 2147483647 w 122"/>
              <a:gd name="T27" fmla="*/ 2147483647 h 125"/>
              <a:gd name="T28" fmla="*/ 2147483647 w 122"/>
              <a:gd name="T29" fmla="*/ 2147483647 h 125"/>
              <a:gd name="T30" fmla="*/ 2147483647 w 122"/>
              <a:gd name="T31" fmla="*/ 2147483647 h 125"/>
              <a:gd name="T32" fmla="*/ 2147483647 w 122"/>
              <a:gd name="T33" fmla="*/ 2147483647 h 1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5"/>
              <a:gd name="T53" fmla="*/ 122 w 122"/>
              <a:gd name="T54" fmla="*/ 125 h 1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5">
                <a:moveTo>
                  <a:pt x="122" y="62"/>
                </a:moveTo>
                <a:lnTo>
                  <a:pt x="117" y="39"/>
                </a:lnTo>
                <a:lnTo>
                  <a:pt x="105" y="20"/>
                </a:lnTo>
                <a:lnTo>
                  <a:pt x="84" y="6"/>
                </a:lnTo>
                <a:lnTo>
                  <a:pt x="61" y="0"/>
                </a:lnTo>
                <a:lnTo>
                  <a:pt x="37" y="6"/>
                </a:lnTo>
                <a:lnTo>
                  <a:pt x="17" y="20"/>
                </a:lnTo>
                <a:lnTo>
                  <a:pt x="3" y="39"/>
                </a:lnTo>
                <a:lnTo>
                  <a:pt x="0" y="62"/>
                </a:lnTo>
                <a:lnTo>
                  <a:pt x="3" y="86"/>
                </a:lnTo>
                <a:lnTo>
                  <a:pt x="17" y="105"/>
                </a:lnTo>
                <a:lnTo>
                  <a:pt x="37" y="119"/>
                </a:lnTo>
                <a:lnTo>
                  <a:pt x="61" y="125"/>
                </a:lnTo>
                <a:lnTo>
                  <a:pt x="84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8" name="Freeform 19"/>
          <p:cNvSpPr>
            <a:spLocks/>
          </p:cNvSpPr>
          <p:nvPr/>
        </p:nvSpPr>
        <p:spPr bwMode="auto">
          <a:xfrm>
            <a:off x="5457825" y="2127250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7"/>
                </a:lnTo>
                <a:lnTo>
                  <a:pt x="103" y="17"/>
                </a:lnTo>
                <a:lnTo>
                  <a:pt x="84" y="5"/>
                </a:lnTo>
                <a:lnTo>
                  <a:pt x="61" y="0"/>
                </a:lnTo>
                <a:lnTo>
                  <a:pt x="36" y="5"/>
                </a:lnTo>
                <a:lnTo>
                  <a:pt x="17" y="17"/>
                </a:lnTo>
                <a:lnTo>
                  <a:pt x="3" y="37"/>
                </a:lnTo>
                <a:lnTo>
                  <a:pt x="0" y="61"/>
                </a:lnTo>
                <a:lnTo>
                  <a:pt x="3" y="86"/>
                </a:lnTo>
                <a:lnTo>
                  <a:pt x="17" y="105"/>
                </a:lnTo>
                <a:lnTo>
                  <a:pt x="36" y="117"/>
                </a:lnTo>
                <a:lnTo>
                  <a:pt x="61" y="122"/>
                </a:lnTo>
                <a:lnTo>
                  <a:pt x="84" y="117"/>
                </a:lnTo>
                <a:lnTo>
                  <a:pt x="103" y="105"/>
                </a:lnTo>
                <a:lnTo>
                  <a:pt x="117" y="86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9" name="Freeform 20"/>
          <p:cNvSpPr>
            <a:spLocks noEditPoints="1"/>
          </p:cNvSpPr>
          <p:nvPr/>
        </p:nvSpPr>
        <p:spPr bwMode="auto">
          <a:xfrm>
            <a:off x="3355975" y="2020888"/>
            <a:ext cx="109538" cy="120650"/>
          </a:xfrm>
          <a:custGeom>
            <a:avLst/>
            <a:gdLst>
              <a:gd name="T0" fmla="*/ 2147483647 w 58"/>
              <a:gd name="T1" fmla="*/ 2147483647 h 63"/>
              <a:gd name="T2" fmla="*/ 2147483647 w 58"/>
              <a:gd name="T3" fmla="*/ 2147483647 h 63"/>
              <a:gd name="T4" fmla="*/ 2147483647 w 58"/>
              <a:gd name="T5" fmla="*/ 2147483647 h 63"/>
              <a:gd name="T6" fmla="*/ 2147483647 w 58"/>
              <a:gd name="T7" fmla="*/ 0 h 63"/>
              <a:gd name="T8" fmla="*/ 2147483647 w 58"/>
              <a:gd name="T9" fmla="*/ 0 h 63"/>
              <a:gd name="T10" fmla="*/ 2147483647 w 58"/>
              <a:gd name="T11" fmla="*/ 2147483647 h 63"/>
              <a:gd name="T12" fmla="*/ 2147483647 w 58"/>
              <a:gd name="T13" fmla="*/ 2147483647 h 63"/>
              <a:gd name="T14" fmla="*/ 2147483647 w 58"/>
              <a:gd name="T15" fmla="*/ 2147483647 h 63"/>
              <a:gd name="T16" fmla="*/ 2147483647 w 58"/>
              <a:gd name="T17" fmla="*/ 2147483647 h 63"/>
              <a:gd name="T18" fmla="*/ 2147483647 w 58"/>
              <a:gd name="T19" fmla="*/ 2147483647 h 63"/>
              <a:gd name="T20" fmla="*/ 2147483647 w 58"/>
              <a:gd name="T21" fmla="*/ 2147483647 h 63"/>
              <a:gd name="T22" fmla="*/ 2147483647 w 58"/>
              <a:gd name="T23" fmla="*/ 2147483647 h 63"/>
              <a:gd name="T24" fmla="*/ 2147483647 w 58"/>
              <a:gd name="T25" fmla="*/ 2147483647 h 63"/>
              <a:gd name="T26" fmla="*/ 2147483647 w 58"/>
              <a:gd name="T27" fmla="*/ 2147483647 h 63"/>
              <a:gd name="T28" fmla="*/ 2147483647 w 58"/>
              <a:gd name="T29" fmla="*/ 2147483647 h 63"/>
              <a:gd name="T30" fmla="*/ 2147483647 w 58"/>
              <a:gd name="T31" fmla="*/ 2147483647 h 63"/>
              <a:gd name="T32" fmla="*/ 2147483647 w 58"/>
              <a:gd name="T33" fmla="*/ 2147483647 h 63"/>
              <a:gd name="T34" fmla="*/ 0 w 58"/>
              <a:gd name="T35" fmla="*/ 2147483647 h 63"/>
              <a:gd name="T36" fmla="*/ 2147483647 w 58"/>
              <a:gd name="T37" fmla="*/ 2147483647 h 63"/>
              <a:gd name="T38" fmla="*/ 2147483647 w 58"/>
              <a:gd name="T39" fmla="*/ 2147483647 h 63"/>
              <a:gd name="T40" fmla="*/ 2147483647 w 58"/>
              <a:gd name="T41" fmla="*/ 2147483647 h 63"/>
              <a:gd name="T42" fmla="*/ 2147483647 w 58"/>
              <a:gd name="T43" fmla="*/ 2147483647 h 63"/>
              <a:gd name="T44" fmla="*/ 2147483647 w 58"/>
              <a:gd name="T45" fmla="*/ 2147483647 h 63"/>
              <a:gd name="T46" fmla="*/ 2147483647 w 58"/>
              <a:gd name="T47" fmla="*/ 2147483647 h 63"/>
              <a:gd name="T48" fmla="*/ 2147483647 w 58"/>
              <a:gd name="T49" fmla="*/ 2147483647 h 63"/>
              <a:gd name="T50" fmla="*/ 2147483647 w 58"/>
              <a:gd name="T51" fmla="*/ 2147483647 h 63"/>
              <a:gd name="T52" fmla="*/ 2147483647 w 58"/>
              <a:gd name="T53" fmla="*/ 2147483647 h 63"/>
              <a:gd name="T54" fmla="*/ 2147483647 w 58"/>
              <a:gd name="T55" fmla="*/ 2147483647 h 63"/>
              <a:gd name="T56" fmla="*/ 2147483647 w 58"/>
              <a:gd name="T57" fmla="*/ 2147483647 h 63"/>
              <a:gd name="T58" fmla="*/ 2147483647 w 58"/>
              <a:gd name="T59" fmla="*/ 2147483647 h 63"/>
              <a:gd name="T60" fmla="*/ 2147483647 w 58"/>
              <a:gd name="T61" fmla="*/ 2147483647 h 63"/>
              <a:gd name="T62" fmla="*/ 2147483647 w 58"/>
              <a:gd name="T63" fmla="*/ 2147483647 h 63"/>
              <a:gd name="T64" fmla="*/ 2147483647 w 58"/>
              <a:gd name="T65" fmla="*/ 2147483647 h 63"/>
              <a:gd name="T66" fmla="*/ 2147483647 w 58"/>
              <a:gd name="T67" fmla="*/ 2147483647 h 63"/>
              <a:gd name="T68" fmla="*/ 2147483647 w 58"/>
              <a:gd name="T69" fmla="*/ 2147483647 h 63"/>
              <a:gd name="T70" fmla="*/ 2147483647 w 58"/>
              <a:gd name="T71" fmla="*/ 2147483647 h 6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8"/>
              <a:gd name="T109" fmla="*/ 0 h 63"/>
              <a:gd name="T110" fmla="*/ 58 w 58"/>
              <a:gd name="T111" fmla="*/ 63 h 6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8" h="63">
                <a:moveTo>
                  <a:pt x="17" y="19"/>
                </a:moveTo>
                <a:lnTo>
                  <a:pt x="2" y="15"/>
                </a:lnTo>
                <a:lnTo>
                  <a:pt x="5" y="10"/>
                </a:lnTo>
                <a:lnTo>
                  <a:pt x="7" y="7"/>
                </a:lnTo>
                <a:lnTo>
                  <a:pt x="10" y="3"/>
                </a:lnTo>
                <a:lnTo>
                  <a:pt x="16" y="1"/>
                </a:lnTo>
                <a:lnTo>
                  <a:pt x="21" y="0"/>
                </a:lnTo>
                <a:lnTo>
                  <a:pt x="30" y="0"/>
                </a:lnTo>
                <a:lnTo>
                  <a:pt x="35" y="0"/>
                </a:lnTo>
                <a:lnTo>
                  <a:pt x="40" y="0"/>
                </a:lnTo>
                <a:lnTo>
                  <a:pt x="45" y="1"/>
                </a:lnTo>
                <a:lnTo>
                  <a:pt x="49" y="5"/>
                </a:lnTo>
                <a:lnTo>
                  <a:pt x="52" y="8"/>
                </a:lnTo>
                <a:lnTo>
                  <a:pt x="54" y="12"/>
                </a:lnTo>
                <a:lnTo>
                  <a:pt x="54" y="17"/>
                </a:lnTo>
                <a:lnTo>
                  <a:pt x="54" y="22"/>
                </a:lnTo>
                <a:lnTo>
                  <a:pt x="54" y="42"/>
                </a:lnTo>
                <a:lnTo>
                  <a:pt x="54" y="49"/>
                </a:lnTo>
                <a:lnTo>
                  <a:pt x="56" y="54"/>
                </a:lnTo>
                <a:lnTo>
                  <a:pt x="56" y="58"/>
                </a:lnTo>
                <a:lnTo>
                  <a:pt x="58" y="63"/>
                </a:lnTo>
                <a:lnTo>
                  <a:pt x="42" y="63"/>
                </a:lnTo>
                <a:lnTo>
                  <a:pt x="42" y="59"/>
                </a:lnTo>
                <a:lnTo>
                  <a:pt x="40" y="58"/>
                </a:lnTo>
                <a:lnTo>
                  <a:pt x="40" y="56"/>
                </a:lnTo>
                <a:lnTo>
                  <a:pt x="35" y="59"/>
                </a:lnTo>
                <a:lnTo>
                  <a:pt x="31" y="61"/>
                </a:lnTo>
                <a:lnTo>
                  <a:pt x="26" y="63"/>
                </a:lnTo>
                <a:lnTo>
                  <a:pt x="21" y="63"/>
                </a:lnTo>
                <a:lnTo>
                  <a:pt x="14" y="63"/>
                </a:lnTo>
                <a:lnTo>
                  <a:pt x="10" y="61"/>
                </a:lnTo>
                <a:lnTo>
                  <a:pt x="5" y="58"/>
                </a:lnTo>
                <a:lnTo>
                  <a:pt x="2" y="54"/>
                </a:lnTo>
                <a:lnTo>
                  <a:pt x="0" y="51"/>
                </a:lnTo>
                <a:lnTo>
                  <a:pt x="0" y="45"/>
                </a:lnTo>
                <a:lnTo>
                  <a:pt x="0" y="40"/>
                </a:lnTo>
                <a:lnTo>
                  <a:pt x="2" y="35"/>
                </a:lnTo>
                <a:lnTo>
                  <a:pt x="5" y="31"/>
                </a:lnTo>
                <a:lnTo>
                  <a:pt x="9" y="30"/>
                </a:lnTo>
                <a:lnTo>
                  <a:pt x="16" y="28"/>
                </a:lnTo>
                <a:lnTo>
                  <a:pt x="23" y="26"/>
                </a:lnTo>
                <a:lnTo>
                  <a:pt x="30" y="24"/>
                </a:lnTo>
                <a:lnTo>
                  <a:pt x="35" y="22"/>
                </a:lnTo>
                <a:lnTo>
                  <a:pt x="38" y="21"/>
                </a:lnTo>
                <a:lnTo>
                  <a:pt x="38" y="19"/>
                </a:lnTo>
                <a:lnTo>
                  <a:pt x="38" y="15"/>
                </a:lnTo>
                <a:lnTo>
                  <a:pt x="37" y="14"/>
                </a:lnTo>
                <a:lnTo>
                  <a:pt x="33" y="12"/>
                </a:lnTo>
                <a:lnTo>
                  <a:pt x="28" y="12"/>
                </a:lnTo>
                <a:lnTo>
                  <a:pt x="24" y="12"/>
                </a:lnTo>
                <a:lnTo>
                  <a:pt x="21" y="14"/>
                </a:lnTo>
                <a:lnTo>
                  <a:pt x="19" y="15"/>
                </a:lnTo>
                <a:lnTo>
                  <a:pt x="17" y="19"/>
                </a:lnTo>
                <a:close/>
                <a:moveTo>
                  <a:pt x="38" y="33"/>
                </a:moveTo>
                <a:lnTo>
                  <a:pt x="35" y="35"/>
                </a:lnTo>
                <a:lnTo>
                  <a:pt x="28" y="37"/>
                </a:lnTo>
                <a:lnTo>
                  <a:pt x="23" y="37"/>
                </a:lnTo>
                <a:lnTo>
                  <a:pt x="19" y="38"/>
                </a:lnTo>
                <a:lnTo>
                  <a:pt x="17" y="40"/>
                </a:lnTo>
                <a:lnTo>
                  <a:pt x="16" y="44"/>
                </a:lnTo>
                <a:lnTo>
                  <a:pt x="17" y="47"/>
                </a:lnTo>
                <a:lnTo>
                  <a:pt x="19" y="49"/>
                </a:lnTo>
                <a:lnTo>
                  <a:pt x="21" y="51"/>
                </a:lnTo>
                <a:lnTo>
                  <a:pt x="26" y="51"/>
                </a:lnTo>
                <a:lnTo>
                  <a:pt x="30" y="51"/>
                </a:lnTo>
                <a:lnTo>
                  <a:pt x="33" y="49"/>
                </a:lnTo>
                <a:lnTo>
                  <a:pt x="37" y="47"/>
                </a:lnTo>
                <a:lnTo>
                  <a:pt x="38" y="44"/>
                </a:lnTo>
                <a:lnTo>
                  <a:pt x="38" y="42"/>
                </a:lnTo>
                <a:lnTo>
                  <a:pt x="38" y="37"/>
                </a:lnTo>
                <a:lnTo>
                  <a:pt x="38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0" name="Freeform 21"/>
          <p:cNvSpPr>
            <a:spLocks/>
          </p:cNvSpPr>
          <p:nvPr/>
        </p:nvSpPr>
        <p:spPr bwMode="auto">
          <a:xfrm>
            <a:off x="4175125" y="1947863"/>
            <a:ext cx="74613" cy="163512"/>
          </a:xfrm>
          <a:custGeom>
            <a:avLst/>
            <a:gdLst>
              <a:gd name="T0" fmla="*/ 2147483647 w 39"/>
              <a:gd name="T1" fmla="*/ 2147483647 h 86"/>
              <a:gd name="T2" fmla="*/ 2147483647 w 39"/>
              <a:gd name="T3" fmla="*/ 2147483647 h 86"/>
              <a:gd name="T4" fmla="*/ 2147483647 w 39"/>
              <a:gd name="T5" fmla="*/ 2147483647 h 86"/>
              <a:gd name="T6" fmla="*/ 2147483647 w 39"/>
              <a:gd name="T7" fmla="*/ 2147483647 h 86"/>
              <a:gd name="T8" fmla="*/ 2147483647 w 39"/>
              <a:gd name="T9" fmla="*/ 2147483647 h 86"/>
              <a:gd name="T10" fmla="*/ 2147483647 w 39"/>
              <a:gd name="T11" fmla="*/ 2147483647 h 86"/>
              <a:gd name="T12" fmla="*/ 2147483647 w 39"/>
              <a:gd name="T13" fmla="*/ 2147483647 h 86"/>
              <a:gd name="T14" fmla="*/ 2147483647 w 39"/>
              <a:gd name="T15" fmla="*/ 2147483647 h 86"/>
              <a:gd name="T16" fmla="*/ 2147483647 w 39"/>
              <a:gd name="T17" fmla="*/ 2147483647 h 86"/>
              <a:gd name="T18" fmla="*/ 2147483647 w 39"/>
              <a:gd name="T19" fmla="*/ 2147483647 h 86"/>
              <a:gd name="T20" fmla="*/ 2147483647 w 39"/>
              <a:gd name="T21" fmla="*/ 2147483647 h 86"/>
              <a:gd name="T22" fmla="*/ 2147483647 w 39"/>
              <a:gd name="T23" fmla="*/ 2147483647 h 86"/>
              <a:gd name="T24" fmla="*/ 2147483647 w 39"/>
              <a:gd name="T25" fmla="*/ 2147483647 h 86"/>
              <a:gd name="T26" fmla="*/ 2147483647 w 39"/>
              <a:gd name="T27" fmla="*/ 2147483647 h 86"/>
              <a:gd name="T28" fmla="*/ 2147483647 w 39"/>
              <a:gd name="T29" fmla="*/ 2147483647 h 86"/>
              <a:gd name="T30" fmla="*/ 2147483647 w 39"/>
              <a:gd name="T31" fmla="*/ 2147483647 h 86"/>
              <a:gd name="T32" fmla="*/ 2147483647 w 39"/>
              <a:gd name="T33" fmla="*/ 2147483647 h 86"/>
              <a:gd name="T34" fmla="*/ 2147483647 w 39"/>
              <a:gd name="T35" fmla="*/ 2147483647 h 86"/>
              <a:gd name="T36" fmla="*/ 2147483647 w 39"/>
              <a:gd name="T37" fmla="*/ 2147483647 h 86"/>
              <a:gd name="T38" fmla="*/ 2147483647 w 39"/>
              <a:gd name="T39" fmla="*/ 2147483647 h 86"/>
              <a:gd name="T40" fmla="*/ 2147483647 w 39"/>
              <a:gd name="T41" fmla="*/ 2147483647 h 86"/>
              <a:gd name="T42" fmla="*/ 2147483647 w 39"/>
              <a:gd name="T43" fmla="*/ 2147483647 h 86"/>
              <a:gd name="T44" fmla="*/ 2147483647 w 39"/>
              <a:gd name="T45" fmla="*/ 2147483647 h 86"/>
              <a:gd name="T46" fmla="*/ 2147483647 w 39"/>
              <a:gd name="T47" fmla="*/ 2147483647 h 86"/>
              <a:gd name="T48" fmla="*/ 2147483647 w 39"/>
              <a:gd name="T49" fmla="*/ 2147483647 h 86"/>
              <a:gd name="T50" fmla="*/ 0 w 39"/>
              <a:gd name="T51" fmla="*/ 2147483647 h 86"/>
              <a:gd name="T52" fmla="*/ 0 w 39"/>
              <a:gd name="T53" fmla="*/ 2147483647 h 86"/>
              <a:gd name="T54" fmla="*/ 2147483647 w 39"/>
              <a:gd name="T55" fmla="*/ 2147483647 h 86"/>
              <a:gd name="T56" fmla="*/ 2147483647 w 39"/>
              <a:gd name="T57" fmla="*/ 2147483647 h 86"/>
              <a:gd name="T58" fmla="*/ 2147483647 w 39"/>
              <a:gd name="T59" fmla="*/ 0 h 86"/>
              <a:gd name="T60" fmla="*/ 2147483647 w 39"/>
              <a:gd name="T61" fmla="*/ 2147483647 h 86"/>
              <a:gd name="T62" fmla="*/ 2147483647 w 39"/>
              <a:gd name="T63" fmla="*/ 2147483647 h 8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9"/>
              <a:gd name="T97" fmla="*/ 0 h 86"/>
              <a:gd name="T98" fmla="*/ 39 w 39"/>
              <a:gd name="T99" fmla="*/ 86 h 8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9" h="86">
                <a:moveTo>
                  <a:pt x="37" y="23"/>
                </a:moveTo>
                <a:lnTo>
                  <a:pt x="37" y="35"/>
                </a:lnTo>
                <a:lnTo>
                  <a:pt x="25" y="35"/>
                </a:lnTo>
                <a:lnTo>
                  <a:pt x="25" y="61"/>
                </a:lnTo>
                <a:lnTo>
                  <a:pt x="25" y="65"/>
                </a:lnTo>
                <a:lnTo>
                  <a:pt x="25" y="69"/>
                </a:lnTo>
                <a:lnTo>
                  <a:pt x="25" y="70"/>
                </a:lnTo>
                <a:lnTo>
                  <a:pt x="25" y="72"/>
                </a:lnTo>
                <a:lnTo>
                  <a:pt x="27" y="72"/>
                </a:lnTo>
                <a:lnTo>
                  <a:pt x="28" y="74"/>
                </a:lnTo>
                <a:lnTo>
                  <a:pt x="30" y="74"/>
                </a:lnTo>
                <a:lnTo>
                  <a:pt x="34" y="74"/>
                </a:lnTo>
                <a:lnTo>
                  <a:pt x="37" y="72"/>
                </a:lnTo>
                <a:lnTo>
                  <a:pt x="39" y="84"/>
                </a:lnTo>
                <a:lnTo>
                  <a:pt x="32" y="86"/>
                </a:lnTo>
                <a:lnTo>
                  <a:pt x="25" y="86"/>
                </a:lnTo>
                <a:lnTo>
                  <a:pt x="20" y="86"/>
                </a:lnTo>
                <a:lnTo>
                  <a:pt x="16" y="84"/>
                </a:lnTo>
                <a:lnTo>
                  <a:pt x="13" y="83"/>
                </a:lnTo>
                <a:lnTo>
                  <a:pt x="11" y="81"/>
                </a:lnTo>
                <a:lnTo>
                  <a:pt x="9" y="77"/>
                </a:lnTo>
                <a:lnTo>
                  <a:pt x="9" y="74"/>
                </a:lnTo>
                <a:lnTo>
                  <a:pt x="9" y="70"/>
                </a:lnTo>
                <a:lnTo>
                  <a:pt x="7" y="61"/>
                </a:lnTo>
                <a:lnTo>
                  <a:pt x="7" y="35"/>
                </a:lnTo>
                <a:lnTo>
                  <a:pt x="0" y="35"/>
                </a:lnTo>
                <a:lnTo>
                  <a:pt x="0" y="23"/>
                </a:lnTo>
                <a:lnTo>
                  <a:pt x="7" y="23"/>
                </a:lnTo>
                <a:lnTo>
                  <a:pt x="7" y="11"/>
                </a:lnTo>
                <a:lnTo>
                  <a:pt x="25" y="0"/>
                </a:lnTo>
                <a:lnTo>
                  <a:pt x="25" y="23"/>
                </a:lnTo>
                <a:lnTo>
                  <a:pt x="37" y="2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1" name="Freeform 22"/>
          <p:cNvSpPr>
            <a:spLocks/>
          </p:cNvSpPr>
          <p:nvPr/>
        </p:nvSpPr>
        <p:spPr bwMode="auto">
          <a:xfrm>
            <a:off x="3644900" y="2601913"/>
            <a:ext cx="233363" cy="238125"/>
          </a:xfrm>
          <a:custGeom>
            <a:avLst/>
            <a:gdLst>
              <a:gd name="T0" fmla="*/ 2147483647 w 123"/>
              <a:gd name="T1" fmla="*/ 2147483647 h 125"/>
              <a:gd name="T2" fmla="*/ 2147483647 w 123"/>
              <a:gd name="T3" fmla="*/ 2147483647 h 125"/>
              <a:gd name="T4" fmla="*/ 2147483647 w 123"/>
              <a:gd name="T5" fmla="*/ 2147483647 h 125"/>
              <a:gd name="T6" fmla="*/ 2147483647 w 123"/>
              <a:gd name="T7" fmla="*/ 2147483647 h 125"/>
              <a:gd name="T8" fmla="*/ 2147483647 w 123"/>
              <a:gd name="T9" fmla="*/ 0 h 125"/>
              <a:gd name="T10" fmla="*/ 2147483647 w 123"/>
              <a:gd name="T11" fmla="*/ 2147483647 h 125"/>
              <a:gd name="T12" fmla="*/ 2147483647 w 123"/>
              <a:gd name="T13" fmla="*/ 2147483647 h 125"/>
              <a:gd name="T14" fmla="*/ 2147483647 w 123"/>
              <a:gd name="T15" fmla="*/ 2147483647 h 125"/>
              <a:gd name="T16" fmla="*/ 0 w 123"/>
              <a:gd name="T17" fmla="*/ 2147483647 h 125"/>
              <a:gd name="T18" fmla="*/ 2147483647 w 123"/>
              <a:gd name="T19" fmla="*/ 2147483647 h 125"/>
              <a:gd name="T20" fmla="*/ 2147483647 w 123"/>
              <a:gd name="T21" fmla="*/ 2147483647 h 125"/>
              <a:gd name="T22" fmla="*/ 2147483647 w 123"/>
              <a:gd name="T23" fmla="*/ 2147483647 h 125"/>
              <a:gd name="T24" fmla="*/ 2147483647 w 123"/>
              <a:gd name="T25" fmla="*/ 2147483647 h 125"/>
              <a:gd name="T26" fmla="*/ 2147483647 w 123"/>
              <a:gd name="T27" fmla="*/ 2147483647 h 125"/>
              <a:gd name="T28" fmla="*/ 2147483647 w 123"/>
              <a:gd name="T29" fmla="*/ 2147483647 h 125"/>
              <a:gd name="T30" fmla="*/ 2147483647 w 123"/>
              <a:gd name="T31" fmla="*/ 2147483647 h 125"/>
              <a:gd name="T32" fmla="*/ 2147483647 w 123"/>
              <a:gd name="T33" fmla="*/ 2147483647 h 1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5"/>
              <a:gd name="T53" fmla="*/ 123 w 123"/>
              <a:gd name="T54" fmla="*/ 125 h 1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5">
                <a:moveTo>
                  <a:pt x="123" y="62"/>
                </a:moveTo>
                <a:lnTo>
                  <a:pt x="117" y="39"/>
                </a:lnTo>
                <a:lnTo>
                  <a:pt x="103" y="19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8" y="19"/>
                </a:lnTo>
                <a:lnTo>
                  <a:pt x="4" y="39"/>
                </a:lnTo>
                <a:lnTo>
                  <a:pt x="0" y="62"/>
                </a:lnTo>
                <a:lnTo>
                  <a:pt x="4" y="86"/>
                </a:lnTo>
                <a:lnTo>
                  <a:pt x="18" y="105"/>
                </a:lnTo>
                <a:lnTo>
                  <a:pt x="37" y="119"/>
                </a:lnTo>
                <a:lnTo>
                  <a:pt x="61" y="125"/>
                </a:lnTo>
                <a:lnTo>
                  <a:pt x="84" y="119"/>
                </a:lnTo>
                <a:lnTo>
                  <a:pt x="103" y="105"/>
                </a:lnTo>
                <a:lnTo>
                  <a:pt x="117" y="86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2" name="Freeform 23"/>
          <p:cNvSpPr>
            <a:spLocks/>
          </p:cNvSpPr>
          <p:nvPr/>
        </p:nvSpPr>
        <p:spPr bwMode="auto">
          <a:xfrm>
            <a:off x="3028950" y="2592388"/>
            <a:ext cx="233363" cy="234950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1"/>
                </a:moveTo>
                <a:lnTo>
                  <a:pt x="117" y="38"/>
                </a:lnTo>
                <a:lnTo>
                  <a:pt x="105" y="19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8" y="19"/>
                </a:lnTo>
                <a:lnTo>
                  <a:pt x="5" y="38"/>
                </a:lnTo>
                <a:lnTo>
                  <a:pt x="0" y="61"/>
                </a:lnTo>
                <a:lnTo>
                  <a:pt x="5" y="86"/>
                </a:lnTo>
                <a:lnTo>
                  <a:pt x="18" y="105"/>
                </a:lnTo>
                <a:lnTo>
                  <a:pt x="37" y="119"/>
                </a:lnTo>
                <a:lnTo>
                  <a:pt x="61" y="123"/>
                </a:lnTo>
                <a:lnTo>
                  <a:pt x="84" y="119"/>
                </a:lnTo>
                <a:lnTo>
                  <a:pt x="105" y="105"/>
                </a:lnTo>
                <a:lnTo>
                  <a:pt x="117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3" name="Freeform 24"/>
          <p:cNvSpPr>
            <a:spLocks noEditPoints="1"/>
          </p:cNvSpPr>
          <p:nvPr/>
        </p:nvSpPr>
        <p:spPr bwMode="auto">
          <a:xfrm>
            <a:off x="2527300" y="2443163"/>
            <a:ext cx="115888" cy="166687"/>
          </a:xfrm>
          <a:custGeom>
            <a:avLst/>
            <a:gdLst>
              <a:gd name="T0" fmla="*/ 2147483647 w 61"/>
              <a:gd name="T1" fmla="*/ 2147483647 h 88"/>
              <a:gd name="T2" fmla="*/ 2147483647 w 61"/>
              <a:gd name="T3" fmla="*/ 2147483647 h 88"/>
              <a:gd name="T4" fmla="*/ 2147483647 w 61"/>
              <a:gd name="T5" fmla="*/ 2147483647 h 88"/>
              <a:gd name="T6" fmla="*/ 2147483647 w 61"/>
              <a:gd name="T7" fmla="*/ 2147483647 h 88"/>
              <a:gd name="T8" fmla="*/ 2147483647 w 61"/>
              <a:gd name="T9" fmla="*/ 2147483647 h 88"/>
              <a:gd name="T10" fmla="*/ 2147483647 w 61"/>
              <a:gd name="T11" fmla="*/ 2147483647 h 88"/>
              <a:gd name="T12" fmla="*/ 2147483647 w 61"/>
              <a:gd name="T13" fmla="*/ 2147483647 h 88"/>
              <a:gd name="T14" fmla="*/ 2147483647 w 61"/>
              <a:gd name="T15" fmla="*/ 2147483647 h 88"/>
              <a:gd name="T16" fmla="*/ 2147483647 w 61"/>
              <a:gd name="T17" fmla="*/ 2147483647 h 88"/>
              <a:gd name="T18" fmla="*/ 2147483647 w 61"/>
              <a:gd name="T19" fmla="*/ 2147483647 h 88"/>
              <a:gd name="T20" fmla="*/ 2147483647 w 61"/>
              <a:gd name="T21" fmla="*/ 2147483647 h 88"/>
              <a:gd name="T22" fmla="*/ 2147483647 w 61"/>
              <a:gd name="T23" fmla="*/ 2147483647 h 88"/>
              <a:gd name="T24" fmla="*/ 0 w 61"/>
              <a:gd name="T25" fmla="*/ 2147483647 h 88"/>
              <a:gd name="T26" fmla="*/ 2147483647 w 61"/>
              <a:gd name="T27" fmla="*/ 2147483647 h 88"/>
              <a:gd name="T28" fmla="*/ 2147483647 w 61"/>
              <a:gd name="T29" fmla="*/ 2147483647 h 88"/>
              <a:gd name="T30" fmla="*/ 2147483647 w 61"/>
              <a:gd name="T31" fmla="*/ 2147483647 h 88"/>
              <a:gd name="T32" fmla="*/ 2147483647 w 61"/>
              <a:gd name="T33" fmla="*/ 2147483647 h 88"/>
              <a:gd name="T34" fmla="*/ 2147483647 w 61"/>
              <a:gd name="T35" fmla="*/ 2147483647 h 88"/>
              <a:gd name="T36" fmla="*/ 2147483647 w 61"/>
              <a:gd name="T37" fmla="*/ 2147483647 h 88"/>
              <a:gd name="T38" fmla="*/ 2147483647 w 61"/>
              <a:gd name="T39" fmla="*/ 2147483647 h 88"/>
              <a:gd name="T40" fmla="*/ 2147483647 w 61"/>
              <a:gd name="T41" fmla="*/ 2147483647 h 88"/>
              <a:gd name="T42" fmla="*/ 2147483647 w 61"/>
              <a:gd name="T43" fmla="*/ 2147483647 h 88"/>
              <a:gd name="T44" fmla="*/ 2147483647 w 61"/>
              <a:gd name="T45" fmla="*/ 0 h 88"/>
              <a:gd name="T46" fmla="*/ 2147483647 w 61"/>
              <a:gd name="T47" fmla="*/ 0 h 88"/>
              <a:gd name="T48" fmla="*/ 2147483647 w 61"/>
              <a:gd name="T49" fmla="*/ 2147483647 h 88"/>
              <a:gd name="T50" fmla="*/ 2147483647 w 61"/>
              <a:gd name="T51" fmla="*/ 2147483647 h 88"/>
              <a:gd name="T52" fmla="*/ 2147483647 w 61"/>
              <a:gd name="T53" fmla="*/ 2147483647 h 88"/>
              <a:gd name="T54" fmla="*/ 2147483647 w 61"/>
              <a:gd name="T55" fmla="*/ 2147483647 h 88"/>
              <a:gd name="T56" fmla="*/ 2147483647 w 61"/>
              <a:gd name="T57" fmla="*/ 2147483647 h 88"/>
              <a:gd name="T58" fmla="*/ 2147483647 w 61"/>
              <a:gd name="T59" fmla="*/ 2147483647 h 88"/>
              <a:gd name="T60" fmla="*/ 2147483647 w 61"/>
              <a:gd name="T61" fmla="*/ 2147483647 h 88"/>
              <a:gd name="T62" fmla="*/ 2147483647 w 61"/>
              <a:gd name="T63" fmla="*/ 2147483647 h 88"/>
              <a:gd name="T64" fmla="*/ 2147483647 w 61"/>
              <a:gd name="T65" fmla="*/ 2147483647 h 88"/>
              <a:gd name="T66" fmla="*/ 2147483647 w 61"/>
              <a:gd name="T67" fmla="*/ 2147483647 h 88"/>
              <a:gd name="T68" fmla="*/ 2147483647 w 61"/>
              <a:gd name="T69" fmla="*/ 2147483647 h 88"/>
              <a:gd name="T70" fmla="*/ 2147483647 w 61"/>
              <a:gd name="T71" fmla="*/ 2147483647 h 88"/>
              <a:gd name="T72" fmla="*/ 2147483647 w 61"/>
              <a:gd name="T73" fmla="*/ 2147483647 h 88"/>
              <a:gd name="T74" fmla="*/ 2147483647 w 61"/>
              <a:gd name="T75" fmla="*/ 2147483647 h 88"/>
              <a:gd name="T76" fmla="*/ 2147483647 w 61"/>
              <a:gd name="T77" fmla="*/ 2147483647 h 88"/>
              <a:gd name="T78" fmla="*/ 2147483647 w 61"/>
              <a:gd name="T79" fmla="*/ 2147483647 h 88"/>
              <a:gd name="T80" fmla="*/ 2147483647 w 61"/>
              <a:gd name="T81" fmla="*/ 2147483647 h 88"/>
              <a:gd name="T82" fmla="*/ 2147483647 w 61"/>
              <a:gd name="T83" fmla="*/ 2147483647 h 88"/>
              <a:gd name="T84" fmla="*/ 2147483647 w 61"/>
              <a:gd name="T85" fmla="*/ 2147483647 h 88"/>
              <a:gd name="T86" fmla="*/ 2147483647 w 61"/>
              <a:gd name="T87" fmla="*/ 2147483647 h 88"/>
              <a:gd name="T88" fmla="*/ 2147483647 w 61"/>
              <a:gd name="T89" fmla="*/ 2147483647 h 88"/>
              <a:gd name="T90" fmla="*/ 2147483647 w 61"/>
              <a:gd name="T91" fmla="*/ 2147483647 h 88"/>
              <a:gd name="T92" fmla="*/ 2147483647 w 61"/>
              <a:gd name="T93" fmla="*/ 2147483647 h 88"/>
              <a:gd name="T94" fmla="*/ 2147483647 w 61"/>
              <a:gd name="T95" fmla="*/ 2147483647 h 8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1"/>
              <a:gd name="T145" fmla="*/ 0 h 88"/>
              <a:gd name="T146" fmla="*/ 61 w 61"/>
              <a:gd name="T147" fmla="*/ 88 h 8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1" h="88">
                <a:moveTo>
                  <a:pt x="61" y="86"/>
                </a:moveTo>
                <a:lnTo>
                  <a:pt x="45" y="86"/>
                </a:lnTo>
                <a:lnTo>
                  <a:pt x="45" y="77"/>
                </a:lnTo>
                <a:lnTo>
                  <a:pt x="42" y="81"/>
                </a:lnTo>
                <a:lnTo>
                  <a:pt x="36" y="84"/>
                </a:lnTo>
                <a:lnTo>
                  <a:pt x="31" y="86"/>
                </a:lnTo>
                <a:lnTo>
                  <a:pt x="26" y="88"/>
                </a:lnTo>
                <a:lnTo>
                  <a:pt x="19" y="86"/>
                </a:lnTo>
                <a:lnTo>
                  <a:pt x="14" y="84"/>
                </a:lnTo>
                <a:lnTo>
                  <a:pt x="8" y="79"/>
                </a:lnTo>
                <a:lnTo>
                  <a:pt x="3" y="72"/>
                </a:lnTo>
                <a:lnTo>
                  <a:pt x="1" y="65"/>
                </a:lnTo>
                <a:lnTo>
                  <a:pt x="0" y="54"/>
                </a:lnTo>
                <a:lnTo>
                  <a:pt x="1" y="46"/>
                </a:lnTo>
                <a:lnTo>
                  <a:pt x="3" y="37"/>
                </a:lnTo>
                <a:lnTo>
                  <a:pt x="8" y="30"/>
                </a:lnTo>
                <a:lnTo>
                  <a:pt x="14" y="26"/>
                </a:lnTo>
                <a:lnTo>
                  <a:pt x="19" y="23"/>
                </a:lnTo>
                <a:lnTo>
                  <a:pt x="26" y="23"/>
                </a:lnTo>
                <a:lnTo>
                  <a:pt x="33" y="23"/>
                </a:lnTo>
                <a:lnTo>
                  <a:pt x="40" y="26"/>
                </a:lnTo>
                <a:lnTo>
                  <a:pt x="45" y="32"/>
                </a:lnTo>
                <a:lnTo>
                  <a:pt x="45" y="0"/>
                </a:lnTo>
                <a:lnTo>
                  <a:pt x="61" y="0"/>
                </a:lnTo>
                <a:lnTo>
                  <a:pt x="61" y="86"/>
                </a:lnTo>
                <a:close/>
                <a:moveTo>
                  <a:pt x="17" y="54"/>
                </a:moveTo>
                <a:lnTo>
                  <a:pt x="17" y="60"/>
                </a:lnTo>
                <a:lnTo>
                  <a:pt x="17" y="65"/>
                </a:lnTo>
                <a:lnTo>
                  <a:pt x="19" y="68"/>
                </a:lnTo>
                <a:lnTo>
                  <a:pt x="22" y="72"/>
                </a:lnTo>
                <a:lnTo>
                  <a:pt x="26" y="74"/>
                </a:lnTo>
                <a:lnTo>
                  <a:pt x="31" y="75"/>
                </a:lnTo>
                <a:lnTo>
                  <a:pt x="36" y="74"/>
                </a:lnTo>
                <a:lnTo>
                  <a:pt x="42" y="70"/>
                </a:lnTo>
                <a:lnTo>
                  <a:pt x="43" y="67"/>
                </a:lnTo>
                <a:lnTo>
                  <a:pt x="45" y="61"/>
                </a:lnTo>
                <a:lnTo>
                  <a:pt x="45" y="54"/>
                </a:lnTo>
                <a:lnTo>
                  <a:pt x="45" y="49"/>
                </a:lnTo>
                <a:lnTo>
                  <a:pt x="43" y="44"/>
                </a:lnTo>
                <a:lnTo>
                  <a:pt x="42" y="40"/>
                </a:lnTo>
                <a:lnTo>
                  <a:pt x="38" y="37"/>
                </a:lnTo>
                <a:lnTo>
                  <a:pt x="35" y="35"/>
                </a:lnTo>
                <a:lnTo>
                  <a:pt x="31" y="35"/>
                </a:lnTo>
                <a:lnTo>
                  <a:pt x="26" y="37"/>
                </a:lnTo>
                <a:lnTo>
                  <a:pt x="21" y="40"/>
                </a:lnTo>
                <a:lnTo>
                  <a:pt x="19" y="44"/>
                </a:lnTo>
                <a:lnTo>
                  <a:pt x="17" y="47"/>
                </a:lnTo>
                <a:lnTo>
                  <a:pt x="17" y="5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4" name="Freeform 25"/>
          <p:cNvSpPr>
            <a:spLocks noEditPoints="1"/>
          </p:cNvSpPr>
          <p:nvPr/>
        </p:nvSpPr>
        <p:spPr bwMode="auto">
          <a:xfrm>
            <a:off x="3355975" y="2463800"/>
            <a:ext cx="123825" cy="122238"/>
          </a:xfrm>
          <a:custGeom>
            <a:avLst/>
            <a:gdLst>
              <a:gd name="T0" fmla="*/ 0 w 65"/>
              <a:gd name="T1" fmla="*/ 2147483647 h 64"/>
              <a:gd name="T2" fmla="*/ 0 w 65"/>
              <a:gd name="T3" fmla="*/ 2147483647 h 64"/>
              <a:gd name="T4" fmla="*/ 2147483647 w 65"/>
              <a:gd name="T5" fmla="*/ 2147483647 h 64"/>
              <a:gd name="T6" fmla="*/ 2147483647 w 65"/>
              <a:gd name="T7" fmla="*/ 2147483647 h 64"/>
              <a:gd name="T8" fmla="*/ 2147483647 w 65"/>
              <a:gd name="T9" fmla="*/ 2147483647 h 64"/>
              <a:gd name="T10" fmla="*/ 2147483647 w 65"/>
              <a:gd name="T11" fmla="*/ 2147483647 h 64"/>
              <a:gd name="T12" fmla="*/ 2147483647 w 65"/>
              <a:gd name="T13" fmla="*/ 0 h 64"/>
              <a:gd name="T14" fmla="*/ 2147483647 w 65"/>
              <a:gd name="T15" fmla="*/ 2147483647 h 64"/>
              <a:gd name="T16" fmla="*/ 2147483647 w 65"/>
              <a:gd name="T17" fmla="*/ 2147483647 h 64"/>
              <a:gd name="T18" fmla="*/ 2147483647 w 65"/>
              <a:gd name="T19" fmla="*/ 2147483647 h 64"/>
              <a:gd name="T20" fmla="*/ 2147483647 w 65"/>
              <a:gd name="T21" fmla="*/ 2147483647 h 64"/>
              <a:gd name="T22" fmla="*/ 2147483647 w 65"/>
              <a:gd name="T23" fmla="*/ 2147483647 h 64"/>
              <a:gd name="T24" fmla="*/ 2147483647 w 65"/>
              <a:gd name="T25" fmla="*/ 2147483647 h 64"/>
              <a:gd name="T26" fmla="*/ 2147483647 w 65"/>
              <a:gd name="T27" fmla="*/ 2147483647 h 64"/>
              <a:gd name="T28" fmla="*/ 2147483647 w 65"/>
              <a:gd name="T29" fmla="*/ 2147483647 h 64"/>
              <a:gd name="T30" fmla="*/ 2147483647 w 65"/>
              <a:gd name="T31" fmla="*/ 2147483647 h 64"/>
              <a:gd name="T32" fmla="*/ 2147483647 w 65"/>
              <a:gd name="T33" fmla="*/ 2147483647 h 64"/>
              <a:gd name="T34" fmla="*/ 2147483647 w 65"/>
              <a:gd name="T35" fmla="*/ 2147483647 h 64"/>
              <a:gd name="T36" fmla="*/ 2147483647 w 65"/>
              <a:gd name="T37" fmla="*/ 2147483647 h 64"/>
              <a:gd name="T38" fmla="*/ 2147483647 w 65"/>
              <a:gd name="T39" fmla="*/ 2147483647 h 64"/>
              <a:gd name="T40" fmla="*/ 2147483647 w 65"/>
              <a:gd name="T41" fmla="*/ 2147483647 h 64"/>
              <a:gd name="T42" fmla="*/ 2147483647 w 65"/>
              <a:gd name="T43" fmla="*/ 2147483647 h 64"/>
              <a:gd name="T44" fmla="*/ 2147483647 w 65"/>
              <a:gd name="T45" fmla="*/ 2147483647 h 64"/>
              <a:gd name="T46" fmla="*/ 2147483647 w 65"/>
              <a:gd name="T47" fmla="*/ 2147483647 h 64"/>
              <a:gd name="T48" fmla="*/ 2147483647 w 65"/>
              <a:gd name="T49" fmla="*/ 2147483647 h 64"/>
              <a:gd name="T50" fmla="*/ 0 w 65"/>
              <a:gd name="T51" fmla="*/ 2147483647 h 64"/>
              <a:gd name="T52" fmla="*/ 0 w 65"/>
              <a:gd name="T53" fmla="*/ 2147483647 h 64"/>
              <a:gd name="T54" fmla="*/ 2147483647 w 65"/>
              <a:gd name="T55" fmla="*/ 2147483647 h 64"/>
              <a:gd name="T56" fmla="*/ 2147483647 w 65"/>
              <a:gd name="T57" fmla="*/ 2147483647 h 64"/>
              <a:gd name="T58" fmla="*/ 2147483647 w 65"/>
              <a:gd name="T59" fmla="*/ 2147483647 h 64"/>
              <a:gd name="T60" fmla="*/ 2147483647 w 65"/>
              <a:gd name="T61" fmla="*/ 2147483647 h 64"/>
              <a:gd name="T62" fmla="*/ 2147483647 w 65"/>
              <a:gd name="T63" fmla="*/ 2147483647 h 64"/>
              <a:gd name="T64" fmla="*/ 2147483647 w 65"/>
              <a:gd name="T65" fmla="*/ 2147483647 h 64"/>
              <a:gd name="T66" fmla="*/ 2147483647 w 65"/>
              <a:gd name="T67" fmla="*/ 2147483647 h 64"/>
              <a:gd name="T68" fmla="*/ 2147483647 w 65"/>
              <a:gd name="T69" fmla="*/ 2147483647 h 64"/>
              <a:gd name="T70" fmla="*/ 2147483647 w 65"/>
              <a:gd name="T71" fmla="*/ 2147483647 h 64"/>
              <a:gd name="T72" fmla="*/ 2147483647 w 65"/>
              <a:gd name="T73" fmla="*/ 2147483647 h 64"/>
              <a:gd name="T74" fmla="*/ 2147483647 w 65"/>
              <a:gd name="T75" fmla="*/ 2147483647 h 64"/>
              <a:gd name="T76" fmla="*/ 2147483647 w 65"/>
              <a:gd name="T77" fmla="*/ 2147483647 h 64"/>
              <a:gd name="T78" fmla="*/ 2147483647 w 65"/>
              <a:gd name="T79" fmla="*/ 2147483647 h 64"/>
              <a:gd name="T80" fmla="*/ 2147483647 w 65"/>
              <a:gd name="T81" fmla="*/ 2147483647 h 64"/>
              <a:gd name="T82" fmla="*/ 2147483647 w 65"/>
              <a:gd name="T83" fmla="*/ 2147483647 h 64"/>
              <a:gd name="T84" fmla="*/ 2147483647 w 65"/>
              <a:gd name="T85" fmla="*/ 2147483647 h 64"/>
              <a:gd name="T86" fmla="*/ 2147483647 w 65"/>
              <a:gd name="T87" fmla="*/ 2147483647 h 64"/>
              <a:gd name="T88" fmla="*/ 2147483647 w 65"/>
              <a:gd name="T89" fmla="*/ 2147483647 h 64"/>
              <a:gd name="T90" fmla="*/ 2147483647 w 65"/>
              <a:gd name="T91" fmla="*/ 2147483647 h 64"/>
              <a:gd name="T92" fmla="*/ 2147483647 w 65"/>
              <a:gd name="T93" fmla="*/ 2147483647 h 64"/>
              <a:gd name="T94" fmla="*/ 2147483647 w 65"/>
              <a:gd name="T95" fmla="*/ 2147483647 h 64"/>
              <a:gd name="T96" fmla="*/ 2147483647 w 65"/>
              <a:gd name="T97" fmla="*/ 2147483647 h 64"/>
              <a:gd name="T98" fmla="*/ 2147483647 w 65"/>
              <a:gd name="T99" fmla="*/ 2147483647 h 64"/>
              <a:gd name="T100" fmla="*/ 2147483647 w 65"/>
              <a:gd name="T101" fmla="*/ 2147483647 h 64"/>
              <a:gd name="T102" fmla="*/ 2147483647 w 65"/>
              <a:gd name="T103" fmla="*/ 2147483647 h 6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64"/>
              <a:gd name="T158" fmla="*/ 65 w 65"/>
              <a:gd name="T159" fmla="*/ 64 h 6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64">
                <a:moveTo>
                  <a:pt x="0" y="31"/>
                </a:moveTo>
                <a:lnTo>
                  <a:pt x="0" y="24"/>
                </a:lnTo>
                <a:lnTo>
                  <a:pt x="3" y="15"/>
                </a:lnTo>
                <a:lnTo>
                  <a:pt x="9" y="8"/>
                </a:lnTo>
                <a:lnTo>
                  <a:pt x="16" y="5"/>
                </a:lnTo>
                <a:lnTo>
                  <a:pt x="23" y="1"/>
                </a:lnTo>
                <a:lnTo>
                  <a:pt x="31" y="0"/>
                </a:lnTo>
                <a:lnTo>
                  <a:pt x="40" y="1"/>
                </a:lnTo>
                <a:lnTo>
                  <a:pt x="49" y="5"/>
                </a:lnTo>
                <a:lnTo>
                  <a:pt x="56" y="10"/>
                </a:lnTo>
                <a:lnTo>
                  <a:pt x="61" y="15"/>
                </a:lnTo>
                <a:lnTo>
                  <a:pt x="63" y="24"/>
                </a:lnTo>
                <a:lnTo>
                  <a:pt x="65" y="33"/>
                </a:lnTo>
                <a:lnTo>
                  <a:pt x="63" y="42"/>
                </a:lnTo>
                <a:lnTo>
                  <a:pt x="59" y="49"/>
                </a:lnTo>
                <a:lnTo>
                  <a:pt x="56" y="56"/>
                </a:lnTo>
                <a:lnTo>
                  <a:pt x="49" y="61"/>
                </a:lnTo>
                <a:lnTo>
                  <a:pt x="40" y="64"/>
                </a:lnTo>
                <a:lnTo>
                  <a:pt x="31" y="64"/>
                </a:lnTo>
                <a:lnTo>
                  <a:pt x="24" y="64"/>
                </a:lnTo>
                <a:lnTo>
                  <a:pt x="16" y="61"/>
                </a:lnTo>
                <a:lnTo>
                  <a:pt x="10" y="57"/>
                </a:lnTo>
                <a:lnTo>
                  <a:pt x="7" y="54"/>
                </a:lnTo>
                <a:lnTo>
                  <a:pt x="3" y="50"/>
                </a:lnTo>
                <a:lnTo>
                  <a:pt x="2" y="45"/>
                </a:lnTo>
                <a:lnTo>
                  <a:pt x="0" y="38"/>
                </a:lnTo>
                <a:lnTo>
                  <a:pt x="0" y="31"/>
                </a:lnTo>
                <a:close/>
                <a:moveTo>
                  <a:pt x="16" y="33"/>
                </a:moveTo>
                <a:lnTo>
                  <a:pt x="16" y="38"/>
                </a:lnTo>
                <a:lnTo>
                  <a:pt x="17" y="43"/>
                </a:lnTo>
                <a:lnTo>
                  <a:pt x="21" y="47"/>
                </a:lnTo>
                <a:lnTo>
                  <a:pt x="24" y="50"/>
                </a:lnTo>
                <a:lnTo>
                  <a:pt x="28" y="52"/>
                </a:lnTo>
                <a:lnTo>
                  <a:pt x="31" y="52"/>
                </a:lnTo>
                <a:lnTo>
                  <a:pt x="37" y="52"/>
                </a:lnTo>
                <a:lnTo>
                  <a:pt x="40" y="50"/>
                </a:lnTo>
                <a:lnTo>
                  <a:pt x="44" y="47"/>
                </a:lnTo>
                <a:lnTo>
                  <a:pt x="45" y="43"/>
                </a:lnTo>
                <a:lnTo>
                  <a:pt x="47" y="38"/>
                </a:lnTo>
                <a:lnTo>
                  <a:pt x="49" y="33"/>
                </a:lnTo>
                <a:lnTo>
                  <a:pt x="47" y="26"/>
                </a:lnTo>
                <a:lnTo>
                  <a:pt x="45" y="22"/>
                </a:lnTo>
                <a:lnTo>
                  <a:pt x="44" y="17"/>
                </a:lnTo>
                <a:lnTo>
                  <a:pt x="40" y="15"/>
                </a:lnTo>
                <a:lnTo>
                  <a:pt x="37" y="14"/>
                </a:lnTo>
                <a:lnTo>
                  <a:pt x="31" y="12"/>
                </a:lnTo>
                <a:lnTo>
                  <a:pt x="28" y="14"/>
                </a:lnTo>
                <a:lnTo>
                  <a:pt x="24" y="15"/>
                </a:lnTo>
                <a:lnTo>
                  <a:pt x="21" y="17"/>
                </a:lnTo>
                <a:lnTo>
                  <a:pt x="17" y="22"/>
                </a:lnTo>
                <a:lnTo>
                  <a:pt x="16" y="26"/>
                </a:lnTo>
                <a:lnTo>
                  <a:pt x="16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5" name="Freeform 26"/>
          <p:cNvSpPr>
            <a:spLocks noEditPoints="1"/>
          </p:cNvSpPr>
          <p:nvPr/>
        </p:nvSpPr>
        <p:spPr bwMode="auto">
          <a:xfrm>
            <a:off x="4116388" y="2359025"/>
            <a:ext cx="115887" cy="168275"/>
          </a:xfrm>
          <a:custGeom>
            <a:avLst/>
            <a:gdLst>
              <a:gd name="T0" fmla="*/ 2147483647 w 61"/>
              <a:gd name="T1" fmla="*/ 2147483647 h 88"/>
              <a:gd name="T2" fmla="*/ 2147483647 w 61"/>
              <a:gd name="T3" fmla="*/ 2147483647 h 88"/>
              <a:gd name="T4" fmla="*/ 2147483647 w 61"/>
              <a:gd name="T5" fmla="*/ 2147483647 h 88"/>
              <a:gd name="T6" fmla="*/ 2147483647 w 61"/>
              <a:gd name="T7" fmla="*/ 2147483647 h 88"/>
              <a:gd name="T8" fmla="*/ 2147483647 w 61"/>
              <a:gd name="T9" fmla="*/ 2147483647 h 88"/>
              <a:gd name="T10" fmla="*/ 2147483647 w 61"/>
              <a:gd name="T11" fmla="*/ 2147483647 h 88"/>
              <a:gd name="T12" fmla="*/ 2147483647 w 61"/>
              <a:gd name="T13" fmla="*/ 2147483647 h 88"/>
              <a:gd name="T14" fmla="*/ 2147483647 w 61"/>
              <a:gd name="T15" fmla="*/ 2147483647 h 88"/>
              <a:gd name="T16" fmla="*/ 2147483647 w 61"/>
              <a:gd name="T17" fmla="*/ 2147483647 h 88"/>
              <a:gd name="T18" fmla="*/ 2147483647 w 61"/>
              <a:gd name="T19" fmla="*/ 2147483647 h 88"/>
              <a:gd name="T20" fmla="*/ 0 w 61"/>
              <a:gd name="T21" fmla="*/ 2147483647 h 88"/>
              <a:gd name="T22" fmla="*/ 2147483647 w 61"/>
              <a:gd name="T23" fmla="*/ 2147483647 h 88"/>
              <a:gd name="T24" fmla="*/ 2147483647 w 61"/>
              <a:gd name="T25" fmla="*/ 2147483647 h 88"/>
              <a:gd name="T26" fmla="*/ 2147483647 w 61"/>
              <a:gd name="T27" fmla="*/ 0 h 88"/>
              <a:gd name="T28" fmla="*/ 2147483647 w 61"/>
              <a:gd name="T29" fmla="*/ 2147483647 h 88"/>
              <a:gd name="T30" fmla="*/ 2147483647 w 61"/>
              <a:gd name="T31" fmla="*/ 0 h 88"/>
              <a:gd name="T32" fmla="*/ 2147483647 w 61"/>
              <a:gd name="T33" fmla="*/ 2147483647 h 88"/>
              <a:gd name="T34" fmla="*/ 2147483647 w 61"/>
              <a:gd name="T35" fmla="*/ 2147483647 h 88"/>
              <a:gd name="T36" fmla="*/ 2147483647 w 61"/>
              <a:gd name="T37" fmla="*/ 2147483647 h 88"/>
              <a:gd name="T38" fmla="*/ 2147483647 w 61"/>
              <a:gd name="T39" fmla="*/ 2147483647 h 88"/>
              <a:gd name="T40" fmla="*/ 2147483647 w 61"/>
              <a:gd name="T41" fmla="*/ 2147483647 h 88"/>
              <a:gd name="T42" fmla="*/ 2147483647 w 61"/>
              <a:gd name="T43" fmla="*/ 2147483647 h 88"/>
              <a:gd name="T44" fmla="*/ 2147483647 w 61"/>
              <a:gd name="T45" fmla="*/ 2147483647 h 88"/>
              <a:gd name="T46" fmla="*/ 2147483647 w 61"/>
              <a:gd name="T47" fmla="*/ 2147483647 h 88"/>
              <a:gd name="T48" fmla="*/ 2147483647 w 61"/>
              <a:gd name="T49" fmla="*/ 2147483647 h 88"/>
              <a:gd name="T50" fmla="*/ 2147483647 w 61"/>
              <a:gd name="T51" fmla="*/ 2147483647 h 88"/>
              <a:gd name="T52" fmla="*/ 2147483647 w 61"/>
              <a:gd name="T53" fmla="*/ 2147483647 h 88"/>
              <a:gd name="T54" fmla="*/ 2147483647 w 61"/>
              <a:gd name="T55" fmla="*/ 2147483647 h 88"/>
              <a:gd name="T56" fmla="*/ 2147483647 w 61"/>
              <a:gd name="T57" fmla="*/ 2147483647 h 88"/>
              <a:gd name="T58" fmla="*/ 2147483647 w 61"/>
              <a:gd name="T59" fmla="*/ 2147483647 h 88"/>
              <a:gd name="T60" fmla="*/ 2147483647 w 61"/>
              <a:gd name="T61" fmla="*/ 2147483647 h 88"/>
              <a:gd name="T62" fmla="*/ 2147483647 w 61"/>
              <a:gd name="T63" fmla="*/ 2147483647 h 88"/>
              <a:gd name="T64" fmla="*/ 2147483647 w 61"/>
              <a:gd name="T65" fmla="*/ 2147483647 h 88"/>
              <a:gd name="T66" fmla="*/ 2147483647 w 61"/>
              <a:gd name="T67" fmla="*/ 2147483647 h 88"/>
              <a:gd name="T68" fmla="*/ 2147483647 w 61"/>
              <a:gd name="T69" fmla="*/ 2147483647 h 88"/>
              <a:gd name="T70" fmla="*/ 2147483647 w 61"/>
              <a:gd name="T71" fmla="*/ 2147483647 h 8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1"/>
              <a:gd name="T109" fmla="*/ 0 h 88"/>
              <a:gd name="T110" fmla="*/ 61 w 61"/>
              <a:gd name="T111" fmla="*/ 88 h 8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1" h="88">
                <a:moveTo>
                  <a:pt x="3" y="67"/>
                </a:moveTo>
                <a:lnTo>
                  <a:pt x="23" y="69"/>
                </a:lnTo>
                <a:lnTo>
                  <a:pt x="24" y="72"/>
                </a:lnTo>
                <a:lnTo>
                  <a:pt x="24" y="74"/>
                </a:lnTo>
                <a:lnTo>
                  <a:pt x="28" y="76"/>
                </a:lnTo>
                <a:lnTo>
                  <a:pt x="31" y="76"/>
                </a:lnTo>
                <a:lnTo>
                  <a:pt x="37" y="76"/>
                </a:lnTo>
                <a:lnTo>
                  <a:pt x="42" y="74"/>
                </a:lnTo>
                <a:lnTo>
                  <a:pt x="44" y="72"/>
                </a:lnTo>
                <a:lnTo>
                  <a:pt x="44" y="69"/>
                </a:lnTo>
                <a:lnTo>
                  <a:pt x="45" y="67"/>
                </a:lnTo>
                <a:lnTo>
                  <a:pt x="45" y="62"/>
                </a:lnTo>
                <a:lnTo>
                  <a:pt x="45" y="53"/>
                </a:lnTo>
                <a:lnTo>
                  <a:pt x="40" y="58"/>
                </a:lnTo>
                <a:lnTo>
                  <a:pt x="33" y="62"/>
                </a:lnTo>
                <a:lnTo>
                  <a:pt x="26" y="63"/>
                </a:lnTo>
                <a:lnTo>
                  <a:pt x="17" y="62"/>
                </a:lnTo>
                <a:lnTo>
                  <a:pt x="12" y="58"/>
                </a:lnTo>
                <a:lnTo>
                  <a:pt x="7" y="53"/>
                </a:lnTo>
                <a:lnTo>
                  <a:pt x="3" y="46"/>
                </a:lnTo>
                <a:lnTo>
                  <a:pt x="2" y="39"/>
                </a:lnTo>
                <a:lnTo>
                  <a:pt x="0" y="32"/>
                </a:lnTo>
                <a:lnTo>
                  <a:pt x="2" y="21"/>
                </a:lnTo>
                <a:lnTo>
                  <a:pt x="3" y="14"/>
                </a:lnTo>
                <a:lnTo>
                  <a:pt x="9" y="7"/>
                </a:lnTo>
                <a:lnTo>
                  <a:pt x="14" y="4"/>
                </a:lnTo>
                <a:lnTo>
                  <a:pt x="19" y="0"/>
                </a:lnTo>
                <a:lnTo>
                  <a:pt x="26" y="0"/>
                </a:lnTo>
                <a:lnTo>
                  <a:pt x="33" y="0"/>
                </a:lnTo>
                <a:lnTo>
                  <a:pt x="40" y="4"/>
                </a:lnTo>
                <a:lnTo>
                  <a:pt x="45" y="9"/>
                </a:lnTo>
                <a:lnTo>
                  <a:pt x="45" y="0"/>
                </a:lnTo>
                <a:lnTo>
                  <a:pt x="61" y="0"/>
                </a:lnTo>
                <a:lnTo>
                  <a:pt x="61" y="56"/>
                </a:lnTo>
                <a:lnTo>
                  <a:pt x="61" y="63"/>
                </a:lnTo>
                <a:lnTo>
                  <a:pt x="61" y="69"/>
                </a:lnTo>
                <a:lnTo>
                  <a:pt x="59" y="72"/>
                </a:lnTo>
                <a:lnTo>
                  <a:pt x="58" y="77"/>
                </a:lnTo>
                <a:lnTo>
                  <a:pt x="54" y="81"/>
                </a:lnTo>
                <a:lnTo>
                  <a:pt x="51" y="84"/>
                </a:lnTo>
                <a:lnTo>
                  <a:pt x="45" y="86"/>
                </a:lnTo>
                <a:lnTo>
                  <a:pt x="40" y="88"/>
                </a:lnTo>
                <a:lnTo>
                  <a:pt x="31" y="88"/>
                </a:lnTo>
                <a:lnTo>
                  <a:pt x="23" y="88"/>
                </a:lnTo>
                <a:lnTo>
                  <a:pt x="16" y="86"/>
                </a:lnTo>
                <a:lnTo>
                  <a:pt x="9" y="83"/>
                </a:lnTo>
                <a:lnTo>
                  <a:pt x="5" y="79"/>
                </a:lnTo>
                <a:lnTo>
                  <a:pt x="3" y="74"/>
                </a:lnTo>
                <a:lnTo>
                  <a:pt x="3" y="69"/>
                </a:lnTo>
                <a:lnTo>
                  <a:pt x="3" y="67"/>
                </a:lnTo>
                <a:close/>
                <a:moveTo>
                  <a:pt x="17" y="32"/>
                </a:moveTo>
                <a:lnTo>
                  <a:pt x="17" y="37"/>
                </a:lnTo>
                <a:lnTo>
                  <a:pt x="19" y="42"/>
                </a:lnTo>
                <a:lnTo>
                  <a:pt x="21" y="46"/>
                </a:lnTo>
                <a:lnTo>
                  <a:pt x="24" y="49"/>
                </a:lnTo>
                <a:lnTo>
                  <a:pt x="30" y="51"/>
                </a:lnTo>
                <a:lnTo>
                  <a:pt x="37" y="49"/>
                </a:lnTo>
                <a:lnTo>
                  <a:pt x="40" y="46"/>
                </a:lnTo>
                <a:lnTo>
                  <a:pt x="44" y="42"/>
                </a:lnTo>
                <a:lnTo>
                  <a:pt x="45" y="37"/>
                </a:lnTo>
                <a:lnTo>
                  <a:pt x="45" y="32"/>
                </a:lnTo>
                <a:lnTo>
                  <a:pt x="45" y="25"/>
                </a:lnTo>
                <a:lnTo>
                  <a:pt x="44" y="21"/>
                </a:lnTo>
                <a:lnTo>
                  <a:pt x="42" y="16"/>
                </a:lnTo>
                <a:lnTo>
                  <a:pt x="37" y="13"/>
                </a:lnTo>
                <a:lnTo>
                  <a:pt x="31" y="13"/>
                </a:lnTo>
                <a:lnTo>
                  <a:pt x="24" y="13"/>
                </a:lnTo>
                <a:lnTo>
                  <a:pt x="21" y="16"/>
                </a:lnTo>
                <a:lnTo>
                  <a:pt x="19" y="20"/>
                </a:lnTo>
                <a:lnTo>
                  <a:pt x="17" y="25"/>
                </a:lnTo>
                <a:lnTo>
                  <a:pt x="17" y="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6" name="Freeform 27"/>
          <p:cNvSpPr>
            <a:spLocks/>
          </p:cNvSpPr>
          <p:nvPr/>
        </p:nvSpPr>
        <p:spPr bwMode="auto">
          <a:xfrm>
            <a:off x="4375150" y="2892425"/>
            <a:ext cx="242888" cy="49213"/>
          </a:xfrm>
          <a:custGeom>
            <a:avLst/>
            <a:gdLst>
              <a:gd name="T0" fmla="*/ 0 w 128"/>
              <a:gd name="T1" fmla="*/ 2147483647 h 26"/>
              <a:gd name="T2" fmla="*/ 0 w 128"/>
              <a:gd name="T3" fmla="*/ 2147483647 h 26"/>
              <a:gd name="T4" fmla="*/ 0 w 128"/>
              <a:gd name="T5" fmla="*/ 2147483647 h 26"/>
              <a:gd name="T6" fmla="*/ 0 w 128"/>
              <a:gd name="T7" fmla="*/ 2147483647 h 26"/>
              <a:gd name="T8" fmla="*/ 2147483647 w 128"/>
              <a:gd name="T9" fmla="*/ 2147483647 h 26"/>
              <a:gd name="T10" fmla="*/ 2147483647 w 128"/>
              <a:gd name="T11" fmla="*/ 2147483647 h 26"/>
              <a:gd name="T12" fmla="*/ 2147483647 w 128"/>
              <a:gd name="T13" fmla="*/ 2147483647 h 26"/>
              <a:gd name="T14" fmla="*/ 2147483647 w 128"/>
              <a:gd name="T15" fmla="*/ 2147483647 h 26"/>
              <a:gd name="T16" fmla="*/ 2147483647 w 128"/>
              <a:gd name="T17" fmla="*/ 2147483647 h 26"/>
              <a:gd name="T18" fmla="*/ 2147483647 w 128"/>
              <a:gd name="T19" fmla="*/ 0 h 26"/>
              <a:gd name="T20" fmla="*/ 2147483647 w 128"/>
              <a:gd name="T21" fmla="*/ 2147483647 h 26"/>
              <a:gd name="T22" fmla="*/ 2147483647 w 128"/>
              <a:gd name="T23" fmla="*/ 2147483647 h 26"/>
              <a:gd name="T24" fmla="*/ 2147483647 w 128"/>
              <a:gd name="T25" fmla="*/ 2147483647 h 26"/>
              <a:gd name="T26" fmla="*/ 2147483647 w 128"/>
              <a:gd name="T27" fmla="*/ 2147483647 h 26"/>
              <a:gd name="T28" fmla="*/ 2147483647 w 128"/>
              <a:gd name="T29" fmla="*/ 2147483647 h 26"/>
              <a:gd name="T30" fmla="*/ 2147483647 w 128"/>
              <a:gd name="T31" fmla="*/ 2147483647 h 26"/>
              <a:gd name="T32" fmla="*/ 2147483647 w 128"/>
              <a:gd name="T33" fmla="*/ 2147483647 h 26"/>
              <a:gd name="T34" fmla="*/ 2147483647 w 128"/>
              <a:gd name="T35" fmla="*/ 2147483647 h 26"/>
              <a:gd name="T36" fmla="*/ 2147483647 w 128"/>
              <a:gd name="T37" fmla="*/ 2147483647 h 2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8"/>
              <a:gd name="T58" fmla="*/ 0 h 26"/>
              <a:gd name="T59" fmla="*/ 128 w 128"/>
              <a:gd name="T60" fmla="*/ 26 h 2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8" h="26">
                <a:moveTo>
                  <a:pt x="0" y="26"/>
                </a:moveTo>
                <a:lnTo>
                  <a:pt x="0" y="26"/>
                </a:lnTo>
                <a:lnTo>
                  <a:pt x="2" y="24"/>
                </a:lnTo>
                <a:lnTo>
                  <a:pt x="4" y="22"/>
                </a:lnTo>
                <a:lnTo>
                  <a:pt x="7" y="21"/>
                </a:lnTo>
                <a:lnTo>
                  <a:pt x="20" y="12"/>
                </a:lnTo>
                <a:lnTo>
                  <a:pt x="35" y="3"/>
                </a:lnTo>
                <a:lnTo>
                  <a:pt x="55" y="0"/>
                </a:lnTo>
                <a:lnTo>
                  <a:pt x="78" y="1"/>
                </a:lnTo>
                <a:lnTo>
                  <a:pt x="99" y="8"/>
                </a:lnTo>
                <a:lnTo>
                  <a:pt x="114" y="15"/>
                </a:lnTo>
                <a:lnTo>
                  <a:pt x="121" y="17"/>
                </a:lnTo>
                <a:lnTo>
                  <a:pt x="125" y="19"/>
                </a:lnTo>
                <a:lnTo>
                  <a:pt x="127" y="21"/>
                </a:lnTo>
                <a:lnTo>
                  <a:pt x="128" y="2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7" name="Freeform 28"/>
          <p:cNvSpPr>
            <a:spLocks/>
          </p:cNvSpPr>
          <p:nvPr/>
        </p:nvSpPr>
        <p:spPr bwMode="auto">
          <a:xfrm>
            <a:off x="4510088" y="2867025"/>
            <a:ext cx="107950" cy="65088"/>
          </a:xfrm>
          <a:custGeom>
            <a:avLst/>
            <a:gdLst>
              <a:gd name="T0" fmla="*/ 2147483647 w 57"/>
              <a:gd name="T1" fmla="*/ 0 h 35"/>
              <a:gd name="T2" fmla="*/ 2147483647 w 57"/>
              <a:gd name="T3" fmla="*/ 2147483647 h 35"/>
              <a:gd name="T4" fmla="*/ 0 w 57"/>
              <a:gd name="T5" fmla="*/ 2147483647 h 35"/>
              <a:gd name="T6" fmla="*/ 0 60000 65536"/>
              <a:gd name="T7" fmla="*/ 0 60000 65536"/>
              <a:gd name="T8" fmla="*/ 0 60000 65536"/>
              <a:gd name="T9" fmla="*/ 0 w 57"/>
              <a:gd name="T10" fmla="*/ 0 h 35"/>
              <a:gd name="T11" fmla="*/ 57 w 57"/>
              <a:gd name="T12" fmla="*/ 35 h 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35">
                <a:moveTo>
                  <a:pt x="12" y="0"/>
                </a:moveTo>
                <a:lnTo>
                  <a:pt x="57" y="35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8" name="Freeform 29"/>
          <p:cNvSpPr>
            <a:spLocks/>
          </p:cNvSpPr>
          <p:nvPr/>
        </p:nvSpPr>
        <p:spPr bwMode="auto">
          <a:xfrm>
            <a:off x="4764088" y="2898775"/>
            <a:ext cx="277812" cy="22225"/>
          </a:xfrm>
          <a:custGeom>
            <a:avLst/>
            <a:gdLst>
              <a:gd name="T0" fmla="*/ 0 w 146"/>
              <a:gd name="T1" fmla="*/ 2147483647 h 12"/>
              <a:gd name="T2" fmla="*/ 0 w 146"/>
              <a:gd name="T3" fmla="*/ 2147483647 h 12"/>
              <a:gd name="T4" fmla="*/ 2147483647 w 146"/>
              <a:gd name="T5" fmla="*/ 2147483647 h 12"/>
              <a:gd name="T6" fmla="*/ 2147483647 w 146"/>
              <a:gd name="T7" fmla="*/ 2147483647 h 12"/>
              <a:gd name="T8" fmla="*/ 2147483647 w 146"/>
              <a:gd name="T9" fmla="*/ 2147483647 h 12"/>
              <a:gd name="T10" fmla="*/ 2147483647 w 146"/>
              <a:gd name="T11" fmla="*/ 2147483647 h 12"/>
              <a:gd name="T12" fmla="*/ 2147483647 w 146"/>
              <a:gd name="T13" fmla="*/ 2147483647 h 12"/>
              <a:gd name="T14" fmla="*/ 2147483647 w 146"/>
              <a:gd name="T15" fmla="*/ 2147483647 h 12"/>
              <a:gd name="T16" fmla="*/ 2147483647 w 146"/>
              <a:gd name="T17" fmla="*/ 2147483647 h 12"/>
              <a:gd name="T18" fmla="*/ 2147483647 w 146"/>
              <a:gd name="T19" fmla="*/ 0 h 12"/>
              <a:gd name="T20" fmla="*/ 2147483647 w 146"/>
              <a:gd name="T21" fmla="*/ 0 h 12"/>
              <a:gd name="T22" fmla="*/ 2147483647 w 146"/>
              <a:gd name="T23" fmla="*/ 2147483647 h 12"/>
              <a:gd name="T24" fmla="*/ 2147483647 w 146"/>
              <a:gd name="T25" fmla="*/ 2147483647 h 12"/>
              <a:gd name="T26" fmla="*/ 2147483647 w 146"/>
              <a:gd name="T27" fmla="*/ 2147483647 h 12"/>
              <a:gd name="T28" fmla="*/ 2147483647 w 146"/>
              <a:gd name="T29" fmla="*/ 2147483647 h 12"/>
              <a:gd name="T30" fmla="*/ 2147483647 w 146"/>
              <a:gd name="T31" fmla="*/ 2147483647 h 12"/>
              <a:gd name="T32" fmla="*/ 2147483647 w 146"/>
              <a:gd name="T33" fmla="*/ 2147483647 h 12"/>
              <a:gd name="T34" fmla="*/ 2147483647 w 146"/>
              <a:gd name="T35" fmla="*/ 2147483647 h 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6"/>
              <a:gd name="T55" fmla="*/ 0 h 12"/>
              <a:gd name="T56" fmla="*/ 146 w 146"/>
              <a:gd name="T57" fmla="*/ 12 h 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6" h="12">
                <a:moveTo>
                  <a:pt x="0" y="12"/>
                </a:moveTo>
                <a:lnTo>
                  <a:pt x="0" y="12"/>
                </a:lnTo>
                <a:lnTo>
                  <a:pt x="2" y="12"/>
                </a:lnTo>
                <a:lnTo>
                  <a:pt x="6" y="12"/>
                </a:lnTo>
                <a:lnTo>
                  <a:pt x="9" y="11"/>
                </a:lnTo>
                <a:lnTo>
                  <a:pt x="16" y="9"/>
                </a:lnTo>
                <a:lnTo>
                  <a:pt x="35" y="5"/>
                </a:lnTo>
                <a:lnTo>
                  <a:pt x="60" y="2"/>
                </a:lnTo>
                <a:lnTo>
                  <a:pt x="84" y="0"/>
                </a:lnTo>
                <a:lnTo>
                  <a:pt x="107" y="0"/>
                </a:lnTo>
                <a:lnTo>
                  <a:pt x="125" y="4"/>
                </a:lnTo>
                <a:lnTo>
                  <a:pt x="137" y="5"/>
                </a:lnTo>
                <a:lnTo>
                  <a:pt x="142" y="5"/>
                </a:lnTo>
                <a:lnTo>
                  <a:pt x="144" y="7"/>
                </a:lnTo>
                <a:lnTo>
                  <a:pt x="146" y="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9" name="Freeform 30"/>
          <p:cNvSpPr>
            <a:spLocks/>
          </p:cNvSpPr>
          <p:nvPr/>
        </p:nvSpPr>
        <p:spPr bwMode="auto">
          <a:xfrm>
            <a:off x="4930775" y="2867025"/>
            <a:ext cx="111125" cy="49213"/>
          </a:xfrm>
          <a:custGeom>
            <a:avLst/>
            <a:gdLst>
              <a:gd name="T0" fmla="*/ 2147483647 w 58"/>
              <a:gd name="T1" fmla="*/ 0 h 26"/>
              <a:gd name="T2" fmla="*/ 2147483647 w 58"/>
              <a:gd name="T3" fmla="*/ 2147483647 h 26"/>
              <a:gd name="T4" fmla="*/ 0 w 58"/>
              <a:gd name="T5" fmla="*/ 2147483647 h 26"/>
              <a:gd name="T6" fmla="*/ 0 60000 65536"/>
              <a:gd name="T7" fmla="*/ 0 60000 65536"/>
              <a:gd name="T8" fmla="*/ 0 60000 65536"/>
              <a:gd name="T9" fmla="*/ 0 w 58"/>
              <a:gd name="T10" fmla="*/ 0 h 26"/>
              <a:gd name="T11" fmla="*/ 58 w 5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6">
                <a:moveTo>
                  <a:pt x="7" y="0"/>
                </a:moveTo>
                <a:lnTo>
                  <a:pt x="58" y="24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0" name="Freeform 31"/>
          <p:cNvSpPr>
            <a:spLocks/>
          </p:cNvSpPr>
          <p:nvPr/>
        </p:nvSpPr>
        <p:spPr bwMode="auto">
          <a:xfrm>
            <a:off x="4103688" y="2738438"/>
            <a:ext cx="109537" cy="120650"/>
          </a:xfrm>
          <a:custGeom>
            <a:avLst/>
            <a:gdLst>
              <a:gd name="T0" fmla="*/ 2147483647 w 58"/>
              <a:gd name="T1" fmla="*/ 2147483647 h 63"/>
              <a:gd name="T2" fmla="*/ 2147483647 w 58"/>
              <a:gd name="T3" fmla="*/ 2147483647 h 63"/>
              <a:gd name="T4" fmla="*/ 2147483647 w 58"/>
              <a:gd name="T5" fmla="*/ 2147483647 h 63"/>
              <a:gd name="T6" fmla="*/ 2147483647 w 58"/>
              <a:gd name="T7" fmla="*/ 2147483647 h 63"/>
              <a:gd name="T8" fmla="*/ 2147483647 w 58"/>
              <a:gd name="T9" fmla="*/ 2147483647 h 63"/>
              <a:gd name="T10" fmla="*/ 2147483647 w 58"/>
              <a:gd name="T11" fmla="*/ 2147483647 h 63"/>
              <a:gd name="T12" fmla="*/ 2147483647 w 58"/>
              <a:gd name="T13" fmla="*/ 2147483647 h 63"/>
              <a:gd name="T14" fmla="*/ 2147483647 w 58"/>
              <a:gd name="T15" fmla="*/ 2147483647 h 63"/>
              <a:gd name="T16" fmla="*/ 2147483647 w 58"/>
              <a:gd name="T17" fmla="*/ 2147483647 h 63"/>
              <a:gd name="T18" fmla="*/ 2147483647 w 58"/>
              <a:gd name="T19" fmla="*/ 2147483647 h 63"/>
              <a:gd name="T20" fmla="*/ 2147483647 w 58"/>
              <a:gd name="T21" fmla="*/ 2147483647 h 63"/>
              <a:gd name="T22" fmla="*/ 2147483647 w 58"/>
              <a:gd name="T23" fmla="*/ 2147483647 h 63"/>
              <a:gd name="T24" fmla="*/ 2147483647 w 58"/>
              <a:gd name="T25" fmla="*/ 2147483647 h 63"/>
              <a:gd name="T26" fmla="*/ 2147483647 w 58"/>
              <a:gd name="T27" fmla="*/ 2147483647 h 63"/>
              <a:gd name="T28" fmla="*/ 2147483647 w 58"/>
              <a:gd name="T29" fmla="*/ 2147483647 h 63"/>
              <a:gd name="T30" fmla="*/ 2147483647 w 58"/>
              <a:gd name="T31" fmla="*/ 2147483647 h 63"/>
              <a:gd name="T32" fmla="*/ 2147483647 w 58"/>
              <a:gd name="T33" fmla="*/ 2147483647 h 63"/>
              <a:gd name="T34" fmla="*/ 2147483647 w 58"/>
              <a:gd name="T35" fmla="*/ 2147483647 h 63"/>
              <a:gd name="T36" fmla="*/ 0 w 58"/>
              <a:gd name="T37" fmla="*/ 2147483647 h 63"/>
              <a:gd name="T38" fmla="*/ 0 w 58"/>
              <a:gd name="T39" fmla="*/ 2147483647 h 63"/>
              <a:gd name="T40" fmla="*/ 2147483647 w 58"/>
              <a:gd name="T41" fmla="*/ 2147483647 h 63"/>
              <a:gd name="T42" fmla="*/ 2147483647 w 58"/>
              <a:gd name="T43" fmla="*/ 2147483647 h 63"/>
              <a:gd name="T44" fmla="*/ 2147483647 w 58"/>
              <a:gd name="T45" fmla="*/ 2147483647 h 63"/>
              <a:gd name="T46" fmla="*/ 2147483647 w 58"/>
              <a:gd name="T47" fmla="*/ 2147483647 h 63"/>
              <a:gd name="T48" fmla="*/ 2147483647 w 58"/>
              <a:gd name="T49" fmla="*/ 0 h 63"/>
              <a:gd name="T50" fmla="*/ 2147483647 w 58"/>
              <a:gd name="T51" fmla="*/ 2147483647 h 63"/>
              <a:gd name="T52" fmla="*/ 2147483647 w 58"/>
              <a:gd name="T53" fmla="*/ 2147483647 h 63"/>
              <a:gd name="T54" fmla="*/ 2147483647 w 58"/>
              <a:gd name="T55" fmla="*/ 2147483647 h 63"/>
              <a:gd name="T56" fmla="*/ 2147483647 w 58"/>
              <a:gd name="T57" fmla="*/ 2147483647 h 63"/>
              <a:gd name="T58" fmla="*/ 2147483647 w 58"/>
              <a:gd name="T59" fmla="*/ 2147483647 h 63"/>
              <a:gd name="T60" fmla="*/ 2147483647 w 58"/>
              <a:gd name="T61" fmla="*/ 2147483647 h 63"/>
              <a:gd name="T62" fmla="*/ 2147483647 w 58"/>
              <a:gd name="T63" fmla="*/ 2147483647 h 63"/>
              <a:gd name="T64" fmla="*/ 2147483647 w 58"/>
              <a:gd name="T65" fmla="*/ 2147483647 h 63"/>
              <a:gd name="T66" fmla="*/ 2147483647 w 58"/>
              <a:gd name="T67" fmla="*/ 2147483647 h 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8"/>
              <a:gd name="T103" fmla="*/ 0 h 63"/>
              <a:gd name="T104" fmla="*/ 58 w 58"/>
              <a:gd name="T105" fmla="*/ 63 h 6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8" h="63">
                <a:moveTo>
                  <a:pt x="58" y="63"/>
                </a:moveTo>
                <a:lnTo>
                  <a:pt x="42" y="63"/>
                </a:lnTo>
                <a:lnTo>
                  <a:pt x="42" y="32"/>
                </a:lnTo>
                <a:lnTo>
                  <a:pt x="40" y="26"/>
                </a:lnTo>
                <a:lnTo>
                  <a:pt x="40" y="21"/>
                </a:lnTo>
                <a:lnTo>
                  <a:pt x="40" y="19"/>
                </a:lnTo>
                <a:lnTo>
                  <a:pt x="38" y="16"/>
                </a:lnTo>
                <a:lnTo>
                  <a:pt x="37" y="14"/>
                </a:lnTo>
                <a:lnTo>
                  <a:pt x="33" y="14"/>
                </a:lnTo>
                <a:lnTo>
                  <a:pt x="30" y="12"/>
                </a:lnTo>
                <a:lnTo>
                  <a:pt x="26" y="14"/>
                </a:lnTo>
                <a:lnTo>
                  <a:pt x="23" y="16"/>
                </a:lnTo>
                <a:lnTo>
                  <a:pt x="19" y="18"/>
                </a:lnTo>
                <a:lnTo>
                  <a:pt x="17" y="21"/>
                </a:lnTo>
                <a:lnTo>
                  <a:pt x="17" y="25"/>
                </a:lnTo>
                <a:lnTo>
                  <a:pt x="16" y="30"/>
                </a:lnTo>
                <a:lnTo>
                  <a:pt x="16" y="35"/>
                </a:lnTo>
                <a:lnTo>
                  <a:pt x="16" y="63"/>
                </a:lnTo>
                <a:lnTo>
                  <a:pt x="0" y="63"/>
                </a:lnTo>
                <a:lnTo>
                  <a:pt x="0" y="2"/>
                </a:lnTo>
                <a:lnTo>
                  <a:pt x="16" y="2"/>
                </a:lnTo>
                <a:lnTo>
                  <a:pt x="16" y="11"/>
                </a:lnTo>
                <a:lnTo>
                  <a:pt x="23" y="5"/>
                </a:lnTo>
                <a:lnTo>
                  <a:pt x="30" y="2"/>
                </a:lnTo>
                <a:lnTo>
                  <a:pt x="37" y="0"/>
                </a:lnTo>
                <a:lnTo>
                  <a:pt x="42" y="2"/>
                </a:lnTo>
                <a:lnTo>
                  <a:pt x="47" y="2"/>
                </a:lnTo>
                <a:lnTo>
                  <a:pt x="51" y="5"/>
                </a:lnTo>
                <a:lnTo>
                  <a:pt x="52" y="7"/>
                </a:lnTo>
                <a:lnTo>
                  <a:pt x="56" y="11"/>
                </a:lnTo>
                <a:lnTo>
                  <a:pt x="56" y="14"/>
                </a:lnTo>
                <a:lnTo>
                  <a:pt x="58" y="19"/>
                </a:lnTo>
                <a:lnTo>
                  <a:pt x="58" y="25"/>
                </a:lnTo>
                <a:lnTo>
                  <a:pt x="58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1" name="Freeform 32"/>
          <p:cNvSpPr>
            <a:spLocks/>
          </p:cNvSpPr>
          <p:nvPr/>
        </p:nvSpPr>
        <p:spPr bwMode="auto">
          <a:xfrm>
            <a:off x="5205413" y="2733675"/>
            <a:ext cx="115887" cy="165100"/>
          </a:xfrm>
          <a:custGeom>
            <a:avLst/>
            <a:gdLst>
              <a:gd name="T0" fmla="*/ 0 w 61"/>
              <a:gd name="T1" fmla="*/ 0 h 87"/>
              <a:gd name="T2" fmla="*/ 2147483647 w 61"/>
              <a:gd name="T3" fmla="*/ 0 h 87"/>
              <a:gd name="T4" fmla="*/ 2147483647 w 61"/>
              <a:gd name="T5" fmla="*/ 2147483647 h 87"/>
              <a:gd name="T6" fmla="*/ 2147483647 w 61"/>
              <a:gd name="T7" fmla="*/ 0 h 87"/>
              <a:gd name="T8" fmla="*/ 2147483647 w 61"/>
              <a:gd name="T9" fmla="*/ 0 h 87"/>
              <a:gd name="T10" fmla="*/ 2147483647 w 61"/>
              <a:gd name="T11" fmla="*/ 2147483647 h 87"/>
              <a:gd name="T12" fmla="*/ 2147483647 w 61"/>
              <a:gd name="T13" fmla="*/ 2147483647 h 87"/>
              <a:gd name="T14" fmla="*/ 2147483647 w 61"/>
              <a:gd name="T15" fmla="*/ 2147483647 h 87"/>
              <a:gd name="T16" fmla="*/ 2147483647 w 61"/>
              <a:gd name="T17" fmla="*/ 2147483647 h 87"/>
              <a:gd name="T18" fmla="*/ 2147483647 w 61"/>
              <a:gd name="T19" fmla="*/ 2147483647 h 87"/>
              <a:gd name="T20" fmla="*/ 2147483647 w 61"/>
              <a:gd name="T21" fmla="*/ 2147483647 h 87"/>
              <a:gd name="T22" fmla="*/ 2147483647 w 61"/>
              <a:gd name="T23" fmla="*/ 2147483647 h 87"/>
              <a:gd name="T24" fmla="*/ 2147483647 w 61"/>
              <a:gd name="T25" fmla="*/ 2147483647 h 87"/>
              <a:gd name="T26" fmla="*/ 2147483647 w 61"/>
              <a:gd name="T27" fmla="*/ 2147483647 h 87"/>
              <a:gd name="T28" fmla="*/ 2147483647 w 61"/>
              <a:gd name="T29" fmla="*/ 2147483647 h 87"/>
              <a:gd name="T30" fmla="*/ 2147483647 w 61"/>
              <a:gd name="T31" fmla="*/ 2147483647 h 87"/>
              <a:gd name="T32" fmla="*/ 2147483647 w 61"/>
              <a:gd name="T33" fmla="*/ 2147483647 h 87"/>
              <a:gd name="T34" fmla="*/ 2147483647 w 61"/>
              <a:gd name="T35" fmla="*/ 2147483647 h 87"/>
              <a:gd name="T36" fmla="*/ 2147483647 w 61"/>
              <a:gd name="T37" fmla="*/ 2147483647 h 87"/>
              <a:gd name="T38" fmla="*/ 2147483647 w 61"/>
              <a:gd name="T39" fmla="*/ 2147483647 h 87"/>
              <a:gd name="T40" fmla="*/ 2147483647 w 61"/>
              <a:gd name="T41" fmla="*/ 2147483647 h 87"/>
              <a:gd name="T42" fmla="*/ 2147483647 w 61"/>
              <a:gd name="T43" fmla="*/ 2147483647 h 87"/>
              <a:gd name="T44" fmla="*/ 2147483647 w 61"/>
              <a:gd name="T45" fmla="*/ 2147483647 h 87"/>
              <a:gd name="T46" fmla="*/ 2147483647 w 61"/>
              <a:gd name="T47" fmla="*/ 2147483647 h 87"/>
              <a:gd name="T48" fmla="*/ 0 w 61"/>
              <a:gd name="T49" fmla="*/ 0 h 8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1"/>
              <a:gd name="T76" fmla="*/ 0 h 87"/>
              <a:gd name="T77" fmla="*/ 61 w 61"/>
              <a:gd name="T78" fmla="*/ 87 h 8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1" h="87">
                <a:moveTo>
                  <a:pt x="0" y="0"/>
                </a:moveTo>
                <a:lnTo>
                  <a:pt x="17" y="0"/>
                </a:lnTo>
                <a:lnTo>
                  <a:pt x="31" y="43"/>
                </a:lnTo>
                <a:lnTo>
                  <a:pt x="45" y="0"/>
                </a:lnTo>
                <a:lnTo>
                  <a:pt x="61" y="0"/>
                </a:lnTo>
                <a:lnTo>
                  <a:pt x="40" y="59"/>
                </a:lnTo>
                <a:lnTo>
                  <a:pt x="36" y="70"/>
                </a:lnTo>
                <a:lnTo>
                  <a:pt x="35" y="75"/>
                </a:lnTo>
                <a:lnTo>
                  <a:pt x="33" y="78"/>
                </a:lnTo>
                <a:lnTo>
                  <a:pt x="29" y="80"/>
                </a:lnTo>
                <a:lnTo>
                  <a:pt x="28" y="82"/>
                </a:lnTo>
                <a:lnTo>
                  <a:pt x="26" y="84"/>
                </a:lnTo>
                <a:lnTo>
                  <a:pt x="22" y="85"/>
                </a:lnTo>
                <a:lnTo>
                  <a:pt x="19" y="85"/>
                </a:lnTo>
                <a:lnTo>
                  <a:pt x="14" y="87"/>
                </a:lnTo>
                <a:lnTo>
                  <a:pt x="10" y="85"/>
                </a:lnTo>
                <a:lnTo>
                  <a:pt x="5" y="85"/>
                </a:lnTo>
                <a:lnTo>
                  <a:pt x="3" y="73"/>
                </a:lnTo>
                <a:lnTo>
                  <a:pt x="7" y="73"/>
                </a:lnTo>
                <a:lnTo>
                  <a:pt x="10" y="73"/>
                </a:lnTo>
                <a:lnTo>
                  <a:pt x="15" y="73"/>
                </a:lnTo>
                <a:lnTo>
                  <a:pt x="19" y="70"/>
                </a:lnTo>
                <a:lnTo>
                  <a:pt x="21" y="66"/>
                </a:lnTo>
                <a:lnTo>
                  <a:pt x="22" y="6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2" name="Freeform 33"/>
          <p:cNvSpPr>
            <a:spLocks/>
          </p:cNvSpPr>
          <p:nvPr/>
        </p:nvSpPr>
        <p:spPr bwMode="auto">
          <a:xfrm>
            <a:off x="4914900" y="3397250"/>
            <a:ext cx="233363" cy="236538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3"/>
                </a:moveTo>
                <a:lnTo>
                  <a:pt x="118" y="38"/>
                </a:lnTo>
                <a:lnTo>
                  <a:pt x="105" y="19"/>
                </a:lnTo>
                <a:lnTo>
                  <a:pt x="86" y="5"/>
                </a:lnTo>
                <a:lnTo>
                  <a:pt x="61" y="0"/>
                </a:lnTo>
                <a:lnTo>
                  <a:pt x="37" y="5"/>
                </a:lnTo>
                <a:lnTo>
                  <a:pt x="18" y="19"/>
                </a:lnTo>
                <a:lnTo>
                  <a:pt x="5" y="38"/>
                </a:lnTo>
                <a:lnTo>
                  <a:pt x="0" y="63"/>
                </a:lnTo>
                <a:lnTo>
                  <a:pt x="5" y="86"/>
                </a:lnTo>
                <a:lnTo>
                  <a:pt x="18" y="105"/>
                </a:lnTo>
                <a:lnTo>
                  <a:pt x="37" y="119"/>
                </a:lnTo>
                <a:lnTo>
                  <a:pt x="61" y="124"/>
                </a:lnTo>
                <a:lnTo>
                  <a:pt x="86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3" name="Freeform 34"/>
          <p:cNvSpPr>
            <a:spLocks/>
          </p:cNvSpPr>
          <p:nvPr/>
        </p:nvSpPr>
        <p:spPr bwMode="auto">
          <a:xfrm>
            <a:off x="5297488" y="3397250"/>
            <a:ext cx="231775" cy="236538"/>
          </a:xfrm>
          <a:custGeom>
            <a:avLst/>
            <a:gdLst>
              <a:gd name="T0" fmla="*/ 2147483647 w 122"/>
              <a:gd name="T1" fmla="*/ 2147483647 h 124"/>
              <a:gd name="T2" fmla="*/ 2147483647 w 122"/>
              <a:gd name="T3" fmla="*/ 2147483647 h 124"/>
              <a:gd name="T4" fmla="*/ 2147483647 w 122"/>
              <a:gd name="T5" fmla="*/ 2147483647 h 124"/>
              <a:gd name="T6" fmla="*/ 2147483647 w 122"/>
              <a:gd name="T7" fmla="*/ 2147483647 h 124"/>
              <a:gd name="T8" fmla="*/ 2147483647 w 122"/>
              <a:gd name="T9" fmla="*/ 0 h 124"/>
              <a:gd name="T10" fmla="*/ 2147483647 w 122"/>
              <a:gd name="T11" fmla="*/ 2147483647 h 124"/>
              <a:gd name="T12" fmla="*/ 2147483647 w 122"/>
              <a:gd name="T13" fmla="*/ 2147483647 h 124"/>
              <a:gd name="T14" fmla="*/ 2147483647 w 122"/>
              <a:gd name="T15" fmla="*/ 2147483647 h 124"/>
              <a:gd name="T16" fmla="*/ 0 w 122"/>
              <a:gd name="T17" fmla="*/ 2147483647 h 124"/>
              <a:gd name="T18" fmla="*/ 2147483647 w 122"/>
              <a:gd name="T19" fmla="*/ 2147483647 h 124"/>
              <a:gd name="T20" fmla="*/ 2147483647 w 122"/>
              <a:gd name="T21" fmla="*/ 2147483647 h 124"/>
              <a:gd name="T22" fmla="*/ 2147483647 w 122"/>
              <a:gd name="T23" fmla="*/ 2147483647 h 124"/>
              <a:gd name="T24" fmla="*/ 2147483647 w 122"/>
              <a:gd name="T25" fmla="*/ 2147483647 h 124"/>
              <a:gd name="T26" fmla="*/ 2147483647 w 122"/>
              <a:gd name="T27" fmla="*/ 2147483647 h 124"/>
              <a:gd name="T28" fmla="*/ 2147483647 w 122"/>
              <a:gd name="T29" fmla="*/ 2147483647 h 124"/>
              <a:gd name="T30" fmla="*/ 2147483647 w 122"/>
              <a:gd name="T31" fmla="*/ 2147483647 h 124"/>
              <a:gd name="T32" fmla="*/ 2147483647 w 122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4"/>
              <a:gd name="T53" fmla="*/ 122 w 122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4">
                <a:moveTo>
                  <a:pt x="122" y="63"/>
                </a:moveTo>
                <a:lnTo>
                  <a:pt x="117" y="38"/>
                </a:lnTo>
                <a:lnTo>
                  <a:pt x="105" y="19"/>
                </a:lnTo>
                <a:lnTo>
                  <a:pt x="84" y="5"/>
                </a:lnTo>
                <a:lnTo>
                  <a:pt x="61" y="0"/>
                </a:lnTo>
                <a:lnTo>
                  <a:pt x="36" y="5"/>
                </a:lnTo>
                <a:lnTo>
                  <a:pt x="17" y="19"/>
                </a:lnTo>
                <a:lnTo>
                  <a:pt x="5" y="38"/>
                </a:lnTo>
                <a:lnTo>
                  <a:pt x="0" y="63"/>
                </a:lnTo>
                <a:lnTo>
                  <a:pt x="5" y="86"/>
                </a:lnTo>
                <a:lnTo>
                  <a:pt x="17" y="105"/>
                </a:lnTo>
                <a:lnTo>
                  <a:pt x="36" y="119"/>
                </a:lnTo>
                <a:lnTo>
                  <a:pt x="61" y="124"/>
                </a:lnTo>
                <a:lnTo>
                  <a:pt x="84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4" name="Line 35"/>
          <p:cNvSpPr>
            <a:spLocks noChangeShapeType="1"/>
          </p:cNvSpPr>
          <p:nvPr/>
        </p:nvSpPr>
        <p:spPr bwMode="auto">
          <a:xfrm>
            <a:off x="3475038" y="3517900"/>
            <a:ext cx="17938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5" name="Freeform 36"/>
          <p:cNvSpPr>
            <a:spLocks/>
          </p:cNvSpPr>
          <p:nvPr/>
        </p:nvSpPr>
        <p:spPr bwMode="auto">
          <a:xfrm>
            <a:off x="3548063" y="3490913"/>
            <a:ext cx="106362" cy="49212"/>
          </a:xfrm>
          <a:custGeom>
            <a:avLst/>
            <a:gdLst>
              <a:gd name="T0" fmla="*/ 0 w 56"/>
              <a:gd name="T1" fmla="*/ 0 h 26"/>
              <a:gd name="T2" fmla="*/ 2147483647 w 56"/>
              <a:gd name="T3" fmla="*/ 2147483647 h 26"/>
              <a:gd name="T4" fmla="*/ 0 w 56"/>
              <a:gd name="T5" fmla="*/ 2147483647 h 26"/>
              <a:gd name="T6" fmla="*/ 0 60000 65536"/>
              <a:gd name="T7" fmla="*/ 0 60000 65536"/>
              <a:gd name="T8" fmla="*/ 0 60000 65536"/>
              <a:gd name="T9" fmla="*/ 0 w 56"/>
              <a:gd name="T10" fmla="*/ 0 h 26"/>
              <a:gd name="T11" fmla="*/ 56 w 5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6">
                <a:moveTo>
                  <a:pt x="0" y="0"/>
                </a:moveTo>
                <a:lnTo>
                  <a:pt x="56" y="14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6" name="Line 37"/>
          <p:cNvSpPr>
            <a:spLocks noChangeShapeType="1"/>
          </p:cNvSpPr>
          <p:nvPr/>
        </p:nvSpPr>
        <p:spPr bwMode="auto">
          <a:xfrm>
            <a:off x="3908425" y="3503613"/>
            <a:ext cx="168275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7" name="Freeform 38"/>
          <p:cNvSpPr>
            <a:spLocks/>
          </p:cNvSpPr>
          <p:nvPr/>
        </p:nvSpPr>
        <p:spPr bwMode="auto">
          <a:xfrm>
            <a:off x="3970338" y="3478213"/>
            <a:ext cx="106362" cy="52387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8" name="Line 39"/>
          <p:cNvSpPr>
            <a:spLocks noChangeShapeType="1"/>
          </p:cNvSpPr>
          <p:nvPr/>
        </p:nvSpPr>
        <p:spPr bwMode="auto">
          <a:xfrm>
            <a:off x="4289425" y="3503613"/>
            <a:ext cx="169863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9" name="Freeform 40"/>
          <p:cNvSpPr>
            <a:spLocks/>
          </p:cNvSpPr>
          <p:nvPr/>
        </p:nvSpPr>
        <p:spPr bwMode="auto">
          <a:xfrm>
            <a:off x="4352925" y="3478213"/>
            <a:ext cx="106363" cy="52387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50" name="Line 41"/>
          <p:cNvSpPr>
            <a:spLocks noChangeShapeType="1"/>
          </p:cNvSpPr>
          <p:nvPr/>
        </p:nvSpPr>
        <p:spPr bwMode="auto">
          <a:xfrm>
            <a:off x="4735513" y="3517900"/>
            <a:ext cx="16986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51" name="Freeform 42"/>
          <p:cNvSpPr>
            <a:spLocks/>
          </p:cNvSpPr>
          <p:nvPr/>
        </p:nvSpPr>
        <p:spPr bwMode="auto">
          <a:xfrm>
            <a:off x="4799013" y="3490913"/>
            <a:ext cx="106362" cy="49212"/>
          </a:xfrm>
          <a:custGeom>
            <a:avLst/>
            <a:gdLst>
              <a:gd name="T0" fmla="*/ 0 w 56"/>
              <a:gd name="T1" fmla="*/ 0 h 26"/>
              <a:gd name="T2" fmla="*/ 2147483647 w 56"/>
              <a:gd name="T3" fmla="*/ 2147483647 h 26"/>
              <a:gd name="T4" fmla="*/ 0 w 56"/>
              <a:gd name="T5" fmla="*/ 2147483647 h 26"/>
              <a:gd name="T6" fmla="*/ 0 60000 65536"/>
              <a:gd name="T7" fmla="*/ 0 60000 65536"/>
              <a:gd name="T8" fmla="*/ 0 60000 65536"/>
              <a:gd name="T9" fmla="*/ 0 w 56"/>
              <a:gd name="T10" fmla="*/ 0 h 26"/>
              <a:gd name="T11" fmla="*/ 56 w 5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6">
                <a:moveTo>
                  <a:pt x="0" y="0"/>
                </a:moveTo>
                <a:lnTo>
                  <a:pt x="56" y="14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52" name="Line 43"/>
          <p:cNvSpPr>
            <a:spLocks noChangeShapeType="1"/>
          </p:cNvSpPr>
          <p:nvPr/>
        </p:nvSpPr>
        <p:spPr bwMode="auto">
          <a:xfrm>
            <a:off x="5148263" y="3503613"/>
            <a:ext cx="168275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53" name="Freeform 44"/>
          <p:cNvSpPr>
            <a:spLocks/>
          </p:cNvSpPr>
          <p:nvPr/>
        </p:nvSpPr>
        <p:spPr bwMode="auto">
          <a:xfrm>
            <a:off x="5210175" y="3478213"/>
            <a:ext cx="106363" cy="52387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54" name="Freeform 45"/>
          <p:cNvSpPr>
            <a:spLocks noEditPoints="1"/>
          </p:cNvSpPr>
          <p:nvPr/>
        </p:nvSpPr>
        <p:spPr bwMode="auto">
          <a:xfrm>
            <a:off x="2454275" y="2898775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0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2147483647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0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2147483647 h 65"/>
              <a:gd name="T40" fmla="*/ 2147483647 w 60"/>
              <a:gd name="T41" fmla="*/ 2147483647 h 65"/>
              <a:gd name="T42" fmla="*/ 2147483647 w 60"/>
              <a:gd name="T43" fmla="*/ 2147483647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"/>
              <a:gd name="T109" fmla="*/ 0 h 65"/>
              <a:gd name="T110" fmla="*/ 60 w 60"/>
              <a:gd name="T111" fmla="*/ 65 h 6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" h="65">
                <a:moveTo>
                  <a:pt x="18" y="19"/>
                </a:moveTo>
                <a:lnTo>
                  <a:pt x="4" y="18"/>
                </a:lnTo>
                <a:lnTo>
                  <a:pt x="5" y="12"/>
                </a:lnTo>
                <a:lnTo>
                  <a:pt x="7" y="7"/>
                </a:lnTo>
                <a:lnTo>
                  <a:pt x="11" y="4"/>
                </a:lnTo>
                <a:lnTo>
                  <a:pt x="16" y="2"/>
                </a:lnTo>
                <a:lnTo>
                  <a:pt x="23" y="0"/>
                </a:lnTo>
                <a:lnTo>
                  <a:pt x="30" y="0"/>
                </a:lnTo>
                <a:lnTo>
                  <a:pt x="35" y="0"/>
                </a:lnTo>
                <a:lnTo>
                  <a:pt x="42" y="2"/>
                </a:lnTo>
                <a:lnTo>
                  <a:pt x="46" y="4"/>
                </a:lnTo>
                <a:lnTo>
                  <a:pt x="49" y="5"/>
                </a:lnTo>
                <a:lnTo>
                  <a:pt x="53" y="9"/>
                </a:lnTo>
                <a:lnTo>
                  <a:pt x="54" y="12"/>
                </a:lnTo>
                <a:lnTo>
                  <a:pt x="54" y="18"/>
                </a:lnTo>
                <a:lnTo>
                  <a:pt x="54" y="25"/>
                </a:lnTo>
                <a:lnTo>
                  <a:pt x="54" y="44"/>
                </a:lnTo>
                <a:lnTo>
                  <a:pt x="56" y="51"/>
                </a:lnTo>
                <a:lnTo>
                  <a:pt x="56" y="56"/>
                </a:lnTo>
                <a:lnTo>
                  <a:pt x="56" y="60"/>
                </a:lnTo>
                <a:lnTo>
                  <a:pt x="60" y="63"/>
                </a:lnTo>
                <a:lnTo>
                  <a:pt x="42" y="63"/>
                </a:lnTo>
                <a:lnTo>
                  <a:pt x="42" y="61"/>
                </a:lnTo>
                <a:lnTo>
                  <a:pt x="40" y="58"/>
                </a:lnTo>
                <a:lnTo>
                  <a:pt x="40" y="56"/>
                </a:lnTo>
                <a:lnTo>
                  <a:pt x="37" y="60"/>
                </a:lnTo>
                <a:lnTo>
                  <a:pt x="32" y="63"/>
                </a:lnTo>
                <a:lnTo>
                  <a:pt x="26" y="65"/>
                </a:lnTo>
                <a:lnTo>
                  <a:pt x="21" y="65"/>
                </a:lnTo>
                <a:lnTo>
                  <a:pt x="16" y="65"/>
                </a:lnTo>
                <a:lnTo>
                  <a:pt x="11" y="63"/>
                </a:lnTo>
                <a:lnTo>
                  <a:pt x="5" y="60"/>
                </a:lnTo>
                <a:lnTo>
                  <a:pt x="4" y="56"/>
                </a:lnTo>
                <a:lnTo>
                  <a:pt x="0" y="51"/>
                </a:lnTo>
                <a:lnTo>
                  <a:pt x="0" y="46"/>
                </a:lnTo>
                <a:lnTo>
                  <a:pt x="0" y="42"/>
                </a:lnTo>
                <a:lnTo>
                  <a:pt x="4" y="37"/>
                </a:lnTo>
                <a:lnTo>
                  <a:pt x="5" y="33"/>
                </a:lnTo>
                <a:lnTo>
                  <a:pt x="11" y="30"/>
                </a:lnTo>
                <a:lnTo>
                  <a:pt x="16" y="28"/>
                </a:lnTo>
                <a:lnTo>
                  <a:pt x="23" y="26"/>
                </a:lnTo>
                <a:lnTo>
                  <a:pt x="30" y="25"/>
                </a:lnTo>
                <a:lnTo>
                  <a:pt x="35" y="25"/>
                </a:lnTo>
                <a:lnTo>
                  <a:pt x="39" y="23"/>
                </a:lnTo>
                <a:lnTo>
                  <a:pt x="39" y="21"/>
                </a:lnTo>
                <a:lnTo>
                  <a:pt x="39" y="18"/>
                </a:lnTo>
                <a:lnTo>
                  <a:pt x="37" y="14"/>
                </a:lnTo>
                <a:lnTo>
                  <a:pt x="33" y="12"/>
                </a:lnTo>
                <a:lnTo>
                  <a:pt x="28" y="12"/>
                </a:lnTo>
                <a:lnTo>
                  <a:pt x="25" y="12"/>
                </a:lnTo>
                <a:lnTo>
                  <a:pt x="21" y="14"/>
                </a:lnTo>
                <a:lnTo>
                  <a:pt x="19" y="16"/>
                </a:lnTo>
                <a:lnTo>
                  <a:pt x="18" y="19"/>
                </a:lnTo>
                <a:close/>
                <a:moveTo>
                  <a:pt x="39" y="35"/>
                </a:moveTo>
                <a:lnTo>
                  <a:pt x="35" y="37"/>
                </a:lnTo>
                <a:lnTo>
                  <a:pt x="28" y="37"/>
                </a:lnTo>
                <a:lnTo>
                  <a:pt x="23" y="39"/>
                </a:lnTo>
                <a:lnTo>
                  <a:pt x="19" y="40"/>
                </a:lnTo>
                <a:lnTo>
                  <a:pt x="18" y="42"/>
                </a:lnTo>
                <a:lnTo>
                  <a:pt x="16" y="46"/>
                </a:lnTo>
                <a:lnTo>
                  <a:pt x="18" y="47"/>
                </a:lnTo>
                <a:lnTo>
                  <a:pt x="19" y="51"/>
                </a:lnTo>
                <a:lnTo>
                  <a:pt x="23" y="53"/>
                </a:lnTo>
                <a:lnTo>
                  <a:pt x="26" y="53"/>
                </a:lnTo>
                <a:lnTo>
                  <a:pt x="30" y="53"/>
                </a:lnTo>
                <a:lnTo>
                  <a:pt x="35" y="49"/>
                </a:lnTo>
                <a:lnTo>
                  <a:pt x="37" y="47"/>
                </a:lnTo>
                <a:lnTo>
                  <a:pt x="39" y="46"/>
                </a:lnTo>
                <a:lnTo>
                  <a:pt x="39" y="42"/>
                </a:lnTo>
                <a:lnTo>
                  <a:pt x="39" y="39"/>
                </a:lnTo>
                <a:lnTo>
                  <a:pt x="39" y="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55" name="Freeform 46"/>
          <p:cNvSpPr>
            <a:spLocks noEditPoints="1"/>
          </p:cNvSpPr>
          <p:nvPr/>
        </p:nvSpPr>
        <p:spPr bwMode="auto">
          <a:xfrm>
            <a:off x="3205163" y="3205163"/>
            <a:ext cx="114300" cy="122237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0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2147483647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0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2147483647 h 65"/>
              <a:gd name="T40" fmla="*/ 2147483647 w 60"/>
              <a:gd name="T41" fmla="*/ 2147483647 h 65"/>
              <a:gd name="T42" fmla="*/ 2147483647 w 60"/>
              <a:gd name="T43" fmla="*/ 2147483647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"/>
              <a:gd name="T109" fmla="*/ 0 h 65"/>
              <a:gd name="T110" fmla="*/ 60 w 60"/>
              <a:gd name="T111" fmla="*/ 65 h 6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" h="65">
                <a:moveTo>
                  <a:pt x="17" y="21"/>
                </a:moveTo>
                <a:lnTo>
                  <a:pt x="3" y="18"/>
                </a:lnTo>
                <a:lnTo>
                  <a:pt x="5" y="12"/>
                </a:lnTo>
                <a:lnTo>
                  <a:pt x="9" y="9"/>
                </a:lnTo>
                <a:lnTo>
                  <a:pt x="12" y="5"/>
                </a:lnTo>
                <a:lnTo>
                  <a:pt x="16" y="4"/>
                </a:lnTo>
                <a:lnTo>
                  <a:pt x="23" y="2"/>
                </a:lnTo>
                <a:lnTo>
                  <a:pt x="30" y="0"/>
                </a:lnTo>
                <a:lnTo>
                  <a:pt x="37" y="2"/>
                </a:lnTo>
                <a:lnTo>
                  <a:pt x="42" y="2"/>
                </a:lnTo>
                <a:lnTo>
                  <a:pt x="46" y="4"/>
                </a:lnTo>
                <a:lnTo>
                  <a:pt x="51" y="7"/>
                </a:lnTo>
                <a:lnTo>
                  <a:pt x="53" y="11"/>
                </a:lnTo>
                <a:lnTo>
                  <a:pt x="54" y="14"/>
                </a:lnTo>
                <a:lnTo>
                  <a:pt x="56" y="18"/>
                </a:lnTo>
                <a:lnTo>
                  <a:pt x="56" y="25"/>
                </a:lnTo>
                <a:lnTo>
                  <a:pt x="56" y="44"/>
                </a:lnTo>
                <a:lnTo>
                  <a:pt x="56" y="51"/>
                </a:lnTo>
                <a:lnTo>
                  <a:pt x="56" y="56"/>
                </a:lnTo>
                <a:lnTo>
                  <a:pt x="58" y="60"/>
                </a:lnTo>
                <a:lnTo>
                  <a:pt x="60" y="65"/>
                </a:lnTo>
                <a:lnTo>
                  <a:pt x="44" y="65"/>
                </a:lnTo>
                <a:lnTo>
                  <a:pt x="42" y="62"/>
                </a:lnTo>
                <a:lnTo>
                  <a:pt x="42" y="60"/>
                </a:lnTo>
                <a:lnTo>
                  <a:pt x="40" y="58"/>
                </a:lnTo>
                <a:lnTo>
                  <a:pt x="40" y="56"/>
                </a:lnTo>
                <a:lnTo>
                  <a:pt x="37" y="62"/>
                </a:lnTo>
                <a:lnTo>
                  <a:pt x="31" y="63"/>
                </a:lnTo>
                <a:lnTo>
                  <a:pt x="26" y="65"/>
                </a:lnTo>
                <a:lnTo>
                  <a:pt x="21" y="65"/>
                </a:lnTo>
                <a:lnTo>
                  <a:pt x="16" y="65"/>
                </a:lnTo>
                <a:lnTo>
                  <a:pt x="10" y="63"/>
                </a:lnTo>
                <a:lnTo>
                  <a:pt x="7" y="60"/>
                </a:lnTo>
                <a:lnTo>
                  <a:pt x="3" y="56"/>
                </a:lnTo>
                <a:lnTo>
                  <a:pt x="2" y="53"/>
                </a:lnTo>
                <a:lnTo>
                  <a:pt x="0" y="47"/>
                </a:lnTo>
                <a:lnTo>
                  <a:pt x="2" y="42"/>
                </a:lnTo>
                <a:lnTo>
                  <a:pt x="3" y="37"/>
                </a:lnTo>
                <a:lnTo>
                  <a:pt x="7" y="33"/>
                </a:lnTo>
                <a:lnTo>
                  <a:pt x="10" y="32"/>
                </a:lnTo>
                <a:lnTo>
                  <a:pt x="16" y="30"/>
                </a:lnTo>
                <a:lnTo>
                  <a:pt x="23" y="28"/>
                </a:lnTo>
                <a:lnTo>
                  <a:pt x="30" y="26"/>
                </a:lnTo>
                <a:lnTo>
                  <a:pt x="35" y="25"/>
                </a:lnTo>
                <a:lnTo>
                  <a:pt x="39" y="23"/>
                </a:lnTo>
                <a:lnTo>
                  <a:pt x="39" y="21"/>
                </a:lnTo>
                <a:lnTo>
                  <a:pt x="39" y="18"/>
                </a:lnTo>
                <a:lnTo>
                  <a:pt x="37" y="16"/>
                </a:lnTo>
                <a:lnTo>
                  <a:pt x="33" y="14"/>
                </a:lnTo>
                <a:lnTo>
                  <a:pt x="28" y="14"/>
                </a:lnTo>
                <a:lnTo>
                  <a:pt x="24" y="14"/>
                </a:lnTo>
                <a:lnTo>
                  <a:pt x="23" y="16"/>
                </a:lnTo>
                <a:lnTo>
                  <a:pt x="19" y="18"/>
                </a:lnTo>
                <a:lnTo>
                  <a:pt x="17" y="21"/>
                </a:lnTo>
                <a:close/>
                <a:moveTo>
                  <a:pt x="39" y="35"/>
                </a:moveTo>
                <a:lnTo>
                  <a:pt x="35" y="37"/>
                </a:lnTo>
                <a:lnTo>
                  <a:pt x="30" y="39"/>
                </a:lnTo>
                <a:lnTo>
                  <a:pt x="23" y="39"/>
                </a:lnTo>
                <a:lnTo>
                  <a:pt x="19" y="40"/>
                </a:lnTo>
                <a:lnTo>
                  <a:pt x="17" y="42"/>
                </a:lnTo>
                <a:lnTo>
                  <a:pt x="17" y="46"/>
                </a:lnTo>
                <a:lnTo>
                  <a:pt x="17" y="49"/>
                </a:lnTo>
                <a:lnTo>
                  <a:pt x="19" y="51"/>
                </a:lnTo>
                <a:lnTo>
                  <a:pt x="23" y="53"/>
                </a:lnTo>
                <a:lnTo>
                  <a:pt x="26" y="53"/>
                </a:lnTo>
                <a:lnTo>
                  <a:pt x="30" y="53"/>
                </a:lnTo>
                <a:lnTo>
                  <a:pt x="35" y="51"/>
                </a:lnTo>
                <a:lnTo>
                  <a:pt x="37" y="49"/>
                </a:lnTo>
                <a:lnTo>
                  <a:pt x="39" y="46"/>
                </a:lnTo>
                <a:lnTo>
                  <a:pt x="39" y="44"/>
                </a:lnTo>
                <a:lnTo>
                  <a:pt x="39" y="39"/>
                </a:lnTo>
                <a:lnTo>
                  <a:pt x="39" y="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56" name="Freeform 47"/>
          <p:cNvSpPr>
            <a:spLocks/>
          </p:cNvSpPr>
          <p:nvPr/>
        </p:nvSpPr>
        <p:spPr bwMode="auto">
          <a:xfrm>
            <a:off x="3563938" y="3248025"/>
            <a:ext cx="74612" cy="119063"/>
          </a:xfrm>
          <a:custGeom>
            <a:avLst/>
            <a:gdLst>
              <a:gd name="T0" fmla="*/ 2147483647 w 39"/>
              <a:gd name="T1" fmla="*/ 2147483647 h 63"/>
              <a:gd name="T2" fmla="*/ 0 w 39"/>
              <a:gd name="T3" fmla="*/ 2147483647 h 63"/>
              <a:gd name="T4" fmla="*/ 0 w 39"/>
              <a:gd name="T5" fmla="*/ 2147483647 h 63"/>
              <a:gd name="T6" fmla="*/ 2147483647 w 39"/>
              <a:gd name="T7" fmla="*/ 2147483647 h 63"/>
              <a:gd name="T8" fmla="*/ 2147483647 w 39"/>
              <a:gd name="T9" fmla="*/ 2147483647 h 63"/>
              <a:gd name="T10" fmla="*/ 2147483647 w 39"/>
              <a:gd name="T11" fmla="*/ 2147483647 h 63"/>
              <a:gd name="T12" fmla="*/ 2147483647 w 39"/>
              <a:gd name="T13" fmla="*/ 2147483647 h 63"/>
              <a:gd name="T14" fmla="*/ 2147483647 w 39"/>
              <a:gd name="T15" fmla="*/ 0 h 63"/>
              <a:gd name="T16" fmla="*/ 2147483647 w 39"/>
              <a:gd name="T17" fmla="*/ 0 h 63"/>
              <a:gd name="T18" fmla="*/ 2147483647 w 39"/>
              <a:gd name="T19" fmla="*/ 2147483647 h 63"/>
              <a:gd name="T20" fmla="*/ 2147483647 w 39"/>
              <a:gd name="T21" fmla="*/ 2147483647 h 63"/>
              <a:gd name="T22" fmla="*/ 2147483647 w 39"/>
              <a:gd name="T23" fmla="*/ 2147483647 h 63"/>
              <a:gd name="T24" fmla="*/ 2147483647 w 39"/>
              <a:gd name="T25" fmla="*/ 2147483647 h 63"/>
              <a:gd name="T26" fmla="*/ 2147483647 w 39"/>
              <a:gd name="T27" fmla="*/ 2147483647 h 63"/>
              <a:gd name="T28" fmla="*/ 2147483647 w 39"/>
              <a:gd name="T29" fmla="*/ 2147483647 h 63"/>
              <a:gd name="T30" fmla="*/ 2147483647 w 39"/>
              <a:gd name="T31" fmla="*/ 2147483647 h 63"/>
              <a:gd name="T32" fmla="*/ 2147483647 w 39"/>
              <a:gd name="T33" fmla="*/ 2147483647 h 63"/>
              <a:gd name="T34" fmla="*/ 2147483647 w 39"/>
              <a:gd name="T35" fmla="*/ 2147483647 h 63"/>
              <a:gd name="T36" fmla="*/ 2147483647 w 39"/>
              <a:gd name="T37" fmla="*/ 2147483647 h 63"/>
              <a:gd name="T38" fmla="*/ 2147483647 w 39"/>
              <a:gd name="T39" fmla="*/ 2147483647 h 63"/>
              <a:gd name="T40" fmla="*/ 2147483647 w 39"/>
              <a:gd name="T41" fmla="*/ 2147483647 h 63"/>
              <a:gd name="T42" fmla="*/ 2147483647 w 39"/>
              <a:gd name="T43" fmla="*/ 2147483647 h 6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9"/>
              <a:gd name="T67" fmla="*/ 0 h 63"/>
              <a:gd name="T68" fmla="*/ 39 w 39"/>
              <a:gd name="T69" fmla="*/ 63 h 6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9" h="63">
                <a:moveTo>
                  <a:pt x="16" y="63"/>
                </a:moveTo>
                <a:lnTo>
                  <a:pt x="0" y="63"/>
                </a:lnTo>
                <a:lnTo>
                  <a:pt x="0" y="2"/>
                </a:lnTo>
                <a:lnTo>
                  <a:pt x="16" y="2"/>
                </a:lnTo>
                <a:lnTo>
                  <a:pt x="16" y="10"/>
                </a:lnTo>
                <a:lnTo>
                  <a:pt x="19" y="5"/>
                </a:lnTo>
                <a:lnTo>
                  <a:pt x="23" y="2"/>
                </a:lnTo>
                <a:lnTo>
                  <a:pt x="25" y="0"/>
                </a:lnTo>
                <a:lnTo>
                  <a:pt x="28" y="0"/>
                </a:lnTo>
                <a:lnTo>
                  <a:pt x="33" y="2"/>
                </a:lnTo>
                <a:lnTo>
                  <a:pt x="39" y="3"/>
                </a:lnTo>
                <a:lnTo>
                  <a:pt x="33" y="19"/>
                </a:lnTo>
                <a:lnTo>
                  <a:pt x="30" y="17"/>
                </a:lnTo>
                <a:lnTo>
                  <a:pt x="26" y="16"/>
                </a:lnTo>
                <a:lnTo>
                  <a:pt x="23" y="17"/>
                </a:lnTo>
                <a:lnTo>
                  <a:pt x="21" y="19"/>
                </a:lnTo>
                <a:lnTo>
                  <a:pt x="19" y="21"/>
                </a:lnTo>
                <a:lnTo>
                  <a:pt x="18" y="24"/>
                </a:lnTo>
                <a:lnTo>
                  <a:pt x="16" y="30"/>
                </a:lnTo>
                <a:lnTo>
                  <a:pt x="16" y="37"/>
                </a:lnTo>
                <a:lnTo>
                  <a:pt x="16" y="46"/>
                </a:lnTo>
                <a:lnTo>
                  <a:pt x="16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57" name="Freeform 48"/>
          <p:cNvSpPr>
            <a:spLocks noEditPoints="1"/>
          </p:cNvSpPr>
          <p:nvPr/>
        </p:nvSpPr>
        <p:spPr bwMode="auto">
          <a:xfrm>
            <a:off x="3883025" y="3205163"/>
            <a:ext cx="117475" cy="166687"/>
          </a:xfrm>
          <a:custGeom>
            <a:avLst/>
            <a:gdLst>
              <a:gd name="T0" fmla="*/ 2147483647 w 62"/>
              <a:gd name="T1" fmla="*/ 2147483647 h 88"/>
              <a:gd name="T2" fmla="*/ 2147483647 w 62"/>
              <a:gd name="T3" fmla="*/ 2147483647 h 88"/>
              <a:gd name="T4" fmla="*/ 2147483647 w 62"/>
              <a:gd name="T5" fmla="*/ 2147483647 h 88"/>
              <a:gd name="T6" fmla="*/ 2147483647 w 62"/>
              <a:gd name="T7" fmla="*/ 2147483647 h 88"/>
              <a:gd name="T8" fmla="*/ 2147483647 w 62"/>
              <a:gd name="T9" fmla="*/ 2147483647 h 88"/>
              <a:gd name="T10" fmla="*/ 2147483647 w 62"/>
              <a:gd name="T11" fmla="*/ 2147483647 h 88"/>
              <a:gd name="T12" fmla="*/ 2147483647 w 62"/>
              <a:gd name="T13" fmla="*/ 2147483647 h 88"/>
              <a:gd name="T14" fmla="*/ 2147483647 w 62"/>
              <a:gd name="T15" fmla="*/ 2147483647 h 88"/>
              <a:gd name="T16" fmla="*/ 2147483647 w 62"/>
              <a:gd name="T17" fmla="*/ 2147483647 h 88"/>
              <a:gd name="T18" fmla="*/ 2147483647 w 62"/>
              <a:gd name="T19" fmla="*/ 2147483647 h 88"/>
              <a:gd name="T20" fmla="*/ 2147483647 w 62"/>
              <a:gd name="T21" fmla="*/ 2147483647 h 88"/>
              <a:gd name="T22" fmla="*/ 2147483647 w 62"/>
              <a:gd name="T23" fmla="*/ 2147483647 h 88"/>
              <a:gd name="T24" fmla="*/ 0 w 62"/>
              <a:gd name="T25" fmla="*/ 2147483647 h 88"/>
              <a:gd name="T26" fmla="*/ 2147483647 w 62"/>
              <a:gd name="T27" fmla="*/ 2147483647 h 88"/>
              <a:gd name="T28" fmla="*/ 2147483647 w 62"/>
              <a:gd name="T29" fmla="*/ 2147483647 h 88"/>
              <a:gd name="T30" fmla="*/ 2147483647 w 62"/>
              <a:gd name="T31" fmla="*/ 2147483647 h 88"/>
              <a:gd name="T32" fmla="*/ 2147483647 w 62"/>
              <a:gd name="T33" fmla="*/ 2147483647 h 88"/>
              <a:gd name="T34" fmla="*/ 2147483647 w 62"/>
              <a:gd name="T35" fmla="*/ 2147483647 h 88"/>
              <a:gd name="T36" fmla="*/ 2147483647 w 62"/>
              <a:gd name="T37" fmla="*/ 2147483647 h 88"/>
              <a:gd name="T38" fmla="*/ 2147483647 w 62"/>
              <a:gd name="T39" fmla="*/ 2147483647 h 88"/>
              <a:gd name="T40" fmla="*/ 2147483647 w 62"/>
              <a:gd name="T41" fmla="*/ 2147483647 h 88"/>
              <a:gd name="T42" fmla="*/ 2147483647 w 62"/>
              <a:gd name="T43" fmla="*/ 2147483647 h 88"/>
              <a:gd name="T44" fmla="*/ 2147483647 w 62"/>
              <a:gd name="T45" fmla="*/ 0 h 88"/>
              <a:gd name="T46" fmla="*/ 2147483647 w 62"/>
              <a:gd name="T47" fmla="*/ 0 h 88"/>
              <a:gd name="T48" fmla="*/ 2147483647 w 62"/>
              <a:gd name="T49" fmla="*/ 2147483647 h 88"/>
              <a:gd name="T50" fmla="*/ 2147483647 w 62"/>
              <a:gd name="T51" fmla="*/ 2147483647 h 88"/>
              <a:gd name="T52" fmla="*/ 2147483647 w 62"/>
              <a:gd name="T53" fmla="*/ 2147483647 h 88"/>
              <a:gd name="T54" fmla="*/ 2147483647 w 62"/>
              <a:gd name="T55" fmla="*/ 2147483647 h 88"/>
              <a:gd name="T56" fmla="*/ 2147483647 w 62"/>
              <a:gd name="T57" fmla="*/ 2147483647 h 88"/>
              <a:gd name="T58" fmla="*/ 2147483647 w 62"/>
              <a:gd name="T59" fmla="*/ 2147483647 h 88"/>
              <a:gd name="T60" fmla="*/ 2147483647 w 62"/>
              <a:gd name="T61" fmla="*/ 2147483647 h 88"/>
              <a:gd name="T62" fmla="*/ 2147483647 w 62"/>
              <a:gd name="T63" fmla="*/ 2147483647 h 88"/>
              <a:gd name="T64" fmla="*/ 2147483647 w 62"/>
              <a:gd name="T65" fmla="*/ 2147483647 h 88"/>
              <a:gd name="T66" fmla="*/ 2147483647 w 62"/>
              <a:gd name="T67" fmla="*/ 2147483647 h 88"/>
              <a:gd name="T68" fmla="*/ 2147483647 w 62"/>
              <a:gd name="T69" fmla="*/ 2147483647 h 88"/>
              <a:gd name="T70" fmla="*/ 2147483647 w 62"/>
              <a:gd name="T71" fmla="*/ 2147483647 h 88"/>
              <a:gd name="T72" fmla="*/ 2147483647 w 62"/>
              <a:gd name="T73" fmla="*/ 2147483647 h 88"/>
              <a:gd name="T74" fmla="*/ 2147483647 w 62"/>
              <a:gd name="T75" fmla="*/ 2147483647 h 88"/>
              <a:gd name="T76" fmla="*/ 2147483647 w 62"/>
              <a:gd name="T77" fmla="*/ 2147483647 h 88"/>
              <a:gd name="T78" fmla="*/ 2147483647 w 62"/>
              <a:gd name="T79" fmla="*/ 2147483647 h 88"/>
              <a:gd name="T80" fmla="*/ 2147483647 w 62"/>
              <a:gd name="T81" fmla="*/ 2147483647 h 88"/>
              <a:gd name="T82" fmla="*/ 2147483647 w 62"/>
              <a:gd name="T83" fmla="*/ 2147483647 h 88"/>
              <a:gd name="T84" fmla="*/ 2147483647 w 62"/>
              <a:gd name="T85" fmla="*/ 2147483647 h 88"/>
              <a:gd name="T86" fmla="*/ 2147483647 w 62"/>
              <a:gd name="T87" fmla="*/ 2147483647 h 88"/>
              <a:gd name="T88" fmla="*/ 2147483647 w 62"/>
              <a:gd name="T89" fmla="*/ 2147483647 h 88"/>
              <a:gd name="T90" fmla="*/ 2147483647 w 62"/>
              <a:gd name="T91" fmla="*/ 2147483647 h 88"/>
              <a:gd name="T92" fmla="*/ 2147483647 w 62"/>
              <a:gd name="T93" fmla="*/ 2147483647 h 88"/>
              <a:gd name="T94" fmla="*/ 2147483647 w 62"/>
              <a:gd name="T95" fmla="*/ 2147483647 h 8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"/>
              <a:gd name="T145" fmla="*/ 0 h 88"/>
              <a:gd name="T146" fmla="*/ 62 w 62"/>
              <a:gd name="T147" fmla="*/ 88 h 8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" h="88">
                <a:moveTo>
                  <a:pt x="62" y="86"/>
                </a:moveTo>
                <a:lnTo>
                  <a:pt x="46" y="86"/>
                </a:lnTo>
                <a:lnTo>
                  <a:pt x="46" y="77"/>
                </a:lnTo>
                <a:lnTo>
                  <a:pt x="41" y="83"/>
                </a:lnTo>
                <a:lnTo>
                  <a:pt x="37" y="86"/>
                </a:lnTo>
                <a:lnTo>
                  <a:pt x="32" y="88"/>
                </a:lnTo>
                <a:lnTo>
                  <a:pt x="27" y="88"/>
                </a:lnTo>
                <a:lnTo>
                  <a:pt x="20" y="88"/>
                </a:lnTo>
                <a:lnTo>
                  <a:pt x="14" y="84"/>
                </a:lnTo>
                <a:lnTo>
                  <a:pt x="9" y="79"/>
                </a:lnTo>
                <a:lnTo>
                  <a:pt x="4" y="74"/>
                </a:lnTo>
                <a:lnTo>
                  <a:pt x="2" y="65"/>
                </a:lnTo>
                <a:lnTo>
                  <a:pt x="0" y="56"/>
                </a:lnTo>
                <a:lnTo>
                  <a:pt x="2" y="46"/>
                </a:lnTo>
                <a:lnTo>
                  <a:pt x="4" y="37"/>
                </a:lnTo>
                <a:lnTo>
                  <a:pt x="9" y="32"/>
                </a:lnTo>
                <a:lnTo>
                  <a:pt x="14" y="26"/>
                </a:lnTo>
                <a:lnTo>
                  <a:pt x="20" y="25"/>
                </a:lnTo>
                <a:lnTo>
                  <a:pt x="27" y="23"/>
                </a:lnTo>
                <a:lnTo>
                  <a:pt x="34" y="25"/>
                </a:lnTo>
                <a:lnTo>
                  <a:pt x="41" y="26"/>
                </a:lnTo>
                <a:lnTo>
                  <a:pt x="46" y="32"/>
                </a:lnTo>
                <a:lnTo>
                  <a:pt x="46" y="0"/>
                </a:lnTo>
                <a:lnTo>
                  <a:pt x="62" y="0"/>
                </a:lnTo>
                <a:lnTo>
                  <a:pt x="62" y="86"/>
                </a:lnTo>
                <a:close/>
                <a:moveTo>
                  <a:pt x="16" y="55"/>
                </a:moveTo>
                <a:lnTo>
                  <a:pt x="18" y="62"/>
                </a:lnTo>
                <a:lnTo>
                  <a:pt x="18" y="65"/>
                </a:lnTo>
                <a:lnTo>
                  <a:pt x="20" y="69"/>
                </a:lnTo>
                <a:lnTo>
                  <a:pt x="23" y="72"/>
                </a:lnTo>
                <a:lnTo>
                  <a:pt x="27" y="76"/>
                </a:lnTo>
                <a:lnTo>
                  <a:pt x="32" y="76"/>
                </a:lnTo>
                <a:lnTo>
                  <a:pt x="37" y="74"/>
                </a:lnTo>
                <a:lnTo>
                  <a:pt x="41" y="70"/>
                </a:lnTo>
                <a:lnTo>
                  <a:pt x="44" y="67"/>
                </a:lnTo>
                <a:lnTo>
                  <a:pt x="46" y="62"/>
                </a:lnTo>
                <a:lnTo>
                  <a:pt x="46" y="56"/>
                </a:lnTo>
                <a:lnTo>
                  <a:pt x="46" y="49"/>
                </a:lnTo>
                <a:lnTo>
                  <a:pt x="44" y="44"/>
                </a:lnTo>
                <a:lnTo>
                  <a:pt x="42" y="40"/>
                </a:lnTo>
                <a:lnTo>
                  <a:pt x="39" y="39"/>
                </a:lnTo>
                <a:lnTo>
                  <a:pt x="35" y="37"/>
                </a:lnTo>
                <a:lnTo>
                  <a:pt x="32" y="35"/>
                </a:lnTo>
                <a:lnTo>
                  <a:pt x="25" y="37"/>
                </a:lnTo>
                <a:lnTo>
                  <a:pt x="21" y="40"/>
                </a:lnTo>
                <a:lnTo>
                  <a:pt x="18" y="44"/>
                </a:lnTo>
                <a:lnTo>
                  <a:pt x="18" y="49"/>
                </a:lnTo>
                <a:lnTo>
                  <a:pt x="16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58" name="Freeform 49"/>
          <p:cNvSpPr>
            <a:spLocks/>
          </p:cNvSpPr>
          <p:nvPr/>
        </p:nvSpPr>
        <p:spPr bwMode="auto">
          <a:xfrm>
            <a:off x="4303713" y="3251200"/>
            <a:ext cx="119062" cy="115888"/>
          </a:xfrm>
          <a:custGeom>
            <a:avLst/>
            <a:gdLst>
              <a:gd name="T0" fmla="*/ 2147483647 w 63"/>
              <a:gd name="T1" fmla="*/ 2147483647 h 61"/>
              <a:gd name="T2" fmla="*/ 0 w 63"/>
              <a:gd name="T3" fmla="*/ 0 h 61"/>
              <a:gd name="T4" fmla="*/ 2147483647 w 63"/>
              <a:gd name="T5" fmla="*/ 0 h 61"/>
              <a:gd name="T6" fmla="*/ 2147483647 w 63"/>
              <a:gd name="T7" fmla="*/ 2147483647 h 61"/>
              <a:gd name="T8" fmla="*/ 2147483647 w 63"/>
              <a:gd name="T9" fmla="*/ 2147483647 h 61"/>
              <a:gd name="T10" fmla="*/ 2147483647 w 63"/>
              <a:gd name="T11" fmla="*/ 2147483647 h 61"/>
              <a:gd name="T12" fmla="*/ 2147483647 w 63"/>
              <a:gd name="T13" fmla="*/ 2147483647 h 61"/>
              <a:gd name="T14" fmla="*/ 2147483647 w 63"/>
              <a:gd name="T15" fmla="*/ 2147483647 h 61"/>
              <a:gd name="T16" fmla="*/ 2147483647 w 63"/>
              <a:gd name="T17" fmla="*/ 2147483647 h 61"/>
              <a:gd name="T18" fmla="*/ 2147483647 w 63"/>
              <a:gd name="T19" fmla="*/ 0 h 61"/>
              <a:gd name="T20" fmla="*/ 2147483647 w 63"/>
              <a:gd name="T21" fmla="*/ 0 h 61"/>
              <a:gd name="T22" fmla="*/ 2147483647 w 63"/>
              <a:gd name="T23" fmla="*/ 2147483647 h 61"/>
              <a:gd name="T24" fmla="*/ 2147483647 w 63"/>
              <a:gd name="T25" fmla="*/ 2147483647 h 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3"/>
              <a:gd name="T40" fmla="*/ 0 h 61"/>
              <a:gd name="T41" fmla="*/ 63 w 63"/>
              <a:gd name="T42" fmla="*/ 61 h 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3" h="61">
                <a:moveTo>
                  <a:pt x="24" y="61"/>
                </a:moveTo>
                <a:lnTo>
                  <a:pt x="0" y="0"/>
                </a:lnTo>
                <a:lnTo>
                  <a:pt x="16" y="0"/>
                </a:lnTo>
                <a:lnTo>
                  <a:pt x="28" y="31"/>
                </a:lnTo>
                <a:lnTo>
                  <a:pt x="31" y="42"/>
                </a:lnTo>
                <a:lnTo>
                  <a:pt x="31" y="38"/>
                </a:lnTo>
                <a:lnTo>
                  <a:pt x="33" y="37"/>
                </a:lnTo>
                <a:lnTo>
                  <a:pt x="33" y="35"/>
                </a:lnTo>
                <a:lnTo>
                  <a:pt x="35" y="31"/>
                </a:lnTo>
                <a:lnTo>
                  <a:pt x="45" y="0"/>
                </a:lnTo>
                <a:lnTo>
                  <a:pt x="63" y="0"/>
                </a:lnTo>
                <a:lnTo>
                  <a:pt x="38" y="61"/>
                </a:lnTo>
                <a:lnTo>
                  <a:pt x="24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59" name="Freeform 50"/>
          <p:cNvSpPr>
            <a:spLocks noEditPoints="1"/>
          </p:cNvSpPr>
          <p:nvPr/>
        </p:nvSpPr>
        <p:spPr bwMode="auto">
          <a:xfrm>
            <a:off x="4741863" y="3248025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0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2147483647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0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2147483647 h 65"/>
              <a:gd name="T40" fmla="*/ 2147483647 w 60"/>
              <a:gd name="T41" fmla="*/ 2147483647 h 65"/>
              <a:gd name="T42" fmla="*/ 2147483647 w 60"/>
              <a:gd name="T43" fmla="*/ 2147483647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"/>
              <a:gd name="T109" fmla="*/ 0 h 65"/>
              <a:gd name="T110" fmla="*/ 60 w 60"/>
              <a:gd name="T111" fmla="*/ 65 h 6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" h="65">
                <a:moveTo>
                  <a:pt x="18" y="21"/>
                </a:moveTo>
                <a:lnTo>
                  <a:pt x="4" y="17"/>
                </a:lnTo>
                <a:lnTo>
                  <a:pt x="5" y="12"/>
                </a:lnTo>
                <a:lnTo>
                  <a:pt x="9" y="9"/>
                </a:lnTo>
                <a:lnTo>
                  <a:pt x="12" y="5"/>
                </a:lnTo>
                <a:lnTo>
                  <a:pt x="16" y="2"/>
                </a:lnTo>
                <a:lnTo>
                  <a:pt x="23" y="0"/>
                </a:lnTo>
                <a:lnTo>
                  <a:pt x="30" y="0"/>
                </a:lnTo>
                <a:lnTo>
                  <a:pt x="37" y="0"/>
                </a:lnTo>
                <a:lnTo>
                  <a:pt x="42" y="2"/>
                </a:lnTo>
                <a:lnTo>
                  <a:pt x="46" y="3"/>
                </a:lnTo>
                <a:lnTo>
                  <a:pt x="51" y="5"/>
                </a:lnTo>
                <a:lnTo>
                  <a:pt x="54" y="9"/>
                </a:lnTo>
                <a:lnTo>
                  <a:pt x="54" y="12"/>
                </a:lnTo>
                <a:lnTo>
                  <a:pt x="56" y="17"/>
                </a:lnTo>
                <a:lnTo>
                  <a:pt x="56" y="24"/>
                </a:lnTo>
                <a:lnTo>
                  <a:pt x="56" y="44"/>
                </a:lnTo>
                <a:lnTo>
                  <a:pt x="56" y="51"/>
                </a:lnTo>
                <a:lnTo>
                  <a:pt x="56" y="56"/>
                </a:lnTo>
                <a:lnTo>
                  <a:pt x="58" y="60"/>
                </a:lnTo>
                <a:lnTo>
                  <a:pt x="60" y="63"/>
                </a:lnTo>
                <a:lnTo>
                  <a:pt x="44" y="63"/>
                </a:lnTo>
                <a:lnTo>
                  <a:pt x="42" y="61"/>
                </a:lnTo>
                <a:lnTo>
                  <a:pt x="42" y="58"/>
                </a:lnTo>
                <a:lnTo>
                  <a:pt x="40" y="56"/>
                </a:lnTo>
                <a:lnTo>
                  <a:pt x="37" y="60"/>
                </a:lnTo>
                <a:lnTo>
                  <a:pt x="32" y="63"/>
                </a:lnTo>
                <a:lnTo>
                  <a:pt x="26" y="65"/>
                </a:lnTo>
                <a:lnTo>
                  <a:pt x="21" y="65"/>
                </a:lnTo>
                <a:lnTo>
                  <a:pt x="16" y="65"/>
                </a:lnTo>
                <a:lnTo>
                  <a:pt x="11" y="63"/>
                </a:lnTo>
                <a:lnTo>
                  <a:pt x="7" y="60"/>
                </a:lnTo>
                <a:lnTo>
                  <a:pt x="4" y="56"/>
                </a:lnTo>
                <a:lnTo>
                  <a:pt x="2" y="51"/>
                </a:lnTo>
                <a:lnTo>
                  <a:pt x="0" y="47"/>
                </a:lnTo>
                <a:lnTo>
                  <a:pt x="2" y="42"/>
                </a:lnTo>
                <a:lnTo>
                  <a:pt x="4" y="37"/>
                </a:lnTo>
                <a:lnTo>
                  <a:pt x="7" y="33"/>
                </a:lnTo>
                <a:lnTo>
                  <a:pt x="11" y="32"/>
                </a:lnTo>
                <a:lnTo>
                  <a:pt x="16" y="28"/>
                </a:lnTo>
                <a:lnTo>
                  <a:pt x="23" y="26"/>
                </a:lnTo>
                <a:lnTo>
                  <a:pt x="30" y="26"/>
                </a:lnTo>
                <a:lnTo>
                  <a:pt x="35" y="24"/>
                </a:lnTo>
                <a:lnTo>
                  <a:pt x="40" y="23"/>
                </a:lnTo>
                <a:lnTo>
                  <a:pt x="40" y="21"/>
                </a:lnTo>
                <a:lnTo>
                  <a:pt x="39" y="17"/>
                </a:lnTo>
                <a:lnTo>
                  <a:pt x="37" y="14"/>
                </a:lnTo>
                <a:lnTo>
                  <a:pt x="33" y="14"/>
                </a:lnTo>
                <a:lnTo>
                  <a:pt x="28" y="12"/>
                </a:lnTo>
                <a:lnTo>
                  <a:pt x="25" y="14"/>
                </a:lnTo>
                <a:lnTo>
                  <a:pt x="23" y="14"/>
                </a:lnTo>
                <a:lnTo>
                  <a:pt x="19" y="17"/>
                </a:lnTo>
                <a:lnTo>
                  <a:pt x="18" y="21"/>
                </a:lnTo>
                <a:close/>
                <a:moveTo>
                  <a:pt x="40" y="35"/>
                </a:moveTo>
                <a:lnTo>
                  <a:pt x="35" y="37"/>
                </a:lnTo>
                <a:lnTo>
                  <a:pt x="30" y="37"/>
                </a:lnTo>
                <a:lnTo>
                  <a:pt x="23" y="39"/>
                </a:lnTo>
                <a:lnTo>
                  <a:pt x="21" y="40"/>
                </a:lnTo>
                <a:lnTo>
                  <a:pt x="18" y="42"/>
                </a:lnTo>
                <a:lnTo>
                  <a:pt x="18" y="46"/>
                </a:lnTo>
                <a:lnTo>
                  <a:pt x="18" y="47"/>
                </a:lnTo>
                <a:lnTo>
                  <a:pt x="19" y="51"/>
                </a:lnTo>
                <a:lnTo>
                  <a:pt x="23" y="53"/>
                </a:lnTo>
                <a:lnTo>
                  <a:pt x="26" y="53"/>
                </a:lnTo>
                <a:lnTo>
                  <a:pt x="30" y="53"/>
                </a:lnTo>
                <a:lnTo>
                  <a:pt x="35" y="51"/>
                </a:lnTo>
                <a:lnTo>
                  <a:pt x="37" y="47"/>
                </a:lnTo>
                <a:lnTo>
                  <a:pt x="39" y="46"/>
                </a:lnTo>
                <a:lnTo>
                  <a:pt x="39" y="42"/>
                </a:lnTo>
                <a:lnTo>
                  <a:pt x="40" y="39"/>
                </a:lnTo>
                <a:lnTo>
                  <a:pt x="40" y="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60" name="Freeform 51"/>
          <p:cNvSpPr>
            <a:spLocks/>
          </p:cNvSpPr>
          <p:nvPr/>
        </p:nvSpPr>
        <p:spPr bwMode="auto">
          <a:xfrm>
            <a:off x="5227638" y="3248025"/>
            <a:ext cx="71437" cy="119063"/>
          </a:xfrm>
          <a:custGeom>
            <a:avLst/>
            <a:gdLst>
              <a:gd name="T0" fmla="*/ 2147483647 w 38"/>
              <a:gd name="T1" fmla="*/ 2147483647 h 63"/>
              <a:gd name="T2" fmla="*/ 0 w 38"/>
              <a:gd name="T3" fmla="*/ 2147483647 h 63"/>
              <a:gd name="T4" fmla="*/ 0 w 38"/>
              <a:gd name="T5" fmla="*/ 2147483647 h 63"/>
              <a:gd name="T6" fmla="*/ 2147483647 w 38"/>
              <a:gd name="T7" fmla="*/ 2147483647 h 63"/>
              <a:gd name="T8" fmla="*/ 2147483647 w 38"/>
              <a:gd name="T9" fmla="*/ 2147483647 h 63"/>
              <a:gd name="T10" fmla="*/ 2147483647 w 38"/>
              <a:gd name="T11" fmla="*/ 2147483647 h 63"/>
              <a:gd name="T12" fmla="*/ 2147483647 w 38"/>
              <a:gd name="T13" fmla="*/ 2147483647 h 63"/>
              <a:gd name="T14" fmla="*/ 2147483647 w 38"/>
              <a:gd name="T15" fmla="*/ 0 h 63"/>
              <a:gd name="T16" fmla="*/ 2147483647 w 38"/>
              <a:gd name="T17" fmla="*/ 0 h 63"/>
              <a:gd name="T18" fmla="*/ 2147483647 w 38"/>
              <a:gd name="T19" fmla="*/ 2147483647 h 63"/>
              <a:gd name="T20" fmla="*/ 2147483647 w 38"/>
              <a:gd name="T21" fmla="*/ 2147483647 h 63"/>
              <a:gd name="T22" fmla="*/ 2147483647 w 38"/>
              <a:gd name="T23" fmla="*/ 2147483647 h 63"/>
              <a:gd name="T24" fmla="*/ 2147483647 w 38"/>
              <a:gd name="T25" fmla="*/ 2147483647 h 63"/>
              <a:gd name="T26" fmla="*/ 2147483647 w 38"/>
              <a:gd name="T27" fmla="*/ 2147483647 h 63"/>
              <a:gd name="T28" fmla="*/ 2147483647 w 38"/>
              <a:gd name="T29" fmla="*/ 2147483647 h 63"/>
              <a:gd name="T30" fmla="*/ 2147483647 w 38"/>
              <a:gd name="T31" fmla="*/ 2147483647 h 63"/>
              <a:gd name="T32" fmla="*/ 2147483647 w 38"/>
              <a:gd name="T33" fmla="*/ 2147483647 h 63"/>
              <a:gd name="T34" fmla="*/ 2147483647 w 38"/>
              <a:gd name="T35" fmla="*/ 2147483647 h 63"/>
              <a:gd name="T36" fmla="*/ 2147483647 w 38"/>
              <a:gd name="T37" fmla="*/ 2147483647 h 63"/>
              <a:gd name="T38" fmla="*/ 2147483647 w 38"/>
              <a:gd name="T39" fmla="*/ 2147483647 h 63"/>
              <a:gd name="T40" fmla="*/ 2147483647 w 38"/>
              <a:gd name="T41" fmla="*/ 2147483647 h 63"/>
              <a:gd name="T42" fmla="*/ 2147483647 w 38"/>
              <a:gd name="T43" fmla="*/ 2147483647 h 6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8"/>
              <a:gd name="T67" fmla="*/ 0 h 63"/>
              <a:gd name="T68" fmla="*/ 38 w 38"/>
              <a:gd name="T69" fmla="*/ 63 h 6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8" h="63">
                <a:moveTo>
                  <a:pt x="16" y="63"/>
                </a:moveTo>
                <a:lnTo>
                  <a:pt x="0" y="63"/>
                </a:lnTo>
                <a:lnTo>
                  <a:pt x="0" y="2"/>
                </a:lnTo>
                <a:lnTo>
                  <a:pt x="16" y="2"/>
                </a:lnTo>
                <a:lnTo>
                  <a:pt x="16" y="10"/>
                </a:lnTo>
                <a:lnTo>
                  <a:pt x="19" y="5"/>
                </a:lnTo>
                <a:lnTo>
                  <a:pt x="23" y="2"/>
                </a:lnTo>
                <a:lnTo>
                  <a:pt x="26" y="0"/>
                </a:lnTo>
                <a:lnTo>
                  <a:pt x="30" y="0"/>
                </a:lnTo>
                <a:lnTo>
                  <a:pt x="33" y="2"/>
                </a:lnTo>
                <a:lnTo>
                  <a:pt x="38" y="3"/>
                </a:lnTo>
                <a:lnTo>
                  <a:pt x="35" y="19"/>
                </a:lnTo>
                <a:lnTo>
                  <a:pt x="30" y="17"/>
                </a:lnTo>
                <a:lnTo>
                  <a:pt x="26" y="16"/>
                </a:lnTo>
                <a:lnTo>
                  <a:pt x="24" y="17"/>
                </a:lnTo>
                <a:lnTo>
                  <a:pt x="21" y="19"/>
                </a:lnTo>
                <a:lnTo>
                  <a:pt x="19" y="21"/>
                </a:lnTo>
                <a:lnTo>
                  <a:pt x="17" y="24"/>
                </a:lnTo>
                <a:lnTo>
                  <a:pt x="17" y="30"/>
                </a:lnTo>
                <a:lnTo>
                  <a:pt x="16" y="37"/>
                </a:lnTo>
                <a:lnTo>
                  <a:pt x="16" y="46"/>
                </a:lnTo>
                <a:lnTo>
                  <a:pt x="16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61" name="Freeform 52"/>
          <p:cNvSpPr>
            <a:spLocks/>
          </p:cNvSpPr>
          <p:nvPr/>
        </p:nvSpPr>
        <p:spPr bwMode="auto">
          <a:xfrm>
            <a:off x="5662613" y="3048000"/>
            <a:ext cx="109537" cy="163513"/>
          </a:xfrm>
          <a:custGeom>
            <a:avLst/>
            <a:gdLst>
              <a:gd name="T0" fmla="*/ 0 w 58"/>
              <a:gd name="T1" fmla="*/ 2147483647 h 86"/>
              <a:gd name="T2" fmla="*/ 0 w 58"/>
              <a:gd name="T3" fmla="*/ 0 h 86"/>
              <a:gd name="T4" fmla="*/ 2147483647 w 58"/>
              <a:gd name="T5" fmla="*/ 0 h 86"/>
              <a:gd name="T6" fmla="*/ 2147483647 w 58"/>
              <a:gd name="T7" fmla="*/ 2147483647 h 86"/>
              <a:gd name="T8" fmla="*/ 2147483647 w 58"/>
              <a:gd name="T9" fmla="*/ 2147483647 h 86"/>
              <a:gd name="T10" fmla="*/ 2147483647 w 58"/>
              <a:gd name="T11" fmla="*/ 2147483647 h 86"/>
              <a:gd name="T12" fmla="*/ 2147483647 w 58"/>
              <a:gd name="T13" fmla="*/ 2147483647 h 86"/>
              <a:gd name="T14" fmla="*/ 2147483647 w 58"/>
              <a:gd name="T15" fmla="*/ 2147483647 h 86"/>
              <a:gd name="T16" fmla="*/ 2147483647 w 58"/>
              <a:gd name="T17" fmla="*/ 2147483647 h 86"/>
              <a:gd name="T18" fmla="*/ 2147483647 w 58"/>
              <a:gd name="T19" fmla="*/ 2147483647 h 86"/>
              <a:gd name="T20" fmla="*/ 2147483647 w 58"/>
              <a:gd name="T21" fmla="*/ 2147483647 h 86"/>
              <a:gd name="T22" fmla="*/ 2147483647 w 58"/>
              <a:gd name="T23" fmla="*/ 2147483647 h 86"/>
              <a:gd name="T24" fmla="*/ 0 w 58"/>
              <a:gd name="T25" fmla="*/ 2147483647 h 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8"/>
              <a:gd name="T40" fmla="*/ 0 h 86"/>
              <a:gd name="T41" fmla="*/ 58 w 58"/>
              <a:gd name="T42" fmla="*/ 86 h 8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8" h="86">
                <a:moveTo>
                  <a:pt x="0" y="86"/>
                </a:moveTo>
                <a:lnTo>
                  <a:pt x="0" y="0"/>
                </a:lnTo>
                <a:lnTo>
                  <a:pt x="18" y="0"/>
                </a:lnTo>
                <a:lnTo>
                  <a:pt x="18" y="45"/>
                </a:lnTo>
                <a:lnTo>
                  <a:pt x="37" y="23"/>
                </a:lnTo>
                <a:lnTo>
                  <a:pt x="56" y="23"/>
                </a:lnTo>
                <a:lnTo>
                  <a:pt x="35" y="45"/>
                </a:lnTo>
                <a:lnTo>
                  <a:pt x="58" y="86"/>
                </a:lnTo>
                <a:lnTo>
                  <a:pt x="41" y="86"/>
                </a:lnTo>
                <a:lnTo>
                  <a:pt x="25" y="58"/>
                </a:lnTo>
                <a:lnTo>
                  <a:pt x="18" y="65"/>
                </a:lnTo>
                <a:lnTo>
                  <a:pt x="18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62" name="Freeform 53"/>
          <p:cNvSpPr>
            <a:spLocks/>
          </p:cNvSpPr>
          <p:nvPr/>
        </p:nvSpPr>
        <p:spPr bwMode="auto">
          <a:xfrm>
            <a:off x="7958138" y="2200275"/>
            <a:ext cx="146050" cy="149225"/>
          </a:xfrm>
          <a:custGeom>
            <a:avLst/>
            <a:gdLst>
              <a:gd name="T0" fmla="*/ 2147483647 w 77"/>
              <a:gd name="T1" fmla="*/ 2147483647 h 79"/>
              <a:gd name="T2" fmla="*/ 2147483647 w 77"/>
              <a:gd name="T3" fmla="*/ 2147483647 h 79"/>
              <a:gd name="T4" fmla="*/ 2147483647 w 77"/>
              <a:gd name="T5" fmla="*/ 2147483647 h 79"/>
              <a:gd name="T6" fmla="*/ 2147483647 w 77"/>
              <a:gd name="T7" fmla="*/ 2147483647 h 79"/>
              <a:gd name="T8" fmla="*/ 2147483647 w 77"/>
              <a:gd name="T9" fmla="*/ 0 h 79"/>
              <a:gd name="T10" fmla="*/ 2147483647 w 77"/>
              <a:gd name="T11" fmla="*/ 2147483647 h 79"/>
              <a:gd name="T12" fmla="*/ 2147483647 w 77"/>
              <a:gd name="T13" fmla="*/ 2147483647 h 79"/>
              <a:gd name="T14" fmla="*/ 2147483647 w 77"/>
              <a:gd name="T15" fmla="*/ 2147483647 h 79"/>
              <a:gd name="T16" fmla="*/ 0 w 77"/>
              <a:gd name="T17" fmla="*/ 2147483647 h 79"/>
              <a:gd name="T18" fmla="*/ 2147483647 w 77"/>
              <a:gd name="T19" fmla="*/ 2147483647 h 79"/>
              <a:gd name="T20" fmla="*/ 2147483647 w 77"/>
              <a:gd name="T21" fmla="*/ 2147483647 h 79"/>
              <a:gd name="T22" fmla="*/ 2147483647 w 77"/>
              <a:gd name="T23" fmla="*/ 2147483647 h 79"/>
              <a:gd name="T24" fmla="*/ 2147483647 w 77"/>
              <a:gd name="T25" fmla="*/ 2147483647 h 79"/>
              <a:gd name="T26" fmla="*/ 2147483647 w 77"/>
              <a:gd name="T27" fmla="*/ 2147483647 h 79"/>
              <a:gd name="T28" fmla="*/ 2147483647 w 77"/>
              <a:gd name="T29" fmla="*/ 2147483647 h 79"/>
              <a:gd name="T30" fmla="*/ 2147483647 w 77"/>
              <a:gd name="T31" fmla="*/ 2147483647 h 79"/>
              <a:gd name="T32" fmla="*/ 2147483647 w 77"/>
              <a:gd name="T33" fmla="*/ 2147483647 h 7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79"/>
              <a:gd name="T53" fmla="*/ 77 w 77"/>
              <a:gd name="T54" fmla="*/ 79 h 7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79">
                <a:moveTo>
                  <a:pt x="77" y="41"/>
                </a:moveTo>
                <a:lnTo>
                  <a:pt x="75" y="25"/>
                </a:lnTo>
                <a:lnTo>
                  <a:pt x="66" y="13"/>
                </a:lnTo>
                <a:lnTo>
                  <a:pt x="54" y="4"/>
                </a:lnTo>
                <a:lnTo>
                  <a:pt x="38" y="0"/>
                </a:lnTo>
                <a:lnTo>
                  <a:pt x="22" y="4"/>
                </a:lnTo>
                <a:lnTo>
                  <a:pt x="10" y="13"/>
                </a:lnTo>
                <a:lnTo>
                  <a:pt x="1" y="25"/>
                </a:lnTo>
                <a:lnTo>
                  <a:pt x="0" y="41"/>
                </a:lnTo>
                <a:lnTo>
                  <a:pt x="1" y="55"/>
                </a:lnTo>
                <a:lnTo>
                  <a:pt x="10" y="67"/>
                </a:lnTo>
                <a:lnTo>
                  <a:pt x="22" y="76"/>
                </a:lnTo>
                <a:lnTo>
                  <a:pt x="38" y="79"/>
                </a:lnTo>
                <a:lnTo>
                  <a:pt x="54" y="76"/>
                </a:lnTo>
                <a:lnTo>
                  <a:pt x="66" y="67"/>
                </a:lnTo>
                <a:lnTo>
                  <a:pt x="75" y="55"/>
                </a:lnTo>
                <a:lnTo>
                  <a:pt x="77" y="4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63" name="Line 54"/>
          <p:cNvSpPr>
            <a:spLocks noChangeShapeType="1"/>
          </p:cNvSpPr>
          <p:nvPr/>
        </p:nvSpPr>
        <p:spPr bwMode="auto">
          <a:xfrm>
            <a:off x="922338" y="2252663"/>
            <a:ext cx="222250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64" name="Freeform 55"/>
          <p:cNvSpPr>
            <a:spLocks/>
          </p:cNvSpPr>
          <p:nvPr/>
        </p:nvSpPr>
        <p:spPr bwMode="auto">
          <a:xfrm>
            <a:off x="1038225" y="2227263"/>
            <a:ext cx="106363" cy="52387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65" name="Freeform 56"/>
          <p:cNvSpPr>
            <a:spLocks/>
          </p:cNvSpPr>
          <p:nvPr/>
        </p:nvSpPr>
        <p:spPr bwMode="auto">
          <a:xfrm>
            <a:off x="2903538" y="1662113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6"/>
                </a:lnTo>
                <a:lnTo>
                  <a:pt x="103" y="17"/>
                </a:lnTo>
                <a:lnTo>
                  <a:pt x="84" y="5"/>
                </a:lnTo>
                <a:lnTo>
                  <a:pt x="61" y="0"/>
                </a:lnTo>
                <a:lnTo>
                  <a:pt x="36" y="5"/>
                </a:lnTo>
                <a:lnTo>
                  <a:pt x="17" y="17"/>
                </a:lnTo>
                <a:lnTo>
                  <a:pt x="3" y="36"/>
                </a:lnTo>
                <a:lnTo>
                  <a:pt x="0" y="61"/>
                </a:lnTo>
                <a:lnTo>
                  <a:pt x="3" y="85"/>
                </a:lnTo>
                <a:lnTo>
                  <a:pt x="17" y="105"/>
                </a:lnTo>
                <a:lnTo>
                  <a:pt x="36" y="117"/>
                </a:lnTo>
                <a:lnTo>
                  <a:pt x="61" y="122"/>
                </a:lnTo>
                <a:lnTo>
                  <a:pt x="84" y="117"/>
                </a:lnTo>
                <a:lnTo>
                  <a:pt x="103" y="105"/>
                </a:lnTo>
                <a:lnTo>
                  <a:pt x="117" y="85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66" name="Freeform 57"/>
          <p:cNvSpPr>
            <a:spLocks/>
          </p:cNvSpPr>
          <p:nvPr/>
        </p:nvSpPr>
        <p:spPr bwMode="auto">
          <a:xfrm>
            <a:off x="3644900" y="1662113"/>
            <a:ext cx="233363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7" y="36"/>
                </a:lnTo>
                <a:lnTo>
                  <a:pt x="103" y="17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8" y="17"/>
                </a:lnTo>
                <a:lnTo>
                  <a:pt x="4" y="36"/>
                </a:lnTo>
                <a:lnTo>
                  <a:pt x="0" y="61"/>
                </a:lnTo>
                <a:lnTo>
                  <a:pt x="4" y="85"/>
                </a:lnTo>
                <a:lnTo>
                  <a:pt x="18" y="105"/>
                </a:lnTo>
                <a:lnTo>
                  <a:pt x="37" y="117"/>
                </a:lnTo>
                <a:lnTo>
                  <a:pt x="61" y="122"/>
                </a:lnTo>
                <a:lnTo>
                  <a:pt x="84" y="117"/>
                </a:lnTo>
                <a:lnTo>
                  <a:pt x="103" y="105"/>
                </a:lnTo>
                <a:lnTo>
                  <a:pt x="117" y="85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67" name="Freeform 58"/>
          <p:cNvSpPr>
            <a:spLocks/>
          </p:cNvSpPr>
          <p:nvPr/>
        </p:nvSpPr>
        <p:spPr bwMode="auto">
          <a:xfrm>
            <a:off x="3122613" y="1755775"/>
            <a:ext cx="531812" cy="6350"/>
          </a:xfrm>
          <a:custGeom>
            <a:avLst/>
            <a:gdLst>
              <a:gd name="T0" fmla="*/ 0 w 280"/>
              <a:gd name="T1" fmla="*/ 2147483647 h 3"/>
              <a:gd name="T2" fmla="*/ 2147483647 w 280"/>
              <a:gd name="T3" fmla="*/ 2147483647 h 3"/>
              <a:gd name="T4" fmla="*/ 2147483647 w 280"/>
              <a:gd name="T5" fmla="*/ 2147483647 h 3"/>
              <a:gd name="T6" fmla="*/ 2147483647 w 280"/>
              <a:gd name="T7" fmla="*/ 2147483647 h 3"/>
              <a:gd name="T8" fmla="*/ 2147483647 w 280"/>
              <a:gd name="T9" fmla="*/ 2147483647 h 3"/>
              <a:gd name="T10" fmla="*/ 2147483647 w 280"/>
              <a:gd name="T11" fmla="*/ 2147483647 h 3"/>
              <a:gd name="T12" fmla="*/ 2147483647 w 280"/>
              <a:gd name="T13" fmla="*/ 2147483647 h 3"/>
              <a:gd name="T14" fmla="*/ 2147483647 w 280"/>
              <a:gd name="T15" fmla="*/ 2147483647 h 3"/>
              <a:gd name="T16" fmla="*/ 2147483647 w 280"/>
              <a:gd name="T17" fmla="*/ 2147483647 h 3"/>
              <a:gd name="T18" fmla="*/ 2147483647 w 280"/>
              <a:gd name="T19" fmla="*/ 2147483647 h 3"/>
              <a:gd name="T20" fmla="*/ 2147483647 w 280"/>
              <a:gd name="T21" fmla="*/ 2147483647 h 3"/>
              <a:gd name="T22" fmla="*/ 2147483647 w 280"/>
              <a:gd name="T23" fmla="*/ 0 h 3"/>
              <a:gd name="T24" fmla="*/ 2147483647 w 280"/>
              <a:gd name="T25" fmla="*/ 0 h 3"/>
              <a:gd name="T26" fmla="*/ 2147483647 w 280"/>
              <a:gd name="T27" fmla="*/ 0 h 3"/>
              <a:gd name="T28" fmla="*/ 2147483647 w 280"/>
              <a:gd name="T29" fmla="*/ 2147483647 h 3"/>
              <a:gd name="T30" fmla="*/ 2147483647 w 280"/>
              <a:gd name="T31" fmla="*/ 2147483647 h 3"/>
              <a:gd name="T32" fmla="*/ 2147483647 w 280"/>
              <a:gd name="T33" fmla="*/ 2147483647 h 3"/>
              <a:gd name="T34" fmla="*/ 2147483647 w 280"/>
              <a:gd name="T35" fmla="*/ 2147483647 h 3"/>
              <a:gd name="T36" fmla="*/ 2147483647 w 280"/>
              <a:gd name="T37" fmla="*/ 2147483647 h 3"/>
              <a:gd name="T38" fmla="*/ 2147483647 w 280"/>
              <a:gd name="T39" fmla="*/ 2147483647 h 3"/>
              <a:gd name="T40" fmla="*/ 2147483647 w 280"/>
              <a:gd name="T41" fmla="*/ 2147483647 h 3"/>
              <a:gd name="T42" fmla="*/ 2147483647 w 280"/>
              <a:gd name="T43" fmla="*/ 2147483647 h 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0"/>
              <a:gd name="T67" fmla="*/ 0 h 3"/>
              <a:gd name="T68" fmla="*/ 280 w 280"/>
              <a:gd name="T69" fmla="*/ 3 h 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0" h="3">
                <a:moveTo>
                  <a:pt x="0" y="3"/>
                </a:moveTo>
                <a:lnTo>
                  <a:pt x="2" y="3"/>
                </a:lnTo>
                <a:lnTo>
                  <a:pt x="4" y="3"/>
                </a:lnTo>
                <a:lnTo>
                  <a:pt x="7" y="3"/>
                </a:lnTo>
                <a:lnTo>
                  <a:pt x="12" y="3"/>
                </a:lnTo>
                <a:lnTo>
                  <a:pt x="19" y="3"/>
                </a:lnTo>
                <a:lnTo>
                  <a:pt x="28" y="3"/>
                </a:lnTo>
                <a:lnTo>
                  <a:pt x="54" y="1"/>
                </a:lnTo>
                <a:lnTo>
                  <a:pt x="88" y="1"/>
                </a:lnTo>
                <a:lnTo>
                  <a:pt x="123" y="0"/>
                </a:lnTo>
                <a:lnTo>
                  <a:pt x="160" y="0"/>
                </a:lnTo>
                <a:lnTo>
                  <a:pt x="202" y="0"/>
                </a:lnTo>
                <a:lnTo>
                  <a:pt x="237" y="1"/>
                </a:lnTo>
                <a:lnTo>
                  <a:pt x="261" y="3"/>
                </a:lnTo>
                <a:lnTo>
                  <a:pt x="270" y="3"/>
                </a:lnTo>
                <a:lnTo>
                  <a:pt x="275" y="3"/>
                </a:lnTo>
                <a:lnTo>
                  <a:pt x="277" y="3"/>
                </a:lnTo>
                <a:lnTo>
                  <a:pt x="279" y="3"/>
                </a:lnTo>
                <a:lnTo>
                  <a:pt x="280" y="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68" name="Freeform 59"/>
          <p:cNvSpPr>
            <a:spLocks/>
          </p:cNvSpPr>
          <p:nvPr/>
        </p:nvSpPr>
        <p:spPr bwMode="auto">
          <a:xfrm>
            <a:off x="3548063" y="1730375"/>
            <a:ext cx="106362" cy="52388"/>
          </a:xfrm>
          <a:custGeom>
            <a:avLst/>
            <a:gdLst>
              <a:gd name="T0" fmla="*/ 0 w 56"/>
              <a:gd name="T1" fmla="*/ 0 h 27"/>
              <a:gd name="T2" fmla="*/ 2147483647 w 56"/>
              <a:gd name="T3" fmla="*/ 2147483647 h 27"/>
              <a:gd name="T4" fmla="*/ 0 w 56"/>
              <a:gd name="T5" fmla="*/ 2147483647 h 27"/>
              <a:gd name="T6" fmla="*/ 0 60000 65536"/>
              <a:gd name="T7" fmla="*/ 0 60000 65536"/>
              <a:gd name="T8" fmla="*/ 0 60000 65536"/>
              <a:gd name="T9" fmla="*/ 0 w 56"/>
              <a:gd name="T10" fmla="*/ 0 h 27"/>
              <a:gd name="T11" fmla="*/ 56 w 56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7">
                <a:moveTo>
                  <a:pt x="0" y="0"/>
                </a:moveTo>
                <a:lnTo>
                  <a:pt x="56" y="16"/>
                </a:lnTo>
                <a:lnTo>
                  <a:pt x="0" y="2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69" name="Freeform 60"/>
          <p:cNvSpPr>
            <a:spLocks noEditPoints="1"/>
          </p:cNvSpPr>
          <p:nvPr/>
        </p:nvSpPr>
        <p:spPr bwMode="auto">
          <a:xfrm>
            <a:off x="3321050" y="1641475"/>
            <a:ext cx="123825" cy="123825"/>
          </a:xfrm>
          <a:custGeom>
            <a:avLst/>
            <a:gdLst>
              <a:gd name="T0" fmla="*/ 0 w 65"/>
              <a:gd name="T1" fmla="*/ 2147483647 h 65"/>
              <a:gd name="T2" fmla="*/ 2147483647 w 65"/>
              <a:gd name="T3" fmla="*/ 2147483647 h 65"/>
              <a:gd name="T4" fmla="*/ 2147483647 w 65"/>
              <a:gd name="T5" fmla="*/ 2147483647 h 65"/>
              <a:gd name="T6" fmla="*/ 2147483647 w 65"/>
              <a:gd name="T7" fmla="*/ 2147483647 h 65"/>
              <a:gd name="T8" fmla="*/ 2147483647 w 65"/>
              <a:gd name="T9" fmla="*/ 2147483647 h 65"/>
              <a:gd name="T10" fmla="*/ 2147483647 w 65"/>
              <a:gd name="T11" fmla="*/ 2147483647 h 65"/>
              <a:gd name="T12" fmla="*/ 2147483647 w 65"/>
              <a:gd name="T13" fmla="*/ 0 h 65"/>
              <a:gd name="T14" fmla="*/ 2147483647 w 65"/>
              <a:gd name="T15" fmla="*/ 2147483647 h 65"/>
              <a:gd name="T16" fmla="*/ 2147483647 w 65"/>
              <a:gd name="T17" fmla="*/ 2147483647 h 65"/>
              <a:gd name="T18" fmla="*/ 2147483647 w 65"/>
              <a:gd name="T19" fmla="*/ 2147483647 h 65"/>
              <a:gd name="T20" fmla="*/ 2147483647 w 65"/>
              <a:gd name="T21" fmla="*/ 2147483647 h 65"/>
              <a:gd name="T22" fmla="*/ 2147483647 w 65"/>
              <a:gd name="T23" fmla="*/ 2147483647 h 65"/>
              <a:gd name="T24" fmla="*/ 2147483647 w 65"/>
              <a:gd name="T25" fmla="*/ 2147483647 h 65"/>
              <a:gd name="T26" fmla="*/ 2147483647 w 65"/>
              <a:gd name="T27" fmla="*/ 2147483647 h 65"/>
              <a:gd name="T28" fmla="*/ 2147483647 w 65"/>
              <a:gd name="T29" fmla="*/ 2147483647 h 65"/>
              <a:gd name="T30" fmla="*/ 2147483647 w 65"/>
              <a:gd name="T31" fmla="*/ 2147483647 h 65"/>
              <a:gd name="T32" fmla="*/ 2147483647 w 65"/>
              <a:gd name="T33" fmla="*/ 2147483647 h 65"/>
              <a:gd name="T34" fmla="*/ 2147483647 w 65"/>
              <a:gd name="T35" fmla="*/ 2147483647 h 65"/>
              <a:gd name="T36" fmla="*/ 2147483647 w 65"/>
              <a:gd name="T37" fmla="*/ 2147483647 h 65"/>
              <a:gd name="T38" fmla="*/ 2147483647 w 65"/>
              <a:gd name="T39" fmla="*/ 2147483647 h 65"/>
              <a:gd name="T40" fmla="*/ 2147483647 w 65"/>
              <a:gd name="T41" fmla="*/ 2147483647 h 65"/>
              <a:gd name="T42" fmla="*/ 2147483647 w 65"/>
              <a:gd name="T43" fmla="*/ 2147483647 h 65"/>
              <a:gd name="T44" fmla="*/ 2147483647 w 65"/>
              <a:gd name="T45" fmla="*/ 2147483647 h 65"/>
              <a:gd name="T46" fmla="*/ 2147483647 w 65"/>
              <a:gd name="T47" fmla="*/ 2147483647 h 65"/>
              <a:gd name="T48" fmla="*/ 2147483647 w 65"/>
              <a:gd name="T49" fmla="*/ 2147483647 h 65"/>
              <a:gd name="T50" fmla="*/ 2147483647 w 65"/>
              <a:gd name="T51" fmla="*/ 2147483647 h 65"/>
              <a:gd name="T52" fmla="*/ 0 w 65"/>
              <a:gd name="T53" fmla="*/ 2147483647 h 65"/>
              <a:gd name="T54" fmla="*/ 2147483647 w 65"/>
              <a:gd name="T55" fmla="*/ 2147483647 h 65"/>
              <a:gd name="T56" fmla="*/ 2147483647 w 65"/>
              <a:gd name="T57" fmla="*/ 2147483647 h 65"/>
              <a:gd name="T58" fmla="*/ 2147483647 w 65"/>
              <a:gd name="T59" fmla="*/ 2147483647 h 65"/>
              <a:gd name="T60" fmla="*/ 2147483647 w 65"/>
              <a:gd name="T61" fmla="*/ 2147483647 h 65"/>
              <a:gd name="T62" fmla="*/ 2147483647 w 65"/>
              <a:gd name="T63" fmla="*/ 2147483647 h 65"/>
              <a:gd name="T64" fmla="*/ 2147483647 w 65"/>
              <a:gd name="T65" fmla="*/ 2147483647 h 65"/>
              <a:gd name="T66" fmla="*/ 2147483647 w 65"/>
              <a:gd name="T67" fmla="*/ 2147483647 h 65"/>
              <a:gd name="T68" fmla="*/ 2147483647 w 65"/>
              <a:gd name="T69" fmla="*/ 2147483647 h 65"/>
              <a:gd name="T70" fmla="*/ 2147483647 w 65"/>
              <a:gd name="T71" fmla="*/ 2147483647 h 65"/>
              <a:gd name="T72" fmla="*/ 2147483647 w 65"/>
              <a:gd name="T73" fmla="*/ 2147483647 h 65"/>
              <a:gd name="T74" fmla="*/ 2147483647 w 65"/>
              <a:gd name="T75" fmla="*/ 2147483647 h 65"/>
              <a:gd name="T76" fmla="*/ 2147483647 w 65"/>
              <a:gd name="T77" fmla="*/ 2147483647 h 65"/>
              <a:gd name="T78" fmla="*/ 2147483647 w 65"/>
              <a:gd name="T79" fmla="*/ 2147483647 h 65"/>
              <a:gd name="T80" fmla="*/ 2147483647 w 65"/>
              <a:gd name="T81" fmla="*/ 2147483647 h 65"/>
              <a:gd name="T82" fmla="*/ 2147483647 w 65"/>
              <a:gd name="T83" fmla="*/ 2147483647 h 65"/>
              <a:gd name="T84" fmla="*/ 2147483647 w 65"/>
              <a:gd name="T85" fmla="*/ 2147483647 h 65"/>
              <a:gd name="T86" fmla="*/ 2147483647 w 65"/>
              <a:gd name="T87" fmla="*/ 2147483647 h 65"/>
              <a:gd name="T88" fmla="*/ 2147483647 w 65"/>
              <a:gd name="T89" fmla="*/ 2147483647 h 65"/>
              <a:gd name="T90" fmla="*/ 2147483647 w 65"/>
              <a:gd name="T91" fmla="*/ 2147483647 h 65"/>
              <a:gd name="T92" fmla="*/ 2147483647 w 65"/>
              <a:gd name="T93" fmla="*/ 2147483647 h 65"/>
              <a:gd name="T94" fmla="*/ 2147483647 w 65"/>
              <a:gd name="T95" fmla="*/ 2147483647 h 65"/>
              <a:gd name="T96" fmla="*/ 2147483647 w 65"/>
              <a:gd name="T97" fmla="*/ 2147483647 h 65"/>
              <a:gd name="T98" fmla="*/ 2147483647 w 65"/>
              <a:gd name="T99" fmla="*/ 2147483647 h 65"/>
              <a:gd name="T100" fmla="*/ 2147483647 w 65"/>
              <a:gd name="T101" fmla="*/ 2147483647 h 65"/>
              <a:gd name="T102" fmla="*/ 2147483647 w 65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65"/>
              <a:gd name="T158" fmla="*/ 65 w 65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65">
                <a:moveTo>
                  <a:pt x="0" y="32"/>
                </a:moveTo>
                <a:lnTo>
                  <a:pt x="2" y="25"/>
                </a:lnTo>
                <a:lnTo>
                  <a:pt x="6" y="16"/>
                </a:lnTo>
                <a:lnTo>
                  <a:pt x="9" y="11"/>
                </a:lnTo>
                <a:lnTo>
                  <a:pt x="16" y="5"/>
                </a:lnTo>
                <a:lnTo>
                  <a:pt x="25" y="2"/>
                </a:lnTo>
                <a:lnTo>
                  <a:pt x="34" y="0"/>
                </a:lnTo>
                <a:lnTo>
                  <a:pt x="42" y="2"/>
                </a:lnTo>
                <a:lnTo>
                  <a:pt x="49" y="5"/>
                </a:lnTo>
                <a:lnTo>
                  <a:pt x="56" y="11"/>
                </a:lnTo>
                <a:lnTo>
                  <a:pt x="62" y="16"/>
                </a:lnTo>
                <a:lnTo>
                  <a:pt x="65" y="25"/>
                </a:lnTo>
                <a:lnTo>
                  <a:pt x="65" y="33"/>
                </a:lnTo>
                <a:lnTo>
                  <a:pt x="65" y="42"/>
                </a:lnTo>
                <a:lnTo>
                  <a:pt x="62" y="49"/>
                </a:lnTo>
                <a:lnTo>
                  <a:pt x="56" y="56"/>
                </a:lnTo>
                <a:lnTo>
                  <a:pt x="49" y="61"/>
                </a:lnTo>
                <a:lnTo>
                  <a:pt x="42" y="65"/>
                </a:lnTo>
                <a:lnTo>
                  <a:pt x="34" y="65"/>
                </a:lnTo>
                <a:lnTo>
                  <a:pt x="25" y="65"/>
                </a:lnTo>
                <a:lnTo>
                  <a:pt x="16" y="61"/>
                </a:lnTo>
                <a:lnTo>
                  <a:pt x="13" y="58"/>
                </a:lnTo>
                <a:lnTo>
                  <a:pt x="7" y="54"/>
                </a:lnTo>
                <a:lnTo>
                  <a:pt x="6" y="51"/>
                </a:lnTo>
                <a:lnTo>
                  <a:pt x="2" y="46"/>
                </a:lnTo>
                <a:lnTo>
                  <a:pt x="2" y="39"/>
                </a:lnTo>
                <a:lnTo>
                  <a:pt x="0" y="32"/>
                </a:lnTo>
                <a:close/>
                <a:moveTo>
                  <a:pt x="18" y="33"/>
                </a:moveTo>
                <a:lnTo>
                  <a:pt x="18" y="39"/>
                </a:lnTo>
                <a:lnTo>
                  <a:pt x="20" y="44"/>
                </a:lnTo>
                <a:lnTo>
                  <a:pt x="21" y="47"/>
                </a:lnTo>
                <a:lnTo>
                  <a:pt x="25" y="51"/>
                </a:lnTo>
                <a:lnTo>
                  <a:pt x="28" y="53"/>
                </a:lnTo>
                <a:lnTo>
                  <a:pt x="34" y="53"/>
                </a:lnTo>
                <a:lnTo>
                  <a:pt x="37" y="53"/>
                </a:lnTo>
                <a:lnTo>
                  <a:pt x="41" y="51"/>
                </a:lnTo>
                <a:lnTo>
                  <a:pt x="44" y="47"/>
                </a:lnTo>
                <a:lnTo>
                  <a:pt x="48" y="44"/>
                </a:lnTo>
                <a:lnTo>
                  <a:pt x="49" y="39"/>
                </a:lnTo>
                <a:lnTo>
                  <a:pt x="49" y="33"/>
                </a:lnTo>
                <a:lnTo>
                  <a:pt x="49" y="26"/>
                </a:lnTo>
                <a:lnTo>
                  <a:pt x="48" y="23"/>
                </a:lnTo>
                <a:lnTo>
                  <a:pt x="44" y="18"/>
                </a:lnTo>
                <a:lnTo>
                  <a:pt x="41" y="16"/>
                </a:lnTo>
                <a:lnTo>
                  <a:pt x="37" y="14"/>
                </a:lnTo>
                <a:lnTo>
                  <a:pt x="34" y="14"/>
                </a:lnTo>
                <a:lnTo>
                  <a:pt x="28" y="14"/>
                </a:lnTo>
                <a:lnTo>
                  <a:pt x="25" y="16"/>
                </a:lnTo>
                <a:lnTo>
                  <a:pt x="21" y="18"/>
                </a:lnTo>
                <a:lnTo>
                  <a:pt x="20" y="23"/>
                </a:lnTo>
                <a:lnTo>
                  <a:pt x="18" y="26"/>
                </a:lnTo>
                <a:lnTo>
                  <a:pt x="18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70" name="Freeform 61"/>
          <p:cNvSpPr>
            <a:spLocks/>
          </p:cNvSpPr>
          <p:nvPr/>
        </p:nvSpPr>
        <p:spPr bwMode="auto">
          <a:xfrm>
            <a:off x="4197350" y="1665288"/>
            <a:ext cx="122238" cy="119062"/>
          </a:xfrm>
          <a:custGeom>
            <a:avLst/>
            <a:gdLst>
              <a:gd name="T0" fmla="*/ 0 w 65"/>
              <a:gd name="T1" fmla="*/ 2147483647 h 63"/>
              <a:gd name="T2" fmla="*/ 2147483647 w 65"/>
              <a:gd name="T3" fmla="*/ 2147483647 h 63"/>
              <a:gd name="T4" fmla="*/ 2147483647 w 65"/>
              <a:gd name="T5" fmla="*/ 0 h 63"/>
              <a:gd name="T6" fmla="*/ 2147483647 w 65"/>
              <a:gd name="T7" fmla="*/ 0 h 63"/>
              <a:gd name="T8" fmla="*/ 2147483647 w 65"/>
              <a:gd name="T9" fmla="*/ 2147483647 h 63"/>
              <a:gd name="T10" fmla="*/ 2147483647 w 65"/>
              <a:gd name="T11" fmla="*/ 0 h 63"/>
              <a:gd name="T12" fmla="*/ 2147483647 w 65"/>
              <a:gd name="T13" fmla="*/ 0 h 63"/>
              <a:gd name="T14" fmla="*/ 2147483647 w 65"/>
              <a:gd name="T15" fmla="*/ 2147483647 h 63"/>
              <a:gd name="T16" fmla="*/ 2147483647 w 65"/>
              <a:gd name="T17" fmla="*/ 2147483647 h 63"/>
              <a:gd name="T18" fmla="*/ 2147483647 w 65"/>
              <a:gd name="T19" fmla="*/ 2147483647 h 63"/>
              <a:gd name="T20" fmla="*/ 2147483647 w 65"/>
              <a:gd name="T21" fmla="*/ 2147483647 h 63"/>
              <a:gd name="T22" fmla="*/ 2147483647 w 65"/>
              <a:gd name="T23" fmla="*/ 2147483647 h 63"/>
              <a:gd name="T24" fmla="*/ 0 w 65"/>
              <a:gd name="T25" fmla="*/ 2147483647 h 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5"/>
              <a:gd name="T40" fmla="*/ 0 h 63"/>
              <a:gd name="T41" fmla="*/ 65 w 65"/>
              <a:gd name="T42" fmla="*/ 63 h 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5" h="63">
                <a:moveTo>
                  <a:pt x="0" y="63"/>
                </a:moveTo>
                <a:lnTo>
                  <a:pt x="23" y="32"/>
                </a:lnTo>
                <a:lnTo>
                  <a:pt x="3" y="0"/>
                </a:lnTo>
                <a:lnTo>
                  <a:pt x="23" y="0"/>
                </a:lnTo>
                <a:lnTo>
                  <a:pt x="31" y="18"/>
                </a:lnTo>
                <a:lnTo>
                  <a:pt x="44" y="0"/>
                </a:lnTo>
                <a:lnTo>
                  <a:pt x="63" y="0"/>
                </a:lnTo>
                <a:lnTo>
                  <a:pt x="42" y="30"/>
                </a:lnTo>
                <a:lnTo>
                  <a:pt x="65" y="63"/>
                </a:lnTo>
                <a:lnTo>
                  <a:pt x="45" y="63"/>
                </a:lnTo>
                <a:lnTo>
                  <a:pt x="31" y="44"/>
                </a:lnTo>
                <a:lnTo>
                  <a:pt x="19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71" name="Freeform 62"/>
          <p:cNvSpPr>
            <a:spLocks/>
          </p:cNvSpPr>
          <p:nvPr/>
        </p:nvSpPr>
        <p:spPr bwMode="auto">
          <a:xfrm>
            <a:off x="5680075" y="2092325"/>
            <a:ext cx="1079500" cy="98425"/>
          </a:xfrm>
          <a:custGeom>
            <a:avLst/>
            <a:gdLst>
              <a:gd name="T0" fmla="*/ 0 w 569"/>
              <a:gd name="T1" fmla="*/ 2147483647 h 52"/>
              <a:gd name="T2" fmla="*/ 0 w 569"/>
              <a:gd name="T3" fmla="*/ 2147483647 h 52"/>
              <a:gd name="T4" fmla="*/ 2147483647 w 569"/>
              <a:gd name="T5" fmla="*/ 2147483647 h 52"/>
              <a:gd name="T6" fmla="*/ 2147483647 w 569"/>
              <a:gd name="T7" fmla="*/ 2147483647 h 52"/>
              <a:gd name="T8" fmla="*/ 2147483647 w 569"/>
              <a:gd name="T9" fmla="*/ 2147483647 h 52"/>
              <a:gd name="T10" fmla="*/ 2147483647 w 569"/>
              <a:gd name="T11" fmla="*/ 2147483647 h 52"/>
              <a:gd name="T12" fmla="*/ 2147483647 w 569"/>
              <a:gd name="T13" fmla="*/ 2147483647 h 52"/>
              <a:gd name="T14" fmla="*/ 2147483647 w 569"/>
              <a:gd name="T15" fmla="*/ 2147483647 h 52"/>
              <a:gd name="T16" fmla="*/ 2147483647 w 569"/>
              <a:gd name="T17" fmla="*/ 2147483647 h 52"/>
              <a:gd name="T18" fmla="*/ 2147483647 w 569"/>
              <a:gd name="T19" fmla="*/ 2147483647 h 52"/>
              <a:gd name="T20" fmla="*/ 2147483647 w 569"/>
              <a:gd name="T21" fmla="*/ 0 h 52"/>
              <a:gd name="T22" fmla="*/ 2147483647 w 569"/>
              <a:gd name="T23" fmla="*/ 2147483647 h 52"/>
              <a:gd name="T24" fmla="*/ 2147483647 w 569"/>
              <a:gd name="T25" fmla="*/ 2147483647 h 52"/>
              <a:gd name="T26" fmla="*/ 2147483647 w 569"/>
              <a:gd name="T27" fmla="*/ 2147483647 h 52"/>
              <a:gd name="T28" fmla="*/ 2147483647 w 569"/>
              <a:gd name="T29" fmla="*/ 2147483647 h 52"/>
              <a:gd name="T30" fmla="*/ 2147483647 w 569"/>
              <a:gd name="T31" fmla="*/ 2147483647 h 52"/>
              <a:gd name="T32" fmla="*/ 2147483647 w 569"/>
              <a:gd name="T33" fmla="*/ 2147483647 h 52"/>
              <a:gd name="T34" fmla="*/ 2147483647 w 569"/>
              <a:gd name="T35" fmla="*/ 2147483647 h 52"/>
              <a:gd name="T36" fmla="*/ 2147483647 w 569"/>
              <a:gd name="T37" fmla="*/ 2147483647 h 52"/>
              <a:gd name="T38" fmla="*/ 2147483647 w 569"/>
              <a:gd name="T39" fmla="*/ 2147483647 h 52"/>
              <a:gd name="T40" fmla="*/ 2147483647 w 569"/>
              <a:gd name="T41" fmla="*/ 2147483647 h 52"/>
              <a:gd name="T42" fmla="*/ 2147483647 w 569"/>
              <a:gd name="T43" fmla="*/ 2147483647 h 52"/>
              <a:gd name="T44" fmla="*/ 2147483647 w 569"/>
              <a:gd name="T45" fmla="*/ 2147483647 h 5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69"/>
              <a:gd name="T70" fmla="*/ 0 h 52"/>
              <a:gd name="T71" fmla="*/ 569 w 569"/>
              <a:gd name="T72" fmla="*/ 52 h 5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69" h="52">
                <a:moveTo>
                  <a:pt x="0" y="47"/>
                </a:moveTo>
                <a:lnTo>
                  <a:pt x="0" y="47"/>
                </a:lnTo>
                <a:lnTo>
                  <a:pt x="2" y="47"/>
                </a:lnTo>
                <a:lnTo>
                  <a:pt x="9" y="43"/>
                </a:lnTo>
                <a:lnTo>
                  <a:pt x="21" y="40"/>
                </a:lnTo>
                <a:lnTo>
                  <a:pt x="42" y="35"/>
                </a:lnTo>
                <a:lnTo>
                  <a:pt x="72" y="26"/>
                </a:lnTo>
                <a:lnTo>
                  <a:pt x="112" y="17"/>
                </a:lnTo>
                <a:lnTo>
                  <a:pt x="158" y="8"/>
                </a:lnTo>
                <a:lnTo>
                  <a:pt x="210" y="1"/>
                </a:lnTo>
                <a:lnTo>
                  <a:pt x="264" y="0"/>
                </a:lnTo>
                <a:lnTo>
                  <a:pt x="313" y="1"/>
                </a:lnTo>
                <a:lnTo>
                  <a:pt x="361" y="7"/>
                </a:lnTo>
                <a:lnTo>
                  <a:pt x="406" y="15"/>
                </a:lnTo>
                <a:lnTo>
                  <a:pt x="448" y="24"/>
                </a:lnTo>
                <a:lnTo>
                  <a:pt x="487" y="31"/>
                </a:lnTo>
                <a:lnTo>
                  <a:pt x="517" y="40"/>
                </a:lnTo>
                <a:lnTo>
                  <a:pt x="538" y="45"/>
                </a:lnTo>
                <a:lnTo>
                  <a:pt x="553" y="49"/>
                </a:lnTo>
                <a:lnTo>
                  <a:pt x="562" y="50"/>
                </a:lnTo>
                <a:lnTo>
                  <a:pt x="566" y="52"/>
                </a:lnTo>
                <a:lnTo>
                  <a:pt x="567" y="52"/>
                </a:lnTo>
                <a:lnTo>
                  <a:pt x="569" y="5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72" name="Freeform 63"/>
          <p:cNvSpPr>
            <a:spLocks/>
          </p:cNvSpPr>
          <p:nvPr/>
        </p:nvSpPr>
        <p:spPr bwMode="auto">
          <a:xfrm>
            <a:off x="6650038" y="2141538"/>
            <a:ext cx="109537" cy="49212"/>
          </a:xfrm>
          <a:custGeom>
            <a:avLst/>
            <a:gdLst>
              <a:gd name="T0" fmla="*/ 2147483647 w 58"/>
              <a:gd name="T1" fmla="*/ 0 h 26"/>
              <a:gd name="T2" fmla="*/ 2147483647 w 58"/>
              <a:gd name="T3" fmla="*/ 2147483647 h 26"/>
              <a:gd name="T4" fmla="*/ 0 w 58"/>
              <a:gd name="T5" fmla="*/ 2147483647 h 26"/>
              <a:gd name="T6" fmla="*/ 0 60000 65536"/>
              <a:gd name="T7" fmla="*/ 0 60000 65536"/>
              <a:gd name="T8" fmla="*/ 0 60000 65536"/>
              <a:gd name="T9" fmla="*/ 0 w 58"/>
              <a:gd name="T10" fmla="*/ 0 h 26"/>
              <a:gd name="T11" fmla="*/ 58 w 5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6">
                <a:moveTo>
                  <a:pt x="7" y="0"/>
                </a:moveTo>
                <a:lnTo>
                  <a:pt x="58" y="26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73" name="Freeform 64"/>
          <p:cNvSpPr>
            <a:spLocks/>
          </p:cNvSpPr>
          <p:nvPr/>
        </p:nvSpPr>
        <p:spPr bwMode="auto">
          <a:xfrm>
            <a:off x="6737350" y="2127250"/>
            <a:ext cx="233363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9" y="37"/>
                </a:lnTo>
                <a:lnTo>
                  <a:pt x="105" y="17"/>
                </a:lnTo>
                <a:lnTo>
                  <a:pt x="86" y="5"/>
                </a:lnTo>
                <a:lnTo>
                  <a:pt x="61" y="0"/>
                </a:lnTo>
                <a:lnTo>
                  <a:pt x="38" y="5"/>
                </a:lnTo>
                <a:lnTo>
                  <a:pt x="17" y="17"/>
                </a:lnTo>
                <a:lnTo>
                  <a:pt x="5" y="37"/>
                </a:lnTo>
                <a:lnTo>
                  <a:pt x="0" y="61"/>
                </a:lnTo>
                <a:lnTo>
                  <a:pt x="5" y="86"/>
                </a:lnTo>
                <a:lnTo>
                  <a:pt x="17" y="105"/>
                </a:lnTo>
                <a:lnTo>
                  <a:pt x="38" y="117"/>
                </a:lnTo>
                <a:lnTo>
                  <a:pt x="61" y="122"/>
                </a:lnTo>
                <a:lnTo>
                  <a:pt x="86" y="117"/>
                </a:lnTo>
                <a:lnTo>
                  <a:pt x="105" y="105"/>
                </a:lnTo>
                <a:lnTo>
                  <a:pt x="119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74" name="Freeform 65"/>
          <p:cNvSpPr>
            <a:spLocks/>
          </p:cNvSpPr>
          <p:nvPr/>
        </p:nvSpPr>
        <p:spPr bwMode="auto">
          <a:xfrm>
            <a:off x="6977063" y="2111375"/>
            <a:ext cx="942975" cy="106363"/>
          </a:xfrm>
          <a:custGeom>
            <a:avLst/>
            <a:gdLst>
              <a:gd name="T0" fmla="*/ 0 w 497"/>
              <a:gd name="T1" fmla="*/ 2147483647 h 56"/>
              <a:gd name="T2" fmla="*/ 0 w 497"/>
              <a:gd name="T3" fmla="*/ 2147483647 h 56"/>
              <a:gd name="T4" fmla="*/ 2147483647 w 497"/>
              <a:gd name="T5" fmla="*/ 2147483647 h 56"/>
              <a:gd name="T6" fmla="*/ 2147483647 w 497"/>
              <a:gd name="T7" fmla="*/ 2147483647 h 56"/>
              <a:gd name="T8" fmla="*/ 2147483647 w 497"/>
              <a:gd name="T9" fmla="*/ 2147483647 h 56"/>
              <a:gd name="T10" fmla="*/ 2147483647 w 497"/>
              <a:gd name="T11" fmla="*/ 2147483647 h 56"/>
              <a:gd name="T12" fmla="*/ 2147483647 w 497"/>
              <a:gd name="T13" fmla="*/ 2147483647 h 56"/>
              <a:gd name="T14" fmla="*/ 2147483647 w 497"/>
              <a:gd name="T15" fmla="*/ 2147483647 h 56"/>
              <a:gd name="T16" fmla="*/ 2147483647 w 497"/>
              <a:gd name="T17" fmla="*/ 2147483647 h 56"/>
              <a:gd name="T18" fmla="*/ 2147483647 w 497"/>
              <a:gd name="T19" fmla="*/ 0 h 56"/>
              <a:gd name="T20" fmla="*/ 2147483647 w 497"/>
              <a:gd name="T21" fmla="*/ 0 h 56"/>
              <a:gd name="T22" fmla="*/ 2147483647 w 497"/>
              <a:gd name="T23" fmla="*/ 2147483647 h 56"/>
              <a:gd name="T24" fmla="*/ 2147483647 w 497"/>
              <a:gd name="T25" fmla="*/ 2147483647 h 56"/>
              <a:gd name="T26" fmla="*/ 2147483647 w 497"/>
              <a:gd name="T27" fmla="*/ 2147483647 h 56"/>
              <a:gd name="T28" fmla="*/ 2147483647 w 497"/>
              <a:gd name="T29" fmla="*/ 2147483647 h 56"/>
              <a:gd name="T30" fmla="*/ 2147483647 w 497"/>
              <a:gd name="T31" fmla="*/ 2147483647 h 56"/>
              <a:gd name="T32" fmla="*/ 2147483647 w 497"/>
              <a:gd name="T33" fmla="*/ 2147483647 h 56"/>
              <a:gd name="T34" fmla="*/ 2147483647 w 497"/>
              <a:gd name="T35" fmla="*/ 2147483647 h 56"/>
              <a:gd name="T36" fmla="*/ 2147483647 w 497"/>
              <a:gd name="T37" fmla="*/ 2147483647 h 56"/>
              <a:gd name="T38" fmla="*/ 2147483647 w 497"/>
              <a:gd name="T39" fmla="*/ 2147483647 h 56"/>
              <a:gd name="T40" fmla="*/ 2147483647 w 497"/>
              <a:gd name="T41" fmla="*/ 2147483647 h 5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7"/>
              <a:gd name="T64" fmla="*/ 0 h 56"/>
              <a:gd name="T65" fmla="*/ 497 w 497"/>
              <a:gd name="T66" fmla="*/ 56 h 5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7" h="56">
                <a:moveTo>
                  <a:pt x="0" y="46"/>
                </a:moveTo>
                <a:lnTo>
                  <a:pt x="0" y="46"/>
                </a:lnTo>
                <a:lnTo>
                  <a:pt x="2" y="46"/>
                </a:lnTo>
                <a:lnTo>
                  <a:pt x="9" y="44"/>
                </a:lnTo>
                <a:lnTo>
                  <a:pt x="21" y="40"/>
                </a:lnTo>
                <a:lnTo>
                  <a:pt x="40" y="33"/>
                </a:lnTo>
                <a:lnTo>
                  <a:pt x="68" y="25"/>
                </a:lnTo>
                <a:lnTo>
                  <a:pt x="105" y="16"/>
                </a:lnTo>
                <a:lnTo>
                  <a:pt x="147" y="7"/>
                </a:lnTo>
                <a:lnTo>
                  <a:pt x="194" y="0"/>
                </a:lnTo>
                <a:lnTo>
                  <a:pt x="243" y="0"/>
                </a:lnTo>
                <a:lnTo>
                  <a:pt x="292" y="4"/>
                </a:lnTo>
                <a:lnTo>
                  <a:pt x="340" y="11"/>
                </a:lnTo>
                <a:lnTo>
                  <a:pt x="385" y="23"/>
                </a:lnTo>
                <a:lnTo>
                  <a:pt x="424" y="33"/>
                </a:lnTo>
                <a:lnTo>
                  <a:pt x="454" y="42"/>
                </a:lnTo>
                <a:lnTo>
                  <a:pt x="475" y="49"/>
                </a:lnTo>
                <a:lnTo>
                  <a:pt x="487" y="54"/>
                </a:lnTo>
                <a:lnTo>
                  <a:pt x="494" y="56"/>
                </a:lnTo>
                <a:lnTo>
                  <a:pt x="496" y="56"/>
                </a:lnTo>
                <a:lnTo>
                  <a:pt x="497" y="5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75" name="Freeform 67"/>
          <p:cNvSpPr>
            <a:spLocks/>
          </p:cNvSpPr>
          <p:nvPr/>
        </p:nvSpPr>
        <p:spPr bwMode="auto">
          <a:xfrm>
            <a:off x="6977063" y="2279650"/>
            <a:ext cx="942975" cy="109538"/>
          </a:xfrm>
          <a:custGeom>
            <a:avLst/>
            <a:gdLst>
              <a:gd name="T0" fmla="*/ 0 w 497"/>
              <a:gd name="T1" fmla="*/ 2147483647 h 58"/>
              <a:gd name="T2" fmla="*/ 0 w 497"/>
              <a:gd name="T3" fmla="*/ 2147483647 h 58"/>
              <a:gd name="T4" fmla="*/ 2147483647 w 497"/>
              <a:gd name="T5" fmla="*/ 2147483647 h 58"/>
              <a:gd name="T6" fmla="*/ 2147483647 w 497"/>
              <a:gd name="T7" fmla="*/ 2147483647 h 58"/>
              <a:gd name="T8" fmla="*/ 2147483647 w 497"/>
              <a:gd name="T9" fmla="*/ 2147483647 h 58"/>
              <a:gd name="T10" fmla="*/ 2147483647 w 497"/>
              <a:gd name="T11" fmla="*/ 2147483647 h 58"/>
              <a:gd name="T12" fmla="*/ 2147483647 w 497"/>
              <a:gd name="T13" fmla="*/ 2147483647 h 58"/>
              <a:gd name="T14" fmla="*/ 2147483647 w 497"/>
              <a:gd name="T15" fmla="*/ 2147483647 h 58"/>
              <a:gd name="T16" fmla="*/ 2147483647 w 497"/>
              <a:gd name="T17" fmla="*/ 2147483647 h 58"/>
              <a:gd name="T18" fmla="*/ 2147483647 w 497"/>
              <a:gd name="T19" fmla="*/ 2147483647 h 58"/>
              <a:gd name="T20" fmla="*/ 2147483647 w 497"/>
              <a:gd name="T21" fmla="*/ 2147483647 h 58"/>
              <a:gd name="T22" fmla="*/ 2147483647 w 497"/>
              <a:gd name="T23" fmla="*/ 2147483647 h 58"/>
              <a:gd name="T24" fmla="*/ 2147483647 w 497"/>
              <a:gd name="T25" fmla="*/ 2147483647 h 58"/>
              <a:gd name="T26" fmla="*/ 2147483647 w 497"/>
              <a:gd name="T27" fmla="*/ 2147483647 h 58"/>
              <a:gd name="T28" fmla="*/ 2147483647 w 497"/>
              <a:gd name="T29" fmla="*/ 2147483647 h 58"/>
              <a:gd name="T30" fmla="*/ 2147483647 w 497"/>
              <a:gd name="T31" fmla="*/ 2147483647 h 58"/>
              <a:gd name="T32" fmla="*/ 2147483647 w 497"/>
              <a:gd name="T33" fmla="*/ 2147483647 h 58"/>
              <a:gd name="T34" fmla="*/ 2147483647 w 497"/>
              <a:gd name="T35" fmla="*/ 2147483647 h 58"/>
              <a:gd name="T36" fmla="*/ 2147483647 w 497"/>
              <a:gd name="T37" fmla="*/ 2147483647 h 58"/>
              <a:gd name="T38" fmla="*/ 2147483647 w 497"/>
              <a:gd name="T39" fmla="*/ 0 h 58"/>
              <a:gd name="T40" fmla="*/ 2147483647 w 497"/>
              <a:gd name="T41" fmla="*/ 0 h 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7"/>
              <a:gd name="T64" fmla="*/ 0 h 58"/>
              <a:gd name="T65" fmla="*/ 497 w 497"/>
              <a:gd name="T66" fmla="*/ 58 h 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7" h="58">
                <a:moveTo>
                  <a:pt x="0" y="13"/>
                </a:moveTo>
                <a:lnTo>
                  <a:pt x="0" y="13"/>
                </a:lnTo>
                <a:lnTo>
                  <a:pt x="2" y="13"/>
                </a:lnTo>
                <a:lnTo>
                  <a:pt x="9" y="14"/>
                </a:lnTo>
                <a:lnTo>
                  <a:pt x="21" y="18"/>
                </a:lnTo>
                <a:lnTo>
                  <a:pt x="40" y="25"/>
                </a:lnTo>
                <a:lnTo>
                  <a:pt x="68" y="32"/>
                </a:lnTo>
                <a:lnTo>
                  <a:pt x="105" y="42"/>
                </a:lnTo>
                <a:lnTo>
                  <a:pt x="147" y="51"/>
                </a:lnTo>
                <a:lnTo>
                  <a:pt x="194" y="56"/>
                </a:lnTo>
                <a:lnTo>
                  <a:pt x="243" y="58"/>
                </a:lnTo>
                <a:lnTo>
                  <a:pt x="292" y="55"/>
                </a:lnTo>
                <a:lnTo>
                  <a:pt x="340" y="46"/>
                </a:lnTo>
                <a:lnTo>
                  <a:pt x="385" y="35"/>
                </a:lnTo>
                <a:lnTo>
                  <a:pt x="424" y="25"/>
                </a:lnTo>
                <a:lnTo>
                  <a:pt x="454" y="14"/>
                </a:lnTo>
                <a:lnTo>
                  <a:pt x="475" y="7"/>
                </a:lnTo>
                <a:lnTo>
                  <a:pt x="487" y="4"/>
                </a:lnTo>
                <a:lnTo>
                  <a:pt x="494" y="2"/>
                </a:lnTo>
                <a:lnTo>
                  <a:pt x="496" y="0"/>
                </a:lnTo>
                <a:lnTo>
                  <a:pt x="497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76" name="Freeform 68"/>
          <p:cNvSpPr>
            <a:spLocks/>
          </p:cNvSpPr>
          <p:nvPr/>
        </p:nvSpPr>
        <p:spPr bwMode="auto">
          <a:xfrm>
            <a:off x="7812088" y="2279650"/>
            <a:ext cx="107950" cy="60325"/>
          </a:xfrm>
          <a:custGeom>
            <a:avLst/>
            <a:gdLst>
              <a:gd name="T0" fmla="*/ 0 w 57"/>
              <a:gd name="T1" fmla="*/ 2147483647 h 32"/>
              <a:gd name="T2" fmla="*/ 2147483647 w 57"/>
              <a:gd name="T3" fmla="*/ 0 h 32"/>
              <a:gd name="T4" fmla="*/ 2147483647 w 57"/>
              <a:gd name="T5" fmla="*/ 2147483647 h 32"/>
              <a:gd name="T6" fmla="*/ 0 60000 65536"/>
              <a:gd name="T7" fmla="*/ 0 60000 65536"/>
              <a:gd name="T8" fmla="*/ 0 60000 65536"/>
              <a:gd name="T9" fmla="*/ 0 w 57"/>
              <a:gd name="T10" fmla="*/ 0 h 32"/>
              <a:gd name="T11" fmla="*/ 57 w 57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32">
                <a:moveTo>
                  <a:pt x="0" y="6"/>
                </a:moveTo>
                <a:lnTo>
                  <a:pt x="57" y="0"/>
                </a:lnTo>
                <a:lnTo>
                  <a:pt x="8" y="3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77" name="Freeform 69"/>
          <p:cNvSpPr>
            <a:spLocks/>
          </p:cNvSpPr>
          <p:nvPr/>
        </p:nvSpPr>
        <p:spPr bwMode="auto">
          <a:xfrm>
            <a:off x="2667000" y="3643313"/>
            <a:ext cx="236538" cy="233362"/>
          </a:xfrm>
          <a:custGeom>
            <a:avLst/>
            <a:gdLst>
              <a:gd name="T0" fmla="*/ 2147483647 w 125"/>
              <a:gd name="T1" fmla="*/ 2147483647 h 123"/>
              <a:gd name="T2" fmla="*/ 2147483647 w 125"/>
              <a:gd name="T3" fmla="*/ 2147483647 h 123"/>
              <a:gd name="T4" fmla="*/ 2147483647 w 125"/>
              <a:gd name="T5" fmla="*/ 2147483647 h 123"/>
              <a:gd name="T6" fmla="*/ 2147483647 w 125"/>
              <a:gd name="T7" fmla="*/ 2147483647 h 123"/>
              <a:gd name="T8" fmla="*/ 2147483647 w 125"/>
              <a:gd name="T9" fmla="*/ 0 h 123"/>
              <a:gd name="T10" fmla="*/ 2147483647 w 125"/>
              <a:gd name="T11" fmla="*/ 2147483647 h 123"/>
              <a:gd name="T12" fmla="*/ 2147483647 w 125"/>
              <a:gd name="T13" fmla="*/ 2147483647 h 123"/>
              <a:gd name="T14" fmla="*/ 2147483647 w 125"/>
              <a:gd name="T15" fmla="*/ 2147483647 h 123"/>
              <a:gd name="T16" fmla="*/ 0 w 125"/>
              <a:gd name="T17" fmla="*/ 2147483647 h 123"/>
              <a:gd name="T18" fmla="*/ 2147483647 w 125"/>
              <a:gd name="T19" fmla="*/ 2147483647 h 123"/>
              <a:gd name="T20" fmla="*/ 2147483647 w 125"/>
              <a:gd name="T21" fmla="*/ 2147483647 h 123"/>
              <a:gd name="T22" fmla="*/ 2147483647 w 125"/>
              <a:gd name="T23" fmla="*/ 2147483647 h 123"/>
              <a:gd name="T24" fmla="*/ 2147483647 w 125"/>
              <a:gd name="T25" fmla="*/ 2147483647 h 123"/>
              <a:gd name="T26" fmla="*/ 2147483647 w 125"/>
              <a:gd name="T27" fmla="*/ 2147483647 h 123"/>
              <a:gd name="T28" fmla="*/ 2147483647 w 125"/>
              <a:gd name="T29" fmla="*/ 2147483647 h 123"/>
              <a:gd name="T30" fmla="*/ 2147483647 w 125"/>
              <a:gd name="T31" fmla="*/ 2147483647 h 123"/>
              <a:gd name="T32" fmla="*/ 2147483647 w 125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5"/>
              <a:gd name="T52" fmla="*/ 0 h 123"/>
              <a:gd name="T53" fmla="*/ 125 w 125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5" h="123">
                <a:moveTo>
                  <a:pt x="125" y="62"/>
                </a:moveTo>
                <a:lnTo>
                  <a:pt x="119" y="37"/>
                </a:lnTo>
                <a:lnTo>
                  <a:pt x="105" y="18"/>
                </a:lnTo>
                <a:lnTo>
                  <a:pt x="86" y="6"/>
                </a:lnTo>
                <a:lnTo>
                  <a:pt x="62" y="0"/>
                </a:lnTo>
                <a:lnTo>
                  <a:pt x="39" y="6"/>
                </a:lnTo>
                <a:lnTo>
                  <a:pt x="20" y="18"/>
                </a:lnTo>
                <a:lnTo>
                  <a:pt x="6" y="37"/>
                </a:lnTo>
                <a:lnTo>
                  <a:pt x="0" y="62"/>
                </a:lnTo>
                <a:lnTo>
                  <a:pt x="6" y="84"/>
                </a:lnTo>
                <a:lnTo>
                  <a:pt x="20" y="105"/>
                </a:lnTo>
                <a:lnTo>
                  <a:pt x="39" y="118"/>
                </a:lnTo>
                <a:lnTo>
                  <a:pt x="62" y="123"/>
                </a:lnTo>
                <a:lnTo>
                  <a:pt x="86" y="118"/>
                </a:lnTo>
                <a:lnTo>
                  <a:pt x="105" y="105"/>
                </a:lnTo>
                <a:lnTo>
                  <a:pt x="119" y="84"/>
                </a:lnTo>
                <a:lnTo>
                  <a:pt x="125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78" name="Freeform 70"/>
          <p:cNvSpPr>
            <a:spLocks/>
          </p:cNvSpPr>
          <p:nvPr/>
        </p:nvSpPr>
        <p:spPr bwMode="auto">
          <a:xfrm>
            <a:off x="2879725" y="3854450"/>
            <a:ext cx="446088" cy="168275"/>
          </a:xfrm>
          <a:custGeom>
            <a:avLst/>
            <a:gdLst>
              <a:gd name="T0" fmla="*/ 0 w 235"/>
              <a:gd name="T1" fmla="*/ 0 h 89"/>
              <a:gd name="T2" fmla="*/ 0 w 235"/>
              <a:gd name="T3" fmla="*/ 2147483647 h 89"/>
              <a:gd name="T4" fmla="*/ 0 w 235"/>
              <a:gd name="T5" fmla="*/ 2147483647 h 89"/>
              <a:gd name="T6" fmla="*/ 2147483647 w 235"/>
              <a:gd name="T7" fmla="*/ 2147483647 h 89"/>
              <a:gd name="T8" fmla="*/ 2147483647 w 235"/>
              <a:gd name="T9" fmla="*/ 2147483647 h 89"/>
              <a:gd name="T10" fmla="*/ 2147483647 w 235"/>
              <a:gd name="T11" fmla="*/ 2147483647 h 89"/>
              <a:gd name="T12" fmla="*/ 2147483647 w 235"/>
              <a:gd name="T13" fmla="*/ 2147483647 h 89"/>
              <a:gd name="T14" fmla="*/ 2147483647 w 235"/>
              <a:gd name="T15" fmla="*/ 2147483647 h 89"/>
              <a:gd name="T16" fmla="*/ 2147483647 w 235"/>
              <a:gd name="T17" fmla="*/ 2147483647 h 89"/>
              <a:gd name="T18" fmla="*/ 2147483647 w 235"/>
              <a:gd name="T19" fmla="*/ 2147483647 h 89"/>
              <a:gd name="T20" fmla="*/ 2147483647 w 235"/>
              <a:gd name="T21" fmla="*/ 2147483647 h 89"/>
              <a:gd name="T22" fmla="*/ 2147483647 w 235"/>
              <a:gd name="T23" fmla="*/ 2147483647 h 89"/>
              <a:gd name="T24" fmla="*/ 2147483647 w 235"/>
              <a:gd name="T25" fmla="*/ 2147483647 h 89"/>
              <a:gd name="T26" fmla="*/ 2147483647 w 235"/>
              <a:gd name="T27" fmla="*/ 2147483647 h 89"/>
              <a:gd name="T28" fmla="*/ 2147483647 w 235"/>
              <a:gd name="T29" fmla="*/ 2147483647 h 89"/>
              <a:gd name="T30" fmla="*/ 2147483647 w 235"/>
              <a:gd name="T31" fmla="*/ 2147483647 h 89"/>
              <a:gd name="T32" fmla="*/ 2147483647 w 235"/>
              <a:gd name="T33" fmla="*/ 2147483647 h 89"/>
              <a:gd name="T34" fmla="*/ 2147483647 w 235"/>
              <a:gd name="T35" fmla="*/ 2147483647 h 89"/>
              <a:gd name="T36" fmla="*/ 2147483647 w 235"/>
              <a:gd name="T37" fmla="*/ 2147483647 h 89"/>
              <a:gd name="T38" fmla="*/ 2147483647 w 235"/>
              <a:gd name="T39" fmla="*/ 2147483647 h 89"/>
              <a:gd name="T40" fmla="*/ 2147483647 w 235"/>
              <a:gd name="T41" fmla="*/ 2147483647 h 89"/>
              <a:gd name="T42" fmla="*/ 2147483647 w 235"/>
              <a:gd name="T43" fmla="*/ 2147483647 h 89"/>
              <a:gd name="T44" fmla="*/ 2147483647 w 235"/>
              <a:gd name="T45" fmla="*/ 2147483647 h 89"/>
              <a:gd name="T46" fmla="*/ 2147483647 w 235"/>
              <a:gd name="T47" fmla="*/ 2147483647 h 8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35"/>
              <a:gd name="T73" fmla="*/ 0 h 89"/>
              <a:gd name="T74" fmla="*/ 235 w 235"/>
              <a:gd name="T75" fmla="*/ 89 h 8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35" h="89">
                <a:moveTo>
                  <a:pt x="0" y="0"/>
                </a:moveTo>
                <a:lnTo>
                  <a:pt x="0" y="1"/>
                </a:lnTo>
                <a:lnTo>
                  <a:pt x="2" y="1"/>
                </a:lnTo>
                <a:lnTo>
                  <a:pt x="4" y="1"/>
                </a:lnTo>
                <a:lnTo>
                  <a:pt x="6" y="3"/>
                </a:lnTo>
                <a:lnTo>
                  <a:pt x="9" y="5"/>
                </a:lnTo>
                <a:lnTo>
                  <a:pt x="13" y="7"/>
                </a:lnTo>
                <a:lnTo>
                  <a:pt x="20" y="10"/>
                </a:lnTo>
                <a:lnTo>
                  <a:pt x="28" y="14"/>
                </a:lnTo>
                <a:lnTo>
                  <a:pt x="46" y="24"/>
                </a:lnTo>
                <a:lnTo>
                  <a:pt x="70" y="37"/>
                </a:lnTo>
                <a:lnTo>
                  <a:pt x="97" y="49"/>
                </a:lnTo>
                <a:lnTo>
                  <a:pt x="123" y="61"/>
                </a:lnTo>
                <a:lnTo>
                  <a:pt x="147" y="72"/>
                </a:lnTo>
                <a:lnTo>
                  <a:pt x="174" y="80"/>
                </a:lnTo>
                <a:lnTo>
                  <a:pt x="195" y="86"/>
                </a:lnTo>
                <a:lnTo>
                  <a:pt x="212" y="87"/>
                </a:lnTo>
                <a:lnTo>
                  <a:pt x="223" y="89"/>
                </a:lnTo>
                <a:lnTo>
                  <a:pt x="228" y="89"/>
                </a:lnTo>
                <a:lnTo>
                  <a:pt x="233" y="89"/>
                </a:lnTo>
                <a:lnTo>
                  <a:pt x="235" y="8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79" name="Freeform 71"/>
          <p:cNvSpPr>
            <a:spLocks/>
          </p:cNvSpPr>
          <p:nvPr/>
        </p:nvSpPr>
        <p:spPr bwMode="auto">
          <a:xfrm>
            <a:off x="3219450" y="3990975"/>
            <a:ext cx="106363" cy="52388"/>
          </a:xfrm>
          <a:custGeom>
            <a:avLst/>
            <a:gdLst>
              <a:gd name="T0" fmla="*/ 2147483647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2" y="0"/>
                </a:moveTo>
                <a:lnTo>
                  <a:pt x="56" y="17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80" name="Freeform 72"/>
          <p:cNvSpPr>
            <a:spLocks/>
          </p:cNvSpPr>
          <p:nvPr/>
        </p:nvSpPr>
        <p:spPr bwMode="auto">
          <a:xfrm>
            <a:off x="2820988" y="4122738"/>
            <a:ext cx="109537" cy="161925"/>
          </a:xfrm>
          <a:custGeom>
            <a:avLst/>
            <a:gdLst>
              <a:gd name="T0" fmla="*/ 2147483647 w 58"/>
              <a:gd name="T1" fmla="*/ 0 h 85"/>
              <a:gd name="T2" fmla="*/ 2147483647 w 58"/>
              <a:gd name="T3" fmla="*/ 2147483647 h 85"/>
              <a:gd name="T4" fmla="*/ 2147483647 w 58"/>
              <a:gd name="T5" fmla="*/ 2147483647 h 85"/>
              <a:gd name="T6" fmla="*/ 2147483647 w 58"/>
              <a:gd name="T7" fmla="*/ 2147483647 h 85"/>
              <a:gd name="T8" fmla="*/ 2147483647 w 58"/>
              <a:gd name="T9" fmla="*/ 2147483647 h 85"/>
              <a:gd name="T10" fmla="*/ 2147483647 w 58"/>
              <a:gd name="T11" fmla="*/ 2147483647 h 85"/>
              <a:gd name="T12" fmla="*/ 2147483647 w 58"/>
              <a:gd name="T13" fmla="*/ 2147483647 h 85"/>
              <a:gd name="T14" fmla="*/ 2147483647 w 58"/>
              <a:gd name="T15" fmla="*/ 2147483647 h 85"/>
              <a:gd name="T16" fmla="*/ 2147483647 w 58"/>
              <a:gd name="T17" fmla="*/ 2147483647 h 85"/>
              <a:gd name="T18" fmla="*/ 2147483647 w 58"/>
              <a:gd name="T19" fmla="*/ 2147483647 h 85"/>
              <a:gd name="T20" fmla="*/ 2147483647 w 58"/>
              <a:gd name="T21" fmla="*/ 2147483647 h 85"/>
              <a:gd name="T22" fmla="*/ 2147483647 w 58"/>
              <a:gd name="T23" fmla="*/ 2147483647 h 85"/>
              <a:gd name="T24" fmla="*/ 2147483647 w 58"/>
              <a:gd name="T25" fmla="*/ 2147483647 h 85"/>
              <a:gd name="T26" fmla="*/ 2147483647 w 58"/>
              <a:gd name="T27" fmla="*/ 2147483647 h 85"/>
              <a:gd name="T28" fmla="*/ 2147483647 w 58"/>
              <a:gd name="T29" fmla="*/ 2147483647 h 85"/>
              <a:gd name="T30" fmla="*/ 2147483647 w 58"/>
              <a:gd name="T31" fmla="*/ 2147483647 h 85"/>
              <a:gd name="T32" fmla="*/ 2147483647 w 58"/>
              <a:gd name="T33" fmla="*/ 2147483647 h 85"/>
              <a:gd name="T34" fmla="*/ 2147483647 w 58"/>
              <a:gd name="T35" fmla="*/ 2147483647 h 85"/>
              <a:gd name="T36" fmla="*/ 2147483647 w 58"/>
              <a:gd name="T37" fmla="*/ 2147483647 h 85"/>
              <a:gd name="T38" fmla="*/ 2147483647 w 58"/>
              <a:gd name="T39" fmla="*/ 2147483647 h 85"/>
              <a:gd name="T40" fmla="*/ 2147483647 w 58"/>
              <a:gd name="T41" fmla="*/ 2147483647 h 85"/>
              <a:gd name="T42" fmla="*/ 2147483647 w 58"/>
              <a:gd name="T43" fmla="*/ 2147483647 h 85"/>
              <a:gd name="T44" fmla="*/ 2147483647 w 58"/>
              <a:gd name="T45" fmla="*/ 2147483647 h 85"/>
              <a:gd name="T46" fmla="*/ 2147483647 w 58"/>
              <a:gd name="T47" fmla="*/ 2147483647 h 85"/>
              <a:gd name="T48" fmla="*/ 2147483647 w 58"/>
              <a:gd name="T49" fmla="*/ 2147483647 h 85"/>
              <a:gd name="T50" fmla="*/ 2147483647 w 58"/>
              <a:gd name="T51" fmla="*/ 2147483647 h 85"/>
              <a:gd name="T52" fmla="*/ 2147483647 w 58"/>
              <a:gd name="T53" fmla="*/ 2147483647 h 85"/>
              <a:gd name="T54" fmla="*/ 2147483647 w 58"/>
              <a:gd name="T55" fmla="*/ 2147483647 h 85"/>
              <a:gd name="T56" fmla="*/ 2147483647 w 58"/>
              <a:gd name="T57" fmla="*/ 2147483647 h 85"/>
              <a:gd name="T58" fmla="*/ 2147483647 w 58"/>
              <a:gd name="T59" fmla="*/ 2147483647 h 85"/>
              <a:gd name="T60" fmla="*/ 0 w 58"/>
              <a:gd name="T61" fmla="*/ 2147483647 h 85"/>
              <a:gd name="T62" fmla="*/ 0 w 58"/>
              <a:gd name="T63" fmla="*/ 0 h 85"/>
              <a:gd name="T64" fmla="*/ 2147483647 w 58"/>
              <a:gd name="T65" fmla="*/ 0 h 8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8"/>
              <a:gd name="T100" fmla="*/ 0 h 85"/>
              <a:gd name="T101" fmla="*/ 58 w 58"/>
              <a:gd name="T102" fmla="*/ 85 h 8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8" h="85">
                <a:moveTo>
                  <a:pt x="17" y="0"/>
                </a:moveTo>
                <a:lnTo>
                  <a:pt x="17" y="31"/>
                </a:lnTo>
                <a:lnTo>
                  <a:pt x="23" y="26"/>
                </a:lnTo>
                <a:lnTo>
                  <a:pt x="30" y="22"/>
                </a:lnTo>
                <a:lnTo>
                  <a:pt x="37" y="22"/>
                </a:lnTo>
                <a:lnTo>
                  <a:pt x="42" y="22"/>
                </a:lnTo>
                <a:lnTo>
                  <a:pt x="47" y="24"/>
                </a:lnTo>
                <a:lnTo>
                  <a:pt x="51" y="26"/>
                </a:lnTo>
                <a:lnTo>
                  <a:pt x="54" y="29"/>
                </a:lnTo>
                <a:lnTo>
                  <a:pt x="56" y="33"/>
                </a:lnTo>
                <a:lnTo>
                  <a:pt x="58" y="36"/>
                </a:lnTo>
                <a:lnTo>
                  <a:pt x="58" y="42"/>
                </a:lnTo>
                <a:lnTo>
                  <a:pt x="58" y="49"/>
                </a:lnTo>
                <a:lnTo>
                  <a:pt x="58" y="85"/>
                </a:lnTo>
                <a:lnTo>
                  <a:pt x="42" y="85"/>
                </a:lnTo>
                <a:lnTo>
                  <a:pt x="42" y="52"/>
                </a:lnTo>
                <a:lnTo>
                  <a:pt x="42" y="47"/>
                </a:lnTo>
                <a:lnTo>
                  <a:pt x="42" y="43"/>
                </a:lnTo>
                <a:lnTo>
                  <a:pt x="40" y="40"/>
                </a:lnTo>
                <a:lnTo>
                  <a:pt x="40" y="38"/>
                </a:lnTo>
                <a:lnTo>
                  <a:pt x="37" y="36"/>
                </a:lnTo>
                <a:lnTo>
                  <a:pt x="35" y="35"/>
                </a:lnTo>
                <a:lnTo>
                  <a:pt x="31" y="35"/>
                </a:lnTo>
                <a:lnTo>
                  <a:pt x="26" y="35"/>
                </a:lnTo>
                <a:lnTo>
                  <a:pt x="23" y="36"/>
                </a:lnTo>
                <a:lnTo>
                  <a:pt x="21" y="40"/>
                </a:lnTo>
                <a:lnTo>
                  <a:pt x="19" y="43"/>
                </a:lnTo>
                <a:lnTo>
                  <a:pt x="17" y="47"/>
                </a:lnTo>
                <a:lnTo>
                  <a:pt x="17" y="54"/>
                </a:lnTo>
                <a:lnTo>
                  <a:pt x="17" y="85"/>
                </a:lnTo>
                <a:lnTo>
                  <a:pt x="0" y="85"/>
                </a:lnTo>
                <a:lnTo>
                  <a:pt x="0" y="0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81" name="Freeform 73"/>
          <p:cNvSpPr>
            <a:spLocks/>
          </p:cNvSpPr>
          <p:nvPr/>
        </p:nvSpPr>
        <p:spPr bwMode="auto">
          <a:xfrm>
            <a:off x="2679700" y="4713288"/>
            <a:ext cx="233363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8" y="37"/>
                </a:lnTo>
                <a:lnTo>
                  <a:pt x="104" y="18"/>
                </a:lnTo>
                <a:lnTo>
                  <a:pt x="84" y="4"/>
                </a:lnTo>
                <a:lnTo>
                  <a:pt x="62" y="0"/>
                </a:lnTo>
                <a:lnTo>
                  <a:pt x="37" y="4"/>
                </a:lnTo>
                <a:lnTo>
                  <a:pt x="18" y="18"/>
                </a:lnTo>
                <a:lnTo>
                  <a:pt x="4" y="37"/>
                </a:lnTo>
                <a:lnTo>
                  <a:pt x="0" y="62"/>
                </a:lnTo>
                <a:lnTo>
                  <a:pt x="4" y="84"/>
                </a:lnTo>
                <a:lnTo>
                  <a:pt x="18" y="104"/>
                </a:lnTo>
                <a:lnTo>
                  <a:pt x="37" y="118"/>
                </a:lnTo>
                <a:lnTo>
                  <a:pt x="62" y="123"/>
                </a:lnTo>
                <a:lnTo>
                  <a:pt x="84" y="118"/>
                </a:lnTo>
                <a:lnTo>
                  <a:pt x="104" y="104"/>
                </a:lnTo>
                <a:lnTo>
                  <a:pt x="118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82" name="Freeform 74"/>
          <p:cNvSpPr>
            <a:spLocks/>
          </p:cNvSpPr>
          <p:nvPr/>
        </p:nvSpPr>
        <p:spPr bwMode="auto">
          <a:xfrm>
            <a:off x="2511425" y="4451350"/>
            <a:ext cx="171450" cy="120650"/>
          </a:xfrm>
          <a:custGeom>
            <a:avLst/>
            <a:gdLst>
              <a:gd name="T0" fmla="*/ 0 w 91"/>
              <a:gd name="T1" fmla="*/ 2147483647 h 63"/>
              <a:gd name="T2" fmla="*/ 2147483647 w 91"/>
              <a:gd name="T3" fmla="*/ 2147483647 h 63"/>
              <a:gd name="T4" fmla="*/ 2147483647 w 91"/>
              <a:gd name="T5" fmla="*/ 2147483647 h 63"/>
              <a:gd name="T6" fmla="*/ 2147483647 w 91"/>
              <a:gd name="T7" fmla="*/ 2147483647 h 63"/>
              <a:gd name="T8" fmla="*/ 2147483647 w 91"/>
              <a:gd name="T9" fmla="*/ 2147483647 h 63"/>
              <a:gd name="T10" fmla="*/ 2147483647 w 91"/>
              <a:gd name="T11" fmla="*/ 0 h 63"/>
              <a:gd name="T12" fmla="*/ 2147483647 w 91"/>
              <a:gd name="T13" fmla="*/ 0 h 63"/>
              <a:gd name="T14" fmla="*/ 2147483647 w 91"/>
              <a:gd name="T15" fmla="*/ 2147483647 h 63"/>
              <a:gd name="T16" fmla="*/ 2147483647 w 91"/>
              <a:gd name="T17" fmla="*/ 2147483647 h 63"/>
              <a:gd name="T18" fmla="*/ 2147483647 w 91"/>
              <a:gd name="T19" fmla="*/ 2147483647 h 63"/>
              <a:gd name="T20" fmla="*/ 2147483647 w 91"/>
              <a:gd name="T21" fmla="*/ 2147483647 h 63"/>
              <a:gd name="T22" fmla="*/ 2147483647 w 91"/>
              <a:gd name="T23" fmla="*/ 2147483647 h 63"/>
              <a:gd name="T24" fmla="*/ 2147483647 w 91"/>
              <a:gd name="T25" fmla="*/ 0 h 63"/>
              <a:gd name="T26" fmla="*/ 2147483647 w 91"/>
              <a:gd name="T27" fmla="*/ 0 h 63"/>
              <a:gd name="T28" fmla="*/ 2147483647 w 91"/>
              <a:gd name="T29" fmla="*/ 0 h 63"/>
              <a:gd name="T30" fmla="*/ 2147483647 w 91"/>
              <a:gd name="T31" fmla="*/ 2147483647 h 63"/>
              <a:gd name="T32" fmla="*/ 2147483647 w 91"/>
              <a:gd name="T33" fmla="*/ 2147483647 h 63"/>
              <a:gd name="T34" fmla="*/ 2147483647 w 91"/>
              <a:gd name="T35" fmla="*/ 2147483647 h 63"/>
              <a:gd name="T36" fmla="*/ 2147483647 w 91"/>
              <a:gd name="T37" fmla="*/ 2147483647 h 63"/>
              <a:gd name="T38" fmla="*/ 2147483647 w 91"/>
              <a:gd name="T39" fmla="*/ 2147483647 h 63"/>
              <a:gd name="T40" fmla="*/ 2147483647 w 91"/>
              <a:gd name="T41" fmla="*/ 2147483647 h 63"/>
              <a:gd name="T42" fmla="*/ 2147483647 w 91"/>
              <a:gd name="T43" fmla="*/ 2147483647 h 63"/>
              <a:gd name="T44" fmla="*/ 2147483647 w 91"/>
              <a:gd name="T45" fmla="*/ 2147483647 h 63"/>
              <a:gd name="T46" fmla="*/ 2147483647 w 91"/>
              <a:gd name="T47" fmla="*/ 2147483647 h 63"/>
              <a:gd name="T48" fmla="*/ 2147483647 w 91"/>
              <a:gd name="T49" fmla="*/ 2147483647 h 63"/>
              <a:gd name="T50" fmla="*/ 2147483647 w 91"/>
              <a:gd name="T51" fmla="*/ 2147483647 h 63"/>
              <a:gd name="T52" fmla="*/ 2147483647 w 91"/>
              <a:gd name="T53" fmla="*/ 2147483647 h 63"/>
              <a:gd name="T54" fmla="*/ 2147483647 w 91"/>
              <a:gd name="T55" fmla="*/ 2147483647 h 63"/>
              <a:gd name="T56" fmla="*/ 2147483647 w 91"/>
              <a:gd name="T57" fmla="*/ 2147483647 h 63"/>
              <a:gd name="T58" fmla="*/ 2147483647 w 91"/>
              <a:gd name="T59" fmla="*/ 2147483647 h 63"/>
              <a:gd name="T60" fmla="*/ 2147483647 w 91"/>
              <a:gd name="T61" fmla="*/ 2147483647 h 63"/>
              <a:gd name="T62" fmla="*/ 2147483647 w 91"/>
              <a:gd name="T63" fmla="*/ 2147483647 h 63"/>
              <a:gd name="T64" fmla="*/ 2147483647 w 91"/>
              <a:gd name="T65" fmla="*/ 2147483647 h 63"/>
              <a:gd name="T66" fmla="*/ 2147483647 w 91"/>
              <a:gd name="T67" fmla="*/ 2147483647 h 63"/>
              <a:gd name="T68" fmla="*/ 2147483647 w 91"/>
              <a:gd name="T69" fmla="*/ 2147483647 h 63"/>
              <a:gd name="T70" fmla="*/ 2147483647 w 91"/>
              <a:gd name="T71" fmla="*/ 2147483647 h 63"/>
              <a:gd name="T72" fmla="*/ 2147483647 w 91"/>
              <a:gd name="T73" fmla="*/ 2147483647 h 63"/>
              <a:gd name="T74" fmla="*/ 2147483647 w 91"/>
              <a:gd name="T75" fmla="*/ 2147483647 h 63"/>
              <a:gd name="T76" fmla="*/ 2147483647 w 91"/>
              <a:gd name="T77" fmla="*/ 2147483647 h 63"/>
              <a:gd name="T78" fmla="*/ 2147483647 w 91"/>
              <a:gd name="T79" fmla="*/ 2147483647 h 63"/>
              <a:gd name="T80" fmla="*/ 2147483647 w 91"/>
              <a:gd name="T81" fmla="*/ 2147483647 h 63"/>
              <a:gd name="T82" fmla="*/ 2147483647 w 91"/>
              <a:gd name="T83" fmla="*/ 2147483647 h 63"/>
              <a:gd name="T84" fmla="*/ 2147483647 w 91"/>
              <a:gd name="T85" fmla="*/ 2147483647 h 63"/>
              <a:gd name="T86" fmla="*/ 2147483647 w 91"/>
              <a:gd name="T87" fmla="*/ 2147483647 h 63"/>
              <a:gd name="T88" fmla="*/ 2147483647 w 91"/>
              <a:gd name="T89" fmla="*/ 2147483647 h 63"/>
              <a:gd name="T90" fmla="*/ 2147483647 w 91"/>
              <a:gd name="T91" fmla="*/ 2147483647 h 63"/>
              <a:gd name="T92" fmla="*/ 2147483647 w 91"/>
              <a:gd name="T93" fmla="*/ 2147483647 h 63"/>
              <a:gd name="T94" fmla="*/ 2147483647 w 91"/>
              <a:gd name="T95" fmla="*/ 2147483647 h 63"/>
              <a:gd name="T96" fmla="*/ 2147483647 w 91"/>
              <a:gd name="T97" fmla="*/ 2147483647 h 63"/>
              <a:gd name="T98" fmla="*/ 2147483647 w 91"/>
              <a:gd name="T99" fmla="*/ 2147483647 h 63"/>
              <a:gd name="T100" fmla="*/ 2147483647 w 91"/>
              <a:gd name="T101" fmla="*/ 2147483647 h 63"/>
              <a:gd name="T102" fmla="*/ 0 w 91"/>
              <a:gd name="T103" fmla="*/ 2147483647 h 63"/>
              <a:gd name="T104" fmla="*/ 0 w 91"/>
              <a:gd name="T105" fmla="*/ 2147483647 h 6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1"/>
              <a:gd name="T160" fmla="*/ 0 h 63"/>
              <a:gd name="T161" fmla="*/ 91 w 91"/>
              <a:gd name="T162" fmla="*/ 63 h 6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1" h="63">
                <a:moveTo>
                  <a:pt x="0" y="2"/>
                </a:moveTo>
                <a:lnTo>
                  <a:pt x="17" y="2"/>
                </a:lnTo>
                <a:lnTo>
                  <a:pt x="17" y="9"/>
                </a:lnTo>
                <a:lnTo>
                  <a:pt x="23" y="3"/>
                </a:lnTo>
                <a:lnTo>
                  <a:pt x="28" y="2"/>
                </a:lnTo>
                <a:lnTo>
                  <a:pt x="35" y="0"/>
                </a:lnTo>
                <a:lnTo>
                  <a:pt x="40" y="0"/>
                </a:lnTo>
                <a:lnTo>
                  <a:pt x="45" y="2"/>
                </a:lnTo>
                <a:lnTo>
                  <a:pt x="49" y="5"/>
                </a:lnTo>
                <a:lnTo>
                  <a:pt x="52" y="10"/>
                </a:lnTo>
                <a:lnTo>
                  <a:pt x="56" y="5"/>
                </a:lnTo>
                <a:lnTo>
                  <a:pt x="61" y="2"/>
                </a:lnTo>
                <a:lnTo>
                  <a:pt x="66" y="0"/>
                </a:lnTo>
                <a:lnTo>
                  <a:pt x="72" y="0"/>
                </a:lnTo>
                <a:lnTo>
                  <a:pt x="77" y="0"/>
                </a:lnTo>
                <a:lnTo>
                  <a:pt x="82" y="3"/>
                </a:lnTo>
                <a:lnTo>
                  <a:pt x="88" y="5"/>
                </a:lnTo>
                <a:lnTo>
                  <a:pt x="89" y="10"/>
                </a:lnTo>
                <a:lnTo>
                  <a:pt x="91" y="16"/>
                </a:lnTo>
                <a:lnTo>
                  <a:pt x="91" y="23"/>
                </a:lnTo>
                <a:lnTo>
                  <a:pt x="91" y="63"/>
                </a:lnTo>
                <a:lnTo>
                  <a:pt x="75" y="63"/>
                </a:lnTo>
                <a:lnTo>
                  <a:pt x="75" y="28"/>
                </a:lnTo>
                <a:lnTo>
                  <a:pt x="75" y="23"/>
                </a:lnTo>
                <a:lnTo>
                  <a:pt x="73" y="17"/>
                </a:lnTo>
                <a:lnTo>
                  <a:pt x="73" y="16"/>
                </a:lnTo>
                <a:lnTo>
                  <a:pt x="70" y="14"/>
                </a:lnTo>
                <a:lnTo>
                  <a:pt x="66" y="12"/>
                </a:lnTo>
                <a:lnTo>
                  <a:pt x="63" y="12"/>
                </a:lnTo>
                <a:lnTo>
                  <a:pt x="59" y="14"/>
                </a:lnTo>
                <a:lnTo>
                  <a:pt x="58" y="17"/>
                </a:lnTo>
                <a:lnTo>
                  <a:pt x="56" y="21"/>
                </a:lnTo>
                <a:lnTo>
                  <a:pt x="54" y="26"/>
                </a:lnTo>
                <a:lnTo>
                  <a:pt x="54" y="33"/>
                </a:lnTo>
                <a:lnTo>
                  <a:pt x="54" y="63"/>
                </a:lnTo>
                <a:lnTo>
                  <a:pt x="38" y="63"/>
                </a:lnTo>
                <a:lnTo>
                  <a:pt x="38" y="30"/>
                </a:lnTo>
                <a:lnTo>
                  <a:pt x="38" y="24"/>
                </a:lnTo>
                <a:lnTo>
                  <a:pt x="37" y="19"/>
                </a:lnTo>
                <a:lnTo>
                  <a:pt x="37" y="17"/>
                </a:lnTo>
                <a:lnTo>
                  <a:pt x="35" y="16"/>
                </a:lnTo>
                <a:lnTo>
                  <a:pt x="35" y="14"/>
                </a:lnTo>
                <a:lnTo>
                  <a:pt x="31" y="12"/>
                </a:lnTo>
                <a:lnTo>
                  <a:pt x="30" y="12"/>
                </a:lnTo>
                <a:lnTo>
                  <a:pt x="26" y="12"/>
                </a:lnTo>
                <a:lnTo>
                  <a:pt x="23" y="14"/>
                </a:lnTo>
                <a:lnTo>
                  <a:pt x="19" y="17"/>
                </a:lnTo>
                <a:lnTo>
                  <a:pt x="17" y="21"/>
                </a:lnTo>
                <a:lnTo>
                  <a:pt x="17" y="26"/>
                </a:lnTo>
                <a:lnTo>
                  <a:pt x="17" y="33"/>
                </a:lnTo>
                <a:lnTo>
                  <a:pt x="17" y="63"/>
                </a:lnTo>
                <a:lnTo>
                  <a:pt x="0" y="63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83" name="Freeform 75"/>
          <p:cNvSpPr>
            <a:spLocks/>
          </p:cNvSpPr>
          <p:nvPr/>
        </p:nvSpPr>
        <p:spPr bwMode="auto">
          <a:xfrm>
            <a:off x="3335338" y="3919538"/>
            <a:ext cx="233362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9" y="37"/>
                </a:lnTo>
                <a:lnTo>
                  <a:pt x="105" y="17"/>
                </a:lnTo>
                <a:lnTo>
                  <a:pt x="86" y="3"/>
                </a:lnTo>
                <a:lnTo>
                  <a:pt x="62" y="0"/>
                </a:lnTo>
                <a:lnTo>
                  <a:pt x="39" y="3"/>
                </a:lnTo>
                <a:lnTo>
                  <a:pt x="18" y="17"/>
                </a:lnTo>
                <a:lnTo>
                  <a:pt x="6" y="37"/>
                </a:lnTo>
                <a:lnTo>
                  <a:pt x="0" y="61"/>
                </a:lnTo>
                <a:lnTo>
                  <a:pt x="6" y="84"/>
                </a:lnTo>
                <a:lnTo>
                  <a:pt x="18" y="103"/>
                </a:lnTo>
                <a:lnTo>
                  <a:pt x="39" y="117"/>
                </a:lnTo>
                <a:lnTo>
                  <a:pt x="62" y="122"/>
                </a:lnTo>
                <a:lnTo>
                  <a:pt x="86" y="117"/>
                </a:lnTo>
                <a:lnTo>
                  <a:pt x="105" y="103"/>
                </a:lnTo>
                <a:lnTo>
                  <a:pt x="119" y="84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84" name="Freeform 76"/>
          <p:cNvSpPr>
            <a:spLocks noEditPoints="1"/>
          </p:cNvSpPr>
          <p:nvPr/>
        </p:nvSpPr>
        <p:spPr bwMode="auto">
          <a:xfrm>
            <a:off x="2474913" y="3389313"/>
            <a:ext cx="115887" cy="165100"/>
          </a:xfrm>
          <a:custGeom>
            <a:avLst/>
            <a:gdLst>
              <a:gd name="T0" fmla="*/ 2147483647 w 61"/>
              <a:gd name="T1" fmla="*/ 2147483647 h 87"/>
              <a:gd name="T2" fmla="*/ 2147483647 w 61"/>
              <a:gd name="T3" fmla="*/ 2147483647 h 87"/>
              <a:gd name="T4" fmla="*/ 2147483647 w 61"/>
              <a:gd name="T5" fmla="*/ 2147483647 h 87"/>
              <a:gd name="T6" fmla="*/ 2147483647 w 61"/>
              <a:gd name="T7" fmla="*/ 2147483647 h 87"/>
              <a:gd name="T8" fmla="*/ 2147483647 w 61"/>
              <a:gd name="T9" fmla="*/ 2147483647 h 87"/>
              <a:gd name="T10" fmla="*/ 2147483647 w 61"/>
              <a:gd name="T11" fmla="*/ 2147483647 h 87"/>
              <a:gd name="T12" fmla="*/ 2147483647 w 61"/>
              <a:gd name="T13" fmla="*/ 2147483647 h 87"/>
              <a:gd name="T14" fmla="*/ 2147483647 w 61"/>
              <a:gd name="T15" fmla="*/ 2147483647 h 87"/>
              <a:gd name="T16" fmla="*/ 2147483647 w 61"/>
              <a:gd name="T17" fmla="*/ 2147483647 h 87"/>
              <a:gd name="T18" fmla="*/ 2147483647 w 61"/>
              <a:gd name="T19" fmla="*/ 2147483647 h 87"/>
              <a:gd name="T20" fmla="*/ 0 w 61"/>
              <a:gd name="T21" fmla="*/ 2147483647 h 87"/>
              <a:gd name="T22" fmla="*/ 2147483647 w 61"/>
              <a:gd name="T23" fmla="*/ 2147483647 h 87"/>
              <a:gd name="T24" fmla="*/ 2147483647 w 61"/>
              <a:gd name="T25" fmla="*/ 2147483647 h 87"/>
              <a:gd name="T26" fmla="*/ 2147483647 w 61"/>
              <a:gd name="T27" fmla="*/ 0 h 87"/>
              <a:gd name="T28" fmla="*/ 2147483647 w 61"/>
              <a:gd name="T29" fmla="*/ 2147483647 h 87"/>
              <a:gd name="T30" fmla="*/ 2147483647 w 61"/>
              <a:gd name="T31" fmla="*/ 0 h 87"/>
              <a:gd name="T32" fmla="*/ 2147483647 w 61"/>
              <a:gd name="T33" fmla="*/ 2147483647 h 87"/>
              <a:gd name="T34" fmla="*/ 2147483647 w 61"/>
              <a:gd name="T35" fmla="*/ 2147483647 h 87"/>
              <a:gd name="T36" fmla="*/ 2147483647 w 61"/>
              <a:gd name="T37" fmla="*/ 2147483647 h 87"/>
              <a:gd name="T38" fmla="*/ 2147483647 w 61"/>
              <a:gd name="T39" fmla="*/ 2147483647 h 87"/>
              <a:gd name="T40" fmla="*/ 2147483647 w 61"/>
              <a:gd name="T41" fmla="*/ 2147483647 h 87"/>
              <a:gd name="T42" fmla="*/ 2147483647 w 61"/>
              <a:gd name="T43" fmla="*/ 2147483647 h 87"/>
              <a:gd name="T44" fmla="*/ 2147483647 w 61"/>
              <a:gd name="T45" fmla="*/ 2147483647 h 87"/>
              <a:gd name="T46" fmla="*/ 2147483647 w 61"/>
              <a:gd name="T47" fmla="*/ 2147483647 h 87"/>
              <a:gd name="T48" fmla="*/ 2147483647 w 61"/>
              <a:gd name="T49" fmla="*/ 2147483647 h 87"/>
              <a:gd name="T50" fmla="*/ 2147483647 w 61"/>
              <a:gd name="T51" fmla="*/ 2147483647 h 87"/>
              <a:gd name="T52" fmla="*/ 2147483647 w 61"/>
              <a:gd name="T53" fmla="*/ 2147483647 h 87"/>
              <a:gd name="T54" fmla="*/ 2147483647 w 61"/>
              <a:gd name="T55" fmla="*/ 2147483647 h 87"/>
              <a:gd name="T56" fmla="*/ 2147483647 w 61"/>
              <a:gd name="T57" fmla="*/ 2147483647 h 87"/>
              <a:gd name="T58" fmla="*/ 2147483647 w 61"/>
              <a:gd name="T59" fmla="*/ 2147483647 h 87"/>
              <a:gd name="T60" fmla="*/ 2147483647 w 61"/>
              <a:gd name="T61" fmla="*/ 2147483647 h 87"/>
              <a:gd name="T62" fmla="*/ 2147483647 w 61"/>
              <a:gd name="T63" fmla="*/ 2147483647 h 87"/>
              <a:gd name="T64" fmla="*/ 2147483647 w 61"/>
              <a:gd name="T65" fmla="*/ 2147483647 h 87"/>
              <a:gd name="T66" fmla="*/ 2147483647 w 61"/>
              <a:gd name="T67" fmla="*/ 2147483647 h 87"/>
              <a:gd name="T68" fmla="*/ 2147483647 w 61"/>
              <a:gd name="T69" fmla="*/ 2147483647 h 87"/>
              <a:gd name="T70" fmla="*/ 2147483647 w 61"/>
              <a:gd name="T71" fmla="*/ 2147483647 h 8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1"/>
              <a:gd name="T109" fmla="*/ 0 h 87"/>
              <a:gd name="T110" fmla="*/ 61 w 61"/>
              <a:gd name="T111" fmla="*/ 87 h 8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1" h="87">
                <a:moveTo>
                  <a:pt x="3" y="66"/>
                </a:moveTo>
                <a:lnTo>
                  <a:pt x="22" y="68"/>
                </a:lnTo>
                <a:lnTo>
                  <a:pt x="24" y="71"/>
                </a:lnTo>
                <a:lnTo>
                  <a:pt x="24" y="73"/>
                </a:lnTo>
                <a:lnTo>
                  <a:pt x="28" y="75"/>
                </a:lnTo>
                <a:lnTo>
                  <a:pt x="31" y="75"/>
                </a:lnTo>
                <a:lnTo>
                  <a:pt x="38" y="75"/>
                </a:lnTo>
                <a:lnTo>
                  <a:pt x="42" y="73"/>
                </a:lnTo>
                <a:lnTo>
                  <a:pt x="43" y="71"/>
                </a:lnTo>
                <a:lnTo>
                  <a:pt x="45" y="68"/>
                </a:lnTo>
                <a:lnTo>
                  <a:pt x="45" y="66"/>
                </a:lnTo>
                <a:lnTo>
                  <a:pt x="45" y="61"/>
                </a:lnTo>
                <a:lnTo>
                  <a:pt x="45" y="52"/>
                </a:lnTo>
                <a:lnTo>
                  <a:pt x="40" y="57"/>
                </a:lnTo>
                <a:lnTo>
                  <a:pt x="33" y="61"/>
                </a:lnTo>
                <a:lnTo>
                  <a:pt x="26" y="63"/>
                </a:lnTo>
                <a:lnTo>
                  <a:pt x="17" y="61"/>
                </a:lnTo>
                <a:lnTo>
                  <a:pt x="12" y="57"/>
                </a:lnTo>
                <a:lnTo>
                  <a:pt x="7" y="52"/>
                </a:lnTo>
                <a:lnTo>
                  <a:pt x="3" y="45"/>
                </a:lnTo>
                <a:lnTo>
                  <a:pt x="1" y="38"/>
                </a:lnTo>
                <a:lnTo>
                  <a:pt x="0" y="31"/>
                </a:lnTo>
                <a:lnTo>
                  <a:pt x="1" y="21"/>
                </a:lnTo>
                <a:lnTo>
                  <a:pt x="3" y="14"/>
                </a:lnTo>
                <a:lnTo>
                  <a:pt x="8" y="7"/>
                </a:lnTo>
                <a:lnTo>
                  <a:pt x="14" y="3"/>
                </a:lnTo>
                <a:lnTo>
                  <a:pt x="19" y="0"/>
                </a:lnTo>
                <a:lnTo>
                  <a:pt x="26" y="0"/>
                </a:lnTo>
                <a:lnTo>
                  <a:pt x="33" y="0"/>
                </a:lnTo>
                <a:lnTo>
                  <a:pt x="40" y="3"/>
                </a:lnTo>
                <a:lnTo>
                  <a:pt x="45" y="8"/>
                </a:lnTo>
                <a:lnTo>
                  <a:pt x="45" y="0"/>
                </a:lnTo>
                <a:lnTo>
                  <a:pt x="61" y="0"/>
                </a:lnTo>
                <a:lnTo>
                  <a:pt x="61" y="56"/>
                </a:lnTo>
                <a:lnTo>
                  <a:pt x="61" y="63"/>
                </a:lnTo>
                <a:lnTo>
                  <a:pt x="61" y="68"/>
                </a:lnTo>
                <a:lnTo>
                  <a:pt x="59" y="71"/>
                </a:lnTo>
                <a:lnTo>
                  <a:pt x="57" y="77"/>
                </a:lnTo>
                <a:lnTo>
                  <a:pt x="54" y="80"/>
                </a:lnTo>
                <a:lnTo>
                  <a:pt x="50" y="84"/>
                </a:lnTo>
                <a:lnTo>
                  <a:pt x="45" y="85"/>
                </a:lnTo>
                <a:lnTo>
                  <a:pt x="40" y="87"/>
                </a:lnTo>
                <a:lnTo>
                  <a:pt x="31" y="87"/>
                </a:lnTo>
                <a:lnTo>
                  <a:pt x="22" y="87"/>
                </a:lnTo>
                <a:lnTo>
                  <a:pt x="15" y="85"/>
                </a:lnTo>
                <a:lnTo>
                  <a:pt x="10" y="82"/>
                </a:lnTo>
                <a:lnTo>
                  <a:pt x="5" y="78"/>
                </a:lnTo>
                <a:lnTo>
                  <a:pt x="3" y="73"/>
                </a:lnTo>
                <a:lnTo>
                  <a:pt x="3" y="68"/>
                </a:lnTo>
                <a:lnTo>
                  <a:pt x="3" y="66"/>
                </a:lnTo>
                <a:close/>
                <a:moveTo>
                  <a:pt x="17" y="31"/>
                </a:moveTo>
                <a:lnTo>
                  <a:pt x="17" y="36"/>
                </a:lnTo>
                <a:lnTo>
                  <a:pt x="19" y="42"/>
                </a:lnTo>
                <a:lnTo>
                  <a:pt x="21" y="45"/>
                </a:lnTo>
                <a:lnTo>
                  <a:pt x="24" y="49"/>
                </a:lnTo>
                <a:lnTo>
                  <a:pt x="29" y="50"/>
                </a:lnTo>
                <a:lnTo>
                  <a:pt x="36" y="49"/>
                </a:lnTo>
                <a:lnTo>
                  <a:pt x="40" y="45"/>
                </a:lnTo>
                <a:lnTo>
                  <a:pt x="43" y="42"/>
                </a:lnTo>
                <a:lnTo>
                  <a:pt x="45" y="36"/>
                </a:lnTo>
                <a:lnTo>
                  <a:pt x="45" y="31"/>
                </a:lnTo>
                <a:lnTo>
                  <a:pt x="45" y="24"/>
                </a:lnTo>
                <a:lnTo>
                  <a:pt x="43" y="21"/>
                </a:lnTo>
                <a:lnTo>
                  <a:pt x="42" y="15"/>
                </a:lnTo>
                <a:lnTo>
                  <a:pt x="36" y="12"/>
                </a:lnTo>
                <a:lnTo>
                  <a:pt x="31" y="12"/>
                </a:lnTo>
                <a:lnTo>
                  <a:pt x="24" y="12"/>
                </a:lnTo>
                <a:lnTo>
                  <a:pt x="21" y="15"/>
                </a:lnTo>
                <a:lnTo>
                  <a:pt x="19" y="21"/>
                </a:lnTo>
                <a:lnTo>
                  <a:pt x="17" y="24"/>
                </a:lnTo>
                <a:lnTo>
                  <a:pt x="17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85" name="Freeform 77"/>
          <p:cNvSpPr>
            <a:spLocks noEditPoints="1"/>
          </p:cNvSpPr>
          <p:nvPr/>
        </p:nvSpPr>
        <p:spPr bwMode="auto">
          <a:xfrm>
            <a:off x="3113088" y="3779838"/>
            <a:ext cx="122237" cy="123825"/>
          </a:xfrm>
          <a:custGeom>
            <a:avLst/>
            <a:gdLst>
              <a:gd name="T0" fmla="*/ 0 w 65"/>
              <a:gd name="T1" fmla="*/ 2147483647 h 65"/>
              <a:gd name="T2" fmla="*/ 0 w 65"/>
              <a:gd name="T3" fmla="*/ 2147483647 h 65"/>
              <a:gd name="T4" fmla="*/ 2147483647 w 65"/>
              <a:gd name="T5" fmla="*/ 2147483647 h 65"/>
              <a:gd name="T6" fmla="*/ 2147483647 w 65"/>
              <a:gd name="T7" fmla="*/ 2147483647 h 65"/>
              <a:gd name="T8" fmla="*/ 2147483647 w 65"/>
              <a:gd name="T9" fmla="*/ 2147483647 h 65"/>
              <a:gd name="T10" fmla="*/ 2147483647 w 65"/>
              <a:gd name="T11" fmla="*/ 0 h 65"/>
              <a:gd name="T12" fmla="*/ 2147483647 w 65"/>
              <a:gd name="T13" fmla="*/ 0 h 65"/>
              <a:gd name="T14" fmla="*/ 2147483647 w 65"/>
              <a:gd name="T15" fmla="*/ 0 h 65"/>
              <a:gd name="T16" fmla="*/ 2147483647 w 65"/>
              <a:gd name="T17" fmla="*/ 2147483647 h 65"/>
              <a:gd name="T18" fmla="*/ 2147483647 w 65"/>
              <a:gd name="T19" fmla="*/ 2147483647 h 65"/>
              <a:gd name="T20" fmla="*/ 2147483647 w 65"/>
              <a:gd name="T21" fmla="*/ 2147483647 h 65"/>
              <a:gd name="T22" fmla="*/ 2147483647 w 65"/>
              <a:gd name="T23" fmla="*/ 2147483647 h 65"/>
              <a:gd name="T24" fmla="*/ 2147483647 w 65"/>
              <a:gd name="T25" fmla="*/ 2147483647 h 65"/>
              <a:gd name="T26" fmla="*/ 2147483647 w 65"/>
              <a:gd name="T27" fmla="*/ 2147483647 h 65"/>
              <a:gd name="T28" fmla="*/ 2147483647 w 65"/>
              <a:gd name="T29" fmla="*/ 2147483647 h 65"/>
              <a:gd name="T30" fmla="*/ 2147483647 w 65"/>
              <a:gd name="T31" fmla="*/ 2147483647 h 65"/>
              <a:gd name="T32" fmla="*/ 2147483647 w 65"/>
              <a:gd name="T33" fmla="*/ 2147483647 h 65"/>
              <a:gd name="T34" fmla="*/ 2147483647 w 65"/>
              <a:gd name="T35" fmla="*/ 2147483647 h 65"/>
              <a:gd name="T36" fmla="*/ 2147483647 w 65"/>
              <a:gd name="T37" fmla="*/ 2147483647 h 65"/>
              <a:gd name="T38" fmla="*/ 2147483647 w 65"/>
              <a:gd name="T39" fmla="*/ 2147483647 h 65"/>
              <a:gd name="T40" fmla="*/ 2147483647 w 65"/>
              <a:gd name="T41" fmla="*/ 2147483647 h 65"/>
              <a:gd name="T42" fmla="*/ 2147483647 w 65"/>
              <a:gd name="T43" fmla="*/ 2147483647 h 65"/>
              <a:gd name="T44" fmla="*/ 2147483647 w 65"/>
              <a:gd name="T45" fmla="*/ 2147483647 h 65"/>
              <a:gd name="T46" fmla="*/ 2147483647 w 65"/>
              <a:gd name="T47" fmla="*/ 2147483647 h 65"/>
              <a:gd name="T48" fmla="*/ 2147483647 w 65"/>
              <a:gd name="T49" fmla="*/ 2147483647 h 65"/>
              <a:gd name="T50" fmla="*/ 0 w 65"/>
              <a:gd name="T51" fmla="*/ 2147483647 h 65"/>
              <a:gd name="T52" fmla="*/ 0 w 65"/>
              <a:gd name="T53" fmla="*/ 2147483647 h 65"/>
              <a:gd name="T54" fmla="*/ 2147483647 w 65"/>
              <a:gd name="T55" fmla="*/ 2147483647 h 65"/>
              <a:gd name="T56" fmla="*/ 2147483647 w 65"/>
              <a:gd name="T57" fmla="*/ 2147483647 h 65"/>
              <a:gd name="T58" fmla="*/ 2147483647 w 65"/>
              <a:gd name="T59" fmla="*/ 2147483647 h 65"/>
              <a:gd name="T60" fmla="*/ 2147483647 w 65"/>
              <a:gd name="T61" fmla="*/ 2147483647 h 65"/>
              <a:gd name="T62" fmla="*/ 2147483647 w 65"/>
              <a:gd name="T63" fmla="*/ 2147483647 h 65"/>
              <a:gd name="T64" fmla="*/ 2147483647 w 65"/>
              <a:gd name="T65" fmla="*/ 2147483647 h 65"/>
              <a:gd name="T66" fmla="*/ 2147483647 w 65"/>
              <a:gd name="T67" fmla="*/ 2147483647 h 65"/>
              <a:gd name="T68" fmla="*/ 2147483647 w 65"/>
              <a:gd name="T69" fmla="*/ 2147483647 h 65"/>
              <a:gd name="T70" fmla="*/ 2147483647 w 65"/>
              <a:gd name="T71" fmla="*/ 2147483647 h 65"/>
              <a:gd name="T72" fmla="*/ 2147483647 w 65"/>
              <a:gd name="T73" fmla="*/ 2147483647 h 65"/>
              <a:gd name="T74" fmla="*/ 2147483647 w 65"/>
              <a:gd name="T75" fmla="*/ 2147483647 h 65"/>
              <a:gd name="T76" fmla="*/ 2147483647 w 65"/>
              <a:gd name="T77" fmla="*/ 2147483647 h 65"/>
              <a:gd name="T78" fmla="*/ 2147483647 w 65"/>
              <a:gd name="T79" fmla="*/ 2147483647 h 65"/>
              <a:gd name="T80" fmla="*/ 2147483647 w 65"/>
              <a:gd name="T81" fmla="*/ 2147483647 h 65"/>
              <a:gd name="T82" fmla="*/ 2147483647 w 65"/>
              <a:gd name="T83" fmla="*/ 2147483647 h 65"/>
              <a:gd name="T84" fmla="*/ 2147483647 w 65"/>
              <a:gd name="T85" fmla="*/ 2147483647 h 65"/>
              <a:gd name="T86" fmla="*/ 2147483647 w 65"/>
              <a:gd name="T87" fmla="*/ 2147483647 h 65"/>
              <a:gd name="T88" fmla="*/ 2147483647 w 65"/>
              <a:gd name="T89" fmla="*/ 2147483647 h 65"/>
              <a:gd name="T90" fmla="*/ 2147483647 w 65"/>
              <a:gd name="T91" fmla="*/ 2147483647 h 65"/>
              <a:gd name="T92" fmla="*/ 2147483647 w 65"/>
              <a:gd name="T93" fmla="*/ 2147483647 h 65"/>
              <a:gd name="T94" fmla="*/ 2147483647 w 65"/>
              <a:gd name="T95" fmla="*/ 2147483647 h 65"/>
              <a:gd name="T96" fmla="*/ 2147483647 w 65"/>
              <a:gd name="T97" fmla="*/ 2147483647 h 65"/>
              <a:gd name="T98" fmla="*/ 2147483647 w 65"/>
              <a:gd name="T99" fmla="*/ 2147483647 h 65"/>
              <a:gd name="T100" fmla="*/ 2147483647 w 65"/>
              <a:gd name="T101" fmla="*/ 2147483647 h 65"/>
              <a:gd name="T102" fmla="*/ 2147483647 w 65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65"/>
              <a:gd name="T158" fmla="*/ 65 w 65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65">
                <a:moveTo>
                  <a:pt x="0" y="32"/>
                </a:moveTo>
                <a:lnTo>
                  <a:pt x="0" y="23"/>
                </a:lnTo>
                <a:lnTo>
                  <a:pt x="3" y="16"/>
                </a:lnTo>
                <a:lnTo>
                  <a:pt x="9" y="9"/>
                </a:lnTo>
                <a:lnTo>
                  <a:pt x="14" y="4"/>
                </a:lnTo>
                <a:lnTo>
                  <a:pt x="23" y="0"/>
                </a:lnTo>
                <a:lnTo>
                  <a:pt x="31" y="0"/>
                </a:lnTo>
                <a:lnTo>
                  <a:pt x="40" y="0"/>
                </a:lnTo>
                <a:lnTo>
                  <a:pt x="49" y="4"/>
                </a:lnTo>
                <a:lnTo>
                  <a:pt x="54" y="9"/>
                </a:lnTo>
                <a:lnTo>
                  <a:pt x="59" y="16"/>
                </a:lnTo>
                <a:lnTo>
                  <a:pt x="63" y="23"/>
                </a:lnTo>
                <a:lnTo>
                  <a:pt x="65" y="32"/>
                </a:lnTo>
                <a:lnTo>
                  <a:pt x="63" y="40"/>
                </a:lnTo>
                <a:lnTo>
                  <a:pt x="59" y="47"/>
                </a:lnTo>
                <a:lnTo>
                  <a:pt x="54" y="54"/>
                </a:lnTo>
                <a:lnTo>
                  <a:pt x="47" y="60"/>
                </a:lnTo>
                <a:lnTo>
                  <a:pt x="40" y="63"/>
                </a:lnTo>
                <a:lnTo>
                  <a:pt x="31" y="65"/>
                </a:lnTo>
                <a:lnTo>
                  <a:pt x="23" y="63"/>
                </a:lnTo>
                <a:lnTo>
                  <a:pt x="16" y="60"/>
                </a:lnTo>
                <a:lnTo>
                  <a:pt x="10" y="58"/>
                </a:lnTo>
                <a:lnTo>
                  <a:pt x="7" y="53"/>
                </a:lnTo>
                <a:lnTo>
                  <a:pt x="3" y="49"/>
                </a:lnTo>
                <a:lnTo>
                  <a:pt x="2" y="44"/>
                </a:lnTo>
                <a:lnTo>
                  <a:pt x="0" y="37"/>
                </a:lnTo>
                <a:lnTo>
                  <a:pt x="0" y="32"/>
                </a:lnTo>
                <a:close/>
                <a:moveTo>
                  <a:pt x="16" y="32"/>
                </a:moveTo>
                <a:lnTo>
                  <a:pt x="16" y="37"/>
                </a:lnTo>
                <a:lnTo>
                  <a:pt x="17" y="42"/>
                </a:lnTo>
                <a:lnTo>
                  <a:pt x="19" y="46"/>
                </a:lnTo>
                <a:lnTo>
                  <a:pt x="23" y="49"/>
                </a:lnTo>
                <a:lnTo>
                  <a:pt x="28" y="51"/>
                </a:lnTo>
                <a:lnTo>
                  <a:pt x="31" y="51"/>
                </a:lnTo>
                <a:lnTo>
                  <a:pt x="37" y="51"/>
                </a:lnTo>
                <a:lnTo>
                  <a:pt x="40" y="49"/>
                </a:lnTo>
                <a:lnTo>
                  <a:pt x="44" y="46"/>
                </a:lnTo>
                <a:lnTo>
                  <a:pt x="45" y="42"/>
                </a:lnTo>
                <a:lnTo>
                  <a:pt x="47" y="37"/>
                </a:lnTo>
                <a:lnTo>
                  <a:pt x="47" y="32"/>
                </a:lnTo>
                <a:lnTo>
                  <a:pt x="47" y="26"/>
                </a:lnTo>
                <a:lnTo>
                  <a:pt x="45" y="21"/>
                </a:lnTo>
                <a:lnTo>
                  <a:pt x="44" y="18"/>
                </a:lnTo>
                <a:lnTo>
                  <a:pt x="40" y="14"/>
                </a:lnTo>
                <a:lnTo>
                  <a:pt x="37" y="12"/>
                </a:lnTo>
                <a:lnTo>
                  <a:pt x="31" y="12"/>
                </a:lnTo>
                <a:lnTo>
                  <a:pt x="28" y="12"/>
                </a:lnTo>
                <a:lnTo>
                  <a:pt x="23" y="14"/>
                </a:lnTo>
                <a:lnTo>
                  <a:pt x="19" y="18"/>
                </a:lnTo>
                <a:lnTo>
                  <a:pt x="17" y="21"/>
                </a:lnTo>
                <a:lnTo>
                  <a:pt x="16" y="26"/>
                </a:lnTo>
                <a:lnTo>
                  <a:pt x="16" y="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86" name="Freeform 78"/>
          <p:cNvSpPr>
            <a:spLocks/>
          </p:cNvSpPr>
          <p:nvPr/>
        </p:nvSpPr>
        <p:spPr bwMode="auto">
          <a:xfrm>
            <a:off x="2351088" y="3876675"/>
            <a:ext cx="231775" cy="233363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6" y="5"/>
                </a:lnTo>
                <a:lnTo>
                  <a:pt x="61" y="0"/>
                </a:lnTo>
                <a:lnTo>
                  <a:pt x="37" y="5"/>
                </a:lnTo>
                <a:lnTo>
                  <a:pt x="17" y="17"/>
                </a:lnTo>
                <a:lnTo>
                  <a:pt x="5" y="37"/>
                </a:lnTo>
                <a:lnTo>
                  <a:pt x="0" y="61"/>
                </a:lnTo>
                <a:lnTo>
                  <a:pt x="5" y="86"/>
                </a:lnTo>
                <a:lnTo>
                  <a:pt x="17" y="105"/>
                </a:lnTo>
                <a:lnTo>
                  <a:pt x="37" y="117"/>
                </a:lnTo>
                <a:lnTo>
                  <a:pt x="61" y="123"/>
                </a:lnTo>
                <a:lnTo>
                  <a:pt x="86" y="117"/>
                </a:lnTo>
                <a:lnTo>
                  <a:pt x="105" y="105"/>
                </a:lnTo>
                <a:lnTo>
                  <a:pt x="117" y="86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87" name="Freeform 79"/>
          <p:cNvSpPr>
            <a:spLocks/>
          </p:cNvSpPr>
          <p:nvPr/>
        </p:nvSpPr>
        <p:spPr bwMode="auto">
          <a:xfrm>
            <a:off x="2967038" y="4332288"/>
            <a:ext cx="231775" cy="233362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7" y="17"/>
                </a:lnTo>
                <a:lnTo>
                  <a:pt x="3" y="37"/>
                </a:lnTo>
                <a:lnTo>
                  <a:pt x="0" y="61"/>
                </a:lnTo>
                <a:lnTo>
                  <a:pt x="3" y="86"/>
                </a:lnTo>
                <a:lnTo>
                  <a:pt x="17" y="105"/>
                </a:lnTo>
                <a:lnTo>
                  <a:pt x="37" y="117"/>
                </a:lnTo>
                <a:lnTo>
                  <a:pt x="61" y="123"/>
                </a:lnTo>
                <a:lnTo>
                  <a:pt x="84" y="117"/>
                </a:lnTo>
                <a:lnTo>
                  <a:pt x="105" y="105"/>
                </a:lnTo>
                <a:lnTo>
                  <a:pt x="117" y="86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88" name="Freeform 80"/>
          <p:cNvSpPr>
            <a:spLocks/>
          </p:cNvSpPr>
          <p:nvPr/>
        </p:nvSpPr>
        <p:spPr bwMode="auto">
          <a:xfrm>
            <a:off x="2078038" y="3454400"/>
            <a:ext cx="114300" cy="122238"/>
          </a:xfrm>
          <a:custGeom>
            <a:avLst/>
            <a:gdLst>
              <a:gd name="T0" fmla="*/ 2147483647 w 60"/>
              <a:gd name="T1" fmla="*/ 2147483647 h 64"/>
              <a:gd name="T2" fmla="*/ 2147483647 w 60"/>
              <a:gd name="T3" fmla="*/ 2147483647 h 64"/>
              <a:gd name="T4" fmla="*/ 2147483647 w 60"/>
              <a:gd name="T5" fmla="*/ 2147483647 h 64"/>
              <a:gd name="T6" fmla="*/ 2147483647 w 60"/>
              <a:gd name="T7" fmla="*/ 2147483647 h 64"/>
              <a:gd name="T8" fmla="*/ 2147483647 w 60"/>
              <a:gd name="T9" fmla="*/ 2147483647 h 64"/>
              <a:gd name="T10" fmla="*/ 2147483647 w 60"/>
              <a:gd name="T11" fmla="*/ 2147483647 h 64"/>
              <a:gd name="T12" fmla="*/ 2147483647 w 60"/>
              <a:gd name="T13" fmla="*/ 2147483647 h 64"/>
              <a:gd name="T14" fmla="*/ 2147483647 w 60"/>
              <a:gd name="T15" fmla="*/ 2147483647 h 64"/>
              <a:gd name="T16" fmla="*/ 2147483647 w 60"/>
              <a:gd name="T17" fmla="*/ 2147483647 h 64"/>
              <a:gd name="T18" fmla="*/ 2147483647 w 60"/>
              <a:gd name="T19" fmla="*/ 2147483647 h 64"/>
              <a:gd name="T20" fmla="*/ 2147483647 w 60"/>
              <a:gd name="T21" fmla="*/ 2147483647 h 64"/>
              <a:gd name="T22" fmla="*/ 2147483647 w 60"/>
              <a:gd name="T23" fmla="*/ 2147483647 h 64"/>
              <a:gd name="T24" fmla="*/ 2147483647 w 60"/>
              <a:gd name="T25" fmla="*/ 0 h 64"/>
              <a:gd name="T26" fmla="*/ 2147483647 w 60"/>
              <a:gd name="T27" fmla="*/ 2147483647 h 64"/>
              <a:gd name="T28" fmla="*/ 2147483647 w 60"/>
              <a:gd name="T29" fmla="*/ 2147483647 h 64"/>
              <a:gd name="T30" fmla="*/ 2147483647 w 60"/>
              <a:gd name="T31" fmla="*/ 2147483647 h 64"/>
              <a:gd name="T32" fmla="*/ 2147483647 w 60"/>
              <a:gd name="T33" fmla="*/ 2147483647 h 64"/>
              <a:gd name="T34" fmla="*/ 2147483647 w 60"/>
              <a:gd name="T35" fmla="*/ 2147483647 h 64"/>
              <a:gd name="T36" fmla="*/ 2147483647 w 60"/>
              <a:gd name="T37" fmla="*/ 2147483647 h 64"/>
              <a:gd name="T38" fmla="*/ 2147483647 w 60"/>
              <a:gd name="T39" fmla="*/ 2147483647 h 64"/>
              <a:gd name="T40" fmla="*/ 2147483647 w 60"/>
              <a:gd name="T41" fmla="*/ 2147483647 h 64"/>
              <a:gd name="T42" fmla="*/ 2147483647 w 60"/>
              <a:gd name="T43" fmla="*/ 2147483647 h 64"/>
              <a:gd name="T44" fmla="*/ 2147483647 w 60"/>
              <a:gd name="T45" fmla="*/ 2147483647 h 64"/>
              <a:gd name="T46" fmla="*/ 2147483647 w 60"/>
              <a:gd name="T47" fmla="*/ 2147483647 h 64"/>
              <a:gd name="T48" fmla="*/ 2147483647 w 60"/>
              <a:gd name="T49" fmla="*/ 2147483647 h 64"/>
              <a:gd name="T50" fmla="*/ 2147483647 w 60"/>
              <a:gd name="T51" fmla="*/ 2147483647 h 64"/>
              <a:gd name="T52" fmla="*/ 2147483647 w 60"/>
              <a:gd name="T53" fmla="*/ 2147483647 h 64"/>
              <a:gd name="T54" fmla="*/ 2147483647 w 60"/>
              <a:gd name="T55" fmla="*/ 2147483647 h 64"/>
              <a:gd name="T56" fmla="*/ 2147483647 w 60"/>
              <a:gd name="T57" fmla="*/ 2147483647 h 64"/>
              <a:gd name="T58" fmla="*/ 2147483647 w 60"/>
              <a:gd name="T59" fmla="*/ 2147483647 h 64"/>
              <a:gd name="T60" fmla="*/ 2147483647 w 60"/>
              <a:gd name="T61" fmla="*/ 2147483647 h 64"/>
              <a:gd name="T62" fmla="*/ 0 w 60"/>
              <a:gd name="T63" fmla="*/ 2147483647 h 6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64"/>
              <a:gd name="T98" fmla="*/ 60 w 60"/>
              <a:gd name="T99" fmla="*/ 64 h 6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64">
                <a:moveTo>
                  <a:pt x="0" y="45"/>
                </a:moveTo>
                <a:lnTo>
                  <a:pt x="16" y="43"/>
                </a:lnTo>
                <a:lnTo>
                  <a:pt x="18" y="47"/>
                </a:lnTo>
                <a:lnTo>
                  <a:pt x="21" y="50"/>
                </a:lnTo>
                <a:lnTo>
                  <a:pt x="25" y="52"/>
                </a:lnTo>
                <a:lnTo>
                  <a:pt x="30" y="52"/>
                </a:lnTo>
                <a:lnTo>
                  <a:pt x="37" y="52"/>
                </a:lnTo>
                <a:lnTo>
                  <a:pt x="41" y="50"/>
                </a:lnTo>
                <a:lnTo>
                  <a:pt x="42" y="49"/>
                </a:lnTo>
                <a:lnTo>
                  <a:pt x="42" y="45"/>
                </a:lnTo>
                <a:lnTo>
                  <a:pt x="42" y="43"/>
                </a:lnTo>
                <a:lnTo>
                  <a:pt x="39" y="42"/>
                </a:lnTo>
                <a:lnTo>
                  <a:pt x="35" y="42"/>
                </a:lnTo>
                <a:lnTo>
                  <a:pt x="25" y="38"/>
                </a:lnTo>
                <a:lnTo>
                  <a:pt x="16" y="36"/>
                </a:lnTo>
                <a:lnTo>
                  <a:pt x="11" y="33"/>
                </a:lnTo>
                <a:lnTo>
                  <a:pt x="6" y="29"/>
                </a:lnTo>
                <a:lnTo>
                  <a:pt x="4" y="24"/>
                </a:lnTo>
                <a:lnTo>
                  <a:pt x="4" y="19"/>
                </a:lnTo>
                <a:lnTo>
                  <a:pt x="4" y="14"/>
                </a:lnTo>
                <a:lnTo>
                  <a:pt x="6" y="10"/>
                </a:lnTo>
                <a:lnTo>
                  <a:pt x="9" y="5"/>
                </a:lnTo>
                <a:lnTo>
                  <a:pt x="14" y="3"/>
                </a:lnTo>
                <a:lnTo>
                  <a:pt x="21" y="1"/>
                </a:lnTo>
                <a:lnTo>
                  <a:pt x="28" y="0"/>
                </a:lnTo>
                <a:lnTo>
                  <a:pt x="37" y="1"/>
                </a:lnTo>
                <a:lnTo>
                  <a:pt x="44" y="1"/>
                </a:lnTo>
                <a:lnTo>
                  <a:pt x="48" y="5"/>
                </a:lnTo>
                <a:lnTo>
                  <a:pt x="51" y="8"/>
                </a:lnTo>
                <a:lnTo>
                  <a:pt x="55" y="12"/>
                </a:lnTo>
                <a:lnTo>
                  <a:pt x="56" y="17"/>
                </a:lnTo>
                <a:lnTo>
                  <a:pt x="41" y="21"/>
                </a:lnTo>
                <a:lnTo>
                  <a:pt x="39" y="17"/>
                </a:lnTo>
                <a:lnTo>
                  <a:pt x="37" y="15"/>
                </a:lnTo>
                <a:lnTo>
                  <a:pt x="34" y="14"/>
                </a:lnTo>
                <a:lnTo>
                  <a:pt x="30" y="12"/>
                </a:lnTo>
                <a:lnTo>
                  <a:pt x="25" y="14"/>
                </a:lnTo>
                <a:lnTo>
                  <a:pt x="21" y="14"/>
                </a:lnTo>
                <a:lnTo>
                  <a:pt x="20" y="15"/>
                </a:lnTo>
                <a:lnTo>
                  <a:pt x="20" y="17"/>
                </a:lnTo>
                <a:lnTo>
                  <a:pt x="20" y="19"/>
                </a:lnTo>
                <a:lnTo>
                  <a:pt x="21" y="21"/>
                </a:lnTo>
                <a:lnTo>
                  <a:pt x="23" y="22"/>
                </a:lnTo>
                <a:lnTo>
                  <a:pt x="28" y="22"/>
                </a:lnTo>
                <a:lnTo>
                  <a:pt x="35" y="24"/>
                </a:lnTo>
                <a:lnTo>
                  <a:pt x="44" y="28"/>
                </a:lnTo>
                <a:lnTo>
                  <a:pt x="49" y="29"/>
                </a:lnTo>
                <a:lnTo>
                  <a:pt x="55" y="33"/>
                </a:lnTo>
                <a:lnTo>
                  <a:pt x="56" y="35"/>
                </a:lnTo>
                <a:lnTo>
                  <a:pt x="58" y="40"/>
                </a:lnTo>
                <a:lnTo>
                  <a:pt x="60" y="45"/>
                </a:lnTo>
                <a:lnTo>
                  <a:pt x="58" y="50"/>
                </a:lnTo>
                <a:lnTo>
                  <a:pt x="56" y="54"/>
                </a:lnTo>
                <a:lnTo>
                  <a:pt x="51" y="59"/>
                </a:lnTo>
                <a:lnTo>
                  <a:pt x="46" y="63"/>
                </a:lnTo>
                <a:lnTo>
                  <a:pt x="39" y="64"/>
                </a:lnTo>
                <a:lnTo>
                  <a:pt x="30" y="64"/>
                </a:lnTo>
                <a:lnTo>
                  <a:pt x="23" y="64"/>
                </a:lnTo>
                <a:lnTo>
                  <a:pt x="16" y="63"/>
                </a:lnTo>
                <a:lnTo>
                  <a:pt x="11" y="59"/>
                </a:lnTo>
                <a:lnTo>
                  <a:pt x="6" y="56"/>
                </a:lnTo>
                <a:lnTo>
                  <a:pt x="2" y="50"/>
                </a:lnTo>
                <a:lnTo>
                  <a:pt x="0" y="4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89" name="Freeform 81"/>
          <p:cNvSpPr>
            <a:spLocks noEditPoints="1"/>
          </p:cNvSpPr>
          <p:nvPr/>
        </p:nvSpPr>
        <p:spPr bwMode="auto">
          <a:xfrm>
            <a:off x="4784725" y="4632325"/>
            <a:ext cx="112713" cy="120650"/>
          </a:xfrm>
          <a:custGeom>
            <a:avLst/>
            <a:gdLst>
              <a:gd name="T0" fmla="*/ 2147483647 w 59"/>
              <a:gd name="T1" fmla="*/ 2147483647 h 64"/>
              <a:gd name="T2" fmla="*/ 2147483647 w 59"/>
              <a:gd name="T3" fmla="*/ 2147483647 h 64"/>
              <a:gd name="T4" fmla="*/ 2147483647 w 59"/>
              <a:gd name="T5" fmla="*/ 2147483647 h 64"/>
              <a:gd name="T6" fmla="*/ 2147483647 w 59"/>
              <a:gd name="T7" fmla="*/ 2147483647 h 64"/>
              <a:gd name="T8" fmla="*/ 2147483647 w 59"/>
              <a:gd name="T9" fmla="*/ 2147483647 h 64"/>
              <a:gd name="T10" fmla="*/ 2147483647 w 59"/>
              <a:gd name="T11" fmla="*/ 2147483647 h 64"/>
              <a:gd name="T12" fmla="*/ 2147483647 w 59"/>
              <a:gd name="T13" fmla="*/ 2147483647 h 64"/>
              <a:gd name="T14" fmla="*/ 2147483647 w 59"/>
              <a:gd name="T15" fmla="*/ 2147483647 h 64"/>
              <a:gd name="T16" fmla="*/ 2147483647 w 59"/>
              <a:gd name="T17" fmla="*/ 2147483647 h 64"/>
              <a:gd name="T18" fmla="*/ 2147483647 w 59"/>
              <a:gd name="T19" fmla="*/ 2147483647 h 64"/>
              <a:gd name="T20" fmla="*/ 2147483647 w 59"/>
              <a:gd name="T21" fmla="*/ 2147483647 h 64"/>
              <a:gd name="T22" fmla="*/ 2147483647 w 59"/>
              <a:gd name="T23" fmla="*/ 2147483647 h 64"/>
              <a:gd name="T24" fmla="*/ 2147483647 w 59"/>
              <a:gd name="T25" fmla="*/ 2147483647 h 64"/>
              <a:gd name="T26" fmla="*/ 2147483647 w 59"/>
              <a:gd name="T27" fmla="*/ 2147483647 h 64"/>
              <a:gd name="T28" fmla="*/ 0 w 59"/>
              <a:gd name="T29" fmla="*/ 2147483647 h 64"/>
              <a:gd name="T30" fmla="*/ 2147483647 w 59"/>
              <a:gd name="T31" fmla="*/ 2147483647 h 64"/>
              <a:gd name="T32" fmla="*/ 2147483647 w 59"/>
              <a:gd name="T33" fmla="*/ 2147483647 h 64"/>
              <a:gd name="T34" fmla="*/ 2147483647 w 59"/>
              <a:gd name="T35" fmla="*/ 2147483647 h 64"/>
              <a:gd name="T36" fmla="*/ 2147483647 w 59"/>
              <a:gd name="T37" fmla="*/ 2147483647 h 64"/>
              <a:gd name="T38" fmla="*/ 2147483647 w 59"/>
              <a:gd name="T39" fmla="*/ 2147483647 h 64"/>
              <a:gd name="T40" fmla="*/ 2147483647 w 59"/>
              <a:gd name="T41" fmla="*/ 0 h 64"/>
              <a:gd name="T42" fmla="*/ 2147483647 w 59"/>
              <a:gd name="T43" fmla="*/ 2147483647 h 64"/>
              <a:gd name="T44" fmla="*/ 2147483647 w 59"/>
              <a:gd name="T45" fmla="*/ 2147483647 h 64"/>
              <a:gd name="T46" fmla="*/ 2147483647 w 59"/>
              <a:gd name="T47" fmla="*/ 2147483647 h 64"/>
              <a:gd name="T48" fmla="*/ 2147483647 w 59"/>
              <a:gd name="T49" fmla="*/ 2147483647 h 64"/>
              <a:gd name="T50" fmla="*/ 2147483647 w 59"/>
              <a:gd name="T51" fmla="*/ 2147483647 h 64"/>
              <a:gd name="T52" fmla="*/ 2147483647 w 59"/>
              <a:gd name="T53" fmla="*/ 2147483647 h 64"/>
              <a:gd name="T54" fmla="*/ 2147483647 w 59"/>
              <a:gd name="T55" fmla="*/ 2147483647 h 64"/>
              <a:gd name="T56" fmla="*/ 2147483647 w 59"/>
              <a:gd name="T57" fmla="*/ 2147483647 h 64"/>
              <a:gd name="T58" fmla="*/ 2147483647 w 59"/>
              <a:gd name="T59" fmla="*/ 2147483647 h 64"/>
              <a:gd name="T60" fmla="*/ 2147483647 w 59"/>
              <a:gd name="T61" fmla="*/ 2147483647 h 64"/>
              <a:gd name="T62" fmla="*/ 2147483647 w 59"/>
              <a:gd name="T63" fmla="*/ 2147483647 h 64"/>
              <a:gd name="T64" fmla="*/ 2147483647 w 59"/>
              <a:gd name="T65" fmla="*/ 2147483647 h 64"/>
              <a:gd name="T66" fmla="*/ 2147483647 w 59"/>
              <a:gd name="T67" fmla="*/ 2147483647 h 64"/>
              <a:gd name="T68" fmla="*/ 2147483647 w 59"/>
              <a:gd name="T69" fmla="*/ 2147483647 h 64"/>
              <a:gd name="T70" fmla="*/ 2147483647 w 59"/>
              <a:gd name="T71" fmla="*/ 2147483647 h 64"/>
              <a:gd name="T72" fmla="*/ 2147483647 w 59"/>
              <a:gd name="T73" fmla="*/ 2147483647 h 64"/>
              <a:gd name="T74" fmla="*/ 2147483647 w 59"/>
              <a:gd name="T75" fmla="*/ 2147483647 h 64"/>
              <a:gd name="T76" fmla="*/ 2147483647 w 59"/>
              <a:gd name="T77" fmla="*/ 2147483647 h 64"/>
              <a:gd name="T78" fmla="*/ 2147483647 w 59"/>
              <a:gd name="T79" fmla="*/ 2147483647 h 64"/>
              <a:gd name="T80" fmla="*/ 2147483647 w 59"/>
              <a:gd name="T81" fmla="*/ 2147483647 h 64"/>
              <a:gd name="T82" fmla="*/ 2147483647 w 59"/>
              <a:gd name="T83" fmla="*/ 2147483647 h 64"/>
              <a:gd name="T84" fmla="*/ 2147483647 w 59"/>
              <a:gd name="T85" fmla="*/ 2147483647 h 64"/>
              <a:gd name="T86" fmla="*/ 2147483647 w 59"/>
              <a:gd name="T87" fmla="*/ 2147483647 h 64"/>
              <a:gd name="T88" fmla="*/ 2147483647 w 59"/>
              <a:gd name="T89" fmla="*/ 2147483647 h 64"/>
              <a:gd name="T90" fmla="*/ 2147483647 w 59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9"/>
              <a:gd name="T139" fmla="*/ 0 h 64"/>
              <a:gd name="T140" fmla="*/ 59 w 59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9" h="64">
                <a:moveTo>
                  <a:pt x="42" y="43"/>
                </a:moveTo>
                <a:lnTo>
                  <a:pt x="58" y="45"/>
                </a:lnTo>
                <a:lnTo>
                  <a:pt x="54" y="52"/>
                </a:lnTo>
                <a:lnTo>
                  <a:pt x="52" y="56"/>
                </a:lnTo>
                <a:lnTo>
                  <a:pt x="47" y="59"/>
                </a:lnTo>
                <a:lnTo>
                  <a:pt x="42" y="63"/>
                </a:lnTo>
                <a:lnTo>
                  <a:pt x="37" y="64"/>
                </a:lnTo>
                <a:lnTo>
                  <a:pt x="30" y="64"/>
                </a:lnTo>
                <a:lnTo>
                  <a:pt x="23" y="64"/>
                </a:lnTo>
                <a:lnTo>
                  <a:pt x="16" y="63"/>
                </a:lnTo>
                <a:lnTo>
                  <a:pt x="10" y="59"/>
                </a:lnTo>
                <a:lnTo>
                  <a:pt x="7" y="54"/>
                </a:lnTo>
                <a:lnTo>
                  <a:pt x="3" y="49"/>
                </a:lnTo>
                <a:lnTo>
                  <a:pt x="2" y="40"/>
                </a:lnTo>
                <a:lnTo>
                  <a:pt x="0" y="33"/>
                </a:lnTo>
                <a:lnTo>
                  <a:pt x="2" y="22"/>
                </a:lnTo>
                <a:lnTo>
                  <a:pt x="3" y="15"/>
                </a:lnTo>
                <a:lnTo>
                  <a:pt x="9" y="8"/>
                </a:lnTo>
                <a:lnTo>
                  <a:pt x="14" y="3"/>
                </a:lnTo>
                <a:lnTo>
                  <a:pt x="21" y="1"/>
                </a:lnTo>
                <a:lnTo>
                  <a:pt x="30" y="0"/>
                </a:lnTo>
                <a:lnTo>
                  <a:pt x="38" y="1"/>
                </a:lnTo>
                <a:lnTo>
                  <a:pt x="45" y="3"/>
                </a:lnTo>
                <a:lnTo>
                  <a:pt x="51" y="8"/>
                </a:lnTo>
                <a:lnTo>
                  <a:pt x="58" y="21"/>
                </a:lnTo>
                <a:lnTo>
                  <a:pt x="59" y="36"/>
                </a:lnTo>
                <a:lnTo>
                  <a:pt x="16" y="36"/>
                </a:lnTo>
                <a:lnTo>
                  <a:pt x="17" y="43"/>
                </a:lnTo>
                <a:lnTo>
                  <a:pt x="21" y="49"/>
                </a:lnTo>
                <a:lnTo>
                  <a:pt x="24" y="50"/>
                </a:lnTo>
                <a:lnTo>
                  <a:pt x="30" y="52"/>
                </a:lnTo>
                <a:lnTo>
                  <a:pt x="35" y="52"/>
                </a:lnTo>
                <a:lnTo>
                  <a:pt x="37" y="50"/>
                </a:lnTo>
                <a:lnTo>
                  <a:pt x="40" y="47"/>
                </a:lnTo>
                <a:lnTo>
                  <a:pt x="42" y="43"/>
                </a:lnTo>
                <a:close/>
                <a:moveTo>
                  <a:pt x="42" y="28"/>
                </a:moveTo>
                <a:lnTo>
                  <a:pt x="42" y="22"/>
                </a:lnTo>
                <a:lnTo>
                  <a:pt x="40" y="19"/>
                </a:lnTo>
                <a:lnTo>
                  <a:pt x="38" y="15"/>
                </a:lnTo>
                <a:lnTo>
                  <a:pt x="35" y="14"/>
                </a:lnTo>
                <a:lnTo>
                  <a:pt x="30" y="12"/>
                </a:lnTo>
                <a:lnTo>
                  <a:pt x="24" y="14"/>
                </a:lnTo>
                <a:lnTo>
                  <a:pt x="21" y="15"/>
                </a:lnTo>
                <a:lnTo>
                  <a:pt x="17" y="21"/>
                </a:lnTo>
                <a:lnTo>
                  <a:pt x="17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90" name="Freeform 82"/>
          <p:cNvSpPr>
            <a:spLocks/>
          </p:cNvSpPr>
          <p:nvPr/>
        </p:nvSpPr>
        <p:spPr bwMode="auto">
          <a:xfrm>
            <a:off x="4003675" y="3919538"/>
            <a:ext cx="233363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7"/>
                </a:lnTo>
                <a:lnTo>
                  <a:pt x="105" y="17"/>
                </a:lnTo>
                <a:lnTo>
                  <a:pt x="86" y="3"/>
                </a:lnTo>
                <a:lnTo>
                  <a:pt x="62" y="0"/>
                </a:lnTo>
                <a:lnTo>
                  <a:pt x="37" y="3"/>
                </a:lnTo>
                <a:lnTo>
                  <a:pt x="18" y="17"/>
                </a:lnTo>
                <a:lnTo>
                  <a:pt x="6" y="37"/>
                </a:lnTo>
                <a:lnTo>
                  <a:pt x="0" y="61"/>
                </a:lnTo>
                <a:lnTo>
                  <a:pt x="6" y="84"/>
                </a:lnTo>
                <a:lnTo>
                  <a:pt x="18" y="103"/>
                </a:lnTo>
                <a:lnTo>
                  <a:pt x="37" y="117"/>
                </a:lnTo>
                <a:lnTo>
                  <a:pt x="62" y="122"/>
                </a:lnTo>
                <a:lnTo>
                  <a:pt x="86" y="117"/>
                </a:lnTo>
                <a:lnTo>
                  <a:pt x="105" y="103"/>
                </a:lnTo>
                <a:lnTo>
                  <a:pt x="118" y="84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91" name="Freeform 83"/>
          <p:cNvSpPr>
            <a:spLocks/>
          </p:cNvSpPr>
          <p:nvPr/>
        </p:nvSpPr>
        <p:spPr bwMode="auto">
          <a:xfrm>
            <a:off x="4618038" y="3919538"/>
            <a:ext cx="233362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7"/>
                </a:lnTo>
                <a:lnTo>
                  <a:pt x="105" y="17"/>
                </a:lnTo>
                <a:lnTo>
                  <a:pt x="86" y="3"/>
                </a:lnTo>
                <a:lnTo>
                  <a:pt x="62" y="0"/>
                </a:lnTo>
                <a:lnTo>
                  <a:pt x="37" y="3"/>
                </a:lnTo>
                <a:lnTo>
                  <a:pt x="18" y="17"/>
                </a:lnTo>
                <a:lnTo>
                  <a:pt x="6" y="37"/>
                </a:lnTo>
                <a:lnTo>
                  <a:pt x="0" y="61"/>
                </a:lnTo>
                <a:lnTo>
                  <a:pt x="6" y="84"/>
                </a:lnTo>
                <a:lnTo>
                  <a:pt x="18" y="103"/>
                </a:lnTo>
                <a:lnTo>
                  <a:pt x="37" y="117"/>
                </a:lnTo>
                <a:lnTo>
                  <a:pt x="62" y="122"/>
                </a:lnTo>
                <a:lnTo>
                  <a:pt x="86" y="117"/>
                </a:lnTo>
                <a:lnTo>
                  <a:pt x="105" y="103"/>
                </a:lnTo>
                <a:lnTo>
                  <a:pt x="118" y="84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92" name="Freeform 84"/>
          <p:cNvSpPr>
            <a:spLocks noEditPoints="1"/>
          </p:cNvSpPr>
          <p:nvPr/>
        </p:nvSpPr>
        <p:spPr bwMode="auto">
          <a:xfrm>
            <a:off x="3714750" y="3881438"/>
            <a:ext cx="123825" cy="123825"/>
          </a:xfrm>
          <a:custGeom>
            <a:avLst/>
            <a:gdLst>
              <a:gd name="T0" fmla="*/ 0 w 65"/>
              <a:gd name="T1" fmla="*/ 2147483647 h 65"/>
              <a:gd name="T2" fmla="*/ 2147483647 w 65"/>
              <a:gd name="T3" fmla="*/ 2147483647 h 65"/>
              <a:gd name="T4" fmla="*/ 2147483647 w 65"/>
              <a:gd name="T5" fmla="*/ 2147483647 h 65"/>
              <a:gd name="T6" fmla="*/ 2147483647 w 65"/>
              <a:gd name="T7" fmla="*/ 2147483647 h 65"/>
              <a:gd name="T8" fmla="*/ 2147483647 w 65"/>
              <a:gd name="T9" fmla="*/ 2147483647 h 65"/>
              <a:gd name="T10" fmla="*/ 2147483647 w 65"/>
              <a:gd name="T11" fmla="*/ 2147483647 h 65"/>
              <a:gd name="T12" fmla="*/ 2147483647 w 65"/>
              <a:gd name="T13" fmla="*/ 0 h 65"/>
              <a:gd name="T14" fmla="*/ 2147483647 w 65"/>
              <a:gd name="T15" fmla="*/ 2147483647 h 65"/>
              <a:gd name="T16" fmla="*/ 2147483647 w 65"/>
              <a:gd name="T17" fmla="*/ 2147483647 h 65"/>
              <a:gd name="T18" fmla="*/ 2147483647 w 65"/>
              <a:gd name="T19" fmla="*/ 2147483647 h 65"/>
              <a:gd name="T20" fmla="*/ 2147483647 w 65"/>
              <a:gd name="T21" fmla="*/ 2147483647 h 65"/>
              <a:gd name="T22" fmla="*/ 2147483647 w 65"/>
              <a:gd name="T23" fmla="*/ 2147483647 h 65"/>
              <a:gd name="T24" fmla="*/ 2147483647 w 65"/>
              <a:gd name="T25" fmla="*/ 2147483647 h 65"/>
              <a:gd name="T26" fmla="*/ 2147483647 w 65"/>
              <a:gd name="T27" fmla="*/ 2147483647 h 65"/>
              <a:gd name="T28" fmla="*/ 2147483647 w 65"/>
              <a:gd name="T29" fmla="*/ 2147483647 h 65"/>
              <a:gd name="T30" fmla="*/ 2147483647 w 65"/>
              <a:gd name="T31" fmla="*/ 2147483647 h 65"/>
              <a:gd name="T32" fmla="*/ 2147483647 w 65"/>
              <a:gd name="T33" fmla="*/ 2147483647 h 65"/>
              <a:gd name="T34" fmla="*/ 2147483647 w 65"/>
              <a:gd name="T35" fmla="*/ 2147483647 h 65"/>
              <a:gd name="T36" fmla="*/ 2147483647 w 65"/>
              <a:gd name="T37" fmla="*/ 2147483647 h 65"/>
              <a:gd name="T38" fmla="*/ 2147483647 w 65"/>
              <a:gd name="T39" fmla="*/ 2147483647 h 65"/>
              <a:gd name="T40" fmla="*/ 2147483647 w 65"/>
              <a:gd name="T41" fmla="*/ 2147483647 h 65"/>
              <a:gd name="T42" fmla="*/ 2147483647 w 65"/>
              <a:gd name="T43" fmla="*/ 2147483647 h 65"/>
              <a:gd name="T44" fmla="*/ 2147483647 w 65"/>
              <a:gd name="T45" fmla="*/ 2147483647 h 65"/>
              <a:gd name="T46" fmla="*/ 2147483647 w 65"/>
              <a:gd name="T47" fmla="*/ 2147483647 h 65"/>
              <a:gd name="T48" fmla="*/ 2147483647 w 65"/>
              <a:gd name="T49" fmla="*/ 2147483647 h 65"/>
              <a:gd name="T50" fmla="*/ 0 w 65"/>
              <a:gd name="T51" fmla="*/ 2147483647 h 65"/>
              <a:gd name="T52" fmla="*/ 0 w 65"/>
              <a:gd name="T53" fmla="*/ 2147483647 h 65"/>
              <a:gd name="T54" fmla="*/ 2147483647 w 65"/>
              <a:gd name="T55" fmla="*/ 2147483647 h 65"/>
              <a:gd name="T56" fmla="*/ 2147483647 w 65"/>
              <a:gd name="T57" fmla="*/ 2147483647 h 65"/>
              <a:gd name="T58" fmla="*/ 2147483647 w 65"/>
              <a:gd name="T59" fmla="*/ 2147483647 h 65"/>
              <a:gd name="T60" fmla="*/ 2147483647 w 65"/>
              <a:gd name="T61" fmla="*/ 2147483647 h 65"/>
              <a:gd name="T62" fmla="*/ 2147483647 w 65"/>
              <a:gd name="T63" fmla="*/ 2147483647 h 65"/>
              <a:gd name="T64" fmla="*/ 2147483647 w 65"/>
              <a:gd name="T65" fmla="*/ 2147483647 h 65"/>
              <a:gd name="T66" fmla="*/ 2147483647 w 65"/>
              <a:gd name="T67" fmla="*/ 2147483647 h 65"/>
              <a:gd name="T68" fmla="*/ 2147483647 w 65"/>
              <a:gd name="T69" fmla="*/ 2147483647 h 65"/>
              <a:gd name="T70" fmla="*/ 2147483647 w 65"/>
              <a:gd name="T71" fmla="*/ 2147483647 h 65"/>
              <a:gd name="T72" fmla="*/ 2147483647 w 65"/>
              <a:gd name="T73" fmla="*/ 2147483647 h 65"/>
              <a:gd name="T74" fmla="*/ 2147483647 w 65"/>
              <a:gd name="T75" fmla="*/ 2147483647 h 65"/>
              <a:gd name="T76" fmla="*/ 2147483647 w 65"/>
              <a:gd name="T77" fmla="*/ 2147483647 h 65"/>
              <a:gd name="T78" fmla="*/ 2147483647 w 65"/>
              <a:gd name="T79" fmla="*/ 2147483647 h 65"/>
              <a:gd name="T80" fmla="*/ 2147483647 w 65"/>
              <a:gd name="T81" fmla="*/ 2147483647 h 65"/>
              <a:gd name="T82" fmla="*/ 2147483647 w 65"/>
              <a:gd name="T83" fmla="*/ 2147483647 h 65"/>
              <a:gd name="T84" fmla="*/ 2147483647 w 65"/>
              <a:gd name="T85" fmla="*/ 2147483647 h 65"/>
              <a:gd name="T86" fmla="*/ 2147483647 w 65"/>
              <a:gd name="T87" fmla="*/ 2147483647 h 65"/>
              <a:gd name="T88" fmla="*/ 2147483647 w 65"/>
              <a:gd name="T89" fmla="*/ 2147483647 h 65"/>
              <a:gd name="T90" fmla="*/ 2147483647 w 65"/>
              <a:gd name="T91" fmla="*/ 2147483647 h 65"/>
              <a:gd name="T92" fmla="*/ 2147483647 w 65"/>
              <a:gd name="T93" fmla="*/ 2147483647 h 65"/>
              <a:gd name="T94" fmla="*/ 2147483647 w 65"/>
              <a:gd name="T95" fmla="*/ 2147483647 h 65"/>
              <a:gd name="T96" fmla="*/ 2147483647 w 65"/>
              <a:gd name="T97" fmla="*/ 2147483647 h 65"/>
              <a:gd name="T98" fmla="*/ 2147483647 w 65"/>
              <a:gd name="T99" fmla="*/ 2147483647 h 65"/>
              <a:gd name="T100" fmla="*/ 2147483647 w 65"/>
              <a:gd name="T101" fmla="*/ 2147483647 h 65"/>
              <a:gd name="T102" fmla="*/ 2147483647 w 65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65"/>
              <a:gd name="T158" fmla="*/ 65 w 65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65">
                <a:moveTo>
                  <a:pt x="0" y="32"/>
                </a:moveTo>
                <a:lnTo>
                  <a:pt x="2" y="25"/>
                </a:lnTo>
                <a:lnTo>
                  <a:pt x="5" y="16"/>
                </a:lnTo>
                <a:lnTo>
                  <a:pt x="9" y="11"/>
                </a:lnTo>
                <a:lnTo>
                  <a:pt x="16" y="6"/>
                </a:lnTo>
                <a:lnTo>
                  <a:pt x="24" y="2"/>
                </a:lnTo>
                <a:lnTo>
                  <a:pt x="33" y="0"/>
                </a:lnTo>
                <a:lnTo>
                  <a:pt x="42" y="2"/>
                </a:lnTo>
                <a:lnTo>
                  <a:pt x="49" y="6"/>
                </a:lnTo>
                <a:lnTo>
                  <a:pt x="56" y="11"/>
                </a:lnTo>
                <a:lnTo>
                  <a:pt x="61" y="16"/>
                </a:lnTo>
                <a:lnTo>
                  <a:pt x="65" y="25"/>
                </a:lnTo>
                <a:lnTo>
                  <a:pt x="65" y="34"/>
                </a:lnTo>
                <a:lnTo>
                  <a:pt x="65" y="43"/>
                </a:lnTo>
                <a:lnTo>
                  <a:pt x="61" y="50"/>
                </a:lnTo>
                <a:lnTo>
                  <a:pt x="56" y="57"/>
                </a:lnTo>
                <a:lnTo>
                  <a:pt x="49" y="62"/>
                </a:lnTo>
                <a:lnTo>
                  <a:pt x="42" y="65"/>
                </a:lnTo>
                <a:lnTo>
                  <a:pt x="33" y="65"/>
                </a:lnTo>
                <a:lnTo>
                  <a:pt x="24" y="65"/>
                </a:lnTo>
                <a:lnTo>
                  <a:pt x="16" y="62"/>
                </a:lnTo>
                <a:lnTo>
                  <a:pt x="12" y="58"/>
                </a:lnTo>
                <a:lnTo>
                  <a:pt x="7" y="55"/>
                </a:lnTo>
                <a:lnTo>
                  <a:pt x="5" y="51"/>
                </a:lnTo>
                <a:lnTo>
                  <a:pt x="2" y="46"/>
                </a:lnTo>
                <a:lnTo>
                  <a:pt x="0" y="39"/>
                </a:lnTo>
                <a:lnTo>
                  <a:pt x="0" y="32"/>
                </a:lnTo>
                <a:close/>
                <a:moveTo>
                  <a:pt x="16" y="34"/>
                </a:moveTo>
                <a:lnTo>
                  <a:pt x="17" y="39"/>
                </a:lnTo>
                <a:lnTo>
                  <a:pt x="19" y="44"/>
                </a:lnTo>
                <a:lnTo>
                  <a:pt x="21" y="48"/>
                </a:lnTo>
                <a:lnTo>
                  <a:pt x="24" y="51"/>
                </a:lnTo>
                <a:lnTo>
                  <a:pt x="28" y="53"/>
                </a:lnTo>
                <a:lnTo>
                  <a:pt x="33" y="53"/>
                </a:lnTo>
                <a:lnTo>
                  <a:pt x="37" y="53"/>
                </a:lnTo>
                <a:lnTo>
                  <a:pt x="40" y="51"/>
                </a:lnTo>
                <a:lnTo>
                  <a:pt x="44" y="48"/>
                </a:lnTo>
                <a:lnTo>
                  <a:pt x="47" y="44"/>
                </a:lnTo>
                <a:lnTo>
                  <a:pt x="49" y="39"/>
                </a:lnTo>
                <a:lnTo>
                  <a:pt x="49" y="34"/>
                </a:lnTo>
                <a:lnTo>
                  <a:pt x="49" y="27"/>
                </a:lnTo>
                <a:lnTo>
                  <a:pt x="47" y="23"/>
                </a:lnTo>
                <a:lnTo>
                  <a:pt x="44" y="18"/>
                </a:lnTo>
                <a:lnTo>
                  <a:pt x="40" y="16"/>
                </a:lnTo>
                <a:lnTo>
                  <a:pt x="37" y="14"/>
                </a:lnTo>
                <a:lnTo>
                  <a:pt x="33" y="14"/>
                </a:lnTo>
                <a:lnTo>
                  <a:pt x="28" y="14"/>
                </a:lnTo>
                <a:lnTo>
                  <a:pt x="24" y="16"/>
                </a:lnTo>
                <a:lnTo>
                  <a:pt x="21" y="18"/>
                </a:lnTo>
                <a:lnTo>
                  <a:pt x="19" y="23"/>
                </a:lnTo>
                <a:lnTo>
                  <a:pt x="17" y="29"/>
                </a:lnTo>
                <a:lnTo>
                  <a:pt x="16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93" name="Freeform 85"/>
          <p:cNvSpPr>
            <a:spLocks/>
          </p:cNvSpPr>
          <p:nvPr/>
        </p:nvSpPr>
        <p:spPr bwMode="auto">
          <a:xfrm>
            <a:off x="4368800" y="3881438"/>
            <a:ext cx="111125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0 h 65"/>
              <a:gd name="T26" fmla="*/ 2147483647 w 58"/>
              <a:gd name="T27" fmla="*/ 2147483647 h 65"/>
              <a:gd name="T28" fmla="*/ 2147483647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2147483647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0 w 58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8"/>
              <a:gd name="T97" fmla="*/ 0 h 65"/>
              <a:gd name="T98" fmla="*/ 58 w 58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8" h="65">
                <a:moveTo>
                  <a:pt x="0" y="46"/>
                </a:moveTo>
                <a:lnTo>
                  <a:pt x="16" y="44"/>
                </a:lnTo>
                <a:lnTo>
                  <a:pt x="17" y="48"/>
                </a:lnTo>
                <a:lnTo>
                  <a:pt x="19" y="51"/>
                </a:lnTo>
                <a:lnTo>
                  <a:pt x="24" y="53"/>
                </a:lnTo>
                <a:lnTo>
                  <a:pt x="30" y="53"/>
                </a:lnTo>
                <a:lnTo>
                  <a:pt x="35" y="53"/>
                </a:lnTo>
                <a:lnTo>
                  <a:pt x="38" y="51"/>
                </a:lnTo>
                <a:lnTo>
                  <a:pt x="40" y="50"/>
                </a:lnTo>
                <a:lnTo>
                  <a:pt x="42" y="48"/>
                </a:lnTo>
                <a:lnTo>
                  <a:pt x="42" y="46"/>
                </a:lnTo>
                <a:lnTo>
                  <a:pt x="40" y="44"/>
                </a:lnTo>
                <a:lnTo>
                  <a:pt x="38" y="43"/>
                </a:lnTo>
                <a:lnTo>
                  <a:pt x="35" y="43"/>
                </a:lnTo>
                <a:lnTo>
                  <a:pt x="23" y="39"/>
                </a:lnTo>
                <a:lnTo>
                  <a:pt x="14" y="37"/>
                </a:lnTo>
                <a:lnTo>
                  <a:pt x="9" y="34"/>
                </a:lnTo>
                <a:lnTo>
                  <a:pt x="5" y="30"/>
                </a:lnTo>
                <a:lnTo>
                  <a:pt x="2" y="25"/>
                </a:lnTo>
                <a:lnTo>
                  <a:pt x="2" y="20"/>
                </a:lnTo>
                <a:lnTo>
                  <a:pt x="2" y="14"/>
                </a:lnTo>
                <a:lnTo>
                  <a:pt x="5" y="11"/>
                </a:lnTo>
                <a:lnTo>
                  <a:pt x="9" y="7"/>
                </a:lnTo>
                <a:lnTo>
                  <a:pt x="12" y="4"/>
                </a:lnTo>
                <a:lnTo>
                  <a:pt x="19" y="2"/>
                </a:lnTo>
                <a:lnTo>
                  <a:pt x="28" y="0"/>
                </a:lnTo>
                <a:lnTo>
                  <a:pt x="35" y="2"/>
                </a:lnTo>
                <a:lnTo>
                  <a:pt x="42" y="4"/>
                </a:lnTo>
                <a:lnTo>
                  <a:pt x="47" y="6"/>
                </a:lnTo>
                <a:lnTo>
                  <a:pt x="51" y="9"/>
                </a:lnTo>
                <a:lnTo>
                  <a:pt x="52" y="13"/>
                </a:lnTo>
                <a:lnTo>
                  <a:pt x="56" y="18"/>
                </a:lnTo>
                <a:lnTo>
                  <a:pt x="38" y="22"/>
                </a:lnTo>
                <a:lnTo>
                  <a:pt x="38" y="18"/>
                </a:lnTo>
                <a:lnTo>
                  <a:pt x="35" y="16"/>
                </a:lnTo>
                <a:lnTo>
                  <a:pt x="31" y="14"/>
                </a:lnTo>
                <a:lnTo>
                  <a:pt x="28" y="14"/>
                </a:lnTo>
                <a:lnTo>
                  <a:pt x="23" y="14"/>
                </a:lnTo>
                <a:lnTo>
                  <a:pt x="19" y="16"/>
                </a:lnTo>
                <a:lnTo>
                  <a:pt x="17" y="16"/>
                </a:lnTo>
                <a:lnTo>
                  <a:pt x="17" y="18"/>
                </a:lnTo>
                <a:lnTo>
                  <a:pt x="17" y="20"/>
                </a:lnTo>
                <a:lnTo>
                  <a:pt x="19" y="22"/>
                </a:lnTo>
                <a:lnTo>
                  <a:pt x="23" y="23"/>
                </a:lnTo>
                <a:lnTo>
                  <a:pt x="26" y="25"/>
                </a:lnTo>
                <a:lnTo>
                  <a:pt x="35" y="27"/>
                </a:lnTo>
                <a:lnTo>
                  <a:pt x="42" y="29"/>
                </a:lnTo>
                <a:lnTo>
                  <a:pt x="49" y="30"/>
                </a:lnTo>
                <a:lnTo>
                  <a:pt x="52" y="34"/>
                </a:lnTo>
                <a:lnTo>
                  <a:pt x="56" y="37"/>
                </a:lnTo>
                <a:lnTo>
                  <a:pt x="58" y="41"/>
                </a:lnTo>
                <a:lnTo>
                  <a:pt x="58" y="46"/>
                </a:lnTo>
                <a:lnTo>
                  <a:pt x="56" y="51"/>
                </a:lnTo>
                <a:lnTo>
                  <a:pt x="54" y="55"/>
                </a:lnTo>
                <a:lnTo>
                  <a:pt x="51" y="60"/>
                </a:lnTo>
                <a:lnTo>
                  <a:pt x="45" y="64"/>
                </a:lnTo>
                <a:lnTo>
                  <a:pt x="38" y="65"/>
                </a:lnTo>
                <a:lnTo>
                  <a:pt x="30" y="65"/>
                </a:lnTo>
                <a:lnTo>
                  <a:pt x="21" y="65"/>
                </a:lnTo>
                <a:lnTo>
                  <a:pt x="14" y="64"/>
                </a:lnTo>
                <a:lnTo>
                  <a:pt x="9" y="60"/>
                </a:lnTo>
                <a:lnTo>
                  <a:pt x="5" y="57"/>
                </a:lnTo>
                <a:lnTo>
                  <a:pt x="2" y="51"/>
                </a:lnTo>
                <a:lnTo>
                  <a:pt x="0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94" name="Freeform 86"/>
          <p:cNvSpPr>
            <a:spLocks noEditPoints="1"/>
          </p:cNvSpPr>
          <p:nvPr/>
        </p:nvSpPr>
        <p:spPr bwMode="auto">
          <a:xfrm>
            <a:off x="4987925" y="3881438"/>
            <a:ext cx="109538" cy="123825"/>
          </a:xfrm>
          <a:custGeom>
            <a:avLst/>
            <a:gdLst>
              <a:gd name="T0" fmla="*/ 2147483647 w 57"/>
              <a:gd name="T1" fmla="*/ 2147483647 h 65"/>
              <a:gd name="T2" fmla="*/ 2147483647 w 57"/>
              <a:gd name="T3" fmla="*/ 2147483647 h 65"/>
              <a:gd name="T4" fmla="*/ 2147483647 w 57"/>
              <a:gd name="T5" fmla="*/ 2147483647 h 65"/>
              <a:gd name="T6" fmla="*/ 2147483647 w 57"/>
              <a:gd name="T7" fmla="*/ 2147483647 h 65"/>
              <a:gd name="T8" fmla="*/ 2147483647 w 57"/>
              <a:gd name="T9" fmla="*/ 2147483647 h 65"/>
              <a:gd name="T10" fmla="*/ 2147483647 w 57"/>
              <a:gd name="T11" fmla="*/ 2147483647 h 65"/>
              <a:gd name="T12" fmla="*/ 2147483647 w 57"/>
              <a:gd name="T13" fmla="*/ 2147483647 h 65"/>
              <a:gd name="T14" fmla="*/ 2147483647 w 57"/>
              <a:gd name="T15" fmla="*/ 2147483647 h 65"/>
              <a:gd name="T16" fmla="*/ 2147483647 w 57"/>
              <a:gd name="T17" fmla="*/ 2147483647 h 65"/>
              <a:gd name="T18" fmla="*/ 2147483647 w 57"/>
              <a:gd name="T19" fmla="*/ 2147483647 h 65"/>
              <a:gd name="T20" fmla="*/ 2147483647 w 57"/>
              <a:gd name="T21" fmla="*/ 2147483647 h 65"/>
              <a:gd name="T22" fmla="*/ 2147483647 w 57"/>
              <a:gd name="T23" fmla="*/ 2147483647 h 65"/>
              <a:gd name="T24" fmla="*/ 2147483647 w 57"/>
              <a:gd name="T25" fmla="*/ 2147483647 h 65"/>
              <a:gd name="T26" fmla="*/ 0 w 57"/>
              <a:gd name="T27" fmla="*/ 2147483647 h 65"/>
              <a:gd name="T28" fmla="*/ 0 w 57"/>
              <a:gd name="T29" fmla="*/ 2147483647 h 65"/>
              <a:gd name="T30" fmla="*/ 0 w 57"/>
              <a:gd name="T31" fmla="*/ 2147483647 h 65"/>
              <a:gd name="T32" fmla="*/ 2147483647 w 57"/>
              <a:gd name="T33" fmla="*/ 2147483647 h 65"/>
              <a:gd name="T34" fmla="*/ 2147483647 w 57"/>
              <a:gd name="T35" fmla="*/ 2147483647 h 65"/>
              <a:gd name="T36" fmla="*/ 2147483647 w 57"/>
              <a:gd name="T37" fmla="*/ 2147483647 h 65"/>
              <a:gd name="T38" fmla="*/ 2147483647 w 57"/>
              <a:gd name="T39" fmla="*/ 2147483647 h 65"/>
              <a:gd name="T40" fmla="*/ 2147483647 w 57"/>
              <a:gd name="T41" fmla="*/ 0 h 65"/>
              <a:gd name="T42" fmla="*/ 2147483647 w 57"/>
              <a:gd name="T43" fmla="*/ 2147483647 h 65"/>
              <a:gd name="T44" fmla="*/ 2147483647 w 57"/>
              <a:gd name="T45" fmla="*/ 2147483647 h 65"/>
              <a:gd name="T46" fmla="*/ 2147483647 w 57"/>
              <a:gd name="T47" fmla="*/ 2147483647 h 65"/>
              <a:gd name="T48" fmla="*/ 2147483647 w 57"/>
              <a:gd name="T49" fmla="*/ 2147483647 h 65"/>
              <a:gd name="T50" fmla="*/ 2147483647 w 57"/>
              <a:gd name="T51" fmla="*/ 2147483647 h 65"/>
              <a:gd name="T52" fmla="*/ 2147483647 w 57"/>
              <a:gd name="T53" fmla="*/ 2147483647 h 65"/>
              <a:gd name="T54" fmla="*/ 2147483647 w 57"/>
              <a:gd name="T55" fmla="*/ 2147483647 h 65"/>
              <a:gd name="T56" fmla="*/ 2147483647 w 57"/>
              <a:gd name="T57" fmla="*/ 2147483647 h 65"/>
              <a:gd name="T58" fmla="*/ 2147483647 w 57"/>
              <a:gd name="T59" fmla="*/ 2147483647 h 65"/>
              <a:gd name="T60" fmla="*/ 2147483647 w 57"/>
              <a:gd name="T61" fmla="*/ 2147483647 h 65"/>
              <a:gd name="T62" fmla="*/ 2147483647 w 57"/>
              <a:gd name="T63" fmla="*/ 2147483647 h 65"/>
              <a:gd name="T64" fmla="*/ 2147483647 w 57"/>
              <a:gd name="T65" fmla="*/ 2147483647 h 65"/>
              <a:gd name="T66" fmla="*/ 2147483647 w 57"/>
              <a:gd name="T67" fmla="*/ 2147483647 h 65"/>
              <a:gd name="T68" fmla="*/ 2147483647 w 57"/>
              <a:gd name="T69" fmla="*/ 2147483647 h 65"/>
              <a:gd name="T70" fmla="*/ 2147483647 w 57"/>
              <a:gd name="T71" fmla="*/ 2147483647 h 65"/>
              <a:gd name="T72" fmla="*/ 2147483647 w 57"/>
              <a:gd name="T73" fmla="*/ 2147483647 h 65"/>
              <a:gd name="T74" fmla="*/ 2147483647 w 57"/>
              <a:gd name="T75" fmla="*/ 2147483647 h 65"/>
              <a:gd name="T76" fmla="*/ 2147483647 w 57"/>
              <a:gd name="T77" fmla="*/ 2147483647 h 65"/>
              <a:gd name="T78" fmla="*/ 2147483647 w 57"/>
              <a:gd name="T79" fmla="*/ 2147483647 h 65"/>
              <a:gd name="T80" fmla="*/ 2147483647 w 57"/>
              <a:gd name="T81" fmla="*/ 2147483647 h 65"/>
              <a:gd name="T82" fmla="*/ 2147483647 w 57"/>
              <a:gd name="T83" fmla="*/ 2147483647 h 65"/>
              <a:gd name="T84" fmla="*/ 2147483647 w 57"/>
              <a:gd name="T85" fmla="*/ 2147483647 h 65"/>
              <a:gd name="T86" fmla="*/ 2147483647 w 57"/>
              <a:gd name="T87" fmla="*/ 2147483647 h 65"/>
              <a:gd name="T88" fmla="*/ 2147483647 w 57"/>
              <a:gd name="T89" fmla="*/ 2147483647 h 65"/>
              <a:gd name="T90" fmla="*/ 2147483647 w 57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7"/>
              <a:gd name="T139" fmla="*/ 0 h 65"/>
              <a:gd name="T140" fmla="*/ 57 w 57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7" h="65">
                <a:moveTo>
                  <a:pt x="40" y="44"/>
                </a:moveTo>
                <a:lnTo>
                  <a:pt x="56" y="48"/>
                </a:lnTo>
                <a:lnTo>
                  <a:pt x="54" y="53"/>
                </a:lnTo>
                <a:lnTo>
                  <a:pt x="50" y="58"/>
                </a:lnTo>
                <a:lnTo>
                  <a:pt x="47" y="62"/>
                </a:lnTo>
                <a:lnTo>
                  <a:pt x="42" y="64"/>
                </a:lnTo>
                <a:lnTo>
                  <a:pt x="36" y="65"/>
                </a:lnTo>
                <a:lnTo>
                  <a:pt x="29" y="65"/>
                </a:lnTo>
                <a:lnTo>
                  <a:pt x="22" y="65"/>
                </a:lnTo>
                <a:lnTo>
                  <a:pt x="15" y="64"/>
                </a:lnTo>
                <a:lnTo>
                  <a:pt x="10" y="60"/>
                </a:lnTo>
                <a:lnTo>
                  <a:pt x="5" y="55"/>
                </a:lnTo>
                <a:lnTo>
                  <a:pt x="1" y="50"/>
                </a:lnTo>
                <a:lnTo>
                  <a:pt x="0" y="43"/>
                </a:lnTo>
                <a:lnTo>
                  <a:pt x="0" y="34"/>
                </a:lnTo>
                <a:lnTo>
                  <a:pt x="0" y="25"/>
                </a:lnTo>
                <a:lnTo>
                  <a:pt x="3" y="16"/>
                </a:lnTo>
                <a:lnTo>
                  <a:pt x="7" y="9"/>
                </a:lnTo>
                <a:lnTo>
                  <a:pt x="14" y="6"/>
                </a:lnTo>
                <a:lnTo>
                  <a:pt x="21" y="2"/>
                </a:lnTo>
                <a:lnTo>
                  <a:pt x="28" y="0"/>
                </a:lnTo>
                <a:lnTo>
                  <a:pt x="36" y="2"/>
                </a:lnTo>
                <a:lnTo>
                  <a:pt x="43" y="6"/>
                </a:lnTo>
                <a:lnTo>
                  <a:pt x="50" y="11"/>
                </a:lnTo>
                <a:lnTo>
                  <a:pt x="56" y="22"/>
                </a:lnTo>
                <a:lnTo>
                  <a:pt x="57" y="39"/>
                </a:lnTo>
                <a:lnTo>
                  <a:pt x="15" y="39"/>
                </a:lnTo>
                <a:lnTo>
                  <a:pt x="17" y="44"/>
                </a:lnTo>
                <a:lnTo>
                  <a:pt x="19" y="50"/>
                </a:lnTo>
                <a:lnTo>
                  <a:pt x="24" y="53"/>
                </a:lnTo>
                <a:lnTo>
                  <a:pt x="29" y="53"/>
                </a:lnTo>
                <a:lnTo>
                  <a:pt x="33" y="53"/>
                </a:lnTo>
                <a:lnTo>
                  <a:pt x="36" y="51"/>
                </a:lnTo>
                <a:lnTo>
                  <a:pt x="38" y="50"/>
                </a:lnTo>
                <a:lnTo>
                  <a:pt x="40" y="44"/>
                </a:lnTo>
                <a:close/>
                <a:moveTo>
                  <a:pt x="42" y="29"/>
                </a:moveTo>
                <a:lnTo>
                  <a:pt x="42" y="23"/>
                </a:lnTo>
                <a:lnTo>
                  <a:pt x="40" y="20"/>
                </a:lnTo>
                <a:lnTo>
                  <a:pt x="38" y="18"/>
                </a:lnTo>
                <a:lnTo>
                  <a:pt x="33" y="14"/>
                </a:lnTo>
                <a:lnTo>
                  <a:pt x="29" y="14"/>
                </a:lnTo>
                <a:lnTo>
                  <a:pt x="24" y="14"/>
                </a:lnTo>
                <a:lnTo>
                  <a:pt x="19" y="18"/>
                </a:lnTo>
                <a:lnTo>
                  <a:pt x="17" y="23"/>
                </a:lnTo>
                <a:lnTo>
                  <a:pt x="15" y="29"/>
                </a:lnTo>
                <a:lnTo>
                  <a:pt x="42" y="2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95" name="Line 87"/>
          <p:cNvSpPr>
            <a:spLocks noChangeShapeType="1"/>
          </p:cNvSpPr>
          <p:nvPr/>
        </p:nvSpPr>
        <p:spPr bwMode="auto">
          <a:xfrm>
            <a:off x="3586163" y="4043363"/>
            <a:ext cx="4333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96" name="Freeform 88"/>
          <p:cNvSpPr>
            <a:spLocks/>
          </p:cNvSpPr>
          <p:nvPr/>
        </p:nvSpPr>
        <p:spPr bwMode="auto">
          <a:xfrm>
            <a:off x="3913188" y="4016375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97" name="Line 89"/>
          <p:cNvSpPr>
            <a:spLocks noChangeShapeType="1"/>
          </p:cNvSpPr>
          <p:nvPr/>
        </p:nvSpPr>
        <p:spPr bwMode="auto">
          <a:xfrm>
            <a:off x="4241800" y="4030663"/>
            <a:ext cx="3937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98" name="Freeform 90"/>
          <p:cNvSpPr>
            <a:spLocks/>
          </p:cNvSpPr>
          <p:nvPr/>
        </p:nvSpPr>
        <p:spPr bwMode="auto">
          <a:xfrm>
            <a:off x="4529138" y="4003675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99" name="Freeform 91"/>
          <p:cNvSpPr>
            <a:spLocks/>
          </p:cNvSpPr>
          <p:nvPr/>
        </p:nvSpPr>
        <p:spPr bwMode="auto">
          <a:xfrm>
            <a:off x="5200650" y="3919538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6" y="3"/>
                </a:lnTo>
                <a:lnTo>
                  <a:pt x="61" y="0"/>
                </a:lnTo>
                <a:lnTo>
                  <a:pt x="38" y="3"/>
                </a:lnTo>
                <a:lnTo>
                  <a:pt x="17" y="17"/>
                </a:lnTo>
                <a:lnTo>
                  <a:pt x="5" y="37"/>
                </a:lnTo>
                <a:lnTo>
                  <a:pt x="0" y="61"/>
                </a:lnTo>
                <a:lnTo>
                  <a:pt x="5" y="84"/>
                </a:lnTo>
                <a:lnTo>
                  <a:pt x="17" y="103"/>
                </a:lnTo>
                <a:lnTo>
                  <a:pt x="38" y="117"/>
                </a:lnTo>
                <a:lnTo>
                  <a:pt x="61" y="122"/>
                </a:lnTo>
                <a:lnTo>
                  <a:pt x="86" y="117"/>
                </a:lnTo>
                <a:lnTo>
                  <a:pt x="105" y="103"/>
                </a:lnTo>
                <a:lnTo>
                  <a:pt x="117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00" name="Line 92"/>
          <p:cNvSpPr>
            <a:spLocks noChangeShapeType="1"/>
          </p:cNvSpPr>
          <p:nvPr/>
        </p:nvSpPr>
        <p:spPr bwMode="auto">
          <a:xfrm>
            <a:off x="4833938" y="4030663"/>
            <a:ext cx="3937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01" name="Freeform 93"/>
          <p:cNvSpPr>
            <a:spLocks/>
          </p:cNvSpPr>
          <p:nvPr/>
        </p:nvSpPr>
        <p:spPr bwMode="auto">
          <a:xfrm>
            <a:off x="5121275" y="4003675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02" name="Freeform 94"/>
          <p:cNvSpPr>
            <a:spLocks/>
          </p:cNvSpPr>
          <p:nvPr/>
        </p:nvSpPr>
        <p:spPr bwMode="auto">
          <a:xfrm>
            <a:off x="5859463" y="3919538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4" y="3"/>
                </a:lnTo>
                <a:lnTo>
                  <a:pt x="61" y="0"/>
                </a:lnTo>
                <a:lnTo>
                  <a:pt x="36" y="3"/>
                </a:lnTo>
                <a:lnTo>
                  <a:pt x="17" y="17"/>
                </a:lnTo>
                <a:lnTo>
                  <a:pt x="3" y="37"/>
                </a:lnTo>
                <a:lnTo>
                  <a:pt x="0" y="61"/>
                </a:lnTo>
                <a:lnTo>
                  <a:pt x="3" y="84"/>
                </a:lnTo>
                <a:lnTo>
                  <a:pt x="17" y="103"/>
                </a:lnTo>
                <a:lnTo>
                  <a:pt x="36" y="117"/>
                </a:lnTo>
                <a:lnTo>
                  <a:pt x="61" y="122"/>
                </a:lnTo>
                <a:lnTo>
                  <a:pt x="84" y="117"/>
                </a:lnTo>
                <a:lnTo>
                  <a:pt x="105" y="103"/>
                </a:lnTo>
                <a:lnTo>
                  <a:pt x="117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03" name="Line 95"/>
          <p:cNvSpPr>
            <a:spLocks noChangeShapeType="1"/>
          </p:cNvSpPr>
          <p:nvPr/>
        </p:nvSpPr>
        <p:spPr bwMode="auto">
          <a:xfrm>
            <a:off x="5440363" y="4030663"/>
            <a:ext cx="412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04" name="Freeform 96"/>
          <p:cNvSpPr>
            <a:spLocks/>
          </p:cNvSpPr>
          <p:nvPr/>
        </p:nvSpPr>
        <p:spPr bwMode="auto">
          <a:xfrm>
            <a:off x="5746750" y="4003675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05" name="Freeform 97"/>
          <p:cNvSpPr>
            <a:spLocks/>
          </p:cNvSpPr>
          <p:nvPr/>
        </p:nvSpPr>
        <p:spPr bwMode="auto">
          <a:xfrm>
            <a:off x="3644900" y="4341813"/>
            <a:ext cx="233363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1"/>
                </a:moveTo>
                <a:lnTo>
                  <a:pt x="117" y="37"/>
                </a:lnTo>
                <a:lnTo>
                  <a:pt x="103" y="18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8" y="18"/>
                </a:lnTo>
                <a:lnTo>
                  <a:pt x="4" y="37"/>
                </a:lnTo>
                <a:lnTo>
                  <a:pt x="0" y="61"/>
                </a:lnTo>
                <a:lnTo>
                  <a:pt x="4" y="86"/>
                </a:lnTo>
                <a:lnTo>
                  <a:pt x="18" y="105"/>
                </a:lnTo>
                <a:lnTo>
                  <a:pt x="37" y="118"/>
                </a:lnTo>
                <a:lnTo>
                  <a:pt x="61" y="123"/>
                </a:lnTo>
                <a:lnTo>
                  <a:pt x="84" y="118"/>
                </a:lnTo>
                <a:lnTo>
                  <a:pt x="103" y="105"/>
                </a:lnTo>
                <a:lnTo>
                  <a:pt x="117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06" name="Freeform 98"/>
          <p:cNvSpPr>
            <a:spLocks/>
          </p:cNvSpPr>
          <p:nvPr/>
        </p:nvSpPr>
        <p:spPr bwMode="auto">
          <a:xfrm>
            <a:off x="4256088" y="4341813"/>
            <a:ext cx="236537" cy="233362"/>
          </a:xfrm>
          <a:custGeom>
            <a:avLst/>
            <a:gdLst>
              <a:gd name="T0" fmla="*/ 2147483647 w 125"/>
              <a:gd name="T1" fmla="*/ 2147483647 h 123"/>
              <a:gd name="T2" fmla="*/ 2147483647 w 125"/>
              <a:gd name="T3" fmla="*/ 2147483647 h 123"/>
              <a:gd name="T4" fmla="*/ 2147483647 w 125"/>
              <a:gd name="T5" fmla="*/ 2147483647 h 123"/>
              <a:gd name="T6" fmla="*/ 2147483647 w 125"/>
              <a:gd name="T7" fmla="*/ 2147483647 h 123"/>
              <a:gd name="T8" fmla="*/ 2147483647 w 125"/>
              <a:gd name="T9" fmla="*/ 0 h 123"/>
              <a:gd name="T10" fmla="*/ 2147483647 w 125"/>
              <a:gd name="T11" fmla="*/ 2147483647 h 123"/>
              <a:gd name="T12" fmla="*/ 2147483647 w 125"/>
              <a:gd name="T13" fmla="*/ 2147483647 h 123"/>
              <a:gd name="T14" fmla="*/ 2147483647 w 125"/>
              <a:gd name="T15" fmla="*/ 2147483647 h 123"/>
              <a:gd name="T16" fmla="*/ 0 w 125"/>
              <a:gd name="T17" fmla="*/ 2147483647 h 123"/>
              <a:gd name="T18" fmla="*/ 2147483647 w 125"/>
              <a:gd name="T19" fmla="*/ 2147483647 h 123"/>
              <a:gd name="T20" fmla="*/ 2147483647 w 125"/>
              <a:gd name="T21" fmla="*/ 2147483647 h 123"/>
              <a:gd name="T22" fmla="*/ 2147483647 w 125"/>
              <a:gd name="T23" fmla="*/ 2147483647 h 123"/>
              <a:gd name="T24" fmla="*/ 2147483647 w 125"/>
              <a:gd name="T25" fmla="*/ 2147483647 h 123"/>
              <a:gd name="T26" fmla="*/ 2147483647 w 125"/>
              <a:gd name="T27" fmla="*/ 2147483647 h 123"/>
              <a:gd name="T28" fmla="*/ 2147483647 w 125"/>
              <a:gd name="T29" fmla="*/ 2147483647 h 123"/>
              <a:gd name="T30" fmla="*/ 2147483647 w 125"/>
              <a:gd name="T31" fmla="*/ 2147483647 h 123"/>
              <a:gd name="T32" fmla="*/ 2147483647 w 125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5"/>
              <a:gd name="T52" fmla="*/ 0 h 123"/>
              <a:gd name="T53" fmla="*/ 125 w 125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5" h="123">
                <a:moveTo>
                  <a:pt x="125" y="61"/>
                </a:moveTo>
                <a:lnTo>
                  <a:pt x="119" y="37"/>
                </a:lnTo>
                <a:lnTo>
                  <a:pt x="105" y="18"/>
                </a:lnTo>
                <a:lnTo>
                  <a:pt x="86" y="5"/>
                </a:lnTo>
                <a:lnTo>
                  <a:pt x="63" y="0"/>
                </a:lnTo>
                <a:lnTo>
                  <a:pt x="39" y="5"/>
                </a:lnTo>
                <a:lnTo>
                  <a:pt x="20" y="18"/>
                </a:lnTo>
                <a:lnTo>
                  <a:pt x="6" y="37"/>
                </a:lnTo>
                <a:lnTo>
                  <a:pt x="0" y="61"/>
                </a:lnTo>
                <a:lnTo>
                  <a:pt x="6" y="86"/>
                </a:lnTo>
                <a:lnTo>
                  <a:pt x="20" y="105"/>
                </a:lnTo>
                <a:lnTo>
                  <a:pt x="39" y="118"/>
                </a:lnTo>
                <a:lnTo>
                  <a:pt x="63" y="123"/>
                </a:lnTo>
                <a:lnTo>
                  <a:pt x="86" y="118"/>
                </a:lnTo>
                <a:lnTo>
                  <a:pt x="105" y="105"/>
                </a:lnTo>
                <a:lnTo>
                  <a:pt x="119" y="86"/>
                </a:lnTo>
                <a:lnTo>
                  <a:pt x="125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07" name="Line 99"/>
          <p:cNvSpPr>
            <a:spLocks noChangeShapeType="1"/>
          </p:cNvSpPr>
          <p:nvPr/>
        </p:nvSpPr>
        <p:spPr bwMode="auto">
          <a:xfrm>
            <a:off x="3224213" y="4465638"/>
            <a:ext cx="4333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08" name="Freeform 100"/>
          <p:cNvSpPr>
            <a:spLocks/>
          </p:cNvSpPr>
          <p:nvPr/>
        </p:nvSpPr>
        <p:spPr bwMode="auto">
          <a:xfrm>
            <a:off x="3554413" y="4438650"/>
            <a:ext cx="103187" cy="52388"/>
          </a:xfrm>
          <a:custGeom>
            <a:avLst/>
            <a:gdLst>
              <a:gd name="T0" fmla="*/ 0 w 54"/>
              <a:gd name="T1" fmla="*/ 0 h 28"/>
              <a:gd name="T2" fmla="*/ 2147483647 w 54"/>
              <a:gd name="T3" fmla="*/ 2147483647 h 28"/>
              <a:gd name="T4" fmla="*/ 0 w 54"/>
              <a:gd name="T5" fmla="*/ 2147483647 h 28"/>
              <a:gd name="T6" fmla="*/ 0 60000 65536"/>
              <a:gd name="T7" fmla="*/ 0 60000 65536"/>
              <a:gd name="T8" fmla="*/ 0 60000 65536"/>
              <a:gd name="T9" fmla="*/ 0 w 54"/>
              <a:gd name="T10" fmla="*/ 0 h 28"/>
              <a:gd name="T11" fmla="*/ 54 w 54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28">
                <a:moveTo>
                  <a:pt x="0" y="0"/>
                </a:moveTo>
                <a:lnTo>
                  <a:pt x="54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09" name="Line 101"/>
          <p:cNvSpPr>
            <a:spLocks noChangeShapeType="1"/>
          </p:cNvSpPr>
          <p:nvPr/>
        </p:nvSpPr>
        <p:spPr bwMode="auto">
          <a:xfrm>
            <a:off x="3879850" y="4456113"/>
            <a:ext cx="39211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10" name="Freeform 102"/>
          <p:cNvSpPr>
            <a:spLocks/>
          </p:cNvSpPr>
          <p:nvPr/>
        </p:nvSpPr>
        <p:spPr bwMode="auto">
          <a:xfrm>
            <a:off x="4167188" y="4429125"/>
            <a:ext cx="104775" cy="52388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11" name="Freeform 103"/>
          <p:cNvSpPr>
            <a:spLocks noEditPoints="1"/>
          </p:cNvSpPr>
          <p:nvPr/>
        </p:nvSpPr>
        <p:spPr bwMode="auto">
          <a:xfrm>
            <a:off x="3351213" y="4310063"/>
            <a:ext cx="114300" cy="120650"/>
          </a:xfrm>
          <a:custGeom>
            <a:avLst/>
            <a:gdLst>
              <a:gd name="T0" fmla="*/ 2147483647 w 60"/>
              <a:gd name="T1" fmla="*/ 2147483647 h 64"/>
              <a:gd name="T2" fmla="*/ 2147483647 w 60"/>
              <a:gd name="T3" fmla="*/ 2147483647 h 64"/>
              <a:gd name="T4" fmla="*/ 2147483647 w 60"/>
              <a:gd name="T5" fmla="*/ 2147483647 h 64"/>
              <a:gd name="T6" fmla="*/ 2147483647 w 60"/>
              <a:gd name="T7" fmla="*/ 2147483647 h 64"/>
              <a:gd name="T8" fmla="*/ 2147483647 w 60"/>
              <a:gd name="T9" fmla="*/ 2147483647 h 64"/>
              <a:gd name="T10" fmla="*/ 2147483647 w 60"/>
              <a:gd name="T11" fmla="*/ 2147483647 h 64"/>
              <a:gd name="T12" fmla="*/ 2147483647 w 60"/>
              <a:gd name="T13" fmla="*/ 2147483647 h 64"/>
              <a:gd name="T14" fmla="*/ 2147483647 w 60"/>
              <a:gd name="T15" fmla="*/ 2147483647 h 64"/>
              <a:gd name="T16" fmla="*/ 2147483647 w 60"/>
              <a:gd name="T17" fmla="*/ 2147483647 h 64"/>
              <a:gd name="T18" fmla="*/ 2147483647 w 60"/>
              <a:gd name="T19" fmla="*/ 2147483647 h 64"/>
              <a:gd name="T20" fmla="*/ 2147483647 w 60"/>
              <a:gd name="T21" fmla="*/ 2147483647 h 64"/>
              <a:gd name="T22" fmla="*/ 2147483647 w 60"/>
              <a:gd name="T23" fmla="*/ 2147483647 h 64"/>
              <a:gd name="T24" fmla="*/ 2147483647 w 60"/>
              <a:gd name="T25" fmla="*/ 2147483647 h 64"/>
              <a:gd name="T26" fmla="*/ 2147483647 w 60"/>
              <a:gd name="T27" fmla="*/ 2147483647 h 64"/>
              <a:gd name="T28" fmla="*/ 0 w 60"/>
              <a:gd name="T29" fmla="*/ 2147483647 h 64"/>
              <a:gd name="T30" fmla="*/ 2147483647 w 60"/>
              <a:gd name="T31" fmla="*/ 2147483647 h 64"/>
              <a:gd name="T32" fmla="*/ 2147483647 w 60"/>
              <a:gd name="T33" fmla="*/ 2147483647 h 64"/>
              <a:gd name="T34" fmla="*/ 2147483647 w 60"/>
              <a:gd name="T35" fmla="*/ 2147483647 h 64"/>
              <a:gd name="T36" fmla="*/ 2147483647 w 60"/>
              <a:gd name="T37" fmla="*/ 2147483647 h 64"/>
              <a:gd name="T38" fmla="*/ 2147483647 w 60"/>
              <a:gd name="T39" fmla="*/ 0 h 64"/>
              <a:gd name="T40" fmla="*/ 2147483647 w 60"/>
              <a:gd name="T41" fmla="*/ 0 h 64"/>
              <a:gd name="T42" fmla="*/ 2147483647 w 60"/>
              <a:gd name="T43" fmla="*/ 0 h 64"/>
              <a:gd name="T44" fmla="*/ 2147483647 w 60"/>
              <a:gd name="T45" fmla="*/ 2147483647 h 64"/>
              <a:gd name="T46" fmla="*/ 2147483647 w 60"/>
              <a:gd name="T47" fmla="*/ 2147483647 h 64"/>
              <a:gd name="T48" fmla="*/ 2147483647 w 60"/>
              <a:gd name="T49" fmla="*/ 2147483647 h 64"/>
              <a:gd name="T50" fmla="*/ 2147483647 w 60"/>
              <a:gd name="T51" fmla="*/ 2147483647 h 64"/>
              <a:gd name="T52" fmla="*/ 2147483647 w 60"/>
              <a:gd name="T53" fmla="*/ 2147483647 h 64"/>
              <a:gd name="T54" fmla="*/ 2147483647 w 60"/>
              <a:gd name="T55" fmla="*/ 2147483647 h 64"/>
              <a:gd name="T56" fmla="*/ 2147483647 w 60"/>
              <a:gd name="T57" fmla="*/ 2147483647 h 64"/>
              <a:gd name="T58" fmla="*/ 2147483647 w 60"/>
              <a:gd name="T59" fmla="*/ 2147483647 h 64"/>
              <a:gd name="T60" fmla="*/ 2147483647 w 60"/>
              <a:gd name="T61" fmla="*/ 2147483647 h 64"/>
              <a:gd name="T62" fmla="*/ 2147483647 w 60"/>
              <a:gd name="T63" fmla="*/ 2147483647 h 64"/>
              <a:gd name="T64" fmla="*/ 2147483647 w 60"/>
              <a:gd name="T65" fmla="*/ 2147483647 h 64"/>
              <a:gd name="T66" fmla="*/ 2147483647 w 60"/>
              <a:gd name="T67" fmla="*/ 2147483647 h 64"/>
              <a:gd name="T68" fmla="*/ 2147483647 w 60"/>
              <a:gd name="T69" fmla="*/ 2147483647 h 64"/>
              <a:gd name="T70" fmla="*/ 2147483647 w 60"/>
              <a:gd name="T71" fmla="*/ 2147483647 h 64"/>
              <a:gd name="T72" fmla="*/ 2147483647 w 60"/>
              <a:gd name="T73" fmla="*/ 2147483647 h 64"/>
              <a:gd name="T74" fmla="*/ 2147483647 w 60"/>
              <a:gd name="T75" fmla="*/ 2147483647 h 64"/>
              <a:gd name="T76" fmla="*/ 2147483647 w 60"/>
              <a:gd name="T77" fmla="*/ 2147483647 h 64"/>
              <a:gd name="T78" fmla="*/ 2147483647 w 60"/>
              <a:gd name="T79" fmla="*/ 2147483647 h 64"/>
              <a:gd name="T80" fmla="*/ 2147483647 w 60"/>
              <a:gd name="T81" fmla="*/ 2147483647 h 64"/>
              <a:gd name="T82" fmla="*/ 2147483647 w 60"/>
              <a:gd name="T83" fmla="*/ 2147483647 h 64"/>
              <a:gd name="T84" fmla="*/ 2147483647 w 60"/>
              <a:gd name="T85" fmla="*/ 2147483647 h 64"/>
              <a:gd name="T86" fmla="*/ 2147483647 w 60"/>
              <a:gd name="T87" fmla="*/ 2147483647 h 64"/>
              <a:gd name="T88" fmla="*/ 2147483647 w 60"/>
              <a:gd name="T89" fmla="*/ 2147483647 h 64"/>
              <a:gd name="T90" fmla="*/ 2147483647 w 60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0"/>
              <a:gd name="T139" fmla="*/ 0 h 64"/>
              <a:gd name="T140" fmla="*/ 60 w 60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0" h="64">
                <a:moveTo>
                  <a:pt x="42" y="43"/>
                </a:moveTo>
                <a:lnTo>
                  <a:pt x="58" y="45"/>
                </a:lnTo>
                <a:lnTo>
                  <a:pt x="54" y="50"/>
                </a:lnTo>
                <a:lnTo>
                  <a:pt x="53" y="56"/>
                </a:lnTo>
                <a:lnTo>
                  <a:pt x="47" y="59"/>
                </a:lnTo>
                <a:lnTo>
                  <a:pt x="42" y="63"/>
                </a:lnTo>
                <a:lnTo>
                  <a:pt x="37" y="64"/>
                </a:lnTo>
                <a:lnTo>
                  <a:pt x="30" y="64"/>
                </a:lnTo>
                <a:lnTo>
                  <a:pt x="23" y="63"/>
                </a:lnTo>
                <a:lnTo>
                  <a:pt x="16" y="61"/>
                </a:lnTo>
                <a:lnTo>
                  <a:pt x="11" y="57"/>
                </a:lnTo>
                <a:lnTo>
                  <a:pt x="7" y="54"/>
                </a:lnTo>
                <a:lnTo>
                  <a:pt x="4" y="47"/>
                </a:lnTo>
                <a:lnTo>
                  <a:pt x="2" y="40"/>
                </a:lnTo>
                <a:lnTo>
                  <a:pt x="0" y="33"/>
                </a:lnTo>
                <a:lnTo>
                  <a:pt x="2" y="22"/>
                </a:lnTo>
                <a:lnTo>
                  <a:pt x="4" y="15"/>
                </a:lnTo>
                <a:lnTo>
                  <a:pt x="9" y="8"/>
                </a:lnTo>
                <a:lnTo>
                  <a:pt x="14" y="3"/>
                </a:lnTo>
                <a:lnTo>
                  <a:pt x="21" y="0"/>
                </a:lnTo>
                <a:lnTo>
                  <a:pt x="30" y="0"/>
                </a:lnTo>
                <a:lnTo>
                  <a:pt x="37" y="0"/>
                </a:lnTo>
                <a:lnTo>
                  <a:pt x="46" y="3"/>
                </a:lnTo>
                <a:lnTo>
                  <a:pt x="51" y="8"/>
                </a:lnTo>
                <a:lnTo>
                  <a:pt x="58" y="21"/>
                </a:lnTo>
                <a:lnTo>
                  <a:pt x="60" y="36"/>
                </a:lnTo>
                <a:lnTo>
                  <a:pt x="16" y="36"/>
                </a:lnTo>
                <a:lnTo>
                  <a:pt x="18" y="43"/>
                </a:lnTo>
                <a:lnTo>
                  <a:pt x="21" y="49"/>
                </a:lnTo>
                <a:lnTo>
                  <a:pt x="25" y="50"/>
                </a:lnTo>
                <a:lnTo>
                  <a:pt x="30" y="52"/>
                </a:lnTo>
                <a:lnTo>
                  <a:pt x="33" y="50"/>
                </a:lnTo>
                <a:lnTo>
                  <a:pt x="37" y="50"/>
                </a:lnTo>
                <a:lnTo>
                  <a:pt x="40" y="47"/>
                </a:lnTo>
                <a:lnTo>
                  <a:pt x="42" y="43"/>
                </a:lnTo>
                <a:close/>
                <a:moveTo>
                  <a:pt x="42" y="28"/>
                </a:moveTo>
                <a:lnTo>
                  <a:pt x="42" y="22"/>
                </a:lnTo>
                <a:lnTo>
                  <a:pt x="40" y="19"/>
                </a:lnTo>
                <a:lnTo>
                  <a:pt x="39" y="15"/>
                </a:lnTo>
                <a:lnTo>
                  <a:pt x="35" y="14"/>
                </a:lnTo>
                <a:lnTo>
                  <a:pt x="30" y="12"/>
                </a:lnTo>
                <a:lnTo>
                  <a:pt x="25" y="14"/>
                </a:lnTo>
                <a:lnTo>
                  <a:pt x="21" y="15"/>
                </a:lnTo>
                <a:lnTo>
                  <a:pt x="18" y="21"/>
                </a:lnTo>
                <a:lnTo>
                  <a:pt x="18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12" name="Freeform 104"/>
          <p:cNvSpPr>
            <a:spLocks noEditPoints="1"/>
          </p:cNvSpPr>
          <p:nvPr/>
        </p:nvSpPr>
        <p:spPr bwMode="auto">
          <a:xfrm>
            <a:off x="4014788" y="4310063"/>
            <a:ext cx="107950" cy="120650"/>
          </a:xfrm>
          <a:custGeom>
            <a:avLst/>
            <a:gdLst>
              <a:gd name="T0" fmla="*/ 2147483647 w 57"/>
              <a:gd name="T1" fmla="*/ 2147483647 h 64"/>
              <a:gd name="T2" fmla="*/ 2147483647 w 57"/>
              <a:gd name="T3" fmla="*/ 2147483647 h 64"/>
              <a:gd name="T4" fmla="*/ 2147483647 w 57"/>
              <a:gd name="T5" fmla="*/ 2147483647 h 64"/>
              <a:gd name="T6" fmla="*/ 2147483647 w 57"/>
              <a:gd name="T7" fmla="*/ 2147483647 h 64"/>
              <a:gd name="T8" fmla="*/ 2147483647 w 57"/>
              <a:gd name="T9" fmla="*/ 2147483647 h 64"/>
              <a:gd name="T10" fmla="*/ 2147483647 w 57"/>
              <a:gd name="T11" fmla="*/ 2147483647 h 64"/>
              <a:gd name="T12" fmla="*/ 2147483647 w 57"/>
              <a:gd name="T13" fmla="*/ 2147483647 h 64"/>
              <a:gd name="T14" fmla="*/ 2147483647 w 57"/>
              <a:gd name="T15" fmla="*/ 2147483647 h 64"/>
              <a:gd name="T16" fmla="*/ 2147483647 w 57"/>
              <a:gd name="T17" fmla="*/ 2147483647 h 64"/>
              <a:gd name="T18" fmla="*/ 2147483647 w 57"/>
              <a:gd name="T19" fmla="*/ 2147483647 h 64"/>
              <a:gd name="T20" fmla="*/ 2147483647 w 57"/>
              <a:gd name="T21" fmla="*/ 2147483647 h 64"/>
              <a:gd name="T22" fmla="*/ 2147483647 w 57"/>
              <a:gd name="T23" fmla="*/ 2147483647 h 64"/>
              <a:gd name="T24" fmla="*/ 2147483647 w 57"/>
              <a:gd name="T25" fmla="*/ 2147483647 h 64"/>
              <a:gd name="T26" fmla="*/ 0 w 57"/>
              <a:gd name="T27" fmla="*/ 2147483647 h 64"/>
              <a:gd name="T28" fmla="*/ 0 w 57"/>
              <a:gd name="T29" fmla="*/ 2147483647 h 64"/>
              <a:gd name="T30" fmla="*/ 0 w 57"/>
              <a:gd name="T31" fmla="*/ 2147483647 h 64"/>
              <a:gd name="T32" fmla="*/ 2147483647 w 57"/>
              <a:gd name="T33" fmla="*/ 2147483647 h 64"/>
              <a:gd name="T34" fmla="*/ 2147483647 w 57"/>
              <a:gd name="T35" fmla="*/ 2147483647 h 64"/>
              <a:gd name="T36" fmla="*/ 2147483647 w 57"/>
              <a:gd name="T37" fmla="*/ 2147483647 h 64"/>
              <a:gd name="T38" fmla="*/ 2147483647 w 57"/>
              <a:gd name="T39" fmla="*/ 0 h 64"/>
              <a:gd name="T40" fmla="*/ 2147483647 w 57"/>
              <a:gd name="T41" fmla="*/ 0 h 64"/>
              <a:gd name="T42" fmla="*/ 2147483647 w 57"/>
              <a:gd name="T43" fmla="*/ 0 h 64"/>
              <a:gd name="T44" fmla="*/ 2147483647 w 57"/>
              <a:gd name="T45" fmla="*/ 2147483647 h 64"/>
              <a:gd name="T46" fmla="*/ 2147483647 w 57"/>
              <a:gd name="T47" fmla="*/ 2147483647 h 64"/>
              <a:gd name="T48" fmla="*/ 2147483647 w 57"/>
              <a:gd name="T49" fmla="*/ 2147483647 h 64"/>
              <a:gd name="T50" fmla="*/ 2147483647 w 57"/>
              <a:gd name="T51" fmla="*/ 2147483647 h 64"/>
              <a:gd name="T52" fmla="*/ 2147483647 w 57"/>
              <a:gd name="T53" fmla="*/ 2147483647 h 64"/>
              <a:gd name="T54" fmla="*/ 2147483647 w 57"/>
              <a:gd name="T55" fmla="*/ 2147483647 h 64"/>
              <a:gd name="T56" fmla="*/ 2147483647 w 57"/>
              <a:gd name="T57" fmla="*/ 2147483647 h 64"/>
              <a:gd name="T58" fmla="*/ 2147483647 w 57"/>
              <a:gd name="T59" fmla="*/ 2147483647 h 64"/>
              <a:gd name="T60" fmla="*/ 2147483647 w 57"/>
              <a:gd name="T61" fmla="*/ 2147483647 h 64"/>
              <a:gd name="T62" fmla="*/ 2147483647 w 57"/>
              <a:gd name="T63" fmla="*/ 2147483647 h 64"/>
              <a:gd name="T64" fmla="*/ 2147483647 w 57"/>
              <a:gd name="T65" fmla="*/ 2147483647 h 64"/>
              <a:gd name="T66" fmla="*/ 2147483647 w 57"/>
              <a:gd name="T67" fmla="*/ 2147483647 h 64"/>
              <a:gd name="T68" fmla="*/ 2147483647 w 57"/>
              <a:gd name="T69" fmla="*/ 2147483647 h 64"/>
              <a:gd name="T70" fmla="*/ 2147483647 w 57"/>
              <a:gd name="T71" fmla="*/ 2147483647 h 64"/>
              <a:gd name="T72" fmla="*/ 2147483647 w 57"/>
              <a:gd name="T73" fmla="*/ 2147483647 h 64"/>
              <a:gd name="T74" fmla="*/ 2147483647 w 57"/>
              <a:gd name="T75" fmla="*/ 2147483647 h 64"/>
              <a:gd name="T76" fmla="*/ 2147483647 w 57"/>
              <a:gd name="T77" fmla="*/ 2147483647 h 64"/>
              <a:gd name="T78" fmla="*/ 2147483647 w 57"/>
              <a:gd name="T79" fmla="*/ 2147483647 h 64"/>
              <a:gd name="T80" fmla="*/ 2147483647 w 57"/>
              <a:gd name="T81" fmla="*/ 2147483647 h 64"/>
              <a:gd name="T82" fmla="*/ 2147483647 w 57"/>
              <a:gd name="T83" fmla="*/ 2147483647 h 64"/>
              <a:gd name="T84" fmla="*/ 2147483647 w 57"/>
              <a:gd name="T85" fmla="*/ 2147483647 h 64"/>
              <a:gd name="T86" fmla="*/ 2147483647 w 57"/>
              <a:gd name="T87" fmla="*/ 2147483647 h 64"/>
              <a:gd name="T88" fmla="*/ 2147483647 w 57"/>
              <a:gd name="T89" fmla="*/ 2147483647 h 64"/>
              <a:gd name="T90" fmla="*/ 2147483647 w 57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7"/>
              <a:gd name="T139" fmla="*/ 0 h 64"/>
              <a:gd name="T140" fmla="*/ 57 w 57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7" h="64">
                <a:moveTo>
                  <a:pt x="40" y="43"/>
                </a:moveTo>
                <a:lnTo>
                  <a:pt x="56" y="45"/>
                </a:lnTo>
                <a:lnTo>
                  <a:pt x="54" y="50"/>
                </a:lnTo>
                <a:lnTo>
                  <a:pt x="50" y="56"/>
                </a:lnTo>
                <a:lnTo>
                  <a:pt x="47" y="59"/>
                </a:lnTo>
                <a:lnTo>
                  <a:pt x="42" y="63"/>
                </a:lnTo>
                <a:lnTo>
                  <a:pt x="36" y="64"/>
                </a:lnTo>
                <a:lnTo>
                  <a:pt x="29" y="64"/>
                </a:lnTo>
                <a:lnTo>
                  <a:pt x="21" y="63"/>
                </a:lnTo>
                <a:lnTo>
                  <a:pt x="15" y="61"/>
                </a:lnTo>
                <a:lnTo>
                  <a:pt x="10" y="57"/>
                </a:lnTo>
                <a:lnTo>
                  <a:pt x="5" y="54"/>
                </a:lnTo>
                <a:lnTo>
                  <a:pt x="1" y="47"/>
                </a:lnTo>
                <a:lnTo>
                  <a:pt x="0" y="40"/>
                </a:lnTo>
                <a:lnTo>
                  <a:pt x="0" y="33"/>
                </a:lnTo>
                <a:lnTo>
                  <a:pt x="0" y="22"/>
                </a:lnTo>
                <a:lnTo>
                  <a:pt x="3" y="15"/>
                </a:lnTo>
                <a:lnTo>
                  <a:pt x="7" y="8"/>
                </a:lnTo>
                <a:lnTo>
                  <a:pt x="14" y="3"/>
                </a:lnTo>
                <a:lnTo>
                  <a:pt x="21" y="0"/>
                </a:lnTo>
                <a:lnTo>
                  <a:pt x="28" y="0"/>
                </a:lnTo>
                <a:lnTo>
                  <a:pt x="36" y="0"/>
                </a:lnTo>
                <a:lnTo>
                  <a:pt x="43" y="3"/>
                </a:lnTo>
                <a:lnTo>
                  <a:pt x="50" y="8"/>
                </a:lnTo>
                <a:lnTo>
                  <a:pt x="56" y="21"/>
                </a:lnTo>
                <a:lnTo>
                  <a:pt x="57" y="36"/>
                </a:lnTo>
                <a:lnTo>
                  <a:pt x="15" y="36"/>
                </a:lnTo>
                <a:lnTo>
                  <a:pt x="15" y="43"/>
                </a:lnTo>
                <a:lnTo>
                  <a:pt x="19" y="49"/>
                </a:lnTo>
                <a:lnTo>
                  <a:pt x="24" y="50"/>
                </a:lnTo>
                <a:lnTo>
                  <a:pt x="29" y="52"/>
                </a:lnTo>
                <a:lnTo>
                  <a:pt x="33" y="50"/>
                </a:lnTo>
                <a:lnTo>
                  <a:pt x="36" y="50"/>
                </a:lnTo>
                <a:lnTo>
                  <a:pt x="38" y="47"/>
                </a:lnTo>
                <a:lnTo>
                  <a:pt x="40" y="43"/>
                </a:lnTo>
                <a:close/>
                <a:moveTo>
                  <a:pt x="42" y="28"/>
                </a:moveTo>
                <a:lnTo>
                  <a:pt x="40" y="22"/>
                </a:lnTo>
                <a:lnTo>
                  <a:pt x="40" y="19"/>
                </a:lnTo>
                <a:lnTo>
                  <a:pt x="38" y="15"/>
                </a:lnTo>
                <a:lnTo>
                  <a:pt x="33" y="14"/>
                </a:lnTo>
                <a:lnTo>
                  <a:pt x="28" y="12"/>
                </a:lnTo>
                <a:lnTo>
                  <a:pt x="22" y="14"/>
                </a:lnTo>
                <a:lnTo>
                  <a:pt x="19" y="15"/>
                </a:lnTo>
                <a:lnTo>
                  <a:pt x="15" y="21"/>
                </a:lnTo>
                <a:lnTo>
                  <a:pt x="15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13" name="Freeform 105"/>
          <p:cNvSpPr>
            <a:spLocks noEditPoints="1"/>
          </p:cNvSpPr>
          <p:nvPr/>
        </p:nvSpPr>
        <p:spPr bwMode="auto">
          <a:xfrm>
            <a:off x="4635500" y="4310063"/>
            <a:ext cx="115888" cy="165100"/>
          </a:xfrm>
          <a:custGeom>
            <a:avLst/>
            <a:gdLst>
              <a:gd name="T0" fmla="*/ 0 w 61"/>
              <a:gd name="T1" fmla="*/ 2147483647 h 87"/>
              <a:gd name="T2" fmla="*/ 2147483647 w 61"/>
              <a:gd name="T3" fmla="*/ 2147483647 h 87"/>
              <a:gd name="T4" fmla="*/ 2147483647 w 61"/>
              <a:gd name="T5" fmla="*/ 2147483647 h 87"/>
              <a:gd name="T6" fmla="*/ 2147483647 w 61"/>
              <a:gd name="T7" fmla="*/ 2147483647 h 87"/>
              <a:gd name="T8" fmla="*/ 2147483647 w 61"/>
              <a:gd name="T9" fmla="*/ 2147483647 h 87"/>
              <a:gd name="T10" fmla="*/ 2147483647 w 61"/>
              <a:gd name="T11" fmla="*/ 0 h 87"/>
              <a:gd name="T12" fmla="*/ 2147483647 w 61"/>
              <a:gd name="T13" fmla="*/ 0 h 87"/>
              <a:gd name="T14" fmla="*/ 2147483647 w 61"/>
              <a:gd name="T15" fmla="*/ 0 h 87"/>
              <a:gd name="T16" fmla="*/ 2147483647 w 61"/>
              <a:gd name="T17" fmla="*/ 2147483647 h 87"/>
              <a:gd name="T18" fmla="*/ 2147483647 w 61"/>
              <a:gd name="T19" fmla="*/ 2147483647 h 87"/>
              <a:gd name="T20" fmla="*/ 2147483647 w 61"/>
              <a:gd name="T21" fmla="*/ 2147483647 h 87"/>
              <a:gd name="T22" fmla="*/ 2147483647 w 61"/>
              <a:gd name="T23" fmla="*/ 2147483647 h 87"/>
              <a:gd name="T24" fmla="*/ 2147483647 w 61"/>
              <a:gd name="T25" fmla="*/ 2147483647 h 87"/>
              <a:gd name="T26" fmla="*/ 2147483647 w 61"/>
              <a:gd name="T27" fmla="*/ 2147483647 h 87"/>
              <a:gd name="T28" fmla="*/ 2147483647 w 61"/>
              <a:gd name="T29" fmla="*/ 2147483647 h 87"/>
              <a:gd name="T30" fmla="*/ 2147483647 w 61"/>
              <a:gd name="T31" fmla="*/ 2147483647 h 87"/>
              <a:gd name="T32" fmla="*/ 2147483647 w 61"/>
              <a:gd name="T33" fmla="*/ 2147483647 h 87"/>
              <a:gd name="T34" fmla="*/ 2147483647 w 61"/>
              <a:gd name="T35" fmla="*/ 2147483647 h 87"/>
              <a:gd name="T36" fmla="*/ 2147483647 w 61"/>
              <a:gd name="T37" fmla="*/ 2147483647 h 87"/>
              <a:gd name="T38" fmla="*/ 2147483647 w 61"/>
              <a:gd name="T39" fmla="*/ 2147483647 h 87"/>
              <a:gd name="T40" fmla="*/ 2147483647 w 61"/>
              <a:gd name="T41" fmla="*/ 2147483647 h 87"/>
              <a:gd name="T42" fmla="*/ 2147483647 w 61"/>
              <a:gd name="T43" fmla="*/ 2147483647 h 87"/>
              <a:gd name="T44" fmla="*/ 2147483647 w 61"/>
              <a:gd name="T45" fmla="*/ 2147483647 h 87"/>
              <a:gd name="T46" fmla="*/ 2147483647 w 61"/>
              <a:gd name="T47" fmla="*/ 2147483647 h 87"/>
              <a:gd name="T48" fmla="*/ 0 w 61"/>
              <a:gd name="T49" fmla="*/ 2147483647 h 87"/>
              <a:gd name="T50" fmla="*/ 0 w 61"/>
              <a:gd name="T51" fmla="*/ 2147483647 h 87"/>
              <a:gd name="T52" fmla="*/ 2147483647 w 61"/>
              <a:gd name="T53" fmla="*/ 2147483647 h 87"/>
              <a:gd name="T54" fmla="*/ 2147483647 w 61"/>
              <a:gd name="T55" fmla="*/ 2147483647 h 87"/>
              <a:gd name="T56" fmla="*/ 2147483647 w 61"/>
              <a:gd name="T57" fmla="*/ 2147483647 h 87"/>
              <a:gd name="T58" fmla="*/ 2147483647 w 61"/>
              <a:gd name="T59" fmla="*/ 2147483647 h 87"/>
              <a:gd name="T60" fmla="*/ 2147483647 w 61"/>
              <a:gd name="T61" fmla="*/ 2147483647 h 87"/>
              <a:gd name="T62" fmla="*/ 2147483647 w 61"/>
              <a:gd name="T63" fmla="*/ 2147483647 h 87"/>
              <a:gd name="T64" fmla="*/ 2147483647 w 61"/>
              <a:gd name="T65" fmla="*/ 2147483647 h 87"/>
              <a:gd name="T66" fmla="*/ 2147483647 w 61"/>
              <a:gd name="T67" fmla="*/ 2147483647 h 87"/>
              <a:gd name="T68" fmla="*/ 2147483647 w 61"/>
              <a:gd name="T69" fmla="*/ 2147483647 h 87"/>
              <a:gd name="T70" fmla="*/ 2147483647 w 61"/>
              <a:gd name="T71" fmla="*/ 2147483647 h 87"/>
              <a:gd name="T72" fmla="*/ 2147483647 w 61"/>
              <a:gd name="T73" fmla="*/ 2147483647 h 87"/>
              <a:gd name="T74" fmla="*/ 2147483647 w 61"/>
              <a:gd name="T75" fmla="*/ 2147483647 h 87"/>
              <a:gd name="T76" fmla="*/ 2147483647 w 61"/>
              <a:gd name="T77" fmla="*/ 2147483647 h 87"/>
              <a:gd name="T78" fmla="*/ 2147483647 w 61"/>
              <a:gd name="T79" fmla="*/ 2147483647 h 87"/>
              <a:gd name="T80" fmla="*/ 2147483647 w 61"/>
              <a:gd name="T81" fmla="*/ 2147483647 h 87"/>
              <a:gd name="T82" fmla="*/ 2147483647 w 61"/>
              <a:gd name="T83" fmla="*/ 2147483647 h 87"/>
              <a:gd name="T84" fmla="*/ 2147483647 w 61"/>
              <a:gd name="T85" fmla="*/ 2147483647 h 87"/>
              <a:gd name="T86" fmla="*/ 2147483647 w 61"/>
              <a:gd name="T87" fmla="*/ 2147483647 h 87"/>
              <a:gd name="T88" fmla="*/ 2147483647 w 61"/>
              <a:gd name="T89" fmla="*/ 2147483647 h 87"/>
              <a:gd name="T90" fmla="*/ 2147483647 w 61"/>
              <a:gd name="T91" fmla="*/ 2147483647 h 87"/>
              <a:gd name="T92" fmla="*/ 2147483647 w 61"/>
              <a:gd name="T93" fmla="*/ 2147483647 h 8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1"/>
              <a:gd name="T142" fmla="*/ 0 h 87"/>
              <a:gd name="T143" fmla="*/ 61 w 61"/>
              <a:gd name="T144" fmla="*/ 87 h 8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1" h="87">
                <a:moveTo>
                  <a:pt x="0" y="1"/>
                </a:moveTo>
                <a:lnTo>
                  <a:pt x="18" y="1"/>
                </a:lnTo>
                <a:lnTo>
                  <a:pt x="18" y="10"/>
                </a:lnTo>
                <a:lnTo>
                  <a:pt x="19" y="5"/>
                </a:lnTo>
                <a:lnTo>
                  <a:pt x="25" y="3"/>
                </a:lnTo>
                <a:lnTo>
                  <a:pt x="30" y="0"/>
                </a:lnTo>
                <a:lnTo>
                  <a:pt x="35" y="0"/>
                </a:lnTo>
                <a:lnTo>
                  <a:pt x="42" y="0"/>
                </a:lnTo>
                <a:lnTo>
                  <a:pt x="49" y="3"/>
                </a:lnTo>
                <a:lnTo>
                  <a:pt x="54" y="8"/>
                </a:lnTo>
                <a:lnTo>
                  <a:pt x="58" y="14"/>
                </a:lnTo>
                <a:lnTo>
                  <a:pt x="61" y="22"/>
                </a:lnTo>
                <a:lnTo>
                  <a:pt x="61" y="31"/>
                </a:lnTo>
                <a:lnTo>
                  <a:pt x="61" y="42"/>
                </a:lnTo>
                <a:lnTo>
                  <a:pt x="58" y="49"/>
                </a:lnTo>
                <a:lnTo>
                  <a:pt x="54" y="56"/>
                </a:lnTo>
                <a:lnTo>
                  <a:pt x="49" y="61"/>
                </a:lnTo>
                <a:lnTo>
                  <a:pt x="42" y="63"/>
                </a:lnTo>
                <a:lnTo>
                  <a:pt x="35" y="64"/>
                </a:lnTo>
                <a:lnTo>
                  <a:pt x="30" y="64"/>
                </a:lnTo>
                <a:lnTo>
                  <a:pt x="26" y="63"/>
                </a:lnTo>
                <a:lnTo>
                  <a:pt x="21" y="59"/>
                </a:lnTo>
                <a:lnTo>
                  <a:pt x="18" y="56"/>
                </a:lnTo>
                <a:lnTo>
                  <a:pt x="18" y="87"/>
                </a:lnTo>
                <a:lnTo>
                  <a:pt x="0" y="87"/>
                </a:lnTo>
                <a:lnTo>
                  <a:pt x="0" y="1"/>
                </a:lnTo>
                <a:close/>
                <a:moveTo>
                  <a:pt x="18" y="31"/>
                </a:moveTo>
                <a:lnTo>
                  <a:pt x="18" y="36"/>
                </a:lnTo>
                <a:lnTo>
                  <a:pt x="19" y="43"/>
                </a:lnTo>
                <a:lnTo>
                  <a:pt x="21" y="47"/>
                </a:lnTo>
                <a:lnTo>
                  <a:pt x="26" y="50"/>
                </a:lnTo>
                <a:lnTo>
                  <a:pt x="32" y="52"/>
                </a:lnTo>
                <a:lnTo>
                  <a:pt x="37" y="50"/>
                </a:lnTo>
                <a:lnTo>
                  <a:pt x="42" y="47"/>
                </a:lnTo>
                <a:lnTo>
                  <a:pt x="44" y="43"/>
                </a:lnTo>
                <a:lnTo>
                  <a:pt x="46" y="38"/>
                </a:lnTo>
                <a:lnTo>
                  <a:pt x="46" y="31"/>
                </a:lnTo>
                <a:lnTo>
                  <a:pt x="46" y="26"/>
                </a:lnTo>
                <a:lnTo>
                  <a:pt x="44" y="21"/>
                </a:lnTo>
                <a:lnTo>
                  <a:pt x="42" y="17"/>
                </a:lnTo>
                <a:lnTo>
                  <a:pt x="37" y="14"/>
                </a:lnTo>
                <a:lnTo>
                  <a:pt x="32" y="12"/>
                </a:lnTo>
                <a:lnTo>
                  <a:pt x="26" y="14"/>
                </a:lnTo>
                <a:lnTo>
                  <a:pt x="21" y="17"/>
                </a:lnTo>
                <a:lnTo>
                  <a:pt x="19" y="21"/>
                </a:lnTo>
                <a:lnTo>
                  <a:pt x="18" y="26"/>
                </a:lnTo>
                <a:lnTo>
                  <a:pt x="18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14" name="Freeform 106"/>
          <p:cNvSpPr>
            <a:spLocks/>
          </p:cNvSpPr>
          <p:nvPr/>
        </p:nvSpPr>
        <p:spPr bwMode="auto">
          <a:xfrm>
            <a:off x="4506913" y="4178300"/>
            <a:ext cx="774700" cy="287338"/>
          </a:xfrm>
          <a:custGeom>
            <a:avLst/>
            <a:gdLst>
              <a:gd name="T0" fmla="*/ 0 w 408"/>
              <a:gd name="T1" fmla="*/ 2147483647 h 151"/>
              <a:gd name="T2" fmla="*/ 2147483647 w 408"/>
              <a:gd name="T3" fmla="*/ 2147483647 h 151"/>
              <a:gd name="T4" fmla="*/ 2147483647 w 408"/>
              <a:gd name="T5" fmla="*/ 2147483647 h 151"/>
              <a:gd name="T6" fmla="*/ 2147483647 w 408"/>
              <a:gd name="T7" fmla="*/ 2147483647 h 151"/>
              <a:gd name="T8" fmla="*/ 2147483647 w 408"/>
              <a:gd name="T9" fmla="*/ 2147483647 h 151"/>
              <a:gd name="T10" fmla="*/ 2147483647 w 408"/>
              <a:gd name="T11" fmla="*/ 2147483647 h 151"/>
              <a:gd name="T12" fmla="*/ 2147483647 w 408"/>
              <a:gd name="T13" fmla="*/ 2147483647 h 151"/>
              <a:gd name="T14" fmla="*/ 2147483647 w 408"/>
              <a:gd name="T15" fmla="*/ 2147483647 h 151"/>
              <a:gd name="T16" fmla="*/ 2147483647 w 408"/>
              <a:gd name="T17" fmla="*/ 2147483647 h 151"/>
              <a:gd name="T18" fmla="*/ 2147483647 w 408"/>
              <a:gd name="T19" fmla="*/ 2147483647 h 151"/>
              <a:gd name="T20" fmla="*/ 2147483647 w 408"/>
              <a:gd name="T21" fmla="*/ 2147483647 h 151"/>
              <a:gd name="T22" fmla="*/ 2147483647 w 408"/>
              <a:gd name="T23" fmla="*/ 2147483647 h 151"/>
              <a:gd name="T24" fmla="*/ 2147483647 w 408"/>
              <a:gd name="T25" fmla="*/ 2147483647 h 151"/>
              <a:gd name="T26" fmla="*/ 2147483647 w 408"/>
              <a:gd name="T27" fmla="*/ 2147483647 h 151"/>
              <a:gd name="T28" fmla="*/ 2147483647 w 408"/>
              <a:gd name="T29" fmla="*/ 2147483647 h 151"/>
              <a:gd name="T30" fmla="*/ 2147483647 w 408"/>
              <a:gd name="T31" fmla="*/ 2147483647 h 151"/>
              <a:gd name="T32" fmla="*/ 2147483647 w 408"/>
              <a:gd name="T33" fmla="*/ 2147483647 h 151"/>
              <a:gd name="T34" fmla="*/ 2147483647 w 408"/>
              <a:gd name="T35" fmla="*/ 2147483647 h 151"/>
              <a:gd name="T36" fmla="*/ 2147483647 w 408"/>
              <a:gd name="T37" fmla="*/ 2147483647 h 151"/>
              <a:gd name="T38" fmla="*/ 2147483647 w 408"/>
              <a:gd name="T39" fmla="*/ 2147483647 h 151"/>
              <a:gd name="T40" fmla="*/ 2147483647 w 408"/>
              <a:gd name="T41" fmla="*/ 2147483647 h 151"/>
              <a:gd name="T42" fmla="*/ 2147483647 w 408"/>
              <a:gd name="T43" fmla="*/ 0 h 151"/>
              <a:gd name="T44" fmla="*/ 2147483647 w 408"/>
              <a:gd name="T45" fmla="*/ 0 h 151"/>
              <a:gd name="T46" fmla="*/ 2147483647 w 408"/>
              <a:gd name="T47" fmla="*/ 0 h 151"/>
              <a:gd name="T48" fmla="*/ 2147483647 w 408"/>
              <a:gd name="T49" fmla="*/ 0 h 1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08"/>
              <a:gd name="T76" fmla="*/ 0 h 151"/>
              <a:gd name="T77" fmla="*/ 408 w 408"/>
              <a:gd name="T78" fmla="*/ 151 h 1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08" h="151">
                <a:moveTo>
                  <a:pt x="0" y="151"/>
                </a:moveTo>
                <a:lnTo>
                  <a:pt x="2" y="151"/>
                </a:lnTo>
                <a:lnTo>
                  <a:pt x="3" y="151"/>
                </a:lnTo>
                <a:lnTo>
                  <a:pt x="10" y="149"/>
                </a:lnTo>
                <a:lnTo>
                  <a:pt x="26" y="149"/>
                </a:lnTo>
                <a:lnTo>
                  <a:pt x="49" y="146"/>
                </a:lnTo>
                <a:lnTo>
                  <a:pt x="84" y="142"/>
                </a:lnTo>
                <a:lnTo>
                  <a:pt x="126" y="139"/>
                </a:lnTo>
                <a:lnTo>
                  <a:pt x="171" y="130"/>
                </a:lnTo>
                <a:lnTo>
                  <a:pt x="219" y="121"/>
                </a:lnTo>
                <a:lnTo>
                  <a:pt x="262" y="107"/>
                </a:lnTo>
                <a:lnTo>
                  <a:pt x="299" y="91"/>
                </a:lnTo>
                <a:lnTo>
                  <a:pt x="331" y="72"/>
                </a:lnTo>
                <a:lnTo>
                  <a:pt x="355" y="53"/>
                </a:lnTo>
                <a:lnTo>
                  <a:pt x="375" y="35"/>
                </a:lnTo>
                <a:lnTo>
                  <a:pt x="389" y="21"/>
                </a:lnTo>
                <a:lnTo>
                  <a:pt x="394" y="14"/>
                </a:lnTo>
                <a:lnTo>
                  <a:pt x="399" y="11"/>
                </a:lnTo>
                <a:lnTo>
                  <a:pt x="403" y="6"/>
                </a:lnTo>
                <a:lnTo>
                  <a:pt x="404" y="4"/>
                </a:lnTo>
                <a:lnTo>
                  <a:pt x="406" y="2"/>
                </a:lnTo>
                <a:lnTo>
                  <a:pt x="408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15" name="Freeform 107"/>
          <p:cNvSpPr>
            <a:spLocks/>
          </p:cNvSpPr>
          <p:nvPr/>
        </p:nvSpPr>
        <p:spPr bwMode="auto">
          <a:xfrm>
            <a:off x="5187950" y="4178300"/>
            <a:ext cx="93663" cy="96838"/>
          </a:xfrm>
          <a:custGeom>
            <a:avLst/>
            <a:gdLst>
              <a:gd name="T0" fmla="*/ 0 w 49"/>
              <a:gd name="T1" fmla="*/ 2147483647 h 51"/>
              <a:gd name="T2" fmla="*/ 2147483647 w 49"/>
              <a:gd name="T3" fmla="*/ 0 h 51"/>
              <a:gd name="T4" fmla="*/ 2147483647 w 49"/>
              <a:gd name="T5" fmla="*/ 2147483647 h 51"/>
              <a:gd name="T6" fmla="*/ 0 60000 65536"/>
              <a:gd name="T7" fmla="*/ 0 60000 65536"/>
              <a:gd name="T8" fmla="*/ 0 60000 65536"/>
              <a:gd name="T9" fmla="*/ 0 w 49"/>
              <a:gd name="T10" fmla="*/ 0 h 51"/>
              <a:gd name="T11" fmla="*/ 49 w 49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51">
                <a:moveTo>
                  <a:pt x="0" y="32"/>
                </a:moveTo>
                <a:lnTo>
                  <a:pt x="49" y="0"/>
                </a:lnTo>
                <a:lnTo>
                  <a:pt x="21" y="5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16" name="Freeform 108"/>
          <p:cNvSpPr>
            <a:spLocks/>
          </p:cNvSpPr>
          <p:nvPr/>
        </p:nvSpPr>
        <p:spPr bwMode="auto">
          <a:xfrm>
            <a:off x="3325813" y="4713288"/>
            <a:ext cx="233362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4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17" name="Freeform 109"/>
          <p:cNvSpPr>
            <a:spLocks/>
          </p:cNvSpPr>
          <p:nvPr/>
        </p:nvSpPr>
        <p:spPr bwMode="auto">
          <a:xfrm>
            <a:off x="3940175" y="4713288"/>
            <a:ext cx="233363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4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18" name="Line 110"/>
          <p:cNvSpPr>
            <a:spLocks noChangeShapeType="1"/>
          </p:cNvSpPr>
          <p:nvPr/>
        </p:nvSpPr>
        <p:spPr bwMode="auto">
          <a:xfrm>
            <a:off x="2905125" y="4837113"/>
            <a:ext cx="4365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19" name="Freeform 111"/>
          <p:cNvSpPr>
            <a:spLocks/>
          </p:cNvSpPr>
          <p:nvPr/>
        </p:nvSpPr>
        <p:spPr bwMode="auto">
          <a:xfrm>
            <a:off x="3235325" y="4810125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20" name="Line 112"/>
          <p:cNvSpPr>
            <a:spLocks noChangeShapeType="1"/>
          </p:cNvSpPr>
          <p:nvPr/>
        </p:nvSpPr>
        <p:spPr bwMode="auto">
          <a:xfrm>
            <a:off x="3563938" y="4824413"/>
            <a:ext cx="3937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21" name="Freeform 113"/>
          <p:cNvSpPr>
            <a:spLocks/>
          </p:cNvSpPr>
          <p:nvPr/>
        </p:nvSpPr>
        <p:spPr bwMode="auto">
          <a:xfrm>
            <a:off x="3851275" y="4797425"/>
            <a:ext cx="106363" cy="52388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22" name="Freeform 114"/>
          <p:cNvSpPr>
            <a:spLocks noEditPoints="1"/>
          </p:cNvSpPr>
          <p:nvPr/>
        </p:nvSpPr>
        <p:spPr bwMode="auto">
          <a:xfrm>
            <a:off x="3036888" y="4678363"/>
            <a:ext cx="120650" cy="122237"/>
          </a:xfrm>
          <a:custGeom>
            <a:avLst/>
            <a:gdLst>
              <a:gd name="T0" fmla="*/ 0 w 64"/>
              <a:gd name="T1" fmla="*/ 2147483647 h 65"/>
              <a:gd name="T2" fmla="*/ 2147483647 w 64"/>
              <a:gd name="T3" fmla="*/ 2147483647 h 65"/>
              <a:gd name="T4" fmla="*/ 2147483647 w 64"/>
              <a:gd name="T5" fmla="*/ 2147483647 h 65"/>
              <a:gd name="T6" fmla="*/ 2147483647 w 64"/>
              <a:gd name="T7" fmla="*/ 2147483647 h 65"/>
              <a:gd name="T8" fmla="*/ 2147483647 w 64"/>
              <a:gd name="T9" fmla="*/ 2147483647 h 65"/>
              <a:gd name="T10" fmla="*/ 2147483647 w 64"/>
              <a:gd name="T11" fmla="*/ 2147483647 h 65"/>
              <a:gd name="T12" fmla="*/ 2147483647 w 64"/>
              <a:gd name="T13" fmla="*/ 0 h 65"/>
              <a:gd name="T14" fmla="*/ 2147483647 w 64"/>
              <a:gd name="T15" fmla="*/ 2147483647 h 65"/>
              <a:gd name="T16" fmla="*/ 2147483647 w 64"/>
              <a:gd name="T17" fmla="*/ 2147483647 h 65"/>
              <a:gd name="T18" fmla="*/ 2147483647 w 64"/>
              <a:gd name="T19" fmla="*/ 2147483647 h 65"/>
              <a:gd name="T20" fmla="*/ 2147483647 w 64"/>
              <a:gd name="T21" fmla="*/ 2147483647 h 65"/>
              <a:gd name="T22" fmla="*/ 2147483647 w 64"/>
              <a:gd name="T23" fmla="*/ 2147483647 h 65"/>
              <a:gd name="T24" fmla="*/ 2147483647 w 64"/>
              <a:gd name="T25" fmla="*/ 2147483647 h 65"/>
              <a:gd name="T26" fmla="*/ 2147483647 w 64"/>
              <a:gd name="T27" fmla="*/ 2147483647 h 65"/>
              <a:gd name="T28" fmla="*/ 2147483647 w 64"/>
              <a:gd name="T29" fmla="*/ 2147483647 h 65"/>
              <a:gd name="T30" fmla="*/ 2147483647 w 64"/>
              <a:gd name="T31" fmla="*/ 2147483647 h 65"/>
              <a:gd name="T32" fmla="*/ 2147483647 w 64"/>
              <a:gd name="T33" fmla="*/ 2147483647 h 65"/>
              <a:gd name="T34" fmla="*/ 2147483647 w 64"/>
              <a:gd name="T35" fmla="*/ 2147483647 h 65"/>
              <a:gd name="T36" fmla="*/ 2147483647 w 64"/>
              <a:gd name="T37" fmla="*/ 2147483647 h 65"/>
              <a:gd name="T38" fmla="*/ 2147483647 w 64"/>
              <a:gd name="T39" fmla="*/ 2147483647 h 65"/>
              <a:gd name="T40" fmla="*/ 2147483647 w 64"/>
              <a:gd name="T41" fmla="*/ 2147483647 h 65"/>
              <a:gd name="T42" fmla="*/ 2147483647 w 64"/>
              <a:gd name="T43" fmla="*/ 2147483647 h 65"/>
              <a:gd name="T44" fmla="*/ 2147483647 w 64"/>
              <a:gd name="T45" fmla="*/ 2147483647 h 65"/>
              <a:gd name="T46" fmla="*/ 2147483647 w 64"/>
              <a:gd name="T47" fmla="*/ 2147483647 h 65"/>
              <a:gd name="T48" fmla="*/ 2147483647 w 64"/>
              <a:gd name="T49" fmla="*/ 2147483647 h 65"/>
              <a:gd name="T50" fmla="*/ 2147483647 w 64"/>
              <a:gd name="T51" fmla="*/ 2147483647 h 65"/>
              <a:gd name="T52" fmla="*/ 0 w 64"/>
              <a:gd name="T53" fmla="*/ 2147483647 h 65"/>
              <a:gd name="T54" fmla="*/ 2147483647 w 64"/>
              <a:gd name="T55" fmla="*/ 2147483647 h 65"/>
              <a:gd name="T56" fmla="*/ 2147483647 w 64"/>
              <a:gd name="T57" fmla="*/ 2147483647 h 65"/>
              <a:gd name="T58" fmla="*/ 2147483647 w 64"/>
              <a:gd name="T59" fmla="*/ 2147483647 h 65"/>
              <a:gd name="T60" fmla="*/ 2147483647 w 64"/>
              <a:gd name="T61" fmla="*/ 2147483647 h 65"/>
              <a:gd name="T62" fmla="*/ 2147483647 w 64"/>
              <a:gd name="T63" fmla="*/ 2147483647 h 65"/>
              <a:gd name="T64" fmla="*/ 2147483647 w 64"/>
              <a:gd name="T65" fmla="*/ 2147483647 h 65"/>
              <a:gd name="T66" fmla="*/ 2147483647 w 64"/>
              <a:gd name="T67" fmla="*/ 2147483647 h 65"/>
              <a:gd name="T68" fmla="*/ 2147483647 w 64"/>
              <a:gd name="T69" fmla="*/ 2147483647 h 65"/>
              <a:gd name="T70" fmla="*/ 2147483647 w 64"/>
              <a:gd name="T71" fmla="*/ 2147483647 h 65"/>
              <a:gd name="T72" fmla="*/ 2147483647 w 64"/>
              <a:gd name="T73" fmla="*/ 2147483647 h 65"/>
              <a:gd name="T74" fmla="*/ 2147483647 w 64"/>
              <a:gd name="T75" fmla="*/ 2147483647 h 65"/>
              <a:gd name="T76" fmla="*/ 2147483647 w 64"/>
              <a:gd name="T77" fmla="*/ 2147483647 h 65"/>
              <a:gd name="T78" fmla="*/ 2147483647 w 64"/>
              <a:gd name="T79" fmla="*/ 2147483647 h 65"/>
              <a:gd name="T80" fmla="*/ 2147483647 w 64"/>
              <a:gd name="T81" fmla="*/ 2147483647 h 65"/>
              <a:gd name="T82" fmla="*/ 2147483647 w 64"/>
              <a:gd name="T83" fmla="*/ 2147483647 h 65"/>
              <a:gd name="T84" fmla="*/ 2147483647 w 64"/>
              <a:gd name="T85" fmla="*/ 2147483647 h 65"/>
              <a:gd name="T86" fmla="*/ 2147483647 w 64"/>
              <a:gd name="T87" fmla="*/ 2147483647 h 65"/>
              <a:gd name="T88" fmla="*/ 2147483647 w 64"/>
              <a:gd name="T89" fmla="*/ 2147483647 h 65"/>
              <a:gd name="T90" fmla="*/ 2147483647 w 64"/>
              <a:gd name="T91" fmla="*/ 2147483647 h 65"/>
              <a:gd name="T92" fmla="*/ 2147483647 w 64"/>
              <a:gd name="T93" fmla="*/ 2147483647 h 65"/>
              <a:gd name="T94" fmla="*/ 2147483647 w 64"/>
              <a:gd name="T95" fmla="*/ 2147483647 h 65"/>
              <a:gd name="T96" fmla="*/ 2147483647 w 64"/>
              <a:gd name="T97" fmla="*/ 2147483647 h 65"/>
              <a:gd name="T98" fmla="*/ 2147483647 w 64"/>
              <a:gd name="T99" fmla="*/ 2147483647 h 65"/>
              <a:gd name="T100" fmla="*/ 2147483647 w 64"/>
              <a:gd name="T101" fmla="*/ 2147483647 h 65"/>
              <a:gd name="T102" fmla="*/ 2147483647 w 64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4"/>
              <a:gd name="T157" fmla="*/ 0 h 65"/>
              <a:gd name="T158" fmla="*/ 64 w 64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4" h="65">
                <a:moveTo>
                  <a:pt x="0" y="32"/>
                </a:moveTo>
                <a:lnTo>
                  <a:pt x="1" y="25"/>
                </a:lnTo>
                <a:lnTo>
                  <a:pt x="5" y="16"/>
                </a:lnTo>
                <a:lnTo>
                  <a:pt x="8" y="11"/>
                </a:lnTo>
                <a:lnTo>
                  <a:pt x="15" y="5"/>
                </a:lnTo>
                <a:lnTo>
                  <a:pt x="24" y="2"/>
                </a:lnTo>
                <a:lnTo>
                  <a:pt x="33" y="0"/>
                </a:lnTo>
                <a:lnTo>
                  <a:pt x="42" y="2"/>
                </a:lnTo>
                <a:lnTo>
                  <a:pt x="49" y="5"/>
                </a:lnTo>
                <a:lnTo>
                  <a:pt x="56" y="11"/>
                </a:lnTo>
                <a:lnTo>
                  <a:pt x="61" y="16"/>
                </a:lnTo>
                <a:lnTo>
                  <a:pt x="64" y="25"/>
                </a:lnTo>
                <a:lnTo>
                  <a:pt x="64" y="33"/>
                </a:lnTo>
                <a:lnTo>
                  <a:pt x="64" y="42"/>
                </a:lnTo>
                <a:lnTo>
                  <a:pt x="61" y="49"/>
                </a:lnTo>
                <a:lnTo>
                  <a:pt x="56" y="56"/>
                </a:lnTo>
                <a:lnTo>
                  <a:pt x="49" y="61"/>
                </a:lnTo>
                <a:lnTo>
                  <a:pt x="42" y="65"/>
                </a:lnTo>
                <a:lnTo>
                  <a:pt x="33" y="65"/>
                </a:lnTo>
                <a:lnTo>
                  <a:pt x="24" y="65"/>
                </a:lnTo>
                <a:lnTo>
                  <a:pt x="15" y="61"/>
                </a:lnTo>
                <a:lnTo>
                  <a:pt x="12" y="60"/>
                </a:lnTo>
                <a:lnTo>
                  <a:pt x="7" y="54"/>
                </a:lnTo>
                <a:lnTo>
                  <a:pt x="5" y="51"/>
                </a:lnTo>
                <a:lnTo>
                  <a:pt x="1" y="46"/>
                </a:lnTo>
                <a:lnTo>
                  <a:pt x="1" y="39"/>
                </a:lnTo>
                <a:lnTo>
                  <a:pt x="0" y="32"/>
                </a:lnTo>
                <a:close/>
                <a:moveTo>
                  <a:pt x="15" y="33"/>
                </a:moveTo>
                <a:lnTo>
                  <a:pt x="17" y="39"/>
                </a:lnTo>
                <a:lnTo>
                  <a:pt x="19" y="44"/>
                </a:lnTo>
                <a:lnTo>
                  <a:pt x="21" y="47"/>
                </a:lnTo>
                <a:lnTo>
                  <a:pt x="24" y="51"/>
                </a:lnTo>
                <a:lnTo>
                  <a:pt x="28" y="53"/>
                </a:lnTo>
                <a:lnTo>
                  <a:pt x="33" y="53"/>
                </a:lnTo>
                <a:lnTo>
                  <a:pt x="36" y="53"/>
                </a:lnTo>
                <a:lnTo>
                  <a:pt x="40" y="51"/>
                </a:lnTo>
                <a:lnTo>
                  <a:pt x="43" y="47"/>
                </a:lnTo>
                <a:lnTo>
                  <a:pt x="47" y="44"/>
                </a:lnTo>
                <a:lnTo>
                  <a:pt x="49" y="39"/>
                </a:lnTo>
                <a:lnTo>
                  <a:pt x="49" y="33"/>
                </a:lnTo>
                <a:lnTo>
                  <a:pt x="49" y="26"/>
                </a:lnTo>
                <a:lnTo>
                  <a:pt x="47" y="23"/>
                </a:lnTo>
                <a:lnTo>
                  <a:pt x="43" y="18"/>
                </a:lnTo>
                <a:lnTo>
                  <a:pt x="40" y="16"/>
                </a:lnTo>
                <a:lnTo>
                  <a:pt x="36" y="14"/>
                </a:lnTo>
                <a:lnTo>
                  <a:pt x="33" y="14"/>
                </a:lnTo>
                <a:lnTo>
                  <a:pt x="28" y="14"/>
                </a:lnTo>
                <a:lnTo>
                  <a:pt x="24" y="16"/>
                </a:lnTo>
                <a:lnTo>
                  <a:pt x="21" y="18"/>
                </a:lnTo>
                <a:lnTo>
                  <a:pt x="19" y="23"/>
                </a:lnTo>
                <a:lnTo>
                  <a:pt x="17" y="28"/>
                </a:lnTo>
                <a:lnTo>
                  <a:pt x="15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23" name="Freeform 115"/>
          <p:cNvSpPr>
            <a:spLocks/>
          </p:cNvSpPr>
          <p:nvPr/>
        </p:nvSpPr>
        <p:spPr bwMode="auto">
          <a:xfrm>
            <a:off x="3705225" y="4681538"/>
            <a:ext cx="107950" cy="119062"/>
          </a:xfrm>
          <a:custGeom>
            <a:avLst/>
            <a:gdLst>
              <a:gd name="T0" fmla="*/ 2147483647 w 57"/>
              <a:gd name="T1" fmla="*/ 2147483647 h 63"/>
              <a:gd name="T2" fmla="*/ 2147483647 w 57"/>
              <a:gd name="T3" fmla="*/ 2147483647 h 63"/>
              <a:gd name="T4" fmla="*/ 2147483647 w 57"/>
              <a:gd name="T5" fmla="*/ 2147483647 h 63"/>
              <a:gd name="T6" fmla="*/ 2147483647 w 57"/>
              <a:gd name="T7" fmla="*/ 2147483647 h 63"/>
              <a:gd name="T8" fmla="*/ 2147483647 w 57"/>
              <a:gd name="T9" fmla="*/ 2147483647 h 63"/>
              <a:gd name="T10" fmla="*/ 2147483647 w 57"/>
              <a:gd name="T11" fmla="*/ 2147483647 h 63"/>
              <a:gd name="T12" fmla="*/ 2147483647 w 57"/>
              <a:gd name="T13" fmla="*/ 2147483647 h 63"/>
              <a:gd name="T14" fmla="*/ 2147483647 w 57"/>
              <a:gd name="T15" fmla="*/ 2147483647 h 63"/>
              <a:gd name="T16" fmla="*/ 2147483647 w 57"/>
              <a:gd name="T17" fmla="*/ 2147483647 h 63"/>
              <a:gd name="T18" fmla="*/ 2147483647 w 57"/>
              <a:gd name="T19" fmla="*/ 2147483647 h 63"/>
              <a:gd name="T20" fmla="*/ 0 w 57"/>
              <a:gd name="T21" fmla="*/ 2147483647 h 63"/>
              <a:gd name="T22" fmla="*/ 0 w 57"/>
              <a:gd name="T23" fmla="*/ 2147483647 h 63"/>
              <a:gd name="T24" fmla="*/ 0 w 57"/>
              <a:gd name="T25" fmla="*/ 0 h 63"/>
              <a:gd name="T26" fmla="*/ 2147483647 w 57"/>
              <a:gd name="T27" fmla="*/ 0 h 63"/>
              <a:gd name="T28" fmla="*/ 2147483647 w 57"/>
              <a:gd name="T29" fmla="*/ 2147483647 h 63"/>
              <a:gd name="T30" fmla="*/ 2147483647 w 57"/>
              <a:gd name="T31" fmla="*/ 2147483647 h 63"/>
              <a:gd name="T32" fmla="*/ 2147483647 w 57"/>
              <a:gd name="T33" fmla="*/ 2147483647 h 63"/>
              <a:gd name="T34" fmla="*/ 2147483647 w 57"/>
              <a:gd name="T35" fmla="*/ 2147483647 h 63"/>
              <a:gd name="T36" fmla="*/ 2147483647 w 57"/>
              <a:gd name="T37" fmla="*/ 2147483647 h 63"/>
              <a:gd name="T38" fmla="*/ 2147483647 w 57"/>
              <a:gd name="T39" fmla="*/ 2147483647 h 63"/>
              <a:gd name="T40" fmla="*/ 2147483647 w 57"/>
              <a:gd name="T41" fmla="*/ 2147483647 h 63"/>
              <a:gd name="T42" fmla="*/ 2147483647 w 57"/>
              <a:gd name="T43" fmla="*/ 2147483647 h 63"/>
              <a:gd name="T44" fmla="*/ 2147483647 w 57"/>
              <a:gd name="T45" fmla="*/ 2147483647 h 63"/>
              <a:gd name="T46" fmla="*/ 2147483647 w 57"/>
              <a:gd name="T47" fmla="*/ 2147483647 h 63"/>
              <a:gd name="T48" fmla="*/ 2147483647 w 57"/>
              <a:gd name="T49" fmla="*/ 2147483647 h 63"/>
              <a:gd name="T50" fmla="*/ 2147483647 w 57"/>
              <a:gd name="T51" fmla="*/ 2147483647 h 63"/>
              <a:gd name="T52" fmla="*/ 2147483647 w 57"/>
              <a:gd name="T53" fmla="*/ 2147483647 h 63"/>
              <a:gd name="T54" fmla="*/ 2147483647 w 57"/>
              <a:gd name="T55" fmla="*/ 2147483647 h 63"/>
              <a:gd name="T56" fmla="*/ 2147483647 w 57"/>
              <a:gd name="T57" fmla="*/ 2147483647 h 63"/>
              <a:gd name="T58" fmla="*/ 2147483647 w 57"/>
              <a:gd name="T59" fmla="*/ 0 h 63"/>
              <a:gd name="T60" fmla="*/ 2147483647 w 57"/>
              <a:gd name="T61" fmla="*/ 0 h 63"/>
              <a:gd name="T62" fmla="*/ 2147483647 w 57"/>
              <a:gd name="T63" fmla="*/ 2147483647 h 63"/>
              <a:gd name="T64" fmla="*/ 2147483647 w 57"/>
              <a:gd name="T65" fmla="*/ 2147483647 h 6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7"/>
              <a:gd name="T100" fmla="*/ 0 h 63"/>
              <a:gd name="T101" fmla="*/ 57 w 57"/>
              <a:gd name="T102" fmla="*/ 63 h 6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7" h="63">
                <a:moveTo>
                  <a:pt x="40" y="63"/>
                </a:moveTo>
                <a:lnTo>
                  <a:pt x="40" y="52"/>
                </a:lnTo>
                <a:lnTo>
                  <a:pt x="36" y="58"/>
                </a:lnTo>
                <a:lnTo>
                  <a:pt x="31" y="61"/>
                </a:lnTo>
                <a:lnTo>
                  <a:pt x="26" y="63"/>
                </a:lnTo>
                <a:lnTo>
                  <a:pt x="21" y="63"/>
                </a:lnTo>
                <a:lnTo>
                  <a:pt x="14" y="63"/>
                </a:lnTo>
                <a:lnTo>
                  <a:pt x="8" y="61"/>
                </a:lnTo>
                <a:lnTo>
                  <a:pt x="5" y="58"/>
                </a:lnTo>
                <a:lnTo>
                  <a:pt x="1" y="52"/>
                </a:lnTo>
                <a:lnTo>
                  <a:pt x="0" y="47"/>
                </a:lnTo>
                <a:lnTo>
                  <a:pt x="0" y="40"/>
                </a:lnTo>
                <a:lnTo>
                  <a:pt x="0" y="0"/>
                </a:lnTo>
                <a:lnTo>
                  <a:pt x="15" y="0"/>
                </a:lnTo>
                <a:lnTo>
                  <a:pt x="15" y="28"/>
                </a:lnTo>
                <a:lnTo>
                  <a:pt x="15" y="37"/>
                </a:lnTo>
                <a:lnTo>
                  <a:pt x="15" y="42"/>
                </a:lnTo>
                <a:lnTo>
                  <a:pt x="17" y="45"/>
                </a:lnTo>
                <a:lnTo>
                  <a:pt x="17" y="47"/>
                </a:lnTo>
                <a:lnTo>
                  <a:pt x="21" y="49"/>
                </a:lnTo>
                <a:lnTo>
                  <a:pt x="22" y="51"/>
                </a:lnTo>
                <a:lnTo>
                  <a:pt x="26" y="51"/>
                </a:lnTo>
                <a:lnTo>
                  <a:pt x="31" y="51"/>
                </a:lnTo>
                <a:lnTo>
                  <a:pt x="35" y="49"/>
                </a:lnTo>
                <a:lnTo>
                  <a:pt x="36" y="45"/>
                </a:lnTo>
                <a:lnTo>
                  <a:pt x="40" y="44"/>
                </a:lnTo>
                <a:lnTo>
                  <a:pt x="40" y="40"/>
                </a:lnTo>
                <a:lnTo>
                  <a:pt x="40" y="35"/>
                </a:lnTo>
                <a:lnTo>
                  <a:pt x="40" y="26"/>
                </a:lnTo>
                <a:lnTo>
                  <a:pt x="40" y="0"/>
                </a:lnTo>
                <a:lnTo>
                  <a:pt x="57" y="0"/>
                </a:lnTo>
                <a:lnTo>
                  <a:pt x="57" y="63"/>
                </a:lnTo>
                <a:lnTo>
                  <a:pt x="4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24" name="Freeform 116"/>
          <p:cNvSpPr>
            <a:spLocks/>
          </p:cNvSpPr>
          <p:nvPr/>
        </p:nvSpPr>
        <p:spPr bwMode="auto">
          <a:xfrm>
            <a:off x="4303713" y="4678363"/>
            <a:ext cx="111125" cy="122237"/>
          </a:xfrm>
          <a:custGeom>
            <a:avLst/>
            <a:gdLst>
              <a:gd name="T0" fmla="*/ 2147483647 w 59"/>
              <a:gd name="T1" fmla="*/ 2147483647 h 65"/>
              <a:gd name="T2" fmla="*/ 2147483647 w 59"/>
              <a:gd name="T3" fmla="*/ 2147483647 h 65"/>
              <a:gd name="T4" fmla="*/ 2147483647 w 59"/>
              <a:gd name="T5" fmla="*/ 2147483647 h 65"/>
              <a:gd name="T6" fmla="*/ 2147483647 w 59"/>
              <a:gd name="T7" fmla="*/ 2147483647 h 65"/>
              <a:gd name="T8" fmla="*/ 2147483647 w 59"/>
              <a:gd name="T9" fmla="*/ 2147483647 h 65"/>
              <a:gd name="T10" fmla="*/ 2147483647 w 59"/>
              <a:gd name="T11" fmla="*/ 2147483647 h 65"/>
              <a:gd name="T12" fmla="*/ 2147483647 w 59"/>
              <a:gd name="T13" fmla="*/ 2147483647 h 65"/>
              <a:gd name="T14" fmla="*/ 2147483647 w 59"/>
              <a:gd name="T15" fmla="*/ 2147483647 h 65"/>
              <a:gd name="T16" fmla="*/ 2147483647 w 59"/>
              <a:gd name="T17" fmla="*/ 2147483647 h 65"/>
              <a:gd name="T18" fmla="*/ 2147483647 w 59"/>
              <a:gd name="T19" fmla="*/ 2147483647 h 65"/>
              <a:gd name="T20" fmla="*/ 2147483647 w 59"/>
              <a:gd name="T21" fmla="*/ 2147483647 h 65"/>
              <a:gd name="T22" fmla="*/ 2147483647 w 59"/>
              <a:gd name="T23" fmla="*/ 2147483647 h 65"/>
              <a:gd name="T24" fmla="*/ 2147483647 w 59"/>
              <a:gd name="T25" fmla="*/ 0 h 65"/>
              <a:gd name="T26" fmla="*/ 2147483647 w 59"/>
              <a:gd name="T27" fmla="*/ 2147483647 h 65"/>
              <a:gd name="T28" fmla="*/ 2147483647 w 59"/>
              <a:gd name="T29" fmla="*/ 2147483647 h 65"/>
              <a:gd name="T30" fmla="*/ 2147483647 w 59"/>
              <a:gd name="T31" fmla="*/ 2147483647 h 65"/>
              <a:gd name="T32" fmla="*/ 2147483647 w 59"/>
              <a:gd name="T33" fmla="*/ 2147483647 h 65"/>
              <a:gd name="T34" fmla="*/ 2147483647 w 59"/>
              <a:gd name="T35" fmla="*/ 2147483647 h 65"/>
              <a:gd name="T36" fmla="*/ 2147483647 w 59"/>
              <a:gd name="T37" fmla="*/ 2147483647 h 65"/>
              <a:gd name="T38" fmla="*/ 2147483647 w 59"/>
              <a:gd name="T39" fmla="*/ 2147483647 h 65"/>
              <a:gd name="T40" fmla="*/ 2147483647 w 59"/>
              <a:gd name="T41" fmla="*/ 2147483647 h 65"/>
              <a:gd name="T42" fmla="*/ 2147483647 w 59"/>
              <a:gd name="T43" fmla="*/ 2147483647 h 65"/>
              <a:gd name="T44" fmla="*/ 2147483647 w 59"/>
              <a:gd name="T45" fmla="*/ 2147483647 h 65"/>
              <a:gd name="T46" fmla="*/ 2147483647 w 59"/>
              <a:gd name="T47" fmla="*/ 2147483647 h 65"/>
              <a:gd name="T48" fmla="*/ 2147483647 w 59"/>
              <a:gd name="T49" fmla="*/ 2147483647 h 65"/>
              <a:gd name="T50" fmla="*/ 2147483647 w 59"/>
              <a:gd name="T51" fmla="*/ 2147483647 h 65"/>
              <a:gd name="T52" fmla="*/ 2147483647 w 59"/>
              <a:gd name="T53" fmla="*/ 2147483647 h 65"/>
              <a:gd name="T54" fmla="*/ 2147483647 w 59"/>
              <a:gd name="T55" fmla="*/ 2147483647 h 65"/>
              <a:gd name="T56" fmla="*/ 2147483647 w 59"/>
              <a:gd name="T57" fmla="*/ 2147483647 h 65"/>
              <a:gd name="T58" fmla="*/ 2147483647 w 59"/>
              <a:gd name="T59" fmla="*/ 2147483647 h 65"/>
              <a:gd name="T60" fmla="*/ 2147483647 w 59"/>
              <a:gd name="T61" fmla="*/ 2147483647 h 65"/>
              <a:gd name="T62" fmla="*/ 0 w 59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9"/>
              <a:gd name="T97" fmla="*/ 0 h 65"/>
              <a:gd name="T98" fmla="*/ 59 w 59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9" h="65">
                <a:moveTo>
                  <a:pt x="0" y="46"/>
                </a:moveTo>
                <a:lnTo>
                  <a:pt x="17" y="44"/>
                </a:lnTo>
                <a:lnTo>
                  <a:pt x="19" y="47"/>
                </a:lnTo>
                <a:lnTo>
                  <a:pt x="21" y="51"/>
                </a:lnTo>
                <a:lnTo>
                  <a:pt x="24" y="53"/>
                </a:lnTo>
                <a:lnTo>
                  <a:pt x="31" y="53"/>
                </a:lnTo>
                <a:lnTo>
                  <a:pt x="37" y="53"/>
                </a:lnTo>
                <a:lnTo>
                  <a:pt x="40" y="51"/>
                </a:lnTo>
                <a:lnTo>
                  <a:pt x="42" y="49"/>
                </a:lnTo>
                <a:lnTo>
                  <a:pt x="44" y="47"/>
                </a:lnTo>
                <a:lnTo>
                  <a:pt x="42" y="46"/>
                </a:lnTo>
                <a:lnTo>
                  <a:pt x="42" y="44"/>
                </a:lnTo>
                <a:lnTo>
                  <a:pt x="40" y="42"/>
                </a:lnTo>
                <a:lnTo>
                  <a:pt x="37" y="42"/>
                </a:lnTo>
                <a:lnTo>
                  <a:pt x="24" y="39"/>
                </a:lnTo>
                <a:lnTo>
                  <a:pt x="16" y="37"/>
                </a:lnTo>
                <a:lnTo>
                  <a:pt x="10" y="33"/>
                </a:lnTo>
                <a:lnTo>
                  <a:pt x="7" y="30"/>
                </a:lnTo>
                <a:lnTo>
                  <a:pt x="3" y="25"/>
                </a:lnTo>
                <a:lnTo>
                  <a:pt x="3" y="19"/>
                </a:lnTo>
                <a:lnTo>
                  <a:pt x="3" y="14"/>
                </a:lnTo>
                <a:lnTo>
                  <a:pt x="5" y="11"/>
                </a:lnTo>
                <a:lnTo>
                  <a:pt x="9" y="7"/>
                </a:lnTo>
                <a:lnTo>
                  <a:pt x="14" y="4"/>
                </a:lnTo>
                <a:lnTo>
                  <a:pt x="21" y="2"/>
                </a:lnTo>
                <a:lnTo>
                  <a:pt x="30" y="0"/>
                </a:lnTo>
                <a:lnTo>
                  <a:pt x="37" y="2"/>
                </a:lnTo>
                <a:lnTo>
                  <a:pt x="44" y="4"/>
                </a:lnTo>
                <a:lnTo>
                  <a:pt x="49" y="5"/>
                </a:lnTo>
                <a:lnTo>
                  <a:pt x="52" y="9"/>
                </a:lnTo>
                <a:lnTo>
                  <a:pt x="54" y="12"/>
                </a:lnTo>
                <a:lnTo>
                  <a:pt x="56" y="18"/>
                </a:lnTo>
                <a:lnTo>
                  <a:pt x="40" y="21"/>
                </a:lnTo>
                <a:lnTo>
                  <a:pt x="38" y="18"/>
                </a:lnTo>
                <a:lnTo>
                  <a:pt x="37" y="16"/>
                </a:lnTo>
                <a:lnTo>
                  <a:pt x="33" y="14"/>
                </a:lnTo>
                <a:lnTo>
                  <a:pt x="30" y="14"/>
                </a:lnTo>
                <a:lnTo>
                  <a:pt x="24" y="14"/>
                </a:lnTo>
                <a:lnTo>
                  <a:pt x="21" y="16"/>
                </a:lnTo>
                <a:lnTo>
                  <a:pt x="19" y="16"/>
                </a:lnTo>
                <a:lnTo>
                  <a:pt x="19" y="18"/>
                </a:lnTo>
                <a:lnTo>
                  <a:pt x="19" y="19"/>
                </a:lnTo>
                <a:lnTo>
                  <a:pt x="21" y="21"/>
                </a:lnTo>
                <a:lnTo>
                  <a:pt x="23" y="23"/>
                </a:lnTo>
                <a:lnTo>
                  <a:pt x="28" y="25"/>
                </a:lnTo>
                <a:lnTo>
                  <a:pt x="37" y="26"/>
                </a:lnTo>
                <a:lnTo>
                  <a:pt x="44" y="28"/>
                </a:lnTo>
                <a:lnTo>
                  <a:pt x="49" y="30"/>
                </a:lnTo>
                <a:lnTo>
                  <a:pt x="54" y="33"/>
                </a:lnTo>
                <a:lnTo>
                  <a:pt x="58" y="37"/>
                </a:lnTo>
                <a:lnTo>
                  <a:pt x="58" y="40"/>
                </a:lnTo>
                <a:lnTo>
                  <a:pt x="59" y="46"/>
                </a:lnTo>
                <a:lnTo>
                  <a:pt x="58" y="51"/>
                </a:lnTo>
                <a:lnTo>
                  <a:pt x="56" y="54"/>
                </a:lnTo>
                <a:lnTo>
                  <a:pt x="52" y="60"/>
                </a:lnTo>
                <a:lnTo>
                  <a:pt x="47" y="63"/>
                </a:lnTo>
                <a:lnTo>
                  <a:pt x="38" y="65"/>
                </a:lnTo>
                <a:lnTo>
                  <a:pt x="31" y="65"/>
                </a:lnTo>
                <a:lnTo>
                  <a:pt x="23" y="65"/>
                </a:lnTo>
                <a:lnTo>
                  <a:pt x="16" y="63"/>
                </a:lnTo>
                <a:lnTo>
                  <a:pt x="10" y="60"/>
                </a:lnTo>
                <a:lnTo>
                  <a:pt x="5" y="56"/>
                </a:lnTo>
                <a:lnTo>
                  <a:pt x="3" y="51"/>
                </a:lnTo>
                <a:lnTo>
                  <a:pt x="0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25" name="Freeform 117"/>
          <p:cNvSpPr>
            <a:spLocks/>
          </p:cNvSpPr>
          <p:nvPr/>
        </p:nvSpPr>
        <p:spPr bwMode="auto">
          <a:xfrm>
            <a:off x="4565650" y="4724400"/>
            <a:ext cx="233363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6"/>
                </a:lnTo>
                <a:lnTo>
                  <a:pt x="105" y="17"/>
                </a:lnTo>
                <a:lnTo>
                  <a:pt x="86" y="5"/>
                </a:lnTo>
                <a:lnTo>
                  <a:pt x="62" y="0"/>
                </a:lnTo>
                <a:lnTo>
                  <a:pt x="37" y="5"/>
                </a:lnTo>
                <a:lnTo>
                  <a:pt x="18" y="17"/>
                </a:lnTo>
                <a:lnTo>
                  <a:pt x="6" y="36"/>
                </a:lnTo>
                <a:lnTo>
                  <a:pt x="0" y="61"/>
                </a:lnTo>
                <a:lnTo>
                  <a:pt x="6" y="85"/>
                </a:lnTo>
                <a:lnTo>
                  <a:pt x="18" y="105"/>
                </a:lnTo>
                <a:lnTo>
                  <a:pt x="37" y="117"/>
                </a:lnTo>
                <a:lnTo>
                  <a:pt x="62" y="122"/>
                </a:lnTo>
                <a:lnTo>
                  <a:pt x="86" y="117"/>
                </a:lnTo>
                <a:lnTo>
                  <a:pt x="105" y="105"/>
                </a:lnTo>
                <a:lnTo>
                  <a:pt x="118" y="85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26" name="Line 118"/>
          <p:cNvSpPr>
            <a:spLocks noChangeShapeType="1"/>
          </p:cNvSpPr>
          <p:nvPr/>
        </p:nvSpPr>
        <p:spPr bwMode="auto">
          <a:xfrm>
            <a:off x="4179888" y="4824413"/>
            <a:ext cx="3889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27" name="Freeform 119"/>
          <p:cNvSpPr>
            <a:spLocks/>
          </p:cNvSpPr>
          <p:nvPr/>
        </p:nvSpPr>
        <p:spPr bwMode="auto">
          <a:xfrm>
            <a:off x="4465638" y="4797425"/>
            <a:ext cx="103187" cy="52388"/>
          </a:xfrm>
          <a:custGeom>
            <a:avLst/>
            <a:gdLst>
              <a:gd name="T0" fmla="*/ 0 w 54"/>
              <a:gd name="T1" fmla="*/ 0 h 28"/>
              <a:gd name="T2" fmla="*/ 2147483647 w 54"/>
              <a:gd name="T3" fmla="*/ 2147483647 h 28"/>
              <a:gd name="T4" fmla="*/ 0 w 54"/>
              <a:gd name="T5" fmla="*/ 2147483647 h 28"/>
              <a:gd name="T6" fmla="*/ 0 60000 65536"/>
              <a:gd name="T7" fmla="*/ 0 60000 65536"/>
              <a:gd name="T8" fmla="*/ 0 60000 65536"/>
              <a:gd name="T9" fmla="*/ 0 w 54"/>
              <a:gd name="T10" fmla="*/ 0 h 28"/>
              <a:gd name="T11" fmla="*/ 54 w 54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28">
                <a:moveTo>
                  <a:pt x="0" y="0"/>
                </a:moveTo>
                <a:lnTo>
                  <a:pt x="54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28" name="Freeform 120"/>
          <p:cNvSpPr>
            <a:spLocks/>
          </p:cNvSpPr>
          <p:nvPr/>
        </p:nvSpPr>
        <p:spPr bwMode="auto">
          <a:xfrm>
            <a:off x="4816475" y="4168775"/>
            <a:ext cx="536575" cy="668338"/>
          </a:xfrm>
          <a:custGeom>
            <a:avLst/>
            <a:gdLst>
              <a:gd name="T0" fmla="*/ 0 w 283"/>
              <a:gd name="T1" fmla="*/ 2147483647 h 352"/>
              <a:gd name="T2" fmla="*/ 0 w 283"/>
              <a:gd name="T3" fmla="*/ 2147483647 h 352"/>
              <a:gd name="T4" fmla="*/ 2147483647 w 283"/>
              <a:gd name="T5" fmla="*/ 2147483647 h 352"/>
              <a:gd name="T6" fmla="*/ 2147483647 w 283"/>
              <a:gd name="T7" fmla="*/ 2147483647 h 352"/>
              <a:gd name="T8" fmla="*/ 2147483647 w 283"/>
              <a:gd name="T9" fmla="*/ 2147483647 h 352"/>
              <a:gd name="T10" fmla="*/ 2147483647 w 283"/>
              <a:gd name="T11" fmla="*/ 2147483647 h 352"/>
              <a:gd name="T12" fmla="*/ 2147483647 w 283"/>
              <a:gd name="T13" fmla="*/ 2147483647 h 352"/>
              <a:gd name="T14" fmla="*/ 2147483647 w 283"/>
              <a:gd name="T15" fmla="*/ 2147483647 h 352"/>
              <a:gd name="T16" fmla="*/ 2147483647 w 283"/>
              <a:gd name="T17" fmla="*/ 2147483647 h 352"/>
              <a:gd name="T18" fmla="*/ 2147483647 w 283"/>
              <a:gd name="T19" fmla="*/ 2147483647 h 352"/>
              <a:gd name="T20" fmla="*/ 2147483647 w 283"/>
              <a:gd name="T21" fmla="*/ 2147483647 h 352"/>
              <a:gd name="T22" fmla="*/ 2147483647 w 283"/>
              <a:gd name="T23" fmla="*/ 2147483647 h 352"/>
              <a:gd name="T24" fmla="*/ 2147483647 w 283"/>
              <a:gd name="T25" fmla="*/ 2147483647 h 352"/>
              <a:gd name="T26" fmla="*/ 2147483647 w 283"/>
              <a:gd name="T27" fmla="*/ 2147483647 h 352"/>
              <a:gd name="T28" fmla="*/ 2147483647 w 283"/>
              <a:gd name="T29" fmla="*/ 2147483647 h 352"/>
              <a:gd name="T30" fmla="*/ 2147483647 w 283"/>
              <a:gd name="T31" fmla="*/ 2147483647 h 352"/>
              <a:gd name="T32" fmla="*/ 2147483647 w 283"/>
              <a:gd name="T33" fmla="*/ 2147483647 h 352"/>
              <a:gd name="T34" fmla="*/ 2147483647 w 283"/>
              <a:gd name="T35" fmla="*/ 2147483647 h 352"/>
              <a:gd name="T36" fmla="*/ 2147483647 w 283"/>
              <a:gd name="T37" fmla="*/ 2147483647 h 352"/>
              <a:gd name="T38" fmla="*/ 2147483647 w 283"/>
              <a:gd name="T39" fmla="*/ 2147483647 h 352"/>
              <a:gd name="T40" fmla="*/ 2147483647 w 283"/>
              <a:gd name="T41" fmla="*/ 0 h 352"/>
              <a:gd name="T42" fmla="*/ 2147483647 w 283"/>
              <a:gd name="T43" fmla="*/ 0 h 35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3"/>
              <a:gd name="T67" fmla="*/ 0 h 352"/>
              <a:gd name="T68" fmla="*/ 283 w 283"/>
              <a:gd name="T69" fmla="*/ 352 h 35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3" h="352">
                <a:moveTo>
                  <a:pt x="0" y="352"/>
                </a:moveTo>
                <a:lnTo>
                  <a:pt x="0" y="352"/>
                </a:lnTo>
                <a:lnTo>
                  <a:pt x="3" y="350"/>
                </a:lnTo>
                <a:lnTo>
                  <a:pt x="12" y="349"/>
                </a:lnTo>
                <a:lnTo>
                  <a:pt x="28" y="345"/>
                </a:lnTo>
                <a:lnTo>
                  <a:pt x="49" y="342"/>
                </a:lnTo>
                <a:lnTo>
                  <a:pt x="73" y="335"/>
                </a:lnTo>
                <a:lnTo>
                  <a:pt x="103" y="321"/>
                </a:lnTo>
                <a:lnTo>
                  <a:pt x="133" y="300"/>
                </a:lnTo>
                <a:lnTo>
                  <a:pt x="163" y="270"/>
                </a:lnTo>
                <a:lnTo>
                  <a:pt x="185" y="238"/>
                </a:lnTo>
                <a:lnTo>
                  <a:pt x="206" y="200"/>
                </a:lnTo>
                <a:lnTo>
                  <a:pt x="224" y="159"/>
                </a:lnTo>
                <a:lnTo>
                  <a:pt x="241" y="119"/>
                </a:lnTo>
                <a:lnTo>
                  <a:pt x="255" y="84"/>
                </a:lnTo>
                <a:lnTo>
                  <a:pt x="266" y="53"/>
                </a:lnTo>
                <a:lnTo>
                  <a:pt x="273" y="30"/>
                </a:lnTo>
                <a:lnTo>
                  <a:pt x="278" y="16"/>
                </a:lnTo>
                <a:lnTo>
                  <a:pt x="282" y="7"/>
                </a:lnTo>
                <a:lnTo>
                  <a:pt x="283" y="2"/>
                </a:lnTo>
                <a:lnTo>
                  <a:pt x="283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29" name="Freeform 121"/>
          <p:cNvSpPr>
            <a:spLocks/>
          </p:cNvSpPr>
          <p:nvPr/>
        </p:nvSpPr>
        <p:spPr bwMode="auto">
          <a:xfrm>
            <a:off x="5294313" y="4168775"/>
            <a:ext cx="58737" cy="109538"/>
          </a:xfrm>
          <a:custGeom>
            <a:avLst/>
            <a:gdLst>
              <a:gd name="T0" fmla="*/ 0 w 31"/>
              <a:gd name="T1" fmla="*/ 2147483647 h 58"/>
              <a:gd name="T2" fmla="*/ 2147483647 w 31"/>
              <a:gd name="T3" fmla="*/ 0 h 58"/>
              <a:gd name="T4" fmla="*/ 2147483647 w 31"/>
              <a:gd name="T5" fmla="*/ 2147483647 h 58"/>
              <a:gd name="T6" fmla="*/ 0 60000 65536"/>
              <a:gd name="T7" fmla="*/ 0 60000 65536"/>
              <a:gd name="T8" fmla="*/ 0 60000 65536"/>
              <a:gd name="T9" fmla="*/ 0 w 31"/>
              <a:gd name="T10" fmla="*/ 0 h 58"/>
              <a:gd name="T11" fmla="*/ 31 w 31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58">
                <a:moveTo>
                  <a:pt x="0" y="47"/>
                </a:moveTo>
                <a:lnTo>
                  <a:pt x="31" y="0"/>
                </a:lnTo>
                <a:lnTo>
                  <a:pt x="26" y="5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30" name="Freeform 122"/>
          <p:cNvSpPr>
            <a:spLocks/>
          </p:cNvSpPr>
          <p:nvPr/>
        </p:nvSpPr>
        <p:spPr bwMode="auto">
          <a:xfrm>
            <a:off x="2524125" y="4083050"/>
            <a:ext cx="446088" cy="352425"/>
          </a:xfrm>
          <a:custGeom>
            <a:avLst/>
            <a:gdLst>
              <a:gd name="T0" fmla="*/ 0 w 235"/>
              <a:gd name="T1" fmla="*/ 0 h 185"/>
              <a:gd name="T2" fmla="*/ 0 w 235"/>
              <a:gd name="T3" fmla="*/ 0 h 185"/>
              <a:gd name="T4" fmla="*/ 2147483647 w 235"/>
              <a:gd name="T5" fmla="*/ 0 h 185"/>
              <a:gd name="T6" fmla="*/ 2147483647 w 235"/>
              <a:gd name="T7" fmla="*/ 2147483647 h 185"/>
              <a:gd name="T8" fmla="*/ 2147483647 w 235"/>
              <a:gd name="T9" fmla="*/ 2147483647 h 185"/>
              <a:gd name="T10" fmla="*/ 2147483647 w 235"/>
              <a:gd name="T11" fmla="*/ 2147483647 h 185"/>
              <a:gd name="T12" fmla="*/ 2147483647 w 235"/>
              <a:gd name="T13" fmla="*/ 2147483647 h 185"/>
              <a:gd name="T14" fmla="*/ 2147483647 w 235"/>
              <a:gd name="T15" fmla="*/ 2147483647 h 185"/>
              <a:gd name="T16" fmla="*/ 2147483647 w 235"/>
              <a:gd name="T17" fmla="*/ 2147483647 h 185"/>
              <a:gd name="T18" fmla="*/ 2147483647 w 235"/>
              <a:gd name="T19" fmla="*/ 2147483647 h 185"/>
              <a:gd name="T20" fmla="*/ 2147483647 w 235"/>
              <a:gd name="T21" fmla="*/ 2147483647 h 185"/>
              <a:gd name="T22" fmla="*/ 2147483647 w 235"/>
              <a:gd name="T23" fmla="*/ 2147483647 h 185"/>
              <a:gd name="T24" fmla="*/ 2147483647 w 235"/>
              <a:gd name="T25" fmla="*/ 2147483647 h 185"/>
              <a:gd name="T26" fmla="*/ 2147483647 w 235"/>
              <a:gd name="T27" fmla="*/ 2147483647 h 185"/>
              <a:gd name="T28" fmla="*/ 2147483647 w 235"/>
              <a:gd name="T29" fmla="*/ 2147483647 h 185"/>
              <a:gd name="T30" fmla="*/ 2147483647 w 235"/>
              <a:gd name="T31" fmla="*/ 2147483647 h 185"/>
              <a:gd name="T32" fmla="*/ 2147483647 w 235"/>
              <a:gd name="T33" fmla="*/ 2147483647 h 185"/>
              <a:gd name="T34" fmla="*/ 2147483647 w 235"/>
              <a:gd name="T35" fmla="*/ 2147483647 h 185"/>
              <a:gd name="T36" fmla="*/ 2147483647 w 235"/>
              <a:gd name="T37" fmla="*/ 2147483647 h 185"/>
              <a:gd name="T38" fmla="*/ 2147483647 w 235"/>
              <a:gd name="T39" fmla="*/ 2147483647 h 185"/>
              <a:gd name="T40" fmla="*/ 2147483647 w 235"/>
              <a:gd name="T41" fmla="*/ 2147483647 h 185"/>
              <a:gd name="T42" fmla="*/ 2147483647 w 235"/>
              <a:gd name="T43" fmla="*/ 2147483647 h 185"/>
              <a:gd name="T44" fmla="*/ 2147483647 w 235"/>
              <a:gd name="T45" fmla="*/ 2147483647 h 185"/>
              <a:gd name="T46" fmla="*/ 2147483647 w 235"/>
              <a:gd name="T47" fmla="*/ 2147483647 h 185"/>
              <a:gd name="T48" fmla="*/ 2147483647 w 235"/>
              <a:gd name="T49" fmla="*/ 2147483647 h 185"/>
              <a:gd name="T50" fmla="*/ 2147483647 w 235"/>
              <a:gd name="T51" fmla="*/ 2147483647 h 185"/>
              <a:gd name="T52" fmla="*/ 2147483647 w 235"/>
              <a:gd name="T53" fmla="*/ 2147483647 h 18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35"/>
              <a:gd name="T82" fmla="*/ 0 h 185"/>
              <a:gd name="T83" fmla="*/ 235 w 235"/>
              <a:gd name="T84" fmla="*/ 185 h 18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35" h="185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1"/>
                </a:lnTo>
                <a:lnTo>
                  <a:pt x="3" y="3"/>
                </a:lnTo>
                <a:lnTo>
                  <a:pt x="7" y="7"/>
                </a:lnTo>
                <a:lnTo>
                  <a:pt x="10" y="10"/>
                </a:lnTo>
                <a:lnTo>
                  <a:pt x="16" y="15"/>
                </a:lnTo>
                <a:lnTo>
                  <a:pt x="21" y="21"/>
                </a:lnTo>
                <a:lnTo>
                  <a:pt x="35" y="35"/>
                </a:lnTo>
                <a:lnTo>
                  <a:pt x="54" y="54"/>
                </a:lnTo>
                <a:lnTo>
                  <a:pt x="75" y="73"/>
                </a:lnTo>
                <a:lnTo>
                  <a:pt x="98" y="94"/>
                </a:lnTo>
                <a:lnTo>
                  <a:pt x="121" y="113"/>
                </a:lnTo>
                <a:lnTo>
                  <a:pt x="151" y="134"/>
                </a:lnTo>
                <a:lnTo>
                  <a:pt x="177" y="152"/>
                </a:lnTo>
                <a:lnTo>
                  <a:pt x="200" y="164"/>
                </a:lnTo>
                <a:lnTo>
                  <a:pt x="217" y="175"/>
                </a:lnTo>
                <a:lnTo>
                  <a:pt x="222" y="178"/>
                </a:lnTo>
                <a:lnTo>
                  <a:pt x="228" y="180"/>
                </a:lnTo>
                <a:lnTo>
                  <a:pt x="231" y="182"/>
                </a:lnTo>
                <a:lnTo>
                  <a:pt x="233" y="183"/>
                </a:lnTo>
                <a:lnTo>
                  <a:pt x="235" y="183"/>
                </a:lnTo>
                <a:lnTo>
                  <a:pt x="235" y="18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31" name="Freeform 123"/>
          <p:cNvSpPr>
            <a:spLocks/>
          </p:cNvSpPr>
          <p:nvPr/>
        </p:nvSpPr>
        <p:spPr bwMode="auto">
          <a:xfrm>
            <a:off x="2863850" y="4359275"/>
            <a:ext cx="106363" cy="76200"/>
          </a:xfrm>
          <a:custGeom>
            <a:avLst/>
            <a:gdLst>
              <a:gd name="T0" fmla="*/ 2147483647 w 56"/>
              <a:gd name="T1" fmla="*/ 0 h 40"/>
              <a:gd name="T2" fmla="*/ 2147483647 w 56"/>
              <a:gd name="T3" fmla="*/ 2147483647 h 40"/>
              <a:gd name="T4" fmla="*/ 0 w 56"/>
              <a:gd name="T5" fmla="*/ 2147483647 h 40"/>
              <a:gd name="T6" fmla="*/ 0 60000 65536"/>
              <a:gd name="T7" fmla="*/ 0 60000 65536"/>
              <a:gd name="T8" fmla="*/ 0 60000 65536"/>
              <a:gd name="T9" fmla="*/ 0 w 56"/>
              <a:gd name="T10" fmla="*/ 0 h 40"/>
              <a:gd name="T11" fmla="*/ 56 w 56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40">
                <a:moveTo>
                  <a:pt x="14" y="0"/>
                </a:moveTo>
                <a:lnTo>
                  <a:pt x="56" y="40"/>
                </a:lnTo>
                <a:lnTo>
                  <a:pt x="0" y="2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32" name="Freeform 124"/>
          <p:cNvSpPr>
            <a:spLocks/>
          </p:cNvSpPr>
          <p:nvPr/>
        </p:nvSpPr>
        <p:spPr bwMode="auto">
          <a:xfrm>
            <a:off x="2627313" y="5040313"/>
            <a:ext cx="233362" cy="234950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1"/>
                </a:moveTo>
                <a:lnTo>
                  <a:pt x="118" y="38"/>
                </a:lnTo>
                <a:lnTo>
                  <a:pt x="105" y="19"/>
                </a:lnTo>
                <a:lnTo>
                  <a:pt x="84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4" y="38"/>
                </a:lnTo>
                <a:lnTo>
                  <a:pt x="0" y="61"/>
                </a:lnTo>
                <a:lnTo>
                  <a:pt x="4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4"/>
                </a:lnTo>
                <a:lnTo>
                  <a:pt x="84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33" name="Freeform 125"/>
          <p:cNvSpPr>
            <a:spLocks/>
          </p:cNvSpPr>
          <p:nvPr/>
        </p:nvSpPr>
        <p:spPr bwMode="auto">
          <a:xfrm>
            <a:off x="2836863" y="5253038"/>
            <a:ext cx="444500" cy="168275"/>
          </a:xfrm>
          <a:custGeom>
            <a:avLst/>
            <a:gdLst>
              <a:gd name="T0" fmla="*/ 0 w 234"/>
              <a:gd name="T1" fmla="*/ 0 h 89"/>
              <a:gd name="T2" fmla="*/ 0 w 234"/>
              <a:gd name="T3" fmla="*/ 0 h 89"/>
              <a:gd name="T4" fmla="*/ 2147483647 w 234"/>
              <a:gd name="T5" fmla="*/ 0 h 89"/>
              <a:gd name="T6" fmla="*/ 2147483647 w 234"/>
              <a:gd name="T7" fmla="*/ 0 h 89"/>
              <a:gd name="T8" fmla="*/ 2147483647 w 234"/>
              <a:gd name="T9" fmla="*/ 2147483647 h 89"/>
              <a:gd name="T10" fmla="*/ 2147483647 w 234"/>
              <a:gd name="T11" fmla="*/ 2147483647 h 89"/>
              <a:gd name="T12" fmla="*/ 2147483647 w 234"/>
              <a:gd name="T13" fmla="*/ 2147483647 h 89"/>
              <a:gd name="T14" fmla="*/ 2147483647 w 234"/>
              <a:gd name="T15" fmla="*/ 2147483647 h 89"/>
              <a:gd name="T16" fmla="*/ 2147483647 w 234"/>
              <a:gd name="T17" fmla="*/ 2147483647 h 89"/>
              <a:gd name="T18" fmla="*/ 2147483647 w 234"/>
              <a:gd name="T19" fmla="*/ 2147483647 h 89"/>
              <a:gd name="T20" fmla="*/ 2147483647 w 234"/>
              <a:gd name="T21" fmla="*/ 2147483647 h 89"/>
              <a:gd name="T22" fmla="*/ 2147483647 w 234"/>
              <a:gd name="T23" fmla="*/ 2147483647 h 89"/>
              <a:gd name="T24" fmla="*/ 2147483647 w 234"/>
              <a:gd name="T25" fmla="*/ 2147483647 h 89"/>
              <a:gd name="T26" fmla="*/ 2147483647 w 234"/>
              <a:gd name="T27" fmla="*/ 2147483647 h 89"/>
              <a:gd name="T28" fmla="*/ 2147483647 w 234"/>
              <a:gd name="T29" fmla="*/ 2147483647 h 89"/>
              <a:gd name="T30" fmla="*/ 2147483647 w 234"/>
              <a:gd name="T31" fmla="*/ 2147483647 h 89"/>
              <a:gd name="T32" fmla="*/ 2147483647 w 234"/>
              <a:gd name="T33" fmla="*/ 2147483647 h 89"/>
              <a:gd name="T34" fmla="*/ 2147483647 w 234"/>
              <a:gd name="T35" fmla="*/ 2147483647 h 89"/>
              <a:gd name="T36" fmla="*/ 2147483647 w 234"/>
              <a:gd name="T37" fmla="*/ 2147483647 h 89"/>
              <a:gd name="T38" fmla="*/ 2147483647 w 234"/>
              <a:gd name="T39" fmla="*/ 2147483647 h 89"/>
              <a:gd name="T40" fmla="*/ 2147483647 w 234"/>
              <a:gd name="T41" fmla="*/ 2147483647 h 89"/>
              <a:gd name="T42" fmla="*/ 2147483647 w 234"/>
              <a:gd name="T43" fmla="*/ 2147483647 h 89"/>
              <a:gd name="T44" fmla="*/ 2147483647 w 234"/>
              <a:gd name="T45" fmla="*/ 2147483647 h 89"/>
              <a:gd name="T46" fmla="*/ 2147483647 w 234"/>
              <a:gd name="T47" fmla="*/ 2147483647 h 8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34"/>
              <a:gd name="T73" fmla="*/ 0 h 89"/>
              <a:gd name="T74" fmla="*/ 234 w 234"/>
              <a:gd name="T75" fmla="*/ 89 h 8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34" h="89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3" y="2"/>
                </a:lnTo>
                <a:lnTo>
                  <a:pt x="5" y="4"/>
                </a:lnTo>
                <a:lnTo>
                  <a:pt x="8" y="5"/>
                </a:lnTo>
                <a:lnTo>
                  <a:pt x="14" y="7"/>
                </a:lnTo>
                <a:lnTo>
                  <a:pt x="19" y="11"/>
                </a:lnTo>
                <a:lnTo>
                  <a:pt x="28" y="14"/>
                </a:lnTo>
                <a:lnTo>
                  <a:pt x="47" y="25"/>
                </a:lnTo>
                <a:lnTo>
                  <a:pt x="70" y="37"/>
                </a:lnTo>
                <a:lnTo>
                  <a:pt x="96" y="49"/>
                </a:lnTo>
                <a:lnTo>
                  <a:pt x="122" y="61"/>
                </a:lnTo>
                <a:lnTo>
                  <a:pt x="147" y="72"/>
                </a:lnTo>
                <a:lnTo>
                  <a:pt x="175" y="81"/>
                </a:lnTo>
                <a:lnTo>
                  <a:pt x="196" y="86"/>
                </a:lnTo>
                <a:lnTo>
                  <a:pt x="211" y="88"/>
                </a:lnTo>
                <a:lnTo>
                  <a:pt x="222" y="89"/>
                </a:lnTo>
                <a:lnTo>
                  <a:pt x="229" y="89"/>
                </a:lnTo>
                <a:lnTo>
                  <a:pt x="233" y="89"/>
                </a:lnTo>
                <a:lnTo>
                  <a:pt x="234" y="8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34" name="Freeform 126"/>
          <p:cNvSpPr>
            <a:spLocks/>
          </p:cNvSpPr>
          <p:nvPr/>
        </p:nvSpPr>
        <p:spPr bwMode="auto">
          <a:xfrm>
            <a:off x="3175000" y="5389563"/>
            <a:ext cx="106363" cy="53975"/>
          </a:xfrm>
          <a:custGeom>
            <a:avLst/>
            <a:gdLst>
              <a:gd name="T0" fmla="*/ 2147483647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2" y="0"/>
                </a:moveTo>
                <a:lnTo>
                  <a:pt x="56" y="17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35" name="Freeform 127"/>
          <p:cNvSpPr>
            <a:spLocks/>
          </p:cNvSpPr>
          <p:nvPr/>
        </p:nvSpPr>
        <p:spPr bwMode="auto">
          <a:xfrm>
            <a:off x="2779713" y="5522913"/>
            <a:ext cx="106362" cy="163512"/>
          </a:xfrm>
          <a:custGeom>
            <a:avLst/>
            <a:gdLst>
              <a:gd name="T0" fmla="*/ 2147483647 w 56"/>
              <a:gd name="T1" fmla="*/ 0 h 86"/>
              <a:gd name="T2" fmla="*/ 2147483647 w 56"/>
              <a:gd name="T3" fmla="*/ 2147483647 h 86"/>
              <a:gd name="T4" fmla="*/ 2147483647 w 56"/>
              <a:gd name="T5" fmla="*/ 2147483647 h 86"/>
              <a:gd name="T6" fmla="*/ 2147483647 w 56"/>
              <a:gd name="T7" fmla="*/ 2147483647 h 86"/>
              <a:gd name="T8" fmla="*/ 2147483647 w 56"/>
              <a:gd name="T9" fmla="*/ 2147483647 h 86"/>
              <a:gd name="T10" fmla="*/ 2147483647 w 56"/>
              <a:gd name="T11" fmla="*/ 2147483647 h 86"/>
              <a:gd name="T12" fmla="*/ 2147483647 w 56"/>
              <a:gd name="T13" fmla="*/ 2147483647 h 86"/>
              <a:gd name="T14" fmla="*/ 2147483647 w 56"/>
              <a:gd name="T15" fmla="*/ 2147483647 h 86"/>
              <a:gd name="T16" fmla="*/ 2147483647 w 56"/>
              <a:gd name="T17" fmla="*/ 2147483647 h 86"/>
              <a:gd name="T18" fmla="*/ 2147483647 w 56"/>
              <a:gd name="T19" fmla="*/ 2147483647 h 86"/>
              <a:gd name="T20" fmla="*/ 2147483647 w 56"/>
              <a:gd name="T21" fmla="*/ 2147483647 h 86"/>
              <a:gd name="T22" fmla="*/ 2147483647 w 56"/>
              <a:gd name="T23" fmla="*/ 2147483647 h 86"/>
              <a:gd name="T24" fmla="*/ 2147483647 w 56"/>
              <a:gd name="T25" fmla="*/ 2147483647 h 86"/>
              <a:gd name="T26" fmla="*/ 2147483647 w 56"/>
              <a:gd name="T27" fmla="*/ 2147483647 h 86"/>
              <a:gd name="T28" fmla="*/ 2147483647 w 56"/>
              <a:gd name="T29" fmla="*/ 2147483647 h 86"/>
              <a:gd name="T30" fmla="*/ 2147483647 w 56"/>
              <a:gd name="T31" fmla="*/ 2147483647 h 86"/>
              <a:gd name="T32" fmla="*/ 2147483647 w 56"/>
              <a:gd name="T33" fmla="*/ 2147483647 h 86"/>
              <a:gd name="T34" fmla="*/ 2147483647 w 56"/>
              <a:gd name="T35" fmla="*/ 2147483647 h 86"/>
              <a:gd name="T36" fmla="*/ 2147483647 w 56"/>
              <a:gd name="T37" fmla="*/ 2147483647 h 86"/>
              <a:gd name="T38" fmla="*/ 2147483647 w 56"/>
              <a:gd name="T39" fmla="*/ 2147483647 h 86"/>
              <a:gd name="T40" fmla="*/ 2147483647 w 56"/>
              <a:gd name="T41" fmla="*/ 2147483647 h 86"/>
              <a:gd name="T42" fmla="*/ 2147483647 w 56"/>
              <a:gd name="T43" fmla="*/ 2147483647 h 86"/>
              <a:gd name="T44" fmla="*/ 2147483647 w 56"/>
              <a:gd name="T45" fmla="*/ 2147483647 h 86"/>
              <a:gd name="T46" fmla="*/ 2147483647 w 56"/>
              <a:gd name="T47" fmla="*/ 2147483647 h 86"/>
              <a:gd name="T48" fmla="*/ 2147483647 w 56"/>
              <a:gd name="T49" fmla="*/ 2147483647 h 86"/>
              <a:gd name="T50" fmla="*/ 2147483647 w 56"/>
              <a:gd name="T51" fmla="*/ 2147483647 h 86"/>
              <a:gd name="T52" fmla="*/ 2147483647 w 56"/>
              <a:gd name="T53" fmla="*/ 2147483647 h 86"/>
              <a:gd name="T54" fmla="*/ 2147483647 w 56"/>
              <a:gd name="T55" fmla="*/ 2147483647 h 86"/>
              <a:gd name="T56" fmla="*/ 2147483647 w 56"/>
              <a:gd name="T57" fmla="*/ 2147483647 h 86"/>
              <a:gd name="T58" fmla="*/ 2147483647 w 56"/>
              <a:gd name="T59" fmla="*/ 2147483647 h 86"/>
              <a:gd name="T60" fmla="*/ 0 w 56"/>
              <a:gd name="T61" fmla="*/ 2147483647 h 86"/>
              <a:gd name="T62" fmla="*/ 0 w 56"/>
              <a:gd name="T63" fmla="*/ 0 h 86"/>
              <a:gd name="T64" fmla="*/ 2147483647 w 56"/>
              <a:gd name="T65" fmla="*/ 0 h 8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6"/>
              <a:gd name="T100" fmla="*/ 0 h 86"/>
              <a:gd name="T101" fmla="*/ 56 w 56"/>
              <a:gd name="T102" fmla="*/ 86 h 8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6" h="86">
                <a:moveTo>
                  <a:pt x="16" y="0"/>
                </a:moveTo>
                <a:lnTo>
                  <a:pt x="16" y="31"/>
                </a:lnTo>
                <a:lnTo>
                  <a:pt x="21" y="26"/>
                </a:lnTo>
                <a:lnTo>
                  <a:pt x="28" y="23"/>
                </a:lnTo>
                <a:lnTo>
                  <a:pt x="35" y="23"/>
                </a:lnTo>
                <a:lnTo>
                  <a:pt x="40" y="23"/>
                </a:lnTo>
                <a:lnTo>
                  <a:pt x="45" y="24"/>
                </a:lnTo>
                <a:lnTo>
                  <a:pt x="49" y="26"/>
                </a:lnTo>
                <a:lnTo>
                  <a:pt x="52" y="30"/>
                </a:lnTo>
                <a:lnTo>
                  <a:pt x="54" y="33"/>
                </a:lnTo>
                <a:lnTo>
                  <a:pt x="56" y="37"/>
                </a:lnTo>
                <a:lnTo>
                  <a:pt x="56" y="42"/>
                </a:lnTo>
                <a:lnTo>
                  <a:pt x="56" y="49"/>
                </a:lnTo>
                <a:lnTo>
                  <a:pt x="56" y="86"/>
                </a:lnTo>
                <a:lnTo>
                  <a:pt x="40" y="86"/>
                </a:lnTo>
                <a:lnTo>
                  <a:pt x="40" y="52"/>
                </a:lnTo>
                <a:lnTo>
                  <a:pt x="40" y="47"/>
                </a:lnTo>
                <a:lnTo>
                  <a:pt x="40" y="42"/>
                </a:lnTo>
                <a:lnTo>
                  <a:pt x="40" y="40"/>
                </a:lnTo>
                <a:lnTo>
                  <a:pt x="38" y="38"/>
                </a:lnTo>
                <a:lnTo>
                  <a:pt x="37" y="37"/>
                </a:lnTo>
                <a:lnTo>
                  <a:pt x="33" y="35"/>
                </a:lnTo>
                <a:lnTo>
                  <a:pt x="30" y="35"/>
                </a:lnTo>
                <a:lnTo>
                  <a:pt x="26" y="35"/>
                </a:lnTo>
                <a:lnTo>
                  <a:pt x="23" y="37"/>
                </a:lnTo>
                <a:lnTo>
                  <a:pt x="19" y="38"/>
                </a:lnTo>
                <a:lnTo>
                  <a:pt x="17" y="42"/>
                </a:lnTo>
                <a:lnTo>
                  <a:pt x="16" y="47"/>
                </a:lnTo>
                <a:lnTo>
                  <a:pt x="16" y="54"/>
                </a:lnTo>
                <a:lnTo>
                  <a:pt x="16" y="86"/>
                </a:lnTo>
                <a:lnTo>
                  <a:pt x="0" y="86"/>
                </a:ln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36" name="Freeform 128"/>
          <p:cNvSpPr>
            <a:spLocks/>
          </p:cNvSpPr>
          <p:nvPr/>
        </p:nvSpPr>
        <p:spPr bwMode="auto">
          <a:xfrm>
            <a:off x="2636838" y="6111875"/>
            <a:ext cx="233362" cy="230188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8"/>
                </a:lnTo>
                <a:lnTo>
                  <a:pt x="106" y="19"/>
                </a:lnTo>
                <a:lnTo>
                  <a:pt x="86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6" y="38"/>
                </a:lnTo>
                <a:lnTo>
                  <a:pt x="0" y="61"/>
                </a:lnTo>
                <a:lnTo>
                  <a:pt x="6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2"/>
                </a:lnTo>
                <a:lnTo>
                  <a:pt x="86" y="119"/>
                </a:lnTo>
                <a:lnTo>
                  <a:pt x="106" y="105"/>
                </a:lnTo>
                <a:lnTo>
                  <a:pt x="118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37" name="Freeform 129"/>
          <p:cNvSpPr>
            <a:spLocks/>
          </p:cNvSpPr>
          <p:nvPr/>
        </p:nvSpPr>
        <p:spPr bwMode="auto">
          <a:xfrm>
            <a:off x="3292475" y="5314950"/>
            <a:ext cx="236538" cy="234950"/>
          </a:xfrm>
          <a:custGeom>
            <a:avLst/>
            <a:gdLst>
              <a:gd name="T0" fmla="*/ 2147483647 w 124"/>
              <a:gd name="T1" fmla="*/ 2147483647 h 123"/>
              <a:gd name="T2" fmla="*/ 2147483647 w 124"/>
              <a:gd name="T3" fmla="*/ 2147483647 h 123"/>
              <a:gd name="T4" fmla="*/ 2147483647 w 124"/>
              <a:gd name="T5" fmla="*/ 2147483647 h 123"/>
              <a:gd name="T6" fmla="*/ 2147483647 w 124"/>
              <a:gd name="T7" fmla="*/ 2147483647 h 123"/>
              <a:gd name="T8" fmla="*/ 2147483647 w 124"/>
              <a:gd name="T9" fmla="*/ 0 h 123"/>
              <a:gd name="T10" fmla="*/ 2147483647 w 124"/>
              <a:gd name="T11" fmla="*/ 2147483647 h 123"/>
              <a:gd name="T12" fmla="*/ 2147483647 w 124"/>
              <a:gd name="T13" fmla="*/ 2147483647 h 123"/>
              <a:gd name="T14" fmla="*/ 2147483647 w 124"/>
              <a:gd name="T15" fmla="*/ 2147483647 h 123"/>
              <a:gd name="T16" fmla="*/ 0 w 124"/>
              <a:gd name="T17" fmla="*/ 2147483647 h 123"/>
              <a:gd name="T18" fmla="*/ 2147483647 w 124"/>
              <a:gd name="T19" fmla="*/ 2147483647 h 123"/>
              <a:gd name="T20" fmla="*/ 2147483647 w 124"/>
              <a:gd name="T21" fmla="*/ 2147483647 h 123"/>
              <a:gd name="T22" fmla="*/ 2147483647 w 124"/>
              <a:gd name="T23" fmla="*/ 2147483647 h 123"/>
              <a:gd name="T24" fmla="*/ 2147483647 w 124"/>
              <a:gd name="T25" fmla="*/ 2147483647 h 123"/>
              <a:gd name="T26" fmla="*/ 2147483647 w 124"/>
              <a:gd name="T27" fmla="*/ 2147483647 h 123"/>
              <a:gd name="T28" fmla="*/ 2147483647 w 124"/>
              <a:gd name="T29" fmla="*/ 2147483647 h 123"/>
              <a:gd name="T30" fmla="*/ 2147483647 w 124"/>
              <a:gd name="T31" fmla="*/ 2147483647 h 123"/>
              <a:gd name="T32" fmla="*/ 2147483647 w 124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4"/>
              <a:gd name="T52" fmla="*/ 0 h 123"/>
              <a:gd name="T53" fmla="*/ 124 w 124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4" h="123">
                <a:moveTo>
                  <a:pt x="124" y="62"/>
                </a:moveTo>
                <a:lnTo>
                  <a:pt x="119" y="39"/>
                </a:lnTo>
                <a:lnTo>
                  <a:pt x="105" y="20"/>
                </a:lnTo>
                <a:lnTo>
                  <a:pt x="85" y="6"/>
                </a:lnTo>
                <a:lnTo>
                  <a:pt x="63" y="0"/>
                </a:lnTo>
                <a:lnTo>
                  <a:pt x="38" y="6"/>
                </a:lnTo>
                <a:lnTo>
                  <a:pt x="19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9" y="105"/>
                </a:lnTo>
                <a:lnTo>
                  <a:pt x="38" y="119"/>
                </a:lnTo>
                <a:lnTo>
                  <a:pt x="63" y="123"/>
                </a:lnTo>
                <a:lnTo>
                  <a:pt x="85" y="119"/>
                </a:lnTo>
                <a:lnTo>
                  <a:pt x="105" y="105"/>
                </a:lnTo>
                <a:lnTo>
                  <a:pt x="119" y="86"/>
                </a:lnTo>
                <a:lnTo>
                  <a:pt x="124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38" name="Freeform 130"/>
          <p:cNvSpPr>
            <a:spLocks/>
          </p:cNvSpPr>
          <p:nvPr/>
        </p:nvSpPr>
        <p:spPr bwMode="auto">
          <a:xfrm>
            <a:off x="2224088" y="5314950"/>
            <a:ext cx="233362" cy="234950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8" y="39"/>
                </a:lnTo>
                <a:lnTo>
                  <a:pt x="104" y="20"/>
                </a:lnTo>
                <a:lnTo>
                  <a:pt x="84" y="6"/>
                </a:lnTo>
                <a:lnTo>
                  <a:pt x="62" y="0"/>
                </a:lnTo>
                <a:lnTo>
                  <a:pt x="37" y="6"/>
                </a:lnTo>
                <a:lnTo>
                  <a:pt x="18" y="20"/>
                </a:lnTo>
                <a:lnTo>
                  <a:pt x="4" y="39"/>
                </a:lnTo>
                <a:lnTo>
                  <a:pt x="0" y="62"/>
                </a:lnTo>
                <a:lnTo>
                  <a:pt x="4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3"/>
                </a:lnTo>
                <a:lnTo>
                  <a:pt x="84" y="119"/>
                </a:lnTo>
                <a:lnTo>
                  <a:pt x="104" y="105"/>
                </a:lnTo>
                <a:lnTo>
                  <a:pt x="118" y="86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39" name="Freeform 131"/>
          <p:cNvSpPr>
            <a:spLocks/>
          </p:cNvSpPr>
          <p:nvPr/>
        </p:nvSpPr>
        <p:spPr bwMode="auto">
          <a:xfrm>
            <a:off x="2922588" y="5730875"/>
            <a:ext cx="233362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4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40" name="Freeform 132"/>
          <p:cNvSpPr>
            <a:spLocks noEditPoints="1"/>
          </p:cNvSpPr>
          <p:nvPr/>
        </p:nvSpPr>
        <p:spPr bwMode="auto">
          <a:xfrm>
            <a:off x="4741863" y="6030913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2147483647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0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2147483647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0 h 65"/>
              <a:gd name="T40" fmla="*/ 2147483647 w 60"/>
              <a:gd name="T41" fmla="*/ 0 h 65"/>
              <a:gd name="T42" fmla="*/ 2147483647 w 60"/>
              <a:gd name="T43" fmla="*/ 0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2147483647 w 60"/>
              <a:gd name="T73" fmla="*/ 2147483647 h 65"/>
              <a:gd name="T74" fmla="*/ 2147483647 w 60"/>
              <a:gd name="T75" fmla="*/ 2147483647 h 65"/>
              <a:gd name="T76" fmla="*/ 2147483647 w 60"/>
              <a:gd name="T77" fmla="*/ 2147483647 h 65"/>
              <a:gd name="T78" fmla="*/ 2147483647 w 60"/>
              <a:gd name="T79" fmla="*/ 2147483647 h 65"/>
              <a:gd name="T80" fmla="*/ 2147483647 w 60"/>
              <a:gd name="T81" fmla="*/ 2147483647 h 65"/>
              <a:gd name="T82" fmla="*/ 2147483647 w 60"/>
              <a:gd name="T83" fmla="*/ 2147483647 h 65"/>
              <a:gd name="T84" fmla="*/ 2147483647 w 60"/>
              <a:gd name="T85" fmla="*/ 2147483647 h 65"/>
              <a:gd name="T86" fmla="*/ 2147483647 w 60"/>
              <a:gd name="T87" fmla="*/ 2147483647 h 65"/>
              <a:gd name="T88" fmla="*/ 2147483647 w 60"/>
              <a:gd name="T89" fmla="*/ 2147483647 h 65"/>
              <a:gd name="T90" fmla="*/ 2147483647 w 60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0"/>
              <a:gd name="T139" fmla="*/ 0 h 65"/>
              <a:gd name="T140" fmla="*/ 60 w 60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0" h="65">
                <a:moveTo>
                  <a:pt x="42" y="44"/>
                </a:moveTo>
                <a:lnTo>
                  <a:pt x="58" y="45"/>
                </a:lnTo>
                <a:lnTo>
                  <a:pt x="56" y="51"/>
                </a:lnTo>
                <a:lnTo>
                  <a:pt x="53" y="56"/>
                </a:lnTo>
                <a:lnTo>
                  <a:pt x="47" y="59"/>
                </a:lnTo>
                <a:lnTo>
                  <a:pt x="44" y="63"/>
                </a:lnTo>
                <a:lnTo>
                  <a:pt x="37" y="63"/>
                </a:lnTo>
                <a:lnTo>
                  <a:pt x="32" y="65"/>
                </a:lnTo>
                <a:lnTo>
                  <a:pt x="23" y="63"/>
                </a:lnTo>
                <a:lnTo>
                  <a:pt x="18" y="61"/>
                </a:lnTo>
                <a:lnTo>
                  <a:pt x="12" y="58"/>
                </a:lnTo>
                <a:lnTo>
                  <a:pt x="7" y="54"/>
                </a:lnTo>
                <a:lnTo>
                  <a:pt x="4" y="47"/>
                </a:lnTo>
                <a:lnTo>
                  <a:pt x="2" y="40"/>
                </a:lnTo>
                <a:lnTo>
                  <a:pt x="0" y="33"/>
                </a:lnTo>
                <a:lnTo>
                  <a:pt x="2" y="23"/>
                </a:lnTo>
                <a:lnTo>
                  <a:pt x="5" y="14"/>
                </a:lnTo>
                <a:lnTo>
                  <a:pt x="9" y="9"/>
                </a:lnTo>
                <a:lnTo>
                  <a:pt x="14" y="3"/>
                </a:lnTo>
                <a:lnTo>
                  <a:pt x="21" y="0"/>
                </a:lnTo>
                <a:lnTo>
                  <a:pt x="30" y="0"/>
                </a:lnTo>
                <a:lnTo>
                  <a:pt x="39" y="0"/>
                </a:lnTo>
                <a:lnTo>
                  <a:pt x="46" y="3"/>
                </a:lnTo>
                <a:lnTo>
                  <a:pt x="51" y="9"/>
                </a:lnTo>
                <a:lnTo>
                  <a:pt x="58" y="21"/>
                </a:lnTo>
                <a:lnTo>
                  <a:pt x="60" y="37"/>
                </a:lnTo>
                <a:lnTo>
                  <a:pt x="18" y="37"/>
                </a:lnTo>
                <a:lnTo>
                  <a:pt x="18" y="44"/>
                </a:lnTo>
                <a:lnTo>
                  <a:pt x="21" y="47"/>
                </a:lnTo>
                <a:lnTo>
                  <a:pt x="26" y="51"/>
                </a:lnTo>
                <a:lnTo>
                  <a:pt x="32" y="52"/>
                </a:lnTo>
                <a:lnTo>
                  <a:pt x="35" y="51"/>
                </a:lnTo>
                <a:lnTo>
                  <a:pt x="39" y="49"/>
                </a:lnTo>
                <a:lnTo>
                  <a:pt x="40" y="47"/>
                </a:lnTo>
                <a:lnTo>
                  <a:pt x="42" y="44"/>
                </a:lnTo>
                <a:close/>
                <a:moveTo>
                  <a:pt x="44" y="26"/>
                </a:moveTo>
                <a:lnTo>
                  <a:pt x="42" y="23"/>
                </a:lnTo>
                <a:lnTo>
                  <a:pt x="42" y="19"/>
                </a:lnTo>
                <a:lnTo>
                  <a:pt x="39" y="16"/>
                </a:lnTo>
                <a:lnTo>
                  <a:pt x="35" y="12"/>
                </a:lnTo>
                <a:lnTo>
                  <a:pt x="30" y="12"/>
                </a:lnTo>
                <a:lnTo>
                  <a:pt x="25" y="12"/>
                </a:lnTo>
                <a:lnTo>
                  <a:pt x="21" y="16"/>
                </a:lnTo>
                <a:lnTo>
                  <a:pt x="18" y="21"/>
                </a:lnTo>
                <a:lnTo>
                  <a:pt x="18" y="26"/>
                </a:lnTo>
                <a:lnTo>
                  <a:pt x="4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41" name="Freeform 133"/>
          <p:cNvSpPr>
            <a:spLocks/>
          </p:cNvSpPr>
          <p:nvPr/>
        </p:nvSpPr>
        <p:spPr bwMode="auto">
          <a:xfrm>
            <a:off x="3960813" y="5314950"/>
            <a:ext cx="231775" cy="234950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2"/>
                </a:moveTo>
                <a:lnTo>
                  <a:pt x="119" y="39"/>
                </a:lnTo>
                <a:lnTo>
                  <a:pt x="105" y="20"/>
                </a:lnTo>
                <a:lnTo>
                  <a:pt x="85" y="6"/>
                </a:lnTo>
                <a:lnTo>
                  <a:pt x="61" y="0"/>
                </a:lnTo>
                <a:lnTo>
                  <a:pt x="38" y="6"/>
                </a:lnTo>
                <a:lnTo>
                  <a:pt x="19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9" y="105"/>
                </a:lnTo>
                <a:lnTo>
                  <a:pt x="38" y="119"/>
                </a:lnTo>
                <a:lnTo>
                  <a:pt x="61" y="123"/>
                </a:lnTo>
                <a:lnTo>
                  <a:pt x="85" y="119"/>
                </a:lnTo>
                <a:lnTo>
                  <a:pt x="105" y="105"/>
                </a:lnTo>
                <a:lnTo>
                  <a:pt x="119" y="86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42" name="Freeform 134"/>
          <p:cNvSpPr>
            <a:spLocks/>
          </p:cNvSpPr>
          <p:nvPr/>
        </p:nvSpPr>
        <p:spPr bwMode="auto">
          <a:xfrm>
            <a:off x="4576763" y="5314950"/>
            <a:ext cx="231775" cy="234950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2"/>
                </a:moveTo>
                <a:lnTo>
                  <a:pt x="117" y="39"/>
                </a:lnTo>
                <a:lnTo>
                  <a:pt x="105" y="20"/>
                </a:lnTo>
                <a:lnTo>
                  <a:pt x="85" y="6"/>
                </a:lnTo>
                <a:lnTo>
                  <a:pt x="61" y="0"/>
                </a:lnTo>
                <a:lnTo>
                  <a:pt x="36" y="6"/>
                </a:lnTo>
                <a:lnTo>
                  <a:pt x="17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7" y="105"/>
                </a:lnTo>
                <a:lnTo>
                  <a:pt x="36" y="119"/>
                </a:lnTo>
                <a:lnTo>
                  <a:pt x="61" y="123"/>
                </a:lnTo>
                <a:lnTo>
                  <a:pt x="85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43" name="Freeform 135"/>
          <p:cNvSpPr>
            <a:spLocks/>
          </p:cNvSpPr>
          <p:nvPr/>
        </p:nvSpPr>
        <p:spPr bwMode="auto">
          <a:xfrm>
            <a:off x="4325938" y="5283200"/>
            <a:ext cx="109537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0 h 65"/>
              <a:gd name="T26" fmla="*/ 2147483647 w 58"/>
              <a:gd name="T27" fmla="*/ 2147483647 h 65"/>
              <a:gd name="T28" fmla="*/ 2147483647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2147483647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0 w 58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8"/>
              <a:gd name="T97" fmla="*/ 0 h 65"/>
              <a:gd name="T98" fmla="*/ 58 w 58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8" h="65">
                <a:moveTo>
                  <a:pt x="0" y="45"/>
                </a:moveTo>
                <a:lnTo>
                  <a:pt x="16" y="42"/>
                </a:lnTo>
                <a:lnTo>
                  <a:pt x="18" y="47"/>
                </a:lnTo>
                <a:lnTo>
                  <a:pt x="21" y="49"/>
                </a:lnTo>
                <a:lnTo>
                  <a:pt x="25" y="52"/>
                </a:lnTo>
                <a:lnTo>
                  <a:pt x="30" y="52"/>
                </a:lnTo>
                <a:lnTo>
                  <a:pt x="35" y="52"/>
                </a:lnTo>
                <a:lnTo>
                  <a:pt x="40" y="51"/>
                </a:lnTo>
                <a:lnTo>
                  <a:pt x="42" y="49"/>
                </a:lnTo>
                <a:lnTo>
                  <a:pt x="42" y="45"/>
                </a:lnTo>
                <a:lnTo>
                  <a:pt x="42" y="44"/>
                </a:lnTo>
                <a:lnTo>
                  <a:pt x="40" y="44"/>
                </a:lnTo>
                <a:lnTo>
                  <a:pt x="39" y="42"/>
                </a:lnTo>
                <a:lnTo>
                  <a:pt x="35" y="40"/>
                </a:lnTo>
                <a:lnTo>
                  <a:pt x="23" y="38"/>
                </a:lnTo>
                <a:lnTo>
                  <a:pt x="14" y="35"/>
                </a:lnTo>
                <a:lnTo>
                  <a:pt x="9" y="33"/>
                </a:lnTo>
                <a:lnTo>
                  <a:pt x="5" y="30"/>
                </a:lnTo>
                <a:lnTo>
                  <a:pt x="4" y="24"/>
                </a:lnTo>
                <a:lnTo>
                  <a:pt x="2" y="19"/>
                </a:lnTo>
                <a:lnTo>
                  <a:pt x="4" y="14"/>
                </a:lnTo>
                <a:lnTo>
                  <a:pt x="5" y="9"/>
                </a:lnTo>
                <a:lnTo>
                  <a:pt x="9" y="5"/>
                </a:lnTo>
                <a:lnTo>
                  <a:pt x="14" y="2"/>
                </a:lnTo>
                <a:lnTo>
                  <a:pt x="19" y="0"/>
                </a:lnTo>
                <a:lnTo>
                  <a:pt x="28" y="0"/>
                </a:lnTo>
                <a:lnTo>
                  <a:pt x="37" y="0"/>
                </a:lnTo>
                <a:lnTo>
                  <a:pt x="42" y="2"/>
                </a:lnTo>
                <a:lnTo>
                  <a:pt x="47" y="5"/>
                </a:lnTo>
                <a:lnTo>
                  <a:pt x="51" y="9"/>
                </a:lnTo>
                <a:lnTo>
                  <a:pt x="54" y="12"/>
                </a:lnTo>
                <a:lnTo>
                  <a:pt x="56" y="17"/>
                </a:lnTo>
                <a:lnTo>
                  <a:pt x="40" y="19"/>
                </a:lnTo>
                <a:lnTo>
                  <a:pt x="39" y="17"/>
                </a:lnTo>
                <a:lnTo>
                  <a:pt x="37" y="14"/>
                </a:lnTo>
                <a:lnTo>
                  <a:pt x="33" y="12"/>
                </a:lnTo>
                <a:lnTo>
                  <a:pt x="28" y="12"/>
                </a:lnTo>
                <a:lnTo>
                  <a:pt x="23" y="12"/>
                </a:lnTo>
                <a:lnTo>
                  <a:pt x="19" y="14"/>
                </a:lnTo>
                <a:lnTo>
                  <a:pt x="19" y="16"/>
                </a:lnTo>
                <a:lnTo>
                  <a:pt x="18" y="17"/>
                </a:lnTo>
                <a:lnTo>
                  <a:pt x="19" y="19"/>
                </a:lnTo>
                <a:lnTo>
                  <a:pt x="19" y="21"/>
                </a:lnTo>
                <a:lnTo>
                  <a:pt x="23" y="21"/>
                </a:lnTo>
                <a:lnTo>
                  <a:pt x="28" y="23"/>
                </a:lnTo>
                <a:lnTo>
                  <a:pt x="35" y="24"/>
                </a:lnTo>
                <a:lnTo>
                  <a:pt x="42" y="26"/>
                </a:lnTo>
                <a:lnTo>
                  <a:pt x="49" y="30"/>
                </a:lnTo>
                <a:lnTo>
                  <a:pt x="53" y="31"/>
                </a:lnTo>
                <a:lnTo>
                  <a:pt x="56" y="35"/>
                </a:lnTo>
                <a:lnTo>
                  <a:pt x="58" y="40"/>
                </a:lnTo>
                <a:lnTo>
                  <a:pt x="58" y="44"/>
                </a:lnTo>
                <a:lnTo>
                  <a:pt x="58" y="49"/>
                </a:lnTo>
                <a:lnTo>
                  <a:pt x="54" y="54"/>
                </a:lnTo>
                <a:lnTo>
                  <a:pt x="51" y="59"/>
                </a:lnTo>
                <a:lnTo>
                  <a:pt x="46" y="61"/>
                </a:lnTo>
                <a:lnTo>
                  <a:pt x="39" y="65"/>
                </a:lnTo>
                <a:lnTo>
                  <a:pt x="30" y="65"/>
                </a:lnTo>
                <a:lnTo>
                  <a:pt x="21" y="65"/>
                </a:lnTo>
                <a:lnTo>
                  <a:pt x="16" y="63"/>
                </a:lnTo>
                <a:lnTo>
                  <a:pt x="9" y="59"/>
                </a:lnTo>
                <a:lnTo>
                  <a:pt x="5" y="56"/>
                </a:lnTo>
                <a:lnTo>
                  <a:pt x="2" y="51"/>
                </a:lnTo>
                <a:lnTo>
                  <a:pt x="0" y="4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44" name="Freeform 136"/>
          <p:cNvSpPr>
            <a:spLocks noEditPoints="1"/>
          </p:cNvSpPr>
          <p:nvPr/>
        </p:nvSpPr>
        <p:spPr bwMode="auto">
          <a:xfrm>
            <a:off x="4945063" y="5283200"/>
            <a:ext cx="109537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0 w 58"/>
              <a:gd name="T27" fmla="*/ 2147483647 h 65"/>
              <a:gd name="T28" fmla="*/ 0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0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2147483647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2147483647 h 65"/>
              <a:gd name="T78" fmla="*/ 2147483647 w 58"/>
              <a:gd name="T79" fmla="*/ 2147483647 h 65"/>
              <a:gd name="T80" fmla="*/ 2147483647 w 58"/>
              <a:gd name="T81" fmla="*/ 2147483647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40" y="44"/>
                </a:moveTo>
                <a:lnTo>
                  <a:pt x="58" y="45"/>
                </a:lnTo>
                <a:lnTo>
                  <a:pt x="54" y="52"/>
                </a:lnTo>
                <a:lnTo>
                  <a:pt x="51" y="56"/>
                </a:lnTo>
                <a:lnTo>
                  <a:pt x="47" y="59"/>
                </a:lnTo>
                <a:lnTo>
                  <a:pt x="42" y="63"/>
                </a:lnTo>
                <a:lnTo>
                  <a:pt x="37" y="65"/>
                </a:lnTo>
                <a:lnTo>
                  <a:pt x="30" y="65"/>
                </a:lnTo>
                <a:lnTo>
                  <a:pt x="23" y="65"/>
                </a:lnTo>
                <a:lnTo>
                  <a:pt x="16" y="63"/>
                </a:lnTo>
                <a:lnTo>
                  <a:pt x="10" y="59"/>
                </a:lnTo>
                <a:lnTo>
                  <a:pt x="7" y="54"/>
                </a:lnTo>
                <a:lnTo>
                  <a:pt x="3" y="49"/>
                </a:lnTo>
                <a:lnTo>
                  <a:pt x="0" y="40"/>
                </a:lnTo>
                <a:lnTo>
                  <a:pt x="0" y="33"/>
                </a:lnTo>
                <a:lnTo>
                  <a:pt x="2" y="23"/>
                </a:lnTo>
                <a:lnTo>
                  <a:pt x="3" y="16"/>
                </a:lnTo>
                <a:lnTo>
                  <a:pt x="9" y="9"/>
                </a:lnTo>
                <a:lnTo>
                  <a:pt x="14" y="3"/>
                </a:lnTo>
                <a:lnTo>
                  <a:pt x="21" y="2"/>
                </a:lnTo>
                <a:lnTo>
                  <a:pt x="28" y="0"/>
                </a:lnTo>
                <a:lnTo>
                  <a:pt x="37" y="2"/>
                </a:lnTo>
                <a:lnTo>
                  <a:pt x="45" y="3"/>
                </a:lnTo>
                <a:lnTo>
                  <a:pt x="51" y="9"/>
                </a:lnTo>
                <a:lnTo>
                  <a:pt x="56" y="21"/>
                </a:lnTo>
                <a:lnTo>
                  <a:pt x="58" y="37"/>
                </a:lnTo>
                <a:lnTo>
                  <a:pt x="16" y="37"/>
                </a:lnTo>
                <a:lnTo>
                  <a:pt x="17" y="44"/>
                </a:lnTo>
                <a:lnTo>
                  <a:pt x="21" y="49"/>
                </a:lnTo>
                <a:lnTo>
                  <a:pt x="24" y="51"/>
                </a:lnTo>
                <a:lnTo>
                  <a:pt x="30" y="52"/>
                </a:lnTo>
                <a:lnTo>
                  <a:pt x="33" y="52"/>
                </a:lnTo>
                <a:lnTo>
                  <a:pt x="37" y="51"/>
                </a:lnTo>
                <a:lnTo>
                  <a:pt x="38" y="47"/>
                </a:lnTo>
                <a:lnTo>
                  <a:pt x="40" y="44"/>
                </a:lnTo>
                <a:close/>
                <a:moveTo>
                  <a:pt x="42" y="28"/>
                </a:moveTo>
                <a:lnTo>
                  <a:pt x="42" y="23"/>
                </a:lnTo>
                <a:lnTo>
                  <a:pt x="40" y="19"/>
                </a:lnTo>
                <a:lnTo>
                  <a:pt x="38" y="16"/>
                </a:lnTo>
                <a:lnTo>
                  <a:pt x="35" y="14"/>
                </a:lnTo>
                <a:lnTo>
                  <a:pt x="30" y="12"/>
                </a:lnTo>
                <a:lnTo>
                  <a:pt x="24" y="14"/>
                </a:lnTo>
                <a:lnTo>
                  <a:pt x="21" y="16"/>
                </a:lnTo>
                <a:lnTo>
                  <a:pt x="17" y="21"/>
                </a:lnTo>
                <a:lnTo>
                  <a:pt x="16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45" name="Line 137"/>
          <p:cNvSpPr>
            <a:spLocks noChangeShapeType="1"/>
          </p:cNvSpPr>
          <p:nvPr/>
        </p:nvSpPr>
        <p:spPr bwMode="auto">
          <a:xfrm>
            <a:off x="3541713" y="5438775"/>
            <a:ext cx="4349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46" name="Freeform 138"/>
          <p:cNvSpPr>
            <a:spLocks/>
          </p:cNvSpPr>
          <p:nvPr/>
        </p:nvSpPr>
        <p:spPr bwMode="auto">
          <a:xfrm>
            <a:off x="3870325" y="5411788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47" name="Line 139"/>
          <p:cNvSpPr>
            <a:spLocks noChangeShapeType="1"/>
          </p:cNvSpPr>
          <p:nvPr/>
        </p:nvSpPr>
        <p:spPr bwMode="auto">
          <a:xfrm>
            <a:off x="4200525" y="5429250"/>
            <a:ext cx="3905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48" name="Freeform 140"/>
          <p:cNvSpPr>
            <a:spLocks/>
          </p:cNvSpPr>
          <p:nvPr/>
        </p:nvSpPr>
        <p:spPr bwMode="auto">
          <a:xfrm>
            <a:off x="4484688" y="5402263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49" name="Freeform 141"/>
          <p:cNvSpPr>
            <a:spLocks/>
          </p:cNvSpPr>
          <p:nvPr/>
        </p:nvSpPr>
        <p:spPr bwMode="auto">
          <a:xfrm>
            <a:off x="5157788" y="5314950"/>
            <a:ext cx="233362" cy="234950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9" y="39"/>
                </a:lnTo>
                <a:lnTo>
                  <a:pt x="105" y="20"/>
                </a:lnTo>
                <a:lnTo>
                  <a:pt x="86" y="6"/>
                </a:lnTo>
                <a:lnTo>
                  <a:pt x="61" y="0"/>
                </a:lnTo>
                <a:lnTo>
                  <a:pt x="39" y="6"/>
                </a:lnTo>
                <a:lnTo>
                  <a:pt x="19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9" y="105"/>
                </a:lnTo>
                <a:lnTo>
                  <a:pt x="39" y="119"/>
                </a:lnTo>
                <a:lnTo>
                  <a:pt x="61" y="123"/>
                </a:lnTo>
                <a:lnTo>
                  <a:pt x="86" y="119"/>
                </a:lnTo>
                <a:lnTo>
                  <a:pt x="105" y="105"/>
                </a:lnTo>
                <a:lnTo>
                  <a:pt x="119" y="86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50" name="Line 142"/>
          <p:cNvSpPr>
            <a:spLocks noChangeShapeType="1"/>
          </p:cNvSpPr>
          <p:nvPr/>
        </p:nvSpPr>
        <p:spPr bwMode="auto">
          <a:xfrm>
            <a:off x="4791075" y="5429250"/>
            <a:ext cx="3937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51" name="Freeform 143"/>
          <p:cNvSpPr>
            <a:spLocks/>
          </p:cNvSpPr>
          <p:nvPr/>
        </p:nvSpPr>
        <p:spPr bwMode="auto">
          <a:xfrm>
            <a:off x="5078413" y="5402263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52" name="Freeform 145"/>
          <p:cNvSpPr>
            <a:spLocks/>
          </p:cNvSpPr>
          <p:nvPr/>
        </p:nvSpPr>
        <p:spPr bwMode="auto">
          <a:xfrm>
            <a:off x="3600450" y="5740400"/>
            <a:ext cx="233363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8" y="37"/>
                </a:lnTo>
                <a:lnTo>
                  <a:pt x="105" y="18"/>
                </a:lnTo>
                <a:lnTo>
                  <a:pt x="86" y="6"/>
                </a:lnTo>
                <a:lnTo>
                  <a:pt x="62" y="0"/>
                </a:lnTo>
                <a:lnTo>
                  <a:pt x="37" y="6"/>
                </a:lnTo>
                <a:lnTo>
                  <a:pt x="18" y="18"/>
                </a:lnTo>
                <a:lnTo>
                  <a:pt x="6" y="37"/>
                </a:lnTo>
                <a:lnTo>
                  <a:pt x="0" y="62"/>
                </a:lnTo>
                <a:lnTo>
                  <a:pt x="6" y="85"/>
                </a:lnTo>
                <a:lnTo>
                  <a:pt x="18" y="106"/>
                </a:lnTo>
                <a:lnTo>
                  <a:pt x="37" y="118"/>
                </a:lnTo>
                <a:lnTo>
                  <a:pt x="62" y="123"/>
                </a:lnTo>
                <a:lnTo>
                  <a:pt x="86" y="118"/>
                </a:lnTo>
                <a:lnTo>
                  <a:pt x="105" y="106"/>
                </a:lnTo>
                <a:lnTo>
                  <a:pt x="118" y="85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53" name="Freeform 146"/>
          <p:cNvSpPr>
            <a:spLocks/>
          </p:cNvSpPr>
          <p:nvPr/>
        </p:nvSpPr>
        <p:spPr bwMode="auto">
          <a:xfrm>
            <a:off x="4216400" y="5740400"/>
            <a:ext cx="233363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8" y="37"/>
                </a:lnTo>
                <a:lnTo>
                  <a:pt x="105" y="18"/>
                </a:lnTo>
                <a:lnTo>
                  <a:pt x="84" y="6"/>
                </a:lnTo>
                <a:lnTo>
                  <a:pt x="62" y="0"/>
                </a:lnTo>
                <a:lnTo>
                  <a:pt x="37" y="6"/>
                </a:lnTo>
                <a:lnTo>
                  <a:pt x="18" y="18"/>
                </a:lnTo>
                <a:lnTo>
                  <a:pt x="4" y="37"/>
                </a:lnTo>
                <a:lnTo>
                  <a:pt x="0" y="62"/>
                </a:lnTo>
                <a:lnTo>
                  <a:pt x="4" y="85"/>
                </a:lnTo>
                <a:lnTo>
                  <a:pt x="18" y="106"/>
                </a:lnTo>
                <a:lnTo>
                  <a:pt x="37" y="118"/>
                </a:lnTo>
                <a:lnTo>
                  <a:pt x="62" y="123"/>
                </a:lnTo>
                <a:lnTo>
                  <a:pt x="84" y="118"/>
                </a:lnTo>
                <a:lnTo>
                  <a:pt x="105" y="106"/>
                </a:lnTo>
                <a:lnTo>
                  <a:pt x="118" y="85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54" name="Line 147"/>
          <p:cNvSpPr>
            <a:spLocks noChangeShapeType="1"/>
          </p:cNvSpPr>
          <p:nvPr/>
        </p:nvSpPr>
        <p:spPr bwMode="auto">
          <a:xfrm>
            <a:off x="3182938" y="5864225"/>
            <a:ext cx="4349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55" name="Freeform 148"/>
          <p:cNvSpPr>
            <a:spLocks/>
          </p:cNvSpPr>
          <p:nvPr/>
        </p:nvSpPr>
        <p:spPr bwMode="auto">
          <a:xfrm>
            <a:off x="3511550" y="5837238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56" name="Line 149"/>
          <p:cNvSpPr>
            <a:spLocks noChangeShapeType="1"/>
          </p:cNvSpPr>
          <p:nvPr/>
        </p:nvSpPr>
        <p:spPr bwMode="auto">
          <a:xfrm>
            <a:off x="3840163" y="5854700"/>
            <a:ext cx="39211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57" name="Freeform 150"/>
          <p:cNvSpPr>
            <a:spLocks/>
          </p:cNvSpPr>
          <p:nvPr/>
        </p:nvSpPr>
        <p:spPr bwMode="auto">
          <a:xfrm>
            <a:off x="4125913" y="5827713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58" name="Freeform 151"/>
          <p:cNvSpPr>
            <a:spLocks noEditPoints="1"/>
          </p:cNvSpPr>
          <p:nvPr/>
        </p:nvSpPr>
        <p:spPr bwMode="auto">
          <a:xfrm>
            <a:off x="3308350" y="5708650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2147483647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0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2147483647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0 h 65"/>
              <a:gd name="T40" fmla="*/ 2147483647 w 60"/>
              <a:gd name="T41" fmla="*/ 0 h 65"/>
              <a:gd name="T42" fmla="*/ 2147483647 w 60"/>
              <a:gd name="T43" fmla="*/ 0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2147483647 w 60"/>
              <a:gd name="T73" fmla="*/ 2147483647 h 65"/>
              <a:gd name="T74" fmla="*/ 2147483647 w 60"/>
              <a:gd name="T75" fmla="*/ 2147483647 h 65"/>
              <a:gd name="T76" fmla="*/ 2147483647 w 60"/>
              <a:gd name="T77" fmla="*/ 2147483647 h 65"/>
              <a:gd name="T78" fmla="*/ 2147483647 w 60"/>
              <a:gd name="T79" fmla="*/ 2147483647 h 65"/>
              <a:gd name="T80" fmla="*/ 2147483647 w 60"/>
              <a:gd name="T81" fmla="*/ 2147483647 h 65"/>
              <a:gd name="T82" fmla="*/ 2147483647 w 60"/>
              <a:gd name="T83" fmla="*/ 2147483647 h 65"/>
              <a:gd name="T84" fmla="*/ 2147483647 w 60"/>
              <a:gd name="T85" fmla="*/ 2147483647 h 65"/>
              <a:gd name="T86" fmla="*/ 2147483647 w 60"/>
              <a:gd name="T87" fmla="*/ 2147483647 h 65"/>
              <a:gd name="T88" fmla="*/ 2147483647 w 60"/>
              <a:gd name="T89" fmla="*/ 2147483647 h 65"/>
              <a:gd name="T90" fmla="*/ 2147483647 w 60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0"/>
              <a:gd name="T139" fmla="*/ 0 h 65"/>
              <a:gd name="T140" fmla="*/ 60 w 60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0" h="65">
                <a:moveTo>
                  <a:pt x="42" y="42"/>
                </a:moveTo>
                <a:lnTo>
                  <a:pt x="58" y="46"/>
                </a:lnTo>
                <a:lnTo>
                  <a:pt x="56" y="51"/>
                </a:lnTo>
                <a:lnTo>
                  <a:pt x="53" y="56"/>
                </a:lnTo>
                <a:lnTo>
                  <a:pt x="48" y="60"/>
                </a:lnTo>
                <a:lnTo>
                  <a:pt x="44" y="61"/>
                </a:lnTo>
                <a:lnTo>
                  <a:pt x="37" y="63"/>
                </a:lnTo>
                <a:lnTo>
                  <a:pt x="32" y="65"/>
                </a:lnTo>
                <a:lnTo>
                  <a:pt x="23" y="63"/>
                </a:lnTo>
                <a:lnTo>
                  <a:pt x="18" y="61"/>
                </a:lnTo>
                <a:lnTo>
                  <a:pt x="11" y="58"/>
                </a:lnTo>
                <a:lnTo>
                  <a:pt x="7" y="53"/>
                </a:lnTo>
                <a:lnTo>
                  <a:pt x="4" y="47"/>
                </a:lnTo>
                <a:lnTo>
                  <a:pt x="2" y="40"/>
                </a:lnTo>
                <a:lnTo>
                  <a:pt x="0" y="32"/>
                </a:lnTo>
                <a:lnTo>
                  <a:pt x="2" y="23"/>
                </a:lnTo>
                <a:lnTo>
                  <a:pt x="4" y="14"/>
                </a:lnTo>
                <a:lnTo>
                  <a:pt x="9" y="9"/>
                </a:lnTo>
                <a:lnTo>
                  <a:pt x="14" y="3"/>
                </a:lnTo>
                <a:lnTo>
                  <a:pt x="21" y="0"/>
                </a:lnTo>
                <a:lnTo>
                  <a:pt x="30" y="0"/>
                </a:lnTo>
                <a:lnTo>
                  <a:pt x="39" y="0"/>
                </a:lnTo>
                <a:lnTo>
                  <a:pt x="46" y="3"/>
                </a:lnTo>
                <a:lnTo>
                  <a:pt x="51" y="9"/>
                </a:lnTo>
                <a:lnTo>
                  <a:pt x="58" y="19"/>
                </a:lnTo>
                <a:lnTo>
                  <a:pt x="60" y="37"/>
                </a:lnTo>
                <a:lnTo>
                  <a:pt x="18" y="37"/>
                </a:lnTo>
                <a:lnTo>
                  <a:pt x="18" y="42"/>
                </a:lnTo>
                <a:lnTo>
                  <a:pt x="21" y="47"/>
                </a:lnTo>
                <a:lnTo>
                  <a:pt x="27" y="51"/>
                </a:lnTo>
                <a:lnTo>
                  <a:pt x="32" y="51"/>
                </a:lnTo>
                <a:lnTo>
                  <a:pt x="35" y="51"/>
                </a:lnTo>
                <a:lnTo>
                  <a:pt x="37" y="49"/>
                </a:lnTo>
                <a:lnTo>
                  <a:pt x="41" y="47"/>
                </a:lnTo>
                <a:lnTo>
                  <a:pt x="42" y="42"/>
                </a:lnTo>
                <a:close/>
                <a:moveTo>
                  <a:pt x="44" y="26"/>
                </a:moveTo>
                <a:lnTo>
                  <a:pt x="42" y="23"/>
                </a:lnTo>
                <a:lnTo>
                  <a:pt x="42" y="19"/>
                </a:lnTo>
                <a:lnTo>
                  <a:pt x="39" y="16"/>
                </a:lnTo>
                <a:lnTo>
                  <a:pt x="35" y="12"/>
                </a:lnTo>
                <a:lnTo>
                  <a:pt x="30" y="12"/>
                </a:lnTo>
                <a:lnTo>
                  <a:pt x="25" y="12"/>
                </a:lnTo>
                <a:lnTo>
                  <a:pt x="21" y="16"/>
                </a:lnTo>
                <a:lnTo>
                  <a:pt x="18" y="21"/>
                </a:lnTo>
                <a:lnTo>
                  <a:pt x="18" y="26"/>
                </a:lnTo>
                <a:lnTo>
                  <a:pt x="4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59" name="Freeform 152"/>
          <p:cNvSpPr>
            <a:spLocks noEditPoints="1"/>
          </p:cNvSpPr>
          <p:nvPr/>
        </p:nvSpPr>
        <p:spPr bwMode="auto">
          <a:xfrm>
            <a:off x="3970338" y="5708650"/>
            <a:ext cx="111125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0 w 58"/>
              <a:gd name="T27" fmla="*/ 2147483647 h 65"/>
              <a:gd name="T28" fmla="*/ 0 w 58"/>
              <a:gd name="T29" fmla="*/ 2147483647 h 65"/>
              <a:gd name="T30" fmla="*/ 0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0 h 65"/>
              <a:gd name="T40" fmla="*/ 2147483647 w 58"/>
              <a:gd name="T41" fmla="*/ 0 h 65"/>
              <a:gd name="T42" fmla="*/ 2147483647 w 58"/>
              <a:gd name="T43" fmla="*/ 0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2147483647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2147483647 h 65"/>
              <a:gd name="T78" fmla="*/ 2147483647 w 58"/>
              <a:gd name="T79" fmla="*/ 2147483647 h 65"/>
              <a:gd name="T80" fmla="*/ 2147483647 w 58"/>
              <a:gd name="T81" fmla="*/ 2147483647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40" y="42"/>
                </a:moveTo>
                <a:lnTo>
                  <a:pt x="58" y="46"/>
                </a:lnTo>
                <a:lnTo>
                  <a:pt x="54" y="51"/>
                </a:lnTo>
                <a:lnTo>
                  <a:pt x="51" y="56"/>
                </a:lnTo>
                <a:lnTo>
                  <a:pt x="47" y="60"/>
                </a:lnTo>
                <a:lnTo>
                  <a:pt x="42" y="61"/>
                </a:lnTo>
                <a:lnTo>
                  <a:pt x="37" y="63"/>
                </a:lnTo>
                <a:lnTo>
                  <a:pt x="30" y="65"/>
                </a:lnTo>
                <a:lnTo>
                  <a:pt x="23" y="63"/>
                </a:lnTo>
                <a:lnTo>
                  <a:pt x="16" y="61"/>
                </a:lnTo>
                <a:lnTo>
                  <a:pt x="10" y="58"/>
                </a:lnTo>
                <a:lnTo>
                  <a:pt x="5" y="53"/>
                </a:lnTo>
                <a:lnTo>
                  <a:pt x="2" y="47"/>
                </a:lnTo>
                <a:lnTo>
                  <a:pt x="0" y="40"/>
                </a:lnTo>
                <a:lnTo>
                  <a:pt x="0" y="32"/>
                </a:lnTo>
                <a:lnTo>
                  <a:pt x="0" y="23"/>
                </a:lnTo>
                <a:lnTo>
                  <a:pt x="3" y="14"/>
                </a:lnTo>
                <a:lnTo>
                  <a:pt x="7" y="9"/>
                </a:lnTo>
                <a:lnTo>
                  <a:pt x="14" y="3"/>
                </a:lnTo>
                <a:lnTo>
                  <a:pt x="21" y="0"/>
                </a:lnTo>
                <a:lnTo>
                  <a:pt x="28" y="0"/>
                </a:lnTo>
                <a:lnTo>
                  <a:pt x="37" y="0"/>
                </a:lnTo>
                <a:lnTo>
                  <a:pt x="44" y="3"/>
                </a:lnTo>
                <a:lnTo>
                  <a:pt x="51" y="9"/>
                </a:lnTo>
                <a:lnTo>
                  <a:pt x="56" y="19"/>
                </a:lnTo>
                <a:lnTo>
                  <a:pt x="58" y="37"/>
                </a:lnTo>
                <a:lnTo>
                  <a:pt x="16" y="37"/>
                </a:lnTo>
                <a:lnTo>
                  <a:pt x="17" y="42"/>
                </a:lnTo>
                <a:lnTo>
                  <a:pt x="19" y="47"/>
                </a:lnTo>
                <a:lnTo>
                  <a:pt x="24" y="51"/>
                </a:lnTo>
                <a:lnTo>
                  <a:pt x="30" y="51"/>
                </a:lnTo>
                <a:lnTo>
                  <a:pt x="33" y="51"/>
                </a:lnTo>
                <a:lnTo>
                  <a:pt x="37" y="49"/>
                </a:lnTo>
                <a:lnTo>
                  <a:pt x="38" y="47"/>
                </a:lnTo>
                <a:lnTo>
                  <a:pt x="40" y="42"/>
                </a:lnTo>
                <a:close/>
                <a:moveTo>
                  <a:pt x="42" y="26"/>
                </a:moveTo>
                <a:lnTo>
                  <a:pt x="42" y="23"/>
                </a:lnTo>
                <a:lnTo>
                  <a:pt x="40" y="19"/>
                </a:lnTo>
                <a:lnTo>
                  <a:pt x="38" y="16"/>
                </a:lnTo>
                <a:lnTo>
                  <a:pt x="33" y="12"/>
                </a:lnTo>
                <a:lnTo>
                  <a:pt x="30" y="12"/>
                </a:lnTo>
                <a:lnTo>
                  <a:pt x="24" y="12"/>
                </a:lnTo>
                <a:lnTo>
                  <a:pt x="19" y="16"/>
                </a:lnTo>
                <a:lnTo>
                  <a:pt x="17" y="21"/>
                </a:lnTo>
                <a:lnTo>
                  <a:pt x="16" y="26"/>
                </a:lnTo>
                <a:lnTo>
                  <a:pt x="42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60" name="Freeform 153"/>
          <p:cNvSpPr>
            <a:spLocks noEditPoints="1"/>
          </p:cNvSpPr>
          <p:nvPr/>
        </p:nvSpPr>
        <p:spPr bwMode="auto">
          <a:xfrm>
            <a:off x="4595813" y="5708650"/>
            <a:ext cx="114300" cy="163513"/>
          </a:xfrm>
          <a:custGeom>
            <a:avLst/>
            <a:gdLst>
              <a:gd name="T0" fmla="*/ 0 w 60"/>
              <a:gd name="T1" fmla="*/ 0 h 86"/>
              <a:gd name="T2" fmla="*/ 2147483647 w 60"/>
              <a:gd name="T3" fmla="*/ 0 h 86"/>
              <a:gd name="T4" fmla="*/ 2147483647 w 60"/>
              <a:gd name="T5" fmla="*/ 2147483647 h 86"/>
              <a:gd name="T6" fmla="*/ 2147483647 w 60"/>
              <a:gd name="T7" fmla="*/ 2147483647 h 86"/>
              <a:gd name="T8" fmla="*/ 2147483647 w 60"/>
              <a:gd name="T9" fmla="*/ 2147483647 h 86"/>
              <a:gd name="T10" fmla="*/ 2147483647 w 60"/>
              <a:gd name="T11" fmla="*/ 0 h 86"/>
              <a:gd name="T12" fmla="*/ 2147483647 w 60"/>
              <a:gd name="T13" fmla="*/ 0 h 86"/>
              <a:gd name="T14" fmla="*/ 2147483647 w 60"/>
              <a:gd name="T15" fmla="*/ 0 h 86"/>
              <a:gd name="T16" fmla="*/ 2147483647 w 60"/>
              <a:gd name="T17" fmla="*/ 2147483647 h 86"/>
              <a:gd name="T18" fmla="*/ 2147483647 w 60"/>
              <a:gd name="T19" fmla="*/ 2147483647 h 86"/>
              <a:gd name="T20" fmla="*/ 2147483647 w 60"/>
              <a:gd name="T21" fmla="*/ 2147483647 h 86"/>
              <a:gd name="T22" fmla="*/ 2147483647 w 60"/>
              <a:gd name="T23" fmla="*/ 2147483647 h 86"/>
              <a:gd name="T24" fmla="*/ 2147483647 w 60"/>
              <a:gd name="T25" fmla="*/ 2147483647 h 86"/>
              <a:gd name="T26" fmla="*/ 2147483647 w 60"/>
              <a:gd name="T27" fmla="*/ 2147483647 h 86"/>
              <a:gd name="T28" fmla="*/ 2147483647 w 60"/>
              <a:gd name="T29" fmla="*/ 2147483647 h 86"/>
              <a:gd name="T30" fmla="*/ 2147483647 w 60"/>
              <a:gd name="T31" fmla="*/ 2147483647 h 86"/>
              <a:gd name="T32" fmla="*/ 2147483647 w 60"/>
              <a:gd name="T33" fmla="*/ 2147483647 h 86"/>
              <a:gd name="T34" fmla="*/ 2147483647 w 60"/>
              <a:gd name="T35" fmla="*/ 2147483647 h 86"/>
              <a:gd name="T36" fmla="*/ 2147483647 w 60"/>
              <a:gd name="T37" fmla="*/ 2147483647 h 86"/>
              <a:gd name="T38" fmla="*/ 2147483647 w 60"/>
              <a:gd name="T39" fmla="*/ 2147483647 h 86"/>
              <a:gd name="T40" fmla="*/ 2147483647 w 60"/>
              <a:gd name="T41" fmla="*/ 2147483647 h 86"/>
              <a:gd name="T42" fmla="*/ 2147483647 w 60"/>
              <a:gd name="T43" fmla="*/ 2147483647 h 86"/>
              <a:gd name="T44" fmla="*/ 2147483647 w 60"/>
              <a:gd name="T45" fmla="*/ 2147483647 h 86"/>
              <a:gd name="T46" fmla="*/ 2147483647 w 60"/>
              <a:gd name="T47" fmla="*/ 2147483647 h 86"/>
              <a:gd name="T48" fmla="*/ 0 w 60"/>
              <a:gd name="T49" fmla="*/ 2147483647 h 86"/>
              <a:gd name="T50" fmla="*/ 0 w 60"/>
              <a:gd name="T51" fmla="*/ 0 h 86"/>
              <a:gd name="T52" fmla="*/ 2147483647 w 60"/>
              <a:gd name="T53" fmla="*/ 2147483647 h 86"/>
              <a:gd name="T54" fmla="*/ 2147483647 w 60"/>
              <a:gd name="T55" fmla="*/ 2147483647 h 86"/>
              <a:gd name="T56" fmla="*/ 2147483647 w 60"/>
              <a:gd name="T57" fmla="*/ 2147483647 h 86"/>
              <a:gd name="T58" fmla="*/ 2147483647 w 60"/>
              <a:gd name="T59" fmla="*/ 2147483647 h 86"/>
              <a:gd name="T60" fmla="*/ 2147483647 w 60"/>
              <a:gd name="T61" fmla="*/ 2147483647 h 86"/>
              <a:gd name="T62" fmla="*/ 2147483647 w 60"/>
              <a:gd name="T63" fmla="*/ 2147483647 h 86"/>
              <a:gd name="T64" fmla="*/ 2147483647 w 60"/>
              <a:gd name="T65" fmla="*/ 2147483647 h 86"/>
              <a:gd name="T66" fmla="*/ 2147483647 w 60"/>
              <a:gd name="T67" fmla="*/ 2147483647 h 86"/>
              <a:gd name="T68" fmla="*/ 2147483647 w 60"/>
              <a:gd name="T69" fmla="*/ 2147483647 h 86"/>
              <a:gd name="T70" fmla="*/ 2147483647 w 60"/>
              <a:gd name="T71" fmla="*/ 2147483647 h 86"/>
              <a:gd name="T72" fmla="*/ 2147483647 w 60"/>
              <a:gd name="T73" fmla="*/ 2147483647 h 86"/>
              <a:gd name="T74" fmla="*/ 2147483647 w 60"/>
              <a:gd name="T75" fmla="*/ 2147483647 h 86"/>
              <a:gd name="T76" fmla="*/ 2147483647 w 60"/>
              <a:gd name="T77" fmla="*/ 2147483647 h 86"/>
              <a:gd name="T78" fmla="*/ 2147483647 w 60"/>
              <a:gd name="T79" fmla="*/ 2147483647 h 86"/>
              <a:gd name="T80" fmla="*/ 2147483647 w 60"/>
              <a:gd name="T81" fmla="*/ 2147483647 h 86"/>
              <a:gd name="T82" fmla="*/ 2147483647 w 60"/>
              <a:gd name="T83" fmla="*/ 2147483647 h 86"/>
              <a:gd name="T84" fmla="*/ 2147483647 w 60"/>
              <a:gd name="T85" fmla="*/ 2147483647 h 86"/>
              <a:gd name="T86" fmla="*/ 2147483647 w 60"/>
              <a:gd name="T87" fmla="*/ 2147483647 h 86"/>
              <a:gd name="T88" fmla="*/ 2147483647 w 60"/>
              <a:gd name="T89" fmla="*/ 2147483647 h 86"/>
              <a:gd name="T90" fmla="*/ 2147483647 w 60"/>
              <a:gd name="T91" fmla="*/ 2147483647 h 86"/>
              <a:gd name="T92" fmla="*/ 2147483647 w 60"/>
              <a:gd name="T93" fmla="*/ 2147483647 h 8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0"/>
              <a:gd name="T142" fmla="*/ 0 h 86"/>
              <a:gd name="T143" fmla="*/ 60 w 60"/>
              <a:gd name="T144" fmla="*/ 86 h 8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0" h="86">
                <a:moveTo>
                  <a:pt x="0" y="0"/>
                </a:moveTo>
                <a:lnTo>
                  <a:pt x="16" y="0"/>
                </a:lnTo>
                <a:lnTo>
                  <a:pt x="16" y="9"/>
                </a:lnTo>
                <a:lnTo>
                  <a:pt x="19" y="5"/>
                </a:lnTo>
                <a:lnTo>
                  <a:pt x="23" y="2"/>
                </a:lnTo>
                <a:lnTo>
                  <a:pt x="28" y="0"/>
                </a:lnTo>
                <a:lnTo>
                  <a:pt x="35" y="0"/>
                </a:lnTo>
                <a:lnTo>
                  <a:pt x="42" y="0"/>
                </a:lnTo>
                <a:lnTo>
                  <a:pt x="47" y="3"/>
                </a:lnTo>
                <a:lnTo>
                  <a:pt x="53" y="7"/>
                </a:lnTo>
                <a:lnTo>
                  <a:pt x="56" y="14"/>
                </a:lnTo>
                <a:lnTo>
                  <a:pt x="60" y="23"/>
                </a:lnTo>
                <a:lnTo>
                  <a:pt x="60" y="32"/>
                </a:lnTo>
                <a:lnTo>
                  <a:pt x="60" y="40"/>
                </a:lnTo>
                <a:lnTo>
                  <a:pt x="56" y="49"/>
                </a:lnTo>
                <a:lnTo>
                  <a:pt x="53" y="56"/>
                </a:lnTo>
                <a:lnTo>
                  <a:pt x="47" y="60"/>
                </a:lnTo>
                <a:lnTo>
                  <a:pt x="40" y="63"/>
                </a:lnTo>
                <a:lnTo>
                  <a:pt x="33" y="65"/>
                </a:lnTo>
                <a:lnTo>
                  <a:pt x="28" y="63"/>
                </a:lnTo>
                <a:lnTo>
                  <a:pt x="25" y="61"/>
                </a:lnTo>
                <a:lnTo>
                  <a:pt x="19" y="60"/>
                </a:lnTo>
                <a:lnTo>
                  <a:pt x="16" y="54"/>
                </a:lnTo>
                <a:lnTo>
                  <a:pt x="16" y="86"/>
                </a:lnTo>
                <a:lnTo>
                  <a:pt x="0" y="86"/>
                </a:lnTo>
                <a:lnTo>
                  <a:pt x="0" y="0"/>
                </a:lnTo>
                <a:close/>
                <a:moveTo>
                  <a:pt x="16" y="30"/>
                </a:moveTo>
                <a:lnTo>
                  <a:pt x="16" y="37"/>
                </a:lnTo>
                <a:lnTo>
                  <a:pt x="18" y="42"/>
                </a:lnTo>
                <a:lnTo>
                  <a:pt x="19" y="46"/>
                </a:lnTo>
                <a:lnTo>
                  <a:pt x="25" y="51"/>
                </a:lnTo>
                <a:lnTo>
                  <a:pt x="30" y="51"/>
                </a:lnTo>
                <a:lnTo>
                  <a:pt x="35" y="51"/>
                </a:lnTo>
                <a:lnTo>
                  <a:pt x="40" y="47"/>
                </a:lnTo>
                <a:lnTo>
                  <a:pt x="42" y="44"/>
                </a:lnTo>
                <a:lnTo>
                  <a:pt x="44" y="39"/>
                </a:lnTo>
                <a:lnTo>
                  <a:pt x="44" y="32"/>
                </a:lnTo>
                <a:lnTo>
                  <a:pt x="44" y="24"/>
                </a:lnTo>
                <a:lnTo>
                  <a:pt x="42" y="21"/>
                </a:lnTo>
                <a:lnTo>
                  <a:pt x="40" y="16"/>
                </a:lnTo>
                <a:lnTo>
                  <a:pt x="35" y="12"/>
                </a:lnTo>
                <a:lnTo>
                  <a:pt x="30" y="12"/>
                </a:lnTo>
                <a:lnTo>
                  <a:pt x="25" y="12"/>
                </a:lnTo>
                <a:lnTo>
                  <a:pt x="19" y="16"/>
                </a:lnTo>
                <a:lnTo>
                  <a:pt x="18" y="19"/>
                </a:lnTo>
                <a:lnTo>
                  <a:pt x="16" y="24"/>
                </a:lnTo>
                <a:lnTo>
                  <a:pt x="16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61" name="Freeform 154"/>
          <p:cNvSpPr>
            <a:spLocks/>
          </p:cNvSpPr>
          <p:nvPr/>
        </p:nvSpPr>
        <p:spPr bwMode="auto">
          <a:xfrm>
            <a:off x="4465638" y="5580063"/>
            <a:ext cx="771525" cy="284162"/>
          </a:xfrm>
          <a:custGeom>
            <a:avLst/>
            <a:gdLst>
              <a:gd name="T0" fmla="*/ 0 w 406"/>
              <a:gd name="T1" fmla="*/ 2147483647 h 150"/>
              <a:gd name="T2" fmla="*/ 0 w 406"/>
              <a:gd name="T3" fmla="*/ 2147483647 h 150"/>
              <a:gd name="T4" fmla="*/ 2147483647 w 406"/>
              <a:gd name="T5" fmla="*/ 2147483647 h 150"/>
              <a:gd name="T6" fmla="*/ 2147483647 w 406"/>
              <a:gd name="T7" fmla="*/ 2147483647 h 150"/>
              <a:gd name="T8" fmla="*/ 2147483647 w 406"/>
              <a:gd name="T9" fmla="*/ 2147483647 h 150"/>
              <a:gd name="T10" fmla="*/ 2147483647 w 406"/>
              <a:gd name="T11" fmla="*/ 2147483647 h 150"/>
              <a:gd name="T12" fmla="*/ 2147483647 w 406"/>
              <a:gd name="T13" fmla="*/ 2147483647 h 150"/>
              <a:gd name="T14" fmla="*/ 2147483647 w 406"/>
              <a:gd name="T15" fmla="*/ 2147483647 h 150"/>
              <a:gd name="T16" fmla="*/ 2147483647 w 406"/>
              <a:gd name="T17" fmla="*/ 2147483647 h 150"/>
              <a:gd name="T18" fmla="*/ 2147483647 w 406"/>
              <a:gd name="T19" fmla="*/ 2147483647 h 150"/>
              <a:gd name="T20" fmla="*/ 2147483647 w 406"/>
              <a:gd name="T21" fmla="*/ 2147483647 h 150"/>
              <a:gd name="T22" fmla="*/ 2147483647 w 406"/>
              <a:gd name="T23" fmla="*/ 2147483647 h 150"/>
              <a:gd name="T24" fmla="*/ 2147483647 w 406"/>
              <a:gd name="T25" fmla="*/ 2147483647 h 150"/>
              <a:gd name="T26" fmla="*/ 2147483647 w 406"/>
              <a:gd name="T27" fmla="*/ 2147483647 h 150"/>
              <a:gd name="T28" fmla="*/ 2147483647 w 406"/>
              <a:gd name="T29" fmla="*/ 2147483647 h 150"/>
              <a:gd name="T30" fmla="*/ 2147483647 w 406"/>
              <a:gd name="T31" fmla="*/ 2147483647 h 150"/>
              <a:gd name="T32" fmla="*/ 2147483647 w 406"/>
              <a:gd name="T33" fmla="*/ 2147483647 h 150"/>
              <a:gd name="T34" fmla="*/ 2147483647 w 406"/>
              <a:gd name="T35" fmla="*/ 2147483647 h 150"/>
              <a:gd name="T36" fmla="*/ 2147483647 w 406"/>
              <a:gd name="T37" fmla="*/ 2147483647 h 150"/>
              <a:gd name="T38" fmla="*/ 2147483647 w 406"/>
              <a:gd name="T39" fmla="*/ 2147483647 h 150"/>
              <a:gd name="T40" fmla="*/ 2147483647 w 406"/>
              <a:gd name="T41" fmla="*/ 2147483647 h 150"/>
              <a:gd name="T42" fmla="*/ 2147483647 w 406"/>
              <a:gd name="T43" fmla="*/ 0 h 150"/>
              <a:gd name="T44" fmla="*/ 2147483647 w 406"/>
              <a:gd name="T45" fmla="*/ 0 h 150"/>
              <a:gd name="T46" fmla="*/ 2147483647 w 406"/>
              <a:gd name="T47" fmla="*/ 0 h 150"/>
              <a:gd name="T48" fmla="*/ 2147483647 w 406"/>
              <a:gd name="T49" fmla="*/ 0 h 1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06"/>
              <a:gd name="T76" fmla="*/ 0 h 150"/>
              <a:gd name="T77" fmla="*/ 406 w 406"/>
              <a:gd name="T78" fmla="*/ 150 h 15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06" h="150">
                <a:moveTo>
                  <a:pt x="0" y="150"/>
                </a:moveTo>
                <a:lnTo>
                  <a:pt x="0" y="150"/>
                </a:lnTo>
                <a:lnTo>
                  <a:pt x="1" y="150"/>
                </a:lnTo>
                <a:lnTo>
                  <a:pt x="10" y="149"/>
                </a:lnTo>
                <a:lnTo>
                  <a:pt x="24" y="147"/>
                </a:lnTo>
                <a:lnTo>
                  <a:pt x="47" y="145"/>
                </a:lnTo>
                <a:lnTo>
                  <a:pt x="82" y="142"/>
                </a:lnTo>
                <a:lnTo>
                  <a:pt x="124" y="136"/>
                </a:lnTo>
                <a:lnTo>
                  <a:pt x="170" y="129"/>
                </a:lnTo>
                <a:lnTo>
                  <a:pt x="217" y="119"/>
                </a:lnTo>
                <a:lnTo>
                  <a:pt x="261" y="107"/>
                </a:lnTo>
                <a:lnTo>
                  <a:pt x="297" y="89"/>
                </a:lnTo>
                <a:lnTo>
                  <a:pt x="329" y="71"/>
                </a:lnTo>
                <a:lnTo>
                  <a:pt x="354" y="52"/>
                </a:lnTo>
                <a:lnTo>
                  <a:pt x="373" y="35"/>
                </a:lnTo>
                <a:lnTo>
                  <a:pt x="387" y="19"/>
                </a:lnTo>
                <a:lnTo>
                  <a:pt x="392" y="14"/>
                </a:lnTo>
                <a:lnTo>
                  <a:pt x="397" y="8"/>
                </a:lnTo>
                <a:lnTo>
                  <a:pt x="401" y="5"/>
                </a:lnTo>
                <a:lnTo>
                  <a:pt x="403" y="3"/>
                </a:lnTo>
                <a:lnTo>
                  <a:pt x="404" y="1"/>
                </a:lnTo>
                <a:lnTo>
                  <a:pt x="406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62" name="Freeform 155"/>
          <p:cNvSpPr>
            <a:spLocks/>
          </p:cNvSpPr>
          <p:nvPr/>
        </p:nvSpPr>
        <p:spPr bwMode="auto">
          <a:xfrm>
            <a:off x="5143500" y="5580063"/>
            <a:ext cx="93663" cy="92075"/>
          </a:xfrm>
          <a:custGeom>
            <a:avLst/>
            <a:gdLst>
              <a:gd name="T0" fmla="*/ 0 w 49"/>
              <a:gd name="T1" fmla="*/ 2147483647 h 49"/>
              <a:gd name="T2" fmla="*/ 2147483647 w 49"/>
              <a:gd name="T3" fmla="*/ 0 h 49"/>
              <a:gd name="T4" fmla="*/ 2147483647 w 49"/>
              <a:gd name="T5" fmla="*/ 2147483647 h 49"/>
              <a:gd name="T6" fmla="*/ 0 60000 65536"/>
              <a:gd name="T7" fmla="*/ 0 60000 65536"/>
              <a:gd name="T8" fmla="*/ 0 60000 65536"/>
              <a:gd name="T9" fmla="*/ 0 w 49"/>
              <a:gd name="T10" fmla="*/ 0 h 49"/>
              <a:gd name="T11" fmla="*/ 49 w 49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49">
                <a:moveTo>
                  <a:pt x="0" y="29"/>
                </a:moveTo>
                <a:lnTo>
                  <a:pt x="49" y="0"/>
                </a:lnTo>
                <a:lnTo>
                  <a:pt x="21" y="4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63" name="Freeform 156"/>
          <p:cNvSpPr>
            <a:spLocks/>
          </p:cNvSpPr>
          <p:nvPr/>
        </p:nvSpPr>
        <p:spPr bwMode="auto">
          <a:xfrm>
            <a:off x="3281363" y="6111875"/>
            <a:ext cx="233362" cy="230188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9" y="38"/>
                </a:lnTo>
                <a:lnTo>
                  <a:pt x="105" y="19"/>
                </a:lnTo>
                <a:lnTo>
                  <a:pt x="86" y="5"/>
                </a:lnTo>
                <a:lnTo>
                  <a:pt x="62" y="0"/>
                </a:lnTo>
                <a:lnTo>
                  <a:pt x="39" y="5"/>
                </a:lnTo>
                <a:lnTo>
                  <a:pt x="20" y="19"/>
                </a:lnTo>
                <a:lnTo>
                  <a:pt x="6" y="38"/>
                </a:lnTo>
                <a:lnTo>
                  <a:pt x="0" y="61"/>
                </a:lnTo>
                <a:lnTo>
                  <a:pt x="6" y="86"/>
                </a:lnTo>
                <a:lnTo>
                  <a:pt x="20" y="105"/>
                </a:lnTo>
                <a:lnTo>
                  <a:pt x="39" y="119"/>
                </a:lnTo>
                <a:lnTo>
                  <a:pt x="62" y="122"/>
                </a:lnTo>
                <a:lnTo>
                  <a:pt x="86" y="119"/>
                </a:lnTo>
                <a:lnTo>
                  <a:pt x="105" y="105"/>
                </a:lnTo>
                <a:lnTo>
                  <a:pt x="119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64" name="Freeform 157"/>
          <p:cNvSpPr>
            <a:spLocks/>
          </p:cNvSpPr>
          <p:nvPr/>
        </p:nvSpPr>
        <p:spPr bwMode="auto">
          <a:xfrm>
            <a:off x="3897313" y="6111875"/>
            <a:ext cx="233362" cy="230188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8"/>
                </a:lnTo>
                <a:lnTo>
                  <a:pt x="105" y="19"/>
                </a:lnTo>
                <a:lnTo>
                  <a:pt x="86" y="5"/>
                </a:lnTo>
                <a:lnTo>
                  <a:pt x="62" y="0"/>
                </a:lnTo>
                <a:lnTo>
                  <a:pt x="39" y="5"/>
                </a:lnTo>
                <a:lnTo>
                  <a:pt x="18" y="19"/>
                </a:lnTo>
                <a:lnTo>
                  <a:pt x="6" y="38"/>
                </a:lnTo>
                <a:lnTo>
                  <a:pt x="0" y="61"/>
                </a:lnTo>
                <a:lnTo>
                  <a:pt x="6" y="86"/>
                </a:lnTo>
                <a:lnTo>
                  <a:pt x="18" y="105"/>
                </a:lnTo>
                <a:lnTo>
                  <a:pt x="39" y="119"/>
                </a:lnTo>
                <a:lnTo>
                  <a:pt x="62" y="122"/>
                </a:lnTo>
                <a:lnTo>
                  <a:pt x="86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65" name="Line 158"/>
          <p:cNvSpPr>
            <a:spLocks noChangeShapeType="1"/>
          </p:cNvSpPr>
          <p:nvPr/>
        </p:nvSpPr>
        <p:spPr bwMode="auto">
          <a:xfrm>
            <a:off x="2863850" y="6234113"/>
            <a:ext cx="4349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66" name="Freeform 159"/>
          <p:cNvSpPr>
            <a:spLocks/>
          </p:cNvSpPr>
          <p:nvPr/>
        </p:nvSpPr>
        <p:spPr bwMode="auto">
          <a:xfrm>
            <a:off x="3192463" y="6208713"/>
            <a:ext cx="106362" cy="52387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67" name="Line 160"/>
          <p:cNvSpPr>
            <a:spLocks noChangeShapeType="1"/>
          </p:cNvSpPr>
          <p:nvPr/>
        </p:nvSpPr>
        <p:spPr bwMode="auto">
          <a:xfrm>
            <a:off x="3521075" y="6223000"/>
            <a:ext cx="39211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68" name="Freeform 161"/>
          <p:cNvSpPr>
            <a:spLocks/>
          </p:cNvSpPr>
          <p:nvPr/>
        </p:nvSpPr>
        <p:spPr bwMode="auto">
          <a:xfrm>
            <a:off x="3806825" y="6196013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69" name="Freeform 162"/>
          <p:cNvSpPr>
            <a:spLocks/>
          </p:cNvSpPr>
          <p:nvPr/>
        </p:nvSpPr>
        <p:spPr bwMode="auto">
          <a:xfrm>
            <a:off x="4522788" y="6121400"/>
            <a:ext cx="231775" cy="234950"/>
          </a:xfrm>
          <a:custGeom>
            <a:avLst/>
            <a:gdLst>
              <a:gd name="T0" fmla="*/ 2147483647 w 122"/>
              <a:gd name="T1" fmla="*/ 2147483647 h 124"/>
              <a:gd name="T2" fmla="*/ 2147483647 w 122"/>
              <a:gd name="T3" fmla="*/ 2147483647 h 124"/>
              <a:gd name="T4" fmla="*/ 2147483647 w 122"/>
              <a:gd name="T5" fmla="*/ 2147483647 h 124"/>
              <a:gd name="T6" fmla="*/ 2147483647 w 122"/>
              <a:gd name="T7" fmla="*/ 2147483647 h 124"/>
              <a:gd name="T8" fmla="*/ 2147483647 w 122"/>
              <a:gd name="T9" fmla="*/ 0 h 124"/>
              <a:gd name="T10" fmla="*/ 2147483647 w 122"/>
              <a:gd name="T11" fmla="*/ 2147483647 h 124"/>
              <a:gd name="T12" fmla="*/ 2147483647 w 122"/>
              <a:gd name="T13" fmla="*/ 2147483647 h 124"/>
              <a:gd name="T14" fmla="*/ 2147483647 w 122"/>
              <a:gd name="T15" fmla="*/ 2147483647 h 124"/>
              <a:gd name="T16" fmla="*/ 0 w 122"/>
              <a:gd name="T17" fmla="*/ 2147483647 h 124"/>
              <a:gd name="T18" fmla="*/ 2147483647 w 122"/>
              <a:gd name="T19" fmla="*/ 2147483647 h 124"/>
              <a:gd name="T20" fmla="*/ 2147483647 w 122"/>
              <a:gd name="T21" fmla="*/ 2147483647 h 124"/>
              <a:gd name="T22" fmla="*/ 2147483647 w 122"/>
              <a:gd name="T23" fmla="*/ 2147483647 h 124"/>
              <a:gd name="T24" fmla="*/ 2147483647 w 122"/>
              <a:gd name="T25" fmla="*/ 2147483647 h 124"/>
              <a:gd name="T26" fmla="*/ 2147483647 w 122"/>
              <a:gd name="T27" fmla="*/ 2147483647 h 124"/>
              <a:gd name="T28" fmla="*/ 2147483647 w 122"/>
              <a:gd name="T29" fmla="*/ 2147483647 h 124"/>
              <a:gd name="T30" fmla="*/ 2147483647 w 122"/>
              <a:gd name="T31" fmla="*/ 2147483647 h 124"/>
              <a:gd name="T32" fmla="*/ 2147483647 w 122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4"/>
              <a:gd name="T53" fmla="*/ 122 w 122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4">
                <a:moveTo>
                  <a:pt x="122" y="63"/>
                </a:moveTo>
                <a:lnTo>
                  <a:pt x="117" y="39"/>
                </a:lnTo>
                <a:lnTo>
                  <a:pt x="105" y="19"/>
                </a:lnTo>
                <a:lnTo>
                  <a:pt x="85" y="5"/>
                </a:lnTo>
                <a:lnTo>
                  <a:pt x="61" y="0"/>
                </a:lnTo>
                <a:lnTo>
                  <a:pt x="38" y="5"/>
                </a:lnTo>
                <a:lnTo>
                  <a:pt x="17" y="19"/>
                </a:lnTo>
                <a:lnTo>
                  <a:pt x="5" y="39"/>
                </a:lnTo>
                <a:lnTo>
                  <a:pt x="0" y="63"/>
                </a:lnTo>
                <a:lnTo>
                  <a:pt x="5" y="86"/>
                </a:lnTo>
                <a:lnTo>
                  <a:pt x="17" y="105"/>
                </a:lnTo>
                <a:lnTo>
                  <a:pt x="38" y="119"/>
                </a:lnTo>
                <a:lnTo>
                  <a:pt x="61" y="124"/>
                </a:lnTo>
                <a:lnTo>
                  <a:pt x="85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70" name="Line 163"/>
          <p:cNvSpPr>
            <a:spLocks noChangeShapeType="1"/>
          </p:cNvSpPr>
          <p:nvPr/>
        </p:nvSpPr>
        <p:spPr bwMode="auto">
          <a:xfrm>
            <a:off x="4135438" y="6223000"/>
            <a:ext cx="3937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71" name="Freeform 164"/>
          <p:cNvSpPr>
            <a:spLocks/>
          </p:cNvSpPr>
          <p:nvPr/>
        </p:nvSpPr>
        <p:spPr bwMode="auto">
          <a:xfrm>
            <a:off x="4422775" y="6196013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72" name="Freeform 165"/>
          <p:cNvSpPr>
            <a:spLocks/>
          </p:cNvSpPr>
          <p:nvPr/>
        </p:nvSpPr>
        <p:spPr bwMode="auto">
          <a:xfrm>
            <a:off x="4772025" y="5565775"/>
            <a:ext cx="541338" cy="668338"/>
          </a:xfrm>
          <a:custGeom>
            <a:avLst/>
            <a:gdLst>
              <a:gd name="T0" fmla="*/ 0 w 285"/>
              <a:gd name="T1" fmla="*/ 2147483647 h 352"/>
              <a:gd name="T2" fmla="*/ 0 w 285"/>
              <a:gd name="T3" fmla="*/ 2147483647 h 352"/>
              <a:gd name="T4" fmla="*/ 2147483647 w 285"/>
              <a:gd name="T5" fmla="*/ 2147483647 h 352"/>
              <a:gd name="T6" fmla="*/ 2147483647 w 285"/>
              <a:gd name="T7" fmla="*/ 2147483647 h 352"/>
              <a:gd name="T8" fmla="*/ 2147483647 w 285"/>
              <a:gd name="T9" fmla="*/ 2147483647 h 352"/>
              <a:gd name="T10" fmla="*/ 2147483647 w 285"/>
              <a:gd name="T11" fmla="*/ 2147483647 h 352"/>
              <a:gd name="T12" fmla="*/ 2147483647 w 285"/>
              <a:gd name="T13" fmla="*/ 2147483647 h 352"/>
              <a:gd name="T14" fmla="*/ 2147483647 w 285"/>
              <a:gd name="T15" fmla="*/ 2147483647 h 352"/>
              <a:gd name="T16" fmla="*/ 2147483647 w 285"/>
              <a:gd name="T17" fmla="*/ 2147483647 h 352"/>
              <a:gd name="T18" fmla="*/ 2147483647 w 285"/>
              <a:gd name="T19" fmla="*/ 2147483647 h 352"/>
              <a:gd name="T20" fmla="*/ 2147483647 w 285"/>
              <a:gd name="T21" fmla="*/ 2147483647 h 352"/>
              <a:gd name="T22" fmla="*/ 2147483647 w 285"/>
              <a:gd name="T23" fmla="*/ 2147483647 h 352"/>
              <a:gd name="T24" fmla="*/ 2147483647 w 285"/>
              <a:gd name="T25" fmla="*/ 2147483647 h 352"/>
              <a:gd name="T26" fmla="*/ 2147483647 w 285"/>
              <a:gd name="T27" fmla="*/ 2147483647 h 352"/>
              <a:gd name="T28" fmla="*/ 2147483647 w 285"/>
              <a:gd name="T29" fmla="*/ 2147483647 h 352"/>
              <a:gd name="T30" fmla="*/ 2147483647 w 285"/>
              <a:gd name="T31" fmla="*/ 2147483647 h 352"/>
              <a:gd name="T32" fmla="*/ 2147483647 w 285"/>
              <a:gd name="T33" fmla="*/ 2147483647 h 352"/>
              <a:gd name="T34" fmla="*/ 2147483647 w 285"/>
              <a:gd name="T35" fmla="*/ 2147483647 h 352"/>
              <a:gd name="T36" fmla="*/ 2147483647 w 285"/>
              <a:gd name="T37" fmla="*/ 2147483647 h 352"/>
              <a:gd name="T38" fmla="*/ 2147483647 w 285"/>
              <a:gd name="T39" fmla="*/ 2147483647 h 352"/>
              <a:gd name="T40" fmla="*/ 2147483647 w 285"/>
              <a:gd name="T41" fmla="*/ 2147483647 h 352"/>
              <a:gd name="T42" fmla="*/ 2147483647 w 285"/>
              <a:gd name="T43" fmla="*/ 0 h 35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5"/>
              <a:gd name="T67" fmla="*/ 0 h 352"/>
              <a:gd name="T68" fmla="*/ 285 w 285"/>
              <a:gd name="T69" fmla="*/ 352 h 35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5" h="352">
                <a:moveTo>
                  <a:pt x="0" y="352"/>
                </a:moveTo>
                <a:lnTo>
                  <a:pt x="0" y="352"/>
                </a:lnTo>
                <a:lnTo>
                  <a:pt x="3" y="352"/>
                </a:lnTo>
                <a:lnTo>
                  <a:pt x="12" y="350"/>
                </a:lnTo>
                <a:lnTo>
                  <a:pt x="28" y="346"/>
                </a:lnTo>
                <a:lnTo>
                  <a:pt x="49" y="343"/>
                </a:lnTo>
                <a:lnTo>
                  <a:pt x="75" y="334"/>
                </a:lnTo>
                <a:lnTo>
                  <a:pt x="103" y="322"/>
                </a:lnTo>
                <a:lnTo>
                  <a:pt x="133" y="301"/>
                </a:lnTo>
                <a:lnTo>
                  <a:pt x="163" y="271"/>
                </a:lnTo>
                <a:lnTo>
                  <a:pt x="186" y="238"/>
                </a:lnTo>
                <a:lnTo>
                  <a:pt x="207" y="201"/>
                </a:lnTo>
                <a:lnTo>
                  <a:pt x="226" y="161"/>
                </a:lnTo>
                <a:lnTo>
                  <a:pt x="242" y="121"/>
                </a:lnTo>
                <a:lnTo>
                  <a:pt x="256" y="84"/>
                </a:lnTo>
                <a:lnTo>
                  <a:pt x="266" y="54"/>
                </a:lnTo>
                <a:lnTo>
                  <a:pt x="273" y="31"/>
                </a:lnTo>
                <a:lnTo>
                  <a:pt x="278" y="15"/>
                </a:lnTo>
                <a:lnTo>
                  <a:pt x="282" y="7"/>
                </a:lnTo>
                <a:lnTo>
                  <a:pt x="284" y="3"/>
                </a:lnTo>
                <a:lnTo>
                  <a:pt x="285" y="1"/>
                </a:lnTo>
                <a:lnTo>
                  <a:pt x="285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73" name="Freeform 166"/>
          <p:cNvSpPr>
            <a:spLocks/>
          </p:cNvSpPr>
          <p:nvPr/>
        </p:nvSpPr>
        <p:spPr bwMode="auto">
          <a:xfrm>
            <a:off x="5249863" y="5565775"/>
            <a:ext cx="63500" cy="107950"/>
          </a:xfrm>
          <a:custGeom>
            <a:avLst/>
            <a:gdLst>
              <a:gd name="T0" fmla="*/ 0 w 33"/>
              <a:gd name="T1" fmla="*/ 2147483647 h 57"/>
              <a:gd name="T2" fmla="*/ 2147483647 w 33"/>
              <a:gd name="T3" fmla="*/ 0 h 57"/>
              <a:gd name="T4" fmla="*/ 2147483647 w 33"/>
              <a:gd name="T5" fmla="*/ 2147483647 h 57"/>
              <a:gd name="T6" fmla="*/ 0 60000 65536"/>
              <a:gd name="T7" fmla="*/ 0 60000 65536"/>
              <a:gd name="T8" fmla="*/ 0 60000 65536"/>
              <a:gd name="T9" fmla="*/ 0 w 33"/>
              <a:gd name="T10" fmla="*/ 0 h 57"/>
              <a:gd name="T11" fmla="*/ 33 w 33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" h="57">
                <a:moveTo>
                  <a:pt x="0" y="49"/>
                </a:moveTo>
                <a:lnTo>
                  <a:pt x="33" y="0"/>
                </a:lnTo>
                <a:lnTo>
                  <a:pt x="28" y="5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74" name="Freeform 167"/>
          <p:cNvSpPr>
            <a:spLocks noEditPoints="1"/>
          </p:cNvSpPr>
          <p:nvPr/>
        </p:nvSpPr>
        <p:spPr bwMode="auto">
          <a:xfrm>
            <a:off x="2943225" y="5176838"/>
            <a:ext cx="122238" cy="123825"/>
          </a:xfrm>
          <a:custGeom>
            <a:avLst/>
            <a:gdLst>
              <a:gd name="T0" fmla="*/ 0 w 64"/>
              <a:gd name="T1" fmla="*/ 2147483647 h 65"/>
              <a:gd name="T2" fmla="*/ 0 w 64"/>
              <a:gd name="T3" fmla="*/ 2147483647 h 65"/>
              <a:gd name="T4" fmla="*/ 2147483647 w 64"/>
              <a:gd name="T5" fmla="*/ 2147483647 h 65"/>
              <a:gd name="T6" fmla="*/ 2147483647 w 64"/>
              <a:gd name="T7" fmla="*/ 2147483647 h 65"/>
              <a:gd name="T8" fmla="*/ 2147483647 w 64"/>
              <a:gd name="T9" fmla="*/ 2147483647 h 65"/>
              <a:gd name="T10" fmla="*/ 2147483647 w 64"/>
              <a:gd name="T11" fmla="*/ 2147483647 h 65"/>
              <a:gd name="T12" fmla="*/ 2147483647 w 64"/>
              <a:gd name="T13" fmla="*/ 0 h 65"/>
              <a:gd name="T14" fmla="*/ 2147483647 w 64"/>
              <a:gd name="T15" fmla="*/ 2147483647 h 65"/>
              <a:gd name="T16" fmla="*/ 2147483647 w 64"/>
              <a:gd name="T17" fmla="*/ 2147483647 h 65"/>
              <a:gd name="T18" fmla="*/ 2147483647 w 64"/>
              <a:gd name="T19" fmla="*/ 2147483647 h 65"/>
              <a:gd name="T20" fmla="*/ 2147483647 w 64"/>
              <a:gd name="T21" fmla="*/ 2147483647 h 65"/>
              <a:gd name="T22" fmla="*/ 2147483647 w 64"/>
              <a:gd name="T23" fmla="*/ 2147483647 h 65"/>
              <a:gd name="T24" fmla="*/ 2147483647 w 64"/>
              <a:gd name="T25" fmla="*/ 2147483647 h 65"/>
              <a:gd name="T26" fmla="*/ 2147483647 w 64"/>
              <a:gd name="T27" fmla="*/ 2147483647 h 65"/>
              <a:gd name="T28" fmla="*/ 2147483647 w 64"/>
              <a:gd name="T29" fmla="*/ 2147483647 h 65"/>
              <a:gd name="T30" fmla="*/ 2147483647 w 64"/>
              <a:gd name="T31" fmla="*/ 2147483647 h 65"/>
              <a:gd name="T32" fmla="*/ 2147483647 w 64"/>
              <a:gd name="T33" fmla="*/ 2147483647 h 65"/>
              <a:gd name="T34" fmla="*/ 2147483647 w 64"/>
              <a:gd name="T35" fmla="*/ 2147483647 h 65"/>
              <a:gd name="T36" fmla="*/ 2147483647 w 64"/>
              <a:gd name="T37" fmla="*/ 2147483647 h 65"/>
              <a:gd name="T38" fmla="*/ 2147483647 w 64"/>
              <a:gd name="T39" fmla="*/ 2147483647 h 65"/>
              <a:gd name="T40" fmla="*/ 2147483647 w 64"/>
              <a:gd name="T41" fmla="*/ 2147483647 h 65"/>
              <a:gd name="T42" fmla="*/ 2147483647 w 64"/>
              <a:gd name="T43" fmla="*/ 2147483647 h 65"/>
              <a:gd name="T44" fmla="*/ 2147483647 w 64"/>
              <a:gd name="T45" fmla="*/ 2147483647 h 65"/>
              <a:gd name="T46" fmla="*/ 2147483647 w 64"/>
              <a:gd name="T47" fmla="*/ 2147483647 h 65"/>
              <a:gd name="T48" fmla="*/ 2147483647 w 64"/>
              <a:gd name="T49" fmla="*/ 2147483647 h 65"/>
              <a:gd name="T50" fmla="*/ 0 w 64"/>
              <a:gd name="T51" fmla="*/ 2147483647 h 65"/>
              <a:gd name="T52" fmla="*/ 0 w 64"/>
              <a:gd name="T53" fmla="*/ 2147483647 h 65"/>
              <a:gd name="T54" fmla="*/ 2147483647 w 64"/>
              <a:gd name="T55" fmla="*/ 2147483647 h 65"/>
              <a:gd name="T56" fmla="*/ 2147483647 w 64"/>
              <a:gd name="T57" fmla="*/ 2147483647 h 65"/>
              <a:gd name="T58" fmla="*/ 2147483647 w 64"/>
              <a:gd name="T59" fmla="*/ 2147483647 h 65"/>
              <a:gd name="T60" fmla="*/ 2147483647 w 64"/>
              <a:gd name="T61" fmla="*/ 2147483647 h 65"/>
              <a:gd name="T62" fmla="*/ 2147483647 w 64"/>
              <a:gd name="T63" fmla="*/ 2147483647 h 65"/>
              <a:gd name="T64" fmla="*/ 2147483647 w 64"/>
              <a:gd name="T65" fmla="*/ 2147483647 h 65"/>
              <a:gd name="T66" fmla="*/ 2147483647 w 64"/>
              <a:gd name="T67" fmla="*/ 2147483647 h 65"/>
              <a:gd name="T68" fmla="*/ 2147483647 w 64"/>
              <a:gd name="T69" fmla="*/ 2147483647 h 65"/>
              <a:gd name="T70" fmla="*/ 2147483647 w 64"/>
              <a:gd name="T71" fmla="*/ 2147483647 h 65"/>
              <a:gd name="T72" fmla="*/ 2147483647 w 64"/>
              <a:gd name="T73" fmla="*/ 2147483647 h 65"/>
              <a:gd name="T74" fmla="*/ 2147483647 w 64"/>
              <a:gd name="T75" fmla="*/ 2147483647 h 65"/>
              <a:gd name="T76" fmla="*/ 2147483647 w 64"/>
              <a:gd name="T77" fmla="*/ 2147483647 h 65"/>
              <a:gd name="T78" fmla="*/ 2147483647 w 64"/>
              <a:gd name="T79" fmla="*/ 2147483647 h 65"/>
              <a:gd name="T80" fmla="*/ 2147483647 w 64"/>
              <a:gd name="T81" fmla="*/ 2147483647 h 65"/>
              <a:gd name="T82" fmla="*/ 2147483647 w 64"/>
              <a:gd name="T83" fmla="*/ 2147483647 h 65"/>
              <a:gd name="T84" fmla="*/ 2147483647 w 64"/>
              <a:gd name="T85" fmla="*/ 2147483647 h 65"/>
              <a:gd name="T86" fmla="*/ 2147483647 w 64"/>
              <a:gd name="T87" fmla="*/ 2147483647 h 65"/>
              <a:gd name="T88" fmla="*/ 2147483647 w 64"/>
              <a:gd name="T89" fmla="*/ 2147483647 h 65"/>
              <a:gd name="T90" fmla="*/ 2147483647 w 64"/>
              <a:gd name="T91" fmla="*/ 2147483647 h 65"/>
              <a:gd name="T92" fmla="*/ 2147483647 w 64"/>
              <a:gd name="T93" fmla="*/ 2147483647 h 65"/>
              <a:gd name="T94" fmla="*/ 2147483647 w 64"/>
              <a:gd name="T95" fmla="*/ 2147483647 h 65"/>
              <a:gd name="T96" fmla="*/ 2147483647 w 64"/>
              <a:gd name="T97" fmla="*/ 2147483647 h 65"/>
              <a:gd name="T98" fmla="*/ 2147483647 w 64"/>
              <a:gd name="T99" fmla="*/ 2147483647 h 65"/>
              <a:gd name="T100" fmla="*/ 2147483647 w 64"/>
              <a:gd name="T101" fmla="*/ 2147483647 h 65"/>
              <a:gd name="T102" fmla="*/ 2147483647 w 64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4"/>
              <a:gd name="T157" fmla="*/ 0 h 65"/>
              <a:gd name="T158" fmla="*/ 64 w 64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4" h="65">
                <a:moveTo>
                  <a:pt x="0" y="31"/>
                </a:moveTo>
                <a:lnTo>
                  <a:pt x="0" y="24"/>
                </a:lnTo>
                <a:lnTo>
                  <a:pt x="3" y="16"/>
                </a:lnTo>
                <a:lnTo>
                  <a:pt x="8" y="9"/>
                </a:lnTo>
                <a:lnTo>
                  <a:pt x="14" y="5"/>
                </a:lnTo>
                <a:lnTo>
                  <a:pt x="22" y="2"/>
                </a:lnTo>
                <a:lnTo>
                  <a:pt x="31" y="0"/>
                </a:lnTo>
                <a:lnTo>
                  <a:pt x="40" y="2"/>
                </a:lnTo>
                <a:lnTo>
                  <a:pt x="49" y="5"/>
                </a:lnTo>
                <a:lnTo>
                  <a:pt x="54" y="9"/>
                </a:lnTo>
                <a:lnTo>
                  <a:pt x="59" y="16"/>
                </a:lnTo>
                <a:lnTo>
                  <a:pt x="63" y="24"/>
                </a:lnTo>
                <a:lnTo>
                  <a:pt x="64" y="33"/>
                </a:lnTo>
                <a:lnTo>
                  <a:pt x="63" y="42"/>
                </a:lnTo>
                <a:lnTo>
                  <a:pt x="59" y="49"/>
                </a:lnTo>
                <a:lnTo>
                  <a:pt x="54" y="56"/>
                </a:lnTo>
                <a:lnTo>
                  <a:pt x="47" y="61"/>
                </a:lnTo>
                <a:lnTo>
                  <a:pt x="40" y="65"/>
                </a:lnTo>
                <a:lnTo>
                  <a:pt x="31" y="65"/>
                </a:lnTo>
                <a:lnTo>
                  <a:pt x="22" y="65"/>
                </a:lnTo>
                <a:lnTo>
                  <a:pt x="15" y="61"/>
                </a:lnTo>
                <a:lnTo>
                  <a:pt x="10" y="58"/>
                </a:lnTo>
                <a:lnTo>
                  <a:pt x="7" y="54"/>
                </a:lnTo>
                <a:lnTo>
                  <a:pt x="3" y="51"/>
                </a:lnTo>
                <a:lnTo>
                  <a:pt x="1" y="45"/>
                </a:lnTo>
                <a:lnTo>
                  <a:pt x="0" y="38"/>
                </a:lnTo>
                <a:lnTo>
                  <a:pt x="0" y="31"/>
                </a:lnTo>
                <a:close/>
                <a:moveTo>
                  <a:pt x="15" y="33"/>
                </a:moveTo>
                <a:lnTo>
                  <a:pt x="15" y="38"/>
                </a:lnTo>
                <a:lnTo>
                  <a:pt x="17" y="44"/>
                </a:lnTo>
                <a:lnTo>
                  <a:pt x="19" y="47"/>
                </a:lnTo>
                <a:lnTo>
                  <a:pt x="22" y="51"/>
                </a:lnTo>
                <a:lnTo>
                  <a:pt x="28" y="52"/>
                </a:lnTo>
                <a:lnTo>
                  <a:pt x="31" y="52"/>
                </a:lnTo>
                <a:lnTo>
                  <a:pt x="36" y="52"/>
                </a:lnTo>
                <a:lnTo>
                  <a:pt x="40" y="51"/>
                </a:lnTo>
                <a:lnTo>
                  <a:pt x="43" y="47"/>
                </a:lnTo>
                <a:lnTo>
                  <a:pt x="45" y="44"/>
                </a:lnTo>
                <a:lnTo>
                  <a:pt x="47" y="38"/>
                </a:lnTo>
                <a:lnTo>
                  <a:pt x="47" y="33"/>
                </a:lnTo>
                <a:lnTo>
                  <a:pt x="47" y="26"/>
                </a:lnTo>
                <a:lnTo>
                  <a:pt x="45" y="21"/>
                </a:lnTo>
                <a:lnTo>
                  <a:pt x="43" y="17"/>
                </a:lnTo>
                <a:lnTo>
                  <a:pt x="40" y="16"/>
                </a:lnTo>
                <a:lnTo>
                  <a:pt x="36" y="14"/>
                </a:lnTo>
                <a:lnTo>
                  <a:pt x="31" y="12"/>
                </a:lnTo>
                <a:lnTo>
                  <a:pt x="28" y="14"/>
                </a:lnTo>
                <a:lnTo>
                  <a:pt x="22" y="16"/>
                </a:lnTo>
                <a:lnTo>
                  <a:pt x="19" y="17"/>
                </a:lnTo>
                <a:lnTo>
                  <a:pt x="17" y="21"/>
                </a:lnTo>
                <a:lnTo>
                  <a:pt x="15" y="26"/>
                </a:lnTo>
                <a:lnTo>
                  <a:pt x="15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75" name="Freeform 168"/>
          <p:cNvSpPr>
            <a:spLocks noEditPoints="1"/>
          </p:cNvSpPr>
          <p:nvPr/>
        </p:nvSpPr>
        <p:spPr bwMode="auto">
          <a:xfrm>
            <a:off x="3092450" y="5181600"/>
            <a:ext cx="30163" cy="114300"/>
          </a:xfrm>
          <a:custGeom>
            <a:avLst/>
            <a:gdLst>
              <a:gd name="T0" fmla="*/ 0 w 16"/>
              <a:gd name="T1" fmla="*/ 2147483647 h 61"/>
              <a:gd name="T2" fmla="*/ 0 w 16"/>
              <a:gd name="T3" fmla="*/ 0 h 61"/>
              <a:gd name="T4" fmla="*/ 2147483647 w 16"/>
              <a:gd name="T5" fmla="*/ 0 h 61"/>
              <a:gd name="T6" fmla="*/ 2147483647 w 16"/>
              <a:gd name="T7" fmla="*/ 2147483647 h 61"/>
              <a:gd name="T8" fmla="*/ 0 w 16"/>
              <a:gd name="T9" fmla="*/ 2147483647 h 61"/>
              <a:gd name="T10" fmla="*/ 0 w 16"/>
              <a:gd name="T11" fmla="*/ 2147483647 h 61"/>
              <a:gd name="T12" fmla="*/ 0 w 16"/>
              <a:gd name="T13" fmla="*/ 2147483647 h 61"/>
              <a:gd name="T14" fmla="*/ 2147483647 w 16"/>
              <a:gd name="T15" fmla="*/ 2147483647 h 61"/>
              <a:gd name="T16" fmla="*/ 2147483647 w 16"/>
              <a:gd name="T17" fmla="*/ 2147483647 h 61"/>
              <a:gd name="T18" fmla="*/ 0 w 16"/>
              <a:gd name="T19" fmla="*/ 2147483647 h 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1"/>
              <a:gd name="T32" fmla="*/ 16 w 16"/>
              <a:gd name="T33" fmla="*/ 61 h 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1">
                <a:moveTo>
                  <a:pt x="0" y="15"/>
                </a:moveTo>
                <a:lnTo>
                  <a:pt x="0" y="0"/>
                </a:lnTo>
                <a:lnTo>
                  <a:pt x="16" y="0"/>
                </a:lnTo>
                <a:lnTo>
                  <a:pt x="16" y="15"/>
                </a:lnTo>
                <a:lnTo>
                  <a:pt x="0" y="15"/>
                </a:lnTo>
                <a:close/>
                <a:moveTo>
                  <a:pt x="0" y="61"/>
                </a:moveTo>
                <a:lnTo>
                  <a:pt x="0" y="45"/>
                </a:lnTo>
                <a:lnTo>
                  <a:pt x="16" y="45"/>
                </a:lnTo>
                <a:lnTo>
                  <a:pt x="16" y="61"/>
                </a:lnTo>
                <a:lnTo>
                  <a:pt x="0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76" name="Freeform 169"/>
          <p:cNvSpPr>
            <a:spLocks noEditPoints="1"/>
          </p:cNvSpPr>
          <p:nvPr/>
        </p:nvSpPr>
        <p:spPr bwMode="auto">
          <a:xfrm>
            <a:off x="3152775" y="5176838"/>
            <a:ext cx="109538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0 w 58"/>
              <a:gd name="T27" fmla="*/ 2147483647 h 65"/>
              <a:gd name="T28" fmla="*/ 0 w 58"/>
              <a:gd name="T29" fmla="*/ 2147483647 h 65"/>
              <a:gd name="T30" fmla="*/ 0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0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2147483647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2147483647 h 65"/>
              <a:gd name="T78" fmla="*/ 2147483647 w 58"/>
              <a:gd name="T79" fmla="*/ 2147483647 h 65"/>
              <a:gd name="T80" fmla="*/ 2147483647 w 58"/>
              <a:gd name="T81" fmla="*/ 2147483647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40" y="44"/>
                </a:moveTo>
                <a:lnTo>
                  <a:pt x="58" y="47"/>
                </a:lnTo>
                <a:lnTo>
                  <a:pt x="54" y="52"/>
                </a:lnTo>
                <a:lnTo>
                  <a:pt x="51" y="56"/>
                </a:lnTo>
                <a:lnTo>
                  <a:pt x="47" y="59"/>
                </a:lnTo>
                <a:lnTo>
                  <a:pt x="42" y="63"/>
                </a:lnTo>
                <a:lnTo>
                  <a:pt x="37" y="65"/>
                </a:lnTo>
                <a:lnTo>
                  <a:pt x="30" y="65"/>
                </a:lnTo>
                <a:lnTo>
                  <a:pt x="23" y="65"/>
                </a:lnTo>
                <a:lnTo>
                  <a:pt x="16" y="63"/>
                </a:lnTo>
                <a:lnTo>
                  <a:pt x="10" y="59"/>
                </a:lnTo>
                <a:lnTo>
                  <a:pt x="5" y="54"/>
                </a:lnTo>
                <a:lnTo>
                  <a:pt x="2" y="49"/>
                </a:lnTo>
                <a:lnTo>
                  <a:pt x="0" y="42"/>
                </a:lnTo>
                <a:lnTo>
                  <a:pt x="0" y="33"/>
                </a:lnTo>
                <a:lnTo>
                  <a:pt x="0" y="24"/>
                </a:lnTo>
                <a:lnTo>
                  <a:pt x="3" y="16"/>
                </a:lnTo>
                <a:lnTo>
                  <a:pt x="7" y="9"/>
                </a:lnTo>
                <a:lnTo>
                  <a:pt x="14" y="3"/>
                </a:lnTo>
                <a:lnTo>
                  <a:pt x="21" y="2"/>
                </a:lnTo>
                <a:lnTo>
                  <a:pt x="28" y="0"/>
                </a:lnTo>
                <a:lnTo>
                  <a:pt x="37" y="2"/>
                </a:lnTo>
                <a:lnTo>
                  <a:pt x="44" y="5"/>
                </a:lnTo>
                <a:lnTo>
                  <a:pt x="51" y="9"/>
                </a:lnTo>
                <a:lnTo>
                  <a:pt x="56" y="21"/>
                </a:lnTo>
                <a:lnTo>
                  <a:pt x="58" y="38"/>
                </a:lnTo>
                <a:lnTo>
                  <a:pt x="16" y="38"/>
                </a:lnTo>
                <a:lnTo>
                  <a:pt x="17" y="44"/>
                </a:lnTo>
                <a:lnTo>
                  <a:pt x="19" y="49"/>
                </a:lnTo>
                <a:lnTo>
                  <a:pt x="24" y="52"/>
                </a:lnTo>
                <a:lnTo>
                  <a:pt x="30" y="52"/>
                </a:lnTo>
                <a:lnTo>
                  <a:pt x="33" y="52"/>
                </a:lnTo>
                <a:lnTo>
                  <a:pt x="37" y="51"/>
                </a:lnTo>
                <a:lnTo>
                  <a:pt x="38" y="47"/>
                </a:lnTo>
                <a:lnTo>
                  <a:pt x="40" y="44"/>
                </a:lnTo>
                <a:close/>
                <a:moveTo>
                  <a:pt x="42" y="28"/>
                </a:moveTo>
                <a:lnTo>
                  <a:pt x="42" y="23"/>
                </a:lnTo>
                <a:lnTo>
                  <a:pt x="40" y="19"/>
                </a:lnTo>
                <a:lnTo>
                  <a:pt x="38" y="17"/>
                </a:lnTo>
                <a:lnTo>
                  <a:pt x="33" y="14"/>
                </a:lnTo>
                <a:lnTo>
                  <a:pt x="30" y="12"/>
                </a:lnTo>
                <a:lnTo>
                  <a:pt x="24" y="14"/>
                </a:lnTo>
                <a:lnTo>
                  <a:pt x="19" y="17"/>
                </a:lnTo>
                <a:lnTo>
                  <a:pt x="17" y="21"/>
                </a:lnTo>
                <a:lnTo>
                  <a:pt x="16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77" name="Freeform 170"/>
          <p:cNvSpPr>
            <a:spLocks noEditPoints="1"/>
          </p:cNvSpPr>
          <p:nvPr/>
        </p:nvSpPr>
        <p:spPr bwMode="auto">
          <a:xfrm>
            <a:off x="3598863" y="5273675"/>
            <a:ext cx="120650" cy="122238"/>
          </a:xfrm>
          <a:custGeom>
            <a:avLst/>
            <a:gdLst>
              <a:gd name="T0" fmla="*/ 0 w 64"/>
              <a:gd name="T1" fmla="*/ 2147483647 h 64"/>
              <a:gd name="T2" fmla="*/ 2147483647 w 64"/>
              <a:gd name="T3" fmla="*/ 2147483647 h 64"/>
              <a:gd name="T4" fmla="*/ 2147483647 w 64"/>
              <a:gd name="T5" fmla="*/ 2147483647 h 64"/>
              <a:gd name="T6" fmla="*/ 2147483647 w 64"/>
              <a:gd name="T7" fmla="*/ 2147483647 h 64"/>
              <a:gd name="T8" fmla="*/ 2147483647 w 64"/>
              <a:gd name="T9" fmla="*/ 2147483647 h 64"/>
              <a:gd name="T10" fmla="*/ 2147483647 w 64"/>
              <a:gd name="T11" fmla="*/ 0 h 64"/>
              <a:gd name="T12" fmla="*/ 2147483647 w 64"/>
              <a:gd name="T13" fmla="*/ 0 h 64"/>
              <a:gd name="T14" fmla="*/ 2147483647 w 64"/>
              <a:gd name="T15" fmla="*/ 0 h 64"/>
              <a:gd name="T16" fmla="*/ 2147483647 w 64"/>
              <a:gd name="T17" fmla="*/ 2147483647 h 64"/>
              <a:gd name="T18" fmla="*/ 2147483647 w 64"/>
              <a:gd name="T19" fmla="*/ 2147483647 h 64"/>
              <a:gd name="T20" fmla="*/ 2147483647 w 64"/>
              <a:gd name="T21" fmla="*/ 2147483647 h 64"/>
              <a:gd name="T22" fmla="*/ 2147483647 w 64"/>
              <a:gd name="T23" fmla="*/ 2147483647 h 64"/>
              <a:gd name="T24" fmla="*/ 2147483647 w 64"/>
              <a:gd name="T25" fmla="*/ 2147483647 h 64"/>
              <a:gd name="T26" fmla="*/ 2147483647 w 64"/>
              <a:gd name="T27" fmla="*/ 2147483647 h 64"/>
              <a:gd name="T28" fmla="*/ 2147483647 w 64"/>
              <a:gd name="T29" fmla="*/ 2147483647 h 64"/>
              <a:gd name="T30" fmla="*/ 2147483647 w 64"/>
              <a:gd name="T31" fmla="*/ 2147483647 h 64"/>
              <a:gd name="T32" fmla="*/ 2147483647 w 64"/>
              <a:gd name="T33" fmla="*/ 2147483647 h 64"/>
              <a:gd name="T34" fmla="*/ 2147483647 w 64"/>
              <a:gd name="T35" fmla="*/ 2147483647 h 64"/>
              <a:gd name="T36" fmla="*/ 2147483647 w 64"/>
              <a:gd name="T37" fmla="*/ 2147483647 h 64"/>
              <a:gd name="T38" fmla="*/ 2147483647 w 64"/>
              <a:gd name="T39" fmla="*/ 2147483647 h 64"/>
              <a:gd name="T40" fmla="*/ 2147483647 w 64"/>
              <a:gd name="T41" fmla="*/ 2147483647 h 64"/>
              <a:gd name="T42" fmla="*/ 2147483647 w 64"/>
              <a:gd name="T43" fmla="*/ 2147483647 h 64"/>
              <a:gd name="T44" fmla="*/ 2147483647 w 64"/>
              <a:gd name="T45" fmla="*/ 2147483647 h 64"/>
              <a:gd name="T46" fmla="*/ 2147483647 w 64"/>
              <a:gd name="T47" fmla="*/ 2147483647 h 64"/>
              <a:gd name="T48" fmla="*/ 2147483647 w 64"/>
              <a:gd name="T49" fmla="*/ 2147483647 h 64"/>
              <a:gd name="T50" fmla="*/ 0 w 64"/>
              <a:gd name="T51" fmla="*/ 2147483647 h 64"/>
              <a:gd name="T52" fmla="*/ 0 w 64"/>
              <a:gd name="T53" fmla="*/ 2147483647 h 64"/>
              <a:gd name="T54" fmla="*/ 2147483647 w 64"/>
              <a:gd name="T55" fmla="*/ 2147483647 h 64"/>
              <a:gd name="T56" fmla="*/ 2147483647 w 64"/>
              <a:gd name="T57" fmla="*/ 2147483647 h 64"/>
              <a:gd name="T58" fmla="*/ 2147483647 w 64"/>
              <a:gd name="T59" fmla="*/ 2147483647 h 64"/>
              <a:gd name="T60" fmla="*/ 2147483647 w 64"/>
              <a:gd name="T61" fmla="*/ 2147483647 h 64"/>
              <a:gd name="T62" fmla="*/ 2147483647 w 64"/>
              <a:gd name="T63" fmla="*/ 2147483647 h 64"/>
              <a:gd name="T64" fmla="*/ 2147483647 w 64"/>
              <a:gd name="T65" fmla="*/ 2147483647 h 64"/>
              <a:gd name="T66" fmla="*/ 2147483647 w 64"/>
              <a:gd name="T67" fmla="*/ 2147483647 h 64"/>
              <a:gd name="T68" fmla="*/ 2147483647 w 64"/>
              <a:gd name="T69" fmla="*/ 2147483647 h 64"/>
              <a:gd name="T70" fmla="*/ 2147483647 w 64"/>
              <a:gd name="T71" fmla="*/ 2147483647 h 64"/>
              <a:gd name="T72" fmla="*/ 2147483647 w 64"/>
              <a:gd name="T73" fmla="*/ 2147483647 h 64"/>
              <a:gd name="T74" fmla="*/ 2147483647 w 64"/>
              <a:gd name="T75" fmla="*/ 2147483647 h 64"/>
              <a:gd name="T76" fmla="*/ 2147483647 w 64"/>
              <a:gd name="T77" fmla="*/ 2147483647 h 64"/>
              <a:gd name="T78" fmla="*/ 2147483647 w 64"/>
              <a:gd name="T79" fmla="*/ 2147483647 h 64"/>
              <a:gd name="T80" fmla="*/ 2147483647 w 64"/>
              <a:gd name="T81" fmla="*/ 2147483647 h 64"/>
              <a:gd name="T82" fmla="*/ 2147483647 w 64"/>
              <a:gd name="T83" fmla="*/ 2147483647 h 64"/>
              <a:gd name="T84" fmla="*/ 2147483647 w 64"/>
              <a:gd name="T85" fmla="*/ 2147483647 h 64"/>
              <a:gd name="T86" fmla="*/ 2147483647 w 64"/>
              <a:gd name="T87" fmla="*/ 2147483647 h 64"/>
              <a:gd name="T88" fmla="*/ 2147483647 w 64"/>
              <a:gd name="T89" fmla="*/ 2147483647 h 64"/>
              <a:gd name="T90" fmla="*/ 2147483647 w 64"/>
              <a:gd name="T91" fmla="*/ 2147483647 h 64"/>
              <a:gd name="T92" fmla="*/ 2147483647 w 64"/>
              <a:gd name="T93" fmla="*/ 2147483647 h 64"/>
              <a:gd name="T94" fmla="*/ 2147483647 w 64"/>
              <a:gd name="T95" fmla="*/ 2147483647 h 64"/>
              <a:gd name="T96" fmla="*/ 2147483647 w 64"/>
              <a:gd name="T97" fmla="*/ 2147483647 h 64"/>
              <a:gd name="T98" fmla="*/ 2147483647 w 64"/>
              <a:gd name="T99" fmla="*/ 2147483647 h 64"/>
              <a:gd name="T100" fmla="*/ 2147483647 w 64"/>
              <a:gd name="T101" fmla="*/ 2147483647 h 64"/>
              <a:gd name="T102" fmla="*/ 2147483647 w 64"/>
              <a:gd name="T103" fmla="*/ 2147483647 h 6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4"/>
              <a:gd name="T157" fmla="*/ 0 h 64"/>
              <a:gd name="T158" fmla="*/ 64 w 64"/>
              <a:gd name="T159" fmla="*/ 64 h 6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4" h="64">
                <a:moveTo>
                  <a:pt x="0" y="31"/>
                </a:moveTo>
                <a:lnTo>
                  <a:pt x="1" y="22"/>
                </a:lnTo>
                <a:lnTo>
                  <a:pt x="3" y="15"/>
                </a:lnTo>
                <a:lnTo>
                  <a:pt x="8" y="8"/>
                </a:lnTo>
                <a:lnTo>
                  <a:pt x="15" y="3"/>
                </a:lnTo>
                <a:lnTo>
                  <a:pt x="24" y="0"/>
                </a:lnTo>
                <a:lnTo>
                  <a:pt x="33" y="0"/>
                </a:lnTo>
                <a:lnTo>
                  <a:pt x="42" y="0"/>
                </a:lnTo>
                <a:lnTo>
                  <a:pt x="49" y="3"/>
                </a:lnTo>
                <a:lnTo>
                  <a:pt x="56" y="8"/>
                </a:lnTo>
                <a:lnTo>
                  <a:pt x="61" y="15"/>
                </a:lnTo>
                <a:lnTo>
                  <a:pt x="64" y="22"/>
                </a:lnTo>
                <a:lnTo>
                  <a:pt x="64" y="31"/>
                </a:lnTo>
                <a:lnTo>
                  <a:pt x="64" y="40"/>
                </a:lnTo>
                <a:lnTo>
                  <a:pt x="61" y="49"/>
                </a:lnTo>
                <a:lnTo>
                  <a:pt x="56" y="56"/>
                </a:lnTo>
                <a:lnTo>
                  <a:pt x="49" y="61"/>
                </a:lnTo>
                <a:lnTo>
                  <a:pt x="42" y="63"/>
                </a:lnTo>
                <a:lnTo>
                  <a:pt x="33" y="64"/>
                </a:lnTo>
                <a:lnTo>
                  <a:pt x="24" y="63"/>
                </a:lnTo>
                <a:lnTo>
                  <a:pt x="15" y="61"/>
                </a:lnTo>
                <a:lnTo>
                  <a:pt x="12" y="57"/>
                </a:lnTo>
                <a:lnTo>
                  <a:pt x="7" y="54"/>
                </a:lnTo>
                <a:lnTo>
                  <a:pt x="3" y="49"/>
                </a:lnTo>
                <a:lnTo>
                  <a:pt x="1" y="43"/>
                </a:lnTo>
                <a:lnTo>
                  <a:pt x="0" y="38"/>
                </a:lnTo>
                <a:lnTo>
                  <a:pt x="0" y="31"/>
                </a:lnTo>
                <a:close/>
                <a:moveTo>
                  <a:pt x="15" y="31"/>
                </a:moveTo>
                <a:lnTo>
                  <a:pt x="17" y="38"/>
                </a:lnTo>
                <a:lnTo>
                  <a:pt x="19" y="43"/>
                </a:lnTo>
                <a:lnTo>
                  <a:pt x="21" y="47"/>
                </a:lnTo>
                <a:lnTo>
                  <a:pt x="24" y="49"/>
                </a:lnTo>
                <a:lnTo>
                  <a:pt x="28" y="50"/>
                </a:lnTo>
                <a:lnTo>
                  <a:pt x="33" y="52"/>
                </a:lnTo>
                <a:lnTo>
                  <a:pt x="36" y="50"/>
                </a:lnTo>
                <a:lnTo>
                  <a:pt x="40" y="49"/>
                </a:lnTo>
                <a:lnTo>
                  <a:pt x="43" y="47"/>
                </a:lnTo>
                <a:lnTo>
                  <a:pt x="47" y="43"/>
                </a:lnTo>
                <a:lnTo>
                  <a:pt x="49" y="38"/>
                </a:lnTo>
                <a:lnTo>
                  <a:pt x="49" y="31"/>
                </a:lnTo>
                <a:lnTo>
                  <a:pt x="49" y="26"/>
                </a:lnTo>
                <a:lnTo>
                  <a:pt x="47" y="21"/>
                </a:lnTo>
                <a:lnTo>
                  <a:pt x="43" y="17"/>
                </a:lnTo>
                <a:lnTo>
                  <a:pt x="40" y="14"/>
                </a:lnTo>
                <a:lnTo>
                  <a:pt x="36" y="12"/>
                </a:lnTo>
                <a:lnTo>
                  <a:pt x="33" y="12"/>
                </a:lnTo>
                <a:lnTo>
                  <a:pt x="28" y="12"/>
                </a:lnTo>
                <a:lnTo>
                  <a:pt x="24" y="14"/>
                </a:lnTo>
                <a:lnTo>
                  <a:pt x="21" y="17"/>
                </a:lnTo>
                <a:lnTo>
                  <a:pt x="19" y="21"/>
                </a:lnTo>
                <a:lnTo>
                  <a:pt x="17" y="26"/>
                </a:lnTo>
                <a:lnTo>
                  <a:pt x="15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78" name="Freeform 171"/>
          <p:cNvSpPr>
            <a:spLocks noEditPoints="1"/>
          </p:cNvSpPr>
          <p:nvPr/>
        </p:nvSpPr>
        <p:spPr bwMode="auto">
          <a:xfrm>
            <a:off x="3751263" y="5275263"/>
            <a:ext cx="30162" cy="117475"/>
          </a:xfrm>
          <a:custGeom>
            <a:avLst/>
            <a:gdLst>
              <a:gd name="T0" fmla="*/ 0 w 16"/>
              <a:gd name="T1" fmla="*/ 2147483647 h 62"/>
              <a:gd name="T2" fmla="*/ 0 w 16"/>
              <a:gd name="T3" fmla="*/ 0 h 62"/>
              <a:gd name="T4" fmla="*/ 2147483647 w 16"/>
              <a:gd name="T5" fmla="*/ 0 h 62"/>
              <a:gd name="T6" fmla="*/ 2147483647 w 16"/>
              <a:gd name="T7" fmla="*/ 2147483647 h 62"/>
              <a:gd name="T8" fmla="*/ 0 w 16"/>
              <a:gd name="T9" fmla="*/ 2147483647 h 62"/>
              <a:gd name="T10" fmla="*/ 0 w 16"/>
              <a:gd name="T11" fmla="*/ 2147483647 h 62"/>
              <a:gd name="T12" fmla="*/ 0 w 16"/>
              <a:gd name="T13" fmla="*/ 2147483647 h 62"/>
              <a:gd name="T14" fmla="*/ 2147483647 w 16"/>
              <a:gd name="T15" fmla="*/ 2147483647 h 62"/>
              <a:gd name="T16" fmla="*/ 2147483647 w 16"/>
              <a:gd name="T17" fmla="*/ 2147483647 h 62"/>
              <a:gd name="T18" fmla="*/ 0 w 16"/>
              <a:gd name="T19" fmla="*/ 2147483647 h 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2"/>
              <a:gd name="T32" fmla="*/ 16 w 16"/>
              <a:gd name="T33" fmla="*/ 62 h 6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2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  <a:close/>
                <a:moveTo>
                  <a:pt x="0" y="62"/>
                </a:moveTo>
                <a:lnTo>
                  <a:pt x="0" y="46"/>
                </a:lnTo>
                <a:lnTo>
                  <a:pt x="16" y="46"/>
                </a:lnTo>
                <a:lnTo>
                  <a:pt x="16" y="62"/>
                </a:lnTo>
                <a:lnTo>
                  <a:pt x="0" y="6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79" name="Freeform 172"/>
          <p:cNvSpPr>
            <a:spLocks noEditPoints="1"/>
          </p:cNvSpPr>
          <p:nvPr/>
        </p:nvSpPr>
        <p:spPr bwMode="auto">
          <a:xfrm>
            <a:off x="3806825" y="5273675"/>
            <a:ext cx="114300" cy="122238"/>
          </a:xfrm>
          <a:custGeom>
            <a:avLst/>
            <a:gdLst>
              <a:gd name="T0" fmla="*/ 2147483647 w 60"/>
              <a:gd name="T1" fmla="*/ 2147483647 h 64"/>
              <a:gd name="T2" fmla="*/ 2147483647 w 60"/>
              <a:gd name="T3" fmla="*/ 2147483647 h 64"/>
              <a:gd name="T4" fmla="*/ 2147483647 w 60"/>
              <a:gd name="T5" fmla="*/ 2147483647 h 64"/>
              <a:gd name="T6" fmla="*/ 2147483647 w 60"/>
              <a:gd name="T7" fmla="*/ 2147483647 h 64"/>
              <a:gd name="T8" fmla="*/ 2147483647 w 60"/>
              <a:gd name="T9" fmla="*/ 2147483647 h 64"/>
              <a:gd name="T10" fmla="*/ 2147483647 w 60"/>
              <a:gd name="T11" fmla="*/ 2147483647 h 64"/>
              <a:gd name="T12" fmla="*/ 2147483647 w 60"/>
              <a:gd name="T13" fmla="*/ 2147483647 h 64"/>
              <a:gd name="T14" fmla="*/ 2147483647 w 60"/>
              <a:gd name="T15" fmla="*/ 2147483647 h 64"/>
              <a:gd name="T16" fmla="*/ 2147483647 w 60"/>
              <a:gd name="T17" fmla="*/ 2147483647 h 64"/>
              <a:gd name="T18" fmla="*/ 2147483647 w 60"/>
              <a:gd name="T19" fmla="*/ 2147483647 h 64"/>
              <a:gd name="T20" fmla="*/ 2147483647 w 60"/>
              <a:gd name="T21" fmla="*/ 2147483647 h 64"/>
              <a:gd name="T22" fmla="*/ 2147483647 w 60"/>
              <a:gd name="T23" fmla="*/ 2147483647 h 64"/>
              <a:gd name="T24" fmla="*/ 2147483647 w 60"/>
              <a:gd name="T25" fmla="*/ 2147483647 h 64"/>
              <a:gd name="T26" fmla="*/ 2147483647 w 60"/>
              <a:gd name="T27" fmla="*/ 2147483647 h 64"/>
              <a:gd name="T28" fmla="*/ 0 w 60"/>
              <a:gd name="T29" fmla="*/ 2147483647 h 64"/>
              <a:gd name="T30" fmla="*/ 2147483647 w 60"/>
              <a:gd name="T31" fmla="*/ 2147483647 h 64"/>
              <a:gd name="T32" fmla="*/ 2147483647 w 60"/>
              <a:gd name="T33" fmla="*/ 2147483647 h 64"/>
              <a:gd name="T34" fmla="*/ 2147483647 w 60"/>
              <a:gd name="T35" fmla="*/ 2147483647 h 64"/>
              <a:gd name="T36" fmla="*/ 2147483647 w 60"/>
              <a:gd name="T37" fmla="*/ 2147483647 h 64"/>
              <a:gd name="T38" fmla="*/ 2147483647 w 60"/>
              <a:gd name="T39" fmla="*/ 0 h 64"/>
              <a:gd name="T40" fmla="*/ 2147483647 w 60"/>
              <a:gd name="T41" fmla="*/ 0 h 64"/>
              <a:gd name="T42" fmla="*/ 2147483647 w 60"/>
              <a:gd name="T43" fmla="*/ 0 h 64"/>
              <a:gd name="T44" fmla="*/ 2147483647 w 60"/>
              <a:gd name="T45" fmla="*/ 2147483647 h 64"/>
              <a:gd name="T46" fmla="*/ 2147483647 w 60"/>
              <a:gd name="T47" fmla="*/ 2147483647 h 64"/>
              <a:gd name="T48" fmla="*/ 2147483647 w 60"/>
              <a:gd name="T49" fmla="*/ 2147483647 h 64"/>
              <a:gd name="T50" fmla="*/ 2147483647 w 60"/>
              <a:gd name="T51" fmla="*/ 2147483647 h 64"/>
              <a:gd name="T52" fmla="*/ 2147483647 w 60"/>
              <a:gd name="T53" fmla="*/ 2147483647 h 64"/>
              <a:gd name="T54" fmla="*/ 2147483647 w 60"/>
              <a:gd name="T55" fmla="*/ 2147483647 h 64"/>
              <a:gd name="T56" fmla="*/ 2147483647 w 60"/>
              <a:gd name="T57" fmla="*/ 2147483647 h 64"/>
              <a:gd name="T58" fmla="*/ 2147483647 w 60"/>
              <a:gd name="T59" fmla="*/ 2147483647 h 64"/>
              <a:gd name="T60" fmla="*/ 2147483647 w 60"/>
              <a:gd name="T61" fmla="*/ 2147483647 h 64"/>
              <a:gd name="T62" fmla="*/ 2147483647 w 60"/>
              <a:gd name="T63" fmla="*/ 2147483647 h 64"/>
              <a:gd name="T64" fmla="*/ 2147483647 w 60"/>
              <a:gd name="T65" fmla="*/ 2147483647 h 64"/>
              <a:gd name="T66" fmla="*/ 2147483647 w 60"/>
              <a:gd name="T67" fmla="*/ 2147483647 h 64"/>
              <a:gd name="T68" fmla="*/ 2147483647 w 60"/>
              <a:gd name="T69" fmla="*/ 2147483647 h 64"/>
              <a:gd name="T70" fmla="*/ 2147483647 w 60"/>
              <a:gd name="T71" fmla="*/ 2147483647 h 64"/>
              <a:gd name="T72" fmla="*/ 2147483647 w 60"/>
              <a:gd name="T73" fmla="*/ 2147483647 h 64"/>
              <a:gd name="T74" fmla="*/ 2147483647 w 60"/>
              <a:gd name="T75" fmla="*/ 2147483647 h 64"/>
              <a:gd name="T76" fmla="*/ 2147483647 w 60"/>
              <a:gd name="T77" fmla="*/ 2147483647 h 64"/>
              <a:gd name="T78" fmla="*/ 2147483647 w 60"/>
              <a:gd name="T79" fmla="*/ 2147483647 h 64"/>
              <a:gd name="T80" fmla="*/ 2147483647 w 60"/>
              <a:gd name="T81" fmla="*/ 2147483647 h 64"/>
              <a:gd name="T82" fmla="*/ 2147483647 w 60"/>
              <a:gd name="T83" fmla="*/ 2147483647 h 64"/>
              <a:gd name="T84" fmla="*/ 2147483647 w 60"/>
              <a:gd name="T85" fmla="*/ 2147483647 h 64"/>
              <a:gd name="T86" fmla="*/ 2147483647 w 60"/>
              <a:gd name="T87" fmla="*/ 2147483647 h 64"/>
              <a:gd name="T88" fmla="*/ 2147483647 w 60"/>
              <a:gd name="T89" fmla="*/ 2147483647 h 64"/>
              <a:gd name="T90" fmla="*/ 2147483647 w 60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0"/>
              <a:gd name="T139" fmla="*/ 0 h 64"/>
              <a:gd name="T140" fmla="*/ 60 w 60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0" h="64">
                <a:moveTo>
                  <a:pt x="42" y="43"/>
                </a:moveTo>
                <a:lnTo>
                  <a:pt x="58" y="45"/>
                </a:lnTo>
                <a:lnTo>
                  <a:pt x="56" y="50"/>
                </a:lnTo>
                <a:lnTo>
                  <a:pt x="53" y="56"/>
                </a:lnTo>
                <a:lnTo>
                  <a:pt x="47" y="59"/>
                </a:lnTo>
                <a:lnTo>
                  <a:pt x="44" y="63"/>
                </a:lnTo>
                <a:lnTo>
                  <a:pt x="37" y="64"/>
                </a:lnTo>
                <a:lnTo>
                  <a:pt x="31" y="64"/>
                </a:lnTo>
                <a:lnTo>
                  <a:pt x="23" y="63"/>
                </a:lnTo>
                <a:lnTo>
                  <a:pt x="17" y="61"/>
                </a:lnTo>
                <a:lnTo>
                  <a:pt x="10" y="57"/>
                </a:lnTo>
                <a:lnTo>
                  <a:pt x="7" y="54"/>
                </a:lnTo>
                <a:lnTo>
                  <a:pt x="3" y="47"/>
                </a:lnTo>
                <a:lnTo>
                  <a:pt x="2" y="40"/>
                </a:lnTo>
                <a:lnTo>
                  <a:pt x="0" y="33"/>
                </a:lnTo>
                <a:lnTo>
                  <a:pt x="2" y="22"/>
                </a:lnTo>
                <a:lnTo>
                  <a:pt x="3" y="15"/>
                </a:lnTo>
                <a:lnTo>
                  <a:pt x="9" y="8"/>
                </a:lnTo>
                <a:lnTo>
                  <a:pt x="14" y="3"/>
                </a:lnTo>
                <a:lnTo>
                  <a:pt x="21" y="0"/>
                </a:lnTo>
                <a:lnTo>
                  <a:pt x="30" y="0"/>
                </a:lnTo>
                <a:lnTo>
                  <a:pt x="38" y="0"/>
                </a:lnTo>
                <a:lnTo>
                  <a:pt x="46" y="3"/>
                </a:lnTo>
                <a:lnTo>
                  <a:pt x="51" y="8"/>
                </a:lnTo>
                <a:lnTo>
                  <a:pt x="58" y="21"/>
                </a:lnTo>
                <a:lnTo>
                  <a:pt x="60" y="36"/>
                </a:lnTo>
                <a:lnTo>
                  <a:pt x="17" y="36"/>
                </a:lnTo>
                <a:lnTo>
                  <a:pt x="17" y="43"/>
                </a:lnTo>
                <a:lnTo>
                  <a:pt x="21" y="49"/>
                </a:lnTo>
                <a:lnTo>
                  <a:pt x="26" y="50"/>
                </a:lnTo>
                <a:lnTo>
                  <a:pt x="31" y="52"/>
                </a:lnTo>
                <a:lnTo>
                  <a:pt x="35" y="50"/>
                </a:lnTo>
                <a:lnTo>
                  <a:pt x="38" y="50"/>
                </a:lnTo>
                <a:lnTo>
                  <a:pt x="40" y="47"/>
                </a:lnTo>
                <a:lnTo>
                  <a:pt x="42" y="43"/>
                </a:lnTo>
                <a:close/>
                <a:moveTo>
                  <a:pt x="44" y="28"/>
                </a:moveTo>
                <a:lnTo>
                  <a:pt x="42" y="22"/>
                </a:lnTo>
                <a:lnTo>
                  <a:pt x="42" y="19"/>
                </a:lnTo>
                <a:lnTo>
                  <a:pt x="38" y="15"/>
                </a:lnTo>
                <a:lnTo>
                  <a:pt x="35" y="14"/>
                </a:lnTo>
                <a:lnTo>
                  <a:pt x="30" y="12"/>
                </a:lnTo>
                <a:lnTo>
                  <a:pt x="24" y="14"/>
                </a:lnTo>
                <a:lnTo>
                  <a:pt x="21" y="15"/>
                </a:lnTo>
                <a:lnTo>
                  <a:pt x="17" y="21"/>
                </a:lnTo>
                <a:lnTo>
                  <a:pt x="17" y="28"/>
                </a:lnTo>
                <a:lnTo>
                  <a:pt x="44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80" name="Line 173"/>
          <p:cNvSpPr>
            <a:spLocks noChangeShapeType="1"/>
          </p:cNvSpPr>
          <p:nvPr/>
        </p:nvSpPr>
        <p:spPr bwMode="auto">
          <a:xfrm flipV="1">
            <a:off x="5395913" y="5280025"/>
            <a:ext cx="500062" cy="1492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81" name="Freeform 175"/>
          <p:cNvSpPr>
            <a:spLocks/>
          </p:cNvSpPr>
          <p:nvPr/>
        </p:nvSpPr>
        <p:spPr bwMode="auto">
          <a:xfrm>
            <a:off x="2259013" y="5903913"/>
            <a:ext cx="171450" cy="120650"/>
          </a:xfrm>
          <a:custGeom>
            <a:avLst/>
            <a:gdLst>
              <a:gd name="T0" fmla="*/ 0 w 91"/>
              <a:gd name="T1" fmla="*/ 0 h 63"/>
              <a:gd name="T2" fmla="*/ 2147483647 w 91"/>
              <a:gd name="T3" fmla="*/ 0 h 63"/>
              <a:gd name="T4" fmla="*/ 2147483647 w 91"/>
              <a:gd name="T5" fmla="*/ 2147483647 h 63"/>
              <a:gd name="T6" fmla="*/ 2147483647 w 91"/>
              <a:gd name="T7" fmla="*/ 2147483647 h 63"/>
              <a:gd name="T8" fmla="*/ 2147483647 w 91"/>
              <a:gd name="T9" fmla="*/ 0 h 63"/>
              <a:gd name="T10" fmla="*/ 2147483647 w 91"/>
              <a:gd name="T11" fmla="*/ 0 h 63"/>
              <a:gd name="T12" fmla="*/ 2147483647 w 91"/>
              <a:gd name="T13" fmla="*/ 0 h 63"/>
              <a:gd name="T14" fmla="*/ 2147483647 w 91"/>
              <a:gd name="T15" fmla="*/ 2147483647 h 63"/>
              <a:gd name="T16" fmla="*/ 2147483647 w 91"/>
              <a:gd name="T17" fmla="*/ 2147483647 h 63"/>
              <a:gd name="T18" fmla="*/ 2147483647 w 91"/>
              <a:gd name="T19" fmla="*/ 2147483647 h 63"/>
              <a:gd name="T20" fmla="*/ 2147483647 w 91"/>
              <a:gd name="T21" fmla="*/ 2147483647 h 63"/>
              <a:gd name="T22" fmla="*/ 2147483647 w 91"/>
              <a:gd name="T23" fmla="*/ 2147483647 h 63"/>
              <a:gd name="T24" fmla="*/ 2147483647 w 91"/>
              <a:gd name="T25" fmla="*/ 0 h 63"/>
              <a:gd name="T26" fmla="*/ 2147483647 w 91"/>
              <a:gd name="T27" fmla="*/ 0 h 63"/>
              <a:gd name="T28" fmla="*/ 2147483647 w 91"/>
              <a:gd name="T29" fmla="*/ 0 h 63"/>
              <a:gd name="T30" fmla="*/ 2147483647 w 91"/>
              <a:gd name="T31" fmla="*/ 2147483647 h 63"/>
              <a:gd name="T32" fmla="*/ 2147483647 w 91"/>
              <a:gd name="T33" fmla="*/ 2147483647 h 63"/>
              <a:gd name="T34" fmla="*/ 2147483647 w 91"/>
              <a:gd name="T35" fmla="*/ 2147483647 h 63"/>
              <a:gd name="T36" fmla="*/ 2147483647 w 91"/>
              <a:gd name="T37" fmla="*/ 2147483647 h 63"/>
              <a:gd name="T38" fmla="*/ 2147483647 w 91"/>
              <a:gd name="T39" fmla="*/ 2147483647 h 63"/>
              <a:gd name="T40" fmla="*/ 2147483647 w 91"/>
              <a:gd name="T41" fmla="*/ 2147483647 h 63"/>
              <a:gd name="T42" fmla="*/ 2147483647 w 91"/>
              <a:gd name="T43" fmla="*/ 2147483647 h 63"/>
              <a:gd name="T44" fmla="*/ 2147483647 w 91"/>
              <a:gd name="T45" fmla="*/ 2147483647 h 63"/>
              <a:gd name="T46" fmla="*/ 2147483647 w 91"/>
              <a:gd name="T47" fmla="*/ 2147483647 h 63"/>
              <a:gd name="T48" fmla="*/ 2147483647 w 91"/>
              <a:gd name="T49" fmla="*/ 2147483647 h 63"/>
              <a:gd name="T50" fmla="*/ 2147483647 w 91"/>
              <a:gd name="T51" fmla="*/ 2147483647 h 63"/>
              <a:gd name="T52" fmla="*/ 2147483647 w 91"/>
              <a:gd name="T53" fmla="*/ 2147483647 h 63"/>
              <a:gd name="T54" fmla="*/ 2147483647 w 91"/>
              <a:gd name="T55" fmla="*/ 2147483647 h 63"/>
              <a:gd name="T56" fmla="*/ 2147483647 w 91"/>
              <a:gd name="T57" fmla="*/ 2147483647 h 63"/>
              <a:gd name="T58" fmla="*/ 2147483647 w 91"/>
              <a:gd name="T59" fmla="*/ 2147483647 h 63"/>
              <a:gd name="T60" fmla="*/ 2147483647 w 91"/>
              <a:gd name="T61" fmla="*/ 2147483647 h 63"/>
              <a:gd name="T62" fmla="*/ 2147483647 w 91"/>
              <a:gd name="T63" fmla="*/ 2147483647 h 63"/>
              <a:gd name="T64" fmla="*/ 2147483647 w 91"/>
              <a:gd name="T65" fmla="*/ 2147483647 h 63"/>
              <a:gd name="T66" fmla="*/ 2147483647 w 91"/>
              <a:gd name="T67" fmla="*/ 2147483647 h 63"/>
              <a:gd name="T68" fmla="*/ 2147483647 w 91"/>
              <a:gd name="T69" fmla="*/ 2147483647 h 63"/>
              <a:gd name="T70" fmla="*/ 2147483647 w 91"/>
              <a:gd name="T71" fmla="*/ 2147483647 h 63"/>
              <a:gd name="T72" fmla="*/ 2147483647 w 91"/>
              <a:gd name="T73" fmla="*/ 2147483647 h 63"/>
              <a:gd name="T74" fmla="*/ 2147483647 w 91"/>
              <a:gd name="T75" fmla="*/ 2147483647 h 63"/>
              <a:gd name="T76" fmla="*/ 2147483647 w 91"/>
              <a:gd name="T77" fmla="*/ 2147483647 h 63"/>
              <a:gd name="T78" fmla="*/ 2147483647 w 91"/>
              <a:gd name="T79" fmla="*/ 2147483647 h 63"/>
              <a:gd name="T80" fmla="*/ 2147483647 w 91"/>
              <a:gd name="T81" fmla="*/ 2147483647 h 63"/>
              <a:gd name="T82" fmla="*/ 2147483647 w 91"/>
              <a:gd name="T83" fmla="*/ 2147483647 h 63"/>
              <a:gd name="T84" fmla="*/ 2147483647 w 91"/>
              <a:gd name="T85" fmla="*/ 2147483647 h 63"/>
              <a:gd name="T86" fmla="*/ 2147483647 w 91"/>
              <a:gd name="T87" fmla="*/ 2147483647 h 63"/>
              <a:gd name="T88" fmla="*/ 2147483647 w 91"/>
              <a:gd name="T89" fmla="*/ 2147483647 h 63"/>
              <a:gd name="T90" fmla="*/ 2147483647 w 91"/>
              <a:gd name="T91" fmla="*/ 2147483647 h 63"/>
              <a:gd name="T92" fmla="*/ 2147483647 w 91"/>
              <a:gd name="T93" fmla="*/ 2147483647 h 63"/>
              <a:gd name="T94" fmla="*/ 2147483647 w 91"/>
              <a:gd name="T95" fmla="*/ 2147483647 h 63"/>
              <a:gd name="T96" fmla="*/ 2147483647 w 91"/>
              <a:gd name="T97" fmla="*/ 2147483647 h 63"/>
              <a:gd name="T98" fmla="*/ 2147483647 w 91"/>
              <a:gd name="T99" fmla="*/ 2147483647 h 63"/>
              <a:gd name="T100" fmla="*/ 2147483647 w 91"/>
              <a:gd name="T101" fmla="*/ 2147483647 h 63"/>
              <a:gd name="T102" fmla="*/ 0 w 91"/>
              <a:gd name="T103" fmla="*/ 2147483647 h 63"/>
              <a:gd name="T104" fmla="*/ 0 w 91"/>
              <a:gd name="T105" fmla="*/ 0 h 6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1"/>
              <a:gd name="T160" fmla="*/ 0 h 63"/>
              <a:gd name="T161" fmla="*/ 91 w 91"/>
              <a:gd name="T162" fmla="*/ 63 h 6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1" h="63">
                <a:moveTo>
                  <a:pt x="0" y="0"/>
                </a:moveTo>
                <a:lnTo>
                  <a:pt x="16" y="0"/>
                </a:lnTo>
                <a:lnTo>
                  <a:pt x="16" y="9"/>
                </a:lnTo>
                <a:lnTo>
                  <a:pt x="21" y="4"/>
                </a:lnTo>
                <a:lnTo>
                  <a:pt x="28" y="0"/>
                </a:lnTo>
                <a:lnTo>
                  <a:pt x="35" y="0"/>
                </a:lnTo>
                <a:lnTo>
                  <a:pt x="40" y="0"/>
                </a:lnTo>
                <a:lnTo>
                  <a:pt x="44" y="2"/>
                </a:lnTo>
                <a:lnTo>
                  <a:pt x="49" y="6"/>
                </a:lnTo>
                <a:lnTo>
                  <a:pt x="51" y="9"/>
                </a:lnTo>
                <a:lnTo>
                  <a:pt x="56" y="6"/>
                </a:lnTo>
                <a:lnTo>
                  <a:pt x="59" y="2"/>
                </a:lnTo>
                <a:lnTo>
                  <a:pt x="65" y="0"/>
                </a:lnTo>
                <a:lnTo>
                  <a:pt x="70" y="0"/>
                </a:lnTo>
                <a:lnTo>
                  <a:pt x="77" y="0"/>
                </a:lnTo>
                <a:lnTo>
                  <a:pt x="82" y="2"/>
                </a:lnTo>
                <a:lnTo>
                  <a:pt x="86" y="6"/>
                </a:lnTo>
                <a:lnTo>
                  <a:pt x="89" y="11"/>
                </a:lnTo>
                <a:lnTo>
                  <a:pt x="89" y="16"/>
                </a:lnTo>
                <a:lnTo>
                  <a:pt x="91" y="23"/>
                </a:lnTo>
                <a:lnTo>
                  <a:pt x="91" y="63"/>
                </a:lnTo>
                <a:lnTo>
                  <a:pt x="73" y="63"/>
                </a:lnTo>
                <a:lnTo>
                  <a:pt x="73" y="27"/>
                </a:lnTo>
                <a:lnTo>
                  <a:pt x="73" y="21"/>
                </a:lnTo>
                <a:lnTo>
                  <a:pt x="73" y="18"/>
                </a:lnTo>
                <a:lnTo>
                  <a:pt x="72" y="16"/>
                </a:lnTo>
                <a:lnTo>
                  <a:pt x="70" y="13"/>
                </a:lnTo>
                <a:lnTo>
                  <a:pt x="65" y="13"/>
                </a:lnTo>
                <a:lnTo>
                  <a:pt x="61" y="13"/>
                </a:lnTo>
                <a:lnTo>
                  <a:pt x="59" y="14"/>
                </a:lnTo>
                <a:lnTo>
                  <a:pt x="56" y="16"/>
                </a:lnTo>
                <a:lnTo>
                  <a:pt x="54" y="20"/>
                </a:lnTo>
                <a:lnTo>
                  <a:pt x="54" y="25"/>
                </a:lnTo>
                <a:lnTo>
                  <a:pt x="52" y="34"/>
                </a:lnTo>
                <a:lnTo>
                  <a:pt x="52" y="63"/>
                </a:lnTo>
                <a:lnTo>
                  <a:pt x="37" y="63"/>
                </a:lnTo>
                <a:lnTo>
                  <a:pt x="37" y="28"/>
                </a:lnTo>
                <a:lnTo>
                  <a:pt x="37" y="23"/>
                </a:lnTo>
                <a:lnTo>
                  <a:pt x="37" y="20"/>
                </a:lnTo>
                <a:lnTo>
                  <a:pt x="37" y="18"/>
                </a:lnTo>
                <a:lnTo>
                  <a:pt x="35" y="14"/>
                </a:lnTo>
                <a:lnTo>
                  <a:pt x="33" y="13"/>
                </a:lnTo>
                <a:lnTo>
                  <a:pt x="31" y="13"/>
                </a:lnTo>
                <a:lnTo>
                  <a:pt x="28" y="13"/>
                </a:lnTo>
                <a:lnTo>
                  <a:pt x="24" y="13"/>
                </a:lnTo>
                <a:lnTo>
                  <a:pt x="21" y="14"/>
                </a:lnTo>
                <a:lnTo>
                  <a:pt x="19" y="16"/>
                </a:lnTo>
                <a:lnTo>
                  <a:pt x="17" y="20"/>
                </a:lnTo>
                <a:lnTo>
                  <a:pt x="16" y="25"/>
                </a:lnTo>
                <a:lnTo>
                  <a:pt x="16" y="32"/>
                </a:lnTo>
                <a:lnTo>
                  <a:pt x="16" y="63"/>
                </a:lnTo>
                <a:lnTo>
                  <a:pt x="0" y="6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82" name="Freeform 176"/>
          <p:cNvSpPr>
            <a:spLocks/>
          </p:cNvSpPr>
          <p:nvPr/>
        </p:nvSpPr>
        <p:spPr bwMode="auto">
          <a:xfrm>
            <a:off x="1981200" y="5032375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2147483647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0 h 65"/>
              <a:gd name="T26" fmla="*/ 2147483647 w 60"/>
              <a:gd name="T27" fmla="*/ 2147483647 h 65"/>
              <a:gd name="T28" fmla="*/ 2147483647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2147483647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2147483647 h 65"/>
              <a:gd name="T40" fmla="*/ 2147483647 w 60"/>
              <a:gd name="T41" fmla="*/ 2147483647 h 65"/>
              <a:gd name="T42" fmla="*/ 2147483647 w 60"/>
              <a:gd name="T43" fmla="*/ 2147483647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0 w 60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65"/>
              <a:gd name="T98" fmla="*/ 60 w 60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65">
                <a:moveTo>
                  <a:pt x="0" y="46"/>
                </a:moveTo>
                <a:lnTo>
                  <a:pt x="18" y="42"/>
                </a:lnTo>
                <a:lnTo>
                  <a:pt x="18" y="48"/>
                </a:lnTo>
                <a:lnTo>
                  <a:pt x="21" y="51"/>
                </a:lnTo>
                <a:lnTo>
                  <a:pt x="25" y="53"/>
                </a:lnTo>
                <a:lnTo>
                  <a:pt x="30" y="53"/>
                </a:lnTo>
                <a:lnTo>
                  <a:pt x="37" y="53"/>
                </a:lnTo>
                <a:lnTo>
                  <a:pt x="41" y="51"/>
                </a:lnTo>
                <a:lnTo>
                  <a:pt x="43" y="49"/>
                </a:lnTo>
                <a:lnTo>
                  <a:pt x="43" y="46"/>
                </a:lnTo>
                <a:lnTo>
                  <a:pt x="43" y="44"/>
                </a:lnTo>
                <a:lnTo>
                  <a:pt x="41" y="42"/>
                </a:lnTo>
                <a:lnTo>
                  <a:pt x="37" y="41"/>
                </a:lnTo>
                <a:lnTo>
                  <a:pt x="25" y="39"/>
                </a:lnTo>
                <a:lnTo>
                  <a:pt x="16" y="35"/>
                </a:lnTo>
                <a:lnTo>
                  <a:pt x="11" y="34"/>
                </a:lnTo>
                <a:lnTo>
                  <a:pt x="7" y="30"/>
                </a:lnTo>
                <a:lnTo>
                  <a:pt x="4" y="25"/>
                </a:lnTo>
                <a:lnTo>
                  <a:pt x="4" y="20"/>
                </a:lnTo>
                <a:lnTo>
                  <a:pt x="4" y="14"/>
                </a:lnTo>
                <a:lnTo>
                  <a:pt x="6" y="11"/>
                </a:lnTo>
                <a:lnTo>
                  <a:pt x="9" y="6"/>
                </a:lnTo>
                <a:lnTo>
                  <a:pt x="14" y="4"/>
                </a:lnTo>
                <a:lnTo>
                  <a:pt x="21" y="2"/>
                </a:lnTo>
                <a:lnTo>
                  <a:pt x="30" y="0"/>
                </a:lnTo>
                <a:lnTo>
                  <a:pt x="37" y="0"/>
                </a:lnTo>
                <a:lnTo>
                  <a:pt x="44" y="2"/>
                </a:lnTo>
                <a:lnTo>
                  <a:pt x="48" y="6"/>
                </a:lnTo>
                <a:lnTo>
                  <a:pt x="53" y="9"/>
                </a:lnTo>
                <a:lnTo>
                  <a:pt x="55" y="13"/>
                </a:lnTo>
                <a:lnTo>
                  <a:pt x="57" y="18"/>
                </a:lnTo>
                <a:lnTo>
                  <a:pt x="41" y="21"/>
                </a:lnTo>
                <a:lnTo>
                  <a:pt x="39" y="18"/>
                </a:lnTo>
                <a:lnTo>
                  <a:pt x="37" y="14"/>
                </a:lnTo>
                <a:lnTo>
                  <a:pt x="34" y="14"/>
                </a:lnTo>
                <a:lnTo>
                  <a:pt x="30" y="13"/>
                </a:lnTo>
                <a:lnTo>
                  <a:pt x="25" y="14"/>
                </a:lnTo>
                <a:lnTo>
                  <a:pt x="21" y="14"/>
                </a:lnTo>
                <a:lnTo>
                  <a:pt x="20" y="16"/>
                </a:lnTo>
                <a:lnTo>
                  <a:pt x="20" y="18"/>
                </a:lnTo>
                <a:lnTo>
                  <a:pt x="20" y="20"/>
                </a:lnTo>
                <a:lnTo>
                  <a:pt x="21" y="21"/>
                </a:lnTo>
                <a:lnTo>
                  <a:pt x="23" y="21"/>
                </a:lnTo>
                <a:lnTo>
                  <a:pt x="28" y="23"/>
                </a:lnTo>
                <a:lnTo>
                  <a:pt x="35" y="25"/>
                </a:lnTo>
                <a:lnTo>
                  <a:pt x="44" y="28"/>
                </a:lnTo>
                <a:lnTo>
                  <a:pt x="50" y="30"/>
                </a:lnTo>
                <a:lnTo>
                  <a:pt x="55" y="32"/>
                </a:lnTo>
                <a:lnTo>
                  <a:pt x="57" y="35"/>
                </a:lnTo>
                <a:lnTo>
                  <a:pt x="58" y="41"/>
                </a:lnTo>
                <a:lnTo>
                  <a:pt x="60" y="44"/>
                </a:lnTo>
                <a:lnTo>
                  <a:pt x="58" y="49"/>
                </a:lnTo>
                <a:lnTo>
                  <a:pt x="57" y="55"/>
                </a:lnTo>
                <a:lnTo>
                  <a:pt x="53" y="60"/>
                </a:lnTo>
                <a:lnTo>
                  <a:pt x="46" y="64"/>
                </a:lnTo>
                <a:lnTo>
                  <a:pt x="39" y="65"/>
                </a:lnTo>
                <a:lnTo>
                  <a:pt x="30" y="65"/>
                </a:lnTo>
                <a:lnTo>
                  <a:pt x="23" y="65"/>
                </a:lnTo>
                <a:lnTo>
                  <a:pt x="16" y="64"/>
                </a:lnTo>
                <a:lnTo>
                  <a:pt x="11" y="60"/>
                </a:lnTo>
                <a:lnTo>
                  <a:pt x="6" y="56"/>
                </a:lnTo>
                <a:lnTo>
                  <a:pt x="2" y="51"/>
                </a:lnTo>
                <a:lnTo>
                  <a:pt x="0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83" name="Freeform 177"/>
          <p:cNvSpPr>
            <a:spLocks noEditPoints="1"/>
          </p:cNvSpPr>
          <p:nvPr/>
        </p:nvSpPr>
        <p:spPr bwMode="auto">
          <a:xfrm>
            <a:off x="2244725" y="4703763"/>
            <a:ext cx="115888" cy="169862"/>
          </a:xfrm>
          <a:custGeom>
            <a:avLst/>
            <a:gdLst>
              <a:gd name="T0" fmla="*/ 2147483647 w 61"/>
              <a:gd name="T1" fmla="*/ 2147483647 h 89"/>
              <a:gd name="T2" fmla="*/ 2147483647 w 61"/>
              <a:gd name="T3" fmla="*/ 2147483647 h 89"/>
              <a:gd name="T4" fmla="*/ 2147483647 w 61"/>
              <a:gd name="T5" fmla="*/ 2147483647 h 89"/>
              <a:gd name="T6" fmla="*/ 2147483647 w 61"/>
              <a:gd name="T7" fmla="*/ 2147483647 h 89"/>
              <a:gd name="T8" fmla="*/ 2147483647 w 61"/>
              <a:gd name="T9" fmla="*/ 2147483647 h 89"/>
              <a:gd name="T10" fmla="*/ 2147483647 w 61"/>
              <a:gd name="T11" fmla="*/ 2147483647 h 89"/>
              <a:gd name="T12" fmla="*/ 2147483647 w 61"/>
              <a:gd name="T13" fmla="*/ 2147483647 h 89"/>
              <a:gd name="T14" fmla="*/ 2147483647 w 61"/>
              <a:gd name="T15" fmla="*/ 2147483647 h 89"/>
              <a:gd name="T16" fmla="*/ 2147483647 w 61"/>
              <a:gd name="T17" fmla="*/ 2147483647 h 89"/>
              <a:gd name="T18" fmla="*/ 2147483647 w 61"/>
              <a:gd name="T19" fmla="*/ 2147483647 h 89"/>
              <a:gd name="T20" fmla="*/ 0 w 61"/>
              <a:gd name="T21" fmla="*/ 2147483647 h 89"/>
              <a:gd name="T22" fmla="*/ 2147483647 w 61"/>
              <a:gd name="T23" fmla="*/ 2147483647 h 89"/>
              <a:gd name="T24" fmla="*/ 2147483647 w 61"/>
              <a:gd name="T25" fmla="*/ 2147483647 h 89"/>
              <a:gd name="T26" fmla="*/ 2147483647 w 61"/>
              <a:gd name="T27" fmla="*/ 0 h 89"/>
              <a:gd name="T28" fmla="*/ 2147483647 w 61"/>
              <a:gd name="T29" fmla="*/ 2147483647 h 89"/>
              <a:gd name="T30" fmla="*/ 2147483647 w 61"/>
              <a:gd name="T31" fmla="*/ 2147483647 h 89"/>
              <a:gd name="T32" fmla="*/ 2147483647 w 61"/>
              <a:gd name="T33" fmla="*/ 2147483647 h 89"/>
              <a:gd name="T34" fmla="*/ 2147483647 w 61"/>
              <a:gd name="T35" fmla="*/ 2147483647 h 89"/>
              <a:gd name="T36" fmla="*/ 2147483647 w 61"/>
              <a:gd name="T37" fmla="*/ 2147483647 h 89"/>
              <a:gd name="T38" fmla="*/ 2147483647 w 61"/>
              <a:gd name="T39" fmla="*/ 2147483647 h 89"/>
              <a:gd name="T40" fmla="*/ 2147483647 w 61"/>
              <a:gd name="T41" fmla="*/ 2147483647 h 89"/>
              <a:gd name="T42" fmla="*/ 2147483647 w 61"/>
              <a:gd name="T43" fmla="*/ 2147483647 h 89"/>
              <a:gd name="T44" fmla="*/ 2147483647 w 61"/>
              <a:gd name="T45" fmla="*/ 2147483647 h 89"/>
              <a:gd name="T46" fmla="*/ 2147483647 w 61"/>
              <a:gd name="T47" fmla="*/ 2147483647 h 89"/>
              <a:gd name="T48" fmla="*/ 2147483647 w 61"/>
              <a:gd name="T49" fmla="*/ 2147483647 h 89"/>
              <a:gd name="T50" fmla="*/ 2147483647 w 61"/>
              <a:gd name="T51" fmla="*/ 2147483647 h 89"/>
              <a:gd name="T52" fmla="*/ 2147483647 w 61"/>
              <a:gd name="T53" fmla="*/ 2147483647 h 89"/>
              <a:gd name="T54" fmla="*/ 2147483647 w 61"/>
              <a:gd name="T55" fmla="*/ 2147483647 h 89"/>
              <a:gd name="T56" fmla="*/ 2147483647 w 61"/>
              <a:gd name="T57" fmla="*/ 2147483647 h 89"/>
              <a:gd name="T58" fmla="*/ 2147483647 w 61"/>
              <a:gd name="T59" fmla="*/ 2147483647 h 89"/>
              <a:gd name="T60" fmla="*/ 2147483647 w 61"/>
              <a:gd name="T61" fmla="*/ 2147483647 h 89"/>
              <a:gd name="T62" fmla="*/ 2147483647 w 61"/>
              <a:gd name="T63" fmla="*/ 2147483647 h 89"/>
              <a:gd name="T64" fmla="*/ 2147483647 w 61"/>
              <a:gd name="T65" fmla="*/ 2147483647 h 89"/>
              <a:gd name="T66" fmla="*/ 2147483647 w 61"/>
              <a:gd name="T67" fmla="*/ 2147483647 h 89"/>
              <a:gd name="T68" fmla="*/ 2147483647 w 61"/>
              <a:gd name="T69" fmla="*/ 2147483647 h 89"/>
              <a:gd name="T70" fmla="*/ 2147483647 w 61"/>
              <a:gd name="T71" fmla="*/ 2147483647 h 8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1"/>
              <a:gd name="T109" fmla="*/ 0 h 89"/>
              <a:gd name="T110" fmla="*/ 61 w 61"/>
              <a:gd name="T111" fmla="*/ 89 h 8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1" h="89">
                <a:moveTo>
                  <a:pt x="2" y="68"/>
                </a:moveTo>
                <a:lnTo>
                  <a:pt x="23" y="70"/>
                </a:lnTo>
                <a:lnTo>
                  <a:pt x="23" y="74"/>
                </a:lnTo>
                <a:lnTo>
                  <a:pt x="24" y="75"/>
                </a:lnTo>
                <a:lnTo>
                  <a:pt x="28" y="77"/>
                </a:lnTo>
                <a:lnTo>
                  <a:pt x="31" y="77"/>
                </a:lnTo>
                <a:lnTo>
                  <a:pt x="37" y="75"/>
                </a:lnTo>
                <a:lnTo>
                  <a:pt x="40" y="75"/>
                </a:lnTo>
                <a:lnTo>
                  <a:pt x="42" y="74"/>
                </a:lnTo>
                <a:lnTo>
                  <a:pt x="44" y="70"/>
                </a:lnTo>
                <a:lnTo>
                  <a:pt x="44" y="67"/>
                </a:lnTo>
                <a:lnTo>
                  <a:pt x="44" y="63"/>
                </a:lnTo>
                <a:lnTo>
                  <a:pt x="44" y="53"/>
                </a:lnTo>
                <a:lnTo>
                  <a:pt x="38" y="60"/>
                </a:lnTo>
                <a:lnTo>
                  <a:pt x="31" y="63"/>
                </a:lnTo>
                <a:lnTo>
                  <a:pt x="24" y="65"/>
                </a:lnTo>
                <a:lnTo>
                  <a:pt x="17" y="63"/>
                </a:lnTo>
                <a:lnTo>
                  <a:pt x="10" y="60"/>
                </a:lnTo>
                <a:lnTo>
                  <a:pt x="5" y="54"/>
                </a:lnTo>
                <a:lnTo>
                  <a:pt x="2" y="47"/>
                </a:lnTo>
                <a:lnTo>
                  <a:pt x="0" y="40"/>
                </a:lnTo>
                <a:lnTo>
                  <a:pt x="0" y="33"/>
                </a:lnTo>
                <a:lnTo>
                  <a:pt x="0" y="23"/>
                </a:lnTo>
                <a:lnTo>
                  <a:pt x="3" y="16"/>
                </a:lnTo>
                <a:lnTo>
                  <a:pt x="7" y="9"/>
                </a:lnTo>
                <a:lnTo>
                  <a:pt x="12" y="4"/>
                </a:lnTo>
                <a:lnTo>
                  <a:pt x="19" y="2"/>
                </a:lnTo>
                <a:lnTo>
                  <a:pt x="26" y="0"/>
                </a:lnTo>
                <a:lnTo>
                  <a:pt x="33" y="2"/>
                </a:lnTo>
                <a:lnTo>
                  <a:pt x="38" y="5"/>
                </a:lnTo>
                <a:lnTo>
                  <a:pt x="44" y="11"/>
                </a:lnTo>
                <a:lnTo>
                  <a:pt x="44" y="2"/>
                </a:lnTo>
                <a:lnTo>
                  <a:pt x="61" y="2"/>
                </a:lnTo>
                <a:lnTo>
                  <a:pt x="61" y="58"/>
                </a:lnTo>
                <a:lnTo>
                  <a:pt x="61" y="65"/>
                </a:lnTo>
                <a:lnTo>
                  <a:pt x="59" y="70"/>
                </a:lnTo>
                <a:lnTo>
                  <a:pt x="59" y="74"/>
                </a:lnTo>
                <a:lnTo>
                  <a:pt x="56" y="79"/>
                </a:lnTo>
                <a:lnTo>
                  <a:pt x="54" y="82"/>
                </a:lnTo>
                <a:lnTo>
                  <a:pt x="51" y="86"/>
                </a:lnTo>
                <a:lnTo>
                  <a:pt x="45" y="88"/>
                </a:lnTo>
                <a:lnTo>
                  <a:pt x="38" y="89"/>
                </a:lnTo>
                <a:lnTo>
                  <a:pt x="31" y="89"/>
                </a:lnTo>
                <a:lnTo>
                  <a:pt x="21" y="89"/>
                </a:lnTo>
                <a:lnTo>
                  <a:pt x="14" y="86"/>
                </a:lnTo>
                <a:lnTo>
                  <a:pt x="9" y="84"/>
                </a:lnTo>
                <a:lnTo>
                  <a:pt x="5" y="81"/>
                </a:lnTo>
                <a:lnTo>
                  <a:pt x="3" y="75"/>
                </a:lnTo>
                <a:lnTo>
                  <a:pt x="2" y="70"/>
                </a:lnTo>
                <a:lnTo>
                  <a:pt x="2" y="68"/>
                </a:lnTo>
                <a:close/>
                <a:moveTo>
                  <a:pt x="16" y="32"/>
                </a:moveTo>
                <a:lnTo>
                  <a:pt x="16" y="39"/>
                </a:lnTo>
                <a:lnTo>
                  <a:pt x="17" y="44"/>
                </a:lnTo>
                <a:lnTo>
                  <a:pt x="19" y="47"/>
                </a:lnTo>
                <a:lnTo>
                  <a:pt x="24" y="51"/>
                </a:lnTo>
                <a:lnTo>
                  <a:pt x="30" y="53"/>
                </a:lnTo>
                <a:lnTo>
                  <a:pt x="35" y="51"/>
                </a:lnTo>
                <a:lnTo>
                  <a:pt x="40" y="47"/>
                </a:lnTo>
                <a:lnTo>
                  <a:pt x="42" y="44"/>
                </a:lnTo>
                <a:lnTo>
                  <a:pt x="44" y="39"/>
                </a:lnTo>
                <a:lnTo>
                  <a:pt x="44" y="33"/>
                </a:lnTo>
                <a:lnTo>
                  <a:pt x="44" y="26"/>
                </a:lnTo>
                <a:lnTo>
                  <a:pt x="42" y="21"/>
                </a:lnTo>
                <a:lnTo>
                  <a:pt x="40" y="18"/>
                </a:lnTo>
                <a:lnTo>
                  <a:pt x="35" y="14"/>
                </a:lnTo>
                <a:lnTo>
                  <a:pt x="30" y="14"/>
                </a:lnTo>
                <a:lnTo>
                  <a:pt x="24" y="14"/>
                </a:lnTo>
                <a:lnTo>
                  <a:pt x="19" y="18"/>
                </a:lnTo>
                <a:lnTo>
                  <a:pt x="17" y="21"/>
                </a:lnTo>
                <a:lnTo>
                  <a:pt x="16" y="26"/>
                </a:lnTo>
                <a:lnTo>
                  <a:pt x="16" y="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84" name="Freeform 178"/>
          <p:cNvSpPr>
            <a:spLocks/>
          </p:cNvSpPr>
          <p:nvPr/>
        </p:nvSpPr>
        <p:spPr bwMode="auto">
          <a:xfrm>
            <a:off x="4187825" y="6097588"/>
            <a:ext cx="111125" cy="123825"/>
          </a:xfrm>
          <a:custGeom>
            <a:avLst/>
            <a:gdLst>
              <a:gd name="T0" fmla="*/ 2147483647 w 59"/>
              <a:gd name="T1" fmla="*/ 2147483647 h 65"/>
              <a:gd name="T2" fmla="*/ 2147483647 w 59"/>
              <a:gd name="T3" fmla="*/ 2147483647 h 65"/>
              <a:gd name="T4" fmla="*/ 2147483647 w 59"/>
              <a:gd name="T5" fmla="*/ 2147483647 h 65"/>
              <a:gd name="T6" fmla="*/ 2147483647 w 59"/>
              <a:gd name="T7" fmla="*/ 2147483647 h 65"/>
              <a:gd name="T8" fmla="*/ 2147483647 w 59"/>
              <a:gd name="T9" fmla="*/ 2147483647 h 65"/>
              <a:gd name="T10" fmla="*/ 2147483647 w 59"/>
              <a:gd name="T11" fmla="*/ 2147483647 h 65"/>
              <a:gd name="T12" fmla="*/ 2147483647 w 59"/>
              <a:gd name="T13" fmla="*/ 2147483647 h 65"/>
              <a:gd name="T14" fmla="*/ 2147483647 w 59"/>
              <a:gd name="T15" fmla="*/ 2147483647 h 65"/>
              <a:gd name="T16" fmla="*/ 2147483647 w 59"/>
              <a:gd name="T17" fmla="*/ 2147483647 h 65"/>
              <a:gd name="T18" fmla="*/ 2147483647 w 59"/>
              <a:gd name="T19" fmla="*/ 2147483647 h 65"/>
              <a:gd name="T20" fmla="*/ 2147483647 w 59"/>
              <a:gd name="T21" fmla="*/ 2147483647 h 65"/>
              <a:gd name="T22" fmla="*/ 2147483647 w 59"/>
              <a:gd name="T23" fmla="*/ 2147483647 h 65"/>
              <a:gd name="T24" fmla="*/ 2147483647 w 59"/>
              <a:gd name="T25" fmla="*/ 0 h 65"/>
              <a:gd name="T26" fmla="*/ 2147483647 w 59"/>
              <a:gd name="T27" fmla="*/ 2147483647 h 65"/>
              <a:gd name="T28" fmla="*/ 2147483647 w 59"/>
              <a:gd name="T29" fmla="*/ 2147483647 h 65"/>
              <a:gd name="T30" fmla="*/ 2147483647 w 59"/>
              <a:gd name="T31" fmla="*/ 2147483647 h 65"/>
              <a:gd name="T32" fmla="*/ 2147483647 w 59"/>
              <a:gd name="T33" fmla="*/ 2147483647 h 65"/>
              <a:gd name="T34" fmla="*/ 2147483647 w 59"/>
              <a:gd name="T35" fmla="*/ 2147483647 h 65"/>
              <a:gd name="T36" fmla="*/ 2147483647 w 59"/>
              <a:gd name="T37" fmla="*/ 2147483647 h 65"/>
              <a:gd name="T38" fmla="*/ 2147483647 w 59"/>
              <a:gd name="T39" fmla="*/ 2147483647 h 65"/>
              <a:gd name="T40" fmla="*/ 2147483647 w 59"/>
              <a:gd name="T41" fmla="*/ 2147483647 h 65"/>
              <a:gd name="T42" fmla="*/ 2147483647 w 59"/>
              <a:gd name="T43" fmla="*/ 2147483647 h 65"/>
              <a:gd name="T44" fmla="*/ 2147483647 w 59"/>
              <a:gd name="T45" fmla="*/ 2147483647 h 65"/>
              <a:gd name="T46" fmla="*/ 2147483647 w 59"/>
              <a:gd name="T47" fmla="*/ 2147483647 h 65"/>
              <a:gd name="T48" fmla="*/ 2147483647 w 59"/>
              <a:gd name="T49" fmla="*/ 2147483647 h 65"/>
              <a:gd name="T50" fmla="*/ 2147483647 w 59"/>
              <a:gd name="T51" fmla="*/ 2147483647 h 65"/>
              <a:gd name="T52" fmla="*/ 2147483647 w 59"/>
              <a:gd name="T53" fmla="*/ 2147483647 h 65"/>
              <a:gd name="T54" fmla="*/ 2147483647 w 59"/>
              <a:gd name="T55" fmla="*/ 2147483647 h 65"/>
              <a:gd name="T56" fmla="*/ 2147483647 w 59"/>
              <a:gd name="T57" fmla="*/ 2147483647 h 65"/>
              <a:gd name="T58" fmla="*/ 2147483647 w 59"/>
              <a:gd name="T59" fmla="*/ 2147483647 h 65"/>
              <a:gd name="T60" fmla="*/ 2147483647 w 59"/>
              <a:gd name="T61" fmla="*/ 2147483647 h 65"/>
              <a:gd name="T62" fmla="*/ 0 w 59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9"/>
              <a:gd name="T97" fmla="*/ 0 h 65"/>
              <a:gd name="T98" fmla="*/ 59 w 59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9" h="65">
                <a:moveTo>
                  <a:pt x="0" y="45"/>
                </a:moveTo>
                <a:lnTo>
                  <a:pt x="17" y="44"/>
                </a:lnTo>
                <a:lnTo>
                  <a:pt x="19" y="47"/>
                </a:lnTo>
                <a:lnTo>
                  <a:pt x="21" y="51"/>
                </a:lnTo>
                <a:lnTo>
                  <a:pt x="24" y="52"/>
                </a:lnTo>
                <a:lnTo>
                  <a:pt x="29" y="52"/>
                </a:lnTo>
                <a:lnTo>
                  <a:pt x="36" y="52"/>
                </a:lnTo>
                <a:lnTo>
                  <a:pt x="40" y="51"/>
                </a:lnTo>
                <a:lnTo>
                  <a:pt x="42" y="49"/>
                </a:lnTo>
                <a:lnTo>
                  <a:pt x="43" y="47"/>
                </a:lnTo>
                <a:lnTo>
                  <a:pt x="42" y="45"/>
                </a:lnTo>
                <a:lnTo>
                  <a:pt x="42" y="44"/>
                </a:lnTo>
                <a:lnTo>
                  <a:pt x="40" y="42"/>
                </a:lnTo>
                <a:lnTo>
                  <a:pt x="36" y="42"/>
                </a:lnTo>
                <a:lnTo>
                  <a:pt x="24" y="38"/>
                </a:lnTo>
                <a:lnTo>
                  <a:pt x="15" y="37"/>
                </a:lnTo>
                <a:lnTo>
                  <a:pt x="10" y="33"/>
                </a:lnTo>
                <a:lnTo>
                  <a:pt x="7" y="30"/>
                </a:lnTo>
                <a:lnTo>
                  <a:pt x="3" y="24"/>
                </a:lnTo>
                <a:lnTo>
                  <a:pt x="3" y="19"/>
                </a:lnTo>
                <a:lnTo>
                  <a:pt x="3" y="14"/>
                </a:lnTo>
                <a:lnTo>
                  <a:pt x="5" y="10"/>
                </a:lnTo>
                <a:lnTo>
                  <a:pt x="8" y="7"/>
                </a:lnTo>
                <a:lnTo>
                  <a:pt x="14" y="3"/>
                </a:lnTo>
                <a:lnTo>
                  <a:pt x="21" y="2"/>
                </a:lnTo>
                <a:lnTo>
                  <a:pt x="29" y="0"/>
                </a:lnTo>
                <a:lnTo>
                  <a:pt x="36" y="2"/>
                </a:lnTo>
                <a:lnTo>
                  <a:pt x="43" y="3"/>
                </a:lnTo>
                <a:lnTo>
                  <a:pt x="47" y="5"/>
                </a:lnTo>
                <a:lnTo>
                  <a:pt x="52" y="9"/>
                </a:lnTo>
                <a:lnTo>
                  <a:pt x="54" y="12"/>
                </a:lnTo>
                <a:lnTo>
                  <a:pt x="56" y="17"/>
                </a:lnTo>
                <a:lnTo>
                  <a:pt x="40" y="21"/>
                </a:lnTo>
                <a:lnTo>
                  <a:pt x="38" y="17"/>
                </a:lnTo>
                <a:lnTo>
                  <a:pt x="36" y="16"/>
                </a:lnTo>
                <a:lnTo>
                  <a:pt x="33" y="14"/>
                </a:lnTo>
                <a:lnTo>
                  <a:pt x="29" y="14"/>
                </a:lnTo>
                <a:lnTo>
                  <a:pt x="24" y="14"/>
                </a:lnTo>
                <a:lnTo>
                  <a:pt x="21" y="16"/>
                </a:lnTo>
                <a:lnTo>
                  <a:pt x="19" y="16"/>
                </a:lnTo>
                <a:lnTo>
                  <a:pt x="19" y="17"/>
                </a:lnTo>
                <a:lnTo>
                  <a:pt x="19" y="19"/>
                </a:lnTo>
                <a:lnTo>
                  <a:pt x="21" y="21"/>
                </a:lnTo>
                <a:lnTo>
                  <a:pt x="22" y="23"/>
                </a:lnTo>
                <a:lnTo>
                  <a:pt x="28" y="24"/>
                </a:lnTo>
                <a:lnTo>
                  <a:pt x="36" y="26"/>
                </a:lnTo>
                <a:lnTo>
                  <a:pt x="43" y="28"/>
                </a:lnTo>
                <a:lnTo>
                  <a:pt x="49" y="30"/>
                </a:lnTo>
                <a:lnTo>
                  <a:pt x="54" y="33"/>
                </a:lnTo>
                <a:lnTo>
                  <a:pt x="56" y="37"/>
                </a:lnTo>
                <a:lnTo>
                  <a:pt x="57" y="40"/>
                </a:lnTo>
                <a:lnTo>
                  <a:pt x="59" y="45"/>
                </a:lnTo>
                <a:lnTo>
                  <a:pt x="57" y="51"/>
                </a:lnTo>
                <a:lnTo>
                  <a:pt x="56" y="54"/>
                </a:lnTo>
                <a:lnTo>
                  <a:pt x="52" y="59"/>
                </a:lnTo>
                <a:lnTo>
                  <a:pt x="45" y="63"/>
                </a:lnTo>
                <a:lnTo>
                  <a:pt x="38" y="65"/>
                </a:lnTo>
                <a:lnTo>
                  <a:pt x="29" y="65"/>
                </a:lnTo>
                <a:lnTo>
                  <a:pt x="22" y="65"/>
                </a:lnTo>
                <a:lnTo>
                  <a:pt x="15" y="63"/>
                </a:lnTo>
                <a:lnTo>
                  <a:pt x="10" y="59"/>
                </a:lnTo>
                <a:lnTo>
                  <a:pt x="5" y="56"/>
                </a:lnTo>
                <a:lnTo>
                  <a:pt x="3" y="51"/>
                </a:lnTo>
                <a:lnTo>
                  <a:pt x="0" y="4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85" name="Freeform 179"/>
          <p:cNvSpPr>
            <a:spLocks noEditPoints="1"/>
          </p:cNvSpPr>
          <p:nvPr/>
        </p:nvSpPr>
        <p:spPr bwMode="auto">
          <a:xfrm>
            <a:off x="4333875" y="6102350"/>
            <a:ext cx="28575" cy="119063"/>
          </a:xfrm>
          <a:custGeom>
            <a:avLst/>
            <a:gdLst>
              <a:gd name="T0" fmla="*/ 0 w 15"/>
              <a:gd name="T1" fmla="*/ 2147483647 h 63"/>
              <a:gd name="T2" fmla="*/ 0 w 15"/>
              <a:gd name="T3" fmla="*/ 0 h 63"/>
              <a:gd name="T4" fmla="*/ 2147483647 w 15"/>
              <a:gd name="T5" fmla="*/ 0 h 63"/>
              <a:gd name="T6" fmla="*/ 2147483647 w 15"/>
              <a:gd name="T7" fmla="*/ 2147483647 h 63"/>
              <a:gd name="T8" fmla="*/ 0 w 15"/>
              <a:gd name="T9" fmla="*/ 2147483647 h 63"/>
              <a:gd name="T10" fmla="*/ 0 w 15"/>
              <a:gd name="T11" fmla="*/ 2147483647 h 63"/>
              <a:gd name="T12" fmla="*/ 0 w 15"/>
              <a:gd name="T13" fmla="*/ 2147483647 h 63"/>
              <a:gd name="T14" fmla="*/ 2147483647 w 15"/>
              <a:gd name="T15" fmla="*/ 2147483647 h 63"/>
              <a:gd name="T16" fmla="*/ 2147483647 w 15"/>
              <a:gd name="T17" fmla="*/ 2147483647 h 63"/>
              <a:gd name="T18" fmla="*/ 0 w 15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63"/>
              <a:gd name="T32" fmla="*/ 15 w 15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63">
                <a:moveTo>
                  <a:pt x="0" y="15"/>
                </a:moveTo>
                <a:lnTo>
                  <a:pt x="0" y="0"/>
                </a:lnTo>
                <a:lnTo>
                  <a:pt x="15" y="0"/>
                </a:lnTo>
                <a:lnTo>
                  <a:pt x="15" y="15"/>
                </a:lnTo>
                <a:lnTo>
                  <a:pt x="0" y="15"/>
                </a:lnTo>
                <a:close/>
                <a:moveTo>
                  <a:pt x="0" y="63"/>
                </a:moveTo>
                <a:lnTo>
                  <a:pt x="0" y="45"/>
                </a:lnTo>
                <a:lnTo>
                  <a:pt x="15" y="45"/>
                </a:lnTo>
                <a:lnTo>
                  <a:pt x="15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86" name="Freeform 180"/>
          <p:cNvSpPr>
            <a:spLocks/>
          </p:cNvSpPr>
          <p:nvPr/>
        </p:nvSpPr>
        <p:spPr bwMode="auto">
          <a:xfrm>
            <a:off x="4392613" y="6097588"/>
            <a:ext cx="109537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2147483647 w 58"/>
              <a:gd name="T27" fmla="*/ 2147483647 h 65"/>
              <a:gd name="T28" fmla="*/ 2147483647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2147483647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0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2147483647 h 65"/>
              <a:gd name="T78" fmla="*/ 2147483647 w 58"/>
              <a:gd name="T79" fmla="*/ 0 h 65"/>
              <a:gd name="T80" fmla="*/ 2147483647 w 58"/>
              <a:gd name="T81" fmla="*/ 2147483647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56" y="21"/>
                </a:moveTo>
                <a:lnTo>
                  <a:pt x="40" y="23"/>
                </a:lnTo>
                <a:lnTo>
                  <a:pt x="39" y="19"/>
                </a:lnTo>
                <a:lnTo>
                  <a:pt x="37" y="16"/>
                </a:lnTo>
                <a:lnTo>
                  <a:pt x="33" y="14"/>
                </a:lnTo>
                <a:lnTo>
                  <a:pt x="30" y="14"/>
                </a:lnTo>
                <a:lnTo>
                  <a:pt x="25" y="14"/>
                </a:lnTo>
                <a:lnTo>
                  <a:pt x="19" y="17"/>
                </a:lnTo>
                <a:lnTo>
                  <a:pt x="18" y="21"/>
                </a:lnTo>
                <a:lnTo>
                  <a:pt x="18" y="26"/>
                </a:lnTo>
                <a:lnTo>
                  <a:pt x="16" y="31"/>
                </a:lnTo>
                <a:lnTo>
                  <a:pt x="18" y="38"/>
                </a:lnTo>
                <a:lnTo>
                  <a:pt x="18" y="44"/>
                </a:lnTo>
                <a:lnTo>
                  <a:pt x="19" y="49"/>
                </a:lnTo>
                <a:lnTo>
                  <a:pt x="23" y="51"/>
                </a:lnTo>
                <a:lnTo>
                  <a:pt x="26" y="52"/>
                </a:lnTo>
                <a:lnTo>
                  <a:pt x="30" y="52"/>
                </a:lnTo>
                <a:lnTo>
                  <a:pt x="33" y="52"/>
                </a:lnTo>
                <a:lnTo>
                  <a:pt x="37" y="51"/>
                </a:lnTo>
                <a:lnTo>
                  <a:pt x="40" y="47"/>
                </a:lnTo>
                <a:lnTo>
                  <a:pt x="42" y="40"/>
                </a:lnTo>
                <a:lnTo>
                  <a:pt x="58" y="44"/>
                </a:lnTo>
                <a:lnTo>
                  <a:pt x="56" y="51"/>
                </a:lnTo>
                <a:lnTo>
                  <a:pt x="53" y="56"/>
                </a:lnTo>
                <a:lnTo>
                  <a:pt x="47" y="59"/>
                </a:lnTo>
                <a:lnTo>
                  <a:pt x="44" y="63"/>
                </a:lnTo>
                <a:lnTo>
                  <a:pt x="37" y="65"/>
                </a:lnTo>
                <a:lnTo>
                  <a:pt x="30" y="65"/>
                </a:lnTo>
                <a:lnTo>
                  <a:pt x="21" y="65"/>
                </a:lnTo>
                <a:lnTo>
                  <a:pt x="14" y="61"/>
                </a:lnTo>
                <a:lnTo>
                  <a:pt x="9" y="58"/>
                </a:lnTo>
                <a:lnTo>
                  <a:pt x="4" y="51"/>
                </a:lnTo>
                <a:lnTo>
                  <a:pt x="2" y="42"/>
                </a:lnTo>
                <a:lnTo>
                  <a:pt x="0" y="33"/>
                </a:lnTo>
                <a:lnTo>
                  <a:pt x="2" y="24"/>
                </a:lnTo>
                <a:lnTo>
                  <a:pt x="4" y="16"/>
                </a:lnTo>
                <a:lnTo>
                  <a:pt x="9" y="9"/>
                </a:lnTo>
                <a:lnTo>
                  <a:pt x="14" y="5"/>
                </a:lnTo>
                <a:lnTo>
                  <a:pt x="21" y="2"/>
                </a:lnTo>
                <a:lnTo>
                  <a:pt x="30" y="0"/>
                </a:lnTo>
                <a:lnTo>
                  <a:pt x="37" y="2"/>
                </a:lnTo>
                <a:lnTo>
                  <a:pt x="42" y="3"/>
                </a:lnTo>
                <a:lnTo>
                  <a:pt x="47" y="5"/>
                </a:lnTo>
                <a:lnTo>
                  <a:pt x="51" y="9"/>
                </a:lnTo>
                <a:lnTo>
                  <a:pt x="55" y="14"/>
                </a:lnTo>
                <a:lnTo>
                  <a:pt x="56" y="2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87" name="Freeform 181"/>
          <p:cNvSpPr>
            <a:spLocks/>
          </p:cNvSpPr>
          <p:nvPr/>
        </p:nvSpPr>
        <p:spPr bwMode="auto">
          <a:xfrm>
            <a:off x="4445000" y="2676525"/>
            <a:ext cx="106363" cy="163513"/>
          </a:xfrm>
          <a:custGeom>
            <a:avLst/>
            <a:gdLst>
              <a:gd name="T0" fmla="*/ 0 w 56"/>
              <a:gd name="T1" fmla="*/ 2147483647 h 86"/>
              <a:gd name="T2" fmla="*/ 0 w 56"/>
              <a:gd name="T3" fmla="*/ 0 h 86"/>
              <a:gd name="T4" fmla="*/ 2147483647 w 56"/>
              <a:gd name="T5" fmla="*/ 0 h 86"/>
              <a:gd name="T6" fmla="*/ 2147483647 w 56"/>
              <a:gd name="T7" fmla="*/ 2147483647 h 86"/>
              <a:gd name="T8" fmla="*/ 2147483647 w 56"/>
              <a:gd name="T9" fmla="*/ 2147483647 h 86"/>
              <a:gd name="T10" fmla="*/ 2147483647 w 56"/>
              <a:gd name="T11" fmla="*/ 2147483647 h 86"/>
              <a:gd name="T12" fmla="*/ 2147483647 w 56"/>
              <a:gd name="T13" fmla="*/ 2147483647 h 86"/>
              <a:gd name="T14" fmla="*/ 2147483647 w 56"/>
              <a:gd name="T15" fmla="*/ 2147483647 h 86"/>
              <a:gd name="T16" fmla="*/ 2147483647 w 56"/>
              <a:gd name="T17" fmla="*/ 2147483647 h 86"/>
              <a:gd name="T18" fmla="*/ 2147483647 w 56"/>
              <a:gd name="T19" fmla="*/ 2147483647 h 86"/>
              <a:gd name="T20" fmla="*/ 2147483647 w 56"/>
              <a:gd name="T21" fmla="*/ 2147483647 h 86"/>
              <a:gd name="T22" fmla="*/ 2147483647 w 56"/>
              <a:gd name="T23" fmla="*/ 2147483647 h 86"/>
              <a:gd name="T24" fmla="*/ 0 w 56"/>
              <a:gd name="T25" fmla="*/ 2147483647 h 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6"/>
              <a:gd name="T40" fmla="*/ 0 h 86"/>
              <a:gd name="T41" fmla="*/ 56 w 56"/>
              <a:gd name="T42" fmla="*/ 86 h 8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6" h="86">
                <a:moveTo>
                  <a:pt x="0" y="86"/>
                </a:moveTo>
                <a:lnTo>
                  <a:pt x="0" y="0"/>
                </a:lnTo>
                <a:lnTo>
                  <a:pt x="16" y="0"/>
                </a:lnTo>
                <a:lnTo>
                  <a:pt x="16" y="45"/>
                </a:lnTo>
                <a:lnTo>
                  <a:pt x="37" y="24"/>
                </a:lnTo>
                <a:lnTo>
                  <a:pt x="56" y="24"/>
                </a:lnTo>
                <a:lnTo>
                  <a:pt x="34" y="47"/>
                </a:lnTo>
                <a:lnTo>
                  <a:pt x="56" y="86"/>
                </a:lnTo>
                <a:lnTo>
                  <a:pt x="41" y="86"/>
                </a:lnTo>
                <a:lnTo>
                  <a:pt x="23" y="58"/>
                </a:lnTo>
                <a:lnTo>
                  <a:pt x="16" y="66"/>
                </a:lnTo>
                <a:lnTo>
                  <a:pt x="16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88" name="Freeform 182"/>
          <p:cNvSpPr>
            <a:spLocks/>
          </p:cNvSpPr>
          <p:nvPr/>
        </p:nvSpPr>
        <p:spPr bwMode="auto">
          <a:xfrm>
            <a:off x="5534025" y="2151063"/>
            <a:ext cx="295275" cy="1366837"/>
          </a:xfrm>
          <a:custGeom>
            <a:avLst/>
            <a:gdLst>
              <a:gd name="T0" fmla="*/ 0 w 156"/>
              <a:gd name="T1" fmla="*/ 2147483647 h 720"/>
              <a:gd name="T2" fmla="*/ 0 w 156"/>
              <a:gd name="T3" fmla="*/ 2147483647 h 720"/>
              <a:gd name="T4" fmla="*/ 0 w 156"/>
              <a:gd name="T5" fmla="*/ 2147483647 h 720"/>
              <a:gd name="T6" fmla="*/ 2147483647 w 156"/>
              <a:gd name="T7" fmla="*/ 2147483647 h 720"/>
              <a:gd name="T8" fmla="*/ 2147483647 w 156"/>
              <a:gd name="T9" fmla="*/ 2147483647 h 720"/>
              <a:gd name="T10" fmla="*/ 2147483647 w 156"/>
              <a:gd name="T11" fmla="*/ 2147483647 h 720"/>
              <a:gd name="T12" fmla="*/ 2147483647 w 156"/>
              <a:gd name="T13" fmla="*/ 2147483647 h 720"/>
              <a:gd name="T14" fmla="*/ 2147483647 w 156"/>
              <a:gd name="T15" fmla="*/ 2147483647 h 720"/>
              <a:gd name="T16" fmla="*/ 2147483647 w 156"/>
              <a:gd name="T17" fmla="*/ 2147483647 h 720"/>
              <a:gd name="T18" fmla="*/ 2147483647 w 156"/>
              <a:gd name="T19" fmla="*/ 2147483647 h 720"/>
              <a:gd name="T20" fmla="*/ 2147483647 w 156"/>
              <a:gd name="T21" fmla="*/ 2147483647 h 720"/>
              <a:gd name="T22" fmla="*/ 2147483647 w 156"/>
              <a:gd name="T23" fmla="*/ 2147483647 h 720"/>
              <a:gd name="T24" fmla="*/ 2147483647 w 156"/>
              <a:gd name="T25" fmla="*/ 2147483647 h 720"/>
              <a:gd name="T26" fmla="*/ 2147483647 w 156"/>
              <a:gd name="T27" fmla="*/ 2147483647 h 720"/>
              <a:gd name="T28" fmla="*/ 2147483647 w 156"/>
              <a:gd name="T29" fmla="*/ 2147483647 h 720"/>
              <a:gd name="T30" fmla="*/ 2147483647 w 156"/>
              <a:gd name="T31" fmla="*/ 2147483647 h 720"/>
              <a:gd name="T32" fmla="*/ 2147483647 w 156"/>
              <a:gd name="T33" fmla="*/ 2147483647 h 720"/>
              <a:gd name="T34" fmla="*/ 2147483647 w 156"/>
              <a:gd name="T35" fmla="*/ 2147483647 h 720"/>
              <a:gd name="T36" fmla="*/ 2147483647 w 156"/>
              <a:gd name="T37" fmla="*/ 2147483647 h 720"/>
              <a:gd name="T38" fmla="*/ 2147483647 w 156"/>
              <a:gd name="T39" fmla="*/ 2147483647 h 720"/>
              <a:gd name="T40" fmla="*/ 2147483647 w 156"/>
              <a:gd name="T41" fmla="*/ 2147483647 h 720"/>
              <a:gd name="T42" fmla="*/ 2147483647 w 156"/>
              <a:gd name="T43" fmla="*/ 2147483647 h 720"/>
              <a:gd name="T44" fmla="*/ 2147483647 w 156"/>
              <a:gd name="T45" fmla="*/ 2147483647 h 720"/>
              <a:gd name="T46" fmla="*/ 2147483647 w 156"/>
              <a:gd name="T47" fmla="*/ 2147483647 h 720"/>
              <a:gd name="T48" fmla="*/ 2147483647 w 156"/>
              <a:gd name="T49" fmla="*/ 2147483647 h 720"/>
              <a:gd name="T50" fmla="*/ 2147483647 w 156"/>
              <a:gd name="T51" fmla="*/ 2147483647 h 720"/>
              <a:gd name="T52" fmla="*/ 2147483647 w 156"/>
              <a:gd name="T53" fmla="*/ 2147483647 h 720"/>
              <a:gd name="T54" fmla="*/ 2147483647 w 156"/>
              <a:gd name="T55" fmla="*/ 2147483647 h 720"/>
              <a:gd name="T56" fmla="*/ 2147483647 w 156"/>
              <a:gd name="T57" fmla="*/ 2147483647 h 720"/>
              <a:gd name="T58" fmla="*/ 2147483647 w 156"/>
              <a:gd name="T59" fmla="*/ 2147483647 h 720"/>
              <a:gd name="T60" fmla="*/ 2147483647 w 156"/>
              <a:gd name="T61" fmla="*/ 0 h 720"/>
              <a:gd name="T62" fmla="*/ 2147483647 w 156"/>
              <a:gd name="T63" fmla="*/ 0 h 7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56"/>
              <a:gd name="T97" fmla="*/ 0 h 720"/>
              <a:gd name="T98" fmla="*/ 156 w 156"/>
              <a:gd name="T99" fmla="*/ 720 h 72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56" h="720">
                <a:moveTo>
                  <a:pt x="0" y="720"/>
                </a:moveTo>
                <a:lnTo>
                  <a:pt x="0" y="720"/>
                </a:lnTo>
                <a:lnTo>
                  <a:pt x="2" y="720"/>
                </a:lnTo>
                <a:lnTo>
                  <a:pt x="3" y="718"/>
                </a:lnTo>
                <a:lnTo>
                  <a:pt x="7" y="716"/>
                </a:lnTo>
                <a:lnTo>
                  <a:pt x="14" y="715"/>
                </a:lnTo>
                <a:lnTo>
                  <a:pt x="23" y="711"/>
                </a:lnTo>
                <a:lnTo>
                  <a:pt x="37" y="706"/>
                </a:lnTo>
                <a:lnTo>
                  <a:pt x="51" y="695"/>
                </a:lnTo>
                <a:lnTo>
                  <a:pt x="68" y="680"/>
                </a:lnTo>
                <a:lnTo>
                  <a:pt x="87" y="659"/>
                </a:lnTo>
                <a:lnTo>
                  <a:pt x="105" y="634"/>
                </a:lnTo>
                <a:lnTo>
                  <a:pt x="121" y="604"/>
                </a:lnTo>
                <a:lnTo>
                  <a:pt x="135" y="567"/>
                </a:lnTo>
                <a:lnTo>
                  <a:pt x="145" y="525"/>
                </a:lnTo>
                <a:lnTo>
                  <a:pt x="154" y="478"/>
                </a:lnTo>
                <a:lnTo>
                  <a:pt x="156" y="424"/>
                </a:lnTo>
                <a:lnTo>
                  <a:pt x="152" y="373"/>
                </a:lnTo>
                <a:lnTo>
                  <a:pt x="145" y="319"/>
                </a:lnTo>
                <a:lnTo>
                  <a:pt x="137" y="263"/>
                </a:lnTo>
                <a:lnTo>
                  <a:pt x="126" y="210"/>
                </a:lnTo>
                <a:lnTo>
                  <a:pt x="114" y="159"/>
                </a:lnTo>
                <a:lnTo>
                  <a:pt x="102" y="114"/>
                </a:lnTo>
                <a:lnTo>
                  <a:pt x="93" y="77"/>
                </a:lnTo>
                <a:lnTo>
                  <a:pt x="84" y="47"/>
                </a:lnTo>
                <a:lnTo>
                  <a:pt x="79" y="28"/>
                </a:lnTo>
                <a:lnTo>
                  <a:pt x="75" y="14"/>
                </a:lnTo>
                <a:lnTo>
                  <a:pt x="73" y="5"/>
                </a:lnTo>
                <a:lnTo>
                  <a:pt x="72" y="2"/>
                </a:lnTo>
                <a:lnTo>
                  <a:pt x="72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89" name="Freeform 183"/>
          <p:cNvSpPr>
            <a:spLocks/>
          </p:cNvSpPr>
          <p:nvPr/>
        </p:nvSpPr>
        <p:spPr bwMode="auto">
          <a:xfrm>
            <a:off x="5670550" y="2151063"/>
            <a:ext cx="52388" cy="109537"/>
          </a:xfrm>
          <a:custGeom>
            <a:avLst/>
            <a:gdLst>
              <a:gd name="T0" fmla="*/ 2147483647 w 28"/>
              <a:gd name="T1" fmla="*/ 2147483647 h 58"/>
              <a:gd name="T2" fmla="*/ 0 w 28"/>
              <a:gd name="T3" fmla="*/ 0 h 58"/>
              <a:gd name="T4" fmla="*/ 2147483647 w 28"/>
              <a:gd name="T5" fmla="*/ 2147483647 h 58"/>
              <a:gd name="T6" fmla="*/ 0 60000 65536"/>
              <a:gd name="T7" fmla="*/ 0 60000 65536"/>
              <a:gd name="T8" fmla="*/ 0 60000 65536"/>
              <a:gd name="T9" fmla="*/ 0 w 28"/>
              <a:gd name="T10" fmla="*/ 0 h 58"/>
              <a:gd name="T11" fmla="*/ 28 w 28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58">
                <a:moveTo>
                  <a:pt x="1" y="58"/>
                </a:moveTo>
                <a:lnTo>
                  <a:pt x="0" y="0"/>
                </a:lnTo>
                <a:lnTo>
                  <a:pt x="28" y="4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90" name="Freeform 184"/>
          <p:cNvSpPr>
            <a:spLocks/>
          </p:cNvSpPr>
          <p:nvPr/>
        </p:nvSpPr>
        <p:spPr bwMode="auto">
          <a:xfrm>
            <a:off x="5151438" y="2349500"/>
            <a:ext cx="454025" cy="561975"/>
          </a:xfrm>
          <a:custGeom>
            <a:avLst/>
            <a:gdLst>
              <a:gd name="T0" fmla="*/ 0 w 239"/>
              <a:gd name="T1" fmla="*/ 2147483647 h 296"/>
              <a:gd name="T2" fmla="*/ 0 w 239"/>
              <a:gd name="T3" fmla="*/ 2147483647 h 296"/>
              <a:gd name="T4" fmla="*/ 2147483647 w 239"/>
              <a:gd name="T5" fmla="*/ 2147483647 h 296"/>
              <a:gd name="T6" fmla="*/ 2147483647 w 239"/>
              <a:gd name="T7" fmla="*/ 2147483647 h 296"/>
              <a:gd name="T8" fmla="*/ 2147483647 w 239"/>
              <a:gd name="T9" fmla="*/ 2147483647 h 296"/>
              <a:gd name="T10" fmla="*/ 2147483647 w 239"/>
              <a:gd name="T11" fmla="*/ 2147483647 h 296"/>
              <a:gd name="T12" fmla="*/ 2147483647 w 239"/>
              <a:gd name="T13" fmla="*/ 2147483647 h 296"/>
              <a:gd name="T14" fmla="*/ 2147483647 w 239"/>
              <a:gd name="T15" fmla="*/ 2147483647 h 296"/>
              <a:gd name="T16" fmla="*/ 2147483647 w 239"/>
              <a:gd name="T17" fmla="*/ 2147483647 h 296"/>
              <a:gd name="T18" fmla="*/ 2147483647 w 239"/>
              <a:gd name="T19" fmla="*/ 2147483647 h 296"/>
              <a:gd name="T20" fmla="*/ 2147483647 w 239"/>
              <a:gd name="T21" fmla="*/ 2147483647 h 296"/>
              <a:gd name="T22" fmla="*/ 2147483647 w 239"/>
              <a:gd name="T23" fmla="*/ 2147483647 h 296"/>
              <a:gd name="T24" fmla="*/ 2147483647 w 239"/>
              <a:gd name="T25" fmla="*/ 2147483647 h 296"/>
              <a:gd name="T26" fmla="*/ 2147483647 w 239"/>
              <a:gd name="T27" fmla="*/ 2147483647 h 296"/>
              <a:gd name="T28" fmla="*/ 2147483647 w 239"/>
              <a:gd name="T29" fmla="*/ 2147483647 h 296"/>
              <a:gd name="T30" fmla="*/ 2147483647 w 239"/>
              <a:gd name="T31" fmla="*/ 2147483647 h 296"/>
              <a:gd name="T32" fmla="*/ 2147483647 w 239"/>
              <a:gd name="T33" fmla="*/ 2147483647 h 296"/>
              <a:gd name="T34" fmla="*/ 2147483647 w 239"/>
              <a:gd name="T35" fmla="*/ 2147483647 h 296"/>
              <a:gd name="T36" fmla="*/ 2147483647 w 239"/>
              <a:gd name="T37" fmla="*/ 2147483647 h 296"/>
              <a:gd name="T38" fmla="*/ 2147483647 w 239"/>
              <a:gd name="T39" fmla="*/ 2147483647 h 296"/>
              <a:gd name="T40" fmla="*/ 2147483647 w 239"/>
              <a:gd name="T41" fmla="*/ 2147483647 h 296"/>
              <a:gd name="T42" fmla="*/ 2147483647 w 239"/>
              <a:gd name="T43" fmla="*/ 0 h 296"/>
              <a:gd name="T44" fmla="*/ 2147483647 w 239"/>
              <a:gd name="T45" fmla="*/ 0 h 29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39"/>
              <a:gd name="T70" fmla="*/ 0 h 296"/>
              <a:gd name="T71" fmla="*/ 239 w 239"/>
              <a:gd name="T72" fmla="*/ 296 h 29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39" h="296">
                <a:moveTo>
                  <a:pt x="0" y="296"/>
                </a:moveTo>
                <a:lnTo>
                  <a:pt x="0" y="296"/>
                </a:lnTo>
                <a:lnTo>
                  <a:pt x="1" y="296"/>
                </a:lnTo>
                <a:lnTo>
                  <a:pt x="8" y="294"/>
                </a:lnTo>
                <a:lnTo>
                  <a:pt x="21" y="293"/>
                </a:lnTo>
                <a:lnTo>
                  <a:pt x="40" y="287"/>
                </a:lnTo>
                <a:lnTo>
                  <a:pt x="63" y="284"/>
                </a:lnTo>
                <a:lnTo>
                  <a:pt x="91" y="277"/>
                </a:lnTo>
                <a:lnTo>
                  <a:pt x="119" y="266"/>
                </a:lnTo>
                <a:lnTo>
                  <a:pt x="148" y="252"/>
                </a:lnTo>
                <a:lnTo>
                  <a:pt x="176" y="237"/>
                </a:lnTo>
                <a:lnTo>
                  <a:pt x="199" y="214"/>
                </a:lnTo>
                <a:lnTo>
                  <a:pt x="217" y="186"/>
                </a:lnTo>
                <a:lnTo>
                  <a:pt x="227" y="156"/>
                </a:lnTo>
                <a:lnTo>
                  <a:pt x="234" y="124"/>
                </a:lnTo>
                <a:lnTo>
                  <a:pt x="238" y="93"/>
                </a:lnTo>
                <a:lnTo>
                  <a:pt x="239" y="65"/>
                </a:lnTo>
                <a:lnTo>
                  <a:pt x="239" y="42"/>
                </a:lnTo>
                <a:lnTo>
                  <a:pt x="239" y="21"/>
                </a:lnTo>
                <a:lnTo>
                  <a:pt x="239" y="9"/>
                </a:lnTo>
                <a:lnTo>
                  <a:pt x="239" y="4"/>
                </a:lnTo>
                <a:lnTo>
                  <a:pt x="239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91" name="Freeform 185"/>
          <p:cNvSpPr>
            <a:spLocks/>
          </p:cNvSpPr>
          <p:nvPr/>
        </p:nvSpPr>
        <p:spPr bwMode="auto">
          <a:xfrm>
            <a:off x="5578475" y="2349500"/>
            <a:ext cx="53975" cy="106363"/>
          </a:xfrm>
          <a:custGeom>
            <a:avLst/>
            <a:gdLst>
              <a:gd name="T0" fmla="*/ 0 w 28"/>
              <a:gd name="T1" fmla="*/ 2147483647 h 56"/>
              <a:gd name="T2" fmla="*/ 2147483647 w 28"/>
              <a:gd name="T3" fmla="*/ 0 h 56"/>
              <a:gd name="T4" fmla="*/ 2147483647 w 28"/>
              <a:gd name="T5" fmla="*/ 2147483647 h 56"/>
              <a:gd name="T6" fmla="*/ 0 60000 65536"/>
              <a:gd name="T7" fmla="*/ 0 60000 65536"/>
              <a:gd name="T8" fmla="*/ 0 60000 65536"/>
              <a:gd name="T9" fmla="*/ 0 w 28"/>
              <a:gd name="T10" fmla="*/ 0 h 56"/>
              <a:gd name="T11" fmla="*/ 28 w 28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56">
                <a:moveTo>
                  <a:pt x="0" y="56"/>
                </a:moveTo>
                <a:lnTo>
                  <a:pt x="14" y="0"/>
                </a:lnTo>
                <a:lnTo>
                  <a:pt x="28" y="5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92" name="Freeform 186"/>
          <p:cNvSpPr>
            <a:spLocks/>
          </p:cNvSpPr>
          <p:nvPr/>
        </p:nvSpPr>
        <p:spPr bwMode="auto">
          <a:xfrm>
            <a:off x="1014413" y="2339975"/>
            <a:ext cx="1612900" cy="3836988"/>
          </a:xfrm>
          <a:custGeom>
            <a:avLst/>
            <a:gdLst>
              <a:gd name="T0" fmla="*/ 2147483647 w 849"/>
              <a:gd name="T1" fmla="*/ 0 h 2021"/>
              <a:gd name="T2" fmla="*/ 2147483647 w 849"/>
              <a:gd name="T3" fmla="*/ 0 h 2021"/>
              <a:gd name="T4" fmla="*/ 2147483647 w 849"/>
              <a:gd name="T5" fmla="*/ 2147483647 h 2021"/>
              <a:gd name="T6" fmla="*/ 2147483647 w 849"/>
              <a:gd name="T7" fmla="*/ 2147483647 h 2021"/>
              <a:gd name="T8" fmla="*/ 2147483647 w 849"/>
              <a:gd name="T9" fmla="*/ 2147483647 h 2021"/>
              <a:gd name="T10" fmla="*/ 2147483647 w 849"/>
              <a:gd name="T11" fmla="*/ 2147483647 h 2021"/>
              <a:gd name="T12" fmla="*/ 2147483647 w 849"/>
              <a:gd name="T13" fmla="*/ 2147483647 h 2021"/>
              <a:gd name="T14" fmla="*/ 2147483647 w 849"/>
              <a:gd name="T15" fmla="*/ 2147483647 h 2021"/>
              <a:gd name="T16" fmla="*/ 2147483647 w 849"/>
              <a:gd name="T17" fmla="*/ 2147483647 h 2021"/>
              <a:gd name="T18" fmla="*/ 2147483647 w 849"/>
              <a:gd name="T19" fmla="*/ 2147483647 h 2021"/>
              <a:gd name="T20" fmla="*/ 2147483647 w 849"/>
              <a:gd name="T21" fmla="*/ 2147483647 h 2021"/>
              <a:gd name="T22" fmla="*/ 2147483647 w 849"/>
              <a:gd name="T23" fmla="*/ 2147483647 h 2021"/>
              <a:gd name="T24" fmla="*/ 2147483647 w 849"/>
              <a:gd name="T25" fmla="*/ 2147483647 h 2021"/>
              <a:gd name="T26" fmla="*/ 2147483647 w 849"/>
              <a:gd name="T27" fmla="*/ 2147483647 h 2021"/>
              <a:gd name="T28" fmla="*/ 2147483647 w 849"/>
              <a:gd name="T29" fmla="*/ 2147483647 h 2021"/>
              <a:gd name="T30" fmla="*/ 0 w 849"/>
              <a:gd name="T31" fmla="*/ 2147483647 h 2021"/>
              <a:gd name="T32" fmla="*/ 2147483647 w 849"/>
              <a:gd name="T33" fmla="*/ 2147483647 h 2021"/>
              <a:gd name="T34" fmla="*/ 2147483647 w 849"/>
              <a:gd name="T35" fmla="*/ 2147483647 h 2021"/>
              <a:gd name="T36" fmla="*/ 2147483647 w 849"/>
              <a:gd name="T37" fmla="*/ 2147483647 h 2021"/>
              <a:gd name="T38" fmla="*/ 2147483647 w 849"/>
              <a:gd name="T39" fmla="*/ 2147483647 h 2021"/>
              <a:gd name="T40" fmla="*/ 2147483647 w 849"/>
              <a:gd name="T41" fmla="*/ 2147483647 h 2021"/>
              <a:gd name="T42" fmla="*/ 2147483647 w 849"/>
              <a:gd name="T43" fmla="*/ 2147483647 h 2021"/>
              <a:gd name="T44" fmla="*/ 2147483647 w 849"/>
              <a:gd name="T45" fmla="*/ 2147483647 h 2021"/>
              <a:gd name="T46" fmla="*/ 2147483647 w 849"/>
              <a:gd name="T47" fmla="*/ 2147483647 h 2021"/>
              <a:gd name="T48" fmla="*/ 2147483647 w 849"/>
              <a:gd name="T49" fmla="*/ 2147483647 h 2021"/>
              <a:gd name="T50" fmla="*/ 2147483647 w 849"/>
              <a:gd name="T51" fmla="*/ 2147483647 h 2021"/>
              <a:gd name="T52" fmla="*/ 2147483647 w 849"/>
              <a:gd name="T53" fmla="*/ 2147483647 h 2021"/>
              <a:gd name="T54" fmla="*/ 2147483647 w 849"/>
              <a:gd name="T55" fmla="*/ 2147483647 h 2021"/>
              <a:gd name="T56" fmla="*/ 2147483647 w 849"/>
              <a:gd name="T57" fmla="*/ 2147483647 h 2021"/>
              <a:gd name="T58" fmla="*/ 2147483647 w 849"/>
              <a:gd name="T59" fmla="*/ 2147483647 h 2021"/>
              <a:gd name="T60" fmla="*/ 2147483647 w 849"/>
              <a:gd name="T61" fmla="*/ 2147483647 h 2021"/>
              <a:gd name="T62" fmla="*/ 2147483647 w 849"/>
              <a:gd name="T63" fmla="*/ 2147483647 h 2021"/>
              <a:gd name="T64" fmla="*/ 2147483647 w 849"/>
              <a:gd name="T65" fmla="*/ 2147483647 h 2021"/>
              <a:gd name="T66" fmla="*/ 2147483647 w 849"/>
              <a:gd name="T67" fmla="*/ 2147483647 h 2021"/>
              <a:gd name="T68" fmla="*/ 2147483647 w 849"/>
              <a:gd name="T69" fmla="*/ 2147483647 h 2021"/>
              <a:gd name="T70" fmla="*/ 2147483647 w 849"/>
              <a:gd name="T71" fmla="*/ 2147483647 h 2021"/>
              <a:gd name="T72" fmla="*/ 2147483647 w 849"/>
              <a:gd name="T73" fmla="*/ 2147483647 h 2021"/>
              <a:gd name="T74" fmla="*/ 2147483647 w 849"/>
              <a:gd name="T75" fmla="*/ 2147483647 h 2021"/>
              <a:gd name="T76" fmla="*/ 2147483647 w 849"/>
              <a:gd name="T77" fmla="*/ 2147483647 h 2021"/>
              <a:gd name="T78" fmla="*/ 2147483647 w 849"/>
              <a:gd name="T79" fmla="*/ 2147483647 h 2021"/>
              <a:gd name="T80" fmla="*/ 2147483647 w 849"/>
              <a:gd name="T81" fmla="*/ 2147483647 h 2021"/>
              <a:gd name="T82" fmla="*/ 2147483647 w 849"/>
              <a:gd name="T83" fmla="*/ 2147483647 h 2021"/>
              <a:gd name="T84" fmla="*/ 2147483647 w 849"/>
              <a:gd name="T85" fmla="*/ 2147483647 h 2021"/>
              <a:gd name="T86" fmla="*/ 2147483647 w 849"/>
              <a:gd name="T87" fmla="*/ 2147483647 h 202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49"/>
              <a:gd name="T133" fmla="*/ 0 h 2021"/>
              <a:gd name="T134" fmla="*/ 849 w 849"/>
              <a:gd name="T135" fmla="*/ 2021 h 202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49" h="2021">
                <a:moveTo>
                  <a:pt x="91" y="0"/>
                </a:moveTo>
                <a:lnTo>
                  <a:pt x="91" y="0"/>
                </a:lnTo>
                <a:lnTo>
                  <a:pt x="91" y="2"/>
                </a:lnTo>
                <a:lnTo>
                  <a:pt x="89" y="7"/>
                </a:lnTo>
                <a:lnTo>
                  <a:pt x="87" y="14"/>
                </a:lnTo>
                <a:lnTo>
                  <a:pt x="84" y="28"/>
                </a:lnTo>
                <a:lnTo>
                  <a:pt x="79" y="49"/>
                </a:lnTo>
                <a:lnTo>
                  <a:pt x="72" y="79"/>
                </a:lnTo>
                <a:lnTo>
                  <a:pt x="63" y="115"/>
                </a:lnTo>
                <a:lnTo>
                  <a:pt x="52" y="159"/>
                </a:lnTo>
                <a:lnTo>
                  <a:pt x="40" y="210"/>
                </a:lnTo>
                <a:lnTo>
                  <a:pt x="28" y="270"/>
                </a:lnTo>
                <a:lnTo>
                  <a:pt x="17" y="336"/>
                </a:lnTo>
                <a:lnTo>
                  <a:pt x="9" y="410"/>
                </a:lnTo>
                <a:lnTo>
                  <a:pt x="2" y="488"/>
                </a:lnTo>
                <a:lnTo>
                  <a:pt x="0" y="576"/>
                </a:lnTo>
                <a:lnTo>
                  <a:pt x="2" y="667"/>
                </a:lnTo>
                <a:lnTo>
                  <a:pt x="10" y="765"/>
                </a:lnTo>
                <a:lnTo>
                  <a:pt x="24" y="867"/>
                </a:lnTo>
                <a:lnTo>
                  <a:pt x="45" y="972"/>
                </a:lnTo>
                <a:lnTo>
                  <a:pt x="73" y="1079"/>
                </a:lnTo>
                <a:lnTo>
                  <a:pt x="105" y="1186"/>
                </a:lnTo>
                <a:lnTo>
                  <a:pt x="142" y="1289"/>
                </a:lnTo>
                <a:lnTo>
                  <a:pt x="184" y="1390"/>
                </a:lnTo>
                <a:lnTo>
                  <a:pt x="227" y="1485"/>
                </a:lnTo>
                <a:lnTo>
                  <a:pt x="277" y="1573"/>
                </a:lnTo>
                <a:lnTo>
                  <a:pt x="326" y="1651"/>
                </a:lnTo>
                <a:lnTo>
                  <a:pt x="380" y="1720"/>
                </a:lnTo>
                <a:lnTo>
                  <a:pt x="432" y="1777"/>
                </a:lnTo>
                <a:lnTo>
                  <a:pt x="487" y="1827"/>
                </a:lnTo>
                <a:lnTo>
                  <a:pt x="539" y="1869"/>
                </a:lnTo>
                <a:lnTo>
                  <a:pt x="592" y="1902"/>
                </a:lnTo>
                <a:lnTo>
                  <a:pt x="639" y="1930"/>
                </a:lnTo>
                <a:lnTo>
                  <a:pt x="685" y="1953"/>
                </a:lnTo>
                <a:lnTo>
                  <a:pt x="725" y="1970"/>
                </a:lnTo>
                <a:lnTo>
                  <a:pt x="758" y="1982"/>
                </a:lnTo>
                <a:lnTo>
                  <a:pt x="788" y="1996"/>
                </a:lnTo>
                <a:lnTo>
                  <a:pt x="811" y="2005"/>
                </a:lnTo>
                <a:lnTo>
                  <a:pt x="828" y="2012"/>
                </a:lnTo>
                <a:lnTo>
                  <a:pt x="839" y="2016"/>
                </a:lnTo>
                <a:lnTo>
                  <a:pt x="846" y="2019"/>
                </a:lnTo>
                <a:lnTo>
                  <a:pt x="849" y="2019"/>
                </a:lnTo>
                <a:lnTo>
                  <a:pt x="849" y="202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93" name="Freeform 187"/>
          <p:cNvSpPr>
            <a:spLocks/>
          </p:cNvSpPr>
          <p:nvPr/>
        </p:nvSpPr>
        <p:spPr bwMode="auto">
          <a:xfrm>
            <a:off x="2520950" y="6111875"/>
            <a:ext cx="106363" cy="65088"/>
          </a:xfrm>
          <a:custGeom>
            <a:avLst/>
            <a:gdLst>
              <a:gd name="T0" fmla="*/ 2147483647 w 56"/>
              <a:gd name="T1" fmla="*/ 0 h 35"/>
              <a:gd name="T2" fmla="*/ 2147483647 w 56"/>
              <a:gd name="T3" fmla="*/ 2147483647 h 35"/>
              <a:gd name="T4" fmla="*/ 0 w 56"/>
              <a:gd name="T5" fmla="*/ 2147483647 h 35"/>
              <a:gd name="T6" fmla="*/ 0 60000 65536"/>
              <a:gd name="T7" fmla="*/ 0 60000 65536"/>
              <a:gd name="T8" fmla="*/ 0 60000 65536"/>
              <a:gd name="T9" fmla="*/ 0 w 56"/>
              <a:gd name="T10" fmla="*/ 0 h 35"/>
              <a:gd name="T11" fmla="*/ 56 w 56"/>
              <a:gd name="T12" fmla="*/ 35 h 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35">
                <a:moveTo>
                  <a:pt x="11" y="0"/>
                </a:moveTo>
                <a:lnTo>
                  <a:pt x="56" y="35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94" name="Freeform 188"/>
          <p:cNvSpPr>
            <a:spLocks/>
          </p:cNvSpPr>
          <p:nvPr/>
        </p:nvSpPr>
        <p:spPr bwMode="auto">
          <a:xfrm>
            <a:off x="1312863" y="2359025"/>
            <a:ext cx="1314450" cy="2757488"/>
          </a:xfrm>
          <a:custGeom>
            <a:avLst/>
            <a:gdLst>
              <a:gd name="T0" fmla="*/ 0 w 692"/>
              <a:gd name="T1" fmla="*/ 0 h 1452"/>
              <a:gd name="T2" fmla="*/ 0 w 692"/>
              <a:gd name="T3" fmla="*/ 2147483647 h 1452"/>
              <a:gd name="T4" fmla="*/ 2147483647 w 692"/>
              <a:gd name="T5" fmla="*/ 2147483647 h 1452"/>
              <a:gd name="T6" fmla="*/ 2147483647 w 692"/>
              <a:gd name="T7" fmla="*/ 2147483647 h 1452"/>
              <a:gd name="T8" fmla="*/ 2147483647 w 692"/>
              <a:gd name="T9" fmla="*/ 2147483647 h 1452"/>
              <a:gd name="T10" fmla="*/ 2147483647 w 692"/>
              <a:gd name="T11" fmla="*/ 2147483647 h 1452"/>
              <a:gd name="T12" fmla="*/ 2147483647 w 692"/>
              <a:gd name="T13" fmla="*/ 2147483647 h 1452"/>
              <a:gd name="T14" fmla="*/ 2147483647 w 692"/>
              <a:gd name="T15" fmla="*/ 2147483647 h 1452"/>
              <a:gd name="T16" fmla="*/ 2147483647 w 692"/>
              <a:gd name="T17" fmla="*/ 2147483647 h 1452"/>
              <a:gd name="T18" fmla="*/ 2147483647 w 692"/>
              <a:gd name="T19" fmla="*/ 2147483647 h 1452"/>
              <a:gd name="T20" fmla="*/ 2147483647 w 692"/>
              <a:gd name="T21" fmla="*/ 2147483647 h 1452"/>
              <a:gd name="T22" fmla="*/ 2147483647 w 692"/>
              <a:gd name="T23" fmla="*/ 2147483647 h 1452"/>
              <a:gd name="T24" fmla="*/ 2147483647 w 692"/>
              <a:gd name="T25" fmla="*/ 2147483647 h 1452"/>
              <a:gd name="T26" fmla="*/ 2147483647 w 692"/>
              <a:gd name="T27" fmla="*/ 2147483647 h 1452"/>
              <a:gd name="T28" fmla="*/ 2147483647 w 692"/>
              <a:gd name="T29" fmla="*/ 2147483647 h 1452"/>
              <a:gd name="T30" fmla="*/ 2147483647 w 692"/>
              <a:gd name="T31" fmla="*/ 2147483647 h 1452"/>
              <a:gd name="T32" fmla="*/ 2147483647 w 692"/>
              <a:gd name="T33" fmla="*/ 2147483647 h 1452"/>
              <a:gd name="T34" fmla="*/ 2147483647 w 692"/>
              <a:gd name="T35" fmla="*/ 2147483647 h 1452"/>
              <a:gd name="T36" fmla="*/ 2147483647 w 692"/>
              <a:gd name="T37" fmla="*/ 2147483647 h 1452"/>
              <a:gd name="T38" fmla="*/ 2147483647 w 692"/>
              <a:gd name="T39" fmla="*/ 2147483647 h 1452"/>
              <a:gd name="T40" fmla="*/ 2147483647 w 692"/>
              <a:gd name="T41" fmla="*/ 2147483647 h 1452"/>
              <a:gd name="T42" fmla="*/ 2147483647 w 692"/>
              <a:gd name="T43" fmla="*/ 2147483647 h 1452"/>
              <a:gd name="T44" fmla="*/ 2147483647 w 692"/>
              <a:gd name="T45" fmla="*/ 2147483647 h 1452"/>
              <a:gd name="T46" fmla="*/ 2147483647 w 692"/>
              <a:gd name="T47" fmla="*/ 2147483647 h 1452"/>
              <a:gd name="T48" fmla="*/ 2147483647 w 692"/>
              <a:gd name="T49" fmla="*/ 2147483647 h 1452"/>
              <a:gd name="T50" fmla="*/ 2147483647 w 692"/>
              <a:gd name="T51" fmla="*/ 2147483647 h 1452"/>
              <a:gd name="T52" fmla="*/ 2147483647 w 692"/>
              <a:gd name="T53" fmla="*/ 2147483647 h 1452"/>
              <a:gd name="T54" fmla="*/ 2147483647 w 692"/>
              <a:gd name="T55" fmla="*/ 2147483647 h 1452"/>
              <a:gd name="T56" fmla="*/ 2147483647 w 692"/>
              <a:gd name="T57" fmla="*/ 2147483647 h 1452"/>
              <a:gd name="T58" fmla="*/ 2147483647 w 692"/>
              <a:gd name="T59" fmla="*/ 2147483647 h 1452"/>
              <a:gd name="T60" fmla="*/ 2147483647 w 692"/>
              <a:gd name="T61" fmla="*/ 2147483647 h 1452"/>
              <a:gd name="T62" fmla="*/ 2147483647 w 692"/>
              <a:gd name="T63" fmla="*/ 2147483647 h 1452"/>
              <a:gd name="T64" fmla="*/ 2147483647 w 692"/>
              <a:gd name="T65" fmla="*/ 2147483647 h 1452"/>
              <a:gd name="T66" fmla="*/ 2147483647 w 692"/>
              <a:gd name="T67" fmla="*/ 2147483647 h 1452"/>
              <a:gd name="T68" fmla="*/ 2147483647 w 692"/>
              <a:gd name="T69" fmla="*/ 2147483647 h 1452"/>
              <a:gd name="T70" fmla="*/ 2147483647 w 692"/>
              <a:gd name="T71" fmla="*/ 2147483647 h 1452"/>
              <a:gd name="T72" fmla="*/ 2147483647 w 692"/>
              <a:gd name="T73" fmla="*/ 2147483647 h 1452"/>
              <a:gd name="T74" fmla="*/ 2147483647 w 692"/>
              <a:gd name="T75" fmla="*/ 2147483647 h 145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92"/>
              <a:gd name="T115" fmla="*/ 0 h 1452"/>
              <a:gd name="T116" fmla="*/ 692 w 692"/>
              <a:gd name="T117" fmla="*/ 1452 h 145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92" h="145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6"/>
                </a:lnTo>
                <a:lnTo>
                  <a:pt x="4" y="13"/>
                </a:lnTo>
                <a:lnTo>
                  <a:pt x="7" y="23"/>
                </a:lnTo>
                <a:lnTo>
                  <a:pt x="13" y="37"/>
                </a:lnTo>
                <a:lnTo>
                  <a:pt x="20" y="60"/>
                </a:lnTo>
                <a:lnTo>
                  <a:pt x="30" y="88"/>
                </a:lnTo>
                <a:lnTo>
                  <a:pt x="42" y="125"/>
                </a:lnTo>
                <a:lnTo>
                  <a:pt x="56" y="168"/>
                </a:lnTo>
                <a:lnTo>
                  <a:pt x="72" y="219"/>
                </a:lnTo>
                <a:lnTo>
                  <a:pt x="90" y="275"/>
                </a:lnTo>
                <a:lnTo>
                  <a:pt x="109" y="337"/>
                </a:lnTo>
                <a:lnTo>
                  <a:pt x="128" y="403"/>
                </a:lnTo>
                <a:lnTo>
                  <a:pt x="149" y="475"/>
                </a:lnTo>
                <a:lnTo>
                  <a:pt x="169" y="549"/>
                </a:lnTo>
                <a:lnTo>
                  <a:pt x="191" y="636"/>
                </a:lnTo>
                <a:lnTo>
                  <a:pt x="212" y="725"/>
                </a:lnTo>
                <a:lnTo>
                  <a:pt x="235" y="815"/>
                </a:lnTo>
                <a:lnTo>
                  <a:pt x="261" y="901"/>
                </a:lnTo>
                <a:lnTo>
                  <a:pt x="288" y="985"/>
                </a:lnTo>
                <a:lnTo>
                  <a:pt x="319" y="1062"/>
                </a:lnTo>
                <a:lnTo>
                  <a:pt x="354" y="1133"/>
                </a:lnTo>
                <a:lnTo>
                  <a:pt x="393" y="1195"/>
                </a:lnTo>
                <a:lnTo>
                  <a:pt x="435" y="1249"/>
                </a:lnTo>
                <a:lnTo>
                  <a:pt x="479" y="1295"/>
                </a:lnTo>
                <a:lnTo>
                  <a:pt x="522" y="1333"/>
                </a:lnTo>
                <a:lnTo>
                  <a:pt x="563" y="1365"/>
                </a:lnTo>
                <a:lnTo>
                  <a:pt x="599" y="1391"/>
                </a:lnTo>
                <a:lnTo>
                  <a:pt x="629" y="1412"/>
                </a:lnTo>
                <a:lnTo>
                  <a:pt x="654" y="1426"/>
                </a:lnTo>
                <a:lnTo>
                  <a:pt x="669" y="1438"/>
                </a:lnTo>
                <a:lnTo>
                  <a:pt x="682" y="1445"/>
                </a:lnTo>
                <a:lnTo>
                  <a:pt x="689" y="1449"/>
                </a:lnTo>
                <a:lnTo>
                  <a:pt x="692" y="145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95" name="Freeform 189"/>
          <p:cNvSpPr>
            <a:spLocks/>
          </p:cNvSpPr>
          <p:nvPr/>
        </p:nvSpPr>
        <p:spPr bwMode="auto">
          <a:xfrm>
            <a:off x="2524125" y="5037138"/>
            <a:ext cx="103188" cy="79375"/>
          </a:xfrm>
          <a:custGeom>
            <a:avLst/>
            <a:gdLst>
              <a:gd name="T0" fmla="*/ 2147483647 w 54"/>
              <a:gd name="T1" fmla="*/ 0 h 42"/>
              <a:gd name="T2" fmla="*/ 2147483647 w 54"/>
              <a:gd name="T3" fmla="*/ 2147483647 h 42"/>
              <a:gd name="T4" fmla="*/ 0 w 54"/>
              <a:gd name="T5" fmla="*/ 2147483647 h 42"/>
              <a:gd name="T6" fmla="*/ 0 60000 65536"/>
              <a:gd name="T7" fmla="*/ 0 60000 65536"/>
              <a:gd name="T8" fmla="*/ 0 60000 65536"/>
              <a:gd name="T9" fmla="*/ 0 w 54"/>
              <a:gd name="T10" fmla="*/ 0 h 42"/>
              <a:gd name="T11" fmla="*/ 54 w 54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42">
                <a:moveTo>
                  <a:pt x="16" y="0"/>
                </a:moveTo>
                <a:lnTo>
                  <a:pt x="54" y="42"/>
                </a:lnTo>
                <a:lnTo>
                  <a:pt x="0" y="2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96" name="Freeform 190"/>
          <p:cNvSpPr>
            <a:spLocks/>
          </p:cNvSpPr>
          <p:nvPr/>
        </p:nvSpPr>
        <p:spPr bwMode="auto">
          <a:xfrm>
            <a:off x="1365250" y="2287588"/>
            <a:ext cx="1327150" cy="1419225"/>
          </a:xfrm>
          <a:custGeom>
            <a:avLst/>
            <a:gdLst>
              <a:gd name="T0" fmla="*/ 0 w 699"/>
              <a:gd name="T1" fmla="*/ 0 h 748"/>
              <a:gd name="T2" fmla="*/ 0 w 699"/>
              <a:gd name="T3" fmla="*/ 0 h 748"/>
              <a:gd name="T4" fmla="*/ 2147483647 w 699"/>
              <a:gd name="T5" fmla="*/ 2147483647 h 748"/>
              <a:gd name="T6" fmla="*/ 2147483647 w 699"/>
              <a:gd name="T7" fmla="*/ 2147483647 h 748"/>
              <a:gd name="T8" fmla="*/ 2147483647 w 699"/>
              <a:gd name="T9" fmla="*/ 2147483647 h 748"/>
              <a:gd name="T10" fmla="*/ 2147483647 w 699"/>
              <a:gd name="T11" fmla="*/ 2147483647 h 748"/>
              <a:gd name="T12" fmla="*/ 2147483647 w 699"/>
              <a:gd name="T13" fmla="*/ 2147483647 h 748"/>
              <a:gd name="T14" fmla="*/ 2147483647 w 699"/>
              <a:gd name="T15" fmla="*/ 2147483647 h 748"/>
              <a:gd name="T16" fmla="*/ 2147483647 w 699"/>
              <a:gd name="T17" fmla="*/ 2147483647 h 748"/>
              <a:gd name="T18" fmla="*/ 2147483647 w 699"/>
              <a:gd name="T19" fmla="*/ 2147483647 h 748"/>
              <a:gd name="T20" fmla="*/ 2147483647 w 699"/>
              <a:gd name="T21" fmla="*/ 2147483647 h 748"/>
              <a:gd name="T22" fmla="*/ 2147483647 w 699"/>
              <a:gd name="T23" fmla="*/ 2147483647 h 748"/>
              <a:gd name="T24" fmla="*/ 2147483647 w 699"/>
              <a:gd name="T25" fmla="*/ 2147483647 h 748"/>
              <a:gd name="T26" fmla="*/ 2147483647 w 699"/>
              <a:gd name="T27" fmla="*/ 2147483647 h 748"/>
              <a:gd name="T28" fmla="*/ 2147483647 w 699"/>
              <a:gd name="T29" fmla="*/ 2147483647 h 748"/>
              <a:gd name="T30" fmla="*/ 2147483647 w 699"/>
              <a:gd name="T31" fmla="*/ 2147483647 h 748"/>
              <a:gd name="T32" fmla="*/ 2147483647 w 699"/>
              <a:gd name="T33" fmla="*/ 2147483647 h 748"/>
              <a:gd name="T34" fmla="*/ 2147483647 w 699"/>
              <a:gd name="T35" fmla="*/ 2147483647 h 748"/>
              <a:gd name="T36" fmla="*/ 2147483647 w 699"/>
              <a:gd name="T37" fmla="*/ 2147483647 h 748"/>
              <a:gd name="T38" fmla="*/ 2147483647 w 699"/>
              <a:gd name="T39" fmla="*/ 2147483647 h 748"/>
              <a:gd name="T40" fmla="*/ 2147483647 w 699"/>
              <a:gd name="T41" fmla="*/ 2147483647 h 748"/>
              <a:gd name="T42" fmla="*/ 2147483647 w 699"/>
              <a:gd name="T43" fmla="*/ 2147483647 h 748"/>
              <a:gd name="T44" fmla="*/ 2147483647 w 699"/>
              <a:gd name="T45" fmla="*/ 2147483647 h 748"/>
              <a:gd name="T46" fmla="*/ 2147483647 w 699"/>
              <a:gd name="T47" fmla="*/ 2147483647 h 748"/>
              <a:gd name="T48" fmla="*/ 2147483647 w 699"/>
              <a:gd name="T49" fmla="*/ 2147483647 h 748"/>
              <a:gd name="T50" fmla="*/ 2147483647 w 699"/>
              <a:gd name="T51" fmla="*/ 2147483647 h 748"/>
              <a:gd name="T52" fmla="*/ 2147483647 w 699"/>
              <a:gd name="T53" fmla="*/ 2147483647 h 748"/>
              <a:gd name="T54" fmla="*/ 2147483647 w 699"/>
              <a:gd name="T55" fmla="*/ 2147483647 h 748"/>
              <a:gd name="T56" fmla="*/ 2147483647 w 699"/>
              <a:gd name="T57" fmla="*/ 2147483647 h 748"/>
              <a:gd name="T58" fmla="*/ 2147483647 w 699"/>
              <a:gd name="T59" fmla="*/ 2147483647 h 748"/>
              <a:gd name="T60" fmla="*/ 2147483647 w 699"/>
              <a:gd name="T61" fmla="*/ 2147483647 h 748"/>
              <a:gd name="T62" fmla="*/ 2147483647 w 699"/>
              <a:gd name="T63" fmla="*/ 2147483647 h 748"/>
              <a:gd name="T64" fmla="*/ 2147483647 w 699"/>
              <a:gd name="T65" fmla="*/ 2147483647 h 748"/>
              <a:gd name="T66" fmla="*/ 2147483647 w 699"/>
              <a:gd name="T67" fmla="*/ 2147483647 h 748"/>
              <a:gd name="T68" fmla="*/ 2147483647 w 699"/>
              <a:gd name="T69" fmla="*/ 2147483647 h 748"/>
              <a:gd name="T70" fmla="*/ 2147483647 w 699"/>
              <a:gd name="T71" fmla="*/ 2147483647 h 748"/>
              <a:gd name="T72" fmla="*/ 2147483647 w 699"/>
              <a:gd name="T73" fmla="*/ 2147483647 h 7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99"/>
              <a:gd name="T112" fmla="*/ 0 h 748"/>
              <a:gd name="T113" fmla="*/ 699 w 699"/>
              <a:gd name="T114" fmla="*/ 748 h 7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99" h="748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4" y="3"/>
                </a:lnTo>
                <a:lnTo>
                  <a:pt x="7" y="7"/>
                </a:lnTo>
                <a:lnTo>
                  <a:pt x="13" y="14"/>
                </a:lnTo>
                <a:lnTo>
                  <a:pt x="23" y="24"/>
                </a:lnTo>
                <a:lnTo>
                  <a:pt x="35" y="40"/>
                </a:lnTo>
                <a:lnTo>
                  <a:pt x="51" y="59"/>
                </a:lnTo>
                <a:lnTo>
                  <a:pt x="74" y="84"/>
                </a:lnTo>
                <a:lnTo>
                  <a:pt x="100" y="114"/>
                </a:lnTo>
                <a:lnTo>
                  <a:pt x="134" y="152"/>
                </a:lnTo>
                <a:lnTo>
                  <a:pt x="170" y="196"/>
                </a:lnTo>
                <a:lnTo>
                  <a:pt x="212" y="243"/>
                </a:lnTo>
                <a:lnTo>
                  <a:pt x="256" y="292"/>
                </a:lnTo>
                <a:lnTo>
                  <a:pt x="302" y="345"/>
                </a:lnTo>
                <a:lnTo>
                  <a:pt x="347" y="397"/>
                </a:lnTo>
                <a:lnTo>
                  <a:pt x="393" y="448"/>
                </a:lnTo>
                <a:lnTo>
                  <a:pt x="437" y="497"/>
                </a:lnTo>
                <a:lnTo>
                  <a:pt x="479" y="543"/>
                </a:lnTo>
                <a:lnTo>
                  <a:pt x="515" y="583"/>
                </a:lnTo>
                <a:lnTo>
                  <a:pt x="550" y="620"/>
                </a:lnTo>
                <a:lnTo>
                  <a:pt x="582" y="651"/>
                </a:lnTo>
                <a:lnTo>
                  <a:pt x="606" y="676"/>
                </a:lnTo>
                <a:lnTo>
                  <a:pt x="627" y="695"/>
                </a:lnTo>
                <a:lnTo>
                  <a:pt x="643" y="709"/>
                </a:lnTo>
                <a:lnTo>
                  <a:pt x="657" y="721"/>
                </a:lnTo>
                <a:lnTo>
                  <a:pt x="668" y="728"/>
                </a:lnTo>
                <a:lnTo>
                  <a:pt x="675" y="734"/>
                </a:lnTo>
                <a:lnTo>
                  <a:pt x="682" y="737"/>
                </a:lnTo>
                <a:lnTo>
                  <a:pt x="689" y="742"/>
                </a:lnTo>
                <a:lnTo>
                  <a:pt x="692" y="744"/>
                </a:lnTo>
                <a:lnTo>
                  <a:pt x="696" y="746"/>
                </a:lnTo>
                <a:lnTo>
                  <a:pt x="698" y="748"/>
                </a:lnTo>
                <a:lnTo>
                  <a:pt x="699" y="74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97" name="Freeform 191"/>
          <p:cNvSpPr>
            <a:spLocks/>
          </p:cNvSpPr>
          <p:nvPr/>
        </p:nvSpPr>
        <p:spPr bwMode="auto">
          <a:xfrm>
            <a:off x="2586038" y="3629025"/>
            <a:ext cx="106362" cy="77788"/>
          </a:xfrm>
          <a:custGeom>
            <a:avLst/>
            <a:gdLst>
              <a:gd name="T0" fmla="*/ 2147483647 w 56"/>
              <a:gd name="T1" fmla="*/ 0 h 41"/>
              <a:gd name="T2" fmla="*/ 2147483647 w 56"/>
              <a:gd name="T3" fmla="*/ 2147483647 h 41"/>
              <a:gd name="T4" fmla="*/ 0 w 56"/>
              <a:gd name="T5" fmla="*/ 2147483647 h 41"/>
              <a:gd name="T6" fmla="*/ 0 60000 65536"/>
              <a:gd name="T7" fmla="*/ 0 60000 65536"/>
              <a:gd name="T8" fmla="*/ 0 60000 65536"/>
              <a:gd name="T9" fmla="*/ 0 w 56"/>
              <a:gd name="T10" fmla="*/ 0 h 41"/>
              <a:gd name="T11" fmla="*/ 56 w 56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41">
                <a:moveTo>
                  <a:pt x="16" y="0"/>
                </a:moveTo>
                <a:lnTo>
                  <a:pt x="56" y="41"/>
                </a:lnTo>
                <a:lnTo>
                  <a:pt x="0" y="2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98" name="Freeform 192"/>
          <p:cNvSpPr>
            <a:spLocks/>
          </p:cNvSpPr>
          <p:nvPr/>
        </p:nvSpPr>
        <p:spPr bwMode="auto">
          <a:xfrm>
            <a:off x="1338263" y="2373313"/>
            <a:ext cx="1366837" cy="2414587"/>
          </a:xfrm>
          <a:custGeom>
            <a:avLst/>
            <a:gdLst>
              <a:gd name="T0" fmla="*/ 0 w 720"/>
              <a:gd name="T1" fmla="*/ 0 h 1272"/>
              <a:gd name="T2" fmla="*/ 0 w 720"/>
              <a:gd name="T3" fmla="*/ 0 h 1272"/>
              <a:gd name="T4" fmla="*/ 0 w 720"/>
              <a:gd name="T5" fmla="*/ 0 h 1272"/>
              <a:gd name="T6" fmla="*/ 2147483647 w 720"/>
              <a:gd name="T7" fmla="*/ 2147483647 h 1272"/>
              <a:gd name="T8" fmla="*/ 2147483647 w 720"/>
              <a:gd name="T9" fmla="*/ 2147483647 h 1272"/>
              <a:gd name="T10" fmla="*/ 2147483647 w 720"/>
              <a:gd name="T11" fmla="*/ 2147483647 h 1272"/>
              <a:gd name="T12" fmla="*/ 2147483647 w 720"/>
              <a:gd name="T13" fmla="*/ 2147483647 h 1272"/>
              <a:gd name="T14" fmla="*/ 2147483647 w 720"/>
              <a:gd name="T15" fmla="*/ 2147483647 h 1272"/>
              <a:gd name="T16" fmla="*/ 2147483647 w 720"/>
              <a:gd name="T17" fmla="*/ 2147483647 h 1272"/>
              <a:gd name="T18" fmla="*/ 2147483647 w 720"/>
              <a:gd name="T19" fmla="*/ 2147483647 h 1272"/>
              <a:gd name="T20" fmla="*/ 2147483647 w 720"/>
              <a:gd name="T21" fmla="*/ 2147483647 h 1272"/>
              <a:gd name="T22" fmla="*/ 2147483647 w 720"/>
              <a:gd name="T23" fmla="*/ 2147483647 h 1272"/>
              <a:gd name="T24" fmla="*/ 2147483647 w 720"/>
              <a:gd name="T25" fmla="*/ 2147483647 h 1272"/>
              <a:gd name="T26" fmla="*/ 2147483647 w 720"/>
              <a:gd name="T27" fmla="*/ 2147483647 h 1272"/>
              <a:gd name="T28" fmla="*/ 2147483647 w 720"/>
              <a:gd name="T29" fmla="*/ 2147483647 h 1272"/>
              <a:gd name="T30" fmla="*/ 2147483647 w 720"/>
              <a:gd name="T31" fmla="*/ 2147483647 h 1272"/>
              <a:gd name="T32" fmla="*/ 2147483647 w 720"/>
              <a:gd name="T33" fmla="*/ 2147483647 h 1272"/>
              <a:gd name="T34" fmla="*/ 2147483647 w 720"/>
              <a:gd name="T35" fmla="*/ 2147483647 h 1272"/>
              <a:gd name="T36" fmla="*/ 2147483647 w 720"/>
              <a:gd name="T37" fmla="*/ 2147483647 h 1272"/>
              <a:gd name="T38" fmla="*/ 2147483647 w 720"/>
              <a:gd name="T39" fmla="*/ 2147483647 h 1272"/>
              <a:gd name="T40" fmla="*/ 2147483647 w 720"/>
              <a:gd name="T41" fmla="*/ 2147483647 h 1272"/>
              <a:gd name="T42" fmla="*/ 2147483647 w 720"/>
              <a:gd name="T43" fmla="*/ 2147483647 h 1272"/>
              <a:gd name="T44" fmla="*/ 2147483647 w 720"/>
              <a:gd name="T45" fmla="*/ 2147483647 h 1272"/>
              <a:gd name="T46" fmla="*/ 2147483647 w 720"/>
              <a:gd name="T47" fmla="*/ 2147483647 h 1272"/>
              <a:gd name="T48" fmla="*/ 2147483647 w 720"/>
              <a:gd name="T49" fmla="*/ 2147483647 h 1272"/>
              <a:gd name="T50" fmla="*/ 2147483647 w 720"/>
              <a:gd name="T51" fmla="*/ 2147483647 h 1272"/>
              <a:gd name="T52" fmla="*/ 2147483647 w 720"/>
              <a:gd name="T53" fmla="*/ 2147483647 h 1272"/>
              <a:gd name="T54" fmla="*/ 2147483647 w 720"/>
              <a:gd name="T55" fmla="*/ 2147483647 h 1272"/>
              <a:gd name="T56" fmla="*/ 2147483647 w 720"/>
              <a:gd name="T57" fmla="*/ 2147483647 h 1272"/>
              <a:gd name="T58" fmla="*/ 2147483647 w 720"/>
              <a:gd name="T59" fmla="*/ 2147483647 h 1272"/>
              <a:gd name="T60" fmla="*/ 2147483647 w 720"/>
              <a:gd name="T61" fmla="*/ 2147483647 h 1272"/>
              <a:gd name="T62" fmla="*/ 2147483647 w 720"/>
              <a:gd name="T63" fmla="*/ 2147483647 h 1272"/>
              <a:gd name="T64" fmla="*/ 2147483647 w 720"/>
              <a:gd name="T65" fmla="*/ 2147483647 h 1272"/>
              <a:gd name="T66" fmla="*/ 2147483647 w 720"/>
              <a:gd name="T67" fmla="*/ 2147483647 h 1272"/>
              <a:gd name="T68" fmla="*/ 2147483647 w 720"/>
              <a:gd name="T69" fmla="*/ 2147483647 h 1272"/>
              <a:gd name="T70" fmla="*/ 2147483647 w 720"/>
              <a:gd name="T71" fmla="*/ 2147483647 h 1272"/>
              <a:gd name="T72" fmla="*/ 2147483647 w 720"/>
              <a:gd name="T73" fmla="*/ 2147483647 h 127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20"/>
              <a:gd name="T112" fmla="*/ 0 h 1272"/>
              <a:gd name="T113" fmla="*/ 720 w 720"/>
              <a:gd name="T114" fmla="*/ 1272 h 127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20" h="1272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3" y="11"/>
                </a:lnTo>
                <a:lnTo>
                  <a:pt x="7" y="21"/>
                </a:lnTo>
                <a:lnTo>
                  <a:pt x="12" y="35"/>
                </a:lnTo>
                <a:lnTo>
                  <a:pt x="21" y="58"/>
                </a:lnTo>
                <a:lnTo>
                  <a:pt x="31" y="86"/>
                </a:lnTo>
                <a:lnTo>
                  <a:pt x="45" y="123"/>
                </a:lnTo>
                <a:lnTo>
                  <a:pt x="61" y="169"/>
                </a:lnTo>
                <a:lnTo>
                  <a:pt x="82" y="221"/>
                </a:lnTo>
                <a:lnTo>
                  <a:pt x="105" y="281"/>
                </a:lnTo>
                <a:lnTo>
                  <a:pt x="131" y="345"/>
                </a:lnTo>
                <a:lnTo>
                  <a:pt x="161" y="414"/>
                </a:lnTo>
                <a:lnTo>
                  <a:pt x="192" y="485"/>
                </a:lnTo>
                <a:lnTo>
                  <a:pt x="226" y="559"/>
                </a:lnTo>
                <a:lnTo>
                  <a:pt x="262" y="631"/>
                </a:lnTo>
                <a:lnTo>
                  <a:pt x="301" y="703"/>
                </a:lnTo>
                <a:lnTo>
                  <a:pt x="343" y="773"/>
                </a:lnTo>
                <a:lnTo>
                  <a:pt x="385" y="839"/>
                </a:lnTo>
                <a:lnTo>
                  <a:pt x="427" y="902"/>
                </a:lnTo>
                <a:lnTo>
                  <a:pt x="469" y="962"/>
                </a:lnTo>
                <a:lnTo>
                  <a:pt x="511" y="1016"/>
                </a:lnTo>
                <a:lnTo>
                  <a:pt x="550" y="1065"/>
                </a:lnTo>
                <a:lnTo>
                  <a:pt x="585" y="1111"/>
                </a:lnTo>
                <a:lnTo>
                  <a:pt x="618" y="1149"/>
                </a:lnTo>
                <a:lnTo>
                  <a:pt x="644" y="1183"/>
                </a:lnTo>
                <a:lnTo>
                  <a:pt x="667" y="1209"/>
                </a:lnTo>
                <a:lnTo>
                  <a:pt x="684" y="1230"/>
                </a:lnTo>
                <a:lnTo>
                  <a:pt x="697" y="1246"/>
                </a:lnTo>
                <a:lnTo>
                  <a:pt x="707" y="1258"/>
                </a:lnTo>
                <a:lnTo>
                  <a:pt x="713" y="1265"/>
                </a:lnTo>
                <a:lnTo>
                  <a:pt x="716" y="1268"/>
                </a:lnTo>
                <a:lnTo>
                  <a:pt x="718" y="1272"/>
                </a:lnTo>
                <a:lnTo>
                  <a:pt x="720" y="127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99" name="Freeform 193"/>
          <p:cNvSpPr>
            <a:spLocks/>
          </p:cNvSpPr>
          <p:nvPr/>
        </p:nvSpPr>
        <p:spPr bwMode="auto">
          <a:xfrm>
            <a:off x="2613025" y="4691063"/>
            <a:ext cx="92075" cy="96837"/>
          </a:xfrm>
          <a:custGeom>
            <a:avLst/>
            <a:gdLst>
              <a:gd name="T0" fmla="*/ 2147483647 w 48"/>
              <a:gd name="T1" fmla="*/ 0 h 51"/>
              <a:gd name="T2" fmla="*/ 2147483647 w 48"/>
              <a:gd name="T3" fmla="*/ 2147483647 h 51"/>
              <a:gd name="T4" fmla="*/ 0 w 48"/>
              <a:gd name="T5" fmla="*/ 2147483647 h 51"/>
              <a:gd name="T6" fmla="*/ 0 60000 65536"/>
              <a:gd name="T7" fmla="*/ 0 60000 65536"/>
              <a:gd name="T8" fmla="*/ 0 60000 65536"/>
              <a:gd name="T9" fmla="*/ 0 w 48"/>
              <a:gd name="T10" fmla="*/ 0 h 51"/>
              <a:gd name="T11" fmla="*/ 48 w 48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51">
                <a:moveTo>
                  <a:pt x="23" y="0"/>
                </a:moveTo>
                <a:lnTo>
                  <a:pt x="48" y="51"/>
                </a:lnTo>
                <a:lnTo>
                  <a:pt x="0" y="1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00" name="Freeform 194"/>
          <p:cNvSpPr>
            <a:spLocks/>
          </p:cNvSpPr>
          <p:nvPr/>
        </p:nvSpPr>
        <p:spPr bwMode="auto">
          <a:xfrm>
            <a:off x="1338263" y="2339975"/>
            <a:ext cx="1069975" cy="1568450"/>
          </a:xfrm>
          <a:custGeom>
            <a:avLst/>
            <a:gdLst>
              <a:gd name="T0" fmla="*/ 0 w 564"/>
              <a:gd name="T1" fmla="*/ 0 h 826"/>
              <a:gd name="T2" fmla="*/ 0 w 564"/>
              <a:gd name="T3" fmla="*/ 0 h 826"/>
              <a:gd name="T4" fmla="*/ 0 w 564"/>
              <a:gd name="T5" fmla="*/ 2147483647 h 826"/>
              <a:gd name="T6" fmla="*/ 2147483647 w 564"/>
              <a:gd name="T7" fmla="*/ 2147483647 h 826"/>
              <a:gd name="T8" fmla="*/ 2147483647 w 564"/>
              <a:gd name="T9" fmla="*/ 2147483647 h 826"/>
              <a:gd name="T10" fmla="*/ 2147483647 w 564"/>
              <a:gd name="T11" fmla="*/ 2147483647 h 826"/>
              <a:gd name="T12" fmla="*/ 2147483647 w 564"/>
              <a:gd name="T13" fmla="*/ 2147483647 h 826"/>
              <a:gd name="T14" fmla="*/ 2147483647 w 564"/>
              <a:gd name="T15" fmla="*/ 2147483647 h 826"/>
              <a:gd name="T16" fmla="*/ 2147483647 w 564"/>
              <a:gd name="T17" fmla="*/ 2147483647 h 826"/>
              <a:gd name="T18" fmla="*/ 2147483647 w 564"/>
              <a:gd name="T19" fmla="*/ 2147483647 h 826"/>
              <a:gd name="T20" fmla="*/ 2147483647 w 564"/>
              <a:gd name="T21" fmla="*/ 2147483647 h 826"/>
              <a:gd name="T22" fmla="*/ 2147483647 w 564"/>
              <a:gd name="T23" fmla="*/ 2147483647 h 826"/>
              <a:gd name="T24" fmla="*/ 2147483647 w 564"/>
              <a:gd name="T25" fmla="*/ 2147483647 h 826"/>
              <a:gd name="T26" fmla="*/ 2147483647 w 564"/>
              <a:gd name="T27" fmla="*/ 2147483647 h 826"/>
              <a:gd name="T28" fmla="*/ 2147483647 w 564"/>
              <a:gd name="T29" fmla="*/ 2147483647 h 826"/>
              <a:gd name="T30" fmla="*/ 2147483647 w 564"/>
              <a:gd name="T31" fmla="*/ 2147483647 h 826"/>
              <a:gd name="T32" fmla="*/ 2147483647 w 564"/>
              <a:gd name="T33" fmla="*/ 2147483647 h 826"/>
              <a:gd name="T34" fmla="*/ 2147483647 w 564"/>
              <a:gd name="T35" fmla="*/ 2147483647 h 826"/>
              <a:gd name="T36" fmla="*/ 2147483647 w 564"/>
              <a:gd name="T37" fmla="*/ 2147483647 h 826"/>
              <a:gd name="T38" fmla="*/ 2147483647 w 564"/>
              <a:gd name="T39" fmla="*/ 2147483647 h 826"/>
              <a:gd name="T40" fmla="*/ 2147483647 w 564"/>
              <a:gd name="T41" fmla="*/ 2147483647 h 826"/>
              <a:gd name="T42" fmla="*/ 2147483647 w 564"/>
              <a:gd name="T43" fmla="*/ 2147483647 h 826"/>
              <a:gd name="T44" fmla="*/ 2147483647 w 564"/>
              <a:gd name="T45" fmla="*/ 2147483647 h 826"/>
              <a:gd name="T46" fmla="*/ 2147483647 w 564"/>
              <a:gd name="T47" fmla="*/ 2147483647 h 826"/>
              <a:gd name="T48" fmla="*/ 2147483647 w 564"/>
              <a:gd name="T49" fmla="*/ 2147483647 h 826"/>
              <a:gd name="T50" fmla="*/ 2147483647 w 564"/>
              <a:gd name="T51" fmla="*/ 2147483647 h 826"/>
              <a:gd name="T52" fmla="*/ 2147483647 w 564"/>
              <a:gd name="T53" fmla="*/ 2147483647 h 826"/>
              <a:gd name="T54" fmla="*/ 2147483647 w 564"/>
              <a:gd name="T55" fmla="*/ 2147483647 h 826"/>
              <a:gd name="T56" fmla="*/ 2147483647 w 564"/>
              <a:gd name="T57" fmla="*/ 2147483647 h 826"/>
              <a:gd name="T58" fmla="*/ 2147483647 w 564"/>
              <a:gd name="T59" fmla="*/ 2147483647 h 826"/>
              <a:gd name="T60" fmla="*/ 2147483647 w 564"/>
              <a:gd name="T61" fmla="*/ 2147483647 h 82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64"/>
              <a:gd name="T94" fmla="*/ 0 h 826"/>
              <a:gd name="T95" fmla="*/ 564 w 564"/>
              <a:gd name="T96" fmla="*/ 826 h 82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64" h="826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5"/>
                </a:lnTo>
                <a:lnTo>
                  <a:pt x="5" y="12"/>
                </a:lnTo>
                <a:lnTo>
                  <a:pt x="10" y="23"/>
                </a:lnTo>
                <a:lnTo>
                  <a:pt x="19" y="38"/>
                </a:lnTo>
                <a:lnTo>
                  <a:pt x="29" y="61"/>
                </a:lnTo>
                <a:lnTo>
                  <a:pt x="45" y="91"/>
                </a:lnTo>
                <a:lnTo>
                  <a:pt x="65" y="128"/>
                </a:lnTo>
                <a:lnTo>
                  <a:pt x="89" y="173"/>
                </a:lnTo>
                <a:lnTo>
                  <a:pt x="115" y="222"/>
                </a:lnTo>
                <a:lnTo>
                  <a:pt x="145" y="277"/>
                </a:lnTo>
                <a:lnTo>
                  <a:pt x="177" y="333"/>
                </a:lnTo>
                <a:lnTo>
                  <a:pt x="210" y="389"/>
                </a:lnTo>
                <a:lnTo>
                  <a:pt x="245" y="445"/>
                </a:lnTo>
                <a:lnTo>
                  <a:pt x="280" y="499"/>
                </a:lnTo>
                <a:lnTo>
                  <a:pt x="320" y="555"/>
                </a:lnTo>
                <a:lnTo>
                  <a:pt x="359" y="606"/>
                </a:lnTo>
                <a:lnTo>
                  <a:pt x="397" y="651"/>
                </a:lnTo>
                <a:lnTo>
                  <a:pt x="432" y="692"/>
                </a:lnTo>
                <a:lnTo>
                  <a:pt x="464" y="727"/>
                </a:lnTo>
                <a:lnTo>
                  <a:pt x="492" y="755"/>
                </a:lnTo>
                <a:lnTo>
                  <a:pt x="515" y="779"/>
                </a:lnTo>
                <a:lnTo>
                  <a:pt x="534" y="797"/>
                </a:lnTo>
                <a:lnTo>
                  <a:pt x="546" y="809"/>
                </a:lnTo>
                <a:lnTo>
                  <a:pt x="555" y="818"/>
                </a:lnTo>
                <a:lnTo>
                  <a:pt x="558" y="823"/>
                </a:lnTo>
                <a:lnTo>
                  <a:pt x="562" y="825"/>
                </a:lnTo>
                <a:lnTo>
                  <a:pt x="562" y="826"/>
                </a:lnTo>
                <a:lnTo>
                  <a:pt x="564" y="8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01" name="Freeform 195"/>
          <p:cNvSpPr>
            <a:spLocks/>
          </p:cNvSpPr>
          <p:nvPr/>
        </p:nvSpPr>
        <p:spPr bwMode="auto">
          <a:xfrm>
            <a:off x="2311400" y="3816350"/>
            <a:ext cx="96838" cy="92075"/>
          </a:xfrm>
          <a:custGeom>
            <a:avLst/>
            <a:gdLst>
              <a:gd name="T0" fmla="*/ 2147483647 w 51"/>
              <a:gd name="T1" fmla="*/ 0 h 49"/>
              <a:gd name="T2" fmla="*/ 2147483647 w 51"/>
              <a:gd name="T3" fmla="*/ 2147483647 h 49"/>
              <a:gd name="T4" fmla="*/ 0 w 51"/>
              <a:gd name="T5" fmla="*/ 2147483647 h 49"/>
              <a:gd name="T6" fmla="*/ 0 60000 65536"/>
              <a:gd name="T7" fmla="*/ 0 60000 65536"/>
              <a:gd name="T8" fmla="*/ 0 60000 65536"/>
              <a:gd name="T9" fmla="*/ 0 w 51"/>
              <a:gd name="T10" fmla="*/ 0 h 49"/>
              <a:gd name="T11" fmla="*/ 51 w 51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49">
                <a:moveTo>
                  <a:pt x="21" y="0"/>
                </a:moveTo>
                <a:lnTo>
                  <a:pt x="51" y="49"/>
                </a:lnTo>
                <a:lnTo>
                  <a:pt x="0" y="2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02" name="Freeform 196"/>
          <p:cNvSpPr>
            <a:spLocks/>
          </p:cNvSpPr>
          <p:nvPr/>
        </p:nvSpPr>
        <p:spPr bwMode="auto">
          <a:xfrm>
            <a:off x="1390650" y="2330450"/>
            <a:ext cx="1406525" cy="909638"/>
          </a:xfrm>
          <a:custGeom>
            <a:avLst/>
            <a:gdLst>
              <a:gd name="T0" fmla="*/ 0 w 741"/>
              <a:gd name="T1" fmla="*/ 0 h 479"/>
              <a:gd name="T2" fmla="*/ 0 w 741"/>
              <a:gd name="T3" fmla="*/ 0 h 479"/>
              <a:gd name="T4" fmla="*/ 0 w 741"/>
              <a:gd name="T5" fmla="*/ 0 h 479"/>
              <a:gd name="T6" fmla="*/ 2147483647 w 741"/>
              <a:gd name="T7" fmla="*/ 2147483647 h 479"/>
              <a:gd name="T8" fmla="*/ 2147483647 w 741"/>
              <a:gd name="T9" fmla="*/ 2147483647 h 479"/>
              <a:gd name="T10" fmla="*/ 2147483647 w 741"/>
              <a:gd name="T11" fmla="*/ 2147483647 h 479"/>
              <a:gd name="T12" fmla="*/ 2147483647 w 741"/>
              <a:gd name="T13" fmla="*/ 2147483647 h 479"/>
              <a:gd name="T14" fmla="*/ 2147483647 w 741"/>
              <a:gd name="T15" fmla="*/ 2147483647 h 479"/>
              <a:gd name="T16" fmla="*/ 2147483647 w 741"/>
              <a:gd name="T17" fmla="*/ 2147483647 h 479"/>
              <a:gd name="T18" fmla="*/ 2147483647 w 741"/>
              <a:gd name="T19" fmla="*/ 2147483647 h 479"/>
              <a:gd name="T20" fmla="*/ 2147483647 w 741"/>
              <a:gd name="T21" fmla="*/ 2147483647 h 479"/>
              <a:gd name="T22" fmla="*/ 2147483647 w 741"/>
              <a:gd name="T23" fmla="*/ 2147483647 h 479"/>
              <a:gd name="T24" fmla="*/ 2147483647 w 741"/>
              <a:gd name="T25" fmla="*/ 2147483647 h 479"/>
              <a:gd name="T26" fmla="*/ 2147483647 w 741"/>
              <a:gd name="T27" fmla="*/ 2147483647 h 479"/>
              <a:gd name="T28" fmla="*/ 2147483647 w 741"/>
              <a:gd name="T29" fmla="*/ 2147483647 h 479"/>
              <a:gd name="T30" fmla="*/ 2147483647 w 741"/>
              <a:gd name="T31" fmla="*/ 2147483647 h 479"/>
              <a:gd name="T32" fmla="*/ 2147483647 w 741"/>
              <a:gd name="T33" fmla="*/ 2147483647 h 479"/>
              <a:gd name="T34" fmla="*/ 2147483647 w 741"/>
              <a:gd name="T35" fmla="*/ 2147483647 h 479"/>
              <a:gd name="T36" fmla="*/ 2147483647 w 741"/>
              <a:gd name="T37" fmla="*/ 2147483647 h 479"/>
              <a:gd name="T38" fmla="*/ 2147483647 w 741"/>
              <a:gd name="T39" fmla="*/ 2147483647 h 479"/>
              <a:gd name="T40" fmla="*/ 2147483647 w 741"/>
              <a:gd name="T41" fmla="*/ 2147483647 h 479"/>
              <a:gd name="T42" fmla="*/ 2147483647 w 741"/>
              <a:gd name="T43" fmla="*/ 2147483647 h 479"/>
              <a:gd name="T44" fmla="*/ 2147483647 w 741"/>
              <a:gd name="T45" fmla="*/ 2147483647 h 479"/>
              <a:gd name="T46" fmla="*/ 2147483647 w 741"/>
              <a:gd name="T47" fmla="*/ 2147483647 h 479"/>
              <a:gd name="T48" fmla="*/ 2147483647 w 741"/>
              <a:gd name="T49" fmla="*/ 2147483647 h 479"/>
              <a:gd name="T50" fmla="*/ 2147483647 w 741"/>
              <a:gd name="T51" fmla="*/ 2147483647 h 479"/>
              <a:gd name="T52" fmla="*/ 2147483647 w 741"/>
              <a:gd name="T53" fmla="*/ 2147483647 h 479"/>
              <a:gd name="T54" fmla="*/ 2147483647 w 741"/>
              <a:gd name="T55" fmla="*/ 2147483647 h 479"/>
              <a:gd name="T56" fmla="*/ 2147483647 w 741"/>
              <a:gd name="T57" fmla="*/ 2147483647 h 47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41"/>
              <a:gd name="T88" fmla="*/ 0 h 479"/>
              <a:gd name="T89" fmla="*/ 741 w 741"/>
              <a:gd name="T90" fmla="*/ 479 h 47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41" h="479">
                <a:moveTo>
                  <a:pt x="0" y="0"/>
                </a:moveTo>
                <a:lnTo>
                  <a:pt x="0" y="0"/>
                </a:lnTo>
                <a:lnTo>
                  <a:pt x="3" y="1"/>
                </a:lnTo>
                <a:lnTo>
                  <a:pt x="8" y="7"/>
                </a:lnTo>
                <a:lnTo>
                  <a:pt x="15" y="12"/>
                </a:lnTo>
                <a:lnTo>
                  <a:pt x="28" y="21"/>
                </a:lnTo>
                <a:lnTo>
                  <a:pt x="45" y="35"/>
                </a:lnTo>
                <a:lnTo>
                  <a:pt x="68" y="52"/>
                </a:lnTo>
                <a:lnTo>
                  <a:pt x="98" y="73"/>
                </a:lnTo>
                <a:lnTo>
                  <a:pt x="133" y="99"/>
                </a:lnTo>
                <a:lnTo>
                  <a:pt x="173" y="127"/>
                </a:lnTo>
                <a:lnTo>
                  <a:pt x="215" y="159"/>
                </a:lnTo>
                <a:lnTo>
                  <a:pt x="261" y="192"/>
                </a:lnTo>
                <a:lnTo>
                  <a:pt x="308" y="224"/>
                </a:lnTo>
                <a:lnTo>
                  <a:pt x="355" y="257"/>
                </a:lnTo>
                <a:lnTo>
                  <a:pt x="403" y="289"/>
                </a:lnTo>
                <a:lnTo>
                  <a:pt x="462" y="325"/>
                </a:lnTo>
                <a:lnTo>
                  <a:pt x="518" y="360"/>
                </a:lnTo>
                <a:lnTo>
                  <a:pt x="571" y="388"/>
                </a:lnTo>
                <a:lnTo>
                  <a:pt x="616" y="415"/>
                </a:lnTo>
                <a:lnTo>
                  <a:pt x="656" y="436"/>
                </a:lnTo>
                <a:lnTo>
                  <a:pt x="688" y="451"/>
                </a:lnTo>
                <a:lnTo>
                  <a:pt x="711" y="464"/>
                </a:lnTo>
                <a:lnTo>
                  <a:pt x="725" y="471"/>
                </a:lnTo>
                <a:lnTo>
                  <a:pt x="735" y="476"/>
                </a:lnTo>
                <a:lnTo>
                  <a:pt x="739" y="478"/>
                </a:lnTo>
                <a:lnTo>
                  <a:pt x="741" y="47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03" name="Freeform 197"/>
          <p:cNvSpPr>
            <a:spLocks/>
          </p:cNvSpPr>
          <p:nvPr/>
        </p:nvSpPr>
        <p:spPr bwMode="auto">
          <a:xfrm>
            <a:off x="2692400" y="3168650"/>
            <a:ext cx="104775" cy="71438"/>
          </a:xfrm>
          <a:custGeom>
            <a:avLst/>
            <a:gdLst>
              <a:gd name="T0" fmla="*/ 2147483647 w 55"/>
              <a:gd name="T1" fmla="*/ 0 h 38"/>
              <a:gd name="T2" fmla="*/ 2147483647 w 55"/>
              <a:gd name="T3" fmla="*/ 2147483647 h 38"/>
              <a:gd name="T4" fmla="*/ 0 w 55"/>
              <a:gd name="T5" fmla="*/ 2147483647 h 38"/>
              <a:gd name="T6" fmla="*/ 0 60000 65536"/>
              <a:gd name="T7" fmla="*/ 0 60000 65536"/>
              <a:gd name="T8" fmla="*/ 0 60000 65536"/>
              <a:gd name="T9" fmla="*/ 0 w 55"/>
              <a:gd name="T10" fmla="*/ 0 h 38"/>
              <a:gd name="T11" fmla="*/ 55 w 55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38">
                <a:moveTo>
                  <a:pt x="13" y="0"/>
                </a:moveTo>
                <a:lnTo>
                  <a:pt x="55" y="38"/>
                </a:lnTo>
                <a:lnTo>
                  <a:pt x="0" y="2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04" name="Freeform 198"/>
          <p:cNvSpPr>
            <a:spLocks/>
          </p:cNvSpPr>
          <p:nvPr/>
        </p:nvSpPr>
        <p:spPr bwMode="auto">
          <a:xfrm>
            <a:off x="3033713" y="3348038"/>
            <a:ext cx="230187" cy="160337"/>
          </a:xfrm>
          <a:custGeom>
            <a:avLst/>
            <a:gdLst>
              <a:gd name="T0" fmla="*/ 0 w 122"/>
              <a:gd name="T1" fmla="*/ 0 h 84"/>
              <a:gd name="T2" fmla="*/ 0 w 122"/>
              <a:gd name="T3" fmla="*/ 0 h 84"/>
              <a:gd name="T4" fmla="*/ 0 w 122"/>
              <a:gd name="T5" fmla="*/ 0 h 84"/>
              <a:gd name="T6" fmla="*/ 0 w 122"/>
              <a:gd name="T7" fmla="*/ 0 h 84"/>
              <a:gd name="T8" fmla="*/ 2147483647 w 122"/>
              <a:gd name="T9" fmla="*/ 2147483647 h 84"/>
              <a:gd name="T10" fmla="*/ 2147483647 w 122"/>
              <a:gd name="T11" fmla="*/ 2147483647 h 84"/>
              <a:gd name="T12" fmla="*/ 2147483647 w 122"/>
              <a:gd name="T13" fmla="*/ 2147483647 h 84"/>
              <a:gd name="T14" fmla="*/ 2147483647 w 122"/>
              <a:gd name="T15" fmla="*/ 2147483647 h 84"/>
              <a:gd name="T16" fmla="*/ 2147483647 w 122"/>
              <a:gd name="T17" fmla="*/ 2147483647 h 84"/>
              <a:gd name="T18" fmla="*/ 2147483647 w 122"/>
              <a:gd name="T19" fmla="*/ 2147483647 h 84"/>
              <a:gd name="T20" fmla="*/ 2147483647 w 122"/>
              <a:gd name="T21" fmla="*/ 2147483647 h 84"/>
              <a:gd name="T22" fmla="*/ 2147483647 w 122"/>
              <a:gd name="T23" fmla="*/ 2147483647 h 84"/>
              <a:gd name="T24" fmla="*/ 2147483647 w 122"/>
              <a:gd name="T25" fmla="*/ 2147483647 h 84"/>
              <a:gd name="T26" fmla="*/ 2147483647 w 122"/>
              <a:gd name="T27" fmla="*/ 2147483647 h 84"/>
              <a:gd name="T28" fmla="*/ 2147483647 w 122"/>
              <a:gd name="T29" fmla="*/ 2147483647 h 84"/>
              <a:gd name="T30" fmla="*/ 2147483647 w 122"/>
              <a:gd name="T31" fmla="*/ 2147483647 h 84"/>
              <a:gd name="T32" fmla="*/ 2147483647 w 122"/>
              <a:gd name="T33" fmla="*/ 2147483647 h 84"/>
              <a:gd name="T34" fmla="*/ 2147483647 w 122"/>
              <a:gd name="T35" fmla="*/ 2147483647 h 84"/>
              <a:gd name="T36" fmla="*/ 2147483647 w 122"/>
              <a:gd name="T37" fmla="*/ 2147483647 h 84"/>
              <a:gd name="T38" fmla="*/ 2147483647 w 122"/>
              <a:gd name="T39" fmla="*/ 2147483647 h 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2"/>
              <a:gd name="T61" fmla="*/ 0 h 84"/>
              <a:gd name="T62" fmla="*/ 122 w 122"/>
              <a:gd name="T63" fmla="*/ 84 h 8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2" h="84">
                <a:moveTo>
                  <a:pt x="0" y="0"/>
                </a:moveTo>
                <a:lnTo>
                  <a:pt x="0" y="0"/>
                </a:lnTo>
                <a:lnTo>
                  <a:pt x="2" y="1"/>
                </a:lnTo>
                <a:lnTo>
                  <a:pt x="3" y="1"/>
                </a:lnTo>
                <a:lnTo>
                  <a:pt x="9" y="5"/>
                </a:lnTo>
                <a:lnTo>
                  <a:pt x="14" y="7"/>
                </a:lnTo>
                <a:lnTo>
                  <a:pt x="26" y="14"/>
                </a:lnTo>
                <a:lnTo>
                  <a:pt x="42" y="22"/>
                </a:lnTo>
                <a:lnTo>
                  <a:pt x="59" y="33"/>
                </a:lnTo>
                <a:lnTo>
                  <a:pt x="75" y="43"/>
                </a:lnTo>
                <a:lnTo>
                  <a:pt x="93" y="56"/>
                </a:lnTo>
                <a:lnTo>
                  <a:pt x="107" y="68"/>
                </a:lnTo>
                <a:lnTo>
                  <a:pt x="115" y="77"/>
                </a:lnTo>
                <a:lnTo>
                  <a:pt x="119" y="80"/>
                </a:lnTo>
                <a:lnTo>
                  <a:pt x="121" y="82"/>
                </a:lnTo>
                <a:lnTo>
                  <a:pt x="122" y="8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05" name="Freeform 199"/>
          <p:cNvSpPr>
            <a:spLocks/>
          </p:cNvSpPr>
          <p:nvPr/>
        </p:nvSpPr>
        <p:spPr bwMode="auto">
          <a:xfrm>
            <a:off x="3171825" y="3411538"/>
            <a:ext cx="92075" cy="96837"/>
          </a:xfrm>
          <a:custGeom>
            <a:avLst/>
            <a:gdLst>
              <a:gd name="T0" fmla="*/ 2147483647 w 49"/>
              <a:gd name="T1" fmla="*/ 0 h 51"/>
              <a:gd name="T2" fmla="*/ 2147483647 w 49"/>
              <a:gd name="T3" fmla="*/ 2147483647 h 51"/>
              <a:gd name="T4" fmla="*/ 0 w 49"/>
              <a:gd name="T5" fmla="*/ 2147483647 h 51"/>
              <a:gd name="T6" fmla="*/ 0 60000 65536"/>
              <a:gd name="T7" fmla="*/ 0 60000 65536"/>
              <a:gd name="T8" fmla="*/ 0 60000 65536"/>
              <a:gd name="T9" fmla="*/ 0 w 49"/>
              <a:gd name="T10" fmla="*/ 0 h 51"/>
              <a:gd name="T11" fmla="*/ 49 w 49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51">
                <a:moveTo>
                  <a:pt x="20" y="0"/>
                </a:moveTo>
                <a:lnTo>
                  <a:pt x="49" y="51"/>
                </a:lnTo>
                <a:lnTo>
                  <a:pt x="0" y="2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06" name="Freeform 200"/>
          <p:cNvSpPr>
            <a:spLocks/>
          </p:cNvSpPr>
          <p:nvPr/>
        </p:nvSpPr>
        <p:spPr bwMode="auto">
          <a:xfrm>
            <a:off x="6096000" y="2393950"/>
            <a:ext cx="1981200" cy="2840038"/>
          </a:xfrm>
          <a:custGeom>
            <a:avLst/>
            <a:gdLst>
              <a:gd name="T0" fmla="*/ 0 w 1044"/>
              <a:gd name="T1" fmla="*/ 2147483647 h 1496"/>
              <a:gd name="T2" fmla="*/ 0 w 1044"/>
              <a:gd name="T3" fmla="*/ 2147483647 h 1496"/>
              <a:gd name="T4" fmla="*/ 0 w 1044"/>
              <a:gd name="T5" fmla="*/ 2147483647 h 1496"/>
              <a:gd name="T6" fmla="*/ 2147483647 w 1044"/>
              <a:gd name="T7" fmla="*/ 2147483647 h 1496"/>
              <a:gd name="T8" fmla="*/ 2147483647 w 1044"/>
              <a:gd name="T9" fmla="*/ 2147483647 h 1496"/>
              <a:gd name="T10" fmla="*/ 2147483647 w 1044"/>
              <a:gd name="T11" fmla="*/ 2147483647 h 1496"/>
              <a:gd name="T12" fmla="*/ 2147483647 w 1044"/>
              <a:gd name="T13" fmla="*/ 2147483647 h 1496"/>
              <a:gd name="T14" fmla="*/ 2147483647 w 1044"/>
              <a:gd name="T15" fmla="*/ 2147483647 h 1496"/>
              <a:gd name="T16" fmla="*/ 2147483647 w 1044"/>
              <a:gd name="T17" fmla="*/ 2147483647 h 1496"/>
              <a:gd name="T18" fmla="*/ 2147483647 w 1044"/>
              <a:gd name="T19" fmla="*/ 2147483647 h 1496"/>
              <a:gd name="T20" fmla="*/ 2147483647 w 1044"/>
              <a:gd name="T21" fmla="*/ 2147483647 h 1496"/>
              <a:gd name="T22" fmla="*/ 2147483647 w 1044"/>
              <a:gd name="T23" fmla="*/ 2147483647 h 1496"/>
              <a:gd name="T24" fmla="*/ 2147483647 w 1044"/>
              <a:gd name="T25" fmla="*/ 2147483647 h 1496"/>
              <a:gd name="T26" fmla="*/ 2147483647 w 1044"/>
              <a:gd name="T27" fmla="*/ 2147483647 h 1496"/>
              <a:gd name="T28" fmla="*/ 2147483647 w 1044"/>
              <a:gd name="T29" fmla="*/ 2147483647 h 1496"/>
              <a:gd name="T30" fmla="*/ 2147483647 w 1044"/>
              <a:gd name="T31" fmla="*/ 2147483647 h 1496"/>
              <a:gd name="T32" fmla="*/ 2147483647 w 1044"/>
              <a:gd name="T33" fmla="*/ 2147483647 h 1496"/>
              <a:gd name="T34" fmla="*/ 2147483647 w 1044"/>
              <a:gd name="T35" fmla="*/ 2147483647 h 1496"/>
              <a:gd name="T36" fmla="*/ 2147483647 w 1044"/>
              <a:gd name="T37" fmla="*/ 2147483647 h 1496"/>
              <a:gd name="T38" fmla="*/ 2147483647 w 1044"/>
              <a:gd name="T39" fmla="*/ 2147483647 h 1496"/>
              <a:gd name="T40" fmla="*/ 2147483647 w 1044"/>
              <a:gd name="T41" fmla="*/ 2147483647 h 1496"/>
              <a:gd name="T42" fmla="*/ 2147483647 w 1044"/>
              <a:gd name="T43" fmla="*/ 2147483647 h 1496"/>
              <a:gd name="T44" fmla="*/ 2147483647 w 1044"/>
              <a:gd name="T45" fmla="*/ 2147483647 h 1496"/>
              <a:gd name="T46" fmla="*/ 2147483647 w 1044"/>
              <a:gd name="T47" fmla="*/ 2147483647 h 1496"/>
              <a:gd name="T48" fmla="*/ 2147483647 w 1044"/>
              <a:gd name="T49" fmla="*/ 2147483647 h 1496"/>
              <a:gd name="T50" fmla="*/ 2147483647 w 1044"/>
              <a:gd name="T51" fmla="*/ 2147483647 h 1496"/>
              <a:gd name="T52" fmla="*/ 2147483647 w 1044"/>
              <a:gd name="T53" fmla="*/ 2147483647 h 1496"/>
              <a:gd name="T54" fmla="*/ 2147483647 w 1044"/>
              <a:gd name="T55" fmla="*/ 2147483647 h 1496"/>
              <a:gd name="T56" fmla="*/ 2147483647 w 1044"/>
              <a:gd name="T57" fmla="*/ 2147483647 h 1496"/>
              <a:gd name="T58" fmla="*/ 2147483647 w 1044"/>
              <a:gd name="T59" fmla="*/ 2147483647 h 1496"/>
              <a:gd name="T60" fmla="*/ 2147483647 w 1044"/>
              <a:gd name="T61" fmla="*/ 2147483647 h 1496"/>
              <a:gd name="T62" fmla="*/ 2147483647 w 1044"/>
              <a:gd name="T63" fmla="*/ 2147483647 h 1496"/>
              <a:gd name="T64" fmla="*/ 2147483647 w 1044"/>
              <a:gd name="T65" fmla="*/ 2147483647 h 1496"/>
              <a:gd name="T66" fmla="*/ 2147483647 w 1044"/>
              <a:gd name="T67" fmla="*/ 2147483647 h 1496"/>
              <a:gd name="T68" fmla="*/ 2147483647 w 1044"/>
              <a:gd name="T69" fmla="*/ 2147483647 h 1496"/>
              <a:gd name="T70" fmla="*/ 2147483647 w 1044"/>
              <a:gd name="T71" fmla="*/ 2147483647 h 1496"/>
              <a:gd name="T72" fmla="*/ 2147483647 w 1044"/>
              <a:gd name="T73" fmla="*/ 2147483647 h 1496"/>
              <a:gd name="T74" fmla="*/ 2147483647 w 1044"/>
              <a:gd name="T75" fmla="*/ 2147483647 h 1496"/>
              <a:gd name="T76" fmla="*/ 2147483647 w 1044"/>
              <a:gd name="T77" fmla="*/ 2147483647 h 1496"/>
              <a:gd name="T78" fmla="*/ 2147483647 w 1044"/>
              <a:gd name="T79" fmla="*/ 2147483647 h 1496"/>
              <a:gd name="T80" fmla="*/ 2147483647 w 1044"/>
              <a:gd name="T81" fmla="*/ 0 h 1496"/>
              <a:gd name="T82" fmla="*/ 2147483647 w 1044"/>
              <a:gd name="T83" fmla="*/ 0 h 149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44"/>
              <a:gd name="T127" fmla="*/ 0 h 1496"/>
              <a:gd name="T128" fmla="*/ 1044 w 1044"/>
              <a:gd name="T129" fmla="*/ 1496 h 149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44" h="1496">
                <a:moveTo>
                  <a:pt x="0" y="1496"/>
                </a:moveTo>
                <a:lnTo>
                  <a:pt x="0" y="1496"/>
                </a:lnTo>
                <a:lnTo>
                  <a:pt x="3" y="1492"/>
                </a:lnTo>
                <a:lnTo>
                  <a:pt x="7" y="1489"/>
                </a:lnTo>
                <a:lnTo>
                  <a:pt x="16" y="1480"/>
                </a:lnTo>
                <a:lnTo>
                  <a:pt x="28" y="1469"/>
                </a:lnTo>
                <a:lnTo>
                  <a:pt x="44" y="1454"/>
                </a:lnTo>
                <a:lnTo>
                  <a:pt x="65" y="1432"/>
                </a:lnTo>
                <a:lnTo>
                  <a:pt x="89" y="1410"/>
                </a:lnTo>
                <a:lnTo>
                  <a:pt x="119" y="1380"/>
                </a:lnTo>
                <a:lnTo>
                  <a:pt x="152" y="1347"/>
                </a:lnTo>
                <a:lnTo>
                  <a:pt x="191" y="1305"/>
                </a:lnTo>
                <a:lnTo>
                  <a:pt x="233" y="1259"/>
                </a:lnTo>
                <a:lnTo>
                  <a:pt x="278" y="1205"/>
                </a:lnTo>
                <a:lnTo>
                  <a:pt x="327" y="1142"/>
                </a:lnTo>
                <a:lnTo>
                  <a:pt x="382" y="1072"/>
                </a:lnTo>
                <a:lnTo>
                  <a:pt x="438" y="993"/>
                </a:lnTo>
                <a:lnTo>
                  <a:pt x="482" y="928"/>
                </a:lnTo>
                <a:lnTo>
                  <a:pt x="527" y="860"/>
                </a:lnTo>
                <a:lnTo>
                  <a:pt x="573" y="788"/>
                </a:lnTo>
                <a:lnTo>
                  <a:pt x="620" y="714"/>
                </a:lnTo>
                <a:lnTo>
                  <a:pt x="665" y="641"/>
                </a:lnTo>
                <a:lnTo>
                  <a:pt x="711" y="566"/>
                </a:lnTo>
                <a:lnTo>
                  <a:pt x="755" y="494"/>
                </a:lnTo>
                <a:lnTo>
                  <a:pt x="797" y="422"/>
                </a:lnTo>
                <a:lnTo>
                  <a:pt x="835" y="355"/>
                </a:lnTo>
                <a:lnTo>
                  <a:pt x="872" y="292"/>
                </a:lnTo>
                <a:lnTo>
                  <a:pt x="905" y="236"/>
                </a:lnTo>
                <a:lnTo>
                  <a:pt x="935" y="186"/>
                </a:lnTo>
                <a:lnTo>
                  <a:pt x="960" y="143"/>
                </a:lnTo>
                <a:lnTo>
                  <a:pt x="981" y="108"/>
                </a:lnTo>
                <a:lnTo>
                  <a:pt x="998" y="79"/>
                </a:lnTo>
                <a:lnTo>
                  <a:pt x="1010" y="56"/>
                </a:lnTo>
                <a:lnTo>
                  <a:pt x="1021" y="37"/>
                </a:lnTo>
                <a:lnTo>
                  <a:pt x="1030" y="23"/>
                </a:lnTo>
                <a:lnTo>
                  <a:pt x="1035" y="14"/>
                </a:lnTo>
                <a:lnTo>
                  <a:pt x="1038" y="7"/>
                </a:lnTo>
                <a:lnTo>
                  <a:pt x="1042" y="3"/>
                </a:lnTo>
                <a:lnTo>
                  <a:pt x="1042" y="2"/>
                </a:lnTo>
                <a:lnTo>
                  <a:pt x="1044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07" name="Freeform 201"/>
          <p:cNvSpPr>
            <a:spLocks/>
          </p:cNvSpPr>
          <p:nvPr/>
        </p:nvSpPr>
        <p:spPr bwMode="auto">
          <a:xfrm>
            <a:off x="7999413" y="2393950"/>
            <a:ext cx="77787" cy="106363"/>
          </a:xfrm>
          <a:custGeom>
            <a:avLst/>
            <a:gdLst>
              <a:gd name="T0" fmla="*/ 0 w 41"/>
              <a:gd name="T1" fmla="*/ 2147483647 h 56"/>
              <a:gd name="T2" fmla="*/ 2147483647 w 41"/>
              <a:gd name="T3" fmla="*/ 0 h 56"/>
              <a:gd name="T4" fmla="*/ 2147483647 w 41"/>
              <a:gd name="T5" fmla="*/ 2147483647 h 56"/>
              <a:gd name="T6" fmla="*/ 0 60000 65536"/>
              <a:gd name="T7" fmla="*/ 0 60000 65536"/>
              <a:gd name="T8" fmla="*/ 0 60000 65536"/>
              <a:gd name="T9" fmla="*/ 0 w 41"/>
              <a:gd name="T10" fmla="*/ 0 h 56"/>
              <a:gd name="T11" fmla="*/ 41 w 41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" h="56">
                <a:moveTo>
                  <a:pt x="0" y="42"/>
                </a:moveTo>
                <a:lnTo>
                  <a:pt x="41" y="0"/>
                </a:lnTo>
                <a:lnTo>
                  <a:pt x="23" y="5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08" name="Freeform 202"/>
          <p:cNvSpPr>
            <a:spLocks/>
          </p:cNvSpPr>
          <p:nvPr/>
        </p:nvSpPr>
        <p:spPr bwMode="auto">
          <a:xfrm>
            <a:off x="6081713" y="2403475"/>
            <a:ext cx="1898650" cy="1622425"/>
          </a:xfrm>
          <a:custGeom>
            <a:avLst/>
            <a:gdLst>
              <a:gd name="T0" fmla="*/ 0 w 1000"/>
              <a:gd name="T1" fmla="*/ 2147483647 h 855"/>
              <a:gd name="T2" fmla="*/ 2147483647 w 1000"/>
              <a:gd name="T3" fmla="*/ 2147483647 h 855"/>
              <a:gd name="T4" fmla="*/ 2147483647 w 1000"/>
              <a:gd name="T5" fmla="*/ 2147483647 h 855"/>
              <a:gd name="T6" fmla="*/ 2147483647 w 1000"/>
              <a:gd name="T7" fmla="*/ 2147483647 h 855"/>
              <a:gd name="T8" fmla="*/ 2147483647 w 1000"/>
              <a:gd name="T9" fmla="*/ 2147483647 h 855"/>
              <a:gd name="T10" fmla="*/ 2147483647 w 1000"/>
              <a:gd name="T11" fmla="*/ 2147483647 h 855"/>
              <a:gd name="T12" fmla="*/ 2147483647 w 1000"/>
              <a:gd name="T13" fmla="*/ 2147483647 h 855"/>
              <a:gd name="T14" fmla="*/ 2147483647 w 1000"/>
              <a:gd name="T15" fmla="*/ 2147483647 h 855"/>
              <a:gd name="T16" fmla="*/ 2147483647 w 1000"/>
              <a:gd name="T17" fmla="*/ 2147483647 h 855"/>
              <a:gd name="T18" fmla="*/ 2147483647 w 1000"/>
              <a:gd name="T19" fmla="*/ 2147483647 h 855"/>
              <a:gd name="T20" fmla="*/ 2147483647 w 1000"/>
              <a:gd name="T21" fmla="*/ 2147483647 h 855"/>
              <a:gd name="T22" fmla="*/ 2147483647 w 1000"/>
              <a:gd name="T23" fmla="*/ 2147483647 h 855"/>
              <a:gd name="T24" fmla="*/ 2147483647 w 1000"/>
              <a:gd name="T25" fmla="*/ 2147483647 h 855"/>
              <a:gd name="T26" fmla="*/ 2147483647 w 1000"/>
              <a:gd name="T27" fmla="*/ 2147483647 h 855"/>
              <a:gd name="T28" fmla="*/ 2147483647 w 1000"/>
              <a:gd name="T29" fmla="*/ 2147483647 h 855"/>
              <a:gd name="T30" fmla="*/ 2147483647 w 1000"/>
              <a:gd name="T31" fmla="*/ 2147483647 h 855"/>
              <a:gd name="T32" fmla="*/ 2147483647 w 1000"/>
              <a:gd name="T33" fmla="*/ 2147483647 h 855"/>
              <a:gd name="T34" fmla="*/ 2147483647 w 1000"/>
              <a:gd name="T35" fmla="*/ 2147483647 h 855"/>
              <a:gd name="T36" fmla="*/ 2147483647 w 1000"/>
              <a:gd name="T37" fmla="*/ 2147483647 h 855"/>
              <a:gd name="T38" fmla="*/ 2147483647 w 1000"/>
              <a:gd name="T39" fmla="*/ 2147483647 h 855"/>
              <a:gd name="T40" fmla="*/ 2147483647 w 1000"/>
              <a:gd name="T41" fmla="*/ 2147483647 h 855"/>
              <a:gd name="T42" fmla="*/ 2147483647 w 1000"/>
              <a:gd name="T43" fmla="*/ 2147483647 h 855"/>
              <a:gd name="T44" fmla="*/ 2147483647 w 1000"/>
              <a:gd name="T45" fmla="*/ 2147483647 h 855"/>
              <a:gd name="T46" fmla="*/ 2147483647 w 1000"/>
              <a:gd name="T47" fmla="*/ 2147483647 h 855"/>
              <a:gd name="T48" fmla="*/ 2147483647 w 1000"/>
              <a:gd name="T49" fmla="*/ 2147483647 h 855"/>
              <a:gd name="T50" fmla="*/ 2147483647 w 1000"/>
              <a:gd name="T51" fmla="*/ 2147483647 h 855"/>
              <a:gd name="T52" fmla="*/ 2147483647 w 1000"/>
              <a:gd name="T53" fmla="*/ 2147483647 h 855"/>
              <a:gd name="T54" fmla="*/ 2147483647 w 1000"/>
              <a:gd name="T55" fmla="*/ 2147483647 h 855"/>
              <a:gd name="T56" fmla="*/ 2147483647 w 1000"/>
              <a:gd name="T57" fmla="*/ 2147483647 h 855"/>
              <a:gd name="T58" fmla="*/ 2147483647 w 1000"/>
              <a:gd name="T59" fmla="*/ 2147483647 h 855"/>
              <a:gd name="T60" fmla="*/ 2147483647 w 1000"/>
              <a:gd name="T61" fmla="*/ 2147483647 h 855"/>
              <a:gd name="T62" fmla="*/ 2147483647 w 1000"/>
              <a:gd name="T63" fmla="*/ 2147483647 h 855"/>
              <a:gd name="T64" fmla="*/ 2147483647 w 1000"/>
              <a:gd name="T65" fmla="*/ 2147483647 h 855"/>
              <a:gd name="T66" fmla="*/ 2147483647 w 1000"/>
              <a:gd name="T67" fmla="*/ 2147483647 h 855"/>
              <a:gd name="T68" fmla="*/ 2147483647 w 1000"/>
              <a:gd name="T69" fmla="*/ 2147483647 h 855"/>
              <a:gd name="T70" fmla="*/ 2147483647 w 1000"/>
              <a:gd name="T71" fmla="*/ 2147483647 h 855"/>
              <a:gd name="T72" fmla="*/ 2147483647 w 1000"/>
              <a:gd name="T73" fmla="*/ 0 h 855"/>
              <a:gd name="T74" fmla="*/ 2147483647 w 1000"/>
              <a:gd name="T75" fmla="*/ 0 h 85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00"/>
              <a:gd name="T115" fmla="*/ 0 h 855"/>
              <a:gd name="T116" fmla="*/ 1000 w 1000"/>
              <a:gd name="T117" fmla="*/ 855 h 85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00" h="855">
                <a:moveTo>
                  <a:pt x="0" y="855"/>
                </a:moveTo>
                <a:lnTo>
                  <a:pt x="2" y="855"/>
                </a:lnTo>
                <a:lnTo>
                  <a:pt x="3" y="853"/>
                </a:lnTo>
                <a:lnTo>
                  <a:pt x="9" y="851"/>
                </a:lnTo>
                <a:lnTo>
                  <a:pt x="21" y="846"/>
                </a:lnTo>
                <a:lnTo>
                  <a:pt x="38" y="839"/>
                </a:lnTo>
                <a:lnTo>
                  <a:pt x="51" y="834"/>
                </a:lnTo>
                <a:lnTo>
                  <a:pt x="66" y="827"/>
                </a:lnTo>
                <a:lnTo>
                  <a:pt x="84" y="818"/>
                </a:lnTo>
                <a:lnTo>
                  <a:pt x="107" y="806"/>
                </a:lnTo>
                <a:lnTo>
                  <a:pt x="131" y="792"/>
                </a:lnTo>
                <a:lnTo>
                  <a:pt x="159" y="772"/>
                </a:lnTo>
                <a:lnTo>
                  <a:pt x="193" y="750"/>
                </a:lnTo>
                <a:lnTo>
                  <a:pt x="229" y="722"/>
                </a:lnTo>
                <a:lnTo>
                  <a:pt x="273" y="688"/>
                </a:lnTo>
                <a:lnTo>
                  <a:pt x="320" y="648"/>
                </a:lnTo>
                <a:lnTo>
                  <a:pt x="368" y="608"/>
                </a:lnTo>
                <a:lnTo>
                  <a:pt x="418" y="562"/>
                </a:lnTo>
                <a:lnTo>
                  <a:pt x="471" y="513"/>
                </a:lnTo>
                <a:lnTo>
                  <a:pt x="527" y="461"/>
                </a:lnTo>
                <a:lnTo>
                  <a:pt x="581" y="408"/>
                </a:lnTo>
                <a:lnTo>
                  <a:pt x="637" y="356"/>
                </a:lnTo>
                <a:lnTo>
                  <a:pt x="692" y="303"/>
                </a:lnTo>
                <a:lnTo>
                  <a:pt x="742" y="254"/>
                </a:lnTo>
                <a:lnTo>
                  <a:pt x="790" y="207"/>
                </a:lnTo>
                <a:lnTo>
                  <a:pt x="834" y="165"/>
                </a:lnTo>
                <a:lnTo>
                  <a:pt x="872" y="126"/>
                </a:lnTo>
                <a:lnTo>
                  <a:pt x="904" y="95"/>
                </a:lnTo>
                <a:lnTo>
                  <a:pt x="930" y="70"/>
                </a:lnTo>
                <a:lnTo>
                  <a:pt x="951" y="49"/>
                </a:lnTo>
                <a:lnTo>
                  <a:pt x="967" y="33"/>
                </a:lnTo>
                <a:lnTo>
                  <a:pt x="979" y="21"/>
                </a:lnTo>
                <a:lnTo>
                  <a:pt x="988" y="12"/>
                </a:lnTo>
                <a:lnTo>
                  <a:pt x="993" y="7"/>
                </a:lnTo>
                <a:lnTo>
                  <a:pt x="996" y="4"/>
                </a:lnTo>
                <a:lnTo>
                  <a:pt x="998" y="2"/>
                </a:lnTo>
                <a:lnTo>
                  <a:pt x="100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09" name="Freeform 203"/>
          <p:cNvSpPr>
            <a:spLocks/>
          </p:cNvSpPr>
          <p:nvPr/>
        </p:nvSpPr>
        <p:spPr bwMode="auto">
          <a:xfrm>
            <a:off x="7888288" y="2403475"/>
            <a:ext cx="92075" cy="92075"/>
          </a:xfrm>
          <a:custGeom>
            <a:avLst/>
            <a:gdLst>
              <a:gd name="T0" fmla="*/ 0 w 49"/>
              <a:gd name="T1" fmla="*/ 2147483647 h 49"/>
              <a:gd name="T2" fmla="*/ 2147483647 w 49"/>
              <a:gd name="T3" fmla="*/ 0 h 49"/>
              <a:gd name="T4" fmla="*/ 2147483647 w 49"/>
              <a:gd name="T5" fmla="*/ 2147483647 h 49"/>
              <a:gd name="T6" fmla="*/ 0 60000 65536"/>
              <a:gd name="T7" fmla="*/ 0 60000 65536"/>
              <a:gd name="T8" fmla="*/ 0 60000 65536"/>
              <a:gd name="T9" fmla="*/ 0 w 49"/>
              <a:gd name="T10" fmla="*/ 0 h 49"/>
              <a:gd name="T11" fmla="*/ 49 w 49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49">
                <a:moveTo>
                  <a:pt x="0" y="30"/>
                </a:moveTo>
                <a:lnTo>
                  <a:pt x="49" y="0"/>
                </a:lnTo>
                <a:lnTo>
                  <a:pt x="19" y="4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10" name="Freeform 204"/>
          <p:cNvSpPr>
            <a:spLocks/>
          </p:cNvSpPr>
          <p:nvPr/>
        </p:nvSpPr>
        <p:spPr bwMode="auto">
          <a:xfrm>
            <a:off x="2408238" y="5508625"/>
            <a:ext cx="519112" cy="328613"/>
          </a:xfrm>
          <a:custGeom>
            <a:avLst/>
            <a:gdLst>
              <a:gd name="T0" fmla="*/ 0 w 273"/>
              <a:gd name="T1" fmla="*/ 0 h 173"/>
              <a:gd name="T2" fmla="*/ 0 w 273"/>
              <a:gd name="T3" fmla="*/ 0 h 173"/>
              <a:gd name="T4" fmla="*/ 0 w 273"/>
              <a:gd name="T5" fmla="*/ 0 h 173"/>
              <a:gd name="T6" fmla="*/ 0 w 273"/>
              <a:gd name="T7" fmla="*/ 0 h 173"/>
              <a:gd name="T8" fmla="*/ 2147483647 w 273"/>
              <a:gd name="T9" fmla="*/ 2147483647 h 173"/>
              <a:gd name="T10" fmla="*/ 2147483647 w 273"/>
              <a:gd name="T11" fmla="*/ 2147483647 h 173"/>
              <a:gd name="T12" fmla="*/ 2147483647 w 273"/>
              <a:gd name="T13" fmla="*/ 2147483647 h 173"/>
              <a:gd name="T14" fmla="*/ 2147483647 w 273"/>
              <a:gd name="T15" fmla="*/ 2147483647 h 173"/>
              <a:gd name="T16" fmla="*/ 2147483647 w 273"/>
              <a:gd name="T17" fmla="*/ 2147483647 h 173"/>
              <a:gd name="T18" fmla="*/ 2147483647 w 273"/>
              <a:gd name="T19" fmla="*/ 2147483647 h 173"/>
              <a:gd name="T20" fmla="*/ 2147483647 w 273"/>
              <a:gd name="T21" fmla="*/ 2147483647 h 173"/>
              <a:gd name="T22" fmla="*/ 2147483647 w 273"/>
              <a:gd name="T23" fmla="*/ 2147483647 h 173"/>
              <a:gd name="T24" fmla="*/ 2147483647 w 273"/>
              <a:gd name="T25" fmla="*/ 2147483647 h 173"/>
              <a:gd name="T26" fmla="*/ 2147483647 w 273"/>
              <a:gd name="T27" fmla="*/ 2147483647 h 173"/>
              <a:gd name="T28" fmla="*/ 2147483647 w 273"/>
              <a:gd name="T29" fmla="*/ 2147483647 h 173"/>
              <a:gd name="T30" fmla="*/ 2147483647 w 273"/>
              <a:gd name="T31" fmla="*/ 2147483647 h 173"/>
              <a:gd name="T32" fmla="*/ 2147483647 w 273"/>
              <a:gd name="T33" fmla="*/ 2147483647 h 173"/>
              <a:gd name="T34" fmla="*/ 2147483647 w 273"/>
              <a:gd name="T35" fmla="*/ 2147483647 h 173"/>
              <a:gd name="T36" fmla="*/ 2147483647 w 273"/>
              <a:gd name="T37" fmla="*/ 2147483647 h 173"/>
              <a:gd name="T38" fmla="*/ 2147483647 w 273"/>
              <a:gd name="T39" fmla="*/ 2147483647 h 173"/>
              <a:gd name="T40" fmla="*/ 2147483647 w 273"/>
              <a:gd name="T41" fmla="*/ 2147483647 h 173"/>
              <a:gd name="T42" fmla="*/ 2147483647 w 273"/>
              <a:gd name="T43" fmla="*/ 2147483647 h 173"/>
              <a:gd name="T44" fmla="*/ 2147483647 w 273"/>
              <a:gd name="T45" fmla="*/ 2147483647 h 173"/>
              <a:gd name="T46" fmla="*/ 2147483647 w 273"/>
              <a:gd name="T47" fmla="*/ 2147483647 h 173"/>
              <a:gd name="T48" fmla="*/ 2147483647 w 273"/>
              <a:gd name="T49" fmla="*/ 2147483647 h 173"/>
              <a:gd name="T50" fmla="*/ 2147483647 w 273"/>
              <a:gd name="T51" fmla="*/ 2147483647 h 173"/>
              <a:gd name="T52" fmla="*/ 2147483647 w 273"/>
              <a:gd name="T53" fmla="*/ 2147483647 h 17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73"/>
              <a:gd name="T82" fmla="*/ 0 h 173"/>
              <a:gd name="T83" fmla="*/ 273 w 273"/>
              <a:gd name="T84" fmla="*/ 173 h 17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73" h="173">
                <a:moveTo>
                  <a:pt x="0" y="0"/>
                </a:moveTo>
                <a:lnTo>
                  <a:pt x="0" y="0"/>
                </a:lnTo>
                <a:lnTo>
                  <a:pt x="1" y="2"/>
                </a:lnTo>
                <a:lnTo>
                  <a:pt x="3" y="3"/>
                </a:lnTo>
                <a:lnTo>
                  <a:pt x="7" y="5"/>
                </a:lnTo>
                <a:lnTo>
                  <a:pt x="12" y="9"/>
                </a:lnTo>
                <a:lnTo>
                  <a:pt x="17" y="12"/>
                </a:lnTo>
                <a:lnTo>
                  <a:pt x="26" y="19"/>
                </a:lnTo>
                <a:lnTo>
                  <a:pt x="45" y="31"/>
                </a:lnTo>
                <a:lnTo>
                  <a:pt x="70" y="47"/>
                </a:lnTo>
                <a:lnTo>
                  <a:pt x="96" y="66"/>
                </a:lnTo>
                <a:lnTo>
                  <a:pt x="124" y="86"/>
                </a:lnTo>
                <a:lnTo>
                  <a:pt x="152" y="103"/>
                </a:lnTo>
                <a:lnTo>
                  <a:pt x="185" y="122"/>
                </a:lnTo>
                <a:lnTo>
                  <a:pt x="213" y="140"/>
                </a:lnTo>
                <a:lnTo>
                  <a:pt x="236" y="152"/>
                </a:lnTo>
                <a:lnTo>
                  <a:pt x="254" y="163"/>
                </a:lnTo>
                <a:lnTo>
                  <a:pt x="261" y="166"/>
                </a:lnTo>
                <a:lnTo>
                  <a:pt x="264" y="168"/>
                </a:lnTo>
                <a:lnTo>
                  <a:pt x="268" y="170"/>
                </a:lnTo>
                <a:lnTo>
                  <a:pt x="269" y="172"/>
                </a:lnTo>
                <a:lnTo>
                  <a:pt x="271" y="172"/>
                </a:lnTo>
                <a:lnTo>
                  <a:pt x="273" y="17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11" name="Freeform 205"/>
          <p:cNvSpPr>
            <a:spLocks/>
          </p:cNvSpPr>
          <p:nvPr/>
        </p:nvSpPr>
        <p:spPr bwMode="auto">
          <a:xfrm>
            <a:off x="2820988" y="5762625"/>
            <a:ext cx="106362" cy="74613"/>
          </a:xfrm>
          <a:custGeom>
            <a:avLst/>
            <a:gdLst>
              <a:gd name="T0" fmla="*/ 2147483647 w 56"/>
              <a:gd name="T1" fmla="*/ 0 h 40"/>
              <a:gd name="T2" fmla="*/ 2147483647 w 56"/>
              <a:gd name="T3" fmla="*/ 2147483647 h 40"/>
              <a:gd name="T4" fmla="*/ 0 w 56"/>
              <a:gd name="T5" fmla="*/ 2147483647 h 40"/>
              <a:gd name="T6" fmla="*/ 0 60000 65536"/>
              <a:gd name="T7" fmla="*/ 0 60000 65536"/>
              <a:gd name="T8" fmla="*/ 0 60000 65536"/>
              <a:gd name="T9" fmla="*/ 0 w 56"/>
              <a:gd name="T10" fmla="*/ 0 h 40"/>
              <a:gd name="T11" fmla="*/ 56 w 56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40">
                <a:moveTo>
                  <a:pt x="14" y="0"/>
                </a:moveTo>
                <a:lnTo>
                  <a:pt x="56" y="40"/>
                </a:lnTo>
                <a:lnTo>
                  <a:pt x="0" y="2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12" name="Freeform 206"/>
          <p:cNvSpPr>
            <a:spLocks/>
          </p:cNvSpPr>
          <p:nvPr/>
        </p:nvSpPr>
        <p:spPr bwMode="auto">
          <a:xfrm>
            <a:off x="3825875" y="2805113"/>
            <a:ext cx="361950" cy="169862"/>
          </a:xfrm>
          <a:custGeom>
            <a:avLst/>
            <a:gdLst>
              <a:gd name="T0" fmla="*/ 0 w 190"/>
              <a:gd name="T1" fmla="*/ 0 h 89"/>
              <a:gd name="T2" fmla="*/ 0 w 190"/>
              <a:gd name="T3" fmla="*/ 0 h 89"/>
              <a:gd name="T4" fmla="*/ 0 w 190"/>
              <a:gd name="T5" fmla="*/ 2147483647 h 89"/>
              <a:gd name="T6" fmla="*/ 0 w 190"/>
              <a:gd name="T7" fmla="*/ 2147483647 h 89"/>
              <a:gd name="T8" fmla="*/ 2147483647 w 190"/>
              <a:gd name="T9" fmla="*/ 2147483647 h 89"/>
              <a:gd name="T10" fmla="*/ 2147483647 w 190"/>
              <a:gd name="T11" fmla="*/ 2147483647 h 89"/>
              <a:gd name="T12" fmla="*/ 2147483647 w 190"/>
              <a:gd name="T13" fmla="*/ 2147483647 h 89"/>
              <a:gd name="T14" fmla="*/ 2147483647 w 190"/>
              <a:gd name="T15" fmla="*/ 2147483647 h 89"/>
              <a:gd name="T16" fmla="*/ 2147483647 w 190"/>
              <a:gd name="T17" fmla="*/ 2147483647 h 89"/>
              <a:gd name="T18" fmla="*/ 2147483647 w 190"/>
              <a:gd name="T19" fmla="*/ 2147483647 h 89"/>
              <a:gd name="T20" fmla="*/ 2147483647 w 190"/>
              <a:gd name="T21" fmla="*/ 2147483647 h 89"/>
              <a:gd name="T22" fmla="*/ 2147483647 w 190"/>
              <a:gd name="T23" fmla="*/ 2147483647 h 89"/>
              <a:gd name="T24" fmla="*/ 2147483647 w 190"/>
              <a:gd name="T25" fmla="*/ 2147483647 h 89"/>
              <a:gd name="T26" fmla="*/ 2147483647 w 190"/>
              <a:gd name="T27" fmla="*/ 2147483647 h 89"/>
              <a:gd name="T28" fmla="*/ 2147483647 w 190"/>
              <a:gd name="T29" fmla="*/ 2147483647 h 89"/>
              <a:gd name="T30" fmla="*/ 2147483647 w 190"/>
              <a:gd name="T31" fmla="*/ 2147483647 h 89"/>
              <a:gd name="T32" fmla="*/ 2147483647 w 190"/>
              <a:gd name="T33" fmla="*/ 2147483647 h 89"/>
              <a:gd name="T34" fmla="*/ 2147483647 w 190"/>
              <a:gd name="T35" fmla="*/ 2147483647 h 89"/>
              <a:gd name="T36" fmla="*/ 2147483647 w 190"/>
              <a:gd name="T37" fmla="*/ 2147483647 h 89"/>
              <a:gd name="T38" fmla="*/ 2147483647 w 190"/>
              <a:gd name="T39" fmla="*/ 2147483647 h 89"/>
              <a:gd name="T40" fmla="*/ 2147483647 w 190"/>
              <a:gd name="T41" fmla="*/ 2147483647 h 89"/>
              <a:gd name="T42" fmla="*/ 2147483647 w 190"/>
              <a:gd name="T43" fmla="*/ 2147483647 h 89"/>
              <a:gd name="T44" fmla="*/ 2147483647 w 190"/>
              <a:gd name="T45" fmla="*/ 2147483647 h 8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0"/>
              <a:gd name="T70" fmla="*/ 0 h 89"/>
              <a:gd name="T71" fmla="*/ 190 w 190"/>
              <a:gd name="T72" fmla="*/ 89 h 8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0" h="89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4"/>
                </a:lnTo>
                <a:lnTo>
                  <a:pt x="4" y="5"/>
                </a:lnTo>
                <a:lnTo>
                  <a:pt x="6" y="9"/>
                </a:lnTo>
                <a:lnTo>
                  <a:pt x="9" y="14"/>
                </a:lnTo>
                <a:lnTo>
                  <a:pt x="18" y="28"/>
                </a:lnTo>
                <a:lnTo>
                  <a:pt x="30" y="42"/>
                </a:lnTo>
                <a:lnTo>
                  <a:pt x="48" y="58"/>
                </a:lnTo>
                <a:lnTo>
                  <a:pt x="69" y="72"/>
                </a:lnTo>
                <a:lnTo>
                  <a:pt x="95" y="81"/>
                </a:lnTo>
                <a:lnTo>
                  <a:pt x="121" y="86"/>
                </a:lnTo>
                <a:lnTo>
                  <a:pt x="148" y="88"/>
                </a:lnTo>
                <a:lnTo>
                  <a:pt x="167" y="89"/>
                </a:lnTo>
                <a:lnTo>
                  <a:pt x="176" y="89"/>
                </a:lnTo>
                <a:lnTo>
                  <a:pt x="181" y="89"/>
                </a:lnTo>
                <a:lnTo>
                  <a:pt x="186" y="89"/>
                </a:lnTo>
                <a:lnTo>
                  <a:pt x="188" y="89"/>
                </a:lnTo>
                <a:lnTo>
                  <a:pt x="190" y="8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13" name="Freeform 207"/>
          <p:cNvSpPr>
            <a:spLocks/>
          </p:cNvSpPr>
          <p:nvPr/>
        </p:nvSpPr>
        <p:spPr bwMode="auto">
          <a:xfrm>
            <a:off x="4081463" y="2946400"/>
            <a:ext cx="106362" cy="52388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5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14" name="Freeform 208"/>
          <p:cNvSpPr>
            <a:spLocks/>
          </p:cNvSpPr>
          <p:nvPr/>
        </p:nvSpPr>
        <p:spPr bwMode="auto">
          <a:xfrm>
            <a:off x="3867150" y="2243138"/>
            <a:ext cx="1579563" cy="415925"/>
          </a:xfrm>
          <a:custGeom>
            <a:avLst/>
            <a:gdLst>
              <a:gd name="T0" fmla="*/ 0 w 832"/>
              <a:gd name="T1" fmla="*/ 2147483647 h 219"/>
              <a:gd name="T2" fmla="*/ 0 w 832"/>
              <a:gd name="T3" fmla="*/ 2147483647 h 219"/>
              <a:gd name="T4" fmla="*/ 2147483647 w 832"/>
              <a:gd name="T5" fmla="*/ 2147483647 h 219"/>
              <a:gd name="T6" fmla="*/ 2147483647 w 832"/>
              <a:gd name="T7" fmla="*/ 2147483647 h 219"/>
              <a:gd name="T8" fmla="*/ 2147483647 w 832"/>
              <a:gd name="T9" fmla="*/ 2147483647 h 219"/>
              <a:gd name="T10" fmla="*/ 2147483647 w 832"/>
              <a:gd name="T11" fmla="*/ 2147483647 h 219"/>
              <a:gd name="T12" fmla="*/ 2147483647 w 832"/>
              <a:gd name="T13" fmla="*/ 2147483647 h 219"/>
              <a:gd name="T14" fmla="*/ 2147483647 w 832"/>
              <a:gd name="T15" fmla="*/ 2147483647 h 219"/>
              <a:gd name="T16" fmla="*/ 2147483647 w 832"/>
              <a:gd name="T17" fmla="*/ 2147483647 h 219"/>
              <a:gd name="T18" fmla="*/ 2147483647 w 832"/>
              <a:gd name="T19" fmla="*/ 2147483647 h 219"/>
              <a:gd name="T20" fmla="*/ 2147483647 w 832"/>
              <a:gd name="T21" fmla="*/ 2147483647 h 219"/>
              <a:gd name="T22" fmla="*/ 2147483647 w 832"/>
              <a:gd name="T23" fmla="*/ 2147483647 h 219"/>
              <a:gd name="T24" fmla="*/ 2147483647 w 832"/>
              <a:gd name="T25" fmla="*/ 2147483647 h 219"/>
              <a:gd name="T26" fmla="*/ 2147483647 w 832"/>
              <a:gd name="T27" fmla="*/ 2147483647 h 219"/>
              <a:gd name="T28" fmla="*/ 2147483647 w 832"/>
              <a:gd name="T29" fmla="*/ 2147483647 h 219"/>
              <a:gd name="T30" fmla="*/ 2147483647 w 832"/>
              <a:gd name="T31" fmla="*/ 2147483647 h 219"/>
              <a:gd name="T32" fmla="*/ 2147483647 w 832"/>
              <a:gd name="T33" fmla="*/ 2147483647 h 219"/>
              <a:gd name="T34" fmla="*/ 2147483647 w 832"/>
              <a:gd name="T35" fmla="*/ 2147483647 h 219"/>
              <a:gd name="T36" fmla="*/ 2147483647 w 832"/>
              <a:gd name="T37" fmla="*/ 2147483647 h 219"/>
              <a:gd name="T38" fmla="*/ 2147483647 w 832"/>
              <a:gd name="T39" fmla="*/ 2147483647 h 219"/>
              <a:gd name="T40" fmla="*/ 2147483647 w 832"/>
              <a:gd name="T41" fmla="*/ 2147483647 h 219"/>
              <a:gd name="T42" fmla="*/ 2147483647 w 832"/>
              <a:gd name="T43" fmla="*/ 2147483647 h 219"/>
              <a:gd name="T44" fmla="*/ 2147483647 w 832"/>
              <a:gd name="T45" fmla="*/ 2147483647 h 219"/>
              <a:gd name="T46" fmla="*/ 2147483647 w 832"/>
              <a:gd name="T47" fmla="*/ 2147483647 h 219"/>
              <a:gd name="T48" fmla="*/ 2147483647 w 832"/>
              <a:gd name="T49" fmla="*/ 2147483647 h 219"/>
              <a:gd name="T50" fmla="*/ 2147483647 w 832"/>
              <a:gd name="T51" fmla="*/ 0 h 219"/>
              <a:gd name="T52" fmla="*/ 2147483647 w 832"/>
              <a:gd name="T53" fmla="*/ 0 h 2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32"/>
              <a:gd name="T82" fmla="*/ 0 h 219"/>
              <a:gd name="T83" fmla="*/ 832 w 832"/>
              <a:gd name="T84" fmla="*/ 219 h 21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32" h="219">
                <a:moveTo>
                  <a:pt x="0" y="219"/>
                </a:moveTo>
                <a:lnTo>
                  <a:pt x="0" y="219"/>
                </a:lnTo>
                <a:lnTo>
                  <a:pt x="2" y="217"/>
                </a:lnTo>
                <a:lnTo>
                  <a:pt x="7" y="215"/>
                </a:lnTo>
                <a:lnTo>
                  <a:pt x="16" y="212"/>
                </a:lnTo>
                <a:lnTo>
                  <a:pt x="32" y="205"/>
                </a:lnTo>
                <a:lnTo>
                  <a:pt x="55" y="194"/>
                </a:lnTo>
                <a:lnTo>
                  <a:pt x="85" y="180"/>
                </a:lnTo>
                <a:lnTo>
                  <a:pt x="125" y="163"/>
                </a:lnTo>
                <a:lnTo>
                  <a:pt x="170" y="144"/>
                </a:lnTo>
                <a:lnTo>
                  <a:pt x="225" y="124"/>
                </a:lnTo>
                <a:lnTo>
                  <a:pt x="286" y="105"/>
                </a:lnTo>
                <a:lnTo>
                  <a:pt x="353" y="86"/>
                </a:lnTo>
                <a:lnTo>
                  <a:pt x="412" y="70"/>
                </a:lnTo>
                <a:lnTo>
                  <a:pt x="475" y="58"/>
                </a:lnTo>
                <a:lnTo>
                  <a:pt x="538" y="46"/>
                </a:lnTo>
                <a:lnTo>
                  <a:pt x="599" y="35"/>
                </a:lnTo>
                <a:lnTo>
                  <a:pt x="656" y="26"/>
                </a:lnTo>
                <a:lnTo>
                  <a:pt x="706" y="19"/>
                </a:lnTo>
                <a:lnTo>
                  <a:pt x="747" y="12"/>
                </a:lnTo>
                <a:lnTo>
                  <a:pt x="778" y="9"/>
                </a:lnTo>
                <a:lnTo>
                  <a:pt x="801" y="5"/>
                </a:lnTo>
                <a:lnTo>
                  <a:pt x="817" y="4"/>
                </a:lnTo>
                <a:lnTo>
                  <a:pt x="825" y="2"/>
                </a:lnTo>
                <a:lnTo>
                  <a:pt x="831" y="2"/>
                </a:lnTo>
                <a:lnTo>
                  <a:pt x="832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15" name="Freeform 209"/>
          <p:cNvSpPr>
            <a:spLocks/>
          </p:cNvSpPr>
          <p:nvPr/>
        </p:nvSpPr>
        <p:spPr bwMode="auto">
          <a:xfrm>
            <a:off x="5340350" y="2233613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2147483647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5"/>
                </a:lnTo>
                <a:lnTo>
                  <a:pt x="4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16" name="Freeform 210"/>
          <p:cNvSpPr>
            <a:spLocks/>
          </p:cNvSpPr>
          <p:nvPr/>
        </p:nvSpPr>
        <p:spPr bwMode="auto">
          <a:xfrm>
            <a:off x="1377950" y="2278063"/>
            <a:ext cx="1655763" cy="390525"/>
          </a:xfrm>
          <a:custGeom>
            <a:avLst/>
            <a:gdLst>
              <a:gd name="T0" fmla="*/ 0 w 872"/>
              <a:gd name="T1" fmla="*/ 0 h 206"/>
              <a:gd name="T2" fmla="*/ 2147483647 w 872"/>
              <a:gd name="T3" fmla="*/ 0 h 206"/>
              <a:gd name="T4" fmla="*/ 2147483647 w 872"/>
              <a:gd name="T5" fmla="*/ 0 h 206"/>
              <a:gd name="T6" fmla="*/ 2147483647 w 872"/>
              <a:gd name="T7" fmla="*/ 2147483647 h 206"/>
              <a:gd name="T8" fmla="*/ 2147483647 w 872"/>
              <a:gd name="T9" fmla="*/ 2147483647 h 206"/>
              <a:gd name="T10" fmla="*/ 2147483647 w 872"/>
              <a:gd name="T11" fmla="*/ 2147483647 h 206"/>
              <a:gd name="T12" fmla="*/ 2147483647 w 872"/>
              <a:gd name="T13" fmla="*/ 2147483647 h 206"/>
              <a:gd name="T14" fmla="*/ 2147483647 w 872"/>
              <a:gd name="T15" fmla="*/ 2147483647 h 206"/>
              <a:gd name="T16" fmla="*/ 2147483647 w 872"/>
              <a:gd name="T17" fmla="*/ 2147483647 h 206"/>
              <a:gd name="T18" fmla="*/ 2147483647 w 872"/>
              <a:gd name="T19" fmla="*/ 2147483647 h 206"/>
              <a:gd name="T20" fmla="*/ 2147483647 w 872"/>
              <a:gd name="T21" fmla="*/ 2147483647 h 206"/>
              <a:gd name="T22" fmla="*/ 2147483647 w 872"/>
              <a:gd name="T23" fmla="*/ 2147483647 h 206"/>
              <a:gd name="T24" fmla="*/ 2147483647 w 872"/>
              <a:gd name="T25" fmla="*/ 2147483647 h 206"/>
              <a:gd name="T26" fmla="*/ 2147483647 w 872"/>
              <a:gd name="T27" fmla="*/ 2147483647 h 206"/>
              <a:gd name="T28" fmla="*/ 2147483647 w 872"/>
              <a:gd name="T29" fmla="*/ 2147483647 h 206"/>
              <a:gd name="T30" fmla="*/ 2147483647 w 872"/>
              <a:gd name="T31" fmla="*/ 2147483647 h 206"/>
              <a:gd name="T32" fmla="*/ 2147483647 w 872"/>
              <a:gd name="T33" fmla="*/ 2147483647 h 206"/>
              <a:gd name="T34" fmla="*/ 2147483647 w 872"/>
              <a:gd name="T35" fmla="*/ 2147483647 h 206"/>
              <a:gd name="T36" fmla="*/ 2147483647 w 872"/>
              <a:gd name="T37" fmla="*/ 2147483647 h 206"/>
              <a:gd name="T38" fmla="*/ 2147483647 w 872"/>
              <a:gd name="T39" fmla="*/ 2147483647 h 206"/>
              <a:gd name="T40" fmla="*/ 2147483647 w 872"/>
              <a:gd name="T41" fmla="*/ 2147483647 h 206"/>
              <a:gd name="T42" fmla="*/ 2147483647 w 872"/>
              <a:gd name="T43" fmla="*/ 2147483647 h 206"/>
              <a:gd name="T44" fmla="*/ 2147483647 w 872"/>
              <a:gd name="T45" fmla="*/ 2147483647 h 206"/>
              <a:gd name="T46" fmla="*/ 2147483647 w 872"/>
              <a:gd name="T47" fmla="*/ 2147483647 h 206"/>
              <a:gd name="T48" fmla="*/ 2147483647 w 872"/>
              <a:gd name="T49" fmla="*/ 2147483647 h 206"/>
              <a:gd name="T50" fmla="*/ 2147483647 w 872"/>
              <a:gd name="T51" fmla="*/ 2147483647 h 206"/>
              <a:gd name="T52" fmla="*/ 2147483647 w 872"/>
              <a:gd name="T53" fmla="*/ 2147483647 h 20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72"/>
              <a:gd name="T82" fmla="*/ 0 h 206"/>
              <a:gd name="T83" fmla="*/ 872 w 872"/>
              <a:gd name="T84" fmla="*/ 206 h 20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72" h="206">
                <a:moveTo>
                  <a:pt x="0" y="0"/>
                </a:moveTo>
                <a:lnTo>
                  <a:pt x="1" y="0"/>
                </a:lnTo>
                <a:lnTo>
                  <a:pt x="7" y="1"/>
                </a:lnTo>
                <a:lnTo>
                  <a:pt x="15" y="5"/>
                </a:lnTo>
                <a:lnTo>
                  <a:pt x="29" y="10"/>
                </a:lnTo>
                <a:lnTo>
                  <a:pt x="49" y="19"/>
                </a:lnTo>
                <a:lnTo>
                  <a:pt x="79" y="31"/>
                </a:lnTo>
                <a:lnTo>
                  <a:pt x="115" y="45"/>
                </a:lnTo>
                <a:lnTo>
                  <a:pt x="161" y="63"/>
                </a:lnTo>
                <a:lnTo>
                  <a:pt x="213" y="82"/>
                </a:lnTo>
                <a:lnTo>
                  <a:pt x="269" y="103"/>
                </a:lnTo>
                <a:lnTo>
                  <a:pt x="329" y="122"/>
                </a:lnTo>
                <a:lnTo>
                  <a:pt x="392" y="140"/>
                </a:lnTo>
                <a:lnTo>
                  <a:pt x="455" y="157"/>
                </a:lnTo>
                <a:lnTo>
                  <a:pt x="525" y="171"/>
                </a:lnTo>
                <a:lnTo>
                  <a:pt x="593" y="183"/>
                </a:lnTo>
                <a:lnTo>
                  <a:pt x="658" y="190"/>
                </a:lnTo>
                <a:lnTo>
                  <a:pt x="714" y="196"/>
                </a:lnTo>
                <a:lnTo>
                  <a:pt x="763" y="199"/>
                </a:lnTo>
                <a:lnTo>
                  <a:pt x="804" y="203"/>
                </a:lnTo>
                <a:lnTo>
                  <a:pt x="832" y="204"/>
                </a:lnTo>
                <a:lnTo>
                  <a:pt x="851" y="204"/>
                </a:lnTo>
                <a:lnTo>
                  <a:pt x="863" y="206"/>
                </a:lnTo>
                <a:lnTo>
                  <a:pt x="868" y="206"/>
                </a:lnTo>
                <a:lnTo>
                  <a:pt x="870" y="206"/>
                </a:lnTo>
                <a:lnTo>
                  <a:pt x="872" y="20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17" name="Freeform 211"/>
          <p:cNvSpPr>
            <a:spLocks/>
          </p:cNvSpPr>
          <p:nvPr/>
        </p:nvSpPr>
        <p:spPr bwMode="auto">
          <a:xfrm>
            <a:off x="2922588" y="2636838"/>
            <a:ext cx="111125" cy="52387"/>
          </a:xfrm>
          <a:custGeom>
            <a:avLst/>
            <a:gdLst>
              <a:gd name="T0" fmla="*/ 2147483647 w 58"/>
              <a:gd name="T1" fmla="*/ 0 h 28"/>
              <a:gd name="T2" fmla="*/ 2147483647 w 58"/>
              <a:gd name="T3" fmla="*/ 2147483647 h 28"/>
              <a:gd name="T4" fmla="*/ 0 w 58"/>
              <a:gd name="T5" fmla="*/ 2147483647 h 28"/>
              <a:gd name="T6" fmla="*/ 0 60000 65536"/>
              <a:gd name="T7" fmla="*/ 0 60000 65536"/>
              <a:gd name="T8" fmla="*/ 0 60000 65536"/>
              <a:gd name="T9" fmla="*/ 0 w 58"/>
              <a:gd name="T10" fmla="*/ 0 h 28"/>
              <a:gd name="T11" fmla="*/ 58 w 58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8">
                <a:moveTo>
                  <a:pt x="2" y="0"/>
                </a:moveTo>
                <a:lnTo>
                  <a:pt x="58" y="17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18" name="Freeform 212"/>
          <p:cNvSpPr>
            <a:spLocks/>
          </p:cNvSpPr>
          <p:nvPr/>
        </p:nvSpPr>
        <p:spPr bwMode="auto">
          <a:xfrm>
            <a:off x="3241675" y="2586038"/>
            <a:ext cx="403225" cy="82550"/>
          </a:xfrm>
          <a:custGeom>
            <a:avLst/>
            <a:gdLst>
              <a:gd name="T0" fmla="*/ 0 w 212"/>
              <a:gd name="T1" fmla="*/ 2147483647 h 44"/>
              <a:gd name="T2" fmla="*/ 0 w 212"/>
              <a:gd name="T3" fmla="*/ 2147483647 h 44"/>
              <a:gd name="T4" fmla="*/ 2147483647 w 212"/>
              <a:gd name="T5" fmla="*/ 2147483647 h 44"/>
              <a:gd name="T6" fmla="*/ 2147483647 w 212"/>
              <a:gd name="T7" fmla="*/ 2147483647 h 44"/>
              <a:gd name="T8" fmla="*/ 2147483647 w 212"/>
              <a:gd name="T9" fmla="*/ 2147483647 h 44"/>
              <a:gd name="T10" fmla="*/ 2147483647 w 212"/>
              <a:gd name="T11" fmla="*/ 2147483647 h 44"/>
              <a:gd name="T12" fmla="*/ 2147483647 w 212"/>
              <a:gd name="T13" fmla="*/ 2147483647 h 44"/>
              <a:gd name="T14" fmla="*/ 2147483647 w 212"/>
              <a:gd name="T15" fmla="*/ 2147483647 h 44"/>
              <a:gd name="T16" fmla="*/ 2147483647 w 212"/>
              <a:gd name="T17" fmla="*/ 2147483647 h 44"/>
              <a:gd name="T18" fmla="*/ 2147483647 w 212"/>
              <a:gd name="T19" fmla="*/ 2147483647 h 44"/>
              <a:gd name="T20" fmla="*/ 2147483647 w 212"/>
              <a:gd name="T21" fmla="*/ 0 h 44"/>
              <a:gd name="T22" fmla="*/ 2147483647 w 212"/>
              <a:gd name="T23" fmla="*/ 0 h 44"/>
              <a:gd name="T24" fmla="*/ 2147483647 w 212"/>
              <a:gd name="T25" fmla="*/ 2147483647 h 44"/>
              <a:gd name="T26" fmla="*/ 2147483647 w 212"/>
              <a:gd name="T27" fmla="*/ 2147483647 h 44"/>
              <a:gd name="T28" fmla="*/ 2147483647 w 212"/>
              <a:gd name="T29" fmla="*/ 2147483647 h 44"/>
              <a:gd name="T30" fmla="*/ 2147483647 w 212"/>
              <a:gd name="T31" fmla="*/ 2147483647 h 44"/>
              <a:gd name="T32" fmla="*/ 2147483647 w 212"/>
              <a:gd name="T33" fmla="*/ 2147483647 h 44"/>
              <a:gd name="T34" fmla="*/ 2147483647 w 212"/>
              <a:gd name="T35" fmla="*/ 2147483647 h 44"/>
              <a:gd name="T36" fmla="*/ 2147483647 w 212"/>
              <a:gd name="T37" fmla="*/ 2147483647 h 44"/>
              <a:gd name="T38" fmla="*/ 2147483647 w 212"/>
              <a:gd name="T39" fmla="*/ 2147483647 h 44"/>
              <a:gd name="T40" fmla="*/ 2147483647 w 212"/>
              <a:gd name="T41" fmla="*/ 2147483647 h 44"/>
              <a:gd name="T42" fmla="*/ 2147483647 w 212"/>
              <a:gd name="T43" fmla="*/ 2147483647 h 44"/>
              <a:gd name="T44" fmla="*/ 2147483647 w 212"/>
              <a:gd name="T45" fmla="*/ 2147483647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12"/>
              <a:gd name="T70" fmla="*/ 0 h 44"/>
              <a:gd name="T71" fmla="*/ 212 w 212"/>
              <a:gd name="T72" fmla="*/ 44 h 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12" h="44">
                <a:moveTo>
                  <a:pt x="0" y="27"/>
                </a:moveTo>
                <a:lnTo>
                  <a:pt x="0" y="27"/>
                </a:lnTo>
                <a:lnTo>
                  <a:pt x="2" y="27"/>
                </a:lnTo>
                <a:lnTo>
                  <a:pt x="5" y="27"/>
                </a:lnTo>
                <a:lnTo>
                  <a:pt x="9" y="25"/>
                </a:lnTo>
                <a:lnTo>
                  <a:pt x="14" y="23"/>
                </a:lnTo>
                <a:lnTo>
                  <a:pt x="21" y="20"/>
                </a:lnTo>
                <a:lnTo>
                  <a:pt x="41" y="13"/>
                </a:lnTo>
                <a:lnTo>
                  <a:pt x="63" y="6"/>
                </a:lnTo>
                <a:lnTo>
                  <a:pt x="91" y="0"/>
                </a:lnTo>
                <a:lnTo>
                  <a:pt x="118" y="0"/>
                </a:lnTo>
                <a:lnTo>
                  <a:pt x="144" y="6"/>
                </a:lnTo>
                <a:lnTo>
                  <a:pt x="165" y="14"/>
                </a:lnTo>
                <a:lnTo>
                  <a:pt x="184" y="25"/>
                </a:lnTo>
                <a:lnTo>
                  <a:pt x="198" y="34"/>
                </a:lnTo>
                <a:lnTo>
                  <a:pt x="203" y="37"/>
                </a:lnTo>
                <a:lnTo>
                  <a:pt x="207" y="41"/>
                </a:lnTo>
                <a:lnTo>
                  <a:pt x="210" y="42"/>
                </a:lnTo>
                <a:lnTo>
                  <a:pt x="212" y="42"/>
                </a:lnTo>
                <a:lnTo>
                  <a:pt x="212" y="4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19" name="Freeform 213"/>
          <p:cNvSpPr>
            <a:spLocks/>
          </p:cNvSpPr>
          <p:nvPr/>
        </p:nvSpPr>
        <p:spPr bwMode="auto">
          <a:xfrm>
            <a:off x="3544888" y="2586038"/>
            <a:ext cx="100012" cy="82550"/>
          </a:xfrm>
          <a:custGeom>
            <a:avLst/>
            <a:gdLst>
              <a:gd name="T0" fmla="*/ 2147483647 w 52"/>
              <a:gd name="T1" fmla="*/ 0 h 44"/>
              <a:gd name="T2" fmla="*/ 2147483647 w 52"/>
              <a:gd name="T3" fmla="*/ 2147483647 h 44"/>
              <a:gd name="T4" fmla="*/ 0 w 52"/>
              <a:gd name="T5" fmla="*/ 2147483647 h 44"/>
              <a:gd name="T6" fmla="*/ 0 60000 65536"/>
              <a:gd name="T7" fmla="*/ 0 60000 65536"/>
              <a:gd name="T8" fmla="*/ 0 60000 65536"/>
              <a:gd name="T9" fmla="*/ 0 w 52"/>
              <a:gd name="T10" fmla="*/ 0 h 44"/>
              <a:gd name="T11" fmla="*/ 52 w 52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44">
                <a:moveTo>
                  <a:pt x="15" y="0"/>
                </a:moveTo>
                <a:lnTo>
                  <a:pt x="52" y="44"/>
                </a:lnTo>
                <a:lnTo>
                  <a:pt x="0" y="2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20" name="Freeform 214"/>
          <p:cNvSpPr>
            <a:spLocks/>
          </p:cNvSpPr>
          <p:nvPr/>
        </p:nvSpPr>
        <p:spPr bwMode="auto">
          <a:xfrm>
            <a:off x="3554413" y="6124575"/>
            <a:ext cx="111125" cy="119063"/>
          </a:xfrm>
          <a:custGeom>
            <a:avLst/>
            <a:gdLst>
              <a:gd name="T0" fmla="*/ 2147483647 w 58"/>
              <a:gd name="T1" fmla="*/ 2147483647 h 63"/>
              <a:gd name="T2" fmla="*/ 2147483647 w 58"/>
              <a:gd name="T3" fmla="*/ 2147483647 h 63"/>
              <a:gd name="T4" fmla="*/ 2147483647 w 58"/>
              <a:gd name="T5" fmla="*/ 2147483647 h 63"/>
              <a:gd name="T6" fmla="*/ 2147483647 w 58"/>
              <a:gd name="T7" fmla="*/ 2147483647 h 63"/>
              <a:gd name="T8" fmla="*/ 2147483647 w 58"/>
              <a:gd name="T9" fmla="*/ 2147483647 h 63"/>
              <a:gd name="T10" fmla="*/ 2147483647 w 58"/>
              <a:gd name="T11" fmla="*/ 2147483647 h 63"/>
              <a:gd name="T12" fmla="*/ 2147483647 w 58"/>
              <a:gd name="T13" fmla="*/ 2147483647 h 63"/>
              <a:gd name="T14" fmla="*/ 2147483647 w 58"/>
              <a:gd name="T15" fmla="*/ 2147483647 h 63"/>
              <a:gd name="T16" fmla="*/ 2147483647 w 58"/>
              <a:gd name="T17" fmla="*/ 2147483647 h 63"/>
              <a:gd name="T18" fmla="*/ 2147483647 w 58"/>
              <a:gd name="T19" fmla="*/ 2147483647 h 63"/>
              <a:gd name="T20" fmla="*/ 2147483647 w 58"/>
              <a:gd name="T21" fmla="*/ 2147483647 h 63"/>
              <a:gd name="T22" fmla="*/ 0 w 58"/>
              <a:gd name="T23" fmla="*/ 2147483647 h 63"/>
              <a:gd name="T24" fmla="*/ 0 w 58"/>
              <a:gd name="T25" fmla="*/ 0 h 63"/>
              <a:gd name="T26" fmla="*/ 2147483647 w 58"/>
              <a:gd name="T27" fmla="*/ 0 h 63"/>
              <a:gd name="T28" fmla="*/ 2147483647 w 58"/>
              <a:gd name="T29" fmla="*/ 2147483647 h 63"/>
              <a:gd name="T30" fmla="*/ 2147483647 w 58"/>
              <a:gd name="T31" fmla="*/ 2147483647 h 63"/>
              <a:gd name="T32" fmla="*/ 2147483647 w 58"/>
              <a:gd name="T33" fmla="*/ 2147483647 h 63"/>
              <a:gd name="T34" fmla="*/ 2147483647 w 58"/>
              <a:gd name="T35" fmla="*/ 2147483647 h 63"/>
              <a:gd name="T36" fmla="*/ 2147483647 w 58"/>
              <a:gd name="T37" fmla="*/ 2147483647 h 63"/>
              <a:gd name="T38" fmla="*/ 2147483647 w 58"/>
              <a:gd name="T39" fmla="*/ 2147483647 h 63"/>
              <a:gd name="T40" fmla="*/ 2147483647 w 58"/>
              <a:gd name="T41" fmla="*/ 2147483647 h 63"/>
              <a:gd name="T42" fmla="*/ 2147483647 w 58"/>
              <a:gd name="T43" fmla="*/ 2147483647 h 63"/>
              <a:gd name="T44" fmla="*/ 2147483647 w 58"/>
              <a:gd name="T45" fmla="*/ 2147483647 h 63"/>
              <a:gd name="T46" fmla="*/ 2147483647 w 58"/>
              <a:gd name="T47" fmla="*/ 2147483647 h 63"/>
              <a:gd name="T48" fmla="*/ 2147483647 w 58"/>
              <a:gd name="T49" fmla="*/ 2147483647 h 63"/>
              <a:gd name="T50" fmla="*/ 2147483647 w 58"/>
              <a:gd name="T51" fmla="*/ 2147483647 h 63"/>
              <a:gd name="T52" fmla="*/ 2147483647 w 58"/>
              <a:gd name="T53" fmla="*/ 2147483647 h 63"/>
              <a:gd name="T54" fmla="*/ 2147483647 w 58"/>
              <a:gd name="T55" fmla="*/ 2147483647 h 63"/>
              <a:gd name="T56" fmla="*/ 2147483647 w 58"/>
              <a:gd name="T57" fmla="*/ 2147483647 h 63"/>
              <a:gd name="T58" fmla="*/ 2147483647 w 58"/>
              <a:gd name="T59" fmla="*/ 0 h 63"/>
              <a:gd name="T60" fmla="*/ 2147483647 w 58"/>
              <a:gd name="T61" fmla="*/ 0 h 63"/>
              <a:gd name="T62" fmla="*/ 2147483647 w 58"/>
              <a:gd name="T63" fmla="*/ 2147483647 h 63"/>
              <a:gd name="T64" fmla="*/ 2147483647 w 58"/>
              <a:gd name="T65" fmla="*/ 2147483647 h 6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8"/>
              <a:gd name="T100" fmla="*/ 0 h 63"/>
              <a:gd name="T101" fmla="*/ 58 w 58"/>
              <a:gd name="T102" fmla="*/ 63 h 6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8" h="63">
                <a:moveTo>
                  <a:pt x="42" y="61"/>
                </a:moveTo>
                <a:lnTo>
                  <a:pt x="42" y="52"/>
                </a:lnTo>
                <a:lnTo>
                  <a:pt x="37" y="56"/>
                </a:lnTo>
                <a:lnTo>
                  <a:pt x="33" y="59"/>
                </a:lnTo>
                <a:lnTo>
                  <a:pt x="26" y="61"/>
                </a:lnTo>
                <a:lnTo>
                  <a:pt x="21" y="63"/>
                </a:lnTo>
                <a:lnTo>
                  <a:pt x="16" y="61"/>
                </a:lnTo>
                <a:lnTo>
                  <a:pt x="10" y="59"/>
                </a:lnTo>
                <a:lnTo>
                  <a:pt x="5" y="56"/>
                </a:lnTo>
                <a:lnTo>
                  <a:pt x="2" y="52"/>
                </a:lnTo>
                <a:lnTo>
                  <a:pt x="2" y="45"/>
                </a:lnTo>
                <a:lnTo>
                  <a:pt x="0" y="38"/>
                </a:lnTo>
                <a:lnTo>
                  <a:pt x="0" y="0"/>
                </a:lnTo>
                <a:lnTo>
                  <a:pt x="16" y="0"/>
                </a:lnTo>
                <a:lnTo>
                  <a:pt x="16" y="28"/>
                </a:lnTo>
                <a:lnTo>
                  <a:pt x="17" y="35"/>
                </a:lnTo>
                <a:lnTo>
                  <a:pt x="17" y="40"/>
                </a:lnTo>
                <a:lnTo>
                  <a:pt x="17" y="44"/>
                </a:lnTo>
                <a:lnTo>
                  <a:pt x="19" y="47"/>
                </a:lnTo>
                <a:lnTo>
                  <a:pt x="21" y="49"/>
                </a:lnTo>
                <a:lnTo>
                  <a:pt x="24" y="49"/>
                </a:lnTo>
                <a:lnTo>
                  <a:pt x="28" y="51"/>
                </a:lnTo>
                <a:lnTo>
                  <a:pt x="31" y="49"/>
                </a:lnTo>
                <a:lnTo>
                  <a:pt x="35" y="47"/>
                </a:lnTo>
                <a:lnTo>
                  <a:pt x="38" y="45"/>
                </a:lnTo>
                <a:lnTo>
                  <a:pt x="40" y="42"/>
                </a:lnTo>
                <a:lnTo>
                  <a:pt x="40" y="38"/>
                </a:lnTo>
                <a:lnTo>
                  <a:pt x="42" y="33"/>
                </a:lnTo>
                <a:lnTo>
                  <a:pt x="42" y="26"/>
                </a:lnTo>
                <a:lnTo>
                  <a:pt x="42" y="0"/>
                </a:lnTo>
                <a:lnTo>
                  <a:pt x="58" y="0"/>
                </a:lnTo>
                <a:lnTo>
                  <a:pt x="58" y="61"/>
                </a:lnTo>
                <a:lnTo>
                  <a:pt x="42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21" name="Freeform 215"/>
          <p:cNvSpPr>
            <a:spLocks noEditPoints="1"/>
          </p:cNvSpPr>
          <p:nvPr/>
        </p:nvSpPr>
        <p:spPr bwMode="auto">
          <a:xfrm>
            <a:off x="3700463" y="6124575"/>
            <a:ext cx="31750" cy="115888"/>
          </a:xfrm>
          <a:custGeom>
            <a:avLst/>
            <a:gdLst>
              <a:gd name="T0" fmla="*/ 0 w 16"/>
              <a:gd name="T1" fmla="*/ 2147483647 h 61"/>
              <a:gd name="T2" fmla="*/ 0 w 16"/>
              <a:gd name="T3" fmla="*/ 0 h 61"/>
              <a:gd name="T4" fmla="*/ 2147483647 w 16"/>
              <a:gd name="T5" fmla="*/ 0 h 61"/>
              <a:gd name="T6" fmla="*/ 2147483647 w 16"/>
              <a:gd name="T7" fmla="*/ 2147483647 h 61"/>
              <a:gd name="T8" fmla="*/ 0 w 16"/>
              <a:gd name="T9" fmla="*/ 2147483647 h 61"/>
              <a:gd name="T10" fmla="*/ 0 w 16"/>
              <a:gd name="T11" fmla="*/ 2147483647 h 61"/>
              <a:gd name="T12" fmla="*/ 0 w 16"/>
              <a:gd name="T13" fmla="*/ 2147483647 h 61"/>
              <a:gd name="T14" fmla="*/ 2147483647 w 16"/>
              <a:gd name="T15" fmla="*/ 2147483647 h 61"/>
              <a:gd name="T16" fmla="*/ 2147483647 w 16"/>
              <a:gd name="T17" fmla="*/ 2147483647 h 61"/>
              <a:gd name="T18" fmla="*/ 0 w 16"/>
              <a:gd name="T19" fmla="*/ 2147483647 h 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1"/>
              <a:gd name="T32" fmla="*/ 16 w 16"/>
              <a:gd name="T33" fmla="*/ 61 h 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1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  <a:close/>
                <a:moveTo>
                  <a:pt x="0" y="61"/>
                </a:moveTo>
                <a:lnTo>
                  <a:pt x="0" y="45"/>
                </a:lnTo>
                <a:lnTo>
                  <a:pt x="16" y="45"/>
                </a:lnTo>
                <a:lnTo>
                  <a:pt x="16" y="61"/>
                </a:lnTo>
                <a:lnTo>
                  <a:pt x="0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22" name="Freeform 216"/>
          <p:cNvSpPr>
            <a:spLocks/>
          </p:cNvSpPr>
          <p:nvPr/>
        </p:nvSpPr>
        <p:spPr bwMode="auto">
          <a:xfrm>
            <a:off x="3800475" y="6134100"/>
            <a:ext cx="82550" cy="106363"/>
          </a:xfrm>
          <a:custGeom>
            <a:avLst/>
            <a:gdLst>
              <a:gd name="T0" fmla="*/ 2147483647 w 44"/>
              <a:gd name="T1" fmla="*/ 2147483647 h 56"/>
              <a:gd name="T2" fmla="*/ 0 w 44"/>
              <a:gd name="T3" fmla="*/ 2147483647 h 56"/>
              <a:gd name="T4" fmla="*/ 2147483647 w 44"/>
              <a:gd name="T5" fmla="*/ 2147483647 h 56"/>
              <a:gd name="T6" fmla="*/ 2147483647 w 44"/>
              <a:gd name="T7" fmla="*/ 2147483647 h 56"/>
              <a:gd name="T8" fmla="*/ 2147483647 w 44"/>
              <a:gd name="T9" fmla="*/ 0 h 56"/>
              <a:gd name="T10" fmla="*/ 2147483647 w 44"/>
              <a:gd name="T11" fmla="*/ 2147483647 h 56"/>
              <a:gd name="T12" fmla="*/ 2147483647 w 44"/>
              <a:gd name="T13" fmla="*/ 2147483647 h 56"/>
              <a:gd name="T14" fmla="*/ 2147483647 w 44"/>
              <a:gd name="T15" fmla="*/ 2147483647 h 56"/>
              <a:gd name="T16" fmla="*/ 2147483647 w 44"/>
              <a:gd name="T17" fmla="*/ 2147483647 h 56"/>
              <a:gd name="T18" fmla="*/ 2147483647 w 44"/>
              <a:gd name="T19" fmla="*/ 2147483647 h 56"/>
              <a:gd name="T20" fmla="*/ 2147483647 w 44"/>
              <a:gd name="T21" fmla="*/ 2147483647 h 56"/>
              <a:gd name="T22" fmla="*/ 2147483647 w 44"/>
              <a:gd name="T23" fmla="*/ 2147483647 h 56"/>
              <a:gd name="T24" fmla="*/ 2147483647 w 44"/>
              <a:gd name="T25" fmla="*/ 2147483647 h 56"/>
              <a:gd name="T26" fmla="*/ 2147483647 w 44"/>
              <a:gd name="T27" fmla="*/ 2147483647 h 56"/>
              <a:gd name="T28" fmla="*/ 2147483647 w 44"/>
              <a:gd name="T29" fmla="*/ 2147483647 h 56"/>
              <a:gd name="T30" fmla="*/ 2147483647 w 44"/>
              <a:gd name="T31" fmla="*/ 2147483647 h 56"/>
              <a:gd name="T32" fmla="*/ 2147483647 w 44"/>
              <a:gd name="T33" fmla="*/ 2147483647 h 56"/>
              <a:gd name="T34" fmla="*/ 2147483647 w 44"/>
              <a:gd name="T35" fmla="*/ 2147483647 h 56"/>
              <a:gd name="T36" fmla="*/ 2147483647 w 44"/>
              <a:gd name="T37" fmla="*/ 2147483647 h 56"/>
              <a:gd name="T38" fmla="*/ 2147483647 w 44"/>
              <a:gd name="T39" fmla="*/ 2147483647 h 56"/>
              <a:gd name="T40" fmla="*/ 2147483647 w 44"/>
              <a:gd name="T41" fmla="*/ 2147483647 h 56"/>
              <a:gd name="T42" fmla="*/ 2147483647 w 44"/>
              <a:gd name="T43" fmla="*/ 2147483647 h 56"/>
              <a:gd name="T44" fmla="*/ 2147483647 w 44"/>
              <a:gd name="T45" fmla="*/ 2147483647 h 56"/>
              <a:gd name="T46" fmla="*/ 2147483647 w 44"/>
              <a:gd name="T47" fmla="*/ 2147483647 h 56"/>
              <a:gd name="T48" fmla="*/ 2147483647 w 44"/>
              <a:gd name="T49" fmla="*/ 2147483647 h 56"/>
              <a:gd name="T50" fmla="*/ 2147483647 w 44"/>
              <a:gd name="T51" fmla="*/ 2147483647 h 56"/>
              <a:gd name="T52" fmla="*/ 2147483647 w 44"/>
              <a:gd name="T53" fmla="*/ 2147483647 h 56"/>
              <a:gd name="T54" fmla="*/ 2147483647 w 44"/>
              <a:gd name="T55" fmla="*/ 2147483647 h 56"/>
              <a:gd name="T56" fmla="*/ 2147483647 w 44"/>
              <a:gd name="T57" fmla="*/ 2147483647 h 56"/>
              <a:gd name="T58" fmla="*/ 2147483647 w 44"/>
              <a:gd name="T59" fmla="*/ 2147483647 h 56"/>
              <a:gd name="T60" fmla="*/ 2147483647 w 44"/>
              <a:gd name="T61" fmla="*/ 2147483647 h 56"/>
              <a:gd name="T62" fmla="*/ 2147483647 w 44"/>
              <a:gd name="T63" fmla="*/ 2147483647 h 56"/>
              <a:gd name="T64" fmla="*/ 2147483647 w 44"/>
              <a:gd name="T65" fmla="*/ 2147483647 h 56"/>
              <a:gd name="T66" fmla="*/ 2147483647 w 44"/>
              <a:gd name="T67" fmla="*/ 2147483647 h 56"/>
              <a:gd name="T68" fmla="*/ 2147483647 w 44"/>
              <a:gd name="T69" fmla="*/ 2147483647 h 56"/>
              <a:gd name="T70" fmla="*/ 2147483647 w 44"/>
              <a:gd name="T71" fmla="*/ 2147483647 h 56"/>
              <a:gd name="T72" fmla="*/ 2147483647 w 44"/>
              <a:gd name="T73" fmla="*/ 2147483647 h 56"/>
              <a:gd name="T74" fmla="*/ 2147483647 w 44"/>
              <a:gd name="T75" fmla="*/ 2147483647 h 56"/>
              <a:gd name="T76" fmla="*/ 2147483647 w 44"/>
              <a:gd name="T77" fmla="*/ 2147483647 h 56"/>
              <a:gd name="T78" fmla="*/ 0 w 44"/>
              <a:gd name="T79" fmla="*/ 2147483647 h 56"/>
              <a:gd name="T80" fmla="*/ 0 w 44"/>
              <a:gd name="T81" fmla="*/ 2147483647 h 56"/>
              <a:gd name="T82" fmla="*/ 2147483647 w 44"/>
              <a:gd name="T83" fmla="*/ 2147483647 h 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6"/>
              <a:gd name="T128" fmla="*/ 44 w 44"/>
              <a:gd name="T129" fmla="*/ 56 h 5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6">
                <a:moveTo>
                  <a:pt x="14" y="26"/>
                </a:moveTo>
                <a:lnTo>
                  <a:pt x="7" y="23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9"/>
                </a:lnTo>
                <a:lnTo>
                  <a:pt x="6" y="5"/>
                </a:lnTo>
                <a:lnTo>
                  <a:pt x="11" y="2"/>
                </a:lnTo>
                <a:lnTo>
                  <a:pt x="16" y="0"/>
                </a:lnTo>
                <a:lnTo>
                  <a:pt x="23" y="0"/>
                </a:lnTo>
                <a:lnTo>
                  <a:pt x="28" y="0"/>
                </a:lnTo>
                <a:lnTo>
                  <a:pt x="35" y="2"/>
                </a:lnTo>
                <a:lnTo>
                  <a:pt x="39" y="2"/>
                </a:lnTo>
                <a:lnTo>
                  <a:pt x="42" y="5"/>
                </a:lnTo>
                <a:lnTo>
                  <a:pt x="42" y="7"/>
                </a:lnTo>
                <a:lnTo>
                  <a:pt x="44" y="9"/>
                </a:lnTo>
                <a:lnTo>
                  <a:pt x="42" y="11"/>
                </a:lnTo>
                <a:lnTo>
                  <a:pt x="42" y="12"/>
                </a:lnTo>
                <a:lnTo>
                  <a:pt x="41" y="12"/>
                </a:lnTo>
                <a:lnTo>
                  <a:pt x="39" y="14"/>
                </a:lnTo>
                <a:lnTo>
                  <a:pt x="35" y="12"/>
                </a:lnTo>
                <a:lnTo>
                  <a:pt x="34" y="9"/>
                </a:lnTo>
                <a:lnTo>
                  <a:pt x="30" y="7"/>
                </a:lnTo>
                <a:lnTo>
                  <a:pt x="28" y="5"/>
                </a:lnTo>
                <a:lnTo>
                  <a:pt x="27" y="4"/>
                </a:lnTo>
                <a:lnTo>
                  <a:pt x="23" y="4"/>
                </a:lnTo>
                <a:lnTo>
                  <a:pt x="18" y="4"/>
                </a:lnTo>
                <a:lnTo>
                  <a:pt x="14" y="7"/>
                </a:lnTo>
                <a:lnTo>
                  <a:pt x="13" y="11"/>
                </a:lnTo>
                <a:lnTo>
                  <a:pt x="11" y="14"/>
                </a:lnTo>
                <a:lnTo>
                  <a:pt x="13" y="19"/>
                </a:lnTo>
                <a:lnTo>
                  <a:pt x="14" y="21"/>
                </a:lnTo>
                <a:lnTo>
                  <a:pt x="18" y="25"/>
                </a:lnTo>
                <a:lnTo>
                  <a:pt x="21" y="25"/>
                </a:lnTo>
                <a:lnTo>
                  <a:pt x="23" y="25"/>
                </a:lnTo>
                <a:lnTo>
                  <a:pt x="25" y="25"/>
                </a:lnTo>
                <a:lnTo>
                  <a:pt x="27" y="25"/>
                </a:lnTo>
                <a:lnTo>
                  <a:pt x="28" y="25"/>
                </a:lnTo>
                <a:lnTo>
                  <a:pt x="32" y="25"/>
                </a:lnTo>
                <a:lnTo>
                  <a:pt x="34" y="25"/>
                </a:lnTo>
                <a:lnTo>
                  <a:pt x="34" y="26"/>
                </a:lnTo>
                <a:lnTo>
                  <a:pt x="34" y="28"/>
                </a:lnTo>
                <a:lnTo>
                  <a:pt x="32" y="28"/>
                </a:lnTo>
                <a:lnTo>
                  <a:pt x="30" y="28"/>
                </a:lnTo>
                <a:lnTo>
                  <a:pt x="28" y="28"/>
                </a:lnTo>
                <a:lnTo>
                  <a:pt x="27" y="28"/>
                </a:lnTo>
                <a:lnTo>
                  <a:pt x="25" y="28"/>
                </a:lnTo>
                <a:lnTo>
                  <a:pt x="23" y="28"/>
                </a:lnTo>
                <a:lnTo>
                  <a:pt x="18" y="30"/>
                </a:lnTo>
                <a:lnTo>
                  <a:pt x="14" y="32"/>
                </a:lnTo>
                <a:lnTo>
                  <a:pt x="13" y="35"/>
                </a:lnTo>
                <a:lnTo>
                  <a:pt x="11" y="40"/>
                </a:lnTo>
                <a:lnTo>
                  <a:pt x="13" y="46"/>
                </a:lnTo>
                <a:lnTo>
                  <a:pt x="14" y="49"/>
                </a:lnTo>
                <a:lnTo>
                  <a:pt x="18" y="53"/>
                </a:lnTo>
                <a:lnTo>
                  <a:pt x="23" y="53"/>
                </a:lnTo>
                <a:lnTo>
                  <a:pt x="27" y="53"/>
                </a:lnTo>
                <a:lnTo>
                  <a:pt x="30" y="51"/>
                </a:lnTo>
                <a:lnTo>
                  <a:pt x="32" y="47"/>
                </a:lnTo>
                <a:lnTo>
                  <a:pt x="34" y="44"/>
                </a:lnTo>
                <a:lnTo>
                  <a:pt x="34" y="42"/>
                </a:lnTo>
                <a:lnTo>
                  <a:pt x="35" y="40"/>
                </a:lnTo>
                <a:lnTo>
                  <a:pt x="37" y="39"/>
                </a:lnTo>
                <a:lnTo>
                  <a:pt x="39" y="39"/>
                </a:lnTo>
                <a:lnTo>
                  <a:pt x="41" y="39"/>
                </a:lnTo>
                <a:lnTo>
                  <a:pt x="42" y="40"/>
                </a:lnTo>
                <a:lnTo>
                  <a:pt x="44" y="42"/>
                </a:lnTo>
                <a:lnTo>
                  <a:pt x="44" y="44"/>
                </a:lnTo>
                <a:lnTo>
                  <a:pt x="44" y="49"/>
                </a:lnTo>
                <a:lnTo>
                  <a:pt x="41" y="53"/>
                </a:lnTo>
                <a:lnTo>
                  <a:pt x="35" y="54"/>
                </a:lnTo>
                <a:lnTo>
                  <a:pt x="30" y="56"/>
                </a:lnTo>
                <a:lnTo>
                  <a:pt x="23" y="56"/>
                </a:lnTo>
                <a:lnTo>
                  <a:pt x="16" y="56"/>
                </a:lnTo>
                <a:lnTo>
                  <a:pt x="11" y="54"/>
                </a:lnTo>
                <a:lnTo>
                  <a:pt x="6" y="53"/>
                </a:lnTo>
                <a:lnTo>
                  <a:pt x="2" y="49"/>
                </a:lnTo>
                <a:lnTo>
                  <a:pt x="0" y="46"/>
                </a:lnTo>
                <a:lnTo>
                  <a:pt x="0" y="40"/>
                </a:lnTo>
                <a:lnTo>
                  <a:pt x="0" y="37"/>
                </a:lnTo>
                <a:lnTo>
                  <a:pt x="4" y="33"/>
                </a:lnTo>
                <a:lnTo>
                  <a:pt x="7" y="30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23" name="Freeform 217"/>
          <p:cNvSpPr>
            <a:spLocks/>
          </p:cNvSpPr>
          <p:nvPr/>
        </p:nvSpPr>
        <p:spPr bwMode="auto">
          <a:xfrm>
            <a:off x="5380038" y="5129213"/>
            <a:ext cx="117475" cy="114300"/>
          </a:xfrm>
          <a:custGeom>
            <a:avLst/>
            <a:gdLst>
              <a:gd name="T0" fmla="*/ 2147483647 w 62"/>
              <a:gd name="T1" fmla="*/ 2147483647 h 60"/>
              <a:gd name="T2" fmla="*/ 2147483647 w 62"/>
              <a:gd name="T3" fmla="*/ 2147483647 h 60"/>
              <a:gd name="T4" fmla="*/ 0 w 62"/>
              <a:gd name="T5" fmla="*/ 2147483647 h 60"/>
              <a:gd name="T6" fmla="*/ 0 w 62"/>
              <a:gd name="T7" fmla="*/ 2147483647 h 60"/>
              <a:gd name="T8" fmla="*/ 2147483647 w 62"/>
              <a:gd name="T9" fmla="*/ 2147483647 h 60"/>
              <a:gd name="T10" fmla="*/ 2147483647 w 62"/>
              <a:gd name="T11" fmla="*/ 0 h 60"/>
              <a:gd name="T12" fmla="*/ 2147483647 w 62"/>
              <a:gd name="T13" fmla="*/ 0 h 60"/>
              <a:gd name="T14" fmla="*/ 2147483647 w 62"/>
              <a:gd name="T15" fmla="*/ 2147483647 h 60"/>
              <a:gd name="T16" fmla="*/ 2147483647 w 62"/>
              <a:gd name="T17" fmla="*/ 2147483647 h 60"/>
              <a:gd name="T18" fmla="*/ 2147483647 w 62"/>
              <a:gd name="T19" fmla="*/ 2147483647 h 60"/>
              <a:gd name="T20" fmla="*/ 2147483647 w 62"/>
              <a:gd name="T21" fmla="*/ 2147483647 h 60"/>
              <a:gd name="T22" fmla="*/ 2147483647 w 62"/>
              <a:gd name="T23" fmla="*/ 2147483647 h 60"/>
              <a:gd name="T24" fmla="*/ 2147483647 w 62"/>
              <a:gd name="T25" fmla="*/ 2147483647 h 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"/>
              <a:gd name="T40" fmla="*/ 0 h 60"/>
              <a:gd name="T41" fmla="*/ 62 w 62"/>
              <a:gd name="T42" fmla="*/ 60 h 6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" h="60">
                <a:moveTo>
                  <a:pt x="23" y="60"/>
                </a:moveTo>
                <a:lnTo>
                  <a:pt x="23" y="37"/>
                </a:lnTo>
                <a:lnTo>
                  <a:pt x="0" y="37"/>
                </a:lnTo>
                <a:lnTo>
                  <a:pt x="0" y="21"/>
                </a:lnTo>
                <a:lnTo>
                  <a:pt x="23" y="21"/>
                </a:lnTo>
                <a:lnTo>
                  <a:pt x="23" y="0"/>
                </a:lnTo>
                <a:lnTo>
                  <a:pt x="39" y="0"/>
                </a:lnTo>
                <a:lnTo>
                  <a:pt x="39" y="21"/>
                </a:lnTo>
                <a:lnTo>
                  <a:pt x="62" y="21"/>
                </a:lnTo>
                <a:lnTo>
                  <a:pt x="62" y="37"/>
                </a:lnTo>
                <a:lnTo>
                  <a:pt x="39" y="37"/>
                </a:lnTo>
                <a:lnTo>
                  <a:pt x="39" y="60"/>
                </a:lnTo>
                <a:lnTo>
                  <a:pt x="23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24" name="Freeform 218"/>
          <p:cNvSpPr>
            <a:spLocks/>
          </p:cNvSpPr>
          <p:nvPr/>
        </p:nvSpPr>
        <p:spPr bwMode="auto">
          <a:xfrm>
            <a:off x="5519738" y="5102225"/>
            <a:ext cx="130175" cy="163513"/>
          </a:xfrm>
          <a:custGeom>
            <a:avLst/>
            <a:gdLst>
              <a:gd name="T0" fmla="*/ 0 w 68"/>
              <a:gd name="T1" fmla="*/ 2147483647 h 86"/>
              <a:gd name="T2" fmla="*/ 0 w 68"/>
              <a:gd name="T3" fmla="*/ 0 h 86"/>
              <a:gd name="T4" fmla="*/ 2147483647 w 68"/>
              <a:gd name="T5" fmla="*/ 0 h 86"/>
              <a:gd name="T6" fmla="*/ 2147483647 w 68"/>
              <a:gd name="T7" fmla="*/ 2147483647 h 86"/>
              <a:gd name="T8" fmla="*/ 2147483647 w 68"/>
              <a:gd name="T9" fmla="*/ 0 h 86"/>
              <a:gd name="T10" fmla="*/ 2147483647 w 68"/>
              <a:gd name="T11" fmla="*/ 0 h 86"/>
              <a:gd name="T12" fmla="*/ 2147483647 w 68"/>
              <a:gd name="T13" fmla="*/ 2147483647 h 86"/>
              <a:gd name="T14" fmla="*/ 2147483647 w 68"/>
              <a:gd name="T15" fmla="*/ 2147483647 h 86"/>
              <a:gd name="T16" fmla="*/ 2147483647 w 68"/>
              <a:gd name="T17" fmla="*/ 2147483647 h 86"/>
              <a:gd name="T18" fmla="*/ 2147483647 w 68"/>
              <a:gd name="T19" fmla="*/ 2147483647 h 86"/>
              <a:gd name="T20" fmla="*/ 0 w 68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8"/>
              <a:gd name="T34" fmla="*/ 0 h 86"/>
              <a:gd name="T35" fmla="*/ 68 w 68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8" h="86">
                <a:moveTo>
                  <a:pt x="0" y="86"/>
                </a:moveTo>
                <a:lnTo>
                  <a:pt x="0" y="0"/>
                </a:lnTo>
                <a:lnTo>
                  <a:pt x="17" y="0"/>
                </a:lnTo>
                <a:lnTo>
                  <a:pt x="52" y="58"/>
                </a:lnTo>
                <a:lnTo>
                  <a:pt x="52" y="0"/>
                </a:lnTo>
                <a:lnTo>
                  <a:pt x="68" y="0"/>
                </a:lnTo>
                <a:lnTo>
                  <a:pt x="68" y="86"/>
                </a:lnTo>
                <a:lnTo>
                  <a:pt x="51" y="86"/>
                </a:lnTo>
                <a:lnTo>
                  <a:pt x="17" y="28"/>
                </a:lnTo>
                <a:lnTo>
                  <a:pt x="17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25" name="Freeform 221"/>
          <p:cNvSpPr>
            <a:spLocks/>
          </p:cNvSpPr>
          <p:nvPr/>
        </p:nvSpPr>
        <p:spPr bwMode="auto">
          <a:xfrm>
            <a:off x="5403850" y="3867150"/>
            <a:ext cx="112713" cy="115888"/>
          </a:xfrm>
          <a:custGeom>
            <a:avLst/>
            <a:gdLst>
              <a:gd name="T0" fmla="*/ 2147483647 w 59"/>
              <a:gd name="T1" fmla="*/ 2147483647 h 61"/>
              <a:gd name="T2" fmla="*/ 2147483647 w 59"/>
              <a:gd name="T3" fmla="*/ 2147483647 h 61"/>
              <a:gd name="T4" fmla="*/ 0 w 59"/>
              <a:gd name="T5" fmla="*/ 2147483647 h 61"/>
              <a:gd name="T6" fmla="*/ 0 w 59"/>
              <a:gd name="T7" fmla="*/ 2147483647 h 61"/>
              <a:gd name="T8" fmla="*/ 2147483647 w 59"/>
              <a:gd name="T9" fmla="*/ 2147483647 h 61"/>
              <a:gd name="T10" fmla="*/ 2147483647 w 59"/>
              <a:gd name="T11" fmla="*/ 0 h 61"/>
              <a:gd name="T12" fmla="*/ 2147483647 w 59"/>
              <a:gd name="T13" fmla="*/ 0 h 61"/>
              <a:gd name="T14" fmla="*/ 2147483647 w 59"/>
              <a:gd name="T15" fmla="*/ 2147483647 h 61"/>
              <a:gd name="T16" fmla="*/ 2147483647 w 59"/>
              <a:gd name="T17" fmla="*/ 2147483647 h 61"/>
              <a:gd name="T18" fmla="*/ 2147483647 w 59"/>
              <a:gd name="T19" fmla="*/ 2147483647 h 61"/>
              <a:gd name="T20" fmla="*/ 2147483647 w 59"/>
              <a:gd name="T21" fmla="*/ 2147483647 h 61"/>
              <a:gd name="T22" fmla="*/ 2147483647 w 59"/>
              <a:gd name="T23" fmla="*/ 2147483647 h 61"/>
              <a:gd name="T24" fmla="*/ 2147483647 w 59"/>
              <a:gd name="T25" fmla="*/ 2147483647 h 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9"/>
              <a:gd name="T40" fmla="*/ 0 h 61"/>
              <a:gd name="T41" fmla="*/ 59 w 59"/>
              <a:gd name="T42" fmla="*/ 61 h 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9" h="61">
                <a:moveTo>
                  <a:pt x="22" y="61"/>
                </a:moveTo>
                <a:lnTo>
                  <a:pt x="22" y="38"/>
                </a:lnTo>
                <a:lnTo>
                  <a:pt x="0" y="38"/>
                </a:lnTo>
                <a:lnTo>
                  <a:pt x="0" y="22"/>
                </a:lnTo>
                <a:lnTo>
                  <a:pt x="22" y="22"/>
                </a:lnTo>
                <a:lnTo>
                  <a:pt x="22" y="0"/>
                </a:lnTo>
                <a:lnTo>
                  <a:pt x="36" y="0"/>
                </a:lnTo>
                <a:lnTo>
                  <a:pt x="36" y="22"/>
                </a:lnTo>
                <a:lnTo>
                  <a:pt x="59" y="22"/>
                </a:lnTo>
                <a:lnTo>
                  <a:pt x="59" y="38"/>
                </a:lnTo>
                <a:lnTo>
                  <a:pt x="36" y="38"/>
                </a:lnTo>
                <a:lnTo>
                  <a:pt x="36" y="61"/>
                </a:lnTo>
                <a:lnTo>
                  <a:pt x="22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26" name="Freeform 222"/>
          <p:cNvSpPr>
            <a:spLocks/>
          </p:cNvSpPr>
          <p:nvPr/>
        </p:nvSpPr>
        <p:spPr bwMode="auto">
          <a:xfrm>
            <a:off x="5543550" y="3841750"/>
            <a:ext cx="128588" cy="163513"/>
          </a:xfrm>
          <a:custGeom>
            <a:avLst/>
            <a:gdLst>
              <a:gd name="T0" fmla="*/ 0 w 68"/>
              <a:gd name="T1" fmla="*/ 2147483647 h 86"/>
              <a:gd name="T2" fmla="*/ 0 w 68"/>
              <a:gd name="T3" fmla="*/ 0 h 86"/>
              <a:gd name="T4" fmla="*/ 2147483647 w 68"/>
              <a:gd name="T5" fmla="*/ 0 h 86"/>
              <a:gd name="T6" fmla="*/ 2147483647 w 68"/>
              <a:gd name="T7" fmla="*/ 2147483647 h 86"/>
              <a:gd name="T8" fmla="*/ 2147483647 w 68"/>
              <a:gd name="T9" fmla="*/ 0 h 86"/>
              <a:gd name="T10" fmla="*/ 2147483647 w 68"/>
              <a:gd name="T11" fmla="*/ 0 h 86"/>
              <a:gd name="T12" fmla="*/ 2147483647 w 68"/>
              <a:gd name="T13" fmla="*/ 2147483647 h 86"/>
              <a:gd name="T14" fmla="*/ 2147483647 w 68"/>
              <a:gd name="T15" fmla="*/ 2147483647 h 86"/>
              <a:gd name="T16" fmla="*/ 2147483647 w 68"/>
              <a:gd name="T17" fmla="*/ 2147483647 h 86"/>
              <a:gd name="T18" fmla="*/ 2147483647 w 68"/>
              <a:gd name="T19" fmla="*/ 2147483647 h 86"/>
              <a:gd name="T20" fmla="*/ 0 w 68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8"/>
              <a:gd name="T34" fmla="*/ 0 h 86"/>
              <a:gd name="T35" fmla="*/ 68 w 68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8" h="86">
                <a:moveTo>
                  <a:pt x="0" y="86"/>
                </a:moveTo>
                <a:lnTo>
                  <a:pt x="0" y="0"/>
                </a:lnTo>
                <a:lnTo>
                  <a:pt x="16" y="0"/>
                </a:lnTo>
                <a:lnTo>
                  <a:pt x="53" y="58"/>
                </a:lnTo>
                <a:lnTo>
                  <a:pt x="53" y="0"/>
                </a:lnTo>
                <a:lnTo>
                  <a:pt x="68" y="0"/>
                </a:lnTo>
                <a:lnTo>
                  <a:pt x="68" y="86"/>
                </a:lnTo>
                <a:lnTo>
                  <a:pt x="51" y="86"/>
                </a:lnTo>
                <a:lnTo>
                  <a:pt x="16" y="28"/>
                </a:lnTo>
                <a:lnTo>
                  <a:pt x="16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27" name="Freeform 223"/>
          <p:cNvSpPr>
            <a:spLocks noEditPoints="1"/>
          </p:cNvSpPr>
          <p:nvPr/>
        </p:nvSpPr>
        <p:spPr bwMode="auto">
          <a:xfrm>
            <a:off x="5710238" y="3886200"/>
            <a:ext cx="30162" cy="119063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  <a:close/>
                <a:moveTo>
                  <a:pt x="0" y="63"/>
                </a:moveTo>
                <a:lnTo>
                  <a:pt x="0" y="46"/>
                </a:lnTo>
                <a:lnTo>
                  <a:pt x="16" y="46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28" name="Freeform 224"/>
          <p:cNvSpPr>
            <a:spLocks/>
          </p:cNvSpPr>
          <p:nvPr/>
        </p:nvSpPr>
        <p:spPr bwMode="auto">
          <a:xfrm>
            <a:off x="5781675" y="3906838"/>
            <a:ext cx="84138" cy="109537"/>
          </a:xfrm>
          <a:custGeom>
            <a:avLst/>
            <a:gdLst>
              <a:gd name="T0" fmla="*/ 2147483647 w 44"/>
              <a:gd name="T1" fmla="*/ 2147483647 h 58"/>
              <a:gd name="T2" fmla="*/ 0 w 44"/>
              <a:gd name="T3" fmla="*/ 2147483647 h 58"/>
              <a:gd name="T4" fmla="*/ 2147483647 w 44"/>
              <a:gd name="T5" fmla="*/ 2147483647 h 58"/>
              <a:gd name="T6" fmla="*/ 2147483647 w 44"/>
              <a:gd name="T7" fmla="*/ 2147483647 h 58"/>
              <a:gd name="T8" fmla="*/ 2147483647 w 44"/>
              <a:gd name="T9" fmla="*/ 0 h 58"/>
              <a:gd name="T10" fmla="*/ 2147483647 w 44"/>
              <a:gd name="T11" fmla="*/ 2147483647 h 58"/>
              <a:gd name="T12" fmla="*/ 2147483647 w 44"/>
              <a:gd name="T13" fmla="*/ 2147483647 h 58"/>
              <a:gd name="T14" fmla="*/ 2147483647 w 44"/>
              <a:gd name="T15" fmla="*/ 2147483647 h 58"/>
              <a:gd name="T16" fmla="*/ 2147483647 w 44"/>
              <a:gd name="T17" fmla="*/ 2147483647 h 58"/>
              <a:gd name="T18" fmla="*/ 2147483647 w 44"/>
              <a:gd name="T19" fmla="*/ 2147483647 h 58"/>
              <a:gd name="T20" fmla="*/ 2147483647 w 44"/>
              <a:gd name="T21" fmla="*/ 2147483647 h 58"/>
              <a:gd name="T22" fmla="*/ 2147483647 w 44"/>
              <a:gd name="T23" fmla="*/ 2147483647 h 58"/>
              <a:gd name="T24" fmla="*/ 2147483647 w 44"/>
              <a:gd name="T25" fmla="*/ 2147483647 h 58"/>
              <a:gd name="T26" fmla="*/ 2147483647 w 44"/>
              <a:gd name="T27" fmla="*/ 2147483647 h 58"/>
              <a:gd name="T28" fmla="*/ 2147483647 w 44"/>
              <a:gd name="T29" fmla="*/ 2147483647 h 58"/>
              <a:gd name="T30" fmla="*/ 2147483647 w 44"/>
              <a:gd name="T31" fmla="*/ 2147483647 h 58"/>
              <a:gd name="T32" fmla="*/ 2147483647 w 44"/>
              <a:gd name="T33" fmla="*/ 2147483647 h 58"/>
              <a:gd name="T34" fmla="*/ 2147483647 w 44"/>
              <a:gd name="T35" fmla="*/ 2147483647 h 58"/>
              <a:gd name="T36" fmla="*/ 2147483647 w 44"/>
              <a:gd name="T37" fmla="*/ 2147483647 h 58"/>
              <a:gd name="T38" fmla="*/ 2147483647 w 44"/>
              <a:gd name="T39" fmla="*/ 2147483647 h 58"/>
              <a:gd name="T40" fmla="*/ 2147483647 w 44"/>
              <a:gd name="T41" fmla="*/ 2147483647 h 58"/>
              <a:gd name="T42" fmla="*/ 2147483647 w 44"/>
              <a:gd name="T43" fmla="*/ 2147483647 h 58"/>
              <a:gd name="T44" fmla="*/ 2147483647 w 44"/>
              <a:gd name="T45" fmla="*/ 2147483647 h 58"/>
              <a:gd name="T46" fmla="*/ 2147483647 w 44"/>
              <a:gd name="T47" fmla="*/ 2147483647 h 58"/>
              <a:gd name="T48" fmla="*/ 2147483647 w 44"/>
              <a:gd name="T49" fmla="*/ 2147483647 h 58"/>
              <a:gd name="T50" fmla="*/ 2147483647 w 44"/>
              <a:gd name="T51" fmla="*/ 2147483647 h 58"/>
              <a:gd name="T52" fmla="*/ 2147483647 w 44"/>
              <a:gd name="T53" fmla="*/ 2147483647 h 58"/>
              <a:gd name="T54" fmla="*/ 2147483647 w 44"/>
              <a:gd name="T55" fmla="*/ 2147483647 h 58"/>
              <a:gd name="T56" fmla="*/ 2147483647 w 44"/>
              <a:gd name="T57" fmla="*/ 2147483647 h 58"/>
              <a:gd name="T58" fmla="*/ 2147483647 w 44"/>
              <a:gd name="T59" fmla="*/ 2147483647 h 58"/>
              <a:gd name="T60" fmla="*/ 2147483647 w 44"/>
              <a:gd name="T61" fmla="*/ 2147483647 h 58"/>
              <a:gd name="T62" fmla="*/ 2147483647 w 44"/>
              <a:gd name="T63" fmla="*/ 2147483647 h 58"/>
              <a:gd name="T64" fmla="*/ 2147483647 w 44"/>
              <a:gd name="T65" fmla="*/ 2147483647 h 58"/>
              <a:gd name="T66" fmla="*/ 2147483647 w 44"/>
              <a:gd name="T67" fmla="*/ 2147483647 h 58"/>
              <a:gd name="T68" fmla="*/ 2147483647 w 44"/>
              <a:gd name="T69" fmla="*/ 2147483647 h 58"/>
              <a:gd name="T70" fmla="*/ 2147483647 w 44"/>
              <a:gd name="T71" fmla="*/ 2147483647 h 58"/>
              <a:gd name="T72" fmla="*/ 2147483647 w 44"/>
              <a:gd name="T73" fmla="*/ 2147483647 h 58"/>
              <a:gd name="T74" fmla="*/ 2147483647 w 44"/>
              <a:gd name="T75" fmla="*/ 2147483647 h 58"/>
              <a:gd name="T76" fmla="*/ 2147483647 w 44"/>
              <a:gd name="T77" fmla="*/ 2147483647 h 58"/>
              <a:gd name="T78" fmla="*/ 0 w 44"/>
              <a:gd name="T79" fmla="*/ 2147483647 h 58"/>
              <a:gd name="T80" fmla="*/ 0 w 44"/>
              <a:gd name="T81" fmla="*/ 2147483647 h 58"/>
              <a:gd name="T82" fmla="*/ 2147483647 w 44"/>
              <a:gd name="T83" fmla="*/ 2147483647 h 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8"/>
              <a:gd name="T128" fmla="*/ 44 w 44"/>
              <a:gd name="T129" fmla="*/ 58 h 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8">
                <a:moveTo>
                  <a:pt x="14" y="28"/>
                </a:moveTo>
                <a:lnTo>
                  <a:pt x="7" y="24"/>
                </a:lnTo>
                <a:lnTo>
                  <a:pt x="2" y="21"/>
                </a:lnTo>
                <a:lnTo>
                  <a:pt x="0" y="19"/>
                </a:lnTo>
                <a:lnTo>
                  <a:pt x="0" y="14"/>
                </a:lnTo>
                <a:lnTo>
                  <a:pt x="2" y="10"/>
                </a:lnTo>
                <a:lnTo>
                  <a:pt x="6" y="5"/>
                </a:lnTo>
                <a:lnTo>
                  <a:pt x="9" y="3"/>
                </a:lnTo>
                <a:lnTo>
                  <a:pt x="16" y="1"/>
                </a:lnTo>
                <a:lnTo>
                  <a:pt x="23" y="0"/>
                </a:lnTo>
                <a:lnTo>
                  <a:pt x="28" y="1"/>
                </a:lnTo>
                <a:lnTo>
                  <a:pt x="35" y="1"/>
                </a:lnTo>
                <a:lnTo>
                  <a:pt x="39" y="3"/>
                </a:lnTo>
                <a:lnTo>
                  <a:pt x="42" y="5"/>
                </a:lnTo>
                <a:lnTo>
                  <a:pt x="42" y="9"/>
                </a:lnTo>
                <a:lnTo>
                  <a:pt x="44" y="10"/>
                </a:lnTo>
                <a:lnTo>
                  <a:pt x="42" y="12"/>
                </a:lnTo>
                <a:lnTo>
                  <a:pt x="41" y="14"/>
                </a:lnTo>
                <a:lnTo>
                  <a:pt x="39" y="14"/>
                </a:lnTo>
                <a:lnTo>
                  <a:pt x="35" y="14"/>
                </a:lnTo>
                <a:lnTo>
                  <a:pt x="32" y="10"/>
                </a:lnTo>
                <a:lnTo>
                  <a:pt x="30" y="7"/>
                </a:lnTo>
                <a:lnTo>
                  <a:pt x="28" y="5"/>
                </a:lnTo>
                <a:lnTo>
                  <a:pt x="27" y="5"/>
                </a:lnTo>
                <a:lnTo>
                  <a:pt x="23" y="5"/>
                </a:lnTo>
                <a:lnTo>
                  <a:pt x="18" y="5"/>
                </a:lnTo>
                <a:lnTo>
                  <a:pt x="14" y="7"/>
                </a:lnTo>
                <a:lnTo>
                  <a:pt x="13" y="10"/>
                </a:lnTo>
                <a:lnTo>
                  <a:pt x="11" y="16"/>
                </a:lnTo>
                <a:lnTo>
                  <a:pt x="13" y="19"/>
                </a:lnTo>
                <a:lnTo>
                  <a:pt x="14" y="23"/>
                </a:lnTo>
                <a:lnTo>
                  <a:pt x="16" y="24"/>
                </a:lnTo>
                <a:lnTo>
                  <a:pt x="21" y="26"/>
                </a:lnTo>
                <a:lnTo>
                  <a:pt x="23" y="26"/>
                </a:lnTo>
                <a:lnTo>
                  <a:pt x="25" y="26"/>
                </a:lnTo>
                <a:lnTo>
                  <a:pt x="27" y="26"/>
                </a:lnTo>
                <a:lnTo>
                  <a:pt x="28" y="26"/>
                </a:lnTo>
                <a:lnTo>
                  <a:pt x="32" y="26"/>
                </a:lnTo>
                <a:lnTo>
                  <a:pt x="34" y="26"/>
                </a:lnTo>
                <a:lnTo>
                  <a:pt x="34" y="28"/>
                </a:lnTo>
                <a:lnTo>
                  <a:pt x="34" y="30"/>
                </a:lnTo>
                <a:lnTo>
                  <a:pt x="32" y="30"/>
                </a:lnTo>
                <a:lnTo>
                  <a:pt x="28" y="30"/>
                </a:lnTo>
                <a:lnTo>
                  <a:pt x="27" y="30"/>
                </a:lnTo>
                <a:lnTo>
                  <a:pt x="25" y="30"/>
                </a:lnTo>
                <a:lnTo>
                  <a:pt x="23" y="30"/>
                </a:lnTo>
                <a:lnTo>
                  <a:pt x="18" y="30"/>
                </a:lnTo>
                <a:lnTo>
                  <a:pt x="14" y="33"/>
                </a:lnTo>
                <a:lnTo>
                  <a:pt x="13" y="37"/>
                </a:lnTo>
                <a:lnTo>
                  <a:pt x="11" y="42"/>
                </a:lnTo>
                <a:lnTo>
                  <a:pt x="13" y="47"/>
                </a:lnTo>
                <a:lnTo>
                  <a:pt x="14" y="51"/>
                </a:lnTo>
                <a:lnTo>
                  <a:pt x="18" y="54"/>
                </a:lnTo>
                <a:lnTo>
                  <a:pt x="23" y="54"/>
                </a:lnTo>
                <a:lnTo>
                  <a:pt x="27" y="54"/>
                </a:lnTo>
                <a:lnTo>
                  <a:pt x="30" y="52"/>
                </a:lnTo>
                <a:lnTo>
                  <a:pt x="32" y="49"/>
                </a:lnTo>
                <a:lnTo>
                  <a:pt x="34" y="45"/>
                </a:lnTo>
                <a:lnTo>
                  <a:pt x="34" y="42"/>
                </a:lnTo>
                <a:lnTo>
                  <a:pt x="35" y="42"/>
                </a:lnTo>
                <a:lnTo>
                  <a:pt x="37" y="40"/>
                </a:lnTo>
                <a:lnTo>
                  <a:pt x="39" y="40"/>
                </a:lnTo>
                <a:lnTo>
                  <a:pt x="41" y="40"/>
                </a:lnTo>
                <a:lnTo>
                  <a:pt x="42" y="42"/>
                </a:lnTo>
                <a:lnTo>
                  <a:pt x="44" y="44"/>
                </a:lnTo>
                <a:lnTo>
                  <a:pt x="44" y="45"/>
                </a:lnTo>
                <a:lnTo>
                  <a:pt x="44" y="49"/>
                </a:lnTo>
                <a:lnTo>
                  <a:pt x="41" y="52"/>
                </a:lnTo>
                <a:lnTo>
                  <a:pt x="35" y="56"/>
                </a:lnTo>
                <a:lnTo>
                  <a:pt x="30" y="58"/>
                </a:lnTo>
                <a:lnTo>
                  <a:pt x="23" y="58"/>
                </a:lnTo>
                <a:lnTo>
                  <a:pt x="16" y="58"/>
                </a:lnTo>
                <a:lnTo>
                  <a:pt x="11" y="56"/>
                </a:lnTo>
                <a:lnTo>
                  <a:pt x="6" y="52"/>
                </a:lnTo>
                <a:lnTo>
                  <a:pt x="2" y="49"/>
                </a:lnTo>
                <a:lnTo>
                  <a:pt x="0" y="45"/>
                </a:lnTo>
                <a:lnTo>
                  <a:pt x="0" y="42"/>
                </a:lnTo>
                <a:lnTo>
                  <a:pt x="0" y="38"/>
                </a:lnTo>
                <a:lnTo>
                  <a:pt x="4" y="35"/>
                </a:lnTo>
                <a:lnTo>
                  <a:pt x="7" y="30"/>
                </a:lnTo>
                <a:lnTo>
                  <a:pt x="14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29" name="Freeform 225"/>
          <p:cNvSpPr>
            <a:spLocks/>
          </p:cNvSpPr>
          <p:nvPr/>
        </p:nvSpPr>
        <p:spPr bwMode="auto">
          <a:xfrm>
            <a:off x="6121400" y="1951038"/>
            <a:ext cx="115888" cy="112712"/>
          </a:xfrm>
          <a:custGeom>
            <a:avLst/>
            <a:gdLst>
              <a:gd name="T0" fmla="*/ 2147483647 w 61"/>
              <a:gd name="T1" fmla="*/ 2147483647 h 59"/>
              <a:gd name="T2" fmla="*/ 2147483647 w 61"/>
              <a:gd name="T3" fmla="*/ 2147483647 h 59"/>
              <a:gd name="T4" fmla="*/ 0 w 61"/>
              <a:gd name="T5" fmla="*/ 2147483647 h 59"/>
              <a:gd name="T6" fmla="*/ 0 w 61"/>
              <a:gd name="T7" fmla="*/ 2147483647 h 59"/>
              <a:gd name="T8" fmla="*/ 2147483647 w 61"/>
              <a:gd name="T9" fmla="*/ 2147483647 h 59"/>
              <a:gd name="T10" fmla="*/ 2147483647 w 61"/>
              <a:gd name="T11" fmla="*/ 0 h 59"/>
              <a:gd name="T12" fmla="*/ 2147483647 w 61"/>
              <a:gd name="T13" fmla="*/ 0 h 59"/>
              <a:gd name="T14" fmla="*/ 2147483647 w 61"/>
              <a:gd name="T15" fmla="*/ 2147483647 h 59"/>
              <a:gd name="T16" fmla="*/ 2147483647 w 61"/>
              <a:gd name="T17" fmla="*/ 2147483647 h 59"/>
              <a:gd name="T18" fmla="*/ 2147483647 w 61"/>
              <a:gd name="T19" fmla="*/ 2147483647 h 59"/>
              <a:gd name="T20" fmla="*/ 2147483647 w 61"/>
              <a:gd name="T21" fmla="*/ 2147483647 h 59"/>
              <a:gd name="T22" fmla="*/ 2147483647 w 61"/>
              <a:gd name="T23" fmla="*/ 2147483647 h 59"/>
              <a:gd name="T24" fmla="*/ 2147483647 w 61"/>
              <a:gd name="T25" fmla="*/ 2147483647 h 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1"/>
              <a:gd name="T40" fmla="*/ 0 h 59"/>
              <a:gd name="T41" fmla="*/ 61 w 61"/>
              <a:gd name="T42" fmla="*/ 59 h 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1" h="59">
                <a:moveTo>
                  <a:pt x="23" y="59"/>
                </a:moveTo>
                <a:lnTo>
                  <a:pt x="23" y="37"/>
                </a:lnTo>
                <a:lnTo>
                  <a:pt x="0" y="37"/>
                </a:lnTo>
                <a:lnTo>
                  <a:pt x="0" y="21"/>
                </a:lnTo>
                <a:lnTo>
                  <a:pt x="23" y="21"/>
                </a:lnTo>
                <a:lnTo>
                  <a:pt x="23" y="0"/>
                </a:lnTo>
                <a:lnTo>
                  <a:pt x="38" y="0"/>
                </a:lnTo>
                <a:lnTo>
                  <a:pt x="38" y="21"/>
                </a:lnTo>
                <a:lnTo>
                  <a:pt x="61" y="21"/>
                </a:lnTo>
                <a:lnTo>
                  <a:pt x="61" y="37"/>
                </a:lnTo>
                <a:lnTo>
                  <a:pt x="38" y="37"/>
                </a:lnTo>
                <a:lnTo>
                  <a:pt x="38" y="59"/>
                </a:lnTo>
                <a:lnTo>
                  <a:pt x="23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30" name="Freeform 226"/>
          <p:cNvSpPr>
            <a:spLocks/>
          </p:cNvSpPr>
          <p:nvPr/>
        </p:nvSpPr>
        <p:spPr bwMode="auto">
          <a:xfrm>
            <a:off x="6261100" y="1924050"/>
            <a:ext cx="134938" cy="163513"/>
          </a:xfrm>
          <a:custGeom>
            <a:avLst/>
            <a:gdLst>
              <a:gd name="T0" fmla="*/ 0 w 71"/>
              <a:gd name="T1" fmla="*/ 2147483647 h 86"/>
              <a:gd name="T2" fmla="*/ 0 w 71"/>
              <a:gd name="T3" fmla="*/ 0 h 86"/>
              <a:gd name="T4" fmla="*/ 2147483647 w 71"/>
              <a:gd name="T5" fmla="*/ 0 h 86"/>
              <a:gd name="T6" fmla="*/ 2147483647 w 71"/>
              <a:gd name="T7" fmla="*/ 2147483647 h 86"/>
              <a:gd name="T8" fmla="*/ 2147483647 w 71"/>
              <a:gd name="T9" fmla="*/ 0 h 86"/>
              <a:gd name="T10" fmla="*/ 2147483647 w 71"/>
              <a:gd name="T11" fmla="*/ 0 h 86"/>
              <a:gd name="T12" fmla="*/ 2147483647 w 71"/>
              <a:gd name="T13" fmla="*/ 2147483647 h 86"/>
              <a:gd name="T14" fmla="*/ 2147483647 w 71"/>
              <a:gd name="T15" fmla="*/ 2147483647 h 86"/>
              <a:gd name="T16" fmla="*/ 2147483647 w 71"/>
              <a:gd name="T17" fmla="*/ 2147483647 h 86"/>
              <a:gd name="T18" fmla="*/ 2147483647 w 71"/>
              <a:gd name="T19" fmla="*/ 2147483647 h 86"/>
              <a:gd name="T20" fmla="*/ 0 w 71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1"/>
              <a:gd name="T34" fmla="*/ 0 h 86"/>
              <a:gd name="T35" fmla="*/ 71 w 71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1" h="86">
                <a:moveTo>
                  <a:pt x="0" y="86"/>
                </a:moveTo>
                <a:lnTo>
                  <a:pt x="0" y="0"/>
                </a:lnTo>
                <a:lnTo>
                  <a:pt x="18" y="0"/>
                </a:lnTo>
                <a:lnTo>
                  <a:pt x="53" y="58"/>
                </a:lnTo>
                <a:lnTo>
                  <a:pt x="53" y="0"/>
                </a:lnTo>
                <a:lnTo>
                  <a:pt x="71" y="0"/>
                </a:lnTo>
                <a:lnTo>
                  <a:pt x="71" y="86"/>
                </a:lnTo>
                <a:lnTo>
                  <a:pt x="53" y="86"/>
                </a:lnTo>
                <a:lnTo>
                  <a:pt x="18" y="28"/>
                </a:lnTo>
                <a:lnTo>
                  <a:pt x="18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31" name="Freeform 227"/>
          <p:cNvSpPr>
            <a:spLocks noEditPoints="1"/>
          </p:cNvSpPr>
          <p:nvPr/>
        </p:nvSpPr>
        <p:spPr bwMode="auto">
          <a:xfrm>
            <a:off x="6430963" y="1968500"/>
            <a:ext cx="30162" cy="119063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7"/>
                </a:moveTo>
                <a:lnTo>
                  <a:pt x="0" y="0"/>
                </a:lnTo>
                <a:lnTo>
                  <a:pt x="16" y="0"/>
                </a:lnTo>
                <a:lnTo>
                  <a:pt x="16" y="17"/>
                </a:lnTo>
                <a:lnTo>
                  <a:pt x="0" y="17"/>
                </a:lnTo>
                <a:close/>
                <a:moveTo>
                  <a:pt x="0" y="63"/>
                </a:moveTo>
                <a:lnTo>
                  <a:pt x="0" y="47"/>
                </a:lnTo>
                <a:lnTo>
                  <a:pt x="16" y="47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32" name="Freeform 228"/>
          <p:cNvSpPr>
            <a:spLocks/>
          </p:cNvSpPr>
          <p:nvPr/>
        </p:nvSpPr>
        <p:spPr bwMode="auto">
          <a:xfrm>
            <a:off x="6524625" y="2000250"/>
            <a:ext cx="82550" cy="111125"/>
          </a:xfrm>
          <a:custGeom>
            <a:avLst/>
            <a:gdLst>
              <a:gd name="T0" fmla="*/ 2147483647 w 44"/>
              <a:gd name="T1" fmla="*/ 2147483647 h 58"/>
              <a:gd name="T2" fmla="*/ 0 w 44"/>
              <a:gd name="T3" fmla="*/ 2147483647 h 58"/>
              <a:gd name="T4" fmla="*/ 2147483647 w 44"/>
              <a:gd name="T5" fmla="*/ 2147483647 h 58"/>
              <a:gd name="T6" fmla="*/ 2147483647 w 44"/>
              <a:gd name="T7" fmla="*/ 2147483647 h 58"/>
              <a:gd name="T8" fmla="*/ 2147483647 w 44"/>
              <a:gd name="T9" fmla="*/ 0 h 58"/>
              <a:gd name="T10" fmla="*/ 2147483647 w 44"/>
              <a:gd name="T11" fmla="*/ 2147483647 h 58"/>
              <a:gd name="T12" fmla="*/ 2147483647 w 44"/>
              <a:gd name="T13" fmla="*/ 2147483647 h 58"/>
              <a:gd name="T14" fmla="*/ 2147483647 w 44"/>
              <a:gd name="T15" fmla="*/ 2147483647 h 58"/>
              <a:gd name="T16" fmla="*/ 2147483647 w 44"/>
              <a:gd name="T17" fmla="*/ 2147483647 h 58"/>
              <a:gd name="T18" fmla="*/ 2147483647 w 44"/>
              <a:gd name="T19" fmla="*/ 2147483647 h 58"/>
              <a:gd name="T20" fmla="*/ 2147483647 w 44"/>
              <a:gd name="T21" fmla="*/ 2147483647 h 58"/>
              <a:gd name="T22" fmla="*/ 2147483647 w 44"/>
              <a:gd name="T23" fmla="*/ 2147483647 h 58"/>
              <a:gd name="T24" fmla="*/ 2147483647 w 44"/>
              <a:gd name="T25" fmla="*/ 2147483647 h 58"/>
              <a:gd name="T26" fmla="*/ 2147483647 w 44"/>
              <a:gd name="T27" fmla="*/ 2147483647 h 58"/>
              <a:gd name="T28" fmla="*/ 2147483647 w 44"/>
              <a:gd name="T29" fmla="*/ 2147483647 h 58"/>
              <a:gd name="T30" fmla="*/ 2147483647 w 44"/>
              <a:gd name="T31" fmla="*/ 2147483647 h 58"/>
              <a:gd name="T32" fmla="*/ 2147483647 w 44"/>
              <a:gd name="T33" fmla="*/ 2147483647 h 58"/>
              <a:gd name="T34" fmla="*/ 2147483647 w 44"/>
              <a:gd name="T35" fmla="*/ 2147483647 h 58"/>
              <a:gd name="T36" fmla="*/ 2147483647 w 44"/>
              <a:gd name="T37" fmla="*/ 2147483647 h 58"/>
              <a:gd name="T38" fmla="*/ 2147483647 w 44"/>
              <a:gd name="T39" fmla="*/ 2147483647 h 58"/>
              <a:gd name="T40" fmla="*/ 2147483647 w 44"/>
              <a:gd name="T41" fmla="*/ 2147483647 h 58"/>
              <a:gd name="T42" fmla="*/ 2147483647 w 44"/>
              <a:gd name="T43" fmla="*/ 2147483647 h 58"/>
              <a:gd name="T44" fmla="*/ 2147483647 w 44"/>
              <a:gd name="T45" fmla="*/ 2147483647 h 58"/>
              <a:gd name="T46" fmla="*/ 2147483647 w 44"/>
              <a:gd name="T47" fmla="*/ 2147483647 h 58"/>
              <a:gd name="T48" fmla="*/ 2147483647 w 44"/>
              <a:gd name="T49" fmla="*/ 2147483647 h 58"/>
              <a:gd name="T50" fmla="*/ 2147483647 w 44"/>
              <a:gd name="T51" fmla="*/ 2147483647 h 58"/>
              <a:gd name="T52" fmla="*/ 2147483647 w 44"/>
              <a:gd name="T53" fmla="*/ 2147483647 h 58"/>
              <a:gd name="T54" fmla="*/ 2147483647 w 44"/>
              <a:gd name="T55" fmla="*/ 2147483647 h 58"/>
              <a:gd name="T56" fmla="*/ 2147483647 w 44"/>
              <a:gd name="T57" fmla="*/ 2147483647 h 58"/>
              <a:gd name="T58" fmla="*/ 2147483647 w 44"/>
              <a:gd name="T59" fmla="*/ 2147483647 h 58"/>
              <a:gd name="T60" fmla="*/ 2147483647 w 44"/>
              <a:gd name="T61" fmla="*/ 2147483647 h 58"/>
              <a:gd name="T62" fmla="*/ 2147483647 w 44"/>
              <a:gd name="T63" fmla="*/ 2147483647 h 58"/>
              <a:gd name="T64" fmla="*/ 2147483647 w 44"/>
              <a:gd name="T65" fmla="*/ 2147483647 h 58"/>
              <a:gd name="T66" fmla="*/ 2147483647 w 44"/>
              <a:gd name="T67" fmla="*/ 2147483647 h 58"/>
              <a:gd name="T68" fmla="*/ 2147483647 w 44"/>
              <a:gd name="T69" fmla="*/ 2147483647 h 58"/>
              <a:gd name="T70" fmla="*/ 2147483647 w 44"/>
              <a:gd name="T71" fmla="*/ 2147483647 h 58"/>
              <a:gd name="T72" fmla="*/ 2147483647 w 44"/>
              <a:gd name="T73" fmla="*/ 2147483647 h 58"/>
              <a:gd name="T74" fmla="*/ 2147483647 w 44"/>
              <a:gd name="T75" fmla="*/ 2147483647 h 58"/>
              <a:gd name="T76" fmla="*/ 2147483647 w 44"/>
              <a:gd name="T77" fmla="*/ 2147483647 h 58"/>
              <a:gd name="T78" fmla="*/ 0 w 44"/>
              <a:gd name="T79" fmla="*/ 2147483647 h 58"/>
              <a:gd name="T80" fmla="*/ 0 w 44"/>
              <a:gd name="T81" fmla="*/ 2147483647 h 58"/>
              <a:gd name="T82" fmla="*/ 2147483647 w 44"/>
              <a:gd name="T83" fmla="*/ 2147483647 h 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8"/>
              <a:gd name="T128" fmla="*/ 44 w 44"/>
              <a:gd name="T129" fmla="*/ 58 h 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8">
                <a:moveTo>
                  <a:pt x="14" y="26"/>
                </a:moveTo>
                <a:lnTo>
                  <a:pt x="7" y="23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9"/>
                </a:lnTo>
                <a:lnTo>
                  <a:pt x="5" y="5"/>
                </a:lnTo>
                <a:lnTo>
                  <a:pt x="10" y="2"/>
                </a:lnTo>
                <a:lnTo>
                  <a:pt x="16" y="0"/>
                </a:lnTo>
                <a:lnTo>
                  <a:pt x="23" y="0"/>
                </a:lnTo>
                <a:lnTo>
                  <a:pt x="28" y="0"/>
                </a:lnTo>
                <a:lnTo>
                  <a:pt x="35" y="2"/>
                </a:lnTo>
                <a:lnTo>
                  <a:pt x="38" y="4"/>
                </a:lnTo>
                <a:lnTo>
                  <a:pt x="42" y="5"/>
                </a:lnTo>
                <a:lnTo>
                  <a:pt x="42" y="7"/>
                </a:lnTo>
                <a:lnTo>
                  <a:pt x="44" y="9"/>
                </a:lnTo>
                <a:lnTo>
                  <a:pt x="44" y="11"/>
                </a:lnTo>
                <a:lnTo>
                  <a:pt x="42" y="12"/>
                </a:lnTo>
                <a:lnTo>
                  <a:pt x="40" y="12"/>
                </a:lnTo>
                <a:lnTo>
                  <a:pt x="38" y="14"/>
                </a:lnTo>
                <a:lnTo>
                  <a:pt x="35" y="12"/>
                </a:lnTo>
                <a:lnTo>
                  <a:pt x="33" y="9"/>
                </a:lnTo>
                <a:lnTo>
                  <a:pt x="30" y="7"/>
                </a:lnTo>
                <a:lnTo>
                  <a:pt x="28" y="5"/>
                </a:lnTo>
                <a:lnTo>
                  <a:pt x="26" y="4"/>
                </a:lnTo>
                <a:lnTo>
                  <a:pt x="23" y="4"/>
                </a:lnTo>
                <a:lnTo>
                  <a:pt x="17" y="4"/>
                </a:lnTo>
                <a:lnTo>
                  <a:pt x="14" y="7"/>
                </a:lnTo>
                <a:lnTo>
                  <a:pt x="12" y="11"/>
                </a:lnTo>
                <a:lnTo>
                  <a:pt x="10" y="14"/>
                </a:lnTo>
                <a:lnTo>
                  <a:pt x="12" y="19"/>
                </a:lnTo>
                <a:lnTo>
                  <a:pt x="14" y="23"/>
                </a:lnTo>
                <a:lnTo>
                  <a:pt x="17" y="25"/>
                </a:lnTo>
                <a:lnTo>
                  <a:pt x="21" y="25"/>
                </a:lnTo>
                <a:lnTo>
                  <a:pt x="23" y="25"/>
                </a:lnTo>
                <a:lnTo>
                  <a:pt x="24" y="25"/>
                </a:lnTo>
                <a:lnTo>
                  <a:pt x="26" y="25"/>
                </a:lnTo>
                <a:lnTo>
                  <a:pt x="30" y="25"/>
                </a:lnTo>
                <a:lnTo>
                  <a:pt x="31" y="25"/>
                </a:lnTo>
                <a:lnTo>
                  <a:pt x="33" y="25"/>
                </a:lnTo>
                <a:lnTo>
                  <a:pt x="33" y="26"/>
                </a:lnTo>
                <a:lnTo>
                  <a:pt x="33" y="28"/>
                </a:lnTo>
                <a:lnTo>
                  <a:pt x="31" y="28"/>
                </a:lnTo>
                <a:lnTo>
                  <a:pt x="30" y="28"/>
                </a:lnTo>
                <a:lnTo>
                  <a:pt x="28" y="28"/>
                </a:lnTo>
                <a:lnTo>
                  <a:pt x="26" y="28"/>
                </a:lnTo>
                <a:lnTo>
                  <a:pt x="24" y="28"/>
                </a:lnTo>
                <a:lnTo>
                  <a:pt x="23" y="28"/>
                </a:lnTo>
                <a:lnTo>
                  <a:pt x="17" y="30"/>
                </a:lnTo>
                <a:lnTo>
                  <a:pt x="14" y="32"/>
                </a:lnTo>
                <a:lnTo>
                  <a:pt x="12" y="35"/>
                </a:lnTo>
                <a:lnTo>
                  <a:pt x="10" y="41"/>
                </a:lnTo>
                <a:lnTo>
                  <a:pt x="12" y="46"/>
                </a:lnTo>
                <a:lnTo>
                  <a:pt x="14" y="49"/>
                </a:lnTo>
                <a:lnTo>
                  <a:pt x="17" y="53"/>
                </a:lnTo>
                <a:lnTo>
                  <a:pt x="23" y="53"/>
                </a:lnTo>
                <a:lnTo>
                  <a:pt x="26" y="53"/>
                </a:lnTo>
                <a:lnTo>
                  <a:pt x="30" y="51"/>
                </a:lnTo>
                <a:lnTo>
                  <a:pt x="31" y="49"/>
                </a:lnTo>
                <a:lnTo>
                  <a:pt x="33" y="44"/>
                </a:lnTo>
                <a:lnTo>
                  <a:pt x="33" y="42"/>
                </a:lnTo>
                <a:lnTo>
                  <a:pt x="35" y="41"/>
                </a:lnTo>
                <a:lnTo>
                  <a:pt x="37" y="39"/>
                </a:lnTo>
                <a:lnTo>
                  <a:pt x="38" y="39"/>
                </a:lnTo>
                <a:lnTo>
                  <a:pt x="40" y="39"/>
                </a:lnTo>
                <a:lnTo>
                  <a:pt x="42" y="41"/>
                </a:lnTo>
                <a:lnTo>
                  <a:pt x="44" y="42"/>
                </a:lnTo>
                <a:lnTo>
                  <a:pt x="44" y="44"/>
                </a:lnTo>
                <a:lnTo>
                  <a:pt x="44" y="49"/>
                </a:lnTo>
                <a:lnTo>
                  <a:pt x="40" y="53"/>
                </a:lnTo>
                <a:lnTo>
                  <a:pt x="35" y="55"/>
                </a:lnTo>
                <a:lnTo>
                  <a:pt x="30" y="56"/>
                </a:lnTo>
                <a:lnTo>
                  <a:pt x="23" y="58"/>
                </a:lnTo>
                <a:lnTo>
                  <a:pt x="16" y="56"/>
                </a:lnTo>
                <a:lnTo>
                  <a:pt x="10" y="55"/>
                </a:lnTo>
                <a:lnTo>
                  <a:pt x="5" y="53"/>
                </a:lnTo>
                <a:lnTo>
                  <a:pt x="2" y="49"/>
                </a:lnTo>
                <a:lnTo>
                  <a:pt x="0" y="46"/>
                </a:lnTo>
                <a:lnTo>
                  <a:pt x="0" y="42"/>
                </a:lnTo>
                <a:lnTo>
                  <a:pt x="0" y="37"/>
                </a:lnTo>
                <a:lnTo>
                  <a:pt x="3" y="33"/>
                </a:lnTo>
                <a:lnTo>
                  <a:pt x="7" y="30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33" name="Freeform 229"/>
          <p:cNvSpPr>
            <a:spLocks noEditPoints="1"/>
          </p:cNvSpPr>
          <p:nvPr/>
        </p:nvSpPr>
        <p:spPr bwMode="auto">
          <a:xfrm>
            <a:off x="4860925" y="2720975"/>
            <a:ext cx="111125" cy="120650"/>
          </a:xfrm>
          <a:custGeom>
            <a:avLst/>
            <a:gdLst>
              <a:gd name="T0" fmla="*/ 2147483647 w 58"/>
              <a:gd name="T1" fmla="*/ 2147483647 h 64"/>
              <a:gd name="T2" fmla="*/ 2147483647 w 58"/>
              <a:gd name="T3" fmla="*/ 2147483647 h 64"/>
              <a:gd name="T4" fmla="*/ 2147483647 w 58"/>
              <a:gd name="T5" fmla="*/ 2147483647 h 64"/>
              <a:gd name="T6" fmla="*/ 2147483647 w 58"/>
              <a:gd name="T7" fmla="*/ 2147483647 h 64"/>
              <a:gd name="T8" fmla="*/ 2147483647 w 58"/>
              <a:gd name="T9" fmla="*/ 2147483647 h 64"/>
              <a:gd name="T10" fmla="*/ 2147483647 w 58"/>
              <a:gd name="T11" fmla="*/ 2147483647 h 64"/>
              <a:gd name="T12" fmla="*/ 2147483647 w 58"/>
              <a:gd name="T13" fmla="*/ 2147483647 h 64"/>
              <a:gd name="T14" fmla="*/ 2147483647 w 58"/>
              <a:gd name="T15" fmla="*/ 2147483647 h 64"/>
              <a:gd name="T16" fmla="*/ 2147483647 w 58"/>
              <a:gd name="T17" fmla="*/ 2147483647 h 64"/>
              <a:gd name="T18" fmla="*/ 2147483647 w 58"/>
              <a:gd name="T19" fmla="*/ 2147483647 h 64"/>
              <a:gd name="T20" fmla="*/ 2147483647 w 58"/>
              <a:gd name="T21" fmla="*/ 2147483647 h 64"/>
              <a:gd name="T22" fmla="*/ 2147483647 w 58"/>
              <a:gd name="T23" fmla="*/ 2147483647 h 64"/>
              <a:gd name="T24" fmla="*/ 2147483647 w 58"/>
              <a:gd name="T25" fmla="*/ 2147483647 h 64"/>
              <a:gd name="T26" fmla="*/ 0 w 58"/>
              <a:gd name="T27" fmla="*/ 2147483647 h 64"/>
              <a:gd name="T28" fmla="*/ 0 w 58"/>
              <a:gd name="T29" fmla="*/ 2147483647 h 64"/>
              <a:gd name="T30" fmla="*/ 0 w 58"/>
              <a:gd name="T31" fmla="*/ 2147483647 h 64"/>
              <a:gd name="T32" fmla="*/ 2147483647 w 58"/>
              <a:gd name="T33" fmla="*/ 2147483647 h 64"/>
              <a:gd name="T34" fmla="*/ 2147483647 w 58"/>
              <a:gd name="T35" fmla="*/ 2147483647 h 64"/>
              <a:gd name="T36" fmla="*/ 2147483647 w 58"/>
              <a:gd name="T37" fmla="*/ 2147483647 h 64"/>
              <a:gd name="T38" fmla="*/ 2147483647 w 58"/>
              <a:gd name="T39" fmla="*/ 0 h 64"/>
              <a:gd name="T40" fmla="*/ 2147483647 w 58"/>
              <a:gd name="T41" fmla="*/ 0 h 64"/>
              <a:gd name="T42" fmla="*/ 2147483647 w 58"/>
              <a:gd name="T43" fmla="*/ 0 h 64"/>
              <a:gd name="T44" fmla="*/ 2147483647 w 58"/>
              <a:gd name="T45" fmla="*/ 2147483647 h 64"/>
              <a:gd name="T46" fmla="*/ 2147483647 w 58"/>
              <a:gd name="T47" fmla="*/ 2147483647 h 64"/>
              <a:gd name="T48" fmla="*/ 2147483647 w 58"/>
              <a:gd name="T49" fmla="*/ 2147483647 h 64"/>
              <a:gd name="T50" fmla="*/ 2147483647 w 58"/>
              <a:gd name="T51" fmla="*/ 2147483647 h 64"/>
              <a:gd name="T52" fmla="*/ 2147483647 w 58"/>
              <a:gd name="T53" fmla="*/ 2147483647 h 64"/>
              <a:gd name="T54" fmla="*/ 2147483647 w 58"/>
              <a:gd name="T55" fmla="*/ 2147483647 h 64"/>
              <a:gd name="T56" fmla="*/ 2147483647 w 58"/>
              <a:gd name="T57" fmla="*/ 2147483647 h 64"/>
              <a:gd name="T58" fmla="*/ 2147483647 w 58"/>
              <a:gd name="T59" fmla="*/ 2147483647 h 64"/>
              <a:gd name="T60" fmla="*/ 2147483647 w 58"/>
              <a:gd name="T61" fmla="*/ 2147483647 h 64"/>
              <a:gd name="T62" fmla="*/ 2147483647 w 58"/>
              <a:gd name="T63" fmla="*/ 2147483647 h 64"/>
              <a:gd name="T64" fmla="*/ 2147483647 w 58"/>
              <a:gd name="T65" fmla="*/ 2147483647 h 64"/>
              <a:gd name="T66" fmla="*/ 2147483647 w 58"/>
              <a:gd name="T67" fmla="*/ 2147483647 h 64"/>
              <a:gd name="T68" fmla="*/ 2147483647 w 58"/>
              <a:gd name="T69" fmla="*/ 2147483647 h 64"/>
              <a:gd name="T70" fmla="*/ 2147483647 w 58"/>
              <a:gd name="T71" fmla="*/ 2147483647 h 64"/>
              <a:gd name="T72" fmla="*/ 2147483647 w 58"/>
              <a:gd name="T73" fmla="*/ 2147483647 h 64"/>
              <a:gd name="T74" fmla="*/ 2147483647 w 58"/>
              <a:gd name="T75" fmla="*/ 2147483647 h 64"/>
              <a:gd name="T76" fmla="*/ 2147483647 w 58"/>
              <a:gd name="T77" fmla="*/ 2147483647 h 64"/>
              <a:gd name="T78" fmla="*/ 2147483647 w 58"/>
              <a:gd name="T79" fmla="*/ 2147483647 h 64"/>
              <a:gd name="T80" fmla="*/ 2147483647 w 58"/>
              <a:gd name="T81" fmla="*/ 2147483647 h 64"/>
              <a:gd name="T82" fmla="*/ 2147483647 w 58"/>
              <a:gd name="T83" fmla="*/ 2147483647 h 64"/>
              <a:gd name="T84" fmla="*/ 2147483647 w 58"/>
              <a:gd name="T85" fmla="*/ 2147483647 h 64"/>
              <a:gd name="T86" fmla="*/ 2147483647 w 58"/>
              <a:gd name="T87" fmla="*/ 2147483647 h 64"/>
              <a:gd name="T88" fmla="*/ 2147483647 w 58"/>
              <a:gd name="T89" fmla="*/ 2147483647 h 64"/>
              <a:gd name="T90" fmla="*/ 2147483647 w 58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4"/>
              <a:gd name="T140" fmla="*/ 58 w 58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4">
                <a:moveTo>
                  <a:pt x="40" y="43"/>
                </a:moveTo>
                <a:lnTo>
                  <a:pt x="56" y="45"/>
                </a:lnTo>
                <a:lnTo>
                  <a:pt x="54" y="50"/>
                </a:lnTo>
                <a:lnTo>
                  <a:pt x="51" y="56"/>
                </a:lnTo>
                <a:lnTo>
                  <a:pt x="47" y="59"/>
                </a:lnTo>
                <a:lnTo>
                  <a:pt x="42" y="63"/>
                </a:lnTo>
                <a:lnTo>
                  <a:pt x="35" y="64"/>
                </a:lnTo>
                <a:lnTo>
                  <a:pt x="30" y="64"/>
                </a:lnTo>
                <a:lnTo>
                  <a:pt x="21" y="63"/>
                </a:lnTo>
                <a:lnTo>
                  <a:pt x="16" y="61"/>
                </a:lnTo>
                <a:lnTo>
                  <a:pt x="11" y="57"/>
                </a:lnTo>
                <a:lnTo>
                  <a:pt x="5" y="54"/>
                </a:lnTo>
                <a:lnTo>
                  <a:pt x="2" y="47"/>
                </a:lnTo>
                <a:lnTo>
                  <a:pt x="0" y="40"/>
                </a:lnTo>
                <a:lnTo>
                  <a:pt x="0" y="33"/>
                </a:lnTo>
                <a:lnTo>
                  <a:pt x="0" y="22"/>
                </a:lnTo>
                <a:lnTo>
                  <a:pt x="4" y="15"/>
                </a:lnTo>
                <a:lnTo>
                  <a:pt x="7" y="8"/>
                </a:lnTo>
                <a:lnTo>
                  <a:pt x="14" y="3"/>
                </a:lnTo>
                <a:lnTo>
                  <a:pt x="19" y="0"/>
                </a:lnTo>
                <a:lnTo>
                  <a:pt x="28" y="0"/>
                </a:lnTo>
                <a:lnTo>
                  <a:pt x="37" y="0"/>
                </a:lnTo>
                <a:lnTo>
                  <a:pt x="44" y="3"/>
                </a:lnTo>
                <a:lnTo>
                  <a:pt x="51" y="8"/>
                </a:lnTo>
                <a:lnTo>
                  <a:pt x="56" y="21"/>
                </a:lnTo>
                <a:lnTo>
                  <a:pt x="58" y="36"/>
                </a:lnTo>
                <a:lnTo>
                  <a:pt x="16" y="36"/>
                </a:lnTo>
                <a:lnTo>
                  <a:pt x="16" y="43"/>
                </a:lnTo>
                <a:lnTo>
                  <a:pt x="19" y="47"/>
                </a:lnTo>
                <a:lnTo>
                  <a:pt x="25" y="50"/>
                </a:lnTo>
                <a:lnTo>
                  <a:pt x="30" y="52"/>
                </a:lnTo>
                <a:lnTo>
                  <a:pt x="33" y="50"/>
                </a:lnTo>
                <a:lnTo>
                  <a:pt x="37" y="50"/>
                </a:lnTo>
                <a:lnTo>
                  <a:pt x="39" y="47"/>
                </a:lnTo>
                <a:lnTo>
                  <a:pt x="40" y="43"/>
                </a:lnTo>
                <a:close/>
                <a:moveTo>
                  <a:pt x="42" y="26"/>
                </a:moveTo>
                <a:lnTo>
                  <a:pt x="40" y="22"/>
                </a:lnTo>
                <a:lnTo>
                  <a:pt x="40" y="19"/>
                </a:lnTo>
                <a:lnTo>
                  <a:pt x="37" y="15"/>
                </a:lnTo>
                <a:lnTo>
                  <a:pt x="33" y="14"/>
                </a:lnTo>
                <a:lnTo>
                  <a:pt x="28" y="12"/>
                </a:lnTo>
                <a:lnTo>
                  <a:pt x="23" y="14"/>
                </a:lnTo>
                <a:lnTo>
                  <a:pt x="19" y="15"/>
                </a:lnTo>
                <a:lnTo>
                  <a:pt x="16" y="21"/>
                </a:lnTo>
                <a:lnTo>
                  <a:pt x="16" y="26"/>
                </a:lnTo>
                <a:lnTo>
                  <a:pt x="42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34" name="Freeform 230"/>
          <p:cNvSpPr>
            <a:spLocks/>
          </p:cNvSpPr>
          <p:nvPr/>
        </p:nvSpPr>
        <p:spPr bwMode="auto">
          <a:xfrm>
            <a:off x="1365250" y="2151063"/>
            <a:ext cx="1527175" cy="61912"/>
          </a:xfrm>
          <a:custGeom>
            <a:avLst/>
            <a:gdLst>
              <a:gd name="T0" fmla="*/ 0 w 804"/>
              <a:gd name="T1" fmla="*/ 2147483647 h 33"/>
              <a:gd name="T2" fmla="*/ 0 w 804"/>
              <a:gd name="T3" fmla="*/ 2147483647 h 33"/>
              <a:gd name="T4" fmla="*/ 2147483647 w 804"/>
              <a:gd name="T5" fmla="*/ 2147483647 h 33"/>
              <a:gd name="T6" fmla="*/ 2147483647 w 804"/>
              <a:gd name="T7" fmla="*/ 2147483647 h 33"/>
              <a:gd name="T8" fmla="*/ 2147483647 w 804"/>
              <a:gd name="T9" fmla="*/ 2147483647 h 33"/>
              <a:gd name="T10" fmla="*/ 2147483647 w 804"/>
              <a:gd name="T11" fmla="*/ 2147483647 h 33"/>
              <a:gd name="T12" fmla="*/ 2147483647 w 804"/>
              <a:gd name="T13" fmla="*/ 2147483647 h 33"/>
              <a:gd name="T14" fmla="*/ 2147483647 w 804"/>
              <a:gd name="T15" fmla="*/ 2147483647 h 33"/>
              <a:gd name="T16" fmla="*/ 2147483647 w 804"/>
              <a:gd name="T17" fmla="*/ 2147483647 h 33"/>
              <a:gd name="T18" fmla="*/ 2147483647 w 804"/>
              <a:gd name="T19" fmla="*/ 2147483647 h 33"/>
              <a:gd name="T20" fmla="*/ 2147483647 w 804"/>
              <a:gd name="T21" fmla="*/ 2147483647 h 33"/>
              <a:gd name="T22" fmla="*/ 2147483647 w 804"/>
              <a:gd name="T23" fmla="*/ 2147483647 h 33"/>
              <a:gd name="T24" fmla="*/ 2147483647 w 804"/>
              <a:gd name="T25" fmla="*/ 2147483647 h 33"/>
              <a:gd name="T26" fmla="*/ 2147483647 w 804"/>
              <a:gd name="T27" fmla="*/ 0 h 33"/>
              <a:gd name="T28" fmla="*/ 2147483647 w 804"/>
              <a:gd name="T29" fmla="*/ 0 h 33"/>
              <a:gd name="T30" fmla="*/ 2147483647 w 804"/>
              <a:gd name="T31" fmla="*/ 2147483647 h 33"/>
              <a:gd name="T32" fmla="*/ 2147483647 w 804"/>
              <a:gd name="T33" fmla="*/ 2147483647 h 33"/>
              <a:gd name="T34" fmla="*/ 2147483647 w 804"/>
              <a:gd name="T35" fmla="*/ 2147483647 h 33"/>
              <a:gd name="T36" fmla="*/ 2147483647 w 804"/>
              <a:gd name="T37" fmla="*/ 2147483647 h 33"/>
              <a:gd name="T38" fmla="*/ 2147483647 w 804"/>
              <a:gd name="T39" fmla="*/ 2147483647 h 33"/>
              <a:gd name="T40" fmla="*/ 2147483647 w 804"/>
              <a:gd name="T41" fmla="*/ 2147483647 h 33"/>
              <a:gd name="T42" fmla="*/ 2147483647 w 804"/>
              <a:gd name="T43" fmla="*/ 2147483647 h 33"/>
              <a:gd name="T44" fmla="*/ 2147483647 w 804"/>
              <a:gd name="T45" fmla="*/ 2147483647 h 33"/>
              <a:gd name="T46" fmla="*/ 2147483647 w 804"/>
              <a:gd name="T47" fmla="*/ 2147483647 h 33"/>
              <a:gd name="T48" fmla="*/ 2147483647 w 804"/>
              <a:gd name="T49" fmla="*/ 2147483647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04"/>
              <a:gd name="T76" fmla="*/ 0 h 33"/>
              <a:gd name="T77" fmla="*/ 804 w 804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04" h="33">
                <a:moveTo>
                  <a:pt x="0" y="33"/>
                </a:moveTo>
                <a:lnTo>
                  <a:pt x="0" y="33"/>
                </a:lnTo>
                <a:lnTo>
                  <a:pt x="2" y="33"/>
                </a:lnTo>
                <a:lnTo>
                  <a:pt x="7" y="32"/>
                </a:lnTo>
                <a:lnTo>
                  <a:pt x="16" y="32"/>
                </a:lnTo>
                <a:lnTo>
                  <a:pt x="32" y="30"/>
                </a:lnTo>
                <a:lnTo>
                  <a:pt x="55" y="28"/>
                </a:lnTo>
                <a:lnTo>
                  <a:pt x="88" y="25"/>
                </a:lnTo>
                <a:lnTo>
                  <a:pt x="130" y="21"/>
                </a:lnTo>
                <a:lnTo>
                  <a:pt x="179" y="16"/>
                </a:lnTo>
                <a:lnTo>
                  <a:pt x="237" y="11"/>
                </a:lnTo>
                <a:lnTo>
                  <a:pt x="296" y="7"/>
                </a:lnTo>
                <a:lnTo>
                  <a:pt x="359" y="4"/>
                </a:lnTo>
                <a:lnTo>
                  <a:pt x="421" y="0"/>
                </a:lnTo>
                <a:lnTo>
                  <a:pt x="480" y="0"/>
                </a:lnTo>
                <a:lnTo>
                  <a:pt x="556" y="2"/>
                </a:lnTo>
                <a:lnTo>
                  <a:pt x="622" y="5"/>
                </a:lnTo>
                <a:lnTo>
                  <a:pt x="678" y="12"/>
                </a:lnTo>
                <a:lnTo>
                  <a:pt x="724" y="19"/>
                </a:lnTo>
                <a:lnTo>
                  <a:pt x="757" y="25"/>
                </a:lnTo>
                <a:lnTo>
                  <a:pt x="780" y="28"/>
                </a:lnTo>
                <a:lnTo>
                  <a:pt x="794" y="32"/>
                </a:lnTo>
                <a:lnTo>
                  <a:pt x="801" y="33"/>
                </a:lnTo>
                <a:lnTo>
                  <a:pt x="804" y="3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35" name="Freeform 231"/>
          <p:cNvSpPr>
            <a:spLocks/>
          </p:cNvSpPr>
          <p:nvPr/>
        </p:nvSpPr>
        <p:spPr bwMode="auto">
          <a:xfrm>
            <a:off x="2784475" y="2166938"/>
            <a:ext cx="107950" cy="53975"/>
          </a:xfrm>
          <a:custGeom>
            <a:avLst/>
            <a:gdLst>
              <a:gd name="T0" fmla="*/ 2147483647 w 57"/>
              <a:gd name="T1" fmla="*/ 0 h 28"/>
              <a:gd name="T2" fmla="*/ 2147483647 w 57"/>
              <a:gd name="T3" fmla="*/ 2147483647 h 28"/>
              <a:gd name="T4" fmla="*/ 0 w 57"/>
              <a:gd name="T5" fmla="*/ 2147483647 h 28"/>
              <a:gd name="T6" fmla="*/ 0 60000 65536"/>
              <a:gd name="T7" fmla="*/ 0 60000 65536"/>
              <a:gd name="T8" fmla="*/ 0 60000 65536"/>
              <a:gd name="T9" fmla="*/ 0 w 57"/>
              <a:gd name="T10" fmla="*/ 0 h 28"/>
              <a:gd name="T11" fmla="*/ 57 w 57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28">
                <a:moveTo>
                  <a:pt x="5" y="0"/>
                </a:moveTo>
                <a:lnTo>
                  <a:pt x="57" y="2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36" name="Freeform 232"/>
          <p:cNvSpPr>
            <a:spLocks/>
          </p:cNvSpPr>
          <p:nvPr/>
        </p:nvSpPr>
        <p:spPr bwMode="auto">
          <a:xfrm>
            <a:off x="3125788" y="2146300"/>
            <a:ext cx="552450" cy="66675"/>
          </a:xfrm>
          <a:custGeom>
            <a:avLst/>
            <a:gdLst>
              <a:gd name="T0" fmla="*/ 0 w 291"/>
              <a:gd name="T1" fmla="*/ 2147483647 h 35"/>
              <a:gd name="T2" fmla="*/ 0 w 291"/>
              <a:gd name="T3" fmla="*/ 2147483647 h 35"/>
              <a:gd name="T4" fmla="*/ 0 w 291"/>
              <a:gd name="T5" fmla="*/ 2147483647 h 35"/>
              <a:gd name="T6" fmla="*/ 2147483647 w 291"/>
              <a:gd name="T7" fmla="*/ 2147483647 h 35"/>
              <a:gd name="T8" fmla="*/ 2147483647 w 291"/>
              <a:gd name="T9" fmla="*/ 2147483647 h 35"/>
              <a:gd name="T10" fmla="*/ 2147483647 w 291"/>
              <a:gd name="T11" fmla="*/ 2147483647 h 35"/>
              <a:gd name="T12" fmla="*/ 2147483647 w 291"/>
              <a:gd name="T13" fmla="*/ 2147483647 h 35"/>
              <a:gd name="T14" fmla="*/ 2147483647 w 291"/>
              <a:gd name="T15" fmla="*/ 2147483647 h 35"/>
              <a:gd name="T16" fmla="*/ 2147483647 w 291"/>
              <a:gd name="T17" fmla="*/ 2147483647 h 35"/>
              <a:gd name="T18" fmla="*/ 2147483647 w 291"/>
              <a:gd name="T19" fmla="*/ 2147483647 h 35"/>
              <a:gd name="T20" fmla="*/ 2147483647 w 291"/>
              <a:gd name="T21" fmla="*/ 2147483647 h 35"/>
              <a:gd name="T22" fmla="*/ 2147483647 w 291"/>
              <a:gd name="T23" fmla="*/ 2147483647 h 35"/>
              <a:gd name="T24" fmla="*/ 2147483647 w 291"/>
              <a:gd name="T25" fmla="*/ 0 h 35"/>
              <a:gd name="T26" fmla="*/ 2147483647 w 291"/>
              <a:gd name="T27" fmla="*/ 0 h 35"/>
              <a:gd name="T28" fmla="*/ 2147483647 w 291"/>
              <a:gd name="T29" fmla="*/ 2147483647 h 35"/>
              <a:gd name="T30" fmla="*/ 2147483647 w 291"/>
              <a:gd name="T31" fmla="*/ 2147483647 h 35"/>
              <a:gd name="T32" fmla="*/ 2147483647 w 291"/>
              <a:gd name="T33" fmla="*/ 2147483647 h 35"/>
              <a:gd name="T34" fmla="*/ 2147483647 w 291"/>
              <a:gd name="T35" fmla="*/ 2147483647 h 35"/>
              <a:gd name="T36" fmla="*/ 2147483647 w 291"/>
              <a:gd name="T37" fmla="*/ 2147483647 h 35"/>
              <a:gd name="T38" fmla="*/ 2147483647 w 291"/>
              <a:gd name="T39" fmla="*/ 2147483647 h 35"/>
              <a:gd name="T40" fmla="*/ 2147483647 w 291"/>
              <a:gd name="T41" fmla="*/ 2147483647 h 35"/>
              <a:gd name="T42" fmla="*/ 2147483647 w 291"/>
              <a:gd name="T43" fmla="*/ 2147483647 h 35"/>
              <a:gd name="T44" fmla="*/ 2147483647 w 291"/>
              <a:gd name="T45" fmla="*/ 2147483647 h 35"/>
              <a:gd name="T46" fmla="*/ 2147483647 w 291"/>
              <a:gd name="T47" fmla="*/ 2147483647 h 35"/>
              <a:gd name="T48" fmla="*/ 2147483647 w 291"/>
              <a:gd name="T49" fmla="*/ 2147483647 h 3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91"/>
              <a:gd name="T76" fmla="*/ 0 h 35"/>
              <a:gd name="T77" fmla="*/ 291 w 291"/>
              <a:gd name="T78" fmla="*/ 35 h 3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91" h="35">
                <a:moveTo>
                  <a:pt x="0" y="35"/>
                </a:moveTo>
                <a:lnTo>
                  <a:pt x="0" y="35"/>
                </a:lnTo>
                <a:lnTo>
                  <a:pt x="2" y="35"/>
                </a:lnTo>
                <a:lnTo>
                  <a:pt x="3" y="34"/>
                </a:lnTo>
                <a:lnTo>
                  <a:pt x="5" y="34"/>
                </a:lnTo>
                <a:lnTo>
                  <a:pt x="10" y="32"/>
                </a:lnTo>
                <a:lnTo>
                  <a:pt x="16" y="30"/>
                </a:lnTo>
                <a:lnTo>
                  <a:pt x="23" y="27"/>
                </a:lnTo>
                <a:lnTo>
                  <a:pt x="44" y="20"/>
                </a:lnTo>
                <a:lnTo>
                  <a:pt x="70" y="11"/>
                </a:lnTo>
                <a:lnTo>
                  <a:pt x="103" y="4"/>
                </a:lnTo>
                <a:lnTo>
                  <a:pt x="138" y="0"/>
                </a:lnTo>
                <a:lnTo>
                  <a:pt x="175" y="0"/>
                </a:lnTo>
                <a:lnTo>
                  <a:pt x="210" y="6"/>
                </a:lnTo>
                <a:lnTo>
                  <a:pt x="240" y="11"/>
                </a:lnTo>
                <a:lnTo>
                  <a:pt x="264" y="18"/>
                </a:lnTo>
                <a:lnTo>
                  <a:pt x="273" y="20"/>
                </a:lnTo>
                <a:lnTo>
                  <a:pt x="280" y="21"/>
                </a:lnTo>
                <a:lnTo>
                  <a:pt x="284" y="23"/>
                </a:lnTo>
                <a:lnTo>
                  <a:pt x="287" y="23"/>
                </a:lnTo>
                <a:lnTo>
                  <a:pt x="289" y="23"/>
                </a:lnTo>
                <a:lnTo>
                  <a:pt x="291" y="2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37" name="Freeform 233"/>
          <p:cNvSpPr>
            <a:spLocks/>
          </p:cNvSpPr>
          <p:nvPr/>
        </p:nvSpPr>
        <p:spPr bwMode="auto">
          <a:xfrm>
            <a:off x="3568700" y="2141538"/>
            <a:ext cx="109538" cy="49212"/>
          </a:xfrm>
          <a:custGeom>
            <a:avLst/>
            <a:gdLst>
              <a:gd name="T0" fmla="*/ 2147483647 w 58"/>
              <a:gd name="T1" fmla="*/ 0 h 26"/>
              <a:gd name="T2" fmla="*/ 2147483647 w 58"/>
              <a:gd name="T3" fmla="*/ 2147483647 h 26"/>
              <a:gd name="T4" fmla="*/ 0 w 58"/>
              <a:gd name="T5" fmla="*/ 2147483647 h 26"/>
              <a:gd name="T6" fmla="*/ 0 60000 65536"/>
              <a:gd name="T7" fmla="*/ 0 60000 65536"/>
              <a:gd name="T8" fmla="*/ 0 60000 65536"/>
              <a:gd name="T9" fmla="*/ 0 w 58"/>
              <a:gd name="T10" fmla="*/ 0 h 26"/>
              <a:gd name="T11" fmla="*/ 58 w 5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6">
                <a:moveTo>
                  <a:pt x="7" y="0"/>
                </a:moveTo>
                <a:lnTo>
                  <a:pt x="58" y="26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38" name="Freeform 234"/>
          <p:cNvSpPr>
            <a:spLocks/>
          </p:cNvSpPr>
          <p:nvPr/>
        </p:nvSpPr>
        <p:spPr bwMode="auto">
          <a:xfrm>
            <a:off x="3910013" y="2114550"/>
            <a:ext cx="1560512" cy="88900"/>
          </a:xfrm>
          <a:custGeom>
            <a:avLst/>
            <a:gdLst>
              <a:gd name="T0" fmla="*/ 0 w 822"/>
              <a:gd name="T1" fmla="*/ 2147483647 h 47"/>
              <a:gd name="T2" fmla="*/ 0 w 822"/>
              <a:gd name="T3" fmla="*/ 2147483647 h 47"/>
              <a:gd name="T4" fmla="*/ 2147483647 w 822"/>
              <a:gd name="T5" fmla="*/ 2147483647 h 47"/>
              <a:gd name="T6" fmla="*/ 2147483647 w 822"/>
              <a:gd name="T7" fmla="*/ 2147483647 h 47"/>
              <a:gd name="T8" fmla="*/ 2147483647 w 822"/>
              <a:gd name="T9" fmla="*/ 2147483647 h 47"/>
              <a:gd name="T10" fmla="*/ 2147483647 w 822"/>
              <a:gd name="T11" fmla="*/ 2147483647 h 47"/>
              <a:gd name="T12" fmla="*/ 2147483647 w 822"/>
              <a:gd name="T13" fmla="*/ 2147483647 h 47"/>
              <a:gd name="T14" fmla="*/ 2147483647 w 822"/>
              <a:gd name="T15" fmla="*/ 2147483647 h 47"/>
              <a:gd name="T16" fmla="*/ 2147483647 w 822"/>
              <a:gd name="T17" fmla="*/ 2147483647 h 47"/>
              <a:gd name="T18" fmla="*/ 2147483647 w 822"/>
              <a:gd name="T19" fmla="*/ 2147483647 h 47"/>
              <a:gd name="T20" fmla="*/ 2147483647 w 822"/>
              <a:gd name="T21" fmla="*/ 2147483647 h 47"/>
              <a:gd name="T22" fmla="*/ 2147483647 w 822"/>
              <a:gd name="T23" fmla="*/ 0 h 47"/>
              <a:gd name="T24" fmla="*/ 2147483647 w 822"/>
              <a:gd name="T25" fmla="*/ 0 h 47"/>
              <a:gd name="T26" fmla="*/ 2147483647 w 822"/>
              <a:gd name="T27" fmla="*/ 2147483647 h 47"/>
              <a:gd name="T28" fmla="*/ 2147483647 w 822"/>
              <a:gd name="T29" fmla="*/ 2147483647 h 47"/>
              <a:gd name="T30" fmla="*/ 2147483647 w 822"/>
              <a:gd name="T31" fmla="*/ 2147483647 h 47"/>
              <a:gd name="T32" fmla="*/ 2147483647 w 822"/>
              <a:gd name="T33" fmla="*/ 2147483647 h 47"/>
              <a:gd name="T34" fmla="*/ 2147483647 w 822"/>
              <a:gd name="T35" fmla="*/ 2147483647 h 47"/>
              <a:gd name="T36" fmla="*/ 2147483647 w 822"/>
              <a:gd name="T37" fmla="*/ 2147483647 h 47"/>
              <a:gd name="T38" fmla="*/ 2147483647 w 822"/>
              <a:gd name="T39" fmla="*/ 2147483647 h 47"/>
              <a:gd name="T40" fmla="*/ 2147483647 w 822"/>
              <a:gd name="T41" fmla="*/ 2147483647 h 47"/>
              <a:gd name="T42" fmla="*/ 2147483647 w 822"/>
              <a:gd name="T43" fmla="*/ 2147483647 h 47"/>
              <a:gd name="T44" fmla="*/ 2147483647 w 822"/>
              <a:gd name="T45" fmla="*/ 2147483647 h 47"/>
              <a:gd name="T46" fmla="*/ 2147483647 w 822"/>
              <a:gd name="T47" fmla="*/ 2147483647 h 47"/>
              <a:gd name="T48" fmla="*/ 2147483647 w 822"/>
              <a:gd name="T49" fmla="*/ 2147483647 h 47"/>
              <a:gd name="T50" fmla="*/ 2147483647 w 822"/>
              <a:gd name="T51" fmla="*/ 2147483647 h 4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822"/>
              <a:gd name="T79" fmla="*/ 0 h 47"/>
              <a:gd name="T80" fmla="*/ 822 w 822"/>
              <a:gd name="T81" fmla="*/ 47 h 4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822" h="47">
                <a:moveTo>
                  <a:pt x="0" y="47"/>
                </a:moveTo>
                <a:lnTo>
                  <a:pt x="0" y="47"/>
                </a:lnTo>
                <a:lnTo>
                  <a:pt x="4" y="45"/>
                </a:lnTo>
                <a:lnTo>
                  <a:pt x="9" y="44"/>
                </a:lnTo>
                <a:lnTo>
                  <a:pt x="23" y="40"/>
                </a:lnTo>
                <a:lnTo>
                  <a:pt x="44" y="35"/>
                </a:lnTo>
                <a:lnTo>
                  <a:pt x="69" y="30"/>
                </a:lnTo>
                <a:lnTo>
                  <a:pt x="100" y="21"/>
                </a:lnTo>
                <a:lnTo>
                  <a:pt x="140" y="14"/>
                </a:lnTo>
                <a:lnTo>
                  <a:pt x="188" y="7"/>
                </a:lnTo>
                <a:lnTo>
                  <a:pt x="244" y="3"/>
                </a:lnTo>
                <a:lnTo>
                  <a:pt x="309" y="0"/>
                </a:lnTo>
                <a:lnTo>
                  <a:pt x="370" y="0"/>
                </a:lnTo>
                <a:lnTo>
                  <a:pt x="435" y="3"/>
                </a:lnTo>
                <a:lnTo>
                  <a:pt x="501" y="7"/>
                </a:lnTo>
                <a:lnTo>
                  <a:pt x="566" y="12"/>
                </a:lnTo>
                <a:lnTo>
                  <a:pt x="627" y="17"/>
                </a:lnTo>
                <a:lnTo>
                  <a:pt x="682" y="21"/>
                </a:lnTo>
                <a:lnTo>
                  <a:pt x="727" y="26"/>
                </a:lnTo>
                <a:lnTo>
                  <a:pt x="762" y="30"/>
                </a:lnTo>
                <a:lnTo>
                  <a:pt x="787" y="31"/>
                </a:lnTo>
                <a:lnTo>
                  <a:pt x="804" y="33"/>
                </a:lnTo>
                <a:lnTo>
                  <a:pt x="813" y="35"/>
                </a:lnTo>
                <a:lnTo>
                  <a:pt x="818" y="35"/>
                </a:lnTo>
                <a:lnTo>
                  <a:pt x="820" y="35"/>
                </a:lnTo>
                <a:lnTo>
                  <a:pt x="822" y="3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39" name="Freeform 235"/>
          <p:cNvSpPr>
            <a:spLocks/>
          </p:cNvSpPr>
          <p:nvPr/>
        </p:nvSpPr>
        <p:spPr bwMode="auto">
          <a:xfrm>
            <a:off x="5360988" y="2144713"/>
            <a:ext cx="109537" cy="53975"/>
          </a:xfrm>
          <a:custGeom>
            <a:avLst/>
            <a:gdLst>
              <a:gd name="T0" fmla="*/ 2147483647 w 58"/>
              <a:gd name="T1" fmla="*/ 0 h 28"/>
              <a:gd name="T2" fmla="*/ 2147483647 w 58"/>
              <a:gd name="T3" fmla="*/ 2147483647 h 28"/>
              <a:gd name="T4" fmla="*/ 0 w 58"/>
              <a:gd name="T5" fmla="*/ 2147483647 h 28"/>
              <a:gd name="T6" fmla="*/ 0 60000 65536"/>
              <a:gd name="T7" fmla="*/ 0 60000 65536"/>
              <a:gd name="T8" fmla="*/ 0 60000 65536"/>
              <a:gd name="T9" fmla="*/ 0 w 58"/>
              <a:gd name="T10" fmla="*/ 0 h 28"/>
              <a:gd name="T11" fmla="*/ 58 w 58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8">
                <a:moveTo>
                  <a:pt x="3" y="0"/>
                </a:moveTo>
                <a:lnTo>
                  <a:pt x="58" y="19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40" name="Freeform 236"/>
          <p:cNvSpPr>
            <a:spLocks/>
          </p:cNvSpPr>
          <p:nvPr/>
        </p:nvSpPr>
        <p:spPr bwMode="auto">
          <a:xfrm>
            <a:off x="1338263" y="1747838"/>
            <a:ext cx="1554162" cy="423862"/>
          </a:xfrm>
          <a:custGeom>
            <a:avLst/>
            <a:gdLst>
              <a:gd name="T0" fmla="*/ 0 w 819"/>
              <a:gd name="T1" fmla="*/ 2147483647 h 223"/>
              <a:gd name="T2" fmla="*/ 0 w 819"/>
              <a:gd name="T3" fmla="*/ 2147483647 h 223"/>
              <a:gd name="T4" fmla="*/ 2147483647 w 819"/>
              <a:gd name="T5" fmla="*/ 2147483647 h 223"/>
              <a:gd name="T6" fmla="*/ 2147483647 w 819"/>
              <a:gd name="T7" fmla="*/ 2147483647 h 223"/>
              <a:gd name="T8" fmla="*/ 2147483647 w 819"/>
              <a:gd name="T9" fmla="*/ 2147483647 h 223"/>
              <a:gd name="T10" fmla="*/ 2147483647 w 819"/>
              <a:gd name="T11" fmla="*/ 2147483647 h 223"/>
              <a:gd name="T12" fmla="*/ 2147483647 w 819"/>
              <a:gd name="T13" fmla="*/ 2147483647 h 223"/>
              <a:gd name="T14" fmla="*/ 2147483647 w 819"/>
              <a:gd name="T15" fmla="*/ 2147483647 h 223"/>
              <a:gd name="T16" fmla="*/ 2147483647 w 819"/>
              <a:gd name="T17" fmla="*/ 2147483647 h 223"/>
              <a:gd name="T18" fmla="*/ 2147483647 w 819"/>
              <a:gd name="T19" fmla="*/ 2147483647 h 223"/>
              <a:gd name="T20" fmla="*/ 2147483647 w 819"/>
              <a:gd name="T21" fmla="*/ 2147483647 h 223"/>
              <a:gd name="T22" fmla="*/ 2147483647 w 819"/>
              <a:gd name="T23" fmla="*/ 2147483647 h 223"/>
              <a:gd name="T24" fmla="*/ 2147483647 w 819"/>
              <a:gd name="T25" fmla="*/ 2147483647 h 223"/>
              <a:gd name="T26" fmla="*/ 2147483647 w 819"/>
              <a:gd name="T27" fmla="*/ 2147483647 h 223"/>
              <a:gd name="T28" fmla="*/ 2147483647 w 819"/>
              <a:gd name="T29" fmla="*/ 2147483647 h 223"/>
              <a:gd name="T30" fmla="*/ 2147483647 w 819"/>
              <a:gd name="T31" fmla="*/ 2147483647 h 223"/>
              <a:gd name="T32" fmla="*/ 2147483647 w 819"/>
              <a:gd name="T33" fmla="*/ 2147483647 h 223"/>
              <a:gd name="T34" fmla="*/ 2147483647 w 819"/>
              <a:gd name="T35" fmla="*/ 2147483647 h 223"/>
              <a:gd name="T36" fmla="*/ 2147483647 w 819"/>
              <a:gd name="T37" fmla="*/ 2147483647 h 223"/>
              <a:gd name="T38" fmla="*/ 2147483647 w 819"/>
              <a:gd name="T39" fmla="*/ 2147483647 h 223"/>
              <a:gd name="T40" fmla="*/ 2147483647 w 819"/>
              <a:gd name="T41" fmla="*/ 2147483647 h 223"/>
              <a:gd name="T42" fmla="*/ 2147483647 w 819"/>
              <a:gd name="T43" fmla="*/ 2147483647 h 223"/>
              <a:gd name="T44" fmla="*/ 2147483647 w 819"/>
              <a:gd name="T45" fmla="*/ 2147483647 h 223"/>
              <a:gd name="T46" fmla="*/ 2147483647 w 819"/>
              <a:gd name="T47" fmla="*/ 0 h 223"/>
              <a:gd name="T48" fmla="*/ 2147483647 w 819"/>
              <a:gd name="T49" fmla="*/ 0 h 223"/>
              <a:gd name="T50" fmla="*/ 2147483647 w 819"/>
              <a:gd name="T51" fmla="*/ 0 h 223"/>
              <a:gd name="T52" fmla="*/ 2147483647 w 819"/>
              <a:gd name="T53" fmla="*/ 0 h 223"/>
              <a:gd name="T54" fmla="*/ 2147483647 w 819"/>
              <a:gd name="T55" fmla="*/ 0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19"/>
              <a:gd name="T85" fmla="*/ 0 h 223"/>
              <a:gd name="T86" fmla="*/ 819 w 819"/>
              <a:gd name="T87" fmla="*/ 223 h 22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19" h="223">
                <a:moveTo>
                  <a:pt x="0" y="223"/>
                </a:moveTo>
                <a:lnTo>
                  <a:pt x="0" y="223"/>
                </a:lnTo>
                <a:lnTo>
                  <a:pt x="1" y="223"/>
                </a:lnTo>
                <a:lnTo>
                  <a:pt x="3" y="221"/>
                </a:lnTo>
                <a:lnTo>
                  <a:pt x="10" y="219"/>
                </a:lnTo>
                <a:lnTo>
                  <a:pt x="21" y="214"/>
                </a:lnTo>
                <a:lnTo>
                  <a:pt x="38" y="209"/>
                </a:lnTo>
                <a:lnTo>
                  <a:pt x="61" y="200"/>
                </a:lnTo>
                <a:lnTo>
                  <a:pt x="91" y="188"/>
                </a:lnTo>
                <a:lnTo>
                  <a:pt x="129" y="174"/>
                </a:lnTo>
                <a:lnTo>
                  <a:pt x="173" y="158"/>
                </a:lnTo>
                <a:lnTo>
                  <a:pt x="224" y="138"/>
                </a:lnTo>
                <a:lnTo>
                  <a:pt x="278" y="119"/>
                </a:lnTo>
                <a:lnTo>
                  <a:pt x="334" y="100"/>
                </a:lnTo>
                <a:lnTo>
                  <a:pt x="392" y="81"/>
                </a:lnTo>
                <a:lnTo>
                  <a:pt x="448" y="63"/>
                </a:lnTo>
                <a:lnTo>
                  <a:pt x="501" y="47"/>
                </a:lnTo>
                <a:lnTo>
                  <a:pt x="565" y="32"/>
                </a:lnTo>
                <a:lnTo>
                  <a:pt x="621" y="19"/>
                </a:lnTo>
                <a:lnTo>
                  <a:pt x="672" y="12"/>
                </a:lnTo>
                <a:lnTo>
                  <a:pt x="713" y="7"/>
                </a:lnTo>
                <a:lnTo>
                  <a:pt x="748" y="4"/>
                </a:lnTo>
                <a:lnTo>
                  <a:pt x="774" y="2"/>
                </a:lnTo>
                <a:lnTo>
                  <a:pt x="797" y="0"/>
                </a:lnTo>
                <a:lnTo>
                  <a:pt x="811" y="0"/>
                </a:lnTo>
                <a:lnTo>
                  <a:pt x="816" y="0"/>
                </a:lnTo>
                <a:lnTo>
                  <a:pt x="819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41" name="Freeform 237"/>
          <p:cNvSpPr>
            <a:spLocks/>
          </p:cNvSpPr>
          <p:nvPr/>
        </p:nvSpPr>
        <p:spPr bwMode="auto">
          <a:xfrm>
            <a:off x="2786063" y="1728788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2147483647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0"/>
                </a:lnTo>
                <a:lnTo>
                  <a:pt x="2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42" name="Freeform 238"/>
          <p:cNvSpPr>
            <a:spLocks/>
          </p:cNvSpPr>
          <p:nvPr/>
        </p:nvSpPr>
        <p:spPr bwMode="auto">
          <a:xfrm>
            <a:off x="3879850" y="1757363"/>
            <a:ext cx="1716088" cy="384175"/>
          </a:xfrm>
          <a:custGeom>
            <a:avLst/>
            <a:gdLst>
              <a:gd name="T0" fmla="*/ 0 w 904"/>
              <a:gd name="T1" fmla="*/ 0 h 202"/>
              <a:gd name="T2" fmla="*/ 0 w 904"/>
              <a:gd name="T3" fmla="*/ 0 h 202"/>
              <a:gd name="T4" fmla="*/ 2147483647 w 904"/>
              <a:gd name="T5" fmla="*/ 0 h 202"/>
              <a:gd name="T6" fmla="*/ 2147483647 w 904"/>
              <a:gd name="T7" fmla="*/ 0 h 202"/>
              <a:gd name="T8" fmla="*/ 2147483647 w 904"/>
              <a:gd name="T9" fmla="*/ 2147483647 h 202"/>
              <a:gd name="T10" fmla="*/ 2147483647 w 904"/>
              <a:gd name="T11" fmla="*/ 2147483647 h 202"/>
              <a:gd name="T12" fmla="*/ 2147483647 w 904"/>
              <a:gd name="T13" fmla="*/ 2147483647 h 202"/>
              <a:gd name="T14" fmla="*/ 2147483647 w 904"/>
              <a:gd name="T15" fmla="*/ 2147483647 h 202"/>
              <a:gd name="T16" fmla="*/ 2147483647 w 904"/>
              <a:gd name="T17" fmla="*/ 2147483647 h 202"/>
              <a:gd name="T18" fmla="*/ 2147483647 w 904"/>
              <a:gd name="T19" fmla="*/ 2147483647 h 202"/>
              <a:gd name="T20" fmla="*/ 2147483647 w 904"/>
              <a:gd name="T21" fmla="*/ 2147483647 h 202"/>
              <a:gd name="T22" fmla="*/ 2147483647 w 904"/>
              <a:gd name="T23" fmla="*/ 2147483647 h 202"/>
              <a:gd name="T24" fmla="*/ 2147483647 w 904"/>
              <a:gd name="T25" fmla="*/ 2147483647 h 202"/>
              <a:gd name="T26" fmla="*/ 2147483647 w 904"/>
              <a:gd name="T27" fmla="*/ 2147483647 h 202"/>
              <a:gd name="T28" fmla="*/ 2147483647 w 904"/>
              <a:gd name="T29" fmla="*/ 2147483647 h 202"/>
              <a:gd name="T30" fmla="*/ 2147483647 w 904"/>
              <a:gd name="T31" fmla="*/ 2147483647 h 202"/>
              <a:gd name="T32" fmla="*/ 2147483647 w 904"/>
              <a:gd name="T33" fmla="*/ 2147483647 h 202"/>
              <a:gd name="T34" fmla="*/ 2147483647 w 904"/>
              <a:gd name="T35" fmla="*/ 2147483647 h 202"/>
              <a:gd name="T36" fmla="*/ 2147483647 w 904"/>
              <a:gd name="T37" fmla="*/ 2147483647 h 202"/>
              <a:gd name="T38" fmla="*/ 2147483647 w 904"/>
              <a:gd name="T39" fmla="*/ 2147483647 h 202"/>
              <a:gd name="T40" fmla="*/ 2147483647 w 904"/>
              <a:gd name="T41" fmla="*/ 2147483647 h 202"/>
              <a:gd name="T42" fmla="*/ 2147483647 w 904"/>
              <a:gd name="T43" fmla="*/ 2147483647 h 202"/>
              <a:gd name="T44" fmla="*/ 2147483647 w 904"/>
              <a:gd name="T45" fmla="*/ 2147483647 h 202"/>
              <a:gd name="T46" fmla="*/ 2147483647 w 904"/>
              <a:gd name="T47" fmla="*/ 2147483647 h 202"/>
              <a:gd name="T48" fmla="*/ 2147483647 w 904"/>
              <a:gd name="T49" fmla="*/ 2147483647 h 202"/>
              <a:gd name="T50" fmla="*/ 2147483647 w 904"/>
              <a:gd name="T51" fmla="*/ 2147483647 h 202"/>
              <a:gd name="T52" fmla="*/ 2147483647 w 904"/>
              <a:gd name="T53" fmla="*/ 2147483647 h 20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04"/>
              <a:gd name="T82" fmla="*/ 0 h 202"/>
              <a:gd name="T83" fmla="*/ 904 w 904"/>
              <a:gd name="T84" fmla="*/ 202 h 20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04" h="20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8" y="0"/>
                </a:lnTo>
                <a:lnTo>
                  <a:pt x="18" y="2"/>
                </a:lnTo>
                <a:lnTo>
                  <a:pt x="36" y="4"/>
                </a:lnTo>
                <a:lnTo>
                  <a:pt x="60" y="6"/>
                </a:lnTo>
                <a:lnTo>
                  <a:pt x="97" y="9"/>
                </a:lnTo>
                <a:lnTo>
                  <a:pt x="144" y="13"/>
                </a:lnTo>
                <a:lnTo>
                  <a:pt x="200" y="18"/>
                </a:lnTo>
                <a:lnTo>
                  <a:pt x="263" y="25"/>
                </a:lnTo>
                <a:lnTo>
                  <a:pt x="332" y="32"/>
                </a:lnTo>
                <a:lnTo>
                  <a:pt x="402" y="42"/>
                </a:lnTo>
                <a:lnTo>
                  <a:pt x="470" y="53"/>
                </a:lnTo>
                <a:lnTo>
                  <a:pt x="538" y="67"/>
                </a:lnTo>
                <a:lnTo>
                  <a:pt x="608" y="84"/>
                </a:lnTo>
                <a:lnTo>
                  <a:pt x="673" y="104"/>
                </a:lnTo>
                <a:lnTo>
                  <a:pt x="729" y="125"/>
                </a:lnTo>
                <a:lnTo>
                  <a:pt x="778" y="144"/>
                </a:lnTo>
                <a:lnTo>
                  <a:pt x="818" y="161"/>
                </a:lnTo>
                <a:lnTo>
                  <a:pt x="850" y="176"/>
                </a:lnTo>
                <a:lnTo>
                  <a:pt x="873" y="186"/>
                </a:lnTo>
                <a:lnTo>
                  <a:pt x="888" y="193"/>
                </a:lnTo>
                <a:lnTo>
                  <a:pt x="897" y="198"/>
                </a:lnTo>
                <a:lnTo>
                  <a:pt x="902" y="200"/>
                </a:lnTo>
                <a:lnTo>
                  <a:pt x="904" y="200"/>
                </a:lnTo>
                <a:lnTo>
                  <a:pt x="904" y="20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43" name="Freeform 239"/>
          <p:cNvSpPr>
            <a:spLocks/>
          </p:cNvSpPr>
          <p:nvPr/>
        </p:nvSpPr>
        <p:spPr bwMode="auto">
          <a:xfrm>
            <a:off x="5489575" y="2071688"/>
            <a:ext cx="106363" cy="69850"/>
          </a:xfrm>
          <a:custGeom>
            <a:avLst/>
            <a:gdLst>
              <a:gd name="T0" fmla="*/ 2147483647 w 56"/>
              <a:gd name="T1" fmla="*/ 0 h 37"/>
              <a:gd name="T2" fmla="*/ 2147483647 w 56"/>
              <a:gd name="T3" fmla="*/ 2147483647 h 37"/>
              <a:gd name="T4" fmla="*/ 0 w 56"/>
              <a:gd name="T5" fmla="*/ 2147483647 h 37"/>
              <a:gd name="T6" fmla="*/ 0 60000 65536"/>
              <a:gd name="T7" fmla="*/ 0 60000 65536"/>
              <a:gd name="T8" fmla="*/ 0 60000 65536"/>
              <a:gd name="T9" fmla="*/ 0 w 56"/>
              <a:gd name="T10" fmla="*/ 0 h 37"/>
              <a:gd name="T11" fmla="*/ 56 w 56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37">
                <a:moveTo>
                  <a:pt x="11" y="0"/>
                </a:moveTo>
                <a:lnTo>
                  <a:pt x="56" y="37"/>
                </a:lnTo>
                <a:lnTo>
                  <a:pt x="0" y="2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44" name="Freeform 240"/>
          <p:cNvSpPr>
            <a:spLocks/>
          </p:cNvSpPr>
          <p:nvPr/>
        </p:nvSpPr>
        <p:spPr bwMode="auto">
          <a:xfrm>
            <a:off x="1241425" y="2384425"/>
            <a:ext cx="982663" cy="2987675"/>
          </a:xfrm>
          <a:custGeom>
            <a:avLst/>
            <a:gdLst>
              <a:gd name="T0" fmla="*/ 0 w 518"/>
              <a:gd name="T1" fmla="*/ 0 h 1574"/>
              <a:gd name="T2" fmla="*/ 0 w 518"/>
              <a:gd name="T3" fmla="*/ 0 h 1574"/>
              <a:gd name="T4" fmla="*/ 0 w 518"/>
              <a:gd name="T5" fmla="*/ 2147483647 h 1574"/>
              <a:gd name="T6" fmla="*/ 0 w 518"/>
              <a:gd name="T7" fmla="*/ 2147483647 h 1574"/>
              <a:gd name="T8" fmla="*/ 2147483647 w 518"/>
              <a:gd name="T9" fmla="*/ 2147483647 h 1574"/>
              <a:gd name="T10" fmla="*/ 2147483647 w 518"/>
              <a:gd name="T11" fmla="*/ 2147483647 h 1574"/>
              <a:gd name="T12" fmla="*/ 2147483647 w 518"/>
              <a:gd name="T13" fmla="*/ 2147483647 h 1574"/>
              <a:gd name="T14" fmla="*/ 2147483647 w 518"/>
              <a:gd name="T15" fmla="*/ 2147483647 h 1574"/>
              <a:gd name="T16" fmla="*/ 2147483647 w 518"/>
              <a:gd name="T17" fmla="*/ 2147483647 h 1574"/>
              <a:gd name="T18" fmla="*/ 2147483647 w 518"/>
              <a:gd name="T19" fmla="*/ 2147483647 h 1574"/>
              <a:gd name="T20" fmla="*/ 2147483647 w 518"/>
              <a:gd name="T21" fmla="*/ 2147483647 h 1574"/>
              <a:gd name="T22" fmla="*/ 2147483647 w 518"/>
              <a:gd name="T23" fmla="*/ 2147483647 h 1574"/>
              <a:gd name="T24" fmla="*/ 2147483647 w 518"/>
              <a:gd name="T25" fmla="*/ 2147483647 h 1574"/>
              <a:gd name="T26" fmla="*/ 2147483647 w 518"/>
              <a:gd name="T27" fmla="*/ 2147483647 h 1574"/>
              <a:gd name="T28" fmla="*/ 2147483647 w 518"/>
              <a:gd name="T29" fmla="*/ 2147483647 h 1574"/>
              <a:gd name="T30" fmla="*/ 2147483647 w 518"/>
              <a:gd name="T31" fmla="*/ 2147483647 h 1574"/>
              <a:gd name="T32" fmla="*/ 2147483647 w 518"/>
              <a:gd name="T33" fmla="*/ 2147483647 h 1574"/>
              <a:gd name="T34" fmla="*/ 2147483647 w 518"/>
              <a:gd name="T35" fmla="*/ 2147483647 h 1574"/>
              <a:gd name="T36" fmla="*/ 2147483647 w 518"/>
              <a:gd name="T37" fmla="*/ 2147483647 h 1574"/>
              <a:gd name="T38" fmla="*/ 2147483647 w 518"/>
              <a:gd name="T39" fmla="*/ 2147483647 h 1574"/>
              <a:gd name="T40" fmla="*/ 2147483647 w 518"/>
              <a:gd name="T41" fmla="*/ 2147483647 h 1574"/>
              <a:gd name="T42" fmla="*/ 2147483647 w 518"/>
              <a:gd name="T43" fmla="*/ 2147483647 h 1574"/>
              <a:gd name="T44" fmla="*/ 2147483647 w 518"/>
              <a:gd name="T45" fmla="*/ 2147483647 h 1574"/>
              <a:gd name="T46" fmla="*/ 2147483647 w 518"/>
              <a:gd name="T47" fmla="*/ 2147483647 h 1574"/>
              <a:gd name="T48" fmla="*/ 2147483647 w 518"/>
              <a:gd name="T49" fmla="*/ 2147483647 h 1574"/>
              <a:gd name="T50" fmla="*/ 2147483647 w 518"/>
              <a:gd name="T51" fmla="*/ 2147483647 h 1574"/>
              <a:gd name="T52" fmla="*/ 2147483647 w 518"/>
              <a:gd name="T53" fmla="*/ 2147483647 h 1574"/>
              <a:gd name="T54" fmla="*/ 2147483647 w 518"/>
              <a:gd name="T55" fmla="*/ 2147483647 h 1574"/>
              <a:gd name="T56" fmla="*/ 2147483647 w 518"/>
              <a:gd name="T57" fmla="*/ 2147483647 h 1574"/>
              <a:gd name="T58" fmla="*/ 2147483647 w 518"/>
              <a:gd name="T59" fmla="*/ 2147483647 h 1574"/>
              <a:gd name="T60" fmla="*/ 2147483647 w 518"/>
              <a:gd name="T61" fmla="*/ 2147483647 h 1574"/>
              <a:gd name="T62" fmla="*/ 2147483647 w 518"/>
              <a:gd name="T63" fmla="*/ 2147483647 h 1574"/>
              <a:gd name="T64" fmla="*/ 2147483647 w 518"/>
              <a:gd name="T65" fmla="*/ 2147483647 h 1574"/>
              <a:gd name="T66" fmla="*/ 2147483647 w 518"/>
              <a:gd name="T67" fmla="*/ 2147483647 h 1574"/>
              <a:gd name="T68" fmla="*/ 2147483647 w 518"/>
              <a:gd name="T69" fmla="*/ 2147483647 h 1574"/>
              <a:gd name="T70" fmla="*/ 2147483647 w 518"/>
              <a:gd name="T71" fmla="*/ 2147483647 h 1574"/>
              <a:gd name="T72" fmla="*/ 2147483647 w 518"/>
              <a:gd name="T73" fmla="*/ 2147483647 h 1574"/>
              <a:gd name="T74" fmla="*/ 2147483647 w 518"/>
              <a:gd name="T75" fmla="*/ 2147483647 h 157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18"/>
              <a:gd name="T115" fmla="*/ 0 h 1574"/>
              <a:gd name="T116" fmla="*/ 518 w 518"/>
              <a:gd name="T117" fmla="*/ 1574 h 157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18" h="1574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7"/>
                </a:lnTo>
                <a:lnTo>
                  <a:pt x="2" y="15"/>
                </a:lnTo>
                <a:lnTo>
                  <a:pt x="2" y="29"/>
                </a:lnTo>
                <a:lnTo>
                  <a:pt x="3" y="52"/>
                </a:lnTo>
                <a:lnTo>
                  <a:pt x="7" y="84"/>
                </a:lnTo>
                <a:lnTo>
                  <a:pt x="10" y="126"/>
                </a:lnTo>
                <a:lnTo>
                  <a:pt x="14" y="177"/>
                </a:lnTo>
                <a:lnTo>
                  <a:pt x="19" y="236"/>
                </a:lnTo>
                <a:lnTo>
                  <a:pt x="24" y="304"/>
                </a:lnTo>
                <a:lnTo>
                  <a:pt x="31" y="380"/>
                </a:lnTo>
                <a:lnTo>
                  <a:pt x="38" y="462"/>
                </a:lnTo>
                <a:lnTo>
                  <a:pt x="47" y="551"/>
                </a:lnTo>
                <a:lnTo>
                  <a:pt x="56" y="632"/>
                </a:lnTo>
                <a:lnTo>
                  <a:pt x="66" y="718"/>
                </a:lnTo>
                <a:lnTo>
                  <a:pt x="77" y="802"/>
                </a:lnTo>
                <a:lnTo>
                  <a:pt x="91" y="888"/>
                </a:lnTo>
                <a:lnTo>
                  <a:pt x="107" y="972"/>
                </a:lnTo>
                <a:lnTo>
                  <a:pt x="128" y="1052"/>
                </a:lnTo>
                <a:lnTo>
                  <a:pt x="151" y="1127"/>
                </a:lnTo>
                <a:lnTo>
                  <a:pt x="179" y="1198"/>
                </a:lnTo>
                <a:lnTo>
                  <a:pt x="210" y="1261"/>
                </a:lnTo>
                <a:lnTo>
                  <a:pt x="247" y="1317"/>
                </a:lnTo>
                <a:lnTo>
                  <a:pt x="284" y="1366"/>
                </a:lnTo>
                <a:lnTo>
                  <a:pt x="322" y="1409"/>
                </a:lnTo>
                <a:lnTo>
                  <a:pt x="359" y="1446"/>
                </a:lnTo>
                <a:lnTo>
                  <a:pt x="394" y="1478"/>
                </a:lnTo>
                <a:lnTo>
                  <a:pt x="427" y="1502"/>
                </a:lnTo>
                <a:lnTo>
                  <a:pt x="454" y="1523"/>
                </a:lnTo>
                <a:lnTo>
                  <a:pt x="478" y="1543"/>
                </a:lnTo>
                <a:lnTo>
                  <a:pt x="496" y="1555"/>
                </a:lnTo>
                <a:lnTo>
                  <a:pt x="506" y="1564"/>
                </a:lnTo>
                <a:lnTo>
                  <a:pt x="513" y="1569"/>
                </a:lnTo>
                <a:lnTo>
                  <a:pt x="518" y="1572"/>
                </a:lnTo>
                <a:lnTo>
                  <a:pt x="518" y="157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45" name="Freeform 241"/>
          <p:cNvSpPr>
            <a:spLocks/>
          </p:cNvSpPr>
          <p:nvPr/>
        </p:nvSpPr>
        <p:spPr bwMode="auto">
          <a:xfrm>
            <a:off x="2125663" y="5287963"/>
            <a:ext cx="98425" cy="84137"/>
          </a:xfrm>
          <a:custGeom>
            <a:avLst/>
            <a:gdLst>
              <a:gd name="T0" fmla="*/ 2147483647 w 52"/>
              <a:gd name="T1" fmla="*/ 0 h 45"/>
              <a:gd name="T2" fmla="*/ 2147483647 w 52"/>
              <a:gd name="T3" fmla="*/ 2147483647 h 45"/>
              <a:gd name="T4" fmla="*/ 0 w 52"/>
              <a:gd name="T5" fmla="*/ 2147483647 h 45"/>
              <a:gd name="T6" fmla="*/ 0 60000 65536"/>
              <a:gd name="T7" fmla="*/ 0 60000 65536"/>
              <a:gd name="T8" fmla="*/ 0 60000 65536"/>
              <a:gd name="T9" fmla="*/ 0 w 52"/>
              <a:gd name="T10" fmla="*/ 0 h 45"/>
              <a:gd name="T11" fmla="*/ 52 w 52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45">
                <a:moveTo>
                  <a:pt x="17" y="0"/>
                </a:moveTo>
                <a:lnTo>
                  <a:pt x="52" y="45"/>
                </a:lnTo>
                <a:lnTo>
                  <a:pt x="0" y="2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46" name="Freeform 242"/>
          <p:cNvSpPr>
            <a:spLocks/>
          </p:cNvSpPr>
          <p:nvPr/>
        </p:nvSpPr>
        <p:spPr bwMode="auto">
          <a:xfrm>
            <a:off x="7032625" y="2476500"/>
            <a:ext cx="112713" cy="114300"/>
          </a:xfrm>
          <a:custGeom>
            <a:avLst/>
            <a:gdLst>
              <a:gd name="T0" fmla="*/ 2147483647 w 59"/>
              <a:gd name="T1" fmla="*/ 2147483647 h 60"/>
              <a:gd name="T2" fmla="*/ 2147483647 w 59"/>
              <a:gd name="T3" fmla="*/ 2147483647 h 60"/>
              <a:gd name="T4" fmla="*/ 0 w 59"/>
              <a:gd name="T5" fmla="*/ 2147483647 h 60"/>
              <a:gd name="T6" fmla="*/ 0 w 59"/>
              <a:gd name="T7" fmla="*/ 2147483647 h 60"/>
              <a:gd name="T8" fmla="*/ 2147483647 w 59"/>
              <a:gd name="T9" fmla="*/ 2147483647 h 60"/>
              <a:gd name="T10" fmla="*/ 2147483647 w 59"/>
              <a:gd name="T11" fmla="*/ 0 h 60"/>
              <a:gd name="T12" fmla="*/ 2147483647 w 59"/>
              <a:gd name="T13" fmla="*/ 0 h 60"/>
              <a:gd name="T14" fmla="*/ 2147483647 w 59"/>
              <a:gd name="T15" fmla="*/ 2147483647 h 60"/>
              <a:gd name="T16" fmla="*/ 2147483647 w 59"/>
              <a:gd name="T17" fmla="*/ 2147483647 h 60"/>
              <a:gd name="T18" fmla="*/ 2147483647 w 59"/>
              <a:gd name="T19" fmla="*/ 2147483647 h 60"/>
              <a:gd name="T20" fmla="*/ 2147483647 w 59"/>
              <a:gd name="T21" fmla="*/ 2147483647 h 60"/>
              <a:gd name="T22" fmla="*/ 2147483647 w 59"/>
              <a:gd name="T23" fmla="*/ 2147483647 h 60"/>
              <a:gd name="T24" fmla="*/ 2147483647 w 59"/>
              <a:gd name="T25" fmla="*/ 2147483647 h 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9"/>
              <a:gd name="T40" fmla="*/ 0 h 60"/>
              <a:gd name="T41" fmla="*/ 59 w 59"/>
              <a:gd name="T42" fmla="*/ 60 h 6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9" h="60">
                <a:moveTo>
                  <a:pt x="23" y="60"/>
                </a:moveTo>
                <a:lnTo>
                  <a:pt x="23" y="37"/>
                </a:lnTo>
                <a:lnTo>
                  <a:pt x="0" y="37"/>
                </a:lnTo>
                <a:lnTo>
                  <a:pt x="0" y="21"/>
                </a:lnTo>
                <a:lnTo>
                  <a:pt x="23" y="21"/>
                </a:lnTo>
                <a:lnTo>
                  <a:pt x="23" y="0"/>
                </a:lnTo>
                <a:lnTo>
                  <a:pt x="37" y="0"/>
                </a:lnTo>
                <a:lnTo>
                  <a:pt x="37" y="21"/>
                </a:lnTo>
                <a:lnTo>
                  <a:pt x="59" y="21"/>
                </a:lnTo>
                <a:lnTo>
                  <a:pt x="59" y="37"/>
                </a:lnTo>
                <a:lnTo>
                  <a:pt x="37" y="37"/>
                </a:lnTo>
                <a:lnTo>
                  <a:pt x="37" y="60"/>
                </a:lnTo>
                <a:lnTo>
                  <a:pt x="23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47" name="Freeform 243"/>
          <p:cNvSpPr>
            <a:spLocks/>
          </p:cNvSpPr>
          <p:nvPr/>
        </p:nvSpPr>
        <p:spPr bwMode="auto">
          <a:xfrm>
            <a:off x="7162800" y="2446338"/>
            <a:ext cx="131763" cy="171450"/>
          </a:xfrm>
          <a:custGeom>
            <a:avLst/>
            <a:gdLst>
              <a:gd name="T0" fmla="*/ 2147483647 w 70"/>
              <a:gd name="T1" fmla="*/ 2147483647 h 90"/>
              <a:gd name="T2" fmla="*/ 2147483647 w 70"/>
              <a:gd name="T3" fmla="*/ 2147483647 h 90"/>
              <a:gd name="T4" fmla="*/ 2147483647 w 70"/>
              <a:gd name="T5" fmla="*/ 2147483647 h 90"/>
              <a:gd name="T6" fmla="*/ 2147483647 w 70"/>
              <a:gd name="T7" fmla="*/ 2147483647 h 90"/>
              <a:gd name="T8" fmla="*/ 2147483647 w 70"/>
              <a:gd name="T9" fmla="*/ 2147483647 h 90"/>
              <a:gd name="T10" fmla="*/ 2147483647 w 70"/>
              <a:gd name="T11" fmla="*/ 2147483647 h 90"/>
              <a:gd name="T12" fmla="*/ 2147483647 w 70"/>
              <a:gd name="T13" fmla="*/ 2147483647 h 90"/>
              <a:gd name="T14" fmla="*/ 2147483647 w 70"/>
              <a:gd name="T15" fmla="*/ 2147483647 h 90"/>
              <a:gd name="T16" fmla="*/ 2147483647 w 70"/>
              <a:gd name="T17" fmla="*/ 2147483647 h 90"/>
              <a:gd name="T18" fmla="*/ 2147483647 w 70"/>
              <a:gd name="T19" fmla="*/ 2147483647 h 90"/>
              <a:gd name="T20" fmla="*/ 2147483647 w 70"/>
              <a:gd name="T21" fmla="*/ 2147483647 h 90"/>
              <a:gd name="T22" fmla="*/ 2147483647 w 70"/>
              <a:gd name="T23" fmla="*/ 2147483647 h 90"/>
              <a:gd name="T24" fmla="*/ 2147483647 w 70"/>
              <a:gd name="T25" fmla="*/ 2147483647 h 90"/>
              <a:gd name="T26" fmla="*/ 2147483647 w 70"/>
              <a:gd name="T27" fmla="*/ 2147483647 h 90"/>
              <a:gd name="T28" fmla="*/ 2147483647 w 70"/>
              <a:gd name="T29" fmla="*/ 2147483647 h 90"/>
              <a:gd name="T30" fmla="*/ 2147483647 w 70"/>
              <a:gd name="T31" fmla="*/ 0 h 90"/>
              <a:gd name="T32" fmla="*/ 2147483647 w 70"/>
              <a:gd name="T33" fmla="*/ 2147483647 h 90"/>
              <a:gd name="T34" fmla="*/ 2147483647 w 70"/>
              <a:gd name="T35" fmla="*/ 2147483647 h 90"/>
              <a:gd name="T36" fmla="*/ 2147483647 w 70"/>
              <a:gd name="T37" fmla="*/ 2147483647 h 90"/>
              <a:gd name="T38" fmla="*/ 2147483647 w 70"/>
              <a:gd name="T39" fmla="*/ 2147483647 h 90"/>
              <a:gd name="T40" fmla="*/ 2147483647 w 70"/>
              <a:gd name="T41" fmla="*/ 2147483647 h 90"/>
              <a:gd name="T42" fmla="*/ 2147483647 w 70"/>
              <a:gd name="T43" fmla="*/ 2147483647 h 90"/>
              <a:gd name="T44" fmla="*/ 2147483647 w 70"/>
              <a:gd name="T45" fmla="*/ 2147483647 h 90"/>
              <a:gd name="T46" fmla="*/ 2147483647 w 70"/>
              <a:gd name="T47" fmla="*/ 2147483647 h 90"/>
              <a:gd name="T48" fmla="*/ 2147483647 w 70"/>
              <a:gd name="T49" fmla="*/ 2147483647 h 90"/>
              <a:gd name="T50" fmla="*/ 2147483647 w 70"/>
              <a:gd name="T51" fmla="*/ 2147483647 h 90"/>
              <a:gd name="T52" fmla="*/ 2147483647 w 70"/>
              <a:gd name="T53" fmla="*/ 2147483647 h 90"/>
              <a:gd name="T54" fmla="*/ 2147483647 w 70"/>
              <a:gd name="T55" fmla="*/ 2147483647 h 90"/>
              <a:gd name="T56" fmla="*/ 2147483647 w 70"/>
              <a:gd name="T57" fmla="*/ 2147483647 h 90"/>
              <a:gd name="T58" fmla="*/ 2147483647 w 70"/>
              <a:gd name="T59" fmla="*/ 2147483647 h 90"/>
              <a:gd name="T60" fmla="*/ 2147483647 w 70"/>
              <a:gd name="T61" fmla="*/ 2147483647 h 90"/>
              <a:gd name="T62" fmla="*/ 2147483647 w 70"/>
              <a:gd name="T63" fmla="*/ 2147483647 h 90"/>
              <a:gd name="T64" fmla="*/ 2147483647 w 70"/>
              <a:gd name="T65" fmla="*/ 2147483647 h 90"/>
              <a:gd name="T66" fmla="*/ 2147483647 w 70"/>
              <a:gd name="T67" fmla="*/ 2147483647 h 90"/>
              <a:gd name="T68" fmla="*/ 0 w 70"/>
              <a:gd name="T69" fmla="*/ 2147483647 h 9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0"/>
              <a:gd name="T106" fmla="*/ 0 h 90"/>
              <a:gd name="T107" fmla="*/ 70 w 70"/>
              <a:gd name="T108" fmla="*/ 90 h 9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0" h="90">
                <a:moveTo>
                  <a:pt x="0" y="58"/>
                </a:moveTo>
                <a:lnTo>
                  <a:pt x="16" y="58"/>
                </a:lnTo>
                <a:lnTo>
                  <a:pt x="18" y="64"/>
                </a:lnTo>
                <a:lnTo>
                  <a:pt x="19" y="67"/>
                </a:lnTo>
                <a:lnTo>
                  <a:pt x="23" y="71"/>
                </a:lnTo>
                <a:lnTo>
                  <a:pt x="26" y="72"/>
                </a:lnTo>
                <a:lnTo>
                  <a:pt x="30" y="74"/>
                </a:lnTo>
                <a:lnTo>
                  <a:pt x="35" y="74"/>
                </a:lnTo>
                <a:lnTo>
                  <a:pt x="40" y="74"/>
                </a:lnTo>
                <a:lnTo>
                  <a:pt x="46" y="72"/>
                </a:lnTo>
                <a:lnTo>
                  <a:pt x="49" y="71"/>
                </a:lnTo>
                <a:lnTo>
                  <a:pt x="53" y="67"/>
                </a:lnTo>
                <a:lnTo>
                  <a:pt x="53" y="62"/>
                </a:lnTo>
                <a:lnTo>
                  <a:pt x="53" y="60"/>
                </a:lnTo>
                <a:lnTo>
                  <a:pt x="51" y="57"/>
                </a:lnTo>
                <a:lnTo>
                  <a:pt x="49" y="55"/>
                </a:lnTo>
                <a:lnTo>
                  <a:pt x="46" y="53"/>
                </a:lnTo>
                <a:lnTo>
                  <a:pt x="42" y="53"/>
                </a:lnTo>
                <a:lnTo>
                  <a:pt x="39" y="51"/>
                </a:lnTo>
                <a:lnTo>
                  <a:pt x="32" y="50"/>
                </a:lnTo>
                <a:lnTo>
                  <a:pt x="23" y="48"/>
                </a:lnTo>
                <a:lnTo>
                  <a:pt x="16" y="44"/>
                </a:lnTo>
                <a:lnTo>
                  <a:pt x="12" y="42"/>
                </a:lnTo>
                <a:lnTo>
                  <a:pt x="7" y="37"/>
                </a:lnTo>
                <a:lnTo>
                  <a:pt x="5" y="30"/>
                </a:lnTo>
                <a:lnTo>
                  <a:pt x="4" y="25"/>
                </a:lnTo>
                <a:lnTo>
                  <a:pt x="5" y="18"/>
                </a:lnTo>
                <a:lnTo>
                  <a:pt x="7" y="13"/>
                </a:lnTo>
                <a:lnTo>
                  <a:pt x="12" y="7"/>
                </a:lnTo>
                <a:lnTo>
                  <a:pt x="18" y="4"/>
                </a:lnTo>
                <a:lnTo>
                  <a:pt x="25" y="0"/>
                </a:lnTo>
                <a:lnTo>
                  <a:pt x="33" y="0"/>
                </a:lnTo>
                <a:lnTo>
                  <a:pt x="44" y="2"/>
                </a:lnTo>
                <a:lnTo>
                  <a:pt x="51" y="4"/>
                </a:lnTo>
                <a:lnTo>
                  <a:pt x="58" y="7"/>
                </a:lnTo>
                <a:lnTo>
                  <a:pt x="61" y="13"/>
                </a:lnTo>
                <a:lnTo>
                  <a:pt x="65" y="20"/>
                </a:lnTo>
                <a:lnTo>
                  <a:pt x="67" y="27"/>
                </a:lnTo>
                <a:lnTo>
                  <a:pt x="49" y="28"/>
                </a:lnTo>
                <a:lnTo>
                  <a:pt x="47" y="21"/>
                </a:lnTo>
                <a:lnTo>
                  <a:pt x="46" y="18"/>
                </a:lnTo>
                <a:lnTo>
                  <a:pt x="40" y="16"/>
                </a:lnTo>
                <a:lnTo>
                  <a:pt x="33" y="16"/>
                </a:lnTo>
                <a:lnTo>
                  <a:pt x="28" y="16"/>
                </a:lnTo>
                <a:lnTo>
                  <a:pt x="23" y="18"/>
                </a:lnTo>
                <a:lnTo>
                  <a:pt x="21" y="21"/>
                </a:lnTo>
                <a:lnTo>
                  <a:pt x="19" y="23"/>
                </a:lnTo>
                <a:lnTo>
                  <a:pt x="21" y="27"/>
                </a:lnTo>
                <a:lnTo>
                  <a:pt x="23" y="28"/>
                </a:lnTo>
                <a:lnTo>
                  <a:pt x="26" y="30"/>
                </a:lnTo>
                <a:lnTo>
                  <a:pt x="32" y="32"/>
                </a:lnTo>
                <a:lnTo>
                  <a:pt x="39" y="35"/>
                </a:lnTo>
                <a:lnTo>
                  <a:pt x="49" y="37"/>
                </a:lnTo>
                <a:lnTo>
                  <a:pt x="56" y="41"/>
                </a:lnTo>
                <a:lnTo>
                  <a:pt x="61" y="44"/>
                </a:lnTo>
                <a:lnTo>
                  <a:pt x="67" y="50"/>
                </a:lnTo>
                <a:lnTo>
                  <a:pt x="68" y="55"/>
                </a:lnTo>
                <a:lnTo>
                  <a:pt x="70" y="64"/>
                </a:lnTo>
                <a:lnTo>
                  <a:pt x="68" y="71"/>
                </a:lnTo>
                <a:lnTo>
                  <a:pt x="65" y="76"/>
                </a:lnTo>
                <a:lnTo>
                  <a:pt x="61" y="83"/>
                </a:lnTo>
                <a:lnTo>
                  <a:pt x="54" y="86"/>
                </a:lnTo>
                <a:lnTo>
                  <a:pt x="46" y="88"/>
                </a:lnTo>
                <a:lnTo>
                  <a:pt x="35" y="90"/>
                </a:lnTo>
                <a:lnTo>
                  <a:pt x="25" y="88"/>
                </a:lnTo>
                <a:lnTo>
                  <a:pt x="18" y="86"/>
                </a:lnTo>
                <a:lnTo>
                  <a:pt x="11" y="81"/>
                </a:lnTo>
                <a:lnTo>
                  <a:pt x="5" y="76"/>
                </a:lnTo>
                <a:lnTo>
                  <a:pt x="2" y="69"/>
                </a:lnTo>
                <a:lnTo>
                  <a:pt x="0" y="5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48" name="Freeform 244"/>
          <p:cNvSpPr>
            <a:spLocks/>
          </p:cNvSpPr>
          <p:nvPr/>
        </p:nvSpPr>
        <p:spPr bwMode="auto">
          <a:xfrm>
            <a:off x="7315200" y="2446338"/>
            <a:ext cx="152400" cy="171450"/>
          </a:xfrm>
          <a:custGeom>
            <a:avLst/>
            <a:gdLst>
              <a:gd name="T0" fmla="*/ 2147483647 w 80"/>
              <a:gd name="T1" fmla="*/ 2147483647 h 90"/>
              <a:gd name="T2" fmla="*/ 2147483647 w 80"/>
              <a:gd name="T3" fmla="*/ 2147483647 h 90"/>
              <a:gd name="T4" fmla="*/ 2147483647 w 80"/>
              <a:gd name="T5" fmla="*/ 2147483647 h 90"/>
              <a:gd name="T6" fmla="*/ 2147483647 w 80"/>
              <a:gd name="T7" fmla="*/ 2147483647 h 90"/>
              <a:gd name="T8" fmla="*/ 2147483647 w 80"/>
              <a:gd name="T9" fmla="*/ 2147483647 h 90"/>
              <a:gd name="T10" fmla="*/ 2147483647 w 80"/>
              <a:gd name="T11" fmla="*/ 2147483647 h 90"/>
              <a:gd name="T12" fmla="*/ 2147483647 w 80"/>
              <a:gd name="T13" fmla="*/ 2147483647 h 90"/>
              <a:gd name="T14" fmla="*/ 2147483647 w 80"/>
              <a:gd name="T15" fmla="*/ 2147483647 h 90"/>
              <a:gd name="T16" fmla="*/ 2147483647 w 80"/>
              <a:gd name="T17" fmla="*/ 2147483647 h 90"/>
              <a:gd name="T18" fmla="*/ 2147483647 w 80"/>
              <a:gd name="T19" fmla="*/ 2147483647 h 90"/>
              <a:gd name="T20" fmla="*/ 2147483647 w 80"/>
              <a:gd name="T21" fmla="*/ 2147483647 h 90"/>
              <a:gd name="T22" fmla="*/ 2147483647 w 80"/>
              <a:gd name="T23" fmla="*/ 2147483647 h 90"/>
              <a:gd name="T24" fmla="*/ 2147483647 w 80"/>
              <a:gd name="T25" fmla="*/ 2147483647 h 90"/>
              <a:gd name="T26" fmla="*/ 2147483647 w 80"/>
              <a:gd name="T27" fmla="*/ 2147483647 h 90"/>
              <a:gd name="T28" fmla="*/ 2147483647 w 80"/>
              <a:gd name="T29" fmla="*/ 2147483647 h 90"/>
              <a:gd name="T30" fmla="*/ 0 w 80"/>
              <a:gd name="T31" fmla="*/ 2147483647 h 90"/>
              <a:gd name="T32" fmla="*/ 0 w 80"/>
              <a:gd name="T33" fmla="*/ 2147483647 h 90"/>
              <a:gd name="T34" fmla="*/ 2147483647 w 80"/>
              <a:gd name="T35" fmla="*/ 2147483647 h 90"/>
              <a:gd name="T36" fmla="*/ 2147483647 w 80"/>
              <a:gd name="T37" fmla="*/ 2147483647 h 90"/>
              <a:gd name="T38" fmla="*/ 2147483647 w 80"/>
              <a:gd name="T39" fmla="*/ 2147483647 h 90"/>
              <a:gd name="T40" fmla="*/ 2147483647 w 80"/>
              <a:gd name="T41" fmla="*/ 2147483647 h 90"/>
              <a:gd name="T42" fmla="*/ 2147483647 w 80"/>
              <a:gd name="T43" fmla="*/ 2147483647 h 90"/>
              <a:gd name="T44" fmla="*/ 2147483647 w 80"/>
              <a:gd name="T45" fmla="*/ 2147483647 h 90"/>
              <a:gd name="T46" fmla="*/ 2147483647 w 80"/>
              <a:gd name="T47" fmla="*/ 0 h 90"/>
              <a:gd name="T48" fmla="*/ 2147483647 w 80"/>
              <a:gd name="T49" fmla="*/ 0 h 90"/>
              <a:gd name="T50" fmla="*/ 2147483647 w 80"/>
              <a:gd name="T51" fmla="*/ 0 h 90"/>
              <a:gd name="T52" fmla="*/ 2147483647 w 80"/>
              <a:gd name="T53" fmla="*/ 2147483647 h 90"/>
              <a:gd name="T54" fmla="*/ 2147483647 w 80"/>
              <a:gd name="T55" fmla="*/ 2147483647 h 90"/>
              <a:gd name="T56" fmla="*/ 2147483647 w 80"/>
              <a:gd name="T57" fmla="*/ 2147483647 h 90"/>
              <a:gd name="T58" fmla="*/ 2147483647 w 80"/>
              <a:gd name="T59" fmla="*/ 2147483647 h 90"/>
              <a:gd name="T60" fmla="*/ 2147483647 w 80"/>
              <a:gd name="T61" fmla="*/ 2147483647 h 90"/>
              <a:gd name="T62" fmla="*/ 2147483647 w 80"/>
              <a:gd name="T63" fmla="*/ 2147483647 h 90"/>
              <a:gd name="T64" fmla="*/ 2147483647 w 80"/>
              <a:gd name="T65" fmla="*/ 2147483647 h 90"/>
              <a:gd name="T66" fmla="*/ 2147483647 w 80"/>
              <a:gd name="T67" fmla="*/ 2147483647 h 90"/>
              <a:gd name="T68" fmla="*/ 2147483647 w 80"/>
              <a:gd name="T69" fmla="*/ 2147483647 h 90"/>
              <a:gd name="T70" fmla="*/ 2147483647 w 80"/>
              <a:gd name="T71" fmla="*/ 2147483647 h 90"/>
              <a:gd name="T72" fmla="*/ 2147483647 w 80"/>
              <a:gd name="T73" fmla="*/ 2147483647 h 90"/>
              <a:gd name="T74" fmla="*/ 2147483647 w 80"/>
              <a:gd name="T75" fmla="*/ 2147483647 h 90"/>
              <a:gd name="T76" fmla="*/ 2147483647 w 80"/>
              <a:gd name="T77" fmla="*/ 2147483647 h 90"/>
              <a:gd name="T78" fmla="*/ 2147483647 w 80"/>
              <a:gd name="T79" fmla="*/ 2147483647 h 90"/>
              <a:gd name="T80" fmla="*/ 2147483647 w 80"/>
              <a:gd name="T81" fmla="*/ 2147483647 h 90"/>
              <a:gd name="T82" fmla="*/ 2147483647 w 80"/>
              <a:gd name="T83" fmla="*/ 2147483647 h 90"/>
              <a:gd name="T84" fmla="*/ 2147483647 w 80"/>
              <a:gd name="T85" fmla="*/ 2147483647 h 90"/>
              <a:gd name="T86" fmla="*/ 2147483647 w 80"/>
              <a:gd name="T87" fmla="*/ 2147483647 h 90"/>
              <a:gd name="T88" fmla="*/ 2147483647 w 80"/>
              <a:gd name="T89" fmla="*/ 2147483647 h 90"/>
              <a:gd name="T90" fmla="*/ 2147483647 w 80"/>
              <a:gd name="T91" fmla="*/ 2147483647 h 90"/>
              <a:gd name="T92" fmla="*/ 2147483647 w 80"/>
              <a:gd name="T93" fmla="*/ 2147483647 h 90"/>
              <a:gd name="T94" fmla="*/ 2147483647 w 80"/>
              <a:gd name="T95" fmla="*/ 2147483647 h 90"/>
              <a:gd name="T96" fmla="*/ 2147483647 w 80"/>
              <a:gd name="T97" fmla="*/ 2147483647 h 90"/>
              <a:gd name="T98" fmla="*/ 2147483647 w 80"/>
              <a:gd name="T99" fmla="*/ 2147483647 h 90"/>
              <a:gd name="T100" fmla="*/ 2147483647 w 80"/>
              <a:gd name="T101" fmla="*/ 2147483647 h 90"/>
              <a:gd name="T102" fmla="*/ 2147483647 w 80"/>
              <a:gd name="T103" fmla="*/ 2147483647 h 90"/>
              <a:gd name="T104" fmla="*/ 2147483647 w 80"/>
              <a:gd name="T105" fmla="*/ 2147483647 h 90"/>
              <a:gd name="T106" fmla="*/ 2147483647 w 80"/>
              <a:gd name="T107" fmla="*/ 2147483647 h 9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0"/>
              <a:gd name="T163" fmla="*/ 0 h 90"/>
              <a:gd name="T164" fmla="*/ 80 w 80"/>
              <a:gd name="T165" fmla="*/ 90 h 9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0" h="90">
                <a:moveTo>
                  <a:pt x="43" y="57"/>
                </a:moveTo>
                <a:lnTo>
                  <a:pt x="43" y="42"/>
                </a:lnTo>
                <a:lnTo>
                  <a:pt x="80" y="42"/>
                </a:lnTo>
                <a:lnTo>
                  <a:pt x="80" y="76"/>
                </a:lnTo>
                <a:lnTo>
                  <a:pt x="73" y="81"/>
                </a:lnTo>
                <a:lnTo>
                  <a:pt x="64" y="85"/>
                </a:lnTo>
                <a:lnTo>
                  <a:pt x="54" y="88"/>
                </a:lnTo>
                <a:lnTo>
                  <a:pt x="43" y="90"/>
                </a:lnTo>
                <a:lnTo>
                  <a:pt x="35" y="88"/>
                </a:lnTo>
                <a:lnTo>
                  <a:pt x="28" y="86"/>
                </a:lnTo>
                <a:lnTo>
                  <a:pt x="21" y="83"/>
                </a:lnTo>
                <a:lnTo>
                  <a:pt x="14" y="79"/>
                </a:lnTo>
                <a:lnTo>
                  <a:pt x="8" y="74"/>
                </a:lnTo>
                <a:lnTo>
                  <a:pt x="5" y="67"/>
                </a:lnTo>
                <a:lnTo>
                  <a:pt x="1" y="57"/>
                </a:lnTo>
                <a:lnTo>
                  <a:pt x="0" y="44"/>
                </a:lnTo>
                <a:lnTo>
                  <a:pt x="0" y="35"/>
                </a:lnTo>
                <a:lnTo>
                  <a:pt x="3" y="28"/>
                </a:lnTo>
                <a:lnTo>
                  <a:pt x="5" y="21"/>
                </a:lnTo>
                <a:lnTo>
                  <a:pt x="10" y="14"/>
                </a:lnTo>
                <a:lnTo>
                  <a:pt x="15" y="9"/>
                </a:lnTo>
                <a:lnTo>
                  <a:pt x="22" y="4"/>
                </a:lnTo>
                <a:lnTo>
                  <a:pt x="28" y="2"/>
                </a:lnTo>
                <a:lnTo>
                  <a:pt x="35" y="0"/>
                </a:lnTo>
                <a:lnTo>
                  <a:pt x="43" y="0"/>
                </a:lnTo>
                <a:lnTo>
                  <a:pt x="52" y="0"/>
                </a:lnTo>
                <a:lnTo>
                  <a:pt x="61" y="4"/>
                </a:lnTo>
                <a:lnTo>
                  <a:pt x="68" y="7"/>
                </a:lnTo>
                <a:lnTo>
                  <a:pt x="73" y="13"/>
                </a:lnTo>
                <a:lnTo>
                  <a:pt x="77" y="20"/>
                </a:lnTo>
                <a:lnTo>
                  <a:pt x="80" y="27"/>
                </a:lnTo>
                <a:lnTo>
                  <a:pt x="63" y="30"/>
                </a:lnTo>
                <a:lnTo>
                  <a:pt x="61" y="25"/>
                </a:lnTo>
                <a:lnTo>
                  <a:pt x="56" y="20"/>
                </a:lnTo>
                <a:lnTo>
                  <a:pt x="50" y="16"/>
                </a:lnTo>
                <a:lnTo>
                  <a:pt x="43" y="16"/>
                </a:lnTo>
                <a:lnTo>
                  <a:pt x="35" y="16"/>
                </a:lnTo>
                <a:lnTo>
                  <a:pt x="29" y="18"/>
                </a:lnTo>
                <a:lnTo>
                  <a:pt x="22" y="23"/>
                </a:lnTo>
                <a:lnTo>
                  <a:pt x="19" y="28"/>
                </a:lnTo>
                <a:lnTo>
                  <a:pt x="17" y="35"/>
                </a:lnTo>
                <a:lnTo>
                  <a:pt x="15" y="44"/>
                </a:lnTo>
                <a:lnTo>
                  <a:pt x="17" y="53"/>
                </a:lnTo>
                <a:lnTo>
                  <a:pt x="19" y="60"/>
                </a:lnTo>
                <a:lnTo>
                  <a:pt x="24" y="67"/>
                </a:lnTo>
                <a:lnTo>
                  <a:pt x="29" y="71"/>
                </a:lnTo>
                <a:lnTo>
                  <a:pt x="35" y="74"/>
                </a:lnTo>
                <a:lnTo>
                  <a:pt x="43" y="74"/>
                </a:lnTo>
                <a:lnTo>
                  <a:pt x="49" y="74"/>
                </a:lnTo>
                <a:lnTo>
                  <a:pt x="54" y="72"/>
                </a:lnTo>
                <a:lnTo>
                  <a:pt x="59" y="71"/>
                </a:lnTo>
                <a:lnTo>
                  <a:pt x="64" y="67"/>
                </a:lnTo>
                <a:lnTo>
                  <a:pt x="64" y="57"/>
                </a:lnTo>
                <a:lnTo>
                  <a:pt x="43" y="5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49" name="Freeform 245"/>
          <p:cNvSpPr>
            <a:spLocks noEditPoints="1"/>
          </p:cNvSpPr>
          <p:nvPr/>
        </p:nvSpPr>
        <p:spPr bwMode="auto">
          <a:xfrm>
            <a:off x="7504113" y="2493963"/>
            <a:ext cx="30162" cy="119062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7"/>
                </a:moveTo>
                <a:lnTo>
                  <a:pt x="0" y="0"/>
                </a:lnTo>
                <a:lnTo>
                  <a:pt x="16" y="0"/>
                </a:lnTo>
                <a:lnTo>
                  <a:pt x="16" y="17"/>
                </a:lnTo>
                <a:lnTo>
                  <a:pt x="0" y="17"/>
                </a:lnTo>
                <a:close/>
                <a:moveTo>
                  <a:pt x="0" y="63"/>
                </a:moveTo>
                <a:lnTo>
                  <a:pt x="0" y="47"/>
                </a:lnTo>
                <a:lnTo>
                  <a:pt x="16" y="47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50" name="Freeform 247"/>
          <p:cNvSpPr>
            <a:spLocks/>
          </p:cNvSpPr>
          <p:nvPr/>
        </p:nvSpPr>
        <p:spPr bwMode="auto">
          <a:xfrm>
            <a:off x="6369050" y="3240088"/>
            <a:ext cx="111125" cy="117475"/>
          </a:xfrm>
          <a:custGeom>
            <a:avLst/>
            <a:gdLst>
              <a:gd name="T0" fmla="*/ 2147483647 w 59"/>
              <a:gd name="T1" fmla="*/ 2147483647 h 62"/>
              <a:gd name="T2" fmla="*/ 2147483647 w 59"/>
              <a:gd name="T3" fmla="*/ 2147483647 h 62"/>
              <a:gd name="T4" fmla="*/ 0 w 59"/>
              <a:gd name="T5" fmla="*/ 2147483647 h 62"/>
              <a:gd name="T6" fmla="*/ 0 w 59"/>
              <a:gd name="T7" fmla="*/ 2147483647 h 62"/>
              <a:gd name="T8" fmla="*/ 2147483647 w 59"/>
              <a:gd name="T9" fmla="*/ 2147483647 h 62"/>
              <a:gd name="T10" fmla="*/ 2147483647 w 59"/>
              <a:gd name="T11" fmla="*/ 0 h 62"/>
              <a:gd name="T12" fmla="*/ 2147483647 w 59"/>
              <a:gd name="T13" fmla="*/ 0 h 62"/>
              <a:gd name="T14" fmla="*/ 2147483647 w 59"/>
              <a:gd name="T15" fmla="*/ 2147483647 h 62"/>
              <a:gd name="T16" fmla="*/ 2147483647 w 59"/>
              <a:gd name="T17" fmla="*/ 2147483647 h 62"/>
              <a:gd name="T18" fmla="*/ 2147483647 w 59"/>
              <a:gd name="T19" fmla="*/ 2147483647 h 62"/>
              <a:gd name="T20" fmla="*/ 2147483647 w 59"/>
              <a:gd name="T21" fmla="*/ 2147483647 h 62"/>
              <a:gd name="T22" fmla="*/ 2147483647 w 59"/>
              <a:gd name="T23" fmla="*/ 2147483647 h 62"/>
              <a:gd name="T24" fmla="*/ 2147483647 w 59"/>
              <a:gd name="T25" fmla="*/ 2147483647 h 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9"/>
              <a:gd name="T40" fmla="*/ 0 h 62"/>
              <a:gd name="T41" fmla="*/ 59 w 59"/>
              <a:gd name="T42" fmla="*/ 62 h 6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9" h="62">
                <a:moveTo>
                  <a:pt x="22" y="62"/>
                </a:moveTo>
                <a:lnTo>
                  <a:pt x="22" y="39"/>
                </a:lnTo>
                <a:lnTo>
                  <a:pt x="0" y="39"/>
                </a:lnTo>
                <a:lnTo>
                  <a:pt x="0" y="23"/>
                </a:lnTo>
                <a:lnTo>
                  <a:pt x="22" y="23"/>
                </a:lnTo>
                <a:lnTo>
                  <a:pt x="22" y="0"/>
                </a:lnTo>
                <a:lnTo>
                  <a:pt x="36" y="0"/>
                </a:lnTo>
                <a:lnTo>
                  <a:pt x="36" y="23"/>
                </a:lnTo>
                <a:lnTo>
                  <a:pt x="59" y="23"/>
                </a:lnTo>
                <a:lnTo>
                  <a:pt x="59" y="39"/>
                </a:lnTo>
                <a:lnTo>
                  <a:pt x="36" y="39"/>
                </a:lnTo>
                <a:lnTo>
                  <a:pt x="36" y="62"/>
                </a:lnTo>
                <a:lnTo>
                  <a:pt x="22" y="6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51" name="Freeform 248"/>
          <p:cNvSpPr>
            <a:spLocks/>
          </p:cNvSpPr>
          <p:nvPr/>
        </p:nvSpPr>
        <p:spPr bwMode="auto">
          <a:xfrm>
            <a:off x="6497638" y="3213100"/>
            <a:ext cx="133350" cy="168275"/>
          </a:xfrm>
          <a:custGeom>
            <a:avLst/>
            <a:gdLst>
              <a:gd name="T0" fmla="*/ 2147483647 w 70"/>
              <a:gd name="T1" fmla="*/ 2147483647 h 88"/>
              <a:gd name="T2" fmla="*/ 2147483647 w 70"/>
              <a:gd name="T3" fmla="*/ 2147483647 h 88"/>
              <a:gd name="T4" fmla="*/ 2147483647 w 70"/>
              <a:gd name="T5" fmla="*/ 2147483647 h 88"/>
              <a:gd name="T6" fmla="*/ 2147483647 w 70"/>
              <a:gd name="T7" fmla="*/ 2147483647 h 88"/>
              <a:gd name="T8" fmla="*/ 2147483647 w 70"/>
              <a:gd name="T9" fmla="*/ 2147483647 h 88"/>
              <a:gd name="T10" fmla="*/ 2147483647 w 70"/>
              <a:gd name="T11" fmla="*/ 2147483647 h 88"/>
              <a:gd name="T12" fmla="*/ 2147483647 w 70"/>
              <a:gd name="T13" fmla="*/ 2147483647 h 88"/>
              <a:gd name="T14" fmla="*/ 2147483647 w 70"/>
              <a:gd name="T15" fmla="*/ 2147483647 h 88"/>
              <a:gd name="T16" fmla="*/ 2147483647 w 70"/>
              <a:gd name="T17" fmla="*/ 2147483647 h 88"/>
              <a:gd name="T18" fmla="*/ 2147483647 w 70"/>
              <a:gd name="T19" fmla="*/ 2147483647 h 88"/>
              <a:gd name="T20" fmla="*/ 2147483647 w 70"/>
              <a:gd name="T21" fmla="*/ 2147483647 h 88"/>
              <a:gd name="T22" fmla="*/ 2147483647 w 70"/>
              <a:gd name="T23" fmla="*/ 2147483647 h 88"/>
              <a:gd name="T24" fmla="*/ 2147483647 w 70"/>
              <a:gd name="T25" fmla="*/ 2147483647 h 88"/>
              <a:gd name="T26" fmla="*/ 2147483647 w 70"/>
              <a:gd name="T27" fmla="*/ 2147483647 h 88"/>
              <a:gd name="T28" fmla="*/ 2147483647 w 70"/>
              <a:gd name="T29" fmla="*/ 2147483647 h 88"/>
              <a:gd name="T30" fmla="*/ 2147483647 w 70"/>
              <a:gd name="T31" fmla="*/ 0 h 88"/>
              <a:gd name="T32" fmla="*/ 2147483647 w 70"/>
              <a:gd name="T33" fmla="*/ 2147483647 h 88"/>
              <a:gd name="T34" fmla="*/ 2147483647 w 70"/>
              <a:gd name="T35" fmla="*/ 2147483647 h 88"/>
              <a:gd name="T36" fmla="*/ 2147483647 w 70"/>
              <a:gd name="T37" fmla="*/ 2147483647 h 88"/>
              <a:gd name="T38" fmla="*/ 2147483647 w 70"/>
              <a:gd name="T39" fmla="*/ 2147483647 h 88"/>
              <a:gd name="T40" fmla="*/ 2147483647 w 70"/>
              <a:gd name="T41" fmla="*/ 2147483647 h 88"/>
              <a:gd name="T42" fmla="*/ 2147483647 w 70"/>
              <a:gd name="T43" fmla="*/ 2147483647 h 88"/>
              <a:gd name="T44" fmla="*/ 2147483647 w 70"/>
              <a:gd name="T45" fmla="*/ 2147483647 h 88"/>
              <a:gd name="T46" fmla="*/ 2147483647 w 70"/>
              <a:gd name="T47" fmla="*/ 2147483647 h 88"/>
              <a:gd name="T48" fmla="*/ 2147483647 w 70"/>
              <a:gd name="T49" fmla="*/ 2147483647 h 88"/>
              <a:gd name="T50" fmla="*/ 2147483647 w 70"/>
              <a:gd name="T51" fmla="*/ 2147483647 h 88"/>
              <a:gd name="T52" fmla="*/ 2147483647 w 70"/>
              <a:gd name="T53" fmla="*/ 2147483647 h 88"/>
              <a:gd name="T54" fmla="*/ 2147483647 w 70"/>
              <a:gd name="T55" fmla="*/ 2147483647 h 88"/>
              <a:gd name="T56" fmla="*/ 2147483647 w 70"/>
              <a:gd name="T57" fmla="*/ 2147483647 h 88"/>
              <a:gd name="T58" fmla="*/ 2147483647 w 70"/>
              <a:gd name="T59" fmla="*/ 2147483647 h 88"/>
              <a:gd name="T60" fmla="*/ 2147483647 w 70"/>
              <a:gd name="T61" fmla="*/ 2147483647 h 88"/>
              <a:gd name="T62" fmla="*/ 2147483647 w 70"/>
              <a:gd name="T63" fmla="*/ 2147483647 h 88"/>
              <a:gd name="T64" fmla="*/ 2147483647 w 70"/>
              <a:gd name="T65" fmla="*/ 2147483647 h 88"/>
              <a:gd name="T66" fmla="*/ 2147483647 w 70"/>
              <a:gd name="T67" fmla="*/ 2147483647 h 88"/>
              <a:gd name="T68" fmla="*/ 0 w 70"/>
              <a:gd name="T69" fmla="*/ 2147483647 h 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0"/>
              <a:gd name="T106" fmla="*/ 0 h 88"/>
              <a:gd name="T107" fmla="*/ 70 w 70"/>
              <a:gd name="T108" fmla="*/ 88 h 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0" h="88">
                <a:moveTo>
                  <a:pt x="0" y="58"/>
                </a:moveTo>
                <a:lnTo>
                  <a:pt x="16" y="58"/>
                </a:lnTo>
                <a:lnTo>
                  <a:pt x="17" y="62"/>
                </a:lnTo>
                <a:lnTo>
                  <a:pt x="19" y="67"/>
                </a:lnTo>
                <a:lnTo>
                  <a:pt x="23" y="71"/>
                </a:lnTo>
                <a:lnTo>
                  <a:pt x="26" y="72"/>
                </a:lnTo>
                <a:lnTo>
                  <a:pt x="30" y="74"/>
                </a:lnTo>
                <a:lnTo>
                  <a:pt x="35" y="74"/>
                </a:lnTo>
                <a:lnTo>
                  <a:pt x="40" y="74"/>
                </a:lnTo>
                <a:lnTo>
                  <a:pt x="45" y="72"/>
                </a:lnTo>
                <a:lnTo>
                  <a:pt x="49" y="71"/>
                </a:lnTo>
                <a:lnTo>
                  <a:pt x="52" y="67"/>
                </a:lnTo>
                <a:lnTo>
                  <a:pt x="52" y="62"/>
                </a:lnTo>
                <a:lnTo>
                  <a:pt x="52" y="60"/>
                </a:lnTo>
                <a:lnTo>
                  <a:pt x="51" y="57"/>
                </a:lnTo>
                <a:lnTo>
                  <a:pt x="49" y="55"/>
                </a:lnTo>
                <a:lnTo>
                  <a:pt x="45" y="53"/>
                </a:lnTo>
                <a:lnTo>
                  <a:pt x="42" y="53"/>
                </a:lnTo>
                <a:lnTo>
                  <a:pt x="37" y="51"/>
                </a:lnTo>
                <a:lnTo>
                  <a:pt x="31" y="50"/>
                </a:lnTo>
                <a:lnTo>
                  <a:pt x="23" y="48"/>
                </a:lnTo>
                <a:lnTo>
                  <a:pt x="16" y="44"/>
                </a:lnTo>
                <a:lnTo>
                  <a:pt x="12" y="41"/>
                </a:lnTo>
                <a:lnTo>
                  <a:pt x="7" y="37"/>
                </a:lnTo>
                <a:lnTo>
                  <a:pt x="5" y="30"/>
                </a:lnTo>
                <a:lnTo>
                  <a:pt x="3" y="25"/>
                </a:lnTo>
                <a:lnTo>
                  <a:pt x="5" y="18"/>
                </a:lnTo>
                <a:lnTo>
                  <a:pt x="7" y="13"/>
                </a:lnTo>
                <a:lnTo>
                  <a:pt x="12" y="7"/>
                </a:lnTo>
                <a:lnTo>
                  <a:pt x="17" y="4"/>
                </a:lnTo>
                <a:lnTo>
                  <a:pt x="24" y="0"/>
                </a:lnTo>
                <a:lnTo>
                  <a:pt x="33" y="0"/>
                </a:lnTo>
                <a:lnTo>
                  <a:pt x="44" y="0"/>
                </a:lnTo>
                <a:lnTo>
                  <a:pt x="51" y="4"/>
                </a:lnTo>
                <a:lnTo>
                  <a:pt x="58" y="7"/>
                </a:lnTo>
                <a:lnTo>
                  <a:pt x="61" y="13"/>
                </a:lnTo>
                <a:lnTo>
                  <a:pt x="65" y="20"/>
                </a:lnTo>
                <a:lnTo>
                  <a:pt x="66" y="27"/>
                </a:lnTo>
                <a:lnTo>
                  <a:pt x="49" y="28"/>
                </a:lnTo>
                <a:lnTo>
                  <a:pt x="47" y="21"/>
                </a:lnTo>
                <a:lnTo>
                  <a:pt x="45" y="18"/>
                </a:lnTo>
                <a:lnTo>
                  <a:pt x="40" y="16"/>
                </a:lnTo>
                <a:lnTo>
                  <a:pt x="33" y="14"/>
                </a:lnTo>
                <a:lnTo>
                  <a:pt x="28" y="16"/>
                </a:lnTo>
                <a:lnTo>
                  <a:pt x="23" y="18"/>
                </a:lnTo>
                <a:lnTo>
                  <a:pt x="21" y="20"/>
                </a:lnTo>
                <a:lnTo>
                  <a:pt x="19" y="23"/>
                </a:lnTo>
                <a:lnTo>
                  <a:pt x="21" y="27"/>
                </a:lnTo>
                <a:lnTo>
                  <a:pt x="23" y="28"/>
                </a:lnTo>
                <a:lnTo>
                  <a:pt x="26" y="30"/>
                </a:lnTo>
                <a:lnTo>
                  <a:pt x="31" y="32"/>
                </a:lnTo>
                <a:lnTo>
                  <a:pt x="38" y="34"/>
                </a:lnTo>
                <a:lnTo>
                  <a:pt x="49" y="37"/>
                </a:lnTo>
                <a:lnTo>
                  <a:pt x="56" y="41"/>
                </a:lnTo>
                <a:lnTo>
                  <a:pt x="61" y="44"/>
                </a:lnTo>
                <a:lnTo>
                  <a:pt x="66" y="50"/>
                </a:lnTo>
                <a:lnTo>
                  <a:pt x="68" y="55"/>
                </a:lnTo>
                <a:lnTo>
                  <a:pt x="70" y="62"/>
                </a:lnTo>
                <a:lnTo>
                  <a:pt x="68" y="69"/>
                </a:lnTo>
                <a:lnTo>
                  <a:pt x="65" y="76"/>
                </a:lnTo>
                <a:lnTo>
                  <a:pt x="61" y="81"/>
                </a:lnTo>
                <a:lnTo>
                  <a:pt x="54" y="86"/>
                </a:lnTo>
                <a:lnTo>
                  <a:pt x="45" y="88"/>
                </a:lnTo>
                <a:lnTo>
                  <a:pt x="35" y="88"/>
                </a:lnTo>
                <a:lnTo>
                  <a:pt x="24" y="88"/>
                </a:lnTo>
                <a:lnTo>
                  <a:pt x="17" y="85"/>
                </a:lnTo>
                <a:lnTo>
                  <a:pt x="10" y="81"/>
                </a:lnTo>
                <a:lnTo>
                  <a:pt x="5" y="76"/>
                </a:lnTo>
                <a:lnTo>
                  <a:pt x="2" y="67"/>
                </a:lnTo>
                <a:lnTo>
                  <a:pt x="0" y="5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52" name="Freeform 249"/>
          <p:cNvSpPr>
            <a:spLocks/>
          </p:cNvSpPr>
          <p:nvPr/>
        </p:nvSpPr>
        <p:spPr bwMode="auto">
          <a:xfrm>
            <a:off x="6650038" y="3213100"/>
            <a:ext cx="153987" cy="168275"/>
          </a:xfrm>
          <a:custGeom>
            <a:avLst/>
            <a:gdLst>
              <a:gd name="T0" fmla="*/ 2147483647 w 81"/>
              <a:gd name="T1" fmla="*/ 2147483647 h 88"/>
              <a:gd name="T2" fmla="*/ 2147483647 w 81"/>
              <a:gd name="T3" fmla="*/ 2147483647 h 88"/>
              <a:gd name="T4" fmla="*/ 2147483647 w 81"/>
              <a:gd name="T5" fmla="*/ 2147483647 h 88"/>
              <a:gd name="T6" fmla="*/ 2147483647 w 81"/>
              <a:gd name="T7" fmla="*/ 2147483647 h 88"/>
              <a:gd name="T8" fmla="*/ 2147483647 w 81"/>
              <a:gd name="T9" fmla="*/ 2147483647 h 88"/>
              <a:gd name="T10" fmla="*/ 2147483647 w 81"/>
              <a:gd name="T11" fmla="*/ 2147483647 h 88"/>
              <a:gd name="T12" fmla="*/ 2147483647 w 81"/>
              <a:gd name="T13" fmla="*/ 2147483647 h 88"/>
              <a:gd name="T14" fmla="*/ 2147483647 w 81"/>
              <a:gd name="T15" fmla="*/ 2147483647 h 88"/>
              <a:gd name="T16" fmla="*/ 2147483647 w 81"/>
              <a:gd name="T17" fmla="*/ 2147483647 h 88"/>
              <a:gd name="T18" fmla="*/ 2147483647 w 81"/>
              <a:gd name="T19" fmla="*/ 2147483647 h 88"/>
              <a:gd name="T20" fmla="*/ 2147483647 w 81"/>
              <a:gd name="T21" fmla="*/ 2147483647 h 88"/>
              <a:gd name="T22" fmla="*/ 2147483647 w 81"/>
              <a:gd name="T23" fmla="*/ 2147483647 h 88"/>
              <a:gd name="T24" fmla="*/ 2147483647 w 81"/>
              <a:gd name="T25" fmla="*/ 2147483647 h 88"/>
              <a:gd name="T26" fmla="*/ 2147483647 w 81"/>
              <a:gd name="T27" fmla="*/ 2147483647 h 88"/>
              <a:gd name="T28" fmla="*/ 2147483647 w 81"/>
              <a:gd name="T29" fmla="*/ 2147483647 h 88"/>
              <a:gd name="T30" fmla="*/ 0 w 81"/>
              <a:gd name="T31" fmla="*/ 2147483647 h 88"/>
              <a:gd name="T32" fmla="*/ 0 w 81"/>
              <a:gd name="T33" fmla="*/ 2147483647 h 88"/>
              <a:gd name="T34" fmla="*/ 2147483647 w 81"/>
              <a:gd name="T35" fmla="*/ 2147483647 h 88"/>
              <a:gd name="T36" fmla="*/ 2147483647 w 81"/>
              <a:gd name="T37" fmla="*/ 2147483647 h 88"/>
              <a:gd name="T38" fmla="*/ 2147483647 w 81"/>
              <a:gd name="T39" fmla="*/ 2147483647 h 88"/>
              <a:gd name="T40" fmla="*/ 2147483647 w 81"/>
              <a:gd name="T41" fmla="*/ 2147483647 h 88"/>
              <a:gd name="T42" fmla="*/ 2147483647 w 81"/>
              <a:gd name="T43" fmla="*/ 2147483647 h 88"/>
              <a:gd name="T44" fmla="*/ 2147483647 w 81"/>
              <a:gd name="T45" fmla="*/ 2147483647 h 88"/>
              <a:gd name="T46" fmla="*/ 2147483647 w 81"/>
              <a:gd name="T47" fmla="*/ 0 h 88"/>
              <a:gd name="T48" fmla="*/ 2147483647 w 81"/>
              <a:gd name="T49" fmla="*/ 0 h 88"/>
              <a:gd name="T50" fmla="*/ 2147483647 w 81"/>
              <a:gd name="T51" fmla="*/ 0 h 88"/>
              <a:gd name="T52" fmla="*/ 2147483647 w 81"/>
              <a:gd name="T53" fmla="*/ 2147483647 h 88"/>
              <a:gd name="T54" fmla="*/ 2147483647 w 81"/>
              <a:gd name="T55" fmla="*/ 2147483647 h 88"/>
              <a:gd name="T56" fmla="*/ 2147483647 w 81"/>
              <a:gd name="T57" fmla="*/ 2147483647 h 88"/>
              <a:gd name="T58" fmla="*/ 2147483647 w 81"/>
              <a:gd name="T59" fmla="*/ 2147483647 h 88"/>
              <a:gd name="T60" fmla="*/ 2147483647 w 81"/>
              <a:gd name="T61" fmla="*/ 2147483647 h 88"/>
              <a:gd name="T62" fmla="*/ 2147483647 w 81"/>
              <a:gd name="T63" fmla="*/ 2147483647 h 88"/>
              <a:gd name="T64" fmla="*/ 2147483647 w 81"/>
              <a:gd name="T65" fmla="*/ 2147483647 h 88"/>
              <a:gd name="T66" fmla="*/ 2147483647 w 81"/>
              <a:gd name="T67" fmla="*/ 2147483647 h 88"/>
              <a:gd name="T68" fmla="*/ 2147483647 w 81"/>
              <a:gd name="T69" fmla="*/ 2147483647 h 88"/>
              <a:gd name="T70" fmla="*/ 2147483647 w 81"/>
              <a:gd name="T71" fmla="*/ 2147483647 h 88"/>
              <a:gd name="T72" fmla="*/ 2147483647 w 81"/>
              <a:gd name="T73" fmla="*/ 2147483647 h 88"/>
              <a:gd name="T74" fmla="*/ 2147483647 w 81"/>
              <a:gd name="T75" fmla="*/ 2147483647 h 88"/>
              <a:gd name="T76" fmla="*/ 2147483647 w 81"/>
              <a:gd name="T77" fmla="*/ 2147483647 h 88"/>
              <a:gd name="T78" fmla="*/ 2147483647 w 81"/>
              <a:gd name="T79" fmla="*/ 2147483647 h 88"/>
              <a:gd name="T80" fmla="*/ 2147483647 w 81"/>
              <a:gd name="T81" fmla="*/ 2147483647 h 88"/>
              <a:gd name="T82" fmla="*/ 2147483647 w 81"/>
              <a:gd name="T83" fmla="*/ 2147483647 h 88"/>
              <a:gd name="T84" fmla="*/ 2147483647 w 81"/>
              <a:gd name="T85" fmla="*/ 2147483647 h 88"/>
              <a:gd name="T86" fmla="*/ 2147483647 w 81"/>
              <a:gd name="T87" fmla="*/ 2147483647 h 88"/>
              <a:gd name="T88" fmla="*/ 2147483647 w 81"/>
              <a:gd name="T89" fmla="*/ 2147483647 h 88"/>
              <a:gd name="T90" fmla="*/ 2147483647 w 81"/>
              <a:gd name="T91" fmla="*/ 2147483647 h 88"/>
              <a:gd name="T92" fmla="*/ 2147483647 w 81"/>
              <a:gd name="T93" fmla="*/ 2147483647 h 88"/>
              <a:gd name="T94" fmla="*/ 2147483647 w 81"/>
              <a:gd name="T95" fmla="*/ 2147483647 h 88"/>
              <a:gd name="T96" fmla="*/ 2147483647 w 81"/>
              <a:gd name="T97" fmla="*/ 2147483647 h 88"/>
              <a:gd name="T98" fmla="*/ 2147483647 w 81"/>
              <a:gd name="T99" fmla="*/ 2147483647 h 88"/>
              <a:gd name="T100" fmla="*/ 2147483647 w 81"/>
              <a:gd name="T101" fmla="*/ 2147483647 h 88"/>
              <a:gd name="T102" fmla="*/ 2147483647 w 81"/>
              <a:gd name="T103" fmla="*/ 2147483647 h 88"/>
              <a:gd name="T104" fmla="*/ 2147483647 w 81"/>
              <a:gd name="T105" fmla="*/ 2147483647 h 88"/>
              <a:gd name="T106" fmla="*/ 2147483647 w 81"/>
              <a:gd name="T107" fmla="*/ 2147483647 h 8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"/>
              <a:gd name="T163" fmla="*/ 0 h 88"/>
              <a:gd name="T164" fmla="*/ 81 w 81"/>
              <a:gd name="T165" fmla="*/ 88 h 8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" h="88">
                <a:moveTo>
                  <a:pt x="44" y="57"/>
                </a:moveTo>
                <a:lnTo>
                  <a:pt x="44" y="41"/>
                </a:lnTo>
                <a:lnTo>
                  <a:pt x="81" y="41"/>
                </a:lnTo>
                <a:lnTo>
                  <a:pt x="81" y="76"/>
                </a:lnTo>
                <a:lnTo>
                  <a:pt x="74" y="81"/>
                </a:lnTo>
                <a:lnTo>
                  <a:pt x="65" y="85"/>
                </a:lnTo>
                <a:lnTo>
                  <a:pt x="55" y="88"/>
                </a:lnTo>
                <a:lnTo>
                  <a:pt x="44" y="88"/>
                </a:lnTo>
                <a:lnTo>
                  <a:pt x="35" y="88"/>
                </a:lnTo>
                <a:lnTo>
                  <a:pt x="28" y="86"/>
                </a:lnTo>
                <a:lnTo>
                  <a:pt x="21" y="83"/>
                </a:lnTo>
                <a:lnTo>
                  <a:pt x="14" y="79"/>
                </a:lnTo>
                <a:lnTo>
                  <a:pt x="9" y="74"/>
                </a:lnTo>
                <a:lnTo>
                  <a:pt x="6" y="67"/>
                </a:lnTo>
                <a:lnTo>
                  <a:pt x="2" y="57"/>
                </a:lnTo>
                <a:lnTo>
                  <a:pt x="0" y="44"/>
                </a:lnTo>
                <a:lnTo>
                  <a:pt x="0" y="35"/>
                </a:lnTo>
                <a:lnTo>
                  <a:pt x="4" y="28"/>
                </a:lnTo>
                <a:lnTo>
                  <a:pt x="6" y="20"/>
                </a:lnTo>
                <a:lnTo>
                  <a:pt x="11" y="14"/>
                </a:lnTo>
                <a:lnTo>
                  <a:pt x="16" y="9"/>
                </a:lnTo>
                <a:lnTo>
                  <a:pt x="23" y="4"/>
                </a:lnTo>
                <a:lnTo>
                  <a:pt x="28" y="2"/>
                </a:lnTo>
                <a:lnTo>
                  <a:pt x="35" y="0"/>
                </a:lnTo>
                <a:lnTo>
                  <a:pt x="44" y="0"/>
                </a:lnTo>
                <a:lnTo>
                  <a:pt x="53" y="0"/>
                </a:lnTo>
                <a:lnTo>
                  <a:pt x="62" y="4"/>
                </a:lnTo>
                <a:lnTo>
                  <a:pt x="69" y="7"/>
                </a:lnTo>
                <a:lnTo>
                  <a:pt x="74" y="13"/>
                </a:lnTo>
                <a:lnTo>
                  <a:pt x="77" y="18"/>
                </a:lnTo>
                <a:lnTo>
                  <a:pt x="81" y="27"/>
                </a:lnTo>
                <a:lnTo>
                  <a:pt x="63" y="30"/>
                </a:lnTo>
                <a:lnTo>
                  <a:pt x="62" y="23"/>
                </a:lnTo>
                <a:lnTo>
                  <a:pt x="56" y="20"/>
                </a:lnTo>
                <a:lnTo>
                  <a:pt x="51" y="16"/>
                </a:lnTo>
                <a:lnTo>
                  <a:pt x="42" y="14"/>
                </a:lnTo>
                <a:lnTo>
                  <a:pt x="35" y="16"/>
                </a:lnTo>
                <a:lnTo>
                  <a:pt x="28" y="18"/>
                </a:lnTo>
                <a:lnTo>
                  <a:pt x="23" y="21"/>
                </a:lnTo>
                <a:lnTo>
                  <a:pt x="20" y="28"/>
                </a:lnTo>
                <a:lnTo>
                  <a:pt x="18" y="35"/>
                </a:lnTo>
                <a:lnTo>
                  <a:pt x="16" y="44"/>
                </a:lnTo>
                <a:lnTo>
                  <a:pt x="18" y="53"/>
                </a:lnTo>
                <a:lnTo>
                  <a:pt x="20" y="60"/>
                </a:lnTo>
                <a:lnTo>
                  <a:pt x="25" y="67"/>
                </a:lnTo>
                <a:lnTo>
                  <a:pt x="30" y="71"/>
                </a:lnTo>
                <a:lnTo>
                  <a:pt x="35" y="72"/>
                </a:lnTo>
                <a:lnTo>
                  <a:pt x="42" y="74"/>
                </a:lnTo>
                <a:lnTo>
                  <a:pt x="49" y="74"/>
                </a:lnTo>
                <a:lnTo>
                  <a:pt x="55" y="72"/>
                </a:lnTo>
                <a:lnTo>
                  <a:pt x="60" y="69"/>
                </a:lnTo>
                <a:lnTo>
                  <a:pt x="65" y="67"/>
                </a:lnTo>
                <a:lnTo>
                  <a:pt x="65" y="57"/>
                </a:lnTo>
                <a:lnTo>
                  <a:pt x="44" y="5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53" name="Freeform 250"/>
          <p:cNvSpPr>
            <a:spLocks noEditPoints="1"/>
          </p:cNvSpPr>
          <p:nvPr/>
        </p:nvSpPr>
        <p:spPr bwMode="auto">
          <a:xfrm>
            <a:off x="6838950" y="3260725"/>
            <a:ext cx="31750" cy="120650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  <a:close/>
                <a:moveTo>
                  <a:pt x="0" y="63"/>
                </a:moveTo>
                <a:lnTo>
                  <a:pt x="0" y="46"/>
                </a:lnTo>
                <a:lnTo>
                  <a:pt x="16" y="46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54" name="Freeform 257"/>
          <p:cNvSpPr>
            <a:spLocks/>
          </p:cNvSpPr>
          <p:nvPr/>
        </p:nvSpPr>
        <p:spPr bwMode="auto">
          <a:xfrm>
            <a:off x="6121400" y="4441825"/>
            <a:ext cx="115888" cy="112713"/>
          </a:xfrm>
          <a:custGeom>
            <a:avLst/>
            <a:gdLst>
              <a:gd name="T0" fmla="*/ 2147483647 w 61"/>
              <a:gd name="T1" fmla="*/ 2147483647 h 59"/>
              <a:gd name="T2" fmla="*/ 2147483647 w 61"/>
              <a:gd name="T3" fmla="*/ 2147483647 h 59"/>
              <a:gd name="T4" fmla="*/ 0 w 61"/>
              <a:gd name="T5" fmla="*/ 2147483647 h 59"/>
              <a:gd name="T6" fmla="*/ 0 w 61"/>
              <a:gd name="T7" fmla="*/ 2147483647 h 59"/>
              <a:gd name="T8" fmla="*/ 2147483647 w 61"/>
              <a:gd name="T9" fmla="*/ 2147483647 h 59"/>
              <a:gd name="T10" fmla="*/ 2147483647 w 61"/>
              <a:gd name="T11" fmla="*/ 0 h 59"/>
              <a:gd name="T12" fmla="*/ 2147483647 w 61"/>
              <a:gd name="T13" fmla="*/ 0 h 59"/>
              <a:gd name="T14" fmla="*/ 2147483647 w 61"/>
              <a:gd name="T15" fmla="*/ 2147483647 h 59"/>
              <a:gd name="T16" fmla="*/ 2147483647 w 61"/>
              <a:gd name="T17" fmla="*/ 2147483647 h 59"/>
              <a:gd name="T18" fmla="*/ 2147483647 w 61"/>
              <a:gd name="T19" fmla="*/ 2147483647 h 59"/>
              <a:gd name="T20" fmla="*/ 2147483647 w 61"/>
              <a:gd name="T21" fmla="*/ 2147483647 h 59"/>
              <a:gd name="T22" fmla="*/ 2147483647 w 61"/>
              <a:gd name="T23" fmla="*/ 2147483647 h 59"/>
              <a:gd name="T24" fmla="*/ 2147483647 w 61"/>
              <a:gd name="T25" fmla="*/ 2147483647 h 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1"/>
              <a:gd name="T40" fmla="*/ 0 h 59"/>
              <a:gd name="T41" fmla="*/ 61 w 61"/>
              <a:gd name="T42" fmla="*/ 59 h 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1" h="59">
                <a:moveTo>
                  <a:pt x="23" y="59"/>
                </a:moveTo>
                <a:lnTo>
                  <a:pt x="23" y="36"/>
                </a:lnTo>
                <a:lnTo>
                  <a:pt x="0" y="36"/>
                </a:lnTo>
                <a:lnTo>
                  <a:pt x="0" y="21"/>
                </a:lnTo>
                <a:lnTo>
                  <a:pt x="23" y="21"/>
                </a:lnTo>
                <a:lnTo>
                  <a:pt x="23" y="0"/>
                </a:lnTo>
                <a:lnTo>
                  <a:pt x="38" y="0"/>
                </a:lnTo>
                <a:lnTo>
                  <a:pt x="38" y="21"/>
                </a:lnTo>
                <a:lnTo>
                  <a:pt x="61" y="21"/>
                </a:lnTo>
                <a:lnTo>
                  <a:pt x="61" y="36"/>
                </a:lnTo>
                <a:lnTo>
                  <a:pt x="38" y="36"/>
                </a:lnTo>
                <a:lnTo>
                  <a:pt x="38" y="59"/>
                </a:lnTo>
                <a:lnTo>
                  <a:pt x="23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55" name="Freeform 258"/>
          <p:cNvSpPr>
            <a:spLocks noEditPoints="1"/>
          </p:cNvSpPr>
          <p:nvPr/>
        </p:nvSpPr>
        <p:spPr bwMode="auto">
          <a:xfrm>
            <a:off x="6261100" y="4416425"/>
            <a:ext cx="127000" cy="161925"/>
          </a:xfrm>
          <a:custGeom>
            <a:avLst/>
            <a:gdLst>
              <a:gd name="T0" fmla="*/ 0 w 67"/>
              <a:gd name="T1" fmla="*/ 2147483647 h 86"/>
              <a:gd name="T2" fmla="*/ 0 w 67"/>
              <a:gd name="T3" fmla="*/ 0 h 86"/>
              <a:gd name="T4" fmla="*/ 2147483647 w 67"/>
              <a:gd name="T5" fmla="*/ 0 h 86"/>
              <a:gd name="T6" fmla="*/ 2147483647 w 67"/>
              <a:gd name="T7" fmla="*/ 0 h 86"/>
              <a:gd name="T8" fmla="*/ 2147483647 w 67"/>
              <a:gd name="T9" fmla="*/ 0 h 86"/>
              <a:gd name="T10" fmla="*/ 2147483647 w 67"/>
              <a:gd name="T11" fmla="*/ 0 h 86"/>
              <a:gd name="T12" fmla="*/ 2147483647 w 67"/>
              <a:gd name="T13" fmla="*/ 2147483647 h 86"/>
              <a:gd name="T14" fmla="*/ 2147483647 w 67"/>
              <a:gd name="T15" fmla="*/ 2147483647 h 86"/>
              <a:gd name="T16" fmla="*/ 2147483647 w 67"/>
              <a:gd name="T17" fmla="*/ 2147483647 h 86"/>
              <a:gd name="T18" fmla="*/ 2147483647 w 67"/>
              <a:gd name="T19" fmla="*/ 2147483647 h 86"/>
              <a:gd name="T20" fmla="*/ 2147483647 w 67"/>
              <a:gd name="T21" fmla="*/ 2147483647 h 86"/>
              <a:gd name="T22" fmla="*/ 2147483647 w 67"/>
              <a:gd name="T23" fmla="*/ 2147483647 h 86"/>
              <a:gd name="T24" fmla="*/ 2147483647 w 67"/>
              <a:gd name="T25" fmla="*/ 2147483647 h 86"/>
              <a:gd name="T26" fmla="*/ 2147483647 w 67"/>
              <a:gd name="T27" fmla="*/ 2147483647 h 86"/>
              <a:gd name="T28" fmla="*/ 2147483647 w 67"/>
              <a:gd name="T29" fmla="*/ 2147483647 h 86"/>
              <a:gd name="T30" fmla="*/ 2147483647 w 67"/>
              <a:gd name="T31" fmla="*/ 2147483647 h 86"/>
              <a:gd name="T32" fmla="*/ 2147483647 w 67"/>
              <a:gd name="T33" fmla="*/ 2147483647 h 86"/>
              <a:gd name="T34" fmla="*/ 2147483647 w 67"/>
              <a:gd name="T35" fmla="*/ 2147483647 h 86"/>
              <a:gd name="T36" fmla="*/ 2147483647 w 67"/>
              <a:gd name="T37" fmla="*/ 2147483647 h 86"/>
              <a:gd name="T38" fmla="*/ 2147483647 w 67"/>
              <a:gd name="T39" fmla="*/ 2147483647 h 86"/>
              <a:gd name="T40" fmla="*/ 2147483647 w 67"/>
              <a:gd name="T41" fmla="*/ 2147483647 h 86"/>
              <a:gd name="T42" fmla="*/ 0 w 67"/>
              <a:gd name="T43" fmla="*/ 2147483647 h 86"/>
              <a:gd name="T44" fmla="*/ 2147483647 w 67"/>
              <a:gd name="T45" fmla="*/ 2147483647 h 86"/>
              <a:gd name="T46" fmla="*/ 2147483647 w 67"/>
              <a:gd name="T47" fmla="*/ 2147483647 h 86"/>
              <a:gd name="T48" fmla="*/ 2147483647 w 67"/>
              <a:gd name="T49" fmla="*/ 2147483647 h 86"/>
              <a:gd name="T50" fmla="*/ 2147483647 w 67"/>
              <a:gd name="T51" fmla="*/ 2147483647 h 86"/>
              <a:gd name="T52" fmla="*/ 2147483647 w 67"/>
              <a:gd name="T53" fmla="*/ 2147483647 h 86"/>
              <a:gd name="T54" fmla="*/ 2147483647 w 67"/>
              <a:gd name="T55" fmla="*/ 2147483647 h 86"/>
              <a:gd name="T56" fmla="*/ 2147483647 w 67"/>
              <a:gd name="T57" fmla="*/ 2147483647 h 86"/>
              <a:gd name="T58" fmla="*/ 2147483647 w 67"/>
              <a:gd name="T59" fmla="*/ 2147483647 h 86"/>
              <a:gd name="T60" fmla="*/ 2147483647 w 67"/>
              <a:gd name="T61" fmla="*/ 2147483647 h 86"/>
              <a:gd name="T62" fmla="*/ 2147483647 w 67"/>
              <a:gd name="T63" fmla="*/ 2147483647 h 86"/>
              <a:gd name="T64" fmla="*/ 2147483647 w 67"/>
              <a:gd name="T65" fmla="*/ 2147483647 h 86"/>
              <a:gd name="T66" fmla="*/ 2147483647 w 67"/>
              <a:gd name="T67" fmla="*/ 2147483647 h 86"/>
              <a:gd name="T68" fmla="*/ 2147483647 w 67"/>
              <a:gd name="T69" fmla="*/ 2147483647 h 86"/>
              <a:gd name="T70" fmla="*/ 2147483647 w 67"/>
              <a:gd name="T71" fmla="*/ 2147483647 h 86"/>
              <a:gd name="T72" fmla="*/ 2147483647 w 67"/>
              <a:gd name="T73" fmla="*/ 2147483647 h 86"/>
              <a:gd name="T74" fmla="*/ 2147483647 w 67"/>
              <a:gd name="T75" fmla="*/ 2147483647 h 86"/>
              <a:gd name="T76" fmla="*/ 2147483647 w 67"/>
              <a:gd name="T77" fmla="*/ 2147483647 h 86"/>
              <a:gd name="T78" fmla="*/ 2147483647 w 67"/>
              <a:gd name="T79" fmla="*/ 2147483647 h 8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7"/>
              <a:gd name="T121" fmla="*/ 0 h 86"/>
              <a:gd name="T122" fmla="*/ 67 w 67"/>
              <a:gd name="T123" fmla="*/ 86 h 8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7" h="86">
                <a:moveTo>
                  <a:pt x="0" y="86"/>
                </a:moveTo>
                <a:lnTo>
                  <a:pt x="0" y="0"/>
                </a:lnTo>
                <a:lnTo>
                  <a:pt x="28" y="0"/>
                </a:lnTo>
                <a:lnTo>
                  <a:pt x="39" y="0"/>
                </a:lnTo>
                <a:lnTo>
                  <a:pt x="46" y="0"/>
                </a:lnTo>
                <a:lnTo>
                  <a:pt x="50" y="0"/>
                </a:lnTo>
                <a:lnTo>
                  <a:pt x="57" y="3"/>
                </a:lnTo>
                <a:lnTo>
                  <a:pt x="62" y="8"/>
                </a:lnTo>
                <a:lnTo>
                  <a:pt x="65" y="14"/>
                </a:lnTo>
                <a:lnTo>
                  <a:pt x="67" y="19"/>
                </a:lnTo>
                <a:lnTo>
                  <a:pt x="67" y="26"/>
                </a:lnTo>
                <a:lnTo>
                  <a:pt x="67" y="33"/>
                </a:lnTo>
                <a:lnTo>
                  <a:pt x="64" y="38"/>
                </a:lnTo>
                <a:lnTo>
                  <a:pt x="60" y="43"/>
                </a:lnTo>
                <a:lnTo>
                  <a:pt x="57" y="47"/>
                </a:lnTo>
                <a:lnTo>
                  <a:pt x="53" y="50"/>
                </a:lnTo>
                <a:lnTo>
                  <a:pt x="48" y="52"/>
                </a:lnTo>
                <a:lnTo>
                  <a:pt x="39" y="52"/>
                </a:lnTo>
                <a:lnTo>
                  <a:pt x="28" y="52"/>
                </a:lnTo>
                <a:lnTo>
                  <a:pt x="18" y="52"/>
                </a:lnTo>
                <a:lnTo>
                  <a:pt x="18" y="86"/>
                </a:lnTo>
                <a:lnTo>
                  <a:pt x="0" y="86"/>
                </a:lnTo>
                <a:close/>
                <a:moveTo>
                  <a:pt x="18" y="14"/>
                </a:moveTo>
                <a:lnTo>
                  <a:pt x="18" y="38"/>
                </a:lnTo>
                <a:lnTo>
                  <a:pt x="28" y="38"/>
                </a:lnTo>
                <a:lnTo>
                  <a:pt x="34" y="38"/>
                </a:lnTo>
                <a:lnTo>
                  <a:pt x="39" y="36"/>
                </a:lnTo>
                <a:lnTo>
                  <a:pt x="43" y="36"/>
                </a:lnTo>
                <a:lnTo>
                  <a:pt x="46" y="35"/>
                </a:lnTo>
                <a:lnTo>
                  <a:pt x="50" y="33"/>
                </a:lnTo>
                <a:lnTo>
                  <a:pt x="51" y="29"/>
                </a:lnTo>
                <a:lnTo>
                  <a:pt x="51" y="26"/>
                </a:lnTo>
                <a:lnTo>
                  <a:pt x="50" y="22"/>
                </a:lnTo>
                <a:lnTo>
                  <a:pt x="48" y="19"/>
                </a:lnTo>
                <a:lnTo>
                  <a:pt x="44" y="15"/>
                </a:lnTo>
                <a:lnTo>
                  <a:pt x="41" y="15"/>
                </a:lnTo>
                <a:lnTo>
                  <a:pt x="37" y="14"/>
                </a:lnTo>
                <a:lnTo>
                  <a:pt x="32" y="14"/>
                </a:lnTo>
                <a:lnTo>
                  <a:pt x="27" y="14"/>
                </a:lnTo>
                <a:lnTo>
                  <a:pt x="18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56" name="Freeform 259"/>
          <p:cNvSpPr>
            <a:spLocks/>
          </p:cNvSpPr>
          <p:nvPr/>
        </p:nvSpPr>
        <p:spPr bwMode="auto">
          <a:xfrm>
            <a:off x="6415088" y="4416425"/>
            <a:ext cx="114300" cy="161925"/>
          </a:xfrm>
          <a:custGeom>
            <a:avLst/>
            <a:gdLst>
              <a:gd name="T0" fmla="*/ 0 w 61"/>
              <a:gd name="T1" fmla="*/ 2147483647 h 86"/>
              <a:gd name="T2" fmla="*/ 0 w 61"/>
              <a:gd name="T3" fmla="*/ 0 h 86"/>
              <a:gd name="T4" fmla="*/ 2147483647 w 61"/>
              <a:gd name="T5" fmla="*/ 0 h 86"/>
              <a:gd name="T6" fmla="*/ 2147483647 w 61"/>
              <a:gd name="T7" fmla="*/ 2147483647 h 86"/>
              <a:gd name="T8" fmla="*/ 2147483647 w 61"/>
              <a:gd name="T9" fmla="*/ 2147483647 h 86"/>
              <a:gd name="T10" fmla="*/ 2147483647 w 61"/>
              <a:gd name="T11" fmla="*/ 2147483647 h 86"/>
              <a:gd name="T12" fmla="*/ 0 w 61"/>
              <a:gd name="T13" fmla="*/ 2147483647 h 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"/>
              <a:gd name="T22" fmla="*/ 0 h 86"/>
              <a:gd name="T23" fmla="*/ 61 w 61"/>
              <a:gd name="T24" fmla="*/ 86 h 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" h="86">
                <a:moveTo>
                  <a:pt x="0" y="86"/>
                </a:moveTo>
                <a:lnTo>
                  <a:pt x="0" y="0"/>
                </a:lnTo>
                <a:lnTo>
                  <a:pt x="16" y="0"/>
                </a:lnTo>
                <a:lnTo>
                  <a:pt x="16" y="70"/>
                </a:lnTo>
                <a:lnTo>
                  <a:pt x="61" y="70"/>
                </a:lnTo>
                <a:lnTo>
                  <a:pt x="61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57" name="Freeform 260"/>
          <p:cNvSpPr>
            <a:spLocks noEditPoints="1"/>
          </p:cNvSpPr>
          <p:nvPr/>
        </p:nvSpPr>
        <p:spPr bwMode="auto">
          <a:xfrm>
            <a:off x="6556375" y="4457700"/>
            <a:ext cx="34925" cy="120650"/>
          </a:xfrm>
          <a:custGeom>
            <a:avLst/>
            <a:gdLst>
              <a:gd name="T0" fmla="*/ 0 w 18"/>
              <a:gd name="T1" fmla="*/ 2147483647 h 64"/>
              <a:gd name="T2" fmla="*/ 0 w 18"/>
              <a:gd name="T3" fmla="*/ 0 h 64"/>
              <a:gd name="T4" fmla="*/ 2147483647 w 18"/>
              <a:gd name="T5" fmla="*/ 0 h 64"/>
              <a:gd name="T6" fmla="*/ 2147483647 w 18"/>
              <a:gd name="T7" fmla="*/ 2147483647 h 64"/>
              <a:gd name="T8" fmla="*/ 0 w 18"/>
              <a:gd name="T9" fmla="*/ 2147483647 h 64"/>
              <a:gd name="T10" fmla="*/ 0 w 18"/>
              <a:gd name="T11" fmla="*/ 2147483647 h 64"/>
              <a:gd name="T12" fmla="*/ 0 w 18"/>
              <a:gd name="T13" fmla="*/ 2147483647 h 64"/>
              <a:gd name="T14" fmla="*/ 2147483647 w 18"/>
              <a:gd name="T15" fmla="*/ 2147483647 h 64"/>
              <a:gd name="T16" fmla="*/ 2147483647 w 18"/>
              <a:gd name="T17" fmla="*/ 2147483647 h 64"/>
              <a:gd name="T18" fmla="*/ 0 w 18"/>
              <a:gd name="T19" fmla="*/ 2147483647 h 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64"/>
              <a:gd name="T32" fmla="*/ 18 w 18"/>
              <a:gd name="T33" fmla="*/ 64 h 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64">
                <a:moveTo>
                  <a:pt x="0" y="16"/>
                </a:moveTo>
                <a:lnTo>
                  <a:pt x="0" y="0"/>
                </a:lnTo>
                <a:lnTo>
                  <a:pt x="18" y="0"/>
                </a:lnTo>
                <a:lnTo>
                  <a:pt x="18" y="16"/>
                </a:lnTo>
                <a:lnTo>
                  <a:pt x="0" y="16"/>
                </a:lnTo>
                <a:close/>
                <a:moveTo>
                  <a:pt x="0" y="64"/>
                </a:moveTo>
                <a:lnTo>
                  <a:pt x="0" y="48"/>
                </a:lnTo>
                <a:lnTo>
                  <a:pt x="18" y="48"/>
                </a:lnTo>
                <a:lnTo>
                  <a:pt x="18" y="64"/>
                </a:lnTo>
                <a:lnTo>
                  <a:pt x="0" y="6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58" name="Freeform 262"/>
          <p:cNvSpPr>
            <a:spLocks/>
          </p:cNvSpPr>
          <p:nvPr/>
        </p:nvSpPr>
        <p:spPr bwMode="auto">
          <a:xfrm>
            <a:off x="2503488" y="1555750"/>
            <a:ext cx="77787" cy="165100"/>
          </a:xfrm>
          <a:custGeom>
            <a:avLst/>
            <a:gdLst>
              <a:gd name="T0" fmla="*/ 0 w 41"/>
              <a:gd name="T1" fmla="*/ 2147483647 h 87"/>
              <a:gd name="T2" fmla="*/ 2147483647 w 41"/>
              <a:gd name="T3" fmla="*/ 2147483647 h 87"/>
              <a:gd name="T4" fmla="*/ 2147483647 w 41"/>
              <a:gd name="T5" fmla="*/ 2147483647 h 87"/>
              <a:gd name="T6" fmla="*/ 2147483647 w 41"/>
              <a:gd name="T7" fmla="*/ 2147483647 h 87"/>
              <a:gd name="T8" fmla="*/ 2147483647 w 41"/>
              <a:gd name="T9" fmla="*/ 2147483647 h 87"/>
              <a:gd name="T10" fmla="*/ 2147483647 w 41"/>
              <a:gd name="T11" fmla="*/ 2147483647 h 87"/>
              <a:gd name="T12" fmla="*/ 2147483647 w 41"/>
              <a:gd name="T13" fmla="*/ 2147483647 h 87"/>
              <a:gd name="T14" fmla="*/ 2147483647 w 41"/>
              <a:gd name="T15" fmla="*/ 0 h 87"/>
              <a:gd name="T16" fmla="*/ 2147483647 w 41"/>
              <a:gd name="T17" fmla="*/ 0 h 87"/>
              <a:gd name="T18" fmla="*/ 2147483647 w 41"/>
              <a:gd name="T19" fmla="*/ 0 h 87"/>
              <a:gd name="T20" fmla="*/ 2147483647 w 41"/>
              <a:gd name="T21" fmla="*/ 2147483647 h 87"/>
              <a:gd name="T22" fmla="*/ 2147483647 w 41"/>
              <a:gd name="T23" fmla="*/ 2147483647 h 87"/>
              <a:gd name="T24" fmla="*/ 2147483647 w 41"/>
              <a:gd name="T25" fmla="*/ 2147483647 h 87"/>
              <a:gd name="T26" fmla="*/ 2147483647 w 41"/>
              <a:gd name="T27" fmla="*/ 2147483647 h 87"/>
              <a:gd name="T28" fmla="*/ 2147483647 w 41"/>
              <a:gd name="T29" fmla="*/ 2147483647 h 87"/>
              <a:gd name="T30" fmla="*/ 2147483647 w 41"/>
              <a:gd name="T31" fmla="*/ 2147483647 h 87"/>
              <a:gd name="T32" fmla="*/ 2147483647 w 41"/>
              <a:gd name="T33" fmla="*/ 2147483647 h 87"/>
              <a:gd name="T34" fmla="*/ 2147483647 w 41"/>
              <a:gd name="T35" fmla="*/ 2147483647 h 87"/>
              <a:gd name="T36" fmla="*/ 2147483647 w 41"/>
              <a:gd name="T37" fmla="*/ 2147483647 h 87"/>
              <a:gd name="T38" fmla="*/ 2147483647 w 41"/>
              <a:gd name="T39" fmla="*/ 2147483647 h 87"/>
              <a:gd name="T40" fmla="*/ 2147483647 w 41"/>
              <a:gd name="T41" fmla="*/ 2147483647 h 87"/>
              <a:gd name="T42" fmla="*/ 2147483647 w 41"/>
              <a:gd name="T43" fmla="*/ 2147483647 h 87"/>
              <a:gd name="T44" fmla="*/ 2147483647 w 41"/>
              <a:gd name="T45" fmla="*/ 2147483647 h 87"/>
              <a:gd name="T46" fmla="*/ 2147483647 w 41"/>
              <a:gd name="T47" fmla="*/ 2147483647 h 87"/>
              <a:gd name="T48" fmla="*/ 2147483647 w 41"/>
              <a:gd name="T49" fmla="*/ 2147483647 h 87"/>
              <a:gd name="T50" fmla="*/ 0 w 41"/>
              <a:gd name="T51" fmla="*/ 2147483647 h 87"/>
              <a:gd name="T52" fmla="*/ 0 w 41"/>
              <a:gd name="T53" fmla="*/ 2147483647 h 8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1"/>
              <a:gd name="T82" fmla="*/ 0 h 87"/>
              <a:gd name="T83" fmla="*/ 41 w 41"/>
              <a:gd name="T84" fmla="*/ 87 h 8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1" h="87">
                <a:moveTo>
                  <a:pt x="0" y="24"/>
                </a:moveTo>
                <a:lnTo>
                  <a:pt x="9" y="24"/>
                </a:lnTo>
                <a:lnTo>
                  <a:pt x="9" y="21"/>
                </a:lnTo>
                <a:lnTo>
                  <a:pt x="9" y="14"/>
                </a:lnTo>
                <a:lnTo>
                  <a:pt x="11" y="8"/>
                </a:lnTo>
                <a:lnTo>
                  <a:pt x="13" y="5"/>
                </a:lnTo>
                <a:lnTo>
                  <a:pt x="16" y="3"/>
                </a:lnTo>
                <a:lnTo>
                  <a:pt x="21" y="0"/>
                </a:lnTo>
                <a:lnTo>
                  <a:pt x="27" y="0"/>
                </a:lnTo>
                <a:lnTo>
                  <a:pt x="34" y="0"/>
                </a:lnTo>
                <a:lnTo>
                  <a:pt x="41" y="1"/>
                </a:lnTo>
                <a:lnTo>
                  <a:pt x="39" y="14"/>
                </a:lnTo>
                <a:lnTo>
                  <a:pt x="35" y="12"/>
                </a:lnTo>
                <a:lnTo>
                  <a:pt x="32" y="12"/>
                </a:lnTo>
                <a:lnTo>
                  <a:pt x="28" y="12"/>
                </a:lnTo>
                <a:lnTo>
                  <a:pt x="27" y="14"/>
                </a:lnTo>
                <a:lnTo>
                  <a:pt x="25" y="17"/>
                </a:lnTo>
                <a:lnTo>
                  <a:pt x="25" y="21"/>
                </a:lnTo>
                <a:lnTo>
                  <a:pt x="25" y="24"/>
                </a:lnTo>
                <a:lnTo>
                  <a:pt x="37" y="24"/>
                </a:lnTo>
                <a:lnTo>
                  <a:pt x="37" y="36"/>
                </a:lnTo>
                <a:lnTo>
                  <a:pt x="25" y="36"/>
                </a:lnTo>
                <a:lnTo>
                  <a:pt x="25" y="87"/>
                </a:lnTo>
                <a:lnTo>
                  <a:pt x="9" y="87"/>
                </a:lnTo>
                <a:lnTo>
                  <a:pt x="9" y="36"/>
                </a:lnTo>
                <a:lnTo>
                  <a:pt x="0" y="36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59" name="Text Box 265"/>
          <p:cNvSpPr txBox="1">
            <a:spLocks noChangeArrowheads="1"/>
          </p:cNvSpPr>
          <p:nvPr/>
        </p:nvSpPr>
        <p:spPr bwMode="auto">
          <a:xfrm>
            <a:off x="2786063" y="5919788"/>
            <a:ext cx="498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mic Sans MS" pitchFamily="66" charset="0"/>
              </a:rPr>
              <a:t>o:i</a:t>
            </a:r>
          </a:p>
        </p:txBody>
      </p:sp>
      <p:sp>
        <p:nvSpPr>
          <p:cNvPr id="21760" name="Text Box 267"/>
          <p:cNvSpPr txBox="1">
            <a:spLocks noChangeArrowheads="1"/>
          </p:cNvSpPr>
          <p:nvPr/>
        </p:nvSpPr>
        <p:spPr bwMode="auto">
          <a:xfrm>
            <a:off x="6934200" y="1655763"/>
            <a:ext cx="1217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Comic Sans MS" pitchFamily="66" charset="0"/>
              </a:rPr>
              <a:t>+PL:^s#</a:t>
            </a:r>
          </a:p>
        </p:txBody>
      </p:sp>
      <p:sp>
        <p:nvSpPr>
          <p:cNvPr id="21761" name="Rectangle 280"/>
          <p:cNvSpPr>
            <a:spLocks noChangeArrowheads="1"/>
          </p:cNvSpPr>
          <p:nvPr/>
        </p:nvSpPr>
        <p:spPr bwMode="auto">
          <a:xfrm>
            <a:off x="6096000" y="5494338"/>
            <a:ext cx="3048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1762" name="Text Box 281"/>
          <p:cNvSpPr txBox="1">
            <a:spLocks noChangeArrowheads="1"/>
          </p:cNvSpPr>
          <p:nvPr/>
        </p:nvSpPr>
        <p:spPr bwMode="auto">
          <a:xfrm>
            <a:off x="7467600" y="2370138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Comic Sans MS" pitchFamily="66" charset="0"/>
              </a:rPr>
              <a:t>#</a:t>
            </a:r>
          </a:p>
        </p:txBody>
      </p:sp>
      <p:sp>
        <p:nvSpPr>
          <p:cNvPr id="21763" name="Text Box 282"/>
          <p:cNvSpPr txBox="1">
            <a:spLocks noChangeArrowheads="1"/>
          </p:cNvSpPr>
          <p:nvPr/>
        </p:nvSpPr>
        <p:spPr bwMode="auto">
          <a:xfrm>
            <a:off x="6858000" y="3132138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Comic Sans MS" pitchFamily="66" charset="0"/>
              </a:rPr>
              <a:t>#</a:t>
            </a:r>
          </a:p>
        </p:txBody>
      </p:sp>
      <p:sp>
        <p:nvSpPr>
          <p:cNvPr id="21764" name="Text Box 283"/>
          <p:cNvSpPr txBox="1">
            <a:spLocks noChangeArrowheads="1"/>
          </p:cNvSpPr>
          <p:nvPr/>
        </p:nvSpPr>
        <p:spPr bwMode="auto">
          <a:xfrm>
            <a:off x="6553200" y="4351338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Comic Sans MS" pitchFamily="66" charset="0"/>
              </a:rPr>
              <a:t>#</a:t>
            </a:r>
          </a:p>
        </p:txBody>
      </p:sp>
      <p:sp>
        <p:nvSpPr>
          <p:cNvPr id="21765" name="Line 284"/>
          <p:cNvSpPr>
            <a:spLocks noChangeShapeType="1"/>
          </p:cNvSpPr>
          <p:nvPr/>
        </p:nvSpPr>
        <p:spPr bwMode="auto">
          <a:xfrm flipV="1">
            <a:off x="8839200" y="1836738"/>
            <a:ext cx="0" cy="3657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66" name="Line 285"/>
          <p:cNvSpPr>
            <a:spLocks noChangeShapeType="1"/>
          </p:cNvSpPr>
          <p:nvPr/>
        </p:nvSpPr>
        <p:spPr bwMode="auto">
          <a:xfrm flipH="1">
            <a:off x="8153400" y="1836738"/>
            <a:ext cx="685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1767" name="Freeform 144"/>
          <p:cNvSpPr>
            <a:spLocks/>
          </p:cNvSpPr>
          <p:nvPr/>
        </p:nvSpPr>
        <p:spPr bwMode="auto">
          <a:xfrm>
            <a:off x="5878513" y="5116513"/>
            <a:ext cx="233362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5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5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68" name="Freeform 174"/>
          <p:cNvSpPr>
            <a:spLocks/>
          </p:cNvSpPr>
          <p:nvPr/>
        </p:nvSpPr>
        <p:spPr bwMode="auto">
          <a:xfrm>
            <a:off x="5786438" y="5280025"/>
            <a:ext cx="109537" cy="57150"/>
          </a:xfrm>
          <a:custGeom>
            <a:avLst/>
            <a:gdLst>
              <a:gd name="T0" fmla="*/ 0 w 58"/>
              <a:gd name="T1" fmla="*/ 2147483647 h 30"/>
              <a:gd name="T2" fmla="*/ 2147483647 w 58"/>
              <a:gd name="T3" fmla="*/ 0 h 30"/>
              <a:gd name="T4" fmla="*/ 2147483647 w 58"/>
              <a:gd name="T5" fmla="*/ 2147483647 h 30"/>
              <a:gd name="T6" fmla="*/ 0 60000 65536"/>
              <a:gd name="T7" fmla="*/ 0 60000 65536"/>
              <a:gd name="T8" fmla="*/ 0 60000 65536"/>
              <a:gd name="T9" fmla="*/ 0 w 58"/>
              <a:gd name="T10" fmla="*/ 0 h 30"/>
              <a:gd name="T11" fmla="*/ 58 w 58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30">
                <a:moveTo>
                  <a:pt x="0" y="4"/>
                </a:moveTo>
                <a:lnTo>
                  <a:pt x="58" y="0"/>
                </a:lnTo>
                <a:lnTo>
                  <a:pt x="9" y="3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69" name="Freeform 219"/>
          <p:cNvSpPr>
            <a:spLocks noEditPoints="1"/>
          </p:cNvSpPr>
          <p:nvPr/>
        </p:nvSpPr>
        <p:spPr bwMode="auto">
          <a:xfrm>
            <a:off x="5689600" y="5146675"/>
            <a:ext cx="30163" cy="119063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8"/>
                </a:moveTo>
                <a:lnTo>
                  <a:pt x="0" y="0"/>
                </a:lnTo>
                <a:lnTo>
                  <a:pt x="16" y="0"/>
                </a:lnTo>
                <a:lnTo>
                  <a:pt x="16" y="18"/>
                </a:lnTo>
                <a:lnTo>
                  <a:pt x="0" y="18"/>
                </a:lnTo>
                <a:close/>
                <a:moveTo>
                  <a:pt x="0" y="63"/>
                </a:moveTo>
                <a:lnTo>
                  <a:pt x="0" y="47"/>
                </a:lnTo>
                <a:lnTo>
                  <a:pt x="16" y="47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70" name="Freeform 220"/>
          <p:cNvSpPr>
            <a:spLocks/>
          </p:cNvSpPr>
          <p:nvPr/>
        </p:nvSpPr>
        <p:spPr bwMode="auto">
          <a:xfrm>
            <a:off x="5792788" y="5159375"/>
            <a:ext cx="85725" cy="106363"/>
          </a:xfrm>
          <a:custGeom>
            <a:avLst/>
            <a:gdLst>
              <a:gd name="T0" fmla="*/ 2147483647 w 45"/>
              <a:gd name="T1" fmla="*/ 2147483647 h 56"/>
              <a:gd name="T2" fmla="*/ 0 w 45"/>
              <a:gd name="T3" fmla="*/ 2147483647 h 56"/>
              <a:gd name="T4" fmla="*/ 2147483647 w 45"/>
              <a:gd name="T5" fmla="*/ 2147483647 h 56"/>
              <a:gd name="T6" fmla="*/ 2147483647 w 45"/>
              <a:gd name="T7" fmla="*/ 2147483647 h 56"/>
              <a:gd name="T8" fmla="*/ 2147483647 w 45"/>
              <a:gd name="T9" fmla="*/ 0 h 56"/>
              <a:gd name="T10" fmla="*/ 2147483647 w 45"/>
              <a:gd name="T11" fmla="*/ 0 h 56"/>
              <a:gd name="T12" fmla="*/ 2147483647 w 45"/>
              <a:gd name="T13" fmla="*/ 2147483647 h 56"/>
              <a:gd name="T14" fmla="*/ 2147483647 w 45"/>
              <a:gd name="T15" fmla="*/ 2147483647 h 56"/>
              <a:gd name="T16" fmla="*/ 2147483647 w 45"/>
              <a:gd name="T17" fmla="*/ 2147483647 h 56"/>
              <a:gd name="T18" fmla="*/ 2147483647 w 45"/>
              <a:gd name="T19" fmla="*/ 2147483647 h 56"/>
              <a:gd name="T20" fmla="*/ 2147483647 w 45"/>
              <a:gd name="T21" fmla="*/ 2147483647 h 56"/>
              <a:gd name="T22" fmla="*/ 2147483647 w 45"/>
              <a:gd name="T23" fmla="*/ 2147483647 h 56"/>
              <a:gd name="T24" fmla="*/ 2147483647 w 45"/>
              <a:gd name="T25" fmla="*/ 2147483647 h 56"/>
              <a:gd name="T26" fmla="*/ 2147483647 w 45"/>
              <a:gd name="T27" fmla="*/ 2147483647 h 56"/>
              <a:gd name="T28" fmla="*/ 2147483647 w 45"/>
              <a:gd name="T29" fmla="*/ 2147483647 h 56"/>
              <a:gd name="T30" fmla="*/ 2147483647 w 45"/>
              <a:gd name="T31" fmla="*/ 2147483647 h 56"/>
              <a:gd name="T32" fmla="*/ 2147483647 w 45"/>
              <a:gd name="T33" fmla="*/ 2147483647 h 56"/>
              <a:gd name="T34" fmla="*/ 2147483647 w 45"/>
              <a:gd name="T35" fmla="*/ 2147483647 h 56"/>
              <a:gd name="T36" fmla="*/ 2147483647 w 45"/>
              <a:gd name="T37" fmla="*/ 2147483647 h 56"/>
              <a:gd name="T38" fmla="*/ 2147483647 w 45"/>
              <a:gd name="T39" fmla="*/ 2147483647 h 56"/>
              <a:gd name="T40" fmla="*/ 2147483647 w 45"/>
              <a:gd name="T41" fmla="*/ 2147483647 h 56"/>
              <a:gd name="T42" fmla="*/ 2147483647 w 45"/>
              <a:gd name="T43" fmla="*/ 2147483647 h 56"/>
              <a:gd name="T44" fmla="*/ 2147483647 w 45"/>
              <a:gd name="T45" fmla="*/ 2147483647 h 56"/>
              <a:gd name="T46" fmla="*/ 2147483647 w 45"/>
              <a:gd name="T47" fmla="*/ 2147483647 h 56"/>
              <a:gd name="T48" fmla="*/ 2147483647 w 45"/>
              <a:gd name="T49" fmla="*/ 2147483647 h 56"/>
              <a:gd name="T50" fmla="*/ 2147483647 w 45"/>
              <a:gd name="T51" fmla="*/ 2147483647 h 56"/>
              <a:gd name="T52" fmla="*/ 2147483647 w 45"/>
              <a:gd name="T53" fmla="*/ 2147483647 h 56"/>
              <a:gd name="T54" fmla="*/ 2147483647 w 45"/>
              <a:gd name="T55" fmla="*/ 2147483647 h 56"/>
              <a:gd name="T56" fmla="*/ 2147483647 w 45"/>
              <a:gd name="T57" fmla="*/ 2147483647 h 56"/>
              <a:gd name="T58" fmla="*/ 2147483647 w 45"/>
              <a:gd name="T59" fmla="*/ 2147483647 h 56"/>
              <a:gd name="T60" fmla="*/ 2147483647 w 45"/>
              <a:gd name="T61" fmla="*/ 2147483647 h 56"/>
              <a:gd name="T62" fmla="*/ 2147483647 w 45"/>
              <a:gd name="T63" fmla="*/ 2147483647 h 56"/>
              <a:gd name="T64" fmla="*/ 2147483647 w 45"/>
              <a:gd name="T65" fmla="*/ 2147483647 h 56"/>
              <a:gd name="T66" fmla="*/ 2147483647 w 45"/>
              <a:gd name="T67" fmla="*/ 2147483647 h 56"/>
              <a:gd name="T68" fmla="*/ 2147483647 w 45"/>
              <a:gd name="T69" fmla="*/ 2147483647 h 56"/>
              <a:gd name="T70" fmla="*/ 2147483647 w 45"/>
              <a:gd name="T71" fmla="*/ 2147483647 h 56"/>
              <a:gd name="T72" fmla="*/ 2147483647 w 45"/>
              <a:gd name="T73" fmla="*/ 2147483647 h 56"/>
              <a:gd name="T74" fmla="*/ 2147483647 w 45"/>
              <a:gd name="T75" fmla="*/ 2147483647 h 56"/>
              <a:gd name="T76" fmla="*/ 2147483647 w 45"/>
              <a:gd name="T77" fmla="*/ 2147483647 h 56"/>
              <a:gd name="T78" fmla="*/ 0 w 45"/>
              <a:gd name="T79" fmla="*/ 2147483647 h 56"/>
              <a:gd name="T80" fmla="*/ 0 w 45"/>
              <a:gd name="T81" fmla="*/ 2147483647 h 56"/>
              <a:gd name="T82" fmla="*/ 2147483647 w 45"/>
              <a:gd name="T83" fmla="*/ 2147483647 h 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5"/>
              <a:gd name="T127" fmla="*/ 0 h 56"/>
              <a:gd name="T128" fmla="*/ 45 w 45"/>
              <a:gd name="T129" fmla="*/ 56 h 5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5" h="56">
                <a:moveTo>
                  <a:pt x="14" y="26"/>
                </a:moveTo>
                <a:lnTo>
                  <a:pt x="7" y="23"/>
                </a:lnTo>
                <a:lnTo>
                  <a:pt x="3" y="19"/>
                </a:lnTo>
                <a:lnTo>
                  <a:pt x="0" y="18"/>
                </a:lnTo>
                <a:lnTo>
                  <a:pt x="0" y="14"/>
                </a:lnTo>
                <a:lnTo>
                  <a:pt x="1" y="9"/>
                </a:lnTo>
                <a:lnTo>
                  <a:pt x="5" y="4"/>
                </a:lnTo>
                <a:lnTo>
                  <a:pt x="10" y="2"/>
                </a:lnTo>
                <a:lnTo>
                  <a:pt x="15" y="0"/>
                </a:lnTo>
                <a:lnTo>
                  <a:pt x="22" y="0"/>
                </a:lnTo>
                <a:lnTo>
                  <a:pt x="29" y="0"/>
                </a:lnTo>
                <a:lnTo>
                  <a:pt x="35" y="0"/>
                </a:lnTo>
                <a:lnTo>
                  <a:pt x="38" y="2"/>
                </a:lnTo>
                <a:lnTo>
                  <a:pt x="42" y="4"/>
                </a:lnTo>
                <a:lnTo>
                  <a:pt x="43" y="7"/>
                </a:lnTo>
                <a:lnTo>
                  <a:pt x="43" y="9"/>
                </a:lnTo>
                <a:lnTo>
                  <a:pt x="43" y="11"/>
                </a:lnTo>
                <a:lnTo>
                  <a:pt x="42" y="12"/>
                </a:lnTo>
                <a:lnTo>
                  <a:pt x="40" y="12"/>
                </a:lnTo>
                <a:lnTo>
                  <a:pt x="38" y="12"/>
                </a:lnTo>
                <a:lnTo>
                  <a:pt x="35" y="12"/>
                </a:lnTo>
                <a:lnTo>
                  <a:pt x="33" y="9"/>
                </a:lnTo>
                <a:lnTo>
                  <a:pt x="31" y="5"/>
                </a:lnTo>
                <a:lnTo>
                  <a:pt x="29" y="4"/>
                </a:lnTo>
                <a:lnTo>
                  <a:pt x="26" y="4"/>
                </a:lnTo>
                <a:lnTo>
                  <a:pt x="22" y="4"/>
                </a:lnTo>
                <a:lnTo>
                  <a:pt x="17" y="4"/>
                </a:lnTo>
                <a:lnTo>
                  <a:pt x="14" y="5"/>
                </a:lnTo>
                <a:lnTo>
                  <a:pt x="12" y="9"/>
                </a:lnTo>
                <a:lnTo>
                  <a:pt x="10" y="14"/>
                </a:lnTo>
                <a:lnTo>
                  <a:pt x="12" y="18"/>
                </a:lnTo>
                <a:lnTo>
                  <a:pt x="14" y="21"/>
                </a:lnTo>
                <a:lnTo>
                  <a:pt x="17" y="23"/>
                </a:lnTo>
                <a:lnTo>
                  <a:pt x="21" y="25"/>
                </a:lnTo>
                <a:lnTo>
                  <a:pt x="22" y="25"/>
                </a:lnTo>
                <a:lnTo>
                  <a:pt x="24" y="25"/>
                </a:lnTo>
                <a:lnTo>
                  <a:pt x="26" y="25"/>
                </a:lnTo>
                <a:lnTo>
                  <a:pt x="29" y="25"/>
                </a:lnTo>
                <a:lnTo>
                  <a:pt x="31" y="25"/>
                </a:lnTo>
                <a:lnTo>
                  <a:pt x="33" y="25"/>
                </a:lnTo>
                <a:lnTo>
                  <a:pt x="33" y="26"/>
                </a:lnTo>
                <a:lnTo>
                  <a:pt x="33" y="28"/>
                </a:lnTo>
                <a:lnTo>
                  <a:pt x="31" y="28"/>
                </a:lnTo>
                <a:lnTo>
                  <a:pt x="29" y="28"/>
                </a:lnTo>
                <a:lnTo>
                  <a:pt x="28" y="28"/>
                </a:lnTo>
                <a:lnTo>
                  <a:pt x="24" y="28"/>
                </a:lnTo>
                <a:lnTo>
                  <a:pt x="22" y="28"/>
                </a:lnTo>
                <a:lnTo>
                  <a:pt x="17" y="28"/>
                </a:lnTo>
                <a:lnTo>
                  <a:pt x="14" y="32"/>
                </a:lnTo>
                <a:lnTo>
                  <a:pt x="12" y="35"/>
                </a:lnTo>
                <a:lnTo>
                  <a:pt x="10" y="40"/>
                </a:lnTo>
                <a:lnTo>
                  <a:pt x="12" y="46"/>
                </a:lnTo>
                <a:lnTo>
                  <a:pt x="14" y="49"/>
                </a:lnTo>
                <a:lnTo>
                  <a:pt x="17" y="53"/>
                </a:lnTo>
                <a:lnTo>
                  <a:pt x="22" y="53"/>
                </a:lnTo>
                <a:lnTo>
                  <a:pt x="26" y="53"/>
                </a:lnTo>
                <a:lnTo>
                  <a:pt x="29" y="51"/>
                </a:lnTo>
                <a:lnTo>
                  <a:pt x="31" y="47"/>
                </a:lnTo>
                <a:lnTo>
                  <a:pt x="33" y="44"/>
                </a:lnTo>
                <a:lnTo>
                  <a:pt x="33" y="40"/>
                </a:lnTo>
                <a:lnTo>
                  <a:pt x="35" y="40"/>
                </a:lnTo>
                <a:lnTo>
                  <a:pt x="36" y="39"/>
                </a:lnTo>
                <a:lnTo>
                  <a:pt x="38" y="39"/>
                </a:lnTo>
                <a:lnTo>
                  <a:pt x="42" y="39"/>
                </a:lnTo>
                <a:lnTo>
                  <a:pt x="43" y="40"/>
                </a:lnTo>
                <a:lnTo>
                  <a:pt x="43" y="42"/>
                </a:lnTo>
                <a:lnTo>
                  <a:pt x="45" y="44"/>
                </a:lnTo>
                <a:lnTo>
                  <a:pt x="43" y="47"/>
                </a:lnTo>
                <a:lnTo>
                  <a:pt x="40" y="51"/>
                </a:lnTo>
                <a:lnTo>
                  <a:pt x="35" y="54"/>
                </a:lnTo>
                <a:lnTo>
                  <a:pt x="29" y="56"/>
                </a:lnTo>
                <a:lnTo>
                  <a:pt x="22" y="56"/>
                </a:lnTo>
                <a:lnTo>
                  <a:pt x="15" y="56"/>
                </a:lnTo>
                <a:lnTo>
                  <a:pt x="10" y="54"/>
                </a:lnTo>
                <a:lnTo>
                  <a:pt x="5" y="51"/>
                </a:lnTo>
                <a:lnTo>
                  <a:pt x="1" y="47"/>
                </a:lnTo>
                <a:lnTo>
                  <a:pt x="0" y="44"/>
                </a:lnTo>
                <a:lnTo>
                  <a:pt x="0" y="40"/>
                </a:lnTo>
                <a:lnTo>
                  <a:pt x="0" y="37"/>
                </a:lnTo>
                <a:lnTo>
                  <a:pt x="3" y="33"/>
                </a:lnTo>
                <a:lnTo>
                  <a:pt x="7" y="28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71" name="Freeform 268"/>
          <p:cNvSpPr>
            <a:spLocks/>
          </p:cNvSpPr>
          <p:nvPr/>
        </p:nvSpPr>
        <p:spPr bwMode="auto">
          <a:xfrm>
            <a:off x="6400800" y="5646738"/>
            <a:ext cx="233363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5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5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72" name="Freeform 269"/>
          <p:cNvSpPr>
            <a:spLocks/>
          </p:cNvSpPr>
          <p:nvPr/>
        </p:nvSpPr>
        <p:spPr bwMode="auto">
          <a:xfrm>
            <a:off x="7239000" y="5646738"/>
            <a:ext cx="233363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5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5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73" name="Freeform 270"/>
          <p:cNvSpPr>
            <a:spLocks/>
          </p:cNvSpPr>
          <p:nvPr/>
        </p:nvSpPr>
        <p:spPr bwMode="auto">
          <a:xfrm>
            <a:off x="8001000" y="5646738"/>
            <a:ext cx="233363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5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5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74" name="Freeform 271"/>
          <p:cNvSpPr>
            <a:spLocks/>
          </p:cNvSpPr>
          <p:nvPr/>
        </p:nvSpPr>
        <p:spPr bwMode="auto">
          <a:xfrm>
            <a:off x="6553200" y="5875338"/>
            <a:ext cx="685800" cy="109537"/>
          </a:xfrm>
          <a:custGeom>
            <a:avLst/>
            <a:gdLst>
              <a:gd name="T0" fmla="*/ 0 w 497"/>
              <a:gd name="T1" fmla="*/ 2147483647 h 58"/>
              <a:gd name="T2" fmla="*/ 0 w 497"/>
              <a:gd name="T3" fmla="*/ 2147483647 h 58"/>
              <a:gd name="T4" fmla="*/ 2147483647 w 497"/>
              <a:gd name="T5" fmla="*/ 2147483647 h 58"/>
              <a:gd name="T6" fmla="*/ 2147483647 w 497"/>
              <a:gd name="T7" fmla="*/ 2147483647 h 58"/>
              <a:gd name="T8" fmla="*/ 2147483647 w 497"/>
              <a:gd name="T9" fmla="*/ 2147483647 h 58"/>
              <a:gd name="T10" fmla="*/ 2147483647 w 497"/>
              <a:gd name="T11" fmla="*/ 2147483647 h 58"/>
              <a:gd name="T12" fmla="*/ 2147483647 w 497"/>
              <a:gd name="T13" fmla="*/ 2147483647 h 58"/>
              <a:gd name="T14" fmla="*/ 2147483647 w 497"/>
              <a:gd name="T15" fmla="*/ 2147483647 h 58"/>
              <a:gd name="T16" fmla="*/ 2147483647 w 497"/>
              <a:gd name="T17" fmla="*/ 2147483647 h 58"/>
              <a:gd name="T18" fmla="*/ 2147483647 w 497"/>
              <a:gd name="T19" fmla="*/ 2147483647 h 58"/>
              <a:gd name="T20" fmla="*/ 2147483647 w 497"/>
              <a:gd name="T21" fmla="*/ 2147483647 h 58"/>
              <a:gd name="T22" fmla="*/ 2147483647 w 497"/>
              <a:gd name="T23" fmla="*/ 2147483647 h 58"/>
              <a:gd name="T24" fmla="*/ 2147483647 w 497"/>
              <a:gd name="T25" fmla="*/ 2147483647 h 58"/>
              <a:gd name="T26" fmla="*/ 2147483647 w 497"/>
              <a:gd name="T27" fmla="*/ 2147483647 h 58"/>
              <a:gd name="T28" fmla="*/ 2147483647 w 497"/>
              <a:gd name="T29" fmla="*/ 2147483647 h 58"/>
              <a:gd name="T30" fmla="*/ 2147483647 w 497"/>
              <a:gd name="T31" fmla="*/ 2147483647 h 58"/>
              <a:gd name="T32" fmla="*/ 2147483647 w 497"/>
              <a:gd name="T33" fmla="*/ 2147483647 h 58"/>
              <a:gd name="T34" fmla="*/ 2147483647 w 497"/>
              <a:gd name="T35" fmla="*/ 2147483647 h 58"/>
              <a:gd name="T36" fmla="*/ 2147483647 w 497"/>
              <a:gd name="T37" fmla="*/ 2147483647 h 58"/>
              <a:gd name="T38" fmla="*/ 2147483647 w 497"/>
              <a:gd name="T39" fmla="*/ 0 h 58"/>
              <a:gd name="T40" fmla="*/ 2147483647 w 497"/>
              <a:gd name="T41" fmla="*/ 0 h 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7"/>
              <a:gd name="T64" fmla="*/ 0 h 58"/>
              <a:gd name="T65" fmla="*/ 497 w 497"/>
              <a:gd name="T66" fmla="*/ 58 h 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7" h="58">
                <a:moveTo>
                  <a:pt x="0" y="13"/>
                </a:moveTo>
                <a:lnTo>
                  <a:pt x="0" y="13"/>
                </a:lnTo>
                <a:lnTo>
                  <a:pt x="2" y="13"/>
                </a:lnTo>
                <a:lnTo>
                  <a:pt x="9" y="14"/>
                </a:lnTo>
                <a:lnTo>
                  <a:pt x="21" y="18"/>
                </a:lnTo>
                <a:lnTo>
                  <a:pt x="40" y="25"/>
                </a:lnTo>
                <a:lnTo>
                  <a:pt x="68" y="32"/>
                </a:lnTo>
                <a:lnTo>
                  <a:pt x="105" y="42"/>
                </a:lnTo>
                <a:lnTo>
                  <a:pt x="147" y="51"/>
                </a:lnTo>
                <a:lnTo>
                  <a:pt x="194" y="56"/>
                </a:lnTo>
                <a:lnTo>
                  <a:pt x="243" y="58"/>
                </a:lnTo>
                <a:lnTo>
                  <a:pt x="292" y="55"/>
                </a:lnTo>
                <a:lnTo>
                  <a:pt x="340" y="46"/>
                </a:lnTo>
                <a:lnTo>
                  <a:pt x="385" y="35"/>
                </a:lnTo>
                <a:lnTo>
                  <a:pt x="424" y="25"/>
                </a:lnTo>
                <a:lnTo>
                  <a:pt x="454" y="14"/>
                </a:lnTo>
                <a:lnTo>
                  <a:pt x="475" y="7"/>
                </a:lnTo>
                <a:lnTo>
                  <a:pt x="487" y="4"/>
                </a:lnTo>
                <a:lnTo>
                  <a:pt x="494" y="2"/>
                </a:lnTo>
                <a:lnTo>
                  <a:pt x="496" y="0"/>
                </a:lnTo>
                <a:lnTo>
                  <a:pt x="497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1775" name="Freeform 272"/>
          <p:cNvSpPr>
            <a:spLocks/>
          </p:cNvSpPr>
          <p:nvPr/>
        </p:nvSpPr>
        <p:spPr bwMode="auto">
          <a:xfrm>
            <a:off x="7391400" y="5875338"/>
            <a:ext cx="685800" cy="109537"/>
          </a:xfrm>
          <a:custGeom>
            <a:avLst/>
            <a:gdLst>
              <a:gd name="T0" fmla="*/ 0 w 497"/>
              <a:gd name="T1" fmla="*/ 2147483647 h 58"/>
              <a:gd name="T2" fmla="*/ 0 w 497"/>
              <a:gd name="T3" fmla="*/ 2147483647 h 58"/>
              <a:gd name="T4" fmla="*/ 2147483647 w 497"/>
              <a:gd name="T5" fmla="*/ 2147483647 h 58"/>
              <a:gd name="T6" fmla="*/ 2147483647 w 497"/>
              <a:gd name="T7" fmla="*/ 2147483647 h 58"/>
              <a:gd name="T8" fmla="*/ 2147483647 w 497"/>
              <a:gd name="T9" fmla="*/ 2147483647 h 58"/>
              <a:gd name="T10" fmla="*/ 2147483647 w 497"/>
              <a:gd name="T11" fmla="*/ 2147483647 h 58"/>
              <a:gd name="T12" fmla="*/ 2147483647 w 497"/>
              <a:gd name="T13" fmla="*/ 2147483647 h 58"/>
              <a:gd name="T14" fmla="*/ 2147483647 w 497"/>
              <a:gd name="T15" fmla="*/ 2147483647 h 58"/>
              <a:gd name="T16" fmla="*/ 2147483647 w 497"/>
              <a:gd name="T17" fmla="*/ 2147483647 h 58"/>
              <a:gd name="T18" fmla="*/ 2147483647 w 497"/>
              <a:gd name="T19" fmla="*/ 2147483647 h 58"/>
              <a:gd name="T20" fmla="*/ 2147483647 w 497"/>
              <a:gd name="T21" fmla="*/ 2147483647 h 58"/>
              <a:gd name="T22" fmla="*/ 2147483647 w 497"/>
              <a:gd name="T23" fmla="*/ 2147483647 h 58"/>
              <a:gd name="T24" fmla="*/ 2147483647 w 497"/>
              <a:gd name="T25" fmla="*/ 2147483647 h 58"/>
              <a:gd name="T26" fmla="*/ 2147483647 w 497"/>
              <a:gd name="T27" fmla="*/ 2147483647 h 58"/>
              <a:gd name="T28" fmla="*/ 2147483647 w 497"/>
              <a:gd name="T29" fmla="*/ 2147483647 h 58"/>
              <a:gd name="T30" fmla="*/ 2147483647 w 497"/>
              <a:gd name="T31" fmla="*/ 2147483647 h 58"/>
              <a:gd name="T32" fmla="*/ 2147483647 w 497"/>
              <a:gd name="T33" fmla="*/ 2147483647 h 58"/>
              <a:gd name="T34" fmla="*/ 2147483647 w 497"/>
              <a:gd name="T35" fmla="*/ 2147483647 h 58"/>
              <a:gd name="T36" fmla="*/ 2147483647 w 497"/>
              <a:gd name="T37" fmla="*/ 2147483647 h 58"/>
              <a:gd name="T38" fmla="*/ 2147483647 w 497"/>
              <a:gd name="T39" fmla="*/ 0 h 58"/>
              <a:gd name="T40" fmla="*/ 2147483647 w 497"/>
              <a:gd name="T41" fmla="*/ 0 h 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7"/>
              <a:gd name="T64" fmla="*/ 0 h 58"/>
              <a:gd name="T65" fmla="*/ 497 w 497"/>
              <a:gd name="T66" fmla="*/ 58 h 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7" h="58">
                <a:moveTo>
                  <a:pt x="0" y="13"/>
                </a:moveTo>
                <a:lnTo>
                  <a:pt x="0" y="13"/>
                </a:lnTo>
                <a:lnTo>
                  <a:pt x="2" y="13"/>
                </a:lnTo>
                <a:lnTo>
                  <a:pt x="9" y="14"/>
                </a:lnTo>
                <a:lnTo>
                  <a:pt x="21" y="18"/>
                </a:lnTo>
                <a:lnTo>
                  <a:pt x="40" y="25"/>
                </a:lnTo>
                <a:lnTo>
                  <a:pt x="68" y="32"/>
                </a:lnTo>
                <a:lnTo>
                  <a:pt x="105" y="42"/>
                </a:lnTo>
                <a:lnTo>
                  <a:pt x="147" y="51"/>
                </a:lnTo>
                <a:lnTo>
                  <a:pt x="194" y="56"/>
                </a:lnTo>
                <a:lnTo>
                  <a:pt x="243" y="58"/>
                </a:lnTo>
                <a:lnTo>
                  <a:pt x="292" y="55"/>
                </a:lnTo>
                <a:lnTo>
                  <a:pt x="340" y="46"/>
                </a:lnTo>
                <a:lnTo>
                  <a:pt x="385" y="35"/>
                </a:lnTo>
                <a:lnTo>
                  <a:pt x="424" y="25"/>
                </a:lnTo>
                <a:lnTo>
                  <a:pt x="454" y="14"/>
                </a:lnTo>
                <a:lnTo>
                  <a:pt x="475" y="7"/>
                </a:lnTo>
                <a:lnTo>
                  <a:pt x="487" y="4"/>
                </a:lnTo>
                <a:lnTo>
                  <a:pt x="494" y="2"/>
                </a:lnTo>
                <a:lnTo>
                  <a:pt x="496" y="0"/>
                </a:lnTo>
                <a:lnTo>
                  <a:pt x="497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1776" name="Freeform 273"/>
          <p:cNvSpPr>
            <a:spLocks/>
          </p:cNvSpPr>
          <p:nvPr/>
        </p:nvSpPr>
        <p:spPr bwMode="auto">
          <a:xfrm>
            <a:off x="8686800" y="5646738"/>
            <a:ext cx="233363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5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5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77" name="Freeform 274"/>
          <p:cNvSpPr>
            <a:spLocks/>
          </p:cNvSpPr>
          <p:nvPr/>
        </p:nvSpPr>
        <p:spPr bwMode="auto">
          <a:xfrm>
            <a:off x="8153400" y="5875338"/>
            <a:ext cx="685800" cy="109537"/>
          </a:xfrm>
          <a:custGeom>
            <a:avLst/>
            <a:gdLst>
              <a:gd name="T0" fmla="*/ 0 w 497"/>
              <a:gd name="T1" fmla="*/ 2147483647 h 58"/>
              <a:gd name="T2" fmla="*/ 0 w 497"/>
              <a:gd name="T3" fmla="*/ 2147483647 h 58"/>
              <a:gd name="T4" fmla="*/ 2147483647 w 497"/>
              <a:gd name="T5" fmla="*/ 2147483647 h 58"/>
              <a:gd name="T6" fmla="*/ 2147483647 w 497"/>
              <a:gd name="T7" fmla="*/ 2147483647 h 58"/>
              <a:gd name="T8" fmla="*/ 2147483647 w 497"/>
              <a:gd name="T9" fmla="*/ 2147483647 h 58"/>
              <a:gd name="T10" fmla="*/ 2147483647 w 497"/>
              <a:gd name="T11" fmla="*/ 2147483647 h 58"/>
              <a:gd name="T12" fmla="*/ 2147483647 w 497"/>
              <a:gd name="T13" fmla="*/ 2147483647 h 58"/>
              <a:gd name="T14" fmla="*/ 2147483647 w 497"/>
              <a:gd name="T15" fmla="*/ 2147483647 h 58"/>
              <a:gd name="T16" fmla="*/ 2147483647 w 497"/>
              <a:gd name="T17" fmla="*/ 2147483647 h 58"/>
              <a:gd name="T18" fmla="*/ 2147483647 w 497"/>
              <a:gd name="T19" fmla="*/ 2147483647 h 58"/>
              <a:gd name="T20" fmla="*/ 2147483647 w 497"/>
              <a:gd name="T21" fmla="*/ 2147483647 h 58"/>
              <a:gd name="T22" fmla="*/ 2147483647 w 497"/>
              <a:gd name="T23" fmla="*/ 2147483647 h 58"/>
              <a:gd name="T24" fmla="*/ 2147483647 w 497"/>
              <a:gd name="T25" fmla="*/ 2147483647 h 58"/>
              <a:gd name="T26" fmla="*/ 2147483647 w 497"/>
              <a:gd name="T27" fmla="*/ 2147483647 h 58"/>
              <a:gd name="T28" fmla="*/ 2147483647 w 497"/>
              <a:gd name="T29" fmla="*/ 2147483647 h 58"/>
              <a:gd name="T30" fmla="*/ 2147483647 w 497"/>
              <a:gd name="T31" fmla="*/ 2147483647 h 58"/>
              <a:gd name="T32" fmla="*/ 2147483647 w 497"/>
              <a:gd name="T33" fmla="*/ 2147483647 h 58"/>
              <a:gd name="T34" fmla="*/ 2147483647 w 497"/>
              <a:gd name="T35" fmla="*/ 2147483647 h 58"/>
              <a:gd name="T36" fmla="*/ 2147483647 w 497"/>
              <a:gd name="T37" fmla="*/ 2147483647 h 58"/>
              <a:gd name="T38" fmla="*/ 2147483647 w 497"/>
              <a:gd name="T39" fmla="*/ 0 h 58"/>
              <a:gd name="T40" fmla="*/ 2147483647 w 497"/>
              <a:gd name="T41" fmla="*/ 0 h 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7"/>
              <a:gd name="T64" fmla="*/ 0 h 58"/>
              <a:gd name="T65" fmla="*/ 497 w 497"/>
              <a:gd name="T66" fmla="*/ 58 h 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7" h="58">
                <a:moveTo>
                  <a:pt x="0" y="13"/>
                </a:moveTo>
                <a:lnTo>
                  <a:pt x="0" y="13"/>
                </a:lnTo>
                <a:lnTo>
                  <a:pt x="2" y="13"/>
                </a:lnTo>
                <a:lnTo>
                  <a:pt x="9" y="14"/>
                </a:lnTo>
                <a:lnTo>
                  <a:pt x="21" y="18"/>
                </a:lnTo>
                <a:lnTo>
                  <a:pt x="40" y="25"/>
                </a:lnTo>
                <a:lnTo>
                  <a:pt x="68" y="32"/>
                </a:lnTo>
                <a:lnTo>
                  <a:pt x="105" y="42"/>
                </a:lnTo>
                <a:lnTo>
                  <a:pt x="147" y="51"/>
                </a:lnTo>
                <a:lnTo>
                  <a:pt x="194" y="56"/>
                </a:lnTo>
                <a:lnTo>
                  <a:pt x="243" y="58"/>
                </a:lnTo>
                <a:lnTo>
                  <a:pt x="292" y="55"/>
                </a:lnTo>
                <a:lnTo>
                  <a:pt x="340" y="46"/>
                </a:lnTo>
                <a:lnTo>
                  <a:pt x="385" y="35"/>
                </a:lnTo>
                <a:lnTo>
                  <a:pt x="424" y="25"/>
                </a:lnTo>
                <a:lnTo>
                  <a:pt x="454" y="14"/>
                </a:lnTo>
                <a:lnTo>
                  <a:pt x="475" y="7"/>
                </a:lnTo>
                <a:lnTo>
                  <a:pt x="487" y="4"/>
                </a:lnTo>
                <a:lnTo>
                  <a:pt x="494" y="2"/>
                </a:lnTo>
                <a:lnTo>
                  <a:pt x="496" y="0"/>
                </a:lnTo>
                <a:lnTo>
                  <a:pt x="497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1778" name="Text Box 275"/>
          <p:cNvSpPr txBox="1">
            <a:spLocks noChangeArrowheads="1"/>
          </p:cNvSpPr>
          <p:nvPr/>
        </p:nvSpPr>
        <p:spPr bwMode="auto">
          <a:xfrm>
            <a:off x="6248400" y="6027738"/>
            <a:ext cx="1017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+PL:^</a:t>
            </a:r>
          </a:p>
        </p:txBody>
      </p:sp>
      <p:sp>
        <p:nvSpPr>
          <p:cNvPr id="21779" name="Text Box 276"/>
          <p:cNvSpPr txBox="1">
            <a:spLocks noChangeArrowheads="1"/>
          </p:cNvSpPr>
          <p:nvPr/>
        </p:nvSpPr>
        <p:spPr bwMode="auto">
          <a:xfrm>
            <a:off x="7391400" y="5951538"/>
            <a:ext cx="638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>
                <a:solidFill>
                  <a:schemeClr val="accent2"/>
                </a:solidFill>
                <a:latin typeface="Comic Sans MS" pitchFamily="66" charset="0"/>
              </a:rPr>
              <a:t>ε</a:t>
            </a: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:s</a:t>
            </a:r>
          </a:p>
        </p:txBody>
      </p:sp>
      <p:sp>
        <p:nvSpPr>
          <p:cNvPr id="21780" name="Text Box 279"/>
          <p:cNvSpPr txBox="1">
            <a:spLocks noChangeArrowheads="1"/>
          </p:cNvSpPr>
          <p:nvPr/>
        </p:nvSpPr>
        <p:spPr bwMode="auto">
          <a:xfrm>
            <a:off x="8229600" y="5978525"/>
            <a:ext cx="747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>
                <a:solidFill>
                  <a:schemeClr val="accent2"/>
                </a:solidFill>
                <a:latin typeface="Comic Sans MS" pitchFamily="66" charset="0"/>
              </a:rPr>
              <a:t>ε</a:t>
            </a: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:#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D0CD94D-1DAF-42BF-909A-5E2FD63B9365}" type="datetime1">
              <a:rPr lang="en-US" smtClean="0"/>
              <a:t>1/9/2019</a:t>
            </a:fld>
            <a:endParaRPr lang="en-US"/>
          </a:p>
        </p:txBody>
      </p:sp>
      <p:sp>
        <p:nvSpPr>
          <p:cNvPr id="2253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2253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4B6185-2CC8-4584-AEAD-DCC66FCE72E7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667000" y="2667000"/>
            <a:ext cx="5334000" cy="838200"/>
            <a:chOff x="1152" y="3072"/>
            <a:chExt cx="3360" cy="528"/>
          </a:xfrm>
        </p:grpSpPr>
        <p:sp>
          <p:nvSpPr>
            <p:cNvPr id="22575" name="Rectangle 4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6" name="Line 5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7" name="Line 6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8" name="Line 7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9" name="Line 8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80" name="Line 9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81" name="Line 10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82" name="Line 11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2535" name="Rectangle 12"/>
          <p:cNvSpPr>
            <a:spLocks noChangeArrowheads="1"/>
          </p:cNvSpPr>
          <p:nvPr/>
        </p:nvSpPr>
        <p:spPr bwMode="auto">
          <a:xfrm>
            <a:off x="2590800" y="1447800"/>
            <a:ext cx="57150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13"/>
          <p:cNvSpPr>
            <a:spLocks noChangeShapeType="1"/>
          </p:cNvSpPr>
          <p:nvPr/>
        </p:nvSpPr>
        <p:spPr bwMode="auto">
          <a:xfrm>
            <a:off x="3406775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37" name="Line 14"/>
          <p:cNvSpPr>
            <a:spLocks noChangeShapeType="1"/>
          </p:cNvSpPr>
          <p:nvPr/>
        </p:nvSpPr>
        <p:spPr bwMode="auto">
          <a:xfrm>
            <a:off x="4224338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38" name="Line 15"/>
          <p:cNvSpPr>
            <a:spLocks noChangeShapeType="1"/>
          </p:cNvSpPr>
          <p:nvPr/>
        </p:nvSpPr>
        <p:spPr bwMode="auto">
          <a:xfrm>
            <a:off x="5040313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39" name="Line 16"/>
          <p:cNvSpPr>
            <a:spLocks noChangeShapeType="1"/>
          </p:cNvSpPr>
          <p:nvPr/>
        </p:nvSpPr>
        <p:spPr bwMode="auto">
          <a:xfrm>
            <a:off x="5791200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40" name="Line 17"/>
          <p:cNvSpPr>
            <a:spLocks noChangeShapeType="1"/>
          </p:cNvSpPr>
          <p:nvPr/>
        </p:nvSpPr>
        <p:spPr bwMode="auto">
          <a:xfrm>
            <a:off x="6672263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41" name="Line 18"/>
          <p:cNvSpPr>
            <a:spLocks noChangeShapeType="1"/>
          </p:cNvSpPr>
          <p:nvPr/>
        </p:nvSpPr>
        <p:spPr bwMode="auto">
          <a:xfrm>
            <a:off x="7489825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42" name="Line 19"/>
          <p:cNvSpPr>
            <a:spLocks noChangeShapeType="1"/>
          </p:cNvSpPr>
          <p:nvPr/>
        </p:nvSpPr>
        <p:spPr bwMode="auto">
          <a:xfrm>
            <a:off x="8305800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43" name="Text Box 22"/>
          <p:cNvSpPr txBox="1">
            <a:spLocks noChangeArrowheads="1"/>
          </p:cNvSpPr>
          <p:nvPr/>
        </p:nvSpPr>
        <p:spPr bwMode="auto">
          <a:xfrm>
            <a:off x="2819400" y="1600200"/>
            <a:ext cx="365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f</a:t>
            </a:r>
          </a:p>
        </p:txBody>
      </p:sp>
      <p:sp>
        <p:nvSpPr>
          <p:cNvPr id="22544" name="Text Box 23"/>
          <p:cNvSpPr txBox="1">
            <a:spLocks noChangeArrowheads="1"/>
          </p:cNvSpPr>
          <p:nvPr/>
        </p:nvSpPr>
        <p:spPr bwMode="auto">
          <a:xfrm>
            <a:off x="3657600" y="1600200"/>
            <a:ext cx="371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o</a:t>
            </a:r>
          </a:p>
        </p:txBody>
      </p:sp>
      <p:sp>
        <p:nvSpPr>
          <p:cNvPr id="22545" name="Text Box 24"/>
          <p:cNvSpPr txBox="1">
            <a:spLocks noChangeArrowheads="1"/>
          </p:cNvSpPr>
          <p:nvPr/>
        </p:nvSpPr>
        <p:spPr bwMode="auto">
          <a:xfrm>
            <a:off x="4343400" y="1600200"/>
            <a:ext cx="393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x</a:t>
            </a:r>
          </a:p>
        </p:txBody>
      </p:sp>
      <p:sp>
        <p:nvSpPr>
          <p:cNvPr id="22546" name="Text Box 25"/>
          <p:cNvSpPr txBox="1">
            <a:spLocks noChangeArrowheads="1"/>
          </p:cNvSpPr>
          <p:nvPr/>
        </p:nvSpPr>
        <p:spPr bwMode="auto">
          <a:xfrm>
            <a:off x="304800" y="28194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intemediate</a:t>
            </a:r>
          </a:p>
        </p:txBody>
      </p:sp>
      <p:sp>
        <p:nvSpPr>
          <p:cNvPr id="22547" name="Text Box 26"/>
          <p:cNvSpPr txBox="1">
            <a:spLocks noChangeArrowheads="1"/>
          </p:cNvSpPr>
          <p:nvPr/>
        </p:nvSpPr>
        <p:spPr bwMode="auto">
          <a:xfrm>
            <a:off x="609600" y="15240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971800" y="5486400"/>
            <a:ext cx="5334000" cy="838200"/>
            <a:chOff x="1152" y="3072"/>
            <a:chExt cx="3360" cy="528"/>
          </a:xfrm>
        </p:grpSpPr>
        <p:sp>
          <p:nvSpPr>
            <p:cNvPr id="22567" name="Rectangle 30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8" name="Line 31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69" name="Line 32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0" name="Line 33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1" name="Line 34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2" name="Line 35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3" name="Line 36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4" name="Line 37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2549" name="Rectangle 38"/>
          <p:cNvSpPr>
            <a:spLocks noChangeArrowheads="1"/>
          </p:cNvSpPr>
          <p:nvPr/>
        </p:nvSpPr>
        <p:spPr bwMode="auto">
          <a:xfrm>
            <a:off x="2743200" y="4267200"/>
            <a:ext cx="5791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Line 39"/>
          <p:cNvSpPr>
            <a:spLocks noChangeShapeType="1"/>
          </p:cNvSpPr>
          <p:nvPr/>
        </p:nvSpPr>
        <p:spPr bwMode="auto">
          <a:xfrm>
            <a:off x="3711575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51" name="Line 40"/>
          <p:cNvSpPr>
            <a:spLocks noChangeShapeType="1"/>
          </p:cNvSpPr>
          <p:nvPr/>
        </p:nvSpPr>
        <p:spPr bwMode="auto">
          <a:xfrm>
            <a:off x="4529138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52" name="Line 41"/>
          <p:cNvSpPr>
            <a:spLocks noChangeShapeType="1"/>
          </p:cNvSpPr>
          <p:nvPr/>
        </p:nvSpPr>
        <p:spPr bwMode="auto">
          <a:xfrm>
            <a:off x="5345113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53" name="Line 42"/>
          <p:cNvSpPr>
            <a:spLocks noChangeShapeType="1"/>
          </p:cNvSpPr>
          <p:nvPr/>
        </p:nvSpPr>
        <p:spPr bwMode="auto">
          <a:xfrm>
            <a:off x="6096000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54" name="Line 43"/>
          <p:cNvSpPr>
            <a:spLocks noChangeShapeType="1"/>
          </p:cNvSpPr>
          <p:nvPr/>
        </p:nvSpPr>
        <p:spPr bwMode="auto">
          <a:xfrm>
            <a:off x="6977063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55" name="Line 44"/>
          <p:cNvSpPr>
            <a:spLocks noChangeShapeType="1"/>
          </p:cNvSpPr>
          <p:nvPr/>
        </p:nvSpPr>
        <p:spPr bwMode="auto">
          <a:xfrm>
            <a:off x="7794625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56" name="Text Box 46"/>
          <p:cNvSpPr txBox="1">
            <a:spLocks noChangeArrowheads="1"/>
          </p:cNvSpPr>
          <p:nvPr/>
        </p:nvSpPr>
        <p:spPr bwMode="auto">
          <a:xfrm>
            <a:off x="5486400" y="4419600"/>
            <a:ext cx="357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s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22557" name="Text Box 47"/>
          <p:cNvSpPr txBox="1">
            <a:spLocks noChangeArrowheads="1"/>
          </p:cNvSpPr>
          <p:nvPr/>
        </p:nvSpPr>
        <p:spPr bwMode="auto">
          <a:xfrm>
            <a:off x="6324600" y="44196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e</a:t>
            </a:r>
          </a:p>
        </p:txBody>
      </p:sp>
      <p:sp>
        <p:nvSpPr>
          <p:cNvPr id="22558" name="Text Box 48"/>
          <p:cNvSpPr txBox="1">
            <a:spLocks noChangeArrowheads="1"/>
          </p:cNvSpPr>
          <p:nvPr/>
        </p:nvSpPr>
        <p:spPr bwMode="auto">
          <a:xfrm>
            <a:off x="3048000" y="4419600"/>
            <a:ext cx="460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m</a:t>
            </a:r>
          </a:p>
        </p:txBody>
      </p:sp>
      <p:sp>
        <p:nvSpPr>
          <p:cNvPr id="22559" name="Text Box 49"/>
          <p:cNvSpPr txBox="1">
            <a:spLocks noChangeArrowheads="1"/>
          </p:cNvSpPr>
          <p:nvPr/>
        </p:nvSpPr>
        <p:spPr bwMode="auto">
          <a:xfrm>
            <a:off x="3886200" y="4419600"/>
            <a:ext cx="371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o</a:t>
            </a:r>
          </a:p>
        </p:txBody>
      </p:sp>
      <p:sp>
        <p:nvSpPr>
          <p:cNvPr id="22560" name="Text Box 50"/>
          <p:cNvSpPr txBox="1">
            <a:spLocks noChangeArrowheads="1"/>
          </p:cNvSpPr>
          <p:nvPr/>
        </p:nvSpPr>
        <p:spPr bwMode="auto">
          <a:xfrm>
            <a:off x="4724400" y="4419600"/>
            <a:ext cx="368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u</a:t>
            </a:r>
          </a:p>
        </p:txBody>
      </p:sp>
      <p:sp>
        <p:nvSpPr>
          <p:cNvPr id="22561" name="Text Box 51"/>
          <p:cNvSpPr txBox="1">
            <a:spLocks noChangeArrowheads="1"/>
          </p:cNvSpPr>
          <p:nvPr/>
        </p:nvSpPr>
        <p:spPr bwMode="auto">
          <a:xfrm>
            <a:off x="533400" y="56388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intemediate</a:t>
            </a:r>
          </a:p>
        </p:txBody>
      </p:sp>
      <p:sp>
        <p:nvSpPr>
          <p:cNvPr id="22562" name="Text Box 52"/>
          <p:cNvSpPr txBox="1">
            <a:spLocks noChangeArrowheads="1"/>
          </p:cNvSpPr>
          <p:nvPr/>
        </p:nvSpPr>
        <p:spPr bwMode="auto">
          <a:xfrm>
            <a:off x="685800" y="44196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22563" name="Text Box 53"/>
          <p:cNvSpPr txBox="1">
            <a:spLocks noChangeArrowheads="1"/>
          </p:cNvSpPr>
          <p:nvPr/>
        </p:nvSpPr>
        <p:spPr bwMode="auto">
          <a:xfrm>
            <a:off x="5791200" y="1600200"/>
            <a:ext cx="785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+PL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22564" name="Text Box 54"/>
          <p:cNvSpPr txBox="1">
            <a:spLocks noChangeArrowheads="1"/>
          </p:cNvSpPr>
          <p:nvPr/>
        </p:nvSpPr>
        <p:spPr bwMode="auto">
          <a:xfrm>
            <a:off x="5105400" y="1600200"/>
            <a:ext cx="690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+N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22565" name="Text Box 56"/>
          <p:cNvSpPr txBox="1">
            <a:spLocks noChangeArrowheads="1"/>
          </p:cNvSpPr>
          <p:nvPr/>
        </p:nvSpPr>
        <p:spPr bwMode="auto">
          <a:xfrm>
            <a:off x="7010400" y="4419600"/>
            <a:ext cx="690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+N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22566" name="Text Box 57"/>
          <p:cNvSpPr txBox="1">
            <a:spLocks noChangeArrowheads="1"/>
          </p:cNvSpPr>
          <p:nvPr/>
        </p:nvSpPr>
        <p:spPr bwMode="auto">
          <a:xfrm>
            <a:off x="7772400" y="4419600"/>
            <a:ext cx="785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+PL</a:t>
            </a:r>
            <a:endParaRPr lang="el-GR" sz="2800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264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21013" y="2863850"/>
              <a:ext cx="293687" cy="436563"/>
            </p14:xfrm>
          </p:contentPart>
        </mc:Choice>
        <mc:Fallback xmlns="">
          <p:pic>
            <p:nvPicPr>
              <p:cNvPr id="11264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13815" y="2859171"/>
                <a:ext cx="304484" cy="4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264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8400" y="2981325"/>
              <a:ext cx="180975" cy="161925"/>
            </p14:xfrm>
          </p:contentPart>
        </mc:Choice>
        <mc:Fallback xmlns="">
          <p:pic>
            <p:nvPicPr>
              <p:cNvPr id="11264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00485" y="2972329"/>
                <a:ext cx="198965" cy="183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264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33888" y="2990850"/>
              <a:ext cx="419100" cy="242888"/>
            </p14:xfrm>
          </p:contentPart>
        </mc:Choice>
        <mc:Fallback xmlns="">
          <p:pic>
            <p:nvPicPr>
              <p:cNvPr id="11264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31008" y="2986892"/>
                <a:ext cx="425941" cy="251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264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6375" y="2776538"/>
              <a:ext cx="185738" cy="147637"/>
            </p14:xfrm>
          </p:contentPart>
        </mc:Choice>
        <mc:Fallback xmlns="">
          <p:pic>
            <p:nvPicPr>
              <p:cNvPr id="11264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81345" y="2766196"/>
                <a:ext cx="200468" cy="170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264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9800" y="2974975"/>
              <a:ext cx="236538" cy="261938"/>
            </p14:xfrm>
          </p:contentPart>
        </mc:Choice>
        <mc:Fallback xmlns="">
          <p:pic>
            <p:nvPicPr>
              <p:cNvPr id="11264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14752" y="2969931"/>
                <a:ext cx="249879" cy="2770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264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48025" y="5756275"/>
              <a:ext cx="393700" cy="304800"/>
            </p14:xfrm>
          </p:contentPart>
        </mc:Choice>
        <mc:Fallback xmlns="">
          <p:pic>
            <p:nvPicPr>
              <p:cNvPr id="11264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38308" y="5746559"/>
                <a:ext cx="408095" cy="319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264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5113" y="5780088"/>
              <a:ext cx="46037" cy="219075"/>
            </p14:xfrm>
          </p:contentPart>
        </mc:Choice>
        <mc:Fallback xmlns="">
          <p:pic>
            <p:nvPicPr>
              <p:cNvPr id="11264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70078" y="5775052"/>
                <a:ext cx="54669" cy="227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264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9800" y="5765800"/>
              <a:ext cx="244475" cy="323850"/>
            </p14:xfrm>
          </p:contentPart>
        </mc:Choice>
        <mc:Fallback xmlns="">
          <p:pic>
            <p:nvPicPr>
              <p:cNvPr id="11264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37936" y="5755713"/>
                <a:ext cx="260653" cy="3443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264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2275" y="5775325"/>
              <a:ext cx="398463" cy="296863"/>
            </p14:xfrm>
          </p:contentPart>
        </mc:Choice>
        <mc:Fallback xmlns="">
          <p:pic>
            <p:nvPicPr>
              <p:cNvPr id="11264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490746" y="5763796"/>
                <a:ext cx="413595" cy="315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265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84913" y="5727700"/>
              <a:ext cx="447675" cy="341313"/>
            </p14:xfrm>
          </p:contentPart>
        </mc:Choice>
        <mc:Fallback xmlns="">
          <p:pic>
            <p:nvPicPr>
              <p:cNvPr id="11265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75916" y="5722660"/>
                <a:ext cx="460630" cy="35391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772400" cy="1143000"/>
          </a:xfrm>
        </p:spPr>
        <p:txBody>
          <a:bodyPr/>
          <a:lstStyle/>
          <a:p>
            <a:r>
              <a:rPr lang="en-CA" sz="3200" dirty="0" smtClean="0"/>
              <a:t>Pointers to fill in gaps in background knowledge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399" y="838200"/>
            <a:ext cx="9049195" cy="4108700"/>
          </a:xfrm>
        </p:spPr>
        <p:txBody>
          <a:bodyPr/>
          <a:lstStyle/>
          <a:p>
            <a:pPr marL="0" indent="0">
              <a:buNone/>
            </a:pPr>
            <a:r>
              <a:rPr lang="en-CA" sz="1800" dirty="0"/>
              <a:t/>
            </a:r>
            <a:br>
              <a:rPr lang="en-CA" sz="1800" dirty="0"/>
            </a:br>
            <a:endParaRPr lang="en-CA" sz="1800" dirty="0"/>
          </a:p>
          <a:p>
            <a:r>
              <a:rPr lang="en-CA" sz="1800" dirty="0"/>
              <a:t>- </a:t>
            </a:r>
            <a:r>
              <a:rPr lang="en-CA" sz="1800" dirty="0" err="1" smtClean="0">
                <a:solidFill>
                  <a:schemeClr val="accent6"/>
                </a:solidFill>
              </a:rPr>
              <a:t>ProbInfoTheory</a:t>
            </a:r>
            <a:r>
              <a:rPr lang="en-CA" sz="1800" dirty="0" smtClean="0">
                <a:solidFill>
                  <a:schemeClr val="accent6"/>
                </a:solidFill>
              </a:rPr>
              <a:t> </a:t>
            </a:r>
            <a:r>
              <a:rPr lang="en-CA" sz="1800" dirty="0">
                <a:solidFill>
                  <a:schemeClr val="accent6"/>
                </a:solidFill>
              </a:rPr>
              <a:t>Handout </a:t>
            </a:r>
            <a:r>
              <a:rPr lang="en-CA" sz="1800" dirty="0"/>
              <a:t>on course webpage</a:t>
            </a:r>
          </a:p>
          <a:p>
            <a:r>
              <a:rPr lang="en-CA" sz="1800" dirty="0"/>
              <a:t/>
            </a:r>
            <a:br>
              <a:rPr lang="en-CA" sz="1800" dirty="0"/>
            </a:br>
            <a:r>
              <a:rPr lang="en-CA" sz="1800" dirty="0"/>
              <a:t>- basic concepts in machine learning</a:t>
            </a:r>
            <a:br>
              <a:rPr lang="en-CA" sz="1800" dirty="0"/>
            </a:br>
            <a:r>
              <a:rPr lang="en-CA" sz="1800" u="sng" dirty="0">
                <a:solidFill>
                  <a:schemeClr val="accent2"/>
                </a:solidFill>
              </a:rPr>
              <a:t>http://people.cs.ubc.ca/~poole/aibook/html/ArtInt.html</a:t>
            </a:r>
            <a:br>
              <a:rPr lang="en-CA" sz="1800" u="sng" dirty="0">
                <a:solidFill>
                  <a:schemeClr val="accent2"/>
                </a:solidFill>
              </a:rPr>
            </a:br>
            <a:r>
              <a:rPr lang="en-CA" sz="1800" dirty="0"/>
              <a:t>I am just telling you what is the minimum required (feel free to</a:t>
            </a:r>
            <a:br>
              <a:rPr lang="en-CA" sz="1800" dirty="0"/>
            </a:br>
            <a:r>
              <a:rPr lang="en-CA" sz="1800" dirty="0"/>
              <a:t>explore more! :-)</a:t>
            </a:r>
            <a:br>
              <a:rPr lang="en-CA" sz="1800" dirty="0"/>
            </a:br>
            <a:r>
              <a:rPr lang="en-CA" sz="1800" dirty="0"/>
              <a:t>7.2 only the intro page</a:t>
            </a:r>
            <a:br>
              <a:rPr lang="en-CA" sz="1800" dirty="0"/>
            </a:br>
            <a:r>
              <a:rPr lang="en-CA" sz="1800" dirty="0" smtClean="0"/>
              <a:t>7.3.1, 7.3.2, 7.4.1</a:t>
            </a:r>
            <a:r>
              <a:rPr lang="en-CA" sz="1800" dirty="0"/>
              <a:t/>
            </a:r>
            <a:br>
              <a:rPr lang="en-CA" sz="1800" dirty="0"/>
            </a:br>
            <a:r>
              <a:rPr lang="en-CA" sz="1800" dirty="0"/>
              <a:t>11.1</a:t>
            </a:r>
            <a:br>
              <a:rPr lang="en-CA" sz="1800" dirty="0"/>
            </a:br>
            <a:r>
              <a:rPr lang="en-CA" sz="1800" dirty="0"/>
              <a:t>11.1.2</a:t>
            </a:r>
            <a:br>
              <a:rPr lang="en-CA" sz="1800" dirty="0"/>
            </a:br>
            <a:r>
              <a:rPr lang="en-CA" sz="1800" dirty="0"/>
              <a:t/>
            </a:r>
            <a:br>
              <a:rPr lang="en-CA" sz="1800" dirty="0"/>
            </a:br>
            <a:r>
              <a:rPr lang="en-CA" sz="1800" dirty="0"/>
              <a:t>- first order logics (please read </a:t>
            </a:r>
            <a:r>
              <a:rPr lang="en-CA" sz="1800" dirty="0" err="1"/>
              <a:t>Chp</a:t>
            </a:r>
            <a:r>
              <a:rPr lang="en-CA" sz="1800" dirty="0"/>
              <a:t> 17 of </a:t>
            </a:r>
            <a:r>
              <a:rPr lang="en-CA" sz="1800" dirty="0" smtClean="0"/>
              <a:t>textbook 2ndEd </a:t>
            </a:r>
            <a:r>
              <a:rPr lang="en-CA" sz="1800" dirty="0"/>
              <a:t>up to page </a:t>
            </a:r>
            <a:r>
              <a:rPr lang="en-CA" sz="1800" dirty="0" smtClean="0"/>
              <a:t>563</a:t>
            </a:r>
          </a:p>
          <a:p>
            <a:r>
              <a:rPr lang="en-CA" sz="1800" dirty="0" smtClean="0"/>
              <a:t>3</a:t>
            </a:r>
            <a:r>
              <a:rPr lang="en-CA" sz="1800" baseline="30000" dirty="0" smtClean="0"/>
              <a:t>rd</a:t>
            </a:r>
            <a:r>
              <a:rPr lang="en-CA" sz="1800" dirty="0" smtClean="0"/>
              <a:t> edition </a:t>
            </a:r>
            <a:r>
              <a:rPr lang="en-CA" sz="1800" dirty="0" err="1" smtClean="0"/>
              <a:t>Chp</a:t>
            </a:r>
            <a:r>
              <a:rPr lang="en-CA" sz="1800" dirty="0" smtClean="0"/>
              <a:t> 14 up to 14.4)</a:t>
            </a:r>
            <a:r>
              <a:rPr lang="en-CA" sz="1800" dirty="0"/>
              <a:t/>
            </a:r>
            <a:br>
              <a:rPr lang="en-CA" sz="1800" dirty="0"/>
            </a:br>
            <a:r>
              <a:rPr lang="en-CA" sz="1800" dirty="0"/>
              <a:t/>
            </a:r>
            <a:br>
              <a:rPr lang="en-CA" sz="1800" dirty="0"/>
            </a:br>
            <a:r>
              <a:rPr lang="en-CA" sz="1800" dirty="0"/>
              <a:t>- basic linguistics (pointer on course web page Interactive tutorials</a:t>
            </a:r>
            <a:br>
              <a:rPr lang="en-CA" sz="1800" dirty="0"/>
            </a:br>
            <a:r>
              <a:rPr lang="en-CA" sz="1800" dirty="0"/>
              <a:t>on the English grammar   </a:t>
            </a:r>
            <a:r>
              <a:rPr lang="en-CA" sz="1800" u="sng" dirty="0">
                <a:solidFill>
                  <a:schemeClr val="accent2"/>
                </a:solidFill>
              </a:rPr>
              <a:t>http://www.ucalgary.ca/UofC/eduweb/grammar/)</a:t>
            </a:r>
            <a:r>
              <a:rPr lang="en-CA" sz="1800" dirty="0"/>
              <a:t/>
            </a:r>
            <a:br>
              <a:rPr lang="en-CA" sz="1800" dirty="0"/>
            </a:br>
            <a:r>
              <a:rPr lang="en-CA" sz="1800" dirty="0"/>
              <a:t>What is nice is that you can interactively verify your understanding.</a:t>
            </a:r>
          </a:p>
          <a:p>
            <a:pPr marL="0" indent="0">
              <a:buNone/>
            </a:pPr>
            <a:endParaRPr lang="en-CA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DC0D68-AC28-483D-9998-8EB39CE69F1B}" type="datetime1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889A5-8B68-4C5B-8BF4-7C82D1FF303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2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1A12C34-A041-4286-9693-0E30A359B705}" type="datetime1">
              <a:rPr lang="en-US" smtClean="0"/>
              <a:t>1/9/2019</a:t>
            </a:fld>
            <a:endParaRPr lang="en-US"/>
          </a:p>
        </p:txBody>
      </p:sp>
      <p:sp>
        <p:nvSpPr>
          <p:cNvPr id="410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410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6C4917-3448-4D79-9CF7-4E0CDC2AC425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4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FST-2 for E-insertion</a:t>
            </a:r>
            <a:br>
              <a:rPr lang="en-US" smtClean="0"/>
            </a:br>
            <a:r>
              <a:rPr lang="en-US" sz="2800" smtClean="0"/>
              <a:t>(Intermediate &lt;-&gt; Surface)</a:t>
            </a:r>
          </a:p>
        </p:txBody>
      </p:sp>
      <p:sp>
        <p:nvSpPr>
          <p:cNvPr id="4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8229600" cy="106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E-insertion</a:t>
            </a:r>
            <a:r>
              <a:rPr lang="en-US" b="0" dirty="0" smtClean="0"/>
              <a:t>: when –s is added to a word, -e is inserted if word ends in </a:t>
            </a:r>
            <a:r>
              <a:rPr lang="en-US" b="0" dirty="0" smtClean="0">
                <a:solidFill>
                  <a:schemeClr val="accent2"/>
                </a:solidFill>
              </a:rPr>
              <a:t>–s</a:t>
            </a:r>
            <a:r>
              <a:rPr lang="en-US" b="0" dirty="0" smtClean="0"/>
              <a:t>, </a:t>
            </a:r>
            <a:r>
              <a:rPr lang="en-US" b="0" dirty="0" smtClean="0">
                <a:solidFill>
                  <a:schemeClr val="accent2"/>
                </a:solidFill>
              </a:rPr>
              <a:t>-z</a:t>
            </a:r>
            <a:r>
              <a:rPr lang="en-US" b="0" dirty="0" smtClean="0"/>
              <a:t>, -</a:t>
            </a:r>
            <a:r>
              <a:rPr lang="en-US" b="0" dirty="0" err="1" smtClean="0"/>
              <a:t>sh</a:t>
            </a:r>
            <a:r>
              <a:rPr lang="en-US" b="0" dirty="0" smtClean="0"/>
              <a:t>, -</a:t>
            </a:r>
            <a:r>
              <a:rPr lang="en-US" b="0" dirty="0" err="1" smtClean="0"/>
              <a:t>ch</a:t>
            </a:r>
            <a:r>
              <a:rPr lang="en-US" b="0" dirty="0" smtClean="0"/>
              <a:t>, </a:t>
            </a:r>
            <a:r>
              <a:rPr lang="en-US" b="0" dirty="0" smtClean="0">
                <a:solidFill>
                  <a:schemeClr val="accent2"/>
                </a:solidFill>
              </a:rPr>
              <a:t>-x</a:t>
            </a:r>
            <a:r>
              <a:rPr lang="en-US" b="0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…as in </a:t>
            </a:r>
            <a:r>
              <a:rPr lang="en-US" dirty="0" err="1" smtClean="0">
                <a:solidFill>
                  <a:schemeClr val="accent2"/>
                </a:solidFill>
                <a:latin typeface="Courier New" pitchFamily="49" charset="0"/>
              </a:rPr>
              <a:t>fox^s</a:t>
            </a:r>
            <a:r>
              <a:rPr lang="en-US" dirty="0" smtClean="0">
                <a:solidFill>
                  <a:schemeClr val="accent2"/>
                </a:solidFill>
                <a:latin typeface="Courier New" pitchFamily="49" charset="0"/>
              </a:rPr>
              <a:t># &lt;-&gt; foxes</a:t>
            </a:r>
          </a:p>
        </p:txBody>
      </p:sp>
      <p:sp>
        <p:nvSpPr>
          <p:cNvPr id="4108" name="Line 4"/>
          <p:cNvSpPr>
            <a:spLocks noChangeShapeType="1"/>
          </p:cNvSpPr>
          <p:nvPr/>
        </p:nvSpPr>
        <p:spPr bwMode="auto">
          <a:xfrm>
            <a:off x="1311275" y="4692650"/>
            <a:ext cx="4699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9" name="Freeform 5"/>
          <p:cNvSpPr>
            <a:spLocks/>
          </p:cNvSpPr>
          <p:nvPr/>
        </p:nvSpPr>
        <p:spPr bwMode="auto">
          <a:xfrm>
            <a:off x="1679575" y="4667250"/>
            <a:ext cx="101600" cy="50800"/>
          </a:xfrm>
          <a:custGeom>
            <a:avLst/>
            <a:gdLst>
              <a:gd name="T0" fmla="*/ 0 w 64"/>
              <a:gd name="T1" fmla="*/ 0 h 32"/>
              <a:gd name="T2" fmla="*/ 2147483647 w 64"/>
              <a:gd name="T3" fmla="*/ 2147483647 h 32"/>
              <a:gd name="T4" fmla="*/ 0 w 64"/>
              <a:gd name="T5" fmla="*/ 2147483647 h 32"/>
              <a:gd name="T6" fmla="*/ 0 60000 65536"/>
              <a:gd name="T7" fmla="*/ 0 60000 65536"/>
              <a:gd name="T8" fmla="*/ 0 60000 65536"/>
              <a:gd name="T9" fmla="*/ 0 w 64"/>
              <a:gd name="T10" fmla="*/ 0 h 32"/>
              <a:gd name="T11" fmla="*/ 64 w 64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" h="32">
                <a:moveTo>
                  <a:pt x="0" y="0"/>
                </a:moveTo>
                <a:lnTo>
                  <a:pt x="64" y="16"/>
                </a:lnTo>
                <a:lnTo>
                  <a:pt x="0" y="3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0" name="Freeform 6"/>
          <p:cNvSpPr>
            <a:spLocks/>
          </p:cNvSpPr>
          <p:nvPr/>
        </p:nvSpPr>
        <p:spPr bwMode="auto">
          <a:xfrm>
            <a:off x="1825625" y="3917950"/>
            <a:ext cx="542925" cy="473075"/>
          </a:xfrm>
          <a:custGeom>
            <a:avLst/>
            <a:gdLst>
              <a:gd name="T0" fmla="*/ 2147483647 w 342"/>
              <a:gd name="T1" fmla="*/ 2147483647 h 298"/>
              <a:gd name="T2" fmla="*/ 2147483647 w 342"/>
              <a:gd name="T3" fmla="*/ 2147483647 h 298"/>
              <a:gd name="T4" fmla="*/ 2147483647 w 342"/>
              <a:gd name="T5" fmla="*/ 2147483647 h 298"/>
              <a:gd name="T6" fmla="*/ 2147483647 w 342"/>
              <a:gd name="T7" fmla="*/ 2147483647 h 298"/>
              <a:gd name="T8" fmla="*/ 2147483647 w 342"/>
              <a:gd name="T9" fmla="*/ 2147483647 h 298"/>
              <a:gd name="T10" fmla="*/ 2147483647 w 342"/>
              <a:gd name="T11" fmla="*/ 2147483647 h 298"/>
              <a:gd name="T12" fmla="*/ 2147483647 w 342"/>
              <a:gd name="T13" fmla="*/ 2147483647 h 298"/>
              <a:gd name="T14" fmla="*/ 2147483647 w 342"/>
              <a:gd name="T15" fmla="*/ 2147483647 h 298"/>
              <a:gd name="T16" fmla="*/ 2147483647 w 342"/>
              <a:gd name="T17" fmla="*/ 2147483647 h 298"/>
              <a:gd name="T18" fmla="*/ 2147483647 w 342"/>
              <a:gd name="T19" fmla="*/ 2147483647 h 298"/>
              <a:gd name="T20" fmla="*/ 2147483647 w 342"/>
              <a:gd name="T21" fmla="*/ 2147483647 h 298"/>
              <a:gd name="T22" fmla="*/ 2147483647 w 342"/>
              <a:gd name="T23" fmla="*/ 2147483647 h 298"/>
              <a:gd name="T24" fmla="*/ 2147483647 w 342"/>
              <a:gd name="T25" fmla="*/ 2147483647 h 298"/>
              <a:gd name="T26" fmla="*/ 0 w 342"/>
              <a:gd name="T27" fmla="*/ 2147483647 h 298"/>
              <a:gd name="T28" fmla="*/ 2147483647 w 342"/>
              <a:gd name="T29" fmla="*/ 2147483647 h 298"/>
              <a:gd name="T30" fmla="*/ 2147483647 w 342"/>
              <a:gd name="T31" fmla="*/ 2147483647 h 298"/>
              <a:gd name="T32" fmla="*/ 2147483647 w 342"/>
              <a:gd name="T33" fmla="*/ 2147483647 h 298"/>
              <a:gd name="T34" fmla="*/ 2147483647 w 342"/>
              <a:gd name="T35" fmla="*/ 2147483647 h 298"/>
              <a:gd name="T36" fmla="*/ 2147483647 w 342"/>
              <a:gd name="T37" fmla="*/ 2147483647 h 298"/>
              <a:gd name="T38" fmla="*/ 2147483647 w 342"/>
              <a:gd name="T39" fmla="*/ 2147483647 h 298"/>
              <a:gd name="T40" fmla="*/ 2147483647 w 342"/>
              <a:gd name="T41" fmla="*/ 2147483647 h 298"/>
              <a:gd name="T42" fmla="*/ 2147483647 w 342"/>
              <a:gd name="T43" fmla="*/ 2147483647 h 298"/>
              <a:gd name="T44" fmla="*/ 2147483647 w 342"/>
              <a:gd name="T45" fmla="*/ 2147483647 h 298"/>
              <a:gd name="T46" fmla="*/ 2147483647 w 342"/>
              <a:gd name="T47" fmla="*/ 2147483647 h 298"/>
              <a:gd name="T48" fmla="*/ 2147483647 w 342"/>
              <a:gd name="T49" fmla="*/ 2147483647 h 298"/>
              <a:gd name="T50" fmla="*/ 2147483647 w 342"/>
              <a:gd name="T51" fmla="*/ 2147483647 h 298"/>
              <a:gd name="T52" fmla="*/ 2147483647 w 342"/>
              <a:gd name="T53" fmla="*/ 2147483647 h 298"/>
              <a:gd name="T54" fmla="*/ 2147483647 w 342"/>
              <a:gd name="T55" fmla="*/ 0 h 298"/>
              <a:gd name="T56" fmla="*/ 2147483647 w 342"/>
              <a:gd name="T57" fmla="*/ 2147483647 h 298"/>
              <a:gd name="T58" fmla="*/ 2147483647 w 342"/>
              <a:gd name="T59" fmla="*/ 2147483647 h 298"/>
              <a:gd name="T60" fmla="*/ 2147483647 w 342"/>
              <a:gd name="T61" fmla="*/ 2147483647 h 298"/>
              <a:gd name="T62" fmla="*/ 2147483647 w 342"/>
              <a:gd name="T63" fmla="*/ 2147483647 h 298"/>
              <a:gd name="T64" fmla="*/ 2147483647 w 342"/>
              <a:gd name="T65" fmla="*/ 2147483647 h 298"/>
              <a:gd name="T66" fmla="*/ 2147483647 w 342"/>
              <a:gd name="T67" fmla="*/ 2147483647 h 298"/>
              <a:gd name="T68" fmla="*/ 2147483647 w 342"/>
              <a:gd name="T69" fmla="*/ 2147483647 h 298"/>
              <a:gd name="T70" fmla="*/ 2147483647 w 342"/>
              <a:gd name="T71" fmla="*/ 2147483647 h 298"/>
              <a:gd name="T72" fmla="*/ 2147483647 w 342"/>
              <a:gd name="T73" fmla="*/ 2147483647 h 298"/>
              <a:gd name="T74" fmla="*/ 2147483647 w 342"/>
              <a:gd name="T75" fmla="*/ 2147483647 h 298"/>
              <a:gd name="T76" fmla="*/ 2147483647 w 342"/>
              <a:gd name="T77" fmla="*/ 2147483647 h 298"/>
              <a:gd name="T78" fmla="*/ 2147483647 w 342"/>
              <a:gd name="T79" fmla="*/ 2147483647 h 298"/>
              <a:gd name="T80" fmla="*/ 2147483647 w 342"/>
              <a:gd name="T81" fmla="*/ 2147483647 h 298"/>
              <a:gd name="T82" fmla="*/ 2147483647 w 342"/>
              <a:gd name="T83" fmla="*/ 2147483647 h 298"/>
              <a:gd name="T84" fmla="*/ 2147483647 w 342"/>
              <a:gd name="T85" fmla="*/ 2147483647 h 298"/>
              <a:gd name="T86" fmla="*/ 2147483647 w 342"/>
              <a:gd name="T87" fmla="*/ 2147483647 h 298"/>
              <a:gd name="T88" fmla="*/ 2147483647 w 342"/>
              <a:gd name="T89" fmla="*/ 2147483647 h 298"/>
              <a:gd name="T90" fmla="*/ 2147483647 w 342"/>
              <a:gd name="T91" fmla="*/ 2147483647 h 298"/>
              <a:gd name="T92" fmla="*/ 2147483647 w 342"/>
              <a:gd name="T93" fmla="*/ 2147483647 h 298"/>
              <a:gd name="T94" fmla="*/ 2147483647 w 342"/>
              <a:gd name="T95" fmla="*/ 2147483647 h 298"/>
              <a:gd name="T96" fmla="*/ 2147483647 w 342"/>
              <a:gd name="T97" fmla="*/ 2147483647 h 298"/>
              <a:gd name="T98" fmla="*/ 2147483647 w 342"/>
              <a:gd name="T99" fmla="*/ 2147483647 h 298"/>
              <a:gd name="T100" fmla="*/ 2147483647 w 342"/>
              <a:gd name="T101" fmla="*/ 2147483647 h 29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42"/>
              <a:gd name="T154" fmla="*/ 0 h 298"/>
              <a:gd name="T155" fmla="*/ 342 w 342"/>
              <a:gd name="T156" fmla="*/ 298 h 29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42" h="298">
                <a:moveTo>
                  <a:pt x="68" y="298"/>
                </a:moveTo>
                <a:lnTo>
                  <a:pt x="68" y="298"/>
                </a:lnTo>
                <a:lnTo>
                  <a:pt x="66" y="296"/>
                </a:lnTo>
                <a:lnTo>
                  <a:pt x="64" y="294"/>
                </a:lnTo>
                <a:lnTo>
                  <a:pt x="62" y="292"/>
                </a:lnTo>
                <a:lnTo>
                  <a:pt x="58" y="290"/>
                </a:lnTo>
                <a:lnTo>
                  <a:pt x="52" y="284"/>
                </a:lnTo>
                <a:lnTo>
                  <a:pt x="46" y="278"/>
                </a:lnTo>
                <a:lnTo>
                  <a:pt x="38" y="270"/>
                </a:lnTo>
                <a:lnTo>
                  <a:pt x="26" y="250"/>
                </a:lnTo>
                <a:lnTo>
                  <a:pt x="12" y="228"/>
                </a:lnTo>
                <a:lnTo>
                  <a:pt x="2" y="200"/>
                </a:lnTo>
                <a:lnTo>
                  <a:pt x="0" y="172"/>
                </a:lnTo>
                <a:lnTo>
                  <a:pt x="2" y="146"/>
                </a:lnTo>
                <a:lnTo>
                  <a:pt x="6" y="122"/>
                </a:lnTo>
                <a:lnTo>
                  <a:pt x="18" y="96"/>
                </a:lnTo>
                <a:lnTo>
                  <a:pt x="30" y="78"/>
                </a:lnTo>
                <a:lnTo>
                  <a:pt x="38" y="70"/>
                </a:lnTo>
                <a:lnTo>
                  <a:pt x="48" y="62"/>
                </a:lnTo>
                <a:lnTo>
                  <a:pt x="56" y="52"/>
                </a:lnTo>
                <a:lnTo>
                  <a:pt x="68" y="42"/>
                </a:lnTo>
                <a:lnTo>
                  <a:pt x="80" y="32"/>
                </a:lnTo>
                <a:lnTo>
                  <a:pt x="98" y="20"/>
                </a:lnTo>
                <a:lnTo>
                  <a:pt x="122" y="12"/>
                </a:lnTo>
                <a:lnTo>
                  <a:pt x="150" y="6"/>
                </a:lnTo>
                <a:lnTo>
                  <a:pt x="176" y="2"/>
                </a:lnTo>
                <a:lnTo>
                  <a:pt x="208" y="0"/>
                </a:lnTo>
                <a:lnTo>
                  <a:pt x="236" y="8"/>
                </a:lnTo>
                <a:lnTo>
                  <a:pt x="266" y="26"/>
                </a:lnTo>
                <a:lnTo>
                  <a:pt x="294" y="48"/>
                </a:lnTo>
                <a:lnTo>
                  <a:pt x="316" y="72"/>
                </a:lnTo>
                <a:lnTo>
                  <a:pt x="330" y="94"/>
                </a:lnTo>
                <a:lnTo>
                  <a:pt x="338" y="116"/>
                </a:lnTo>
                <a:lnTo>
                  <a:pt x="342" y="138"/>
                </a:lnTo>
                <a:lnTo>
                  <a:pt x="342" y="158"/>
                </a:lnTo>
                <a:lnTo>
                  <a:pt x="342" y="174"/>
                </a:lnTo>
                <a:lnTo>
                  <a:pt x="342" y="182"/>
                </a:lnTo>
                <a:lnTo>
                  <a:pt x="342" y="190"/>
                </a:lnTo>
                <a:lnTo>
                  <a:pt x="342" y="198"/>
                </a:lnTo>
                <a:lnTo>
                  <a:pt x="340" y="206"/>
                </a:lnTo>
                <a:lnTo>
                  <a:pt x="332" y="224"/>
                </a:lnTo>
                <a:lnTo>
                  <a:pt x="322" y="246"/>
                </a:lnTo>
                <a:lnTo>
                  <a:pt x="316" y="254"/>
                </a:lnTo>
                <a:lnTo>
                  <a:pt x="312" y="262"/>
                </a:lnTo>
                <a:lnTo>
                  <a:pt x="306" y="268"/>
                </a:lnTo>
                <a:lnTo>
                  <a:pt x="302" y="274"/>
                </a:lnTo>
                <a:lnTo>
                  <a:pt x="300" y="276"/>
                </a:lnTo>
                <a:lnTo>
                  <a:pt x="298" y="278"/>
                </a:lnTo>
                <a:lnTo>
                  <a:pt x="298" y="28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1" name="Freeform 7"/>
          <p:cNvSpPr>
            <a:spLocks/>
          </p:cNvSpPr>
          <p:nvPr/>
        </p:nvSpPr>
        <p:spPr bwMode="auto">
          <a:xfrm>
            <a:off x="2298700" y="4267200"/>
            <a:ext cx="82550" cy="95250"/>
          </a:xfrm>
          <a:custGeom>
            <a:avLst/>
            <a:gdLst>
              <a:gd name="T0" fmla="*/ 2147483647 w 52"/>
              <a:gd name="T1" fmla="*/ 2147483647 h 60"/>
              <a:gd name="T2" fmla="*/ 0 w 52"/>
              <a:gd name="T3" fmla="*/ 2147483647 h 60"/>
              <a:gd name="T4" fmla="*/ 2147483647 w 52"/>
              <a:gd name="T5" fmla="*/ 0 h 60"/>
              <a:gd name="T6" fmla="*/ 0 60000 65536"/>
              <a:gd name="T7" fmla="*/ 0 60000 65536"/>
              <a:gd name="T8" fmla="*/ 0 60000 65536"/>
              <a:gd name="T9" fmla="*/ 0 w 52"/>
              <a:gd name="T10" fmla="*/ 0 h 60"/>
              <a:gd name="T11" fmla="*/ 52 w 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60">
                <a:moveTo>
                  <a:pt x="52" y="20"/>
                </a:moveTo>
                <a:lnTo>
                  <a:pt x="0" y="60"/>
                </a:lnTo>
                <a:lnTo>
                  <a:pt x="28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2" name="Freeform 8"/>
          <p:cNvSpPr>
            <a:spLocks/>
          </p:cNvSpPr>
          <p:nvPr/>
        </p:nvSpPr>
        <p:spPr bwMode="auto">
          <a:xfrm>
            <a:off x="3190875" y="3917950"/>
            <a:ext cx="542925" cy="473075"/>
          </a:xfrm>
          <a:custGeom>
            <a:avLst/>
            <a:gdLst>
              <a:gd name="T0" fmla="*/ 2147483647 w 342"/>
              <a:gd name="T1" fmla="*/ 2147483647 h 298"/>
              <a:gd name="T2" fmla="*/ 2147483647 w 342"/>
              <a:gd name="T3" fmla="*/ 2147483647 h 298"/>
              <a:gd name="T4" fmla="*/ 2147483647 w 342"/>
              <a:gd name="T5" fmla="*/ 2147483647 h 298"/>
              <a:gd name="T6" fmla="*/ 2147483647 w 342"/>
              <a:gd name="T7" fmla="*/ 2147483647 h 298"/>
              <a:gd name="T8" fmla="*/ 2147483647 w 342"/>
              <a:gd name="T9" fmla="*/ 2147483647 h 298"/>
              <a:gd name="T10" fmla="*/ 2147483647 w 342"/>
              <a:gd name="T11" fmla="*/ 2147483647 h 298"/>
              <a:gd name="T12" fmla="*/ 2147483647 w 342"/>
              <a:gd name="T13" fmla="*/ 2147483647 h 298"/>
              <a:gd name="T14" fmla="*/ 2147483647 w 342"/>
              <a:gd name="T15" fmla="*/ 2147483647 h 298"/>
              <a:gd name="T16" fmla="*/ 2147483647 w 342"/>
              <a:gd name="T17" fmla="*/ 2147483647 h 298"/>
              <a:gd name="T18" fmla="*/ 2147483647 w 342"/>
              <a:gd name="T19" fmla="*/ 2147483647 h 298"/>
              <a:gd name="T20" fmla="*/ 2147483647 w 342"/>
              <a:gd name="T21" fmla="*/ 2147483647 h 298"/>
              <a:gd name="T22" fmla="*/ 2147483647 w 342"/>
              <a:gd name="T23" fmla="*/ 2147483647 h 298"/>
              <a:gd name="T24" fmla="*/ 2147483647 w 342"/>
              <a:gd name="T25" fmla="*/ 2147483647 h 298"/>
              <a:gd name="T26" fmla="*/ 0 w 342"/>
              <a:gd name="T27" fmla="*/ 2147483647 h 298"/>
              <a:gd name="T28" fmla="*/ 2147483647 w 342"/>
              <a:gd name="T29" fmla="*/ 2147483647 h 298"/>
              <a:gd name="T30" fmla="*/ 2147483647 w 342"/>
              <a:gd name="T31" fmla="*/ 2147483647 h 298"/>
              <a:gd name="T32" fmla="*/ 2147483647 w 342"/>
              <a:gd name="T33" fmla="*/ 2147483647 h 298"/>
              <a:gd name="T34" fmla="*/ 2147483647 w 342"/>
              <a:gd name="T35" fmla="*/ 2147483647 h 298"/>
              <a:gd name="T36" fmla="*/ 2147483647 w 342"/>
              <a:gd name="T37" fmla="*/ 2147483647 h 298"/>
              <a:gd name="T38" fmla="*/ 2147483647 w 342"/>
              <a:gd name="T39" fmla="*/ 2147483647 h 298"/>
              <a:gd name="T40" fmla="*/ 2147483647 w 342"/>
              <a:gd name="T41" fmla="*/ 2147483647 h 298"/>
              <a:gd name="T42" fmla="*/ 2147483647 w 342"/>
              <a:gd name="T43" fmla="*/ 2147483647 h 298"/>
              <a:gd name="T44" fmla="*/ 2147483647 w 342"/>
              <a:gd name="T45" fmla="*/ 2147483647 h 298"/>
              <a:gd name="T46" fmla="*/ 2147483647 w 342"/>
              <a:gd name="T47" fmla="*/ 2147483647 h 298"/>
              <a:gd name="T48" fmla="*/ 2147483647 w 342"/>
              <a:gd name="T49" fmla="*/ 2147483647 h 298"/>
              <a:gd name="T50" fmla="*/ 2147483647 w 342"/>
              <a:gd name="T51" fmla="*/ 2147483647 h 298"/>
              <a:gd name="T52" fmla="*/ 2147483647 w 342"/>
              <a:gd name="T53" fmla="*/ 2147483647 h 298"/>
              <a:gd name="T54" fmla="*/ 2147483647 w 342"/>
              <a:gd name="T55" fmla="*/ 0 h 298"/>
              <a:gd name="T56" fmla="*/ 2147483647 w 342"/>
              <a:gd name="T57" fmla="*/ 2147483647 h 298"/>
              <a:gd name="T58" fmla="*/ 2147483647 w 342"/>
              <a:gd name="T59" fmla="*/ 2147483647 h 298"/>
              <a:gd name="T60" fmla="*/ 2147483647 w 342"/>
              <a:gd name="T61" fmla="*/ 2147483647 h 298"/>
              <a:gd name="T62" fmla="*/ 2147483647 w 342"/>
              <a:gd name="T63" fmla="*/ 2147483647 h 298"/>
              <a:gd name="T64" fmla="*/ 2147483647 w 342"/>
              <a:gd name="T65" fmla="*/ 2147483647 h 298"/>
              <a:gd name="T66" fmla="*/ 2147483647 w 342"/>
              <a:gd name="T67" fmla="*/ 2147483647 h 298"/>
              <a:gd name="T68" fmla="*/ 2147483647 w 342"/>
              <a:gd name="T69" fmla="*/ 2147483647 h 298"/>
              <a:gd name="T70" fmla="*/ 2147483647 w 342"/>
              <a:gd name="T71" fmla="*/ 2147483647 h 298"/>
              <a:gd name="T72" fmla="*/ 2147483647 w 342"/>
              <a:gd name="T73" fmla="*/ 2147483647 h 298"/>
              <a:gd name="T74" fmla="*/ 2147483647 w 342"/>
              <a:gd name="T75" fmla="*/ 2147483647 h 298"/>
              <a:gd name="T76" fmla="*/ 2147483647 w 342"/>
              <a:gd name="T77" fmla="*/ 2147483647 h 298"/>
              <a:gd name="T78" fmla="*/ 2147483647 w 342"/>
              <a:gd name="T79" fmla="*/ 2147483647 h 298"/>
              <a:gd name="T80" fmla="*/ 2147483647 w 342"/>
              <a:gd name="T81" fmla="*/ 2147483647 h 298"/>
              <a:gd name="T82" fmla="*/ 2147483647 w 342"/>
              <a:gd name="T83" fmla="*/ 2147483647 h 298"/>
              <a:gd name="T84" fmla="*/ 2147483647 w 342"/>
              <a:gd name="T85" fmla="*/ 2147483647 h 298"/>
              <a:gd name="T86" fmla="*/ 2147483647 w 342"/>
              <a:gd name="T87" fmla="*/ 2147483647 h 298"/>
              <a:gd name="T88" fmla="*/ 2147483647 w 342"/>
              <a:gd name="T89" fmla="*/ 2147483647 h 298"/>
              <a:gd name="T90" fmla="*/ 2147483647 w 342"/>
              <a:gd name="T91" fmla="*/ 2147483647 h 298"/>
              <a:gd name="T92" fmla="*/ 2147483647 w 342"/>
              <a:gd name="T93" fmla="*/ 2147483647 h 298"/>
              <a:gd name="T94" fmla="*/ 2147483647 w 342"/>
              <a:gd name="T95" fmla="*/ 2147483647 h 298"/>
              <a:gd name="T96" fmla="*/ 2147483647 w 342"/>
              <a:gd name="T97" fmla="*/ 2147483647 h 298"/>
              <a:gd name="T98" fmla="*/ 2147483647 w 342"/>
              <a:gd name="T99" fmla="*/ 2147483647 h 298"/>
              <a:gd name="T100" fmla="*/ 2147483647 w 342"/>
              <a:gd name="T101" fmla="*/ 2147483647 h 29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42"/>
              <a:gd name="T154" fmla="*/ 0 h 298"/>
              <a:gd name="T155" fmla="*/ 342 w 342"/>
              <a:gd name="T156" fmla="*/ 298 h 29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42" h="298">
                <a:moveTo>
                  <a:pt x="68" y="298"/>
                </a:moveTo>
                <a:lnTo>
                  <a:pt x="68" y="298"/>
                </a:lnTo>
                <a:lnTo>
                  <a:pt x="68" y="296"/>
                </a:lnTo>
                <a:lnTo>
                  <a:pt x="64" y="294"/>
                </a:lnTo>
                <a:lnTo>
                  <a:pt x="62" y="292"/>
                </a:lnTo>
                <a:lnTo>
                  <a:pt x="58" y="290"/>
                </a:lnTo>
                <a:lnTo>
                  <a:pt x="52" y="284"/>
                </a:lnTo>
                <a:lnTo>
                  <a:pt x="46" y="278"/>
                </a:lnTo>
                <a:lnTo>
                  <a:pt x="40" y="270"/>
                </a:lnTo>
                <a:lnTo>
                  <a:pt x="26" y="250"/>
                </a:lnTo>
                <a:lnTo>
                  <a:pt x="12" y="228"/>
                </a:lnTo>
                <a:lnTo>
                  <a:pt x="4" y="200"/>
                </a:lnTo>
                <a:lnTo>
                  <a:pt x="0" y="172"/>
                </a:lnTo>
                <a:lnTo>
                  <a:pt x="2" y="146"/>
                </a:lnTo>
                <a:lnTo>
                  <a:pt x="8" y="122"/>
                </a:lnTo>
                <a:lnTo>
                  <a:pt x="18" y="96"/>
                </a:lnTo>
                <a:lnTo>
                  <a:pt x="30" y="78"/>
                </a:lnTo>
                <a:lnTo>
                  <a:pt x="40" y="70"/>
                </a:lnTo>
                <a:lnTo>
                  <a:pt x="48" y="62"/>
                </a:lnTo>
                <a:lnTo>
                  <a:pt x="58" y="52"/>
                </a:lnTo>
                <a:lnTo>
                  <a:pt x="68" y="42"/>
                </a:lnTo>
                <a:lnTo>
                  <a:pt x="80" y="32"/>
                </a:lnTo>
                <a:lnTo>
                  <a:pt x="98" y="20"/>
                </a:lnTo>
                <a:lnTo>
                  <a:pt x="122" y="12"/>
                </a:lnTo>
                <a:lnTo>
                  <a:pt x="150" y="6"/>
                </a:lnTo>
                <a:lnTo>
                  <a:pt x="176" y="2"/>
                </a:lnTo>
                <a:lnTo>
                  <a:pt x="208" y="0"/>
                </a:lnTo>
                <a:lnTo>
                  <a:pt x="236" y="8"/>
                </a:lnTo>
                <a:lnTo>
                  <a:pt x="266" y="26"/>
                </a:lnTo>
                <a:lnTo>
                  <a:pt x="294" y="48"/>
                </a:lnTo>
                <a:lnTo>
                  <a:pt x="316" y="72"/>
                </a:lnTo>
                <a:lnTo>
                  <a:pt x="332" y="94"/>
                </a:lnTo>
                <a:lnTo>
                  <a:pt x="340" y="116"/>
                </a:lnTo>
                <a:lnTo>
                  <a:pt x="342" y="138"/>
                </a:lnTo>
                <a:lnTo>
                  <a:pt x="342" y="158"/>
                </a:lnTo>
                <a:lnTo>
                  <a:pt x="342" y="174"/>
                </a:lnTo>
                <a:lnTo>
                  <a:pt x="342" y="182"/>
                </a:lnTo>
                <a:lnTo>
                  <a:pt x="342" y="190"/>
                </a:lnTo>
                <a:lnTo>
                  <a:pt x="342" y="198"/>
                </a:lnTo>
                <a:lnTo>
                  <a:pt x="340" y="206"/>
                </a:lnTo>
                <a:lnTo>
                  <a:pt x="332" y="224"/>
                </a:lnTo>
                <a:lnTo>
                  <a:pt x="322" y="246"/>
                </a:lnTo>
                <a:lnTo>
                  <a:pt x="318" y="254"/>
                </a:lnTo>
                <a:lnTo>
                  <a:pt x="312" y="262"/>
                </a:lnTo>
                <a:lnTo>
                  <a:pt x="306" y="268"/>
                </a:lnTo>
                <a:lnTo>
                  <a:pt x="302" y="274"/>
                </a:lnTo>
                <a:lnTo>
                  <a:pt x="300" y="276"/>
                </a:lnTo>
                <a:lnTo>
                  <a:pt x="298" y="278"/>
                </a:lnTo>
                <a:lnTo>
                  <a:pt x="298" y="28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3" name="Freeform 9"/>
          <p:cNvSpPr>
            <a:spLocks/>
          </p:cNvSpPr>
          <p:nvPr/>
        </p:nvSpPr>
        <p:spPr bwMode="auto">
          <a:xfrm>
            <a:off x="3663950" y="4267200"/>
            <a:ext cx="82550" cy="95250"/>
          </a:xfrm>
          <a:custGeom>
            <a:avLst/>
            <a:gdLst>
              <a:gd name="T0" fmla="*/ 2147483647 w 52"/>
              <a:gd name="T1" fmla="*/ 2147483647 h 60"/>
              <a:gd name="T2" fmla="*/ 0 w 52"/>
              <a:gd name="T3" fmla="*/ 2147483647 h 60"/>
              <a:gd name="T4" fmla="*/ 2147483647 w 52"/>
              <a:gd name="T5" fmla="*/ 0 h 60"/>
              <a:gd name="T6" fmla="*/ 0 60000 65536"/>
              <a:gd name="T7" fmla="*/ 0 60000 65536"/>
              <a:gd name="T8" fmla="*/ 0 60000 65536"/>
              <a:gd name="T9" fmla="*/ 0 w 52"/>
              <a:gd name="T10" fmla="*/ 0 h 60"/>
              <a:gd name="T11" fmla="*/ 52 w 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60">
                <a:moveTo>
                  <a:pt x="52" y="20"/>
                </a:moveTo>
                <a:lnTo>
                  <a:pt x="0" y="60"/>
                </a:lnTo>
                <a:lnTo>
                  <a:pt x="28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4" name="Freeform 10"/>
          <p:cNvSpPr>
            <a:spLocks/>
          </p:cNvSpPr>
          <p:nvPr/>
        </p:nvSpPr>
        <p:spPr bwMode="auto">
          <a:xfrm>
            <a:off x="1771650" y="4343400"/>
            <a:ext cx="701675" cy="701675"/>
          </a:xfrm>
          <a:custGeom>
            <a:avLst/>
            <a:gdLst>
              <a:gd name="T0" fmla="*/ 2147483647 w 442"/>
              <a:gd name="T1" fmla="*/ 2147483647 h 442"/>
              <a:gd name="T2" fmla="*/ 2147483647 w 442"/>
              <a:gd name="T3" fmla="*/ 2147483647 h 442"/>
              <a:gd name="T4" fmla="*/ 2147483647 w 442"/>
              <a:gd name="T5" fmla="*/ 2147483647 h 442"/>
              <a:gd name="T6" fmla="*/ 2147483647 w 442"/>
              <a:gd name="T7" fmla="*/ 2147483647 h 442"/>
              <a:gd name="T8" fmla="*/ 2147483647 w 442"/>
              <a:gd name="T9" fmla="*/ 2147483647 h 442"/>
              <a:gd name="T10" fmla="*/ 2147483647 w 442"/>
              <a:gd name="T11" fmla="*/ 2147483647 h 442"/>
              <a:gd name="T12" fmla="*/ 2147483647 w 442"/>
              <a:gd name="T13" fmla="*/ 2147483647 h 442"/>
              <a:gd name="T14" fmla="*/ 2147483647 w 442"/>
              <a:gd name="T15" fmla="*/ 0 h 442"/>
              <a:gd name="T16" fmla="*/ 2147483647 w 442"/>
              <a:gd name="T17" fmla="*/ 2147483647 h 442"/>
              <a:gd name="T18" fmla="*/ 2147483647 w 442"/>
              <a:gd name="T19" fmla="*/ 2147483647 h 442"/>
              <a:gd name="T20" fmla="*/ 2147483647 w 442"/>
              <a:gd name="T21" fmla="*/ 2147483647 h 442"/>
              <a:gd name="T22" fmla="*/ 2147483647 w 442"/>
              <a:gd name="T23" fmla="*/ 2147483647 h 442"/>
              <a:gd name="T24" fmla="*/ 2147483647 w 442"/>
              <a:gd name="T25" fmla="*/ 2147483647 h 442"/>
              <a:gd name="T26" fmla="*/ 2147483647 w 442"/>
              <a:gd name="T27" fmla="*/ 2147483647 h 442"/>
              <a:gd name="T28" fmla="*/ 0 w 442"/>
              <a:gd name="T29" fmla="*/ 2147483647 h 442"/>
              <a:gd name="T30" fmla="*/ 2147483647 w 442"/>
              <a:gd name="T31" fmla="*/ 2147483647 h 442"/>
              <a:gd name="T32" fmla="*/ 2147483647 w 442"/>
              <a:gd name="T33" fmla="*/ 2147483647 h 442"/>
              <a:gd name="T34" fmla="*/ 2147483647 w 442"/>
              <a:gd name="T35" fmla="*/ 2147483647 h 442"/>
              <a:gd name="T36" fmla="*/ 2147483647 w 442"/>
              <a:gd name="T37" fmla="*/ 2147483647 h 442"/>
              <a:gd name="T38" fmla="*/ 2147483647 w 442"/>
              <a:gd name="T39" fmla="*/ 2147483647 h 442"/>
              <a:gd name="T40" fmla="*/ 2147483647 w 442"/>
              <a:gd name="T41" fmla="*/ 2147483647 h 442"/>
              <a:gd name="T42" fmla="*/ 2147483647 w 442"/>
              <a:gd name="T43" fmla="*/ 2147483647 h 442"/>
              <a:gd name="T44" fmla="*/ 2147483647 w 442"/>
              <a:gd name="T45" fmla="*/ 2147483647 h 442"/>
              <a:gd name="T46" fmla="*/ 2147483647 w 442"/>
              <a:gd name="T47" fmla="*/ 2147483647 h 442"/>
              <a:gd name="T48" fmla="*/ 2147483647 w 442"/>
              <a:gd name="T49" fmla="*/ 2147483647 h 442"/>
              <a:gd name="T50" fmla="*/ 2147483647 w 442"/>
              <a:gd name="T51" fmla="*/ 2147483647 h 442"/>
              <a:gd name="T52" fmla="*/ 2147483647 w 442"/>
              <a:gd name="T53" fmla="*/ 2147483647 h 442"/>
              <a:gd name="T54" fmla="*/ 2147483647 w 442"/>
              <a:gd name="T55" fmla="*/ 2147483647 h 442"/>
              <a:gd name="T56" fmla="*/ 2147483647 w 442"/>
              <a:gd name="T57" fmla="*/ 2147483647 h 44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2"/>
              <a:gd name="T88" fmla="*/ 0 h 442"/>
              <a:gd name="T89" fmla="*/ 442 w 442"/>
              <a:gd name="T90" fmla="*/ 442 h 44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2" h="442">
                <a:moveTo>
                  <a:pt x="442" y="220"/>
                </a:moveTo>
                <a:lnTo>
                  <a:pt x="436" y="170"/>
                </a:lnTo>
                <a:lnTo>
                  <a:pt x="418" y="124"/>
                </a:lnTo>
                <a:lnTo>
                  <a:pt x="392" y="82"/>
                </a:lnTo>
                <a:lnTo>
                  <a:pt x="358" y="48"/>
                </a:lnTo>
                <a:lnTo>
                  <a:pt x="318" y="22"/>
                </a:lnTo>
                <a:lnTo>
                  <a:pt x="272" y="6"/>
                </a:lnTo>
                <a:lnTo>
                  <a:pt x="220" y="0"/>
                </a:lnTo>
                <a:lnTo>
                  <a:pt x="170" y="6"/>
                </a:lnTo>
                <a:lnTo>
                  <a:pt x="124" y="22"/>
                </a:lnTo>
                <a:lnTo>
                  <a:pt x="82" y="48"/>
                </a:lnTo>
                <a:lnTo>
                  <a:pt x="48" y="82"/>
                </a:lnTo>
                <a:lnTo>
                  <a:pt x="22" y="124"/>
                </a:lnTo>
                <a:lnTo>
                  <a:pt x="6" y="170"/>
                </a:lnTo>
                <a:lnTo>
                  <a:pt x="0" y="220"/>
                </a:lnTo>
                <a:lnTo>
                  <a:pt x="6" y="272"/>
                </a:lnTo>
                <a:lnTo>
                  <a:pt x="22" y="318"/>
                </a:lnTo>
                <a:lnTo>
                  <a:pt x="48" y="358"/>
                </a:lnTo>
                <a:lnTo>
                  <a:pt x="82" y="394"/>
                </a:lnTo>
                <a:lnTo>
                  <a:pt x="124" y="420"/>
                </a:lnTo>
                <a:lnTo>
                  <a:pt x="170" y="436"/>
                </a:lnTo>
                <a:lnTo>
                  <a:pt x="220" y="442"/>
                </a:lnTo>
                <a:lnTo>
                  <a:pt x="272" y="436"/>
                </a:lnTo>
                <a:lnTo>
                  <a:pt x="318" y="420"/>
                </a:lnTo>
                <a:lnTo>
                  <a:pt x="358" y="394"/>
                </a:lnTo>
                <a:lnTo>
                  <a:pt x="392" y="358"/>
                </a:lnTo>
                <a:lnTo>
                  <a:pt x="418" y="318"/>
                </a:lnTo>
                <a:lnTo>
                  <a:pt x="436" y="272"/>
                </a:lnTo>
                <a:lnTo>
                  <a:pt x="442" y="22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5" name="Freeform 11"/>
          <p:cNvSpPr>
            <a:spLocks/>
          </p:cNvSpPr>
          <p:nvPr/>
        </p:nvSpPr>
        <p:spPr bwMode="auto">
          <a:xfrm>
            <a:off x="1857375" y="4432300"/>
            <a:ext cx="527050" cy="523875"/>
          </a:xfrm>
          <a:custGeom>
            <a:avLst/>
            <a:gdLst>
              <a:gd name="T0" fmla="*/ 2147483647 w 332"/>
              <a:gd name="T1" fmla="*/ 2147483647 h 330"/>
              <a:gd name="T2" fmla="*/ 2147483647 w 332"/>
              <a:gd name="T3" fmla="*/ 2147483647 h 330"/>
              <a:gd name="T4" fmla="*/ 2147483647 w 332"/>
              <a:gd name="T5" fmla="*/ 2147483647 h 330"/>
              <a:gd name="T6" fmla="*/ 2147483647 w 332"/>
              <a:gd name="T7" fmla="*/ 2147483647 h 330"/>
              <a:gd name="T8" fmla="*/ 2147483647 w 332"/>
              <a:gd name="T9" fmla="*/ 2147483647 h 330"/>
              <a:gd name="T10" fmla="*/ 2147483647 w 332"/>
              <a:gd name="T11" fmla="*/ 2147483647 h 330"/>
              <a:gd name="T12" fmla="*/ 2147483647 w 332"/>
              <a:gd name="T13" fmla="*/ 0 h 330"/>
              <a:gd name="T14" fmla="*/ 2147483647 w 332"/>
              <a:gd name="T15" fmla="*/ 2147483647 h 330"/>
              <a:gd name="T16" fmla="*/ 2147483647 w 332"/>
              <a:gd name="T17" fmla="*/ 2147483647 h 330"/>
              <a:gd name="T18" fmla="*/ 2147483647 w 332"/>
              <a:gd name="T19" fmla="*/ 2147483647 h 330"/>
              <a:gd name="T20" fmla="*/ 2147483647 w 332"/>
              <a:gd name="T21" fmla="*/ 2147483647 h 330"/>
              <a:gd name="T22" fmla="*/ 2147483647 w 332"/>
              <a:gd name="T23" fmla="*/ 2147483647 h 330"/>
              <a:gd name="T24" fmla="*/ 0 w 332"/>
              <a:gd name="T25" fmla="*/ 2147483647 h 330"/>
              <a:gd name="T26" fmla="*/ 2147483647 w 332"/>
              <a:gd name="T27" fmla="*/ 2147483647 h 330"/>
              <a:gd name="T28" fmla="*/ 2147483647 w 332"/>
              <a:gd name="T29" fmla="*/ 2147483647 h 330"/>
              <a:gd name="T30" fmla="*/ 2147483647 w 332"/>
              <a:gd name="T31" fmla="*/ 2147483647 h 330"/>
              <a:gd name="T32" fmla="*/ 2147483647 w 332"/>
              <a:gd name="T33" fmla="*/ 2147483647 h 330"/>
              <a:gd name="T34" fmla="*/ 2147483647 w 332"/>
              <a:gd name="T35" fmla="*/ 2147483647 h 330"/>
              <a:gd name="T36" fmla="*/ 2147483647 w 332"/>
              <a:gd name="T37" fmla="*/ 2147483647 h 330"/>
              <a:gd name="T38" fmla="*/ 2147483647 w 332"/>
              <a:gd name="T39" fmla="*/ 2147483647 h 330"/>
              <a:gd name="T40" fmla="*/ 2147483647 w 332"/>
              <a:gd name="T41" fmla="*/ 2147483647 h 330"/>
              <a:gd name="T42" fmla="*/ 2147483647 w 332"/>
              <a:gd name="T43" fmla="*/ 2147483647 h 330"/>
              <a:gd name="T44" fmla="*/ 2147483647 w 332"/>
              <a:gd name="T45" fmla="*/ 2147483647 h 330"/>
              <a:gd name="T46" fmla="*/ 2147483647 w 332"/>
              <a:gd name="T47" fmla="*/ 2147483647 h 330"/>
              <a:gd name="T48" fmla="*/ 2147483647 w 332"/>
              <a:gd name="T49" fmla="*/ 2147483647 h 33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32"/>
              <a:gd name="T76" fmla="*/ 0 h 330"/>
              <a:gd name="T77" fmla="*/ 332 w 332"/>
              <a:gd name="T78" fmla="*/ 330 h 33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32" h="330">
                <a:moveTo>
                  <a:pt x="332" y="164"/>
                </a:moveTo>
                <a:lnTo>
                  <a:pt x="326" y="120"/>
                </a:lnTo>
                <a:lnTo>
                  <a:pt x="310" y="82"/>
                </a:lnTo>
                <a:lnTo>
                  <a:pt x="284" y="48"/>
                </a:lnTo>
                <a:lnTo>
                  <a:pt x="250" y="22"/>
                </a:lnTo>
                <a:lnTo>
                  <a:pt x="210" y="4"/>
                </a:lnTo>
                <a:lnTo>
                  <a:pt x="166" y="0"/>
                </a:lnTo>
                <a:lnTo>
                  <a:pt x="122" y="4"/>
                </a:lnTo>
                <a:lnTo>
                  <a:pt x="82" y="22"/>
                </a:lnTo>
                <a:lnTo>
                  <a:pt x="50" y="48"/>
                </a:lnTo>
                <a:lnTo>
                  <a:pt x="24" y="82"/>
                </a:lnTo>
                <a:lnTo>
                  <a:pt x="6" y="120"/>
                </a:lnTo>
                <a:lnTo>
                  <a:pt x="0" y="164"/>
                </a:lnTo>
                <a:lnTo>
                  <a:pt x="6" y="208"/>
                </a:lnTo>
                <a:lnTo>
                  <a:pt x="24" y="248"/>
                </a:lnTo>
                <a:lnTo>
                  <a:pt x="50" y="282"/>
                </a:lnTo>
                <a:lnTo>
                  <a:pt x="82" y="308"/>
                </a:lnTo>
                <a:lnTo>
                  <a:pt x="122" y="324"/>
                </a:lnTo>
                <a:lnTo>
                  <a:pt x="166" y="330"/>
                </a:lnTo>
                <a:lnTo>
                  <a:pt x="210" y="324"/>
                </a:lnTo>
                <a:lnTo>
                  <a:pt x="250" y="308"/>
                </a:lnTo>
                <a:lnTo>
                  <a:pt x="284" y="282"/>
                </a:lnTo>
                <a:lnTo>
                  <a:pt x="310" y="248"/>
                </a:lnTo>
                <a:lnTo>
                  <a:pt x="326" y="208"/>
                </a:lnTo>
                <a:lnTo>
                  <a:pt x="332" y="164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6" name="Freeform 12"/>
          <p:cNvSpPr>
            <a:spLocks/>
          </p:cNvSpPr>
          <p:nvPr/>
        </p:nvSpPr>
        <p:spPr bwMode="auto">
          <a:xfrm>
            <a:off x="2466975" y="4581525"/>
            <a:ext cx="679450" cy="92075"/>
          </a:xfrm>
          <a:custGeom>
            <a:avLst/>
            <a:gdLst>
              <a:gd name="T0" fmla="*/ 0 w 428"/>
              <a:gd name="T1" fmla="*/ 2147483647 h 58"/>
              <a:gd name="T2" fmla="*/ 0 w 428"/>
              <a:gd name="T3" fmla="*/ 2147483647 h 58"/>
              <a:gd name="T4" fmla="*/ 2147483647 w 428"/>
              <a:gd name="T5" fmla="*/ 2147483647 h 58"/>
              <a:gd name="T6" fmla="*/ 2147483647 w 428"/>
              <a:gd name="T7" fmla="*/ 2147483647 h 58"/>
              <a:gd name="T8" fmla="*/ 2147483647 w 428"/>
              <a:gd name="T9" fmla="*/ 2147483647 h 58"/>
              <a:gd name="T10" fmla="*/ 2147483647 w 428"/>
              <a:gd name="T11" fmla="*/ 2147483647 h 58"/>
              <a:gd name="T12" fmla="*/ 2147483647 w 428"/>
              <a:gd name="T13" fmla="*/ 2147483647 h 58"/>
              <a:gd name="T14" fmla="*/ 2147483647 w 428"/>
              <a:gd name="T15" fmla="*/ 2147483647 h 58"/>
              <a:gd name="T16" fmla="*/ 2147483647 w 428"/>
              <a:gd name="T17" fmla="*/ 2147483647 h 58"/>
              <a:gd name="T18" fmla="*/ 2147483647 w 428"/>
              <a:gd name="T19" fmla="*/ 2147483647 h 58"/>
              <a:gd name="T20" fmla="*/ 2147483647 w 428"/>
              <a:gd name="T21" fmla="*/ 0 h 58"/>
              <a:gd name="T22" fmla="*/ 2147483647 w 428"/>
              <a:gd name="T23" fmla="*/ 2147483647 h 58"/>
              <a:gd name="T24" fmla="*/ 2147483647 w 428"/>
              <a:gd name="T25" fmla="*/ 2147483647 h 58"/>
              <a:gd name="T26" fmla="*/ 2147483647 w 428"/>
              <a:gd name="T27" fmla="*/ 2147483647 h 58"/>
              <a:gd name="T28" fmla="*/ 2147483647 w 428"/>
              <a:gd name="T29" fmla="*/ 2147483647 h 58"/>
              <a:gd name="T30" fmla="*/ 2147483647 w 428"/>
              <a:gd name="T31" fmla="*/ 2147483647 h 58"/>
              <a:gd name="T32" fmla="*/ 2147483647 w 428"/>
              <a:gd name="T33" fmla="*/ 2147483647 h 58"/>
              <a:gd name="T34" fmla="*/ 2147483647 w 428"/>
              <a:gd name="T35" fmla="*/ 2147483647 h 58"/>
              <a:gd name="T36" fmla="*/ 2147483647 w 428"/>
              <a:gd name="T37" fmla="*/ 2147483647 h 58"/>
              <a:gd name="T38" fmla="*/ 2147483647 w 428"/>
              <a:gd name="T39" fmla="*/ 2147483647 h 58"/>
              <a:gd name="T40" fmla="*/ 2147483647 w 428"/>
              <a:gd name="T41" fmla="*/ 2147483647 h 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28"/>
              <a:gd name="T64" fmla="*/ 0 h 58"/>
              <a:gd name="T65" fmla="*/ 428 w 428"/>
              <a:gd name="T66" fmla="*/ 58 h 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28" h="58">
                <a:moveTo>
                  <a:pt x="0" y="58"/>
                </a:moveTo>
                <a:lnTo>
                  <a:pt x="0" y="58"/>
                </a:lnTo>
                <a:lnTo>
                  <a:pt x="2" y="58"/>
                </a:lnTo>
                <a:lnTo>
                  <a:pt x="8" y="56"/>
                </a:lnTo>
                <a:lnTo>
                  <a:pt x="20" y="50"/>
                </a:lnTo>
                <a:lnTo>
                  <a:pt x="38" y="44"/>
                </a:lnTo>
                <a:lnTo>
                  <a:pt x="66" y="34"/>
                </a:lnTo>
                <a:lnTo>
                  <a:pt x="100" y="22"/>
                </a:lnTo>
                <a:lnTo>
                  <a:pt x="140" y="10"/>
                </a:lnTo>
                <a:lnTo>
                  <a:pt x="182" y="2"/>
                </a:lnTo>
                <a:lnTo>
                  <a:pt x="224" y="0"/>
                </a:lnTo>
                <a:lnTo>
                  <a:pt x="266" y="2"/>
                </a:lnTo>
                <a:lnTo>
                  <a:pt x="306" y="10"/>
                </a:lnTo>
                <a:lnTo>
                  <a:pt x="340" y="22"/>
                </a:lnTo>
                <a:lnTo>
                  <a:pt x="370" y="34"/>
                </a:lnTo>
                <a:lnTo>
                  <a:pt x="394" y="44"/>
                </a:lnTo>
                <a:lnTo>
                  <a:pt x="410" y="50"/>
                </a:lnTo>
                <a:lnTo>
                  <a:pt x="420" y="56"/>
                </a:lnTo>
                <a:lnTo>
                  <a:pt x="426" y="58"/>
                </a:lnTo>
                <a:lnTo>
                  <a:pt x="428" y="5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7" name="Freeform 13"/>
          <p:cNvSpPr>
            <a:spLocks/>
          </p:cNvSpPr>
          <p:nvPr/>
        </p:nvSpPr>
        <p:spPr bwMode="auto">
          <a:xfrm>
            <a:off x="3041650" y="4610100"/>
            <a:ext cx="104775" cy="63500"/>
          </a:xfrm>
          <a:custGeom>
            <a:avLst/>
            <a:gdLst>
              <a:gd name="T0" fmla="*/ 2147483647 w 66"/>
              <a:gd name="T1" fmla="*/ 0 h 40"/>
              <a:gd name="T2" fmla="*/ 2147483647 w 66"/>
              <a:gd name="T3" fmla="*/ 2147483647 h 40"/>
              <a:gd name="T4" fmla="*/ 0 w 66"/>
              <a:gd name="T5" fmla="*/ 2147483647 h 40"/>
              <a:gd name="T6" fmla="*/ 0 60000 65536"/>
              <a:gd name="T7" fmla="*/ 0 60000 65536"/>
              <a:gd name="T8" fmla="*/ 0 60000 65536"/>
              <a:gd name="T9" fmla="*/ 0 w 66"/>
              <a:gd name="T10" fmla="*/ 0 h 40"/>
              <a:gd name="T11" fmla="*/ 66 w 66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" h="40">
                <a:moveTo>
                  <a:pt x="14" y="0"/>
                </a:moveTo>
                <a:lnTo>
                  <a:pt x="66" y="40"/>
                </a:lnTo>
                <a:lnTo>
                  <a:pt x="0" y="2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8" name="Freeform 14"/>
          <p:cNvSpPr>
            <a:spLocks/>
          </p:cNvSpPr>
          <p:nvPr/>
        </p:nvSpPr>
        <p:spPr bwMode="auto">
          <a:xfrm>
            <a:off x="3822700" y="4600575"/>
            <a:ext cx="679450" cy="95250"/>
          </a:xfrm>
          <a:custGeom>
            <a:avLst/>
            <a:gdLst>
              <a:gd name="T0" fmla="*/ 0 w 428"/>
              <a:gd name="T1" fmla="*/ 2147483647 h 60"/>
              <a:gd name="T2" fmla="*/ 0 w 428"/>
              <a:gd name="T3" fmla="*/ 2147483647 h 60"/>
              <a:gd name="T4" fmla="*/ 2147483647 w 428"/>
              <a:gd name="T5" fmla="*/ 2147483647 h 60"/>
              <a:gd name="T6" fmla="*/ 2147483647 w 428"/>
              <a:gd name="T7" fmla="*/ 2147483647 h 60"/>
              <a:gd name="T8" fmla="*/ 2147483647 w 428"/>
              <a:gd name="T9" fmla="*/ 2147483647 h 60"/>
              <a:gd name="T10" fmla="*/ 2147483647 w 428"/>
              <a:gd name="T11" fmla="*/ 2147483647 h 60"/>
              <a:gd name="T12" fmla="*/ 2147483647 w 428"/>
              <a:gd name="T13" fmla="*/ 2147483647 h 60"/>
              <a:gd name="T14" fmla="*/ 2147483647 w 428"/>
              <a:gd name="T15" fmla="*/ 2147483647 h 60"/>
              <a:gd name="T16" fmla="*/ 2147483647 w 428"/>
              <a:gd name="T17" fmla="*/ 2147483647 h 60"/>
              <a:gd name="T18" fmla="*/ 2147483647 w 428"/>
              <a:gd name="T19" fmla="*/ 2147483647 h 60"/>
              <a:gd name="T20" fmla="*/ 2147483647 w 428"/>
              <a:gd name="T21" fmla="*/ 0 h 60"/>
              <a:gd name="T22" fmla="*/ 2147483647 w 428"/>
              <a:gd name="T23" fmla="*/ 2147483647 h 60"/>
              <a:gd name="T24" fmla="*/ 2147483647 w 428"/>
              <a:gd name="T25" fmla="*/ 2147483647 h 60"/>
              <a:gd name="T26" fmla="*/ 2147483647 w 428"/>
              <a:gd name="T27" fmla="*/ 2147483647 h 60"/>
              <a:gd name="T28" fmla="*/ 2147483647 w 428"/>
              <a:gd name="T29" fmla="*/ 2147483647 h 60"/>
              <a:gd name="T30" fmla="*/ 2147483647 w 428"/>
              <a:gd name="T31" fmla="*/ 2147483647 h 60"/>
              <a:gd name="T32" fmla="*/ 2147483647 w 428"/>
              <a:gd name="T33" fmla="*/ 2147483647 h 60"/>
              <a:gd name="T34" fmla="*/ 2147483647 w 428"/>
              <a:gd name="T35" fmla="*/ 2147483647 h 60"/>
              <a:gd name="T36" fmla="*/ 2147483647 w 428"/>
              <a:gd name="T37" fmla="*/ 2147483647 h 60"/>
              <a:gd name="T38" fmla="*/ 2147483647 w 428"/>
              <a:gd name="T39" fmla="*/ 2147483647 h 60"/>
              <a:gd name="T40" fmla="*/ 2147483647 w 428"/>
              <a:gd name="T41" fmla="*/ 2147483647 h 6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28"/>
              <a:gd name="T64" fmla="*/ 0 h 60"/>
              <a:gd name="T65" fmla="*/ 428 w 428"/>
              <a:gd name="T66" fmla="*/ 60 h 6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28" h="60">
                <a:moveTo>
                  <a:pt x="0" y="60"/>
                </a:moveTo>
                <a:lnTo>
                  <a:pt x="0" y="60"/>
                </a:lnTo>
                <a:lnTo>
                  <a:pt x="2" y="58"/>
                </a:lnTo>
                <a:lnTo>
                  <a:pt x="8" y="56"/>
                </a:lnTo>
                <a:lnTo>
                  <a:pt x="20" y="52"/>
                </a:lnTo>
                <a:lnTo>
                  <a:pt x="38" y="44"/>
                </a:lnTo>
                <a:lnTo>
                  <a:pt x="66" y="34"/>
                </a:lnTo>
                <a:lnTo>
                  <a:pt x="100" y="22"/>
                </a:lnTo>
                <a:lnTo>
                  <a:pt x="140" y="12"/>
                </a:lnTo>
                <a:lnTo>
                  <a:pt x="182" y="4"/>
                </a:lnTo>
                <a:lnTo>
                  <a:pt x="224" y="0"/>
                </a:lnTo>
                <a:lnTo>
                  <a:pt x="266" y="4"/>
                </a:lnTo>
                <a:lnTo>
                  <a:pt x="306" y="12"/>
                </a:lnTo>
                <a:lnTo>
                  <a:pt x="340" y="22"/>
                </a:lnTo>
                <a:lnTo>
                  <a:pt x="372" y="34"/>
                </a:lnTo>
                <a:lnTo>
                  <a:pt x="394" y="44"/>
                </a:lnTo>
                <a:lnTo>
                  <a:pt x="410" y="52"/>
                </a:lnTo>
                <a:lnTo>
                  <a:pt x="420" y="56"/>
                </a:lnTo>
                <a:lnTo>
                  <a:pt x="426" y="58"/>
                </a:lnTo>
                <a:lnTo>
                  <a:pt x="428" y="6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9" name="Freeform 15"/>
          <p:cNvSpPr>
            <a:spLocks/>
          </p:cNvSpPr>
          <p:nvPr/>
        </p:nvSpPr>
        <p:spPr bwMode="auto">
          <a:xfrm>
            <a:off x="4397375" y="4629150"/>
            <a:ext cx="104775" cy="66675"/>
          </a:xfrm>
          <a:custGeom>
            <a:avLst/>
            <a:gdLst>
              <a:gd name="T0" fmla="*/ 2147483647 w 66"/>
              <a:gd name="T1" fmla="*/ 0 h 42"/>
              <a:gd name="T2" fmla="*/ 2147483647 w 66"/>
              <a:gd name="T3" fmla="*/ 2147483647 h 42"/>
              <a:gd name="T4" fmla="*/ 0 w 66"/>
              <a:gd name="T5" fmla="*/ 2147483647 h 42"/>
              <a:gd name="T6" fmla="*/ 0 60000 65536"/>
              <a:gd name="T7" fmla="*/ 0 60000 65536"/>
              <a:gd name="T8" fmla="*/ 0 60000 65536"/>
              <a:gd name="T9" fmla="*/ 0 w 66"/>
              <a:gd name="T10" fmla="*/ 0 h 42"/>
              <a:gd name="T11" fmla="*/ 66 w 66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" h="42">
                <a:moveTo>
                  <a:pt x="14" y="0"/>
                </a:moveTo>
                <a:lnTo>
                  <a:pt x="66" y="42"/>
                </a:lnTo>
                <a:lnTo>
                  <a:pt x="0" y="3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0" name="Freeform 16"/>
          <p:cNvSpPr>
            <a:spLocks/>
          </p:cNvSpPr>
          <p:nvPr/>
        </p:nvSpPr>
        <p:spPr bwMode="auto">
          <a:xfrm>
            <a:off x="4492625" y="4343400"/>
            <a:ext cx="701675" cy="701675"/>
          </a:xfrm>
          <a:custGeom>
            <a:avLst/>
            <a:gdLst>
              <a:gd name="T0" fmla="*/ 2147483647 w 442"/>
              <a:gd name="T1" fmla="*/ 2147483647 h 442"/>
              <a:gd name="T2" fmla="*/ 2147483647 w 442"/>
              <a:gd name="T3" fmla="*/ 2147483647 h 442"/>
              <a:gd name="T4" fmla="*/ 2147483647 w 442"/>
              <a:gd name="T5" fmla="*/ 2147483647 h 442"/>
              <a:gd name="T6" fmla="*/ 2147483647 w 442"/>
              <a:gd name="T7" fmla="*/ 2147483647 h 442"/>
              <a:gd name="T8" fmla="*/ 2147483647 w 442"/>
              <a:gd name="T9" fmla="*/ 2147483647 h 442"/>
              <a:gd name="T10" fmla="*/ 2147483647 w 442"/>
              <a:gd name="T11" fmla="*/ 2147483647 h 442"/>
              <a:gd name="T12" fmla="*/ 2147483647 w 442"/>
              <a:gd name="T13" fmla="*/ 2147483647 h 442"/>
              <a:gd name="T14" fmla="*/ 2147483647 w 442"/>
              <a:gd name="T15" fmla="*/ 0 h 442"/>
              <a:gd name="T16" fmla="*/ 2147483647 w 442"/>
              <a:gd name="T17" fmla="*/ 2147483647 h 442"/>
              <a:gd name="T18" fmla="*/ 2147483647 w 442"/>
              <a:gd name="T19" fmla="*/ 2147483647 h 442"/>
              <a:gd name="T20" fmla="*/ 2147483647 w 442"/>
              <a:gd name="T21" fmla="*/ 2147483647 h 442"/>
              <a:gd name="T22" fmla="*/ 2147483647 w 442"/>
              <a:gd name="T23" fmla="*/ 2147483647 h 442"/>
              <a:gd name="T24" fmla="*/ 2147483647 w 442"/>
              <a:gd name="T25" fmla="*/ 2147483647 h 442"/>
              <a:gd name="T26" fmla="*/ 2147483647 w 442"/>
              <a:gd name="T27" fmla="*/ 2147483647 h 442"/>
              <a:gd name="T28" fmla="*/ 0 w 442"/>
              <a:gd name="T29" fmla="*/ 2147483647 h 442"/>
              <a:gd name="T30" fmla="*/ 2147483647 w 442"/>
              <a:gd name="T31" fmla="*/ 2147483647 h 442"/>
              <a:gd name="T32" fmla="*/ 2147483647 w 442"/>
              <a:gd name="T33" fmla="*/ 2147483647 h 442"/>
              <a:gd name="T34" fmla="*/ 2147483647 w 442"/>
              <a:gd name="T35" fmla="*/ 2147483647 h 442"/>
              <a:gd name="T36" fmla="*/ 2147483647 w 442"/>
              <a:gd name="T37" fmla="*/ 2147483647 h 442"/>
              <a:gd name="T38" fmla="*/ 2147483647 w 442"/>
              <a:gd name="T39" fmla="*/ 2147483647 h 442"/>
              <a:gd name="T40" fmla="*/ 2147483647 w 442"/>
              <a:gd name="T41" fmla="*/ 2147483647 h 442"/>
              <a:gd name="T42" fmla="*/ 2147483647 w 442"/>
              <a:gd name="T43" fmla="*/ 2147483647 h 442"/>
              <a:gd name="T44" fmla="*/ 2147483647 w 442"/>
              <a:gd name="T45" fmla="*/ 2147483647 h 442"/>
              <a:gd name="T46" fmla="*/ 2147483647 w 442"/>
              <a:gd name="T47" fmla="*/ 2147483647 h 442"/>
              <a:gd name="T48" fmla="*/ 2147483647 w 442"/>
              <a:gd name="T49" fmla="*/ 2147483647 h 442"/>
              <a:gd name="T50" fmla="*/ 2147483647 w 442"/>
              <a:gd name="T51" fmla="*/ 2147483647 h 442"/>
              <a:gd name="T52" fmla="*/ 2147483647 w 442"/>
              <a:gd name="T53" fmla="*/ 2147483647 h 442"/>
              <a:gd name="T54" fmla="*/ 2147483647 w 442"/>
              <a:gd name="T55" fmla="*/ 2147483647 h 442"/>
              <a:gd name="T56" fmla="*/ 2147483647 w 442"/>
              <a:gd name="T57" fmla="*/ 2147483647 h 44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2"/>
              <a:gd name="T88" fmla="*/ 0 h 442"/>
              <a:gd name="T89" fmla="*/ 442 w 442"/>
              <a:gd name="T90" fmla="*/ 442 h 44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2" h="442">
                <a:moveTo>
                  <a:pt x="442" y="220"/>
                </a:moveTo>
                <a:lnTo>
                  <a:pt x="436" y="170"/>
                </a:lnTo>
                <a:lnTo>
                  <a:pt x="420" y="124"/>
                </a:lnTo>
                <a:lnTo>
                  <a:pt x="394" y="82"/>
                </a:lnTo>
                <a:lnTo>
                  <a:pt x="360" y="48"/>
                </a:lnTo>
                <a:lnTo>
                  <a:pt x="318" y="22"/>
                </a:lnTo>
                <a:lnTo>
                  <a:pt x="272" y="6"/>
                </a:lnTo>
                <a:lnTo>
                  <a:pt x="220" y="0"/>
                </a:lnTo>
                <a:lnTo>
                  <a:pt x="170" y="6"/>
                </a:lnTo>
                <a:lnTo>
                  <a:pt x="124" y="22"/>
                </a:lnTo>
                <a:lnTo>
                  <a:pt x="82" y="48"/>
                </a:lnTo>
                <a:lnTo>
                  <a:pt x="48" y="82"/>
                </a:lnTo>
                <a:lnTo>
                  <a:pt x="22" y="124"/>
                </a:lnTo>
                <a:lnTo>
                  <a:pt x="6" y="170"/>
                </a:lnTo>
                <a:lnTo>
                  <a:pt x="0" y="220"/>
                </a:lnTo>
                <a:lnTo>
                  <a:pt x="6" y="272"/>
                </a:lnTo>
                <a:lnTo>
                  <a:pt x="22" y="318"/>
                </a:lnTo>
                <a:lnTo>
                  <a:pt x="48" y="358"/>
                </a:lnTo>
                <a:lnTo>
                  <a:pt x="82" y="394"/>
                </a:lnTo>
                <a:lnTo>
                  <a:pt x="124" y="420"/>
                </a:lnTo>
                <a:lnTo>
                  <a:pt x="170" y="436"/>
                </a:lnTo>
                <a:lnTo>
                  <a:pt x="220" y="442"/>
                </a:lnTo>
                <a:lnTo>
                  <a:pt x="272" y="436"/>
                </a:lnTo>
                <a:lnTo>
                  <a:pt x="318" y="420"/>
                </a:lnTo>
                <a:lnTo>
                  <a:pt x="360" y="394"/>
                </a:lnTo>
                <a:lnTo>
                  <a:pt x="394" y="358"/>
                </a:lnTo>
                <a:lnTo>
                  <a:pt x="420" y="318"/>
                </a:lnTo>
                <a:lnTo>
                  <a:pt x="436" y="272"/>
                </a:lnTo>
                <a:lnTo>
                  <a:pt x="442" y="22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1" name="Freeform 17"/>
          <p:cNvSpPr>
            <a:spLocks/>
          </p:cNvSpPr>
          <p:nvPr/>
        </p:nvSpPr>
        <p:spPr bwMode="auto">
          <a:xfrm>
            <a:off x="4581525" y="4429125"/>
            <a:ext cx="523875" cy="527050"/>
          </a:xfrm>
          <a:custGeom>
            <a:avLst/>
            <a:gdLst>
              <a:gd name="T0" fmla="*/ 2147483647 w 330"/>
              <a:gd name="T1" fmla="*/ 2147483647 h 332"/>
              <a:gd name="T2" fmla="*/ 2147483647 w 330"/>
              <a:gd name="T3" fmla="*/ 2147483647 h 332"/>
              <a:gd name="T4" fmla="*/ 2147483647 w 330"/>
              <a:gd name="T5" fmla="*/ 2147483647 h 332"/>
              <a:gd name="T6" fmla="*/ 2147483647 w 330"/>
              <a:gd name="T7" fmla="*/ 2147483647 h 332"/>
              <a:gd name="T8" fmla="*/ 2147483647 w 330"/>
              <a:gd name="T9" fmla="*/ 2147483647 h 332"/>
              <a:gd name="T10" fmla="*/ 2147483647 w 330"/>
              <a:gd name="T11" fmla="*/ 2147483647 h 332"/>
              <a:gd name="T12" fmla="*/ 2147483647 w 330"/>
              <a:gd name="T13" fmla="*/ 0 h 332"/>
              <a:gd name="T14" fmla="*/ 2147483647 w 330"/>
              <a:gd name="T15" fmla="*/ 2147483647 h 332"/>
              <a:gd name="T16" fmla="*/ 2147483647 w 330"/>
              <a:gd name="T17" fmla="*/ 2147483647 h 332"/>
              <a:gd name="T18" fmla="*/ 2147483647 w 330"/>
              <a:gd name="T19" fmla="*/ 2147483647 h 332"/>
              <a:gd name="T20" fmla="*/ 2147483647 w 330"/>
              <a:gd name="T21" fmla="*/ 2147483647 h 332"/>
              <a:gd name="T22" fmla="*/ 2147483647 w 330"/>
              <a:gd name="T23" fmla="*/ 2147483647 h 332"/>
              <a:gd name="T24" fmla="*/ 0 w 330"/>
              <a:gd name="T25" fmla="*/ 2147483647 h 332"/>
              <a:gd name="T26" fmla="*/ 2147483647 w 330"/>
              <a:gd name="T27" fmla="*/ 2147483647 h 332"/>
              <a:gd name="T28" fmla="*/ 2147483647 w 330"/>
              <a:gd name="T29" fmla="*/ 2147483647 h 332"/>
              <a:gd name="T30" fmla="*/ 2147483647 w 330"/>
              <a:gd name="T31" fmla="*/ 2147483647 h 332"/>
              <a:gd name="T32" fmla="*/ 2147483647 w 330"/>
              <a:gd name="T33" fmla="*/ 2147483647 h 332"/>
              <a:gd name="T34" fmla="*/ 2147483647 w 330"/>
              <a:gd name="T35" fmla="*/ 2147483647 h 332"/>
              <a:gd name="T36" fmla="*/ 2147483647 w 330"/>
              <a:gd name="T37" fmla="*/ 2147483647 h 332"/>
              <a:gd name="T38" fmla="*/ 2147483647 w 330"/>
              <a:gd name="T39" fmla="*/ 2147483647 h 332"/>
              <a:gd name="T40" fmla="*/ 2147483647 w 330"/>
              <a:gd name="T41" fmla="*/ 2147483647 h 332"/>
              <a:gd name="T42" fmla="*/ 2147483647 w 330"/>
              <a:gd name="T43" fmla="*/ 2147483647 h 332"/>
              <a:gd name="T44" fmla="*/ 2147483647 w 330"/>
              <a:gd name="T45" fmla="*/ 2147483647 h 332"/>
              <a:gd name="T46" fmla="*/ 2147483647 w 330"/>
              <a:gd name="T47" fmla="*/ 2147483647 h 332"/>
              <a:gd name="T48" fmla="*/ 2147483647 w 330"/>
              <a:gd name="T49" fmla="*/ 2147483647 h 3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30"/>
              <a:gd name="T76" fmla="*/ 0 h 332"/>
              <a:gd name="T77" fmla="*/ 330 w 330"/>
              <a:gd name="T78" fmla="*/ 332 h 33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30" h="332">
                <a:moveTo>
                  <a:pt x="330" y="166"/>
                </a:moveTo>
                <a:lnTo>
                  <a:pt x="324" y="122"/>
                </a:lnTo>
                <a:lnTo>
                  <a:pt x="308" y="84"/>
                </a:lnTo>
                <a:lnTo>
                  <a:pt x="282" y="50"/>
                </a:lnTo>
                <a:lnTo>
                  <a:pt x="248" y="24"/>
                </a:lnTo>
                <a:lnTo>
                  <a:pt x="208" y="6"/>
                </a:lnTo>
                <a:lnTo>
                  <a:pt x="164" y="0"/>
                </a:lnTo>
                <a:lnTo>
                  <a:pt x="120" y="6"/>
                </a:lnTo>
                <a:lnTo>
                  <a:pt x="82" y="24"/>
                </a:lnTo>
                <a:lnTo>
                  <a:pt x="48" y="50"/>
                </a:lnTo>
                <a:lnTo>
                  <a:pt x="22" y="84"/>
                </a:lnTo>
                <a:lnTo>
                  <a:pt x="6" y="122"/>
                </a:lnTo>
                <a:lnTo>
                  <a:pt x="0" y="166"/>
                </a:lnTo>
                <a:lnTo>
                  <a:pt x="6" y="210"/>
                </a:lnTo>
                <a:lnTo>
                  <a:pt x="22" y="250"/>
                </a:lnTo>
                <a:lnTo>
                  <a:pt x="48" y="284"/>
                </a:lnTo>
                <a:lnTo>
                  <a:pt x="82" y="310"/>
                </a:lnTo>
                <a:lnTo>
                  <a:pt x="120" y="326"/>
                </a:lnTo>
                <a:lnTo>
                  <a:pt x="164" y="332"/>
                </a:lnTo>
                <a:lnTo>
                  <a:pt x="208" y="326"/>
                </a:lnTo>
                <a:lnTo>
                  <a:pt x="248" y="310"/>
                </a:lnTo>
                <a:lnTo>
                  <a:pt x="282" y="284"/>
                </a:lnTo>
                <a:lnTo>
                  <a:pt x="308" y="250"/>
                </a:lnTo>
                <a:lnTo>
                  <a:pt x="324" y="210"/>
                </a:lnTo>
                <a:lnTo>
                  <a:pt x="330" y="1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2" name="Freeform 18"/>
          <p:cNvSpPr>
            <a:spLocks/>
          </p:cNvSpPr>
          <p:nvPr/>
        </p:nvSpPr>
        <p:spPr bwMode="auto">
          <a:xfrm>
            <a:off x="5867400" y="4343400"/>
            <a:ext cx="701675" cy="701675"/>
          </a:xfrm>
          <a:custGeom>
            <a:avLst/>
            <a:gdLst>
              <a:gd name="T0" fmla="*/ 2147483647 w 442"/>
              <a:gd name="T1" fmla="*/ 2147483647 h 442"/>
              <a:gd name="T2" fmla="*/ 2147483647 w 442"/>
              <a:gd name="T3" fmla="*/ 2147483647 h 442"/>
              <a:gd name="T4" fmla="*/ 2147483647 w 442"/>
              <a:gd name="T5" fmla="*/ 2147483647 h 442"/>
              <a:gd name="T6" fmla="*/ 2147483647 w 442"/>
              <a:gd name="T7" fmla="*/ 2147483647 h 442"/>
              <a:gd name="T8" fmla="*/ 2147483647 w 442"/>
              <a:gd name="T9" fmla="*/ 2147483647 h 442"/>
              <a:gd name="T10" fmla="*/ 2147483647 w 442"/>
              <a:gd name="T11" fmla="*/ 2147483647 h 442"/>
              <a:gd name="T12" fmla="*/ 2147483647 w 442"/>
              <a:gd name="T13" fmla="*/ 2147483647 h 442"/>
              <a:gd name="T14" fmla="*/ 2147483647 w 442"/>
              <a:gd name="T15" fmla="*/ 0 h 442"/>
              <a:gd name="T16" fmla="*/ 2147483647 w 442"/>
              <a:gd name="T17" fmla="*/ 2147483647 h 442"/>
              <a:gd name="T18" fmla="*/ 2147483647 w 442"/>
              <a:gd name="T19" fmla="*/ 2147483647 h 442"/>
              <a:gd name="T20" fmla="*/ 2147483647 w 442"/>
              <a:gd name="T21" fmla="*/ 2147483647 h 442"/>
              <a:gd name="T22" fmla="*/ 2147483647 w 442"/>
              <a:gd name="T23" fmla="*/ 2147483647 h 442"/>
              <a:gd name="T24" fmla="*/ 2147483647 w 442"/>
              <a:gd name="T25" fmla="*/ 2147483647 h 442"/>
              <a:gd name="T26" fmla="*/ 2147483647 w 442"/>
              <a:gd name="T27" fmla="*/ 2147483647 h 442"/>
              <a:gd name="T28" fmla="*/ 0 w 442"/>
              <a:gd name="T29" fmla="*/ 2147483647 h 442"/>
              <a:gd name="T30" fmla="*/ 2147483647 w 442"/>
              <a:gd name="T31" fmla="*/ 2147483647 h 442"/>
              <a:gd name="T32" fmla="*/ 2147483647 w 442"/>
              <a:gd name="T33" fmla="*/ 2147483647 h 442"/>
              <a:gd name="T34" fmla="*/ 2147483647 w 442"/>
              <a:gd name="T35" fmla="*/ 2147483647 h 442"/>
              <a:gd name="T36" fmla="*/ 2147483647 w 442"/>
              <a:gd name="T37" fmla="*/ 2147483647 h 442"/>
              <a:gd name="T38" fmla="*/ 2147483647 w 442"/>
              <a:gd name="T39" fmla="*/ 2147483647 h 442"/>
              <a:gd name="T40" fmla="*/ 2147483647 w 442"/>
              <a:gd name="T41" fmla="*/ 2147483647 h 442"/>
              <a:gd name="T42" fmla="*/ 2147483647 w 442"/>
              <a:gd name="T43" fmla="*/ 2147483647 h 442"/>
              <a:gd name="T44" fmla="*/ 2147483647 w 442"/>
              <a:gd name="T45" fmla="*/ 2147483647 h 442"/>
              <a:gd name="T46" fmla="*/ 2147483647 w 442"/>
              <a:gd name="T47" fmla="*/ 2147483647 h 442"/>
              <a:gd name="T48" fmla="*/ 2147483647 w 442"/>
              <a:gd name="T49" fmla="*/ 2147483647 h 442"/>
              <a:gd name="T50" fmla="*/ 2147483647 w 442"/>
              <a:gd name="T51" fmla="*/ 2147483647 h 442"/>
              <a:gd name="T52" fmla="*/ 2147483647 w 442"/>
              <a:gd name="T53" fmla="*/ 2147483647 h 442"/>
              <a:gd name="T54" fmla="*/ 2147483647 w 442"/>
              <a:gd name="T55" fmla="*/ 2147483647 h 442"/>
              <a:gd name="T56" fmla="*/ 2147483647 w 442"/>
              <a:gd name="T57" fmla="*/ 2147483647 h 44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2"/>
              <a:gd name="T88" fmla="*/ 0 h 442"/>
              <a:gd name="T89" fmla="*/ 442 w 442"/>
              <a:gd name="T90" fmla="*/ 442 h 44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2" h="442">
                <a:moveTo>
                  <a:pt x="442" y="220"/>
                </a:moveTo>
                <a:lnTo>
                  <a:pt x="436" y="170"/>
                </a:lnTo>
                <a:lnTo>
                  <a:pt x="420" y="124"/>
                </a:lnTo>
                <a:lnTo>
                  <a:pt x="394" y="82"/>
                </a:lnTo>
                <a:lnTo>
                  <a:pt x="360" y="48"/>
                </a:lnTo>
                <a:lnTo>
                  <a:pt x="318" y="22"/>
                </a:lnTo>
                <a:lnTo>
                  <a:pt x="272" y="6"/>
                </a:lnTo>
                <a:lnTo>
                  <a:pt x="222" y="0"/>
                </a:lnTo>
                <a:lnTo>
                  <a:pt x="172" y="6"/>
                </a:lnTo>
                <a:lnTo>
                  <a:pt x="124" y="22"/>
                </a:lnTo>
                <a:lnTo>
                  <a:pt x="84" y="48"/>
                </a:lnTo>
                <a:lnTo>
                  <a:pt x="50" y="82"/>
                </a:lnTo>
                <a:lnTo>
                  <a:pt x="24" y="124"/>
                </a:lnTo>
                <a:lnTo>
                  <a:pt x="6" y="170"/>
                </a:lnTo>
                <a:lnTo>
                  <a:pt x="0" y="220"/>
                </a:lnTo>
                <a:lnTo>
                  <a:pt x="6" y="272"/>
                </a:lnTo>
                <a:lnTo>
                  <a:pt x="24" y="318"/>
                </a:lnTo>
                <a:lnTo>
                  <a:pt x="50" y="358"/>
                </a:lnTo>
                <a:lnTo>
                  <a:pt x="84" y="394"/>
                </a:lnTo>
                <a:lnTo>
                  <a:pt x="124" y="420"/>
                </a:lnTo>
                <a:lnTo>
                  <a:pt x="172" y="436"/>
                </a:lnTo>
                <a:lnTo>
                  <a:pt x="222" y="442"/>
                </a:lnTo>
                <a:lnTo>
                  <a:pt x="272" y="436"/>
                </a:lnTo>
                <a:lnTo>
                  <a:pt x="318" y="420"/>
                </a:lnTo>
                <a:lnTo>
                  <a:pt x="360" y="394"/>
                </a:lnTo>
                <a:lnTo>
                  <a:pt x="394" y="358"/>
                </a:lnTo>
                <a:lnTo>
                  <a:pt x="420" y="318"/>
                </a:lnTo>
                <a:lnTo>
                  <a:pt x="436" y="272"/>
                </a:lnTo>
                <a:lnTo>
                  <a:pt x="442" y="22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3" name="Freeform 19"/>
          <p:cNvSpPr>
            <a:spLocks/>
          </p:cNvSpPr>
          <p:nvPr/>
        </p:nvSpPr>
        <p:spPr bwMode="auto">
          <a:xfrm>
            <a:off x="7235825" y="4343400"/>
            <a:ext cx="701675" cy="701675"/>
          </a:xfrm>
          <a:custGeom>
            <a:avLst/>
            <a:gdLst>
              <a:gd name="T0" fmla="*/ 2147483647 w 442"/>
              <a:gd name="T1" fmla="*/ 2147483647 h 442"/>
              <a:gd name="T2" fmla="*/ 2147483647 w 442"/>
              <a:gd name="T3" fmla="*/ 2147483647 h 442"/>
              <a:gd name="T4" fmla="*/ 2147483647 w 442"/>
              <a:gd name="T5" fmla="*/ 2147483647 h 442"/>
              <a:gd name="T6" fmla="*/ 2147483647 w 442"/>
              <a:gd name="T7" fmla="*/ 2147483647 h 442"/>
              <a:gd name="T8" fmla="*/ 2147483647 w 442"/>
              <a:gd name="T9" fmla="*/ 2147483647 h 442"/>
              <a:gd name="T10" fmla="*/ 2147483647 w 442"/>
              <a:gd name="T11" fmla="*/ 2147483647 h 442"/>
              <a:gd name="T12" fmla="*/ 2147483647 w 442"/>
              <a:gd name="T13" fmla="*/ 2147483647 h 442"/>
              <a:gd name="T14" fmla="*/ 2147483647 w 442"/>
              <a:gd name="T15" fmla="*/ 0 h 442"/>
              <a:gd name="T16" fmla="*/ 2147483647 w 442"/>
              <a:gd name="T17" fmla="*/ 2147483647 h 442"/>
              <a:gd name="T18" fmla="*/ 2147483647 w 442"/>
              <a:gd name="T19" fmla="*/ 2147483647 h 442"/>
              <a:gd name="T20" fmla="*/ 2147483647 w 442"/>
              <a:gd name="T21" fmla="*/ 2147483647 h 442"/>
              <a:gd name="T22" fmla="*/ 2147483647 w 442"/>
              <a:gd name="T23" fmla="*/ 2147483647 h 442"/>
              <a:gd name="T24" fmla="*/ 2147483647 w 442"/>
              <a:gd name="T25" fmla="*/ 2147483647 h 442"/>
              <a:gd name="T26" fmla="*/ 2147483647 w 442"/>
              <a:gd name="T27" fmla="*/ 2147483647 h 442"/>
              <a:gd name="T28" fmla="*/ 0 w 442"/>
              <a:gd name="T29" fmla="*/ 2147483647 h 442"/>
              <a:gd name="T30" fmla="*/ 2147483647 w 442"/>
              <a:gd name="T31" fmla="*/ 2147483647 h 442"/>
              <a:gd name="T32" fmla="*/ 2147483647 w 442"/>
              <a:gd name="T33" fmla="*/ 2147483647 h 442"/>
              <a:gd name="T34" fmla="*/ 2147483647 w 442"/>
              <a:gd name="T35" fmla="*/ 2147483647 h 442"/>
              <a:gd name="T36" fmla="*/ 2147483647 w 442"/>
              <a:gd name="T37" fmla="*/ 2147483647 h 442"/>
              <a:gd name="T38" fmla="*/ 2147483647 w 442"/>
              <a:gd name="T39" fmla="*/ 2147483647 h 442"/>
              <a:gd name="T40" fmla="*/ 2147483647 w 442"/>
              <a:gd name="T41" fmla="*/ 2147483647 h 442"/>
              <a:gd name="T42" fmla="*/ 2147483647 w 442"/>
              <a:gd name="T43" fmla="*/ 2147483647 h 442"/>
              <a:gd name="T44" fmla="*/ 2147483647 w 442"/>
              <a:gd name="T45" fmla="*/ 2147483647 h 442"/>
              <a:gd name="T46" fmla="*/ 2147483647 w 442"/>
              <a:gd name="T47" fmla="*/ 2147483647 h 442"/>
              <a:gd name="T48" fmla="*/ 2147483647 w 442"/>
              <a:gd name="T49" fmla="*/ 2147483647 h 442"/>
              <a:gd name="T50" fmla="*/ 2147483647 w 442"/>
              <a:gd name="T51" fmla="*/ 2147483647 h 442"/>
              <a:gd name="T52" fmla="*/ 2147483647 w 442"/>
              <a:gd name="T53" fmla="*/ 2147483647 h 442"/>
              <a:gd name="T54" fmla="*/ 2147483647 w 442"/>
              <a:gd name="T55" fmla="*/ 2147483647 h 442"/>
              <a:gd name="T56" fmla="*/ 2147483647 w 442"/>
              <a:gd name="T57" fmla="*/ 2147483647 h 44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2"/>
              <a:gd name="T88" fmla="*/ 0 h 442"/>
              <a:gd name="T89" fmla="*/ 442 w 442"/>
              <a:gd name="T90" fmla="*/ 442 h 44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2" h="442">
                <a:moveTo>
                  <a:pt x="442" y="220"/>
                </a:moveTo>
                <a:lnTo>
                  <a:pt x="436" y="170"/>
                </a:lnTo>
                <a:lnTo>
                  <a:pt x="418" y="124"/>
                </a:lnTo>
                <a:lnTo>
                  <a:pt x="392" y="82"/>
                </a:lnTo>
                <a:lnTo>
                  <a:pt x="358" y="48"/>
                </a:lnTo>
                <a:lnTo>
                  <a:pt x="318" y="22"/>
                </a:lnTo>
                <a:lnTo>
                  <a:pt x="270" y="6"/>
                </a:lnTo>
                <a:lnTo>
                  <a:pt x="220" y="0"/>
                </a:lnTo>
                <a:lnTo>
                  <a:pt x="170" y="6"/>
                </a:lnTo>
                <a:lnTo>
                  <a:pt x="124" y="22"/>
                </a:lnTo>
                <a:lnTo>
                  <a:pt x="82" y="48"/>
                </a:lnTo>
                <a:lnTo>
                  <a:pt x="48" y="82"/>
                </a:lnTo>
                <a:lnTo>
                  <a:pt x="22" y="124"/>
                </a:lnTo>
                <a:lnTo>
                  <a:pt x="6" y="170"/>
                </a:lnTo>
                <a:lnTo>
                  <a:pt x="0" y="220"/>
                </a:lnTo>
                <a:lnTo>
                  <a:pt x="6" y="272"/>
                </a:lnTo>
                <a:lnTo>
                  <a:pt x="22" y="318"/>
                </a:lnTo>
                <a:lnTo>
                  <a:pt x="48" y="358"/>
                </a:lnTo>
                <a:lnTo>
                  <a:pt x="82" y="394"/>
                </a:lnTo>
                <a:lnTo>
                  <a:pt x="124" y="420"/>
                </a:lnTo>
                <a:lnTo>
                  <a:pt x="170" y="436"/>
                </a:lnTo>
                <a:lnTo>
                  <a:pt x="220" y="442"/>
                </a:lnTo>
                <a:lnTo>
                  <a:pt x="270" y="436"/>
                </a:lnTo>
                <a:lnTo>
                  <a:pt x="318" y="420"/>
                </a:lnTo>
                <a:lnTo>
                  <a:pt x="358" y="394"/>
                </a:lnTo>
                <a:lnTo>
                  <a:pt x="392" y="358"/>
                </a:lnTo>
                <a:lnTo>
                  <a:pt x="418" y="318"/>
                </a:lnTo>
                <a:lnTo>
                  <a:pt x="436" y="272"/>
                </a:lnTo>
                <a:lnTo>
                  <a:pt x="442" y="22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4" name="Freeform 20"/>
          <p:cNvSpPr>
            <a:spLocks/>
          </p:cNvSpPr>
          <p:nvPr/>
        </p:nvSpPr>
        <p:spPr bwMode="auto">
          <a:xfrm>
            <a:off x="5200650" y="4581525"/>
            <a:ext cx="676275" cy="92075"/>
          </a:xfrm>
          <a:custGeom>
            <a:avLst/>
            <a:gdLst>
              <a:gd name="T0" fmla="*/ 0 w 426"/>
              <a:gd name="T1" fmla="*/ 2147483647 h 58"/>
              <a:gd name="T2" fmla="*/ 0 w 426"/>
              <a:gd name="T3" fmla="*/ 2147483647 h 58"/>
              <a:gd name="T4" fmla="*/ 2147483647 w 426"/>
              <a:gd name="T5" fmla="*/ 2147483647 h 58"/>
              <a:gd name="T6" fmla="*/ 2147483647 w 426"/>
              <a:gd name="T7" fmla="*/ 2147483647 h 58"/>
              <a:gd name="T8" fmla="*/ 2147483647 w 426"/>
              <a:gd name="T9" fmla="*/ 2147483647 h 58"/>
              <a:gd name="T10" fmla="*/ 2147483647 w 426"/>
              <a:gd name="T11" fmla="*/ 2147483647 h 58"/>
              <a:gd name="T12" fmla="*/ 2147483647 w 426"/>
              <a:gd name="T13" fmla="*/ 2147483647 h 58"/>
              <a:gd name="T14" fmla="*/ 2147483647 w 426"/>
              <a:gd name="T15" fmla="*/ 2147483647 h 58"/>
              <a:gd name="T16" fmla="*/ 2147483647 w 426"/>
              <a:gd name="T17" fmla="*/ 2147483647 h 58"/>
              <a:gd name="T18" fmla="*/ 2147483647 w 426"/>
              <a:gd name="T19" fmla="*/ 2147483647 h 58"/>
              <a:gd name="T20" fmla="*/ 2147483647 w 426"/>
              <a:gd name="T21" fmla="*/ 0 h 58"/>
              <a:gd name="T22" fmla="*/ 2147483647 w 426"/>
              <a:gd name="T23" fmla="*/ 2147483647 h 58"/>
              <a:gd name="T24" fmla="*/ 2147483647 w 426"/>
              <a:gd name="T25" fmla="*/ 2147483647 h 58"/>
              <a:gd name="T26" fmla="*/ 2147483647 w 426"/>
              <a:gd name="T27" fmla="*/ 2147483647 h 58"/>
              <a:gd name="T28" fmla="*/ 2147483647 w 426"/>
              <a:gd name="T29" fmla="*/ 2147483647 h 58"/>
              <a:gd name="T30" fmla="*/ 2147483647 w 426"/>
              <a:gd name="T31" fmla="*/ 2147483647 h 58"/>
              <a:gd name="T32" fmla="*/ 2147483647 w 426"/>
              <a:gd name="T33" fmla="*/ 2147483647 h 58"/>
              <a:gd name="T34" fmla="*/ 2147483647 w 426"/>
              <a:gd name="T35" fmla="*/ 2147483647 h 58"/>
              <a:gd name="T36" fmla="*/ 2147483647 w 426"/>
              <a:gd name="T37" fmla="*/ 2147483647 h 58"/>
              <a:gd name="T38" fmla="*/ 2147483647 w 426"/>
              <a:gd name="T39" fmla="*/ 2147483647 h 58"/>
              <a:gd name="T40" fmla="*/ 2147483647 w 426"/>
              <a:gd name="T41" fmla="*/ 2147483647 h 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26"/>
              <a:gd name="T64" fmla="*/ 0 h 58"/>
              <a:gd name="T65" fmla="*/ 426 w 426"/>
              <a:gd name="T66" fmla="*/ 58 h 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26" h="58">
                <a:moveTo>
                  <a:pt x="0" y="58"/>
                </a:moveTo>
                <a:lnTo>
                  <a:pt x="0" y="58"/>
                </a:lnTo>
                <a:lnTo>
                  <a:pt x="2" y="58"/>
                </a:lnTo>
                <a:lnTo>
                  <a:pt x="8" y="56"/>
                </a:lnTo>
                <a:lnTo>
                  <a:pt x="18" y="50"/>
                </a:lnTo>
                <a:lnTo>
                  <a:pt x="38" y="44"/>
                </a:lnTo>
                <a:lnTo>
                  <a:pt x="64" y="34"/>
                </a:lnTo>
                <a:lnTo>
                  <a:pt x="98" y="22"/>
                </a:lnTo>
                <a:lnTo>
                  <a:pt x="138" y="10"/>
                </a:lnTo>
                <a:lnTo>
                  <a:pt x="180" y="2"/>
                </a:lnTo>
                <a:lnTo>
                  <a:pt x="224" y="0"/>
                </a:lnTo>
                <a:lnTo>
                  <a:pt x="266" y="2"/>
                </a:lnTo>
                <a:lnTo>
                  <a:pt x="304" y="10"/>
                </a:lnTo>
                <a:lnTo>
                  <a:pt x="340" y="22"/>
                </a:lnTo>
                <a:lnTo>
                  <a:pt x="370" y="34"/>
                </a:lnTo>
                <a:lnTo>
                  <a:pt x="394" y="44"/>
                </a:lnTo>
                <a:lnTo>
                  <a:pt x="410" y="50"/>
                </a:lnTo>
                <a:lnTo>
                  <a:pt x="420" y="56"/>
                </a:lnTo>
                <a:lnTo>
                  <a:pt x="424" y="58"/>
                </a:lnTo>
                <a:lnTo>
                  <a:pt x="426" y="5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5" name="Freeform 21"/>
          <p:cNvSpPr>
            <a:spLocks/>
          </p:cNvSpPr>
          <p:nvPr/>
        </p:nvSpPr>
        <p:spPr bwMode="auto">
          <a:xfrm>
            <a:off x="5775325" y="4610100"/>
            <a:ext cx="101600" cy="63500"/>
          </a:xfrm>
          <a:custGeom>
            <a:avLst/>
            <a:gdLst>
              <a:gd name="T0" fmla="*/ 2147483647 w 64"/>
              <a:gd name="T1" fmla="*/ 0 h 40"/>
              <a:gd name="T2" fmla="*/ 2147483647 w 64"/>
              <a:gd name="T3" fmla="*/ 2147483647 h 40"/>
              <a:gd name="T4" fmla="*/ 0 w 64"/>
              <a:gd name="T5" fmla="*/ 2147483647 h 40"/>
              <a:gd name="T6" fmla="*/ 0 60000 65536"/>
              <a:gd name="T7" fmla="*/ 0 60000 65536"/>
              <a:gd name="T8" fmla="*/ 0 60000 65536"/>
              <a:gd name="T9" fmla="*/ 0 w 64"/>
              <a:gd name="T10" fmla="*/ 0 h 40"/>
              <a:gd name="T11" fmla="*/ 64 w 6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" h="40">
                <a:moveTo>
                  <a:pt x="12" y="0"/>
                </a:moveTo>
                <a:lnTo>
                  <a:pt x="64" y="40"/>
                </a:lnTo>
                <a:lnTo>
                  <a:pt x="0" y="2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6" name="Freeform 22"/>
          <p:cNvSpPr>
            <a:spLocks/>
          </p:cNvSpPr>
          <p:nvPr/>
        </p:nvSpPr>
        <p:spPr bwMode="auto">
          <a:xfrm>
            <a:off x="6565900" y="4581525"/>
            <a:ext cx="676275" cy="92075"/>
          </a:xfrm>
          <a:custGeom>
            <a:avLst/>
            <a:gdLst>
              <a:gd name="T0" fmla="*/ 0 w 426"/>
              <a:gd name="T1" fmla="*/ 2147483647 h 58"/>
              <a:gd name="T2" fmla="*/ 0 w 426"/>
              <a:gd name="T3" fmla="*/ 2147483647 h 58"/>
              <a:gd name="T4" fmla="*/ 2147483647 w 426"/>
              <a:gd name="T5" fmla="*/ 2147483647 h 58"/>
              <a:gd name="T6" fmla="*/ 2147483647 w 426"/>
              <a:gd name="T7" fmla="*/ 2147483647 h 58"/>
              <a:gd name="T8" fmla="*/ 2147483647 w 426"/>
              <a:gd name="T9" fmla="*/ 2147483647 h 58"/>
              <a:gd name="T10" fmla="*/ 2147483647 w 426"/>
              <a:gd name="T11" fmla="*/ 2147483647 h 58"/>
              <a:gd name="T12" fmla="*/ 2147483647 w 426"/>
              <a:gd name="T13" fmla="*/ 2147483647 h 58"/>
              <a:gd name="T14" fmla="*/ 2147483647 w 426"/>
              <a:gd name="T15" fmla="*/ 2147483647 h 58"/>
              <a:gd name="T16" fmla="*/ 2147483647 w 426"/>
              <a:gd name="T17" fmla="*/ 2147483647 h 58"/>
              <a:gd name="T18" fmla="*/ 2147483647 w 426"/>
              <a:gd name="T19" fmla="*/ 2147483647 h 58"/>
              <a:gd name="T20" fmla="*/ 2147483647 w 426"/>
              <a:gd name="T21" fmla="*/ 0 h 58"/>
              <a:gd name="T22" fmla="*/ 2147483647 w 426"/>
              <a:gd name="T23" fmla="*/ 2147483647 h 58"/>
              <a:gd name="T24" fmla="*/ 2147483647 w 426"/>
              <a:gd name="T25" fmla="*/ 2147483647 h 58"/>
              <a:gd name="T26" fmla="*/ 2147483647 w 426"/>
              <a:gd name="T27" fmla="*/ 2147483647 h 58"/>
              <a:gd name="T28" fmla="*/ 2147483647 w 426"/>
              <a:gd name="T29" fmla="*/ 2147483647 h 58"/>
              <a:gd name="T30" fmla="*/ 2147483647 w 426"/>
              <a:gd name="T31" fmla="*/ 2147483647 h 58"/>
              <a:gd name="T32" fmla="*/ 2147483647 w 426"/>
              <a:gd name="T33" fmla="*/ 2147483647 h 58"/>
              <a:gd name="T34" fmla="*/ 2147483647 w 426"/>
              <a:gd name="T35" fmla="*/ 2147483647 h 58"/>
              <a:gd name="T36" fmla="*/ 2147483647 w 426"/>
              <a:gd name="T37" fmla="*/ 2147483647 h 58"/>
              <a:gd name="T38" fmla="*/ 2147483647 w 426"/>
              <a:gd name="T39" fmla="*/ 2147483647 h 58"/>
              <a:gd name="T40" fmla="*/ 2147483647 w 426"/>
              <a:gd name="T41" fmla="*/ 2147483647 h 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26"/>
              <a:gd name="T64" fmla="*/ 0 h 58"/>
              <a:gd name="T65" fmla="*/ 426 w 426"/>
              <a:gd name="T66" fmla="*/ 58 h 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26" h="58">
                <a:moveTo>
                  <a:pt x="0" y="58"/>
                </a:moveTo>
                <a:lnTo>
                  <a:pt x="0" y="58"/>
                </a:lnTo>
                <a:lnTo>
                  <a:pt x="2" y="58"/>
                </a:lnTo>
                <a:lnTo>
                  <a:pt x="8" y="56"/>
                </a:lnTo>
                <a:lnTo>
                  <a:pt x="20" y="50"/>
                </a:lnTo>
                <a:lnTo>
                  <a:pt x="38" y="44"/>
                </a:lnTo>
                <a:lnTo>
                  <a:pt x="66" y="34"/>
                </a:lnTo>
                <a:lnTo>
                  <a:pt x="100" y="22"/>
                </a:lnTo>
                <a:lnTo>
                  <a:pt x="138" y="10"/>
                </a:lnTo>
                <a:lnTo>
                  <a:pt x="180" y="2"/>
                </a:lnTo>
                <a:lnTo>
                  <a:pt x="224" y="0"/>
                </a:lnTo>
                <a:lnTo>
                  <a:pt x="266" y="2"/>
                </a:lnTo>
                <a:lnTo>
                  <a:pt x="304" y="10"/>
                </a:lnTo>
                <a:lnTo>
                  <a:pt x="340" y="22"/>
                </a:lnTo>
                <a:lnTo>
                  <a:pt x="370" y="34"/>
                </a:lnTo>
                <a:lnTo>
                  <a:pt x="394" y="44"/>
                </a:lnTo>
                <a:lnTo>
                  <a:pt x="410" y="50"/>
                </a:lnTo>
                <a:lnTo>
                  <a:pt x="420" y="56"/>
                </a:lnTo>
                <a:lnTo>
                  <a:pt x="424" y="58"/>
                </a:lnTo>
                <a:lnTo>
                  <a:pt x="426" y="5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7" name="Freeform 23"/>
          <p:cNvSpPr>
            <a:spLocks/>
          </p:cNvSpPr>
          <p:nvPr/>
        </p:nvSpPr>
        <p:spPr bwMode="auto">
          <a:xfrm>
            <a:off x="7140575" y="4610100"/>
            <a:ext cx="101600" cy="63500"/>
          </a:xfrm>
          <a:custGeom>
            <a:avLst/>
            <a:gdLst>
              <a:gd name="T0" fmla="*/ 2147483647 w 64"/>
              <a:gd name="T1" fmla="*/ 0 h 40"/>
              <a:gd name="T2" fmla="*/ 2147483647 w 64"/>
              <a:gd name="T3" fmla="*/ 2147483647 h 40"/>
              <a:gd name="T4" fmla="*/ 0 w 64"/>
              <a:gd name="T5" fmla="*/ 2147483647 h 40"/>
              <a:gd name="T6" fmla="*/ 0 60000 65536"/>
              <a:gd name="T7" fmla="*/ 0 60000 65536"/>
              <a:gd name="T8" fmla="*/ 0 60000 65536"/>
              <a:gd name="T9" fmla="*/ 0 w 64"/>
              <a:gd name="T10" fmla="*/ 0 h 40"/>
              <a:gd name="T11" fmla="*/ 64 w 6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" h="40">
                <a:moveTo>
                  <a:pt x="14" y="0"/>
                </a:moveTo>
                <a:lnTo>
                  <a:pt x="64" y="40"/>
                </a:lnTo>
                <a:lnTo>
                  <a:pt x="0" y="2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8" name="Freeform 24"/>
          <p:cNvSpPr>
            <a:spLocks/>
          </p:cNvSpPr>
          <p:nvPr/>
        </p:nvSpPr>
        <p:spPr bwMode="auto">
          <a:xfrm>
            <a:off x="2457450" y="4806950"/>
            <a:ext cx="708025" cy="114300"/>
          </a:xfrm>
          <a:custGeom>
            <a:avLst/>
            <a:gdLst>
              <a:gd name="T0" fmla="*/ 2147483647 w 446"/>
              <a:gd name="T1" fmla="*/ 0 h 72"/>
              <a:gd name="T2" fmla="*/ 2147483647 w 446"/>
              <a:gd name="T3" fmla="*/ 0 h 72"/>
              <a:gd name="T4" fmla="*/ 2147483647 w 446"/>
              <a:gd name="T5" fmla="*/ 0 h 72"/>
              <a:gd name="T6" fmla="*/ 2147483647 w 446"/>
              <a:gd name="T7" fmla="*/ 2147483647 h 72"/>
              <a:gd name="T8" fmla="*/ 2147483647 w 446"/>
              <a:gd name="T9" fmla="*/ 2147483647 h 72"/>
              <a:gd name="T10" fmla="*/ 2147483647 w 446"/>
              <a:gd name="T11" fmla="*/ 2147483647 h 72"/>
              <a:gd name="T12" fmla="*/ 2147483647 w 446"/>
              <a:gd name="T13" fmla="*/ 2147483647 h 72"/>
              <a:gd name="T14" fmla="*/ 2147483647 w 446"/>
              <a:gd name="T15" fmla="*/ 2147483647 h 72"/>
              <a:gd name="T16" fmla="*/ 2147483647 w 446"/>
              <a:gd name="T17" fmla="*/ 2147483647 h 72"/>
              <a:gd name="T18" fmla="*/ 2147483647 w 446"/>
              <a:gd name="T19" fmla="*/ 2147483647 h 72"/>
              <a:gd name="T20" fmla="*/ 2147483647 w 446"/>
              <a:gd name="T21" fmla="*/ 2147483647 h 72"/>
              <a:gd name="T22" fmla="*/ 2147483647 w 446"/>
              <a:gd name="T23" fmla="*/ 2147483647 h 72"/>
              <a:gd name="T24" fmla="*/ 2147483647 w 446"/>
              <a:gd name="T25" fmla="*/ 2147483647 h 72"/>
              <a:gd name="T26" fmla="*/ 2147483647 w 446"/>
              <a:gd name="T27" fmla="*/ 2147483647 h 72"/>
              <a:gd name="T28" fmla="*/ 2147483647 w 446"/>
              <a:gd name="T29" fmla="*/ 2147483647 h 72"/>
              <a:gd name="T30" fmla="*/ 2147483647 w 446"/>
              <a:gd name="T31" fmla="*/ 2147483647 h 72"/>
              <a:gd name="T32" fmla="*/ 2147483647 w 446"/>
              <a:gd name="T33" fmla="*/ 2147483647 h 72"/>
              <a:gd name="T34" fmla="*/ 2147483647 w 446"/>
              <a:gd name="T35" fmla="*/ 2147483647 h 72"/>
              <a:gd name="T36" fmla="*/ 2147483647 w 446"/>
              <a:gd name="T37" fmla="*/ 0 h 72"/>
              <a:gd name="T38" fmla="*/ 0 w 446"/>
              <a:gd name="T39" fmla="*/ 0 h 72"/>
              <a:gd name="T40" fmla="*/ 0 w 446"/>
              <a:gd name="T41" fmla="*/ 0 h 7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46"/>
              <a:gd name="T64" fmla="*/ 0 h 72"/>
              <a:gd name="T65" fmla="*/ 446 w 446"/>
              <a:gd name="T66" fmla="*/ 72 h 7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46" h="72">
                <a:moveTo>
                  <a:pt x="446" y="0"/>
                </a:moveTo>
                <a:lnTo>
                  <a:pt x="446" y="0"/>
                </a:lnTo>
                <a:lnTo>
                  <a:pt x="444" y="0"/>
                </a:lnTo>
                <a:lnTo>
                  <a:pt x="438" y="4"/>
                </a:lnTo>
                <a:lnTo>
                  <a:pt x="428" y="8"/>
                </a:lnTo>
                <a:lnTo>
                  <a:pt x="408" y="18"/>
                </a:lnTo>
                <a:lnTo>
                  <a:pt x="382" y="30"/>
                </a:lnTo>
                <a:lnTo>
                  <a:pt x="348" y="44"/>
                </a:lnTo>
                <a:lnTo>
                  <a:pt x="310" y="58"/>
                </a:lnTo>
                <a:lnTo>
                  <a:pt x="268" y="68"/>
                </a:lnTo>
                <a:lnTo>
                  <a:pt x="224" y="72"/>
                </a:lnTo>
                <a:lnTo>
                  <a:pt x="178" y="68"/>
                </a:lnTo>
                <a:lnTo>
                  <a:pt x="136" y="58"/>
                </a:lnTo>
                <a:lnTo>
                  <a:pt x="98" y="44"/>
                </a:lnTo>
                <a:lnTo>
                  <a:pt x="64" y="30"/>
                </a:lnTo>
                <a:lnTo>
                  <a:pt x="38" y="18"/>
                </a:lnTo>
                <a:lnTo>
                  <a:pt x="20" y="8"/>
                </a:lnTo>
                <a:lnTo>
                  <a:pt x="8" y="4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9" name="Freeform 25"/>
          <p:cNvSpPr>
            <a:spLocks/>
          </p:cNvSpPr>
          <p:nvPr/>
        </p:nvSpPr>
        <p:spPr bwMode="auto">
          <a:xfrm>
            <a:off x="2457450" y="4806950"/>
            <a:ext cx="101600" cy="66675"/>
          </a:xfrm>
          <a:custGeom>
            <a:avLst/>
            <a:gdLst>
              <a:gd name="T0" fmla="*/ 2147483647 w 64"/>
              <a:gd name="T1" fmla="*/ 2147483647 h 42"/>
              <a:gd name="T2" fmla="*/ 0 w 64"/>
              <a:gd name="T3" fmla="*/ 0 h 42"/>
              <a:gd name="T4" fmla="*/ 2147483647 w 64"/>
              <a:gd name="T5" fmla="*/ 2147483647 h 42"/>
              <a:gd name="T6" fmla="*/ 0 60000 65536"/>
              <a:gd name="T7" fmla="*/ 0 60000 65536"/>
              <a:gd name="T8" fmla="*/ 0 60000 65536"/>
              <a:gd name="T9" fmla="*/ 0 w 64"/>
              <a:gd name="T10" fmla="*/ 0 h 42"/>
              <a:gd name="T11" fmla="*/ 64 w 64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" h="42">
                <a:moveTo>
                  <a:pt x="50" y="42"/>
                </a:moveTo>
                <a:lnTo>
                  <a:pt x="0" y="0"/>
                </a:lnTo>
                <a:lnTo>
                  <a:pt x="64" y="1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0" name="Freeform 26"/>
          <p:cNvSpPr>
            <a:spLocks/>
          </p:cNvSpPr>
          <p:nvPr/>
        </p:nvSpPr>
        <p:spPr bwMode="auto">
          <a:xfrm>
            <a:off x="3136900" y="4343400"/>
            <a:ext cx="701675" cy="701675"/>
          </a:xfrm>
          <a:custGeom>
            <a:avLst/>
            <a:gdLst>
              <a:gd name="T0" fmla="*/ 2147483647 w 442"/>
              <a:gd name="T1" fmla="*/ 2147483647 h 442"/>
              <a:gd name="T2" fmla="*/ 2147483647 w 442"/>
              <a:gd name="T3" fmla="*/ 2147483647 h 442"/>
              <a:gd name="T4" fmla="*/ 2147483647 w 442"/>
              <a:gd name="T5" fmla="*/ 2147483647 h 442"/>
              <a:gd name="T6" fmla="*/ 2147483647 w 442"/>
              <a:gd name="T7" fmla="*/ 2147483647 h 442"/>
              <a:gd name="T8" fmla="*/ 2147483647 w 442"/>
              <a:gd name="T9" fmla="*/ 2147483647 h 442"/>
              <a:gd name="T10" fmla="*/ 2147483647 w 442"/>
              <a:gd name="T11" fmla="*/ 2147483647 h 442"/>
              <a:gd name="T12" fmla="*/ 2147483647 w 442"/>
              <a:gd name="T13" fmla="*/ 2147483647 h 442"/>
              <a:gd name="T14" fmla="*/ 2147483647 w 442"/>
              <a:gd name="T15" fmla="*/ 0 h 442"/>
              <a:gd name="T16" fmla="*/ 2147483647 w 442"/>
              <a:gd name="T17" fmla="*/ 2147483647 h 442"/>
              <a:gd name="T18" fmla="*/ 2147483647 w 442"/>
              <a:gd name="T19" fmla="*/ 2147483647 h 442"/>
              <a:gd name="T20" fmla="*/ 2147483647 w 442"/>
              <a:gd name="T21" fmla="*/ 2147483647 h 442"/>
              <a:gd name="T22" fmla="*/ 2147483647 w 442"/>
              <a:gd name="T23" fmla="*/ 2147483647 h 442"/>
              <a:gd name="T24" fmla="*/ 2147483647 w 442"/>
              <a:gd name="T25" fmla="*/ 2147483647 h 442"/>
              <a:gd name="T26" fmla="*/ 2147483647 w 442"/>
              <a:gd name="T27" fmla="*/ 2147483647 h 442"/>
              <a:gd name="T28" fmla="*/ 0 w 442"/>
              <a:gd name="T29" fmla="*/ 2147483647 h 442"/>
              <a:gd name="T30" fmla="*/ 2147483647 w 442"/>
              <a:gd name="T31" fmla="*/ 2147483647 h 442"/>
              <a:gd name="T32" fmla="*/ 2147483647 w 442"/>
              <a:gd name="T33" fmla="*/ 2147483647 h 442"/>
              <a:gd name="T34" fmla="*/ 2147483647 w 442"/>
              <a:gd name="T35" fmla="*/ 2147483647 h 442"/>
              <a:gd name="T36" fmla="*/ 2147483647 w 442"/>
              <a:gd name="T37" fmla="*/ 2147483647 h 442"/>
              <a:gd name="T38" fmla="*/ 2147483647 w 442"/>
              <a:gd name="T39" fmla="*/ 2147483647 h 442"/>
              <a:gd name="T40" fmla="*/ 2147483647 w 442"/>
              <a:gd name="T41" fmla="*/ 2147483647 h 442"/>
              <a:gd name="T42" fmla="*/ 2147483647 w 442"/>
              <a:gd name="T43" fmla="*/ 2147483647 h 442"/>
              <a:gd name="T44" fmla="*/ 2147483647 w 442"/>
              <a:gd name="T45" fmla="*/ 2147483647 h 442"/>
              <a:gd name="T46" fmla="*/ 2147483647 w 442"/>
              <a:gd name="T47" fmla="*/ 2147483647 h 442"/>
              <a:gd name="T48" fmla="*/ 2147483647 w 442"/>
              <a:gd name="T49" fmla="*/ 2147483647 h 442"/>
              <a:gd name="T50" fmla="*/ 2147483647 w 442"/>
              <a:gd name="T51" fmla="*/ 2147483647 h 442"/>
              <a:gd name="T52" fmla="*/ 2147483647 w 442"/>
              <a:gd name="T53" fmla="*/ 2147483647 h 442"/>
              <a:gd name="T54" fmla="*/ 2147483647 w 442"/>
              <a:gd name="T55" fmla="*/ 2147483647 h 442"/>
              <a:gd name="T56" fmla="*/ 2147483647 w 442"/>
              <a:gd name="T57" fmla="*/ 2147483647 h 44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2"/>
              <a:gd name="T88" fmla="*/ 0 h 442"/>
              <a:gd name="T89" fmla="*/ 442 w 442"/>
              <a:gd name="T90" fmla="*/ 442 h 44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2" h="442">
                <a:moveTo>
                  <a:pt x="442" y="220"/>
                </a:moveTo>
                <a:lnTo>
                  <a:pt x="436" y="170"/>
                </a:lnTo>
                <a:lnTo>
                  <a:pt x="420" y="124"/>
                </a:lnTo>
                <a:lnTo>
                  <a:pt x="394" y="82"/>
                </a:lnTo>
                <a:lnTo>
                  <a:pt x="360" y="48"/>
                </a:lnTo>
                <a:lnTo>
                  <a:pt x="318" y="22"/>
                </a:lnTo>
                <a:lnTo>
                  <a:pt x="272" y="6"/>
                </a:lnTo>
                <a:lnTo>
                  <a:pt x="220" y="0"/>
                </a:lnTo>
                <a:lnTo>
                  <a:pt x="170" y="6"/>
                </a:lnTo>
                <a:lnTo>
                  <a:pt x="124" y="22"/>
                </a:lnTo>
                <a:lnTo>
                  <a:pt x="82" y="48"/>
                </a:lnTo>
                <a:lnTo>
                  <a:pt x="48" y="82"/>
                </a:lnTo>
                <a:lnTo>
                  <a:pt x="22" y="124"/>
                </a:lnTo>
                <a:lnTo>
                  <a:pt x="6" y="170"/>
                </a:lnTo>
                <a:lnTo>
                  <a:pt x="0" y="220"/>
                </a:lnTo>
                <a:lnTo>
                  <a:pt x="6" y="272"/>
                </a:lnTo>
                <a:lnTo>
                  <a:pt x="22" y="318"/>
                </a:lnTo>
                <a:lnTo>
                  <a:pt x="48" y="358"/>
                </a:lnTo>
                <a:lnTo>
                  <a:pt x="82" y="394"/>
                </a:lnTo>
                <a:lnTo>
                  <a:pt x="124" y="420"/>
                </a:lnTo>
                <a:lnTo>
                  <a:pt x="170" y="436"/>
                </a:lnTo>
                <a:lnTo>
                  <a:pt x="220" y="442"/>
                </a:lnTo>
                <a:lnTo>
                  <a:pt x="272" y="436"/>
                </a:lnTo>
                <a:lnTo>
                  <a:pt x="318" y="420"/>
                </a:lnTo>
                <a:lnTo>
                  <a:pt x="360" y="394"/>
                </a:lnTo>
                <a:lnTo>
                  <a:pt x="394" y="358"/>
                </a:lnTo>
                <a:lnTo>
                  <a:pt x="420" y="318"/>
                </a:lnTo>
                <a:lnTo>
                  <a:pt x="436" y="272"/>
                </a:lnTo>
                <a:lnTo>
                  <a:pt x="442" y="22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1" name="Freeform 27"/>
          <p:cNvSpPr>
            <a:spLocks/>
          </p:cNvSpPr>
          <p:nvPr/>
        </p:nvSpPr>
        <p:spPr bwMode="auto">
          <a:xfrm>
            <a:off x="3200400" y="4419600"/>
            <a:ext cx="523875" cy="523875"/>
          </a:xfrm>
          <a:custGeom>
            <a:avLst/>
            <a:gdLst>
              <a:gd name="T0" fmla="*/ 2147483647 w 330"/>
              <a:gd name="T1" fmla="*/ 2147483647 h 330"/>
              <a:gd name="T2" fmla="*/ 2147483647 w 330"/>
              <a:gd name="T3" fmla="*/ 2147483647 h 330"/>
              <a:gd name="T4" fmla="*/ 2147483647 w 330"/>
              <a:gd name="T5" fmla="*/ 2147483647 h 330"/>
              <a:gd name="T6" fmla="*/ 2147483647 w 330"/>
              <a:gd name="T7" fmla="*/ 2147483647 h 330"/>
              <a:gd name="T8" fmla="*/ 2147483647 w 330"/>
              <a:gd name="T9" fmla="*/ 2147483647 h 330"/>
              <a:gd name="T10" fmla="*/ 2147483647 w 330"/>
              <a:gd name="T11" fmla="*/ 2147483647 h 330"/>
              <a:gd name="T12" fmla="*/ 2147483647 w 330"/>
              <a:gd name="T13" fmla="*/ 0 h 330"/>
              <a:gd name="T14" fmla="*/ 2147483647 w 330"/>
              <a:gd name="T15" fmla="*/ 2147483647 h 330"/>
              <a:gd name="T16" fmla="*/ 2147483647 w 330"/>
              <a:gd name="T17" fmla="*/ 2147483647 h 330"/>
              <a:gd name="T18" fmla="*/ 2147483647 w 330"/>
              <a:gd name="T19" fmla="*/ 2147483647 h 330"/>
              <a:gd name="T20" fmla="*/ 2147483647 w 330"/>
              <a:gd name="T21" fmla="*/ 2147483647 h 330"/>
              <a:gd name="T22" fmla="*/ 2147483647 w 330"/>
              <a:gd name="T23" fmla="*/ 2147483647 h 330"/>
              <a:gd name="T24" fmla="*/ 0 w 330"/>
              <a:gd name="T25" fmla="*/ 2147483647 h 330"/>
              <a:gd name="T26" fmla="*/ 2147483647 w 330"/>
              <a:gd name="T27" fmla="*/ 2147483647 h 330"/>
              <a:gd name="T28" fmla="*/ 2147483647 w 330"/>
              <a:gd name="T29" fmla="*/ 2147483647 h 330"/>
              <a:gd name="T30" fmla="*/ 2147483647 w 330"/>
              <a:gd name="T31" fmla="*/ 2147483647 h 330"/>
              <a:gd name="T32" fmla="*/ 2147483647 w 330"/>
              <a:gd name="T33" fmla="*/ 2147483647 h 330"/>
              <a:gd name="T34" fmla="*/ 2147483647 w 330"/>
              <a:gd name="T35" fmla="*/ 2147483647 h 330"/>
              <a:gd name="T36" fmla="*/ 2147483647 w 330"/>
              <a:gd name="T37" fmla="*/ 2147483647 h 330"/>
              <a:gd name="T38" fmla="*/ 2147483647 w 330"/>
              <a:gd name="T39" fmla="*/ 2147483647 h 330"/>
              <a:gd name="T40" fmla="*/ 2147483647 w 330"/>
              <a:gd name="T41" fmla="*/ 2147483647 h 330"/>
              <a:gd name="T42" fmla="*/ 2147483647 w 330"/>
              <a:gd name="T43" fmla="*/ 2147483647 h 330"/>
              <a:gd name="T44" fmla="*/ 2147483647 w 330"/>
              <a:gd name="T45" fmla="*/ 2147483647 h 330"/>
              <a:gd name="T46" fmla="*/ 2147483647 w 330"/>
              <a:gd name="T47" fmla="*/ 2147483647 h 330"/>
              <a:gd name="T48" fmla="*/ 2147483647 w 330"/>
              <a:gd name="T49" fmla="*/ 2147483647 h 33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30"/>
              <a:gd name="T76" fmla="*/ 0 h 330"/>
              <a:gd name="T77" fmla="*/ 330 w 330"/>
              <a:gd name="T78" fmla="*/ 330 h 33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30" h="330">
                <a:moveTo>
                  <a:pt x="330" y="164"/>
                </a:moveTo>
                <a:lnTo>
                  <a:pt x="324" y="120"/>
                </a:lnTo>
                <a:lnTo>
                  <a:pt x="308" y="82"/>
                </a:lnTo>
                <a:lnTo>
                  <a:pt x="282" y="48"/>
                </a:lnTo>
                <a:lnTo>
                  <a:pt x="248" y="22"/>
                </a:lnTo>
                <a:lnTo>
                  <a:pt x="208" y="4"/>
                </a:lnTo>
                <a:lnTo>
                  <a:pt x="164" y="0"/>
                </a:lnTo>
                <a:lnTo>
                  <a:pt x="120" y="4"/>
                </a:lnTo>
                <a:lnTo>
                  <a:pt x="82" y="22"/>
                </a:lnTo>
                <a:lnTo>
                  <a:pt x="48" y="48"/>
                </a:lnTo>
                <a:lnTo>
                  <a:pt x="22" y="82"/>
                </a:lnTo>
                <a:lnTo>
                  <a:pt x="6" y="120"/>
                </a:lnTo>
                <a:lnTo>
                  <a:pt x="0" y="164"/>
                </a:lnTo>
                <a:lnTo>
                  <a:pt x="6" y="208"/>
                </a:lnTo>
                <a:lnTo>
                  <a:pt x="22" y="248"/>
                </a:lnTo>
                <a:lnTo>
                  <a:pt x="48" y="282"/>
                </a:lnTo>
                <a:lnTo>
                  <a:pt x="82" y="308"/>
                </a:lnTo>
                <a:lnTo>
                  <a:pt x="120" y="324"/>
                </a:lnTo>
                <a:lnTo>
                  <a:pt x="164" y="330"/>
                </a:lnTo>
                <a:lnTo>
                  <a:pt x="208" y="324"/>
                </a:lnTo>
                <a:lnTo>
                  <a:pt x="248" y="308"/>
                </a:lnTo>
                <a:lnTo>
                  <a:pt x="282" y="282"/>
                </a:lnTo>
                <a:lnTo>
                  <a:pt x="308" y="248"/>
                </a:lnTo>
                <a:lnTo>
                  <a:pt x="324" y="208"/>
                </a:lnTo>
                <a:lnTo>
                  <a:pt x="330" y="16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2" name="Freeform 28"/>
          <p:cNvSpPr>
            <a:spLocks/>
          </p:cNvSpPr>
          <p:nvPr/>
        </p:nvSpPr>
        <p:spPr bwMode="auto">
          <a:xfrm>
            <a:off x="3813175" y="4806950"/>
            <a:ext cx="708025" cy="114300"/>
          </a:xfrm>
          <a:custGeom>
            <a:avLst/>
            <a:gdLst>
              <a:gd name="T0" fmla="*/ 2147483647 w 446"/>
              <a:gd name="T1" fmla="*/ 0 h 72"/>
              <a:gd name="T2" fmla="*/ 2147483647 w 446"/>
              <a:gd name="T3" fmla="*/ 0 h 72"/>
              <a:gd name="T4" fmla="*/ 2147483647 w 446"/>
              <a:gd name="T5" fmla="*/ 0 h 72"/>
              <a:gd name="T6" fmla="*/ 2147483647 w 446"/>
              <a:gd name="T7" fmla="*/ 2147483647 h 72"/>
              <a:gd name="T8" fmla="*/ 2147483647 w 446"/>
              <a:gd name="T9" fmla="*/ 2147483647 h 72"/>
              <a:gd name="T10" fmla="*/ 2147483647 w 446"/>
              <a:gd name="T11" fmla="*/ 2147483647 h 72"/>
              <a:gd name="T12" fmla="*/ 2147483647 w 446"/>
              <a:gd name="T13" fmla="*/ 2147483647 h 72"/>
              <a:gd name="T14" fmla="*/ 2147483647 w 446"/>
              <a:gd name="T15" fmla="*/ 2147483647 h 72"/>
              <a:gd name="T16" fmla="*/ 2147483647 w 446"/>
              <a:gd name="T17" fmla="*/ 2147483647 h 72"/>
              <a:gd name="T18" fmla="*/ 2147483647 w 446"/>
              <a:gd name="T19" fmla="*/ 2147483647 h 72"/>
              <a:gd name="T20" fmla="*/ 2147483647 w 446"/>
              <a:gd name="T21" fmla="*/ 2147483647 h 72"/>
              <a:gd name="T22" fmla="*/ 2147483647 w 446"/>
              <a:gd name="T23" fmla="*/ 2147483647 h 72"/>
              <a:gd name="T24" fmla="*/ 2147483647 w 446"/>
              <a:gd name="T25" fmla="*/ 2147483647 h 72"/>
              <a:gd name="T26" fmla="*/ 2147483647 w 446"/>
              <a:gd name="T27" fmla="*/ 2147483647 h 72"/>
              <a:gd name="T28" fmla="*/ 2147483647 w 446"/>
              <a:gd name="T29" fmla="*/ 2147483647 h 72"/>
              <a:gd name="T30" fmla="*/ 2147483647 w 446"/>
              <a:gd name="T31" fmla="*/ 2147483647 h 72"/>
              <a:gd name="T32" fmla="*/ 2147483647 w 446"/>
              <a:gd name="T33" fmla="*/ 2147483647 h 72"/>
              <a:gd name="T34" fmla="*/ 2147483647 w 446"/>
              <a:gd name="T35" fmla="*/ 2147483647 h 72"/>
              <a:gd name="T36" fmla="*/ 2147483647 w 446"/>
              <a:gd name="T37" fmla="*/ 0 h 72"/>
              <a:gd name="T38" fmla="*/ 0 w 446"/>
              <a:gd name="T39" fmla="*/ 0 h 72"/>
              <a:gd name="T40" fmla="*/ 0 w 446"/>
              <a:gd name="T41" fmla="*/ 0 h 7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46"/>
              <a:gd name="T64" fmla="*/ 0 h 72"/>
              <a:gd name="T65" fmla="*/ 446 w 446"/>
              <a:gd name="T66" fmla="*/ 72 h 7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46" h="72">
                <a:moveTo>
                  <a:pt x="446" y="0"/>
                </a:moveTo>
                <a:lnTo>
                  <a:pt x="446" y="0"/>
                </a:lnTo>
                <a:lnTo>
                  <a:pt x="444" y="0"/>
                </a:lnTo>
                <a:lnTo>
                  <a:pt x="438" y="4"/>
                </a:lnTo>
                <a:lnTo>
                  <a:pt x="426" y="8"/>
                </a:lnTo>
                <a:lnTo>
                  <a:pt x="408" y="18"/>
                </a:lnTo>
                <a:lnTo>
                  <a:pt x="382" y="30"/>
                </a:lnTo>
                <a:lnTo>
                  <a:pt x="348" y="44"/>
                </a:lnTo>
                <a:lnTo>
                  <a:pt x="310" y="58"/>
                </a:lnTo>
                <a:lnTo>
                  <a:pt x="266" y="68"/>
                </a:lnTo>
                <a:lnTo>
                  <a:pt x="222" y="72"/>
                </a:lnTo>
                <a:lnTo>
                  <a:pt x="178" y="68"/>
                </a:lnTo>
                <a:lnTo>
                  <a:pt x="136" y="58"/>
                </a:lnTo>
                <a:lnTo>
                  <a:pt x="96" y="44"/>
                </a:lnTo>
                <a:lnTo>
                  <a:pt x="62" y="30"/>
                </a:lnTo>
                <a:lnTo>
                  <a:pt x="36" y="18"/>
                </a:lnTo>
                <a:lnTo>
                  <a:pt x="18" y="8"/>
                </a:lnTo>
                <a:lnTo>
                  <a:pt x="8" y="4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3" name="Freeform 29"/>
          <p:cNvSpPr>
            <a:spLocks/>
          </p:cNvSpPr>
          <p:nvPr/>
        </p:nvSpPr>
        <p:spPr bwMode="auto">
          <a:xfrm>
            <a:off x="3813175" y="4806950"/>
            <a:ext cx="101600" cy="66675"/>
          </a:xfrm>
          <a:custGeom>
            <a:avLst/>
            <a:gdLst>
              <a:gd name="T0" fmla="*/ 2147483647 w 64"/>
              <a:gd name="T1" fmla="*/ 2147483647 h 42"/>
              <a:gd name="T2" fmla="*/ 0 w 64"/>
              <a:gd name="T3" fmla="*/ 0 h 42"/>
              <a:gd name="T4" fmla="*/ 2147483647 w 64"/>
              <a:gd name="T5" fmla="*/ 2147483647 h 42"/>
              <a:gd name="T6" fmla="*/ 0 60000 65536"/>
              <a:gd name="T7" fmla="*/ 0 60000 65536"/>
              <a:gd name="T8" fmla="*/ 0 60000 65536"/>
              <a:gd name="T9" fmla="*/ 0 w 64"/>
              <a:gd name="T10" fmla="*/ 0 h 42"/>
              <a:gd name="T11" fmla="*/ 64 w 64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" h="42">
                <a:moveTo>
                  <a:pt x="50" y="42"/>
                </a:moveTo>
                <a:lnTo>
                  <a:pt x="0" y="0"/>
                </a:lnTo>
                <a:lnTo>
                  <a:pt x="64" y="1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4" name="Freeform 30"/>
          <p:cNvSpPr>
            <a:spLocks/>
          </p:cNvSpPr>
          <p:nvPr/>
        </p:nvSpPr>
        <p:spPr bwMode="auto">
          <a:xfrm>
            <a:off x="5397500" y="4419600"/>
            <a:ext cx="111125" cy="142875"/>
          </a:xfrm>
          <a:custGeom>
            <a:avLst/>
            <a:gdLst>
              <a:gd name="T0" fmla="*/ 2147483647 w 70"/>
              <a:gd name="T1" fmla="*/ 2147483647 h 90"/>
              <a:gd name="T2" fmla="*/ 2147483647 w 70"/>
              <a:gd name="T3" fmla="*/ 2147483647 h 90"/>
              <a:gd name="T4" fmla="*/ 0 w 70"/>
              <a:gd name="T5" fmla="*/ 2147483647 h 90"/>
              <a:gd name="T6" fmla="*/ 2147483647 w 70"/>
              <a:gd name="T7" fmla="*/ 2147483647 h 90"/>
              <a:gd name="T8" fmla="*/ 2147483647 w 70"/>
              <a:gd name="T9" fmla="*/ 2147483647 h 90"/>
              <a:gd name="T10" fmla="*/ 2147483647 w 70"/>
              <a:gd name="T11" fmla="*/ 0 h 90"/>
              <a:gd name="T12" fmla="*/ 2147483647 w 70"/>
              <a:gd name="T13" fmla="*/ 2147483647 h 90"/>
              <a:gd name="T14" fmla="*/ 2147483647 w 70"/>
              <a:gd name="T15" fmla="*/ 2147483647 h 90"/>
              <a:gd name="T16" fmla="*/ 2147483647 w 70"/>
              <a:gd name="T17" fmla="*/ 2147483647 h 90"/>
              <a:gd name="T18" fmla="*/ 2147483647 w 70"/>
              <a:gd name="T19" fmla="*/ 2147483647 h 90"/>
              <a:gd name="T20" fmla="*/ 2147483647 w 70"/>
              <a:gd name="T21" fmla="*/ 2147483647 h 90"/>
              <a:gd name="T22" fmla="*/ 2147483647 w 70"/>
              <a:gd name="T23" fmla="*/ 2147483647 h 90"/>
              <a:gd name="T24" fmla="*/ 2147483647 w 70"/>
              <a:gd name="T25" fmla="*/ 2147483647 h 90"/>
              <a:gd name="T26" fmla="*/ 2147483647 w 70"/>
              <a:gd name="T27" fmla="*/ 2147483647 h 90"/>
              <a:gd name="T28" fmla="*/ 2147483647 w 70"/>
              <a:gd name="T29" fmla="*/ 2147483647 h 90"/>
              <a:gd name="T30" fmla="*/ 2147483647 w 70"/>
              <a:gd name="T31" fmla="*/ 2147483647 h 90"/>
              <a:gd name="T32" fmla="*/ 2147483647 w 70"/>
              <a:gd name="T33" fmla="*/ 2147483647 h 90"/>
              <a:gd name="T34" fmla="*/ 2147483647 w 70"/>
              <a:gd name="T35" fmla="*/ 2147483647 h 90"/>
              <a:gd name="T36" fmla="*/ 2147483647 w 70"/>
              <a:gd name="T37" fmla="*/ 2147483647 h 90"/>
              <a:gd name="T38" fmla="*/ 2147483647 w 70"/>
              <a:gd name="T39" fmla="*/ 2147483647 h 90"/>
              <a:gd name="T40" fmla="*/ 2147483647 w 70"/>
              <a:gd name="T41" fmla="*/ 2147483647 h 90"/>
              <a:gd name="T42" fmla="*/ 2147483647 w 70"/>
              <a:gd name="T43" fmla="*/ 2147483647 h 90"/>
              <a:gd name="T44" fmla="*/ 2147483647 w 70"/>
              <a:gd name="T45" fmla="*/ 2147483647 h 90"/>
              <a:gd name="T46" fmla="*/ 2147483647 w 70"/>
              <a:gd name="T47" fmla="*/ 2147483647 h 90"/>
              <a:gd name="T48" fmla="*/ 2147483647 w 70"/>
              <a:gd name="T49" fmla="*/ 2147483647 h 90"/>
              <a:gd name="T50" fmla="*/ 2147483647 w 70"/>
              <a:gd name="T51" fmla="*/ 2147483647 h 90"/>
              <a:gd name="T52" fmla="*/ 2147483647 w 70"/>
              <a:gd name="T53" fmla="*/ 2147483647 h 90"/>
              <a:gd name="T54" fmla="*/ 2147483647 w 70"/>
              <a:gd name="T55" fmla="*/ 2147483647 h 90"/>
              <a:gd name="T56" fmla="*/ 2147483647 w 70"/>
              <a:gd name="T57" fmla="*/ 2147483647 h 90"/>
              <a:gd name="T58" fmla="*/ 2147483647 w 70"/>
              <a:gd name="T59" fmla="*/ 2147483647 h 90"/>
              <a:gd name="T60" fmla="*/ 2147483647 w 70"/>
              <a:gd name="T61" fmla="*/ 2147483647 h 90"/>
              <a:gd name="T62" fmla="*/ 2147483647 w 70"/>
              <a:gd name="T63" fmla="*/ 2147483647 h 90"/>
              <a:gd name="T64" fmla="*/ 2147483647 w 70"/>
              <a:gd name="T65" fmla="*/ 2147483647 h 90"/>
              <a:gd name="T66" fmla="*/ 2147483647 w 70"/>
              <a:gd name="T67" fmla="*/ 2147483647 h 90"/>
              <a:gd name="T68" fmla="*/ 2147483647 w 70"/>
              <a:gd name="T69" fmla="*/ 2147483647 h 90"/>
              <a:gd name="T70" fmla="*/ 2147483647 w 70"/>
              <a:gd name="T71" fmla="*/ 2147483647 h 90"/>
              <a:gd name="T72" fmla="*/ 2147483647 w 70"/>
              <a:gd name="T73" fmla="*/ 2147483647 h 90"/>
              <a:gd name="T74" fmla="*/ 2147483647 w 70"/>
              <a:gd name="T75" fmla="*/ 2147483647 h 90"/>
              <a:gd name="T76" fmla="*/ 2147483647 w 70"/>
              <a:gd name="T77" fmla="*/ 2147483647 h 90"/>
              <a:gd name="T78" fmla="*/ 2147483647 w 70"/>
              <a:gd name="T79" fmla="*/ 2147483647 h 90"/>
              <a:gd name="T80" fmla="*/ 2147483647 w 70"/>
              <a:gd name="T81" fmla="*/ 2147483647 h 90"/>
              <a:gd name="T82" fmla="*/ 2147483647 w 70"/>
              <a:gd name="T83" fmla="*/ 2147483647 h 90"/>
              <a:gd name="T84" fmla="*/ 2147483647 w 70"/>
              <a:gd name="T85" fmla="*/ 2147483647 h 90"/>
              <a:gd name="T86" fmla="*/ 2147483647 w 70"/>
              <a:gd name="T87" fmla="*/ 2147483647 h 90"/>
              <a:gd name="T88" fmla="*/ 2147483647 w 70"/>
              <a:gd name="T89" fmla="*/ 2147483647 h 90"/>
              <a:gd name="T90" fmla="*/ 2147483647 w 70"/>
              <a:gd name="T91" fmla="*/ 2147483647 h 90"/>
              <a:gd name="T92" fmla="*/ 2147483647 w 70"/>
              <a:gd name="T93" fmla="*/ 2147483647 h 9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0"/>
              <a:gd name="T142" fmla="*/ 0 h 90"/>
              <a:gd name="T143" fmla="*/ 70 w 70"/>
              <a:gd name="T144" fmla="*/ 90 h 9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0" h="90">
                <a:moveTo>
                  <a:pt x="22" y="42"/>
                </a:moveTo>
                <a:lnTo>
                  <a:pt x="14" y="40"/>
                </a:lnTo>
                <a:lnTo>
                  <a:pt x="8" y="36"/>
                </a:lnTo>
                <a:lnTo>
                  <a:pt x="4" y="34"/>
                </a:lnTo>
                <a:lnTo>
                  <a:pt x="2" y="28"/>
                </a:lnTo>
                <a:lnTo>
                  <a:pt x="0" y="22"/>
                </a:lnTo>
                <a:lnTo>
                  <a:pt x="2" y="18"/>
                </a:lnTo>
                <a:lnTo>
                  <a:pt x="4" y="12"/>
                </a:lnTo>
                <a:lnTo>
                  <a:pt x="8" y="8"/>
                </a:lnTo>
                <a:lnTo>
                  <a:pt x="16" y="4"/>
                </a:lnTo>
                <a:lnTo>
                  <a:pt x="24" y="2"/>
                </a:lnTo>
                <a:lnTo>
                  <a:pt x="36" y="0"/>
                </a:lnTo>
                <a:lnTo>
                  <a:pt x="46" y="2"/>
                </a:lnTo>
                <a:lnTo>
                  <a:pt x="54" y="4"/>
                </a:lnTo>
                <a:lnTo>
                  <a:pt x="60" y="6"/>
                </a:lnTo>
                <a:lnTo>
                  <a:pt x="66" y="8"/>
                </a:lnTo>
                <a:lnTo>
                  <a:pt x="68" y="12"/>
                </a:lnTo>
                <a:lnTo>
                  <a:pt x="68" y="14"/>
                </a:lnTo>
                <a:lnTo>
                  <a:pt x="68" y="18"/>
                </a:lnTo>
                <a:lnTo>
                  <a:pt x="66" y="20"/>
                </a:lnTo>
                <a:lnTo>
                  <a:pt x="62" y="22"/>
                </a:lnTo>
                <a:lnTo>
                  <a:pt x="60" y="22"/>
                </a:lnTo>
                <a:lnTo>
                  <a:pt x="56" y="20"/>
                </a:lnTo>
                <a:lnTo>
                  <a:pt x="52" y="16"/>
                </a:lnTo>
                <a:lnTo>
                  <a:pt x="48" y="12"/>
                </a:lnTo>
                <a:lnTo>
                  <a:pt x="46" y="8"/>
                </a:lnTo>
                <a:lnTo>
                  <a:pt x="42" y="8"/>
                </a:lnTo>
                <a:lnTo>
                  <a:pt x="36" y="6"/>
                </a:lnTo>
                <a:lnTo>
                  <a:pt x="30" y="8"/>
                </a:lnTo>
                <a:lnTo>
                  <a:pt x="26" y="8"/>
                </a:lnTo>
                <a:lnTo>
                  <a:pt x="22" y="12"/>
                </a:lnTo>
                <a:lnTo>
                  <a:pt x="20" y="14"/>
                </a:lnTo>
                <a:lnTo>
                  <a:pt x="18" y="18"/>
                </a:lnTo>
                <a:lnTo>
                  <a:pt x="18" y="24"/>
                </a:lnTo>
                <a:lnTo>
                  <a:pt x="18" y="30"/>
                </a:lnTo>
                <a:lnTo>
                  <a:pt x="22" y="36"/>
                </a:lnTo>
                <a:lnTo>
                  <a:pt x="26" y="38"/>
                </a:lnTo>
                <a:lnTo>
                  <a:pt x="34" y="40"/>
                </a:lnTo>
                <a:lnTo>
                  <a:pt x="36" y="40"/>
                </a:lnTo>
                <a:lnTo>
                  <a:pt x="38" y="40"/>
                </a:lnTo>
                <a:lnTo>
                  <a:pt x="42" y="40"/>
                </a:lnTo>
                <a:lnTo>
                  <a:pt x="46" y="40"/>
                </a:lnTo>
                <a:lnTo>
                  <a:pt x="48" y="40"/>
                </a:lnTo>
                <a:lnTo>
                  <a:pt x="52" y="40"/>
                </a:lnTo>
                <a:lnTo>
                  <a:pt x="52" y="42"/>
                </a:lnTo>
                <a:lnTo>
                  <a:pt x="52" y="44"/>
                </a:lnTo>
                <a:lnTo>
                  <a:pt x="50" y="46"/>
                </a:lnTo>
                <a:lnTo>
                  <a:pt x="46" y="46"/>
                </a:lnTo>
                <a:lnTo>
                  <a:pt x="44" y="46"/>
                </a:lnTo>
                <a:lnTo>
                  <a:pt x="42" y="46"/>
                </a:lnTo>
                <a:lnTo>
                  <a:pt x="38" y="46"/>
                </a:lnTo>
                <a:lnTo>
                  <a:pt x="34" y="46"/>
                </a:lnTo>
                <a:lnTo>
                  <a:pt x="28" y="46"/>
                </a:lnTo>
                <a:lnTo>
                  <a:pt x="22" y="50"/>
                </a:lnTo>
                <a:lnTo>
                  <a:pt x="20" y="54"/>
                </a:lnTo>
                <a:lnTo>
                  <a:pt x="18" y="58"/>
                </a:lnTo>
                <a:lnTo>
                  <a:pt x="18" y="64"/>
                </a:lnTo>
                <a:lnTo>
                  <a:pt x="18" y="70"/>
                </a:lnTo>
                <a:lnTo>
                  <a:pt x="20" y="74"/>
                </a:lnTo>
                <a:lnTo>
                  <a:pt x="22" y="78"/>
                </a:lnTo>
                <a:lnTo>
                  <a:pt x="26" y="82"/>
                </a:lnTo>
                <a:lnTo>
                  <a:pt x="30" y="84"/>
                </a:lnTo>
                <a:lnTo>
                  <a:pt x="36" y="84"/>
                </a:lnTo>
                <a:lnTo>
                  <a:pt x="42" y="84"/>
                </a:lnTo>
                <a:lnTo>
                  <a:pt x="46" y="80"/>
                </a:lnTo>
                <a:lnTo>
                  <a:pt x="50" y="76"/>
                </a:lnTo>
                <a:lnTo>
                  <a:pt x="52" y="70"/>
                </a:lnTo>
                <a:lnTo>
                  <a:pt x="54" y="66"/>
                </a:lnTo>
                <a:lnTo>
                  <a:pt x="54" y="64"/>
                </a:lnTo>
                <a:lnTo>
                  <a:pt x="58" y="62"/>
                </a:lnTo>
                <a:lnTo>
                  <a:pt x="60" y="60"/>
                </a:lnTo>
                <a:lnTo>
                  <a:pt x="64" y="62"/>
                </a:lnTo>
                <a:lnTo>
                  <a:pt x="68" y="64"/>
                </a:lnTo>
                <a:lnTo>
                  <a:pt x="70" y="66"/>
                </a:lnTo>
                <a:lnTo>
                  <a:pt x="70" y="70"/>
                </a:lnTo>
                <a:lnTo>
                  <a:pt x="70" y="74"/>
                </a:lnTo>
                <a:lnTo>
                  <a:pt x="66" y="78"/>
                </a:lnTo>
                <a:lnTo>
                  <a:pt x="62" y="82"/>
                </a:lnTo>
                <a:lnTo>
                  <a:pt x="56" y="86"/>
                </a:lnTo>
                <a:lnTo>
                  <a:pt x="46" y="88"/>
                </a:lnTo>
                <a:lnTo>
                  <a:pt x="36" y="90"/>
                </a:lnTo>
                <a:lnTo>
                  <a:pt x="26" y="88"/>
                </a:lnTo>
                <a:lnTo>
                  <a:pt x="16" y="86"/>
                </a:lnTo>
                <a:lnTo>
                  <a:pt x="10" y="82"/>
                </a:lnTo>
                <a:lnTo>
                  <a:pt x="4" y="76"/>
                </a:lnTo>
                <a:lnTo>
                  <a:pt x="2" y="72"/>
                </a:lnTo>
                <a:lnTo>
                  <a:pt x="0" y="66"/>
                </a:lnTo>
                <a:lnTo>
                  <a:pt x="2" y="58"/>
                </a:lnTo>
                <a:lnTo>
                  <a:pt x="6" y="52"/>
                </a:lnTo>
                <a:lnTo>
                  <a:pt x="8" y="48"/>
                </a:lnTo>
                <a:lnTo>
                  <a:pt x="14" y="46"/>
                </a:lnTo>
                <a:lnTo>
                  <a:pt x="22" y="4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5" name="Freeform 31"/>
          <p:cNvSpPr>
            <a:spLocks noEditPoints="1"/>
          </p:cNvSpPr>
          <p:nvPr/>
        </p:nvSpPr>
        <p:spPr bwMode="auto">
          <a:xfrm>
            <a:off x="5521325" y="4406900"/>
            <a:ext cx="19050" cy="114300"/>
          </a:xfrm>
          <a:custGeom>
            <a:avLst/>
            <a:gdLst>
              <a:gd name="T0" fmla="*/ 0 w 12"/>
              <a:gd name="T1" fmla="*/ 2147483647 h 72"/>
              <a:gd name="T2" fmla="*/ 0 w 12"/>
              <a:gd name="T3" fmla="*/ 0 h 72"/>
              <a:gd name="T4" fmla="*/ 2147483647 w 12"/>
              <a:gd name="T5" fmla="*/ 0 h 72"/>
              <a:gd name="T6" fmla="*/ 2147483647 w 12"/>
              <a:gd name="T7" fmla="*/ 2147483647 h 72"/>
              <a:gd name="T8" fmla="*/ 0 w 12"/>
              <a:gd name="T9" fmla="*/ 2147483647 h 72"/>
              <a:gd name="T10" fmla="*/ 0 w 12"/>
              <a:gd name="T11" fmla="*/ 2147483647 h 72"/>
              <a:gd name="T12" fmla="*/ 0 w 12"/>
              <a:gd name="T13" fmla="*/ 2147483647 h 72"/>
              <a:gd name="T14" fmla="*/ 2147483647 w 12"/>
              <a:gd name="T15" fmla="*/ 2147483647 h 72"/>
              <a:gd name="T16" fmla="*/ 2147483647 w 12"/>
              <a:gd name="T17" fmla="*/ 2147483647 h 72"/>
              <a:gd name="T18" fmla="*/ 0 w 12"/>
              <a:gd name="T19" fmla="*/ 2147483647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72"/>
              <a:gd name="T32" fmla="*/ 12 w 12"/>
              <a:gd name="T33" fmla="*/ 72 h 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72">
                <a:moveTo>
                  <a:pt x="0" y="12"/>
                </a:moveTo>
                <a:lnTo>
                  <a:pt x="0" y="0"/>
                </a:lnTo>
                <a:lnTo>
                  <a:pt x="12" y="0"/>
                </a:lnTo>
                <a:lnTo>
                  <a:pt x="12" y="12"/>
                </a:lnTo>
                <a:lnTo>
                  <a:pt x="0" y="12"/>
                </a:lnTo>
                <a:close/>
                <a:moveTo>
                  <a:pt x="0" y="72"/>
                </a:moveTo>
                <a:lnTo>
                  <a:pt x="0" y="58"/>
                </a:lnTo>
                <a:lnTo>
                  <a:pt x="12" y="58"/>
                </a:lnTo>
                <a:lnTo>
                  <a:pt x="12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6" name="Freeform 32"/>
          <p:cNvSpPr>
            <a:spLocks noEditPoints="1"/>
          </p:cNvSpPr>
          <p:nvPr/>
        </p:nvSpPr>
        <p:spPr bwMode="auto">
          <a:xfrm>
            <a:off x="5568950" y="4403725"/>
            <a:ext cx="107950" cy="120650"/>
          </a:xfrm>
          <a:custGeom>
            <a:avLst/>
            <a:gdLst>
              <a:gd name="T0" fmla="*/ 2147483647 w 68"/>
              <a:gd name="T1" fmla="*/ 2147483647 h 76"/>
              <a:gd name="T2" fmla="*/ 2147483647 w 68"/>
              <a:gd name="T3" fmla="*/ 2147483647 h 76"/>
              <a:gd name="T4" fmla="*/ 2147483647 w 68"/>
              <a:gd name="T5" fmla="*/ 2147483647 h 76"/>
              <a:gd name="T6" fmla="*/ 2147483647 w 68"/>
              <a:gd name="T7" fmla="*/ 2147483647 h 76"/>
              <a:gd name="T8" fmla="*/ 2147483647 w 68"/>
              <a:gd name="T9" fmla="*/ 2147483647 h 76"/>
              <a:gd name="T10" fmla="*/ 2147483647 w 68"/>
              <a:gd name="T11" fmla="*/ 2147483647 h 76"/>
              <a:gd name="T12" fmla="*/ 2147483647 w 68"/>
              <a:gd name="T13" fmla="*/ 2147483647 h 76"/>
              <a:gd name="T14" fmla="*/ 2147483647 w 68"/>
              <a:gd name="T15" fmla="*/ 2147483647 h 76"/>
              <a:gd name="T16" fmla="*/ 2147483647 w 68"/>
              <a:gd name="T17" fmla="*/ 2147483647 h 76"/>
              <a:gd name="T18" fmla="*/ 2147483647 w 68"/>
              <a:gd name="T19" fmla="*/ 2147483647 h 76"/>
              <a:gd name="T20" fmla="*/ 2147483647 w 68"/>
              <a:gd name="T21" fmla="*/ 2147483647 h 76"/>
              <a:gd name="T22" fmla="*/ 2147483647 w 68"/>
              <a:gd name="T23" fmla="*/ 2147483647 h 76"/>
              <a:gd name="T24" fmla="*/ 2147483647 w 68"/>
              <a:gd name="T25" fmla="*/ 2147483647 h 76"/>
              <a:gd name="T26" fmla="*/ 0 w 68"/>
              <a:gd name="T27" fmla="*/ 2147483647 h 76"/>
              <a:gd name="T28" fmla="*/ 2147483647 w 68"/>
              <a:gd name="T29" fmla="*/ 2147483647 h 76"/>
              <a:gd name="T30" fmla="*/ 2147483647 w 68"/>
              <a:gd name="T31" fmla="*/ 2147483647 h 76"/>
              <a:gd name="T32" fmla="*/ 2147483647 w 68"/>
              <a:gd name="T33" fmla="*/ 2147483647 h 76"/>
              <a:gd name="T34" fmla="*/ 2147483647 w 68"/>
              <a:gd name="T35" fmla="*/ 2147483647 h 76"/>
              <a:gd name="T36" fmla="*/ 2147483647 w 68"/>
              <a:gd name="T37" fmla="*/ 0 h 76"/>
              <a:gd name="T38" fmla="*/ 2147483647 w 68"/>
              <a:gd name="T39" fmla="*/ 0 h 76"/>
              <a:gd name="T40" fmla="*/ 2147483647 w 68"/>
              <a:gd name="T41" fmla="*/ 0 h 76"/>
              <a:gd name="T42" fmla="*/ 2147483647 w 68"/>
              <a:gd name="T43" fmla="*/ 2147483647 h 76"/>
              <a:gd name="T44" fmla="*/ 2147483647 w 68"/>
              <a:gd name="T45" fmla="*/ 2147483647 h 76"/>
              <a:gd name="T46" fmla="*/ 2147483647 w 68"/>
              <a:gd name="T47" fmla="*/ 2147483647 h 76"/>
              <a:gd name="T48" fmla="*/ 2147483647 w 68"/>
              <a:gd name="T49" fmla="*/ 2147483647 h 76"/>
              <a:gd name="T50" fmla="*/ 2147483647 w 68"/>
              <a:gd name="T51" fmla="*/ 2147483647 h 76"/>
              <a:gd name="T52" fmla="*/ 2147483647 w 68"/>
              <a:gd name="T53" fmla="*/ 2147483647 h 76"/>
              <a:gd name="T54" fmla="*/ 2147483647 w 68"/>
              <a:gd name="T55" fmla="*/ 2147483647 h 76"/>
              <a:gd name="T56" fmla="*/ 2147483647 w 68"/>
              <a:gd name="T57" fmla="*/ 2147483647 h 76"/>
              <a:gd name="T58" fmla="*/ 2147483647 w 68"/>
              <a:gd name="T59" fmla="*/ 2147483647 h 76"/>
              <a:gd name="T60" fmla="*/ 2147483647 w 68"/>
              <a:gd name="T61" fmla="*/ 2147483647 h 76"/>
              <a:gd name="T62" fmla="*/ 2147483647 w 68"/>
              <a:gd name="T63" fmla="*/ 2147483647 h 76"/>
              <a:gd name="T64" fmla="*/ 2147483647 w 68"/>
              <a:gd name="T65" fmla="*/ 2147483647 h 76"/>
              <a:gd name="T66" fmla="*/ 2147483647 w 68"/>
              <a:gd name="T67" fmla="*/ 2147483647 h 76"/>
              <a:gd name="T68" fmla="*/ 2147483647 w 68"/>
              <a:gd name="T69" fmla="*/ 2147483647 h 76"/>
              <a:gd name="T70" fmla="*/ 2147483647 w 68"/>
              <a:gd name="T71" fmla="*/ 2147483647 h 76"/>
              <a:gd name="T72" fmla="*/ 2147483647 w 68"/>
              <a:gd name="T73" fmla="*/ 2147483647 h 76"/>
              <a:gd name="T74" fmla="*/ 2147483647 w 68"/>
              <a:gd name="T75" fmla="*/ 2147483647 h 76"/>
              <a:gd name="T76" fmla="*/ 2147483647 w 68"/>
              <a:gd name="T77" fmla="*/ 2147483647 h 76"/>
              <a:gd name="T78" fmla="*/ 2147483647 w 68"/>
              <a:gd name="T79" fmla="*/ 2147483647 h 76"/>
              <a:gd name="T80" fmla="*/ 2147483647 w 68"/>
              <a:gd name="T81" fmla="*/ 2147483647 h 76"/>
              <a:gd name="T82" fmla="*/ 2147483647 w 68"/>
              <a:gd name="T83" fmla="*/ 2147483647 h 76"/>
              <a:gd name="T84" fmla="*/ 2147483647 w 68"/>
              <a:gd name="T85" fmla="*/ 2147483647 h 76"/>
              <a:gd name="T86" fmla="*/ 2147483647 w 68"/>
              <a:gd name="T87" fmla="*/ 2147483647 h 76"/>
              <a:gd name="T88" fmla="*/ 2147483647 w 68"/>
              <a:gd name="T89" fmla="*/ 2147483647 h 76"/>
              <a:gd name="T90" fmla="*/ 2147483647 w 68"/>
              <a:gd name="T91" fmla="*/ 2147483647 h 76"/>
              <a:gd name="T92" fmla="*/ 2147483647 w 68"/>
              <a:gd name="T93" fmla="*/ 2147483647 h 76"/>
              <a:gd name="T94" fmla="*/ 2147483647 w 68"/>
              <a:gd name="T95" fmla="*/ 2147483647 h 76"/>
              <a:gd name="T96" fmla="*/ 2147483647 w 68"/>
              <a:gd name="T97" fmla="*/ 2147483647 h 76"/>
              <a:gd name="T98" fmla="*/ 2147483647 w 68"/>
              <a:gd name="T99" fmla="*/ 2147483647 h 76"/>
              <a:gd name="T100" fmla="*/ 2147483647 w 68"/>
              <a:gd name="T101" fmla="*/ 2147483647 h 7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8"/>
              <a:gd name="T154" fmla="*/ 0 h 76"/>
              <a:gd name="T155" fmla="*/ 68 w 68"/>
              <a:gd name="T156" fmla="*/ 76 h 7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8" h="76">
                <a:moveTo>
                  <a:pt x="54" y="52"/>
                </a:moveTo>
                <a:lnTo>
                  <a:pt x="66" y="54"/>
                </a:lnTo>
                <a:lnTo>
                  <a:pt x="64" y="60"/>
                </a:lnTo>
                <a:lnTo>
                  <a:pt x="60" y="66"/>
                </a:lnTo>
                <a:lnTo>
                  <a:pt x="56" y="70"/>
                </a:lnTo>
                <a:lnTo>
                  <a:pt x="50" y="72"/>
                </a:lnTo>
                <a:lnTo>
                  <a:pt x="42" y="74"/>
                </a:lnTo>
                <a:lnTo>
                  <a:pt x="34" y="76"/>
                </a:lnTo>
                <a:lnTo>
                  <a:pt x="24" y="74"/>
                </a:lnTo>
                <a:lnTo>
                  <a:pt x="16" y="70"/>
                </a:lnTo>
                <a:lnTo>
                  <a:pt x="10" y="66"/>
                </a:lnTo>
                <a:lnTo>
                  <a:pt x="4" y="58"/>
                </a:lnTo>
                <a:lnTo>
                  <a:pt x="2" y="48"/>
                </a:lnTo>
                <a:lnTo>
                  <a:pt x="0" y="38"/>
                </a:lnTo>
                <a:lnTo>
                  <a:pt x="2" y="26"/>
                </a:lnTo>
                <a:lnTo>
                  <a:pt x="4" y="18"/>
                </a:lnTo>
                <a:lnTo>
                  <a:pt x="10" y="10"/>
                </a:lnTo>
                <a:lnTo>
                  <a:pt x="16" y="4"/>
                </a:lnTo>
                <a:lnTo>
                  <a:pt x="24" y="0"/>
                </a:lnTo>
                <a:lnTo>
                  <a:pt x="34" y="0"/>
                </a:lnTo>
                <a:lnTo>
                  <a:pt x="44" y="0"/>
                </a:lnTo>
                <a:lnTo>
                  <a:pt x="52" y="4"/>
                </a:lnTo>
                <a:lnTo>
                  <a:pt x="58" y="10"/>
                </a:lnTo>
                <a:lnTo>
                  <a:pt x="62" y="16"/>
                </a:lnTo>
                <a:lnTo>
                  <a:pt x="66" y="26"/>
                </a:lnTo>
                <a:lnTo>
                  <a:pt x="68" y="38"/>
                </a:lnTo>
                <a:lnTo>
                  <a:pt x="66" y="40"/>
                </a:lnTo>
                <a:lnTo>
                  <a:pt x="14" y="40"/>
                </a:lnTo>
                <a:lnTo>
                  <a:pt x="14" y="48"/>
                </a:lnTo>
                <a:lnTo>
                  <a:pt x="16" y="52"/>
                </a:lnTo>
                <a:lnTo>
                  <a:pt x="20" y="58"/>
                </a:lnTo>
                <a:lnTo>
                  <a:pt x="24" y="60"/>
                </a:lnTo>
                <a:lnTo>
                  <a:pt x="30" y="62"/>
                </a:lnTo>
                <a:lnTo>
                  <a:pt x="36" y="64"/>
                </a:lnTo>
                <a:lnTo>
                  <a:pt x="42" y="62"/>
                </a:lnTo>
                <a:lnTo>
                  <a:pt x="46" y="60"/>
                </a:lnTo>
                <a:lnTo>
                  <a:pt x="50" y="58"/>
                </a:lnTo>
                <a:lnTo>
                  <a:pt x="54" y="52"/>
                </a:lnTo>
                <a:close/>
                <a:moveTo>
                  <a:pt x="14" y="28"/>
                </a:moveTo>
                <a:lnTo>
                  <a:pt x="54" y="28"/>
                </a:lnTo>
                <a:lnTo>
                  <a:pt x="52" y="22"/>
                </a:lnTo>
                <a:lnTo>
                  <a:pt x="50" y="18"/>
                </a:lnTo>
                <a:lnTo>
                  <a:pt x="46" y="14"/>
                </a:lnTo>
                <a:lnTo>
                  <a:pt x="40" y="12"/>
                </a:lnTo>
                <a:lnTo>
                  <a:pt x="34" y="12"/>
                </a:lnTo>
                <a:lnTo>
                  <a:pt x="26" y="12"/>
                </a:lnTo>
                <a:lnTo>
                  <a:pt x="20" y="16"/>
                </a:lnTo>
                <a:lnTo>
                  <a:pt x="16" y="20"/>
                </a:lnTo>
                <a:lnTo>
                  <a:pt x="14" y="24"/>
                </a:lnTo>
                <a:lnTo>
                  <a:pt x="14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7" name="Freeform 33"/>
          <p:cNvSpPr>
            <a:spLocks/>
          </p:cNvSpPr>
          <p:nvPr/>
        </p:nvSpPr>
        <p:spPr bwMode="auto">
          <a:xfrm>
            <a:off x="4006850" y="4378325"/>
            <a:ext cx="88900" cy="85725"/>
          </a:xfrm>
          <a:custGeom>
            <a:avLst/>
            <a:gdLst>
              <a:gd name="T0" fmla="*/ 2147483647 w 56"/>
              <a:gd name="T1" fmla="*/ 2147483647 h 54"/>
              <a:gd name="T2" fmla="*/ 0 w 56"/>
              <a:gd name="T3" fmla="*/ 2147483647 h 54"/>
              <a:gd name="T4" fmla="*/ 2147483647 w 56"/>
              <a:gd name="T5" fmla="*/ 0 h 54"/>
              <a:gd name="T6" fmla="*/ 2147483647 w 56"/>
              <a:gd name="T7" fmla="*/ 0 h 54"/>
              <a:gd name="T8" fmla="*/ 2147483647 w 56"/>
              <a:gd name="T9" fmla="*/ 2147483647 h 54"/>
              <a:gd name="T10" fmla="*/ 2147483647 w 56"/>
              <a:gd name="T11" fmla="*/ 2147483647 h 54"/>
              <a:gd name="T12" fmla="*/ 2147483647 w 56"/>
              <a:gd name="T13" fmla="*/ 2147483647 h 54"/>
              <a:gd name="T14" fmla="*/ 2147483647 w 56"/>
              <a:gd name="T15" fmla="*/ 2147483647 h 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6"/>
              <a:gd name="T25" fmla="*/ 0 h 54"/>
              <a:gd name="T26" fmla="*/ 56 w 56"/>
              <a:gd name="T27" fmla="*/ 54 h 5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6" h="54">
                <a:moveTo>
                  <a:pt x="14" y="54"/>
                </a:moveTo>
                <a:lnTo>
                  <a:pt x="0" y="54"/>
                </a:lnTo>
                <a:lnTo>
                  <a:pt x="24" y="0"/>
                </a:lnTo>
                <a:lnTo>
                  <a:pt x="34" y="0"/>
                </a:lnTo>
                <a:lnTo>
                  <a:pt x="56" y="54"/>
                </a:lnTo>
                <a:lnTo>
                  <a:pt x="44" y="54"/>
                </a:lnTo>
                <a:lnTo>
                  <a:pt x="28" y="14"/>
                </a:lnTo>
                <a:lnTo>
                  <a:pt x="14" y="5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8" name="Freeform 34"/>
          <p:cNvSpPr>
            <a:spLocks noEditPoints="1"/>
          </p:cNvSpPr>
          <p:nvPr/>
        </p:nvSpPr>
        <p:spPr bwMode="auto">
          <a:xfrm>
            <a:off x="4121150" y="4425950"/>
            <a:ext cx="22225" cy="114300"/>
          </a:xfrm>
          <a:custGeom>
            <a:avLst/>
            <a:gdLst>
              <a:gd name="T0" fmla="*/ 0 w 14"/>
              <a:gd name="T1" fmla="*/ 2147483647 h 72"/>
              <a:gd name="T2" fmla="*/ 0 w 14"/>
              <a:gd name="T3" fmla="*/ 0 h 72"/>
              <a:gd name="T4" fmla="*/ 2147483647 w 14"/>
              <a:gd name="T5" fmla="*/ 0 h 72"/>
              <a:gd name="T6" fmla="*/ 2147483647 w 14"/>
              <a:gd name="T7" fmla="*/ 2147483647 h 72"/>
              <a:gd name="T8" fmla="*/ 0 w 14"/>
              <a:gd name="T9" fmla="*/ 2147483647 h 72"/>
              <a:gd name="T10" fmla="*/ 0 w 14"/>
              <a:gd name="T11" fmla="*/ 2147483647 h 72"/>
              <a:gd name="T12" fmla="*/ 0 w 14"/>
              <a:gd name="T13" fmla="*/ 2147483647 h 72"/>
              <a:gd name="T14" fmla="*/ 2147483647 w 14"/>
              <a:gd name="T15" fmla="*/ 2147483647 h 72"/>
              <a:gd name="T16" fmla="*/ 2147483647 w 14"/>
              <a:gd name="T17" fmla="*/ 2147483647 h 72"/>
              <a:gd name="T18" fmla="*/ 0 w 14"/>
              <a:gd name="T19" fmla="*/ 2147483647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"/>
              <a:gd name="T31" fmla="*/ 0 h 72"/>
              <a:gd name="T32" fmla="*/ 14 w 14"/>
              <a:gd name="T33" fmla="*/ 72 h 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" h="72">
                <a:moveTo>
                  <a:pt x="0" y="14"/>
                </a:moveTo>
                <a:lnTo>
                  <a:pt x="0" y="0"/>
                </a:lnTo>
                <a:lnTo>
                  <a:pt x="14" y="0"/>
                </a:lnTo>
                <a:lnTo>
                  <a:pt x="14" y="14"/>
                </a:lnTo>
                <a:lnTo>
                  <a:pt x="0" y="14"/>
                </a:lnTo>
                <a:close/>
                <a:moveTo>
                  <a:pt x="0" y="72"/>
                </a:moveTo>
                <a:lnTo>
                  <a:pt x="0" y="60"/>
                </a:lnTo>
                <a:lnTo>
                  <a:pt x="14" y="60"/>
                </a:lnTo>
                <a:lnTo>
                  <a:pt x="14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9" name="Freeform 35"/>
          <p:cNvSpPr>
            <a:spLocks/>
          </p:cNvSpPr>
          <p:nvPr/>
        </p:nvSpPr>
        <p:spPr bwMode="auto">
          <a:xfrm>
            <a:off x="4264025" y="4454525"/>
            <a:ext cx="111125" cy="139700"/>
          </a:xfrm>
          <a:custGeom>
            <a:avLst/>
            <a:gdLst>
              <a:gd name="T0" fmla="*/ 2147483647 w 70"/>
              <a:gd name="T1" fmla="*/ 2147483647 h 88"/>
              <a:gd name="T2" fmla="*/ 2147483647 w 70"/>
              <a:gd name="T3" fmla="*/ 2147483647 h 88"/>
              <a:gd name="T4" fmla="*/ 0 w 70"/>
              <a:gd name="T5" fmla="*/ 2147483647 h 88"/>
              <a:gd name="T6" fmla="*/ 2147483647 w 70"/>
              <a:gd name="T7" fmla="*/ 2147483647 h 88"/>
              <a:gd name="T8" fmla="*/ 2147483647 w 70"/>
              <a:gd name="T9" fmla="*/ 2147483647 h 88"/>
              <a:gd name="T10" fmla="*/ 2147483647 w 70"/>
              <a:gd name="T11" fmla="*/ 0 h 88"/>
              <a:gd name="T12" fmla="*/ 2147483647 w 70"/>
              <a:gd name="T13" fmla="*/ 2147483647 h 88"/>
              <a:gd name="T14" fmla="*/ 2147483647 w 70"/>
              <a:gd name="T15" fmla="*/ 2147483647 h 88"/>
              <a:gd name="T16" fmla="*/ 2147483647 w 70"/>
              <a:gd name="T17" fmla="*/ 2147483647 h 88"/>
              <a:gd name="T18" fmla="*/ 2147483647 w 70"/>
              <a:gd name="T19" fmla="*/ 2147483647 h 88"/>
              <a:gd name="T20" fmla="*/ 2147483647 w 70"/>
              <a:gd name="T21" fmla="*/ 2147483647 h 88"/>
              <a:gd name="T22" fmla="*/ 2147483647 w 70"/>
              <a:gd name="T23" fmla="*/ 2147483647 h 88"/>
              <a:gd name="T24" fmla="*/ 2147483647 w 70"/>
              <a:gd name="T25" fmla="*/ 2147483647 h 88"/>
              <a:gd name="T26" fmla="*/ 2147483647 w 70"/>
              <a:gd name="T27" fmla="*/ 2147483647 h 88"/>
              <a:gd name="T28" fmla="*/ 2147483647 w 70"/>
              <a:gd name="T29" fmla="*/ 2147483647 h 88"/>
              <a:gd name="T30" fmla="*/ 2147483647 w 70"/>
              <a:gd name="T31" fmla="*/ 2147483647 h 88"/>
              <a:gd name="T32" fmla="*/ 2147483647 w 70"/>
              <a:gd name="T33" fmla="*/ 2147483647 h 88"/>
              <a:gd name="T34" fmla="*/ 2147483647 w 70"/>
              <a:gd name="T35" fmla="*/ 2147483647 h 88"/>
              <a:gd name="T36" fmla="*/ 2147483647 w 70"/>
              <a:gd name="T37" fmla="*/ 2147483647 h 88"/>
              <a:gd name="T38" fmla="*/ 2147483647 w 70"/>
              <a:gd name="T39" fmla="*/ 2147483647 h 88"/>
              <a:gd name="T40" fmla="*/ 2147483647 w 70"/>
              <a:gd name="T41" fmla="*/ 2147483647 h 88"/>
              <a:gd name="T42" fmla="*/ 2147483647 w 70"/>
              <a:gd name="T43" fmla="*/ 2147483647 h 88"/>
              <a:gd name="T44" fmla="*/ 2147483647 w 70"/>
              <a:gd name="T45" fmla="*/ 2147483647 h 88"/>
              <a:gd name="T46" fmla="*/ 2147483647 w 70"/>
              <a:gd name="T47" fmla="*/ 2147483647 h 88"/>
              <a:gd name="T48" fmla="*/ 2147483647 w 70"/>
              <a:gd name="T49" fmla="*/ 2147483647 h 88"/>
              <a:gd name="T50" fmla="*/ 2147483647 w 70"/>
              <a:gd name="T51" fmla="*/ 2147483647 h 88"/>
              <a:gd name="T52" fmla="*/ 2147483647 w 70"/>
              <a:gd name="T53" fmla="*/ 2147483647 h 88"/>
              <a:gd name="T54" fmla="*/ 2147483647 w 70"/>
              <a:gd name="T55" fmla="*/ 2147483647 h 88"/>
              <a:gd name="T56" fmla="*/ 2147483647 w 70"/>
              <a:gd name="T57" fmla="*/ 2147483647 h 88"/>
              <a:gd name="T58" fmla="*/ 2147483647 w 70"/>
              <a:gd name="T59" fmla="*/ 2147483647 h 88"/>
              <a:gd name="T60" fmla="*/ 2147483647 w 70"/>
              <a:gd name="T61" fmla="*/ 2147483647 h 88"/>
              <a:gd name="T62" fmla="*/ 2147483647 w 70"/>
              <a:gd name="T63" fmla="*/ 2147483647 h 88"/>
              <a:gd name="T64" fmla="*/ 2147483647 w 70"/>
              <a:gd name="T65" fmla="*/ 2147483647 h 88"/>
              <a:gd name="T66" fmla="*/ 2147483647 w 70"/>
              <a:gd name="T67" fmla="*/ 2147483647 h 88"/>
              <a:gd name="T68" fmla="*/ 2147483647 w 70"/>
              <a:gd name="T69" fmla="*/ 2147483647 h 88"/>
              <a:gd name="T70" fmla="*/ 2147483647 w 70"/>
              <a:gd name="T71" fmla="*/ 2147483647 h 88"/>
              <a:gd name="T72" fmla="*/ 2147483647 w 70"/>
              <a:gd name="T73" fmla="*/ 2147483647 h 88"/>
              <a:gd name="T74" fmla="*/ 2147483647 w 70"/>
              <a:gd name="T75" fmla="*/ 2147483647 h 88"/>
              <a:gd name="T76" fmla="*/ 2147483647 w 70"/>
              <a:gd name="T77" fmla="*/ 2147483647 h 88"/>
              <a:gd name="T78" fmla="*/ 2147483647 w 70"/>
              <a:gd name="T79" fmla="*/ 2147483647 h 88"/>
              <a:gd name="T80" fmla="*/ 2147483647 w 70"/>
              <a:gd name="T81" fmla="*/ 2147483647 h 88"/>
              <a:gd name="T82" fmla="*/ 2147483647 w 70"/>
              <a:gd name="T83" fmla="*/ 2147483647 h 88"/>
              <a:gd name="T84" fmla="*/ 2147483647 w 70"/>
              <a:gd name="T85" fmla="*/ 2147483647 h 88"/>
              <a:gd name="T86" fmla="*/ 2147483647 w 70"/>
              <a:gd name="T87" fmla="*/ 2147483647 h 88"/>
              <a:gd name="T88" fmla="*/ 2147483647 w 70"/>
              <a:gd name="T89" fmla="*/ 2147483647 h 88"/>
              <a:gd name="T90" fmla="*/ 2147483647 w 70"/>
              <a:gd name="T91" fmla="*/ 2147483647 h 88"/>
              <a:gd name="T92" fmla="*/ 2147483647 w 70"/>
              <a:gd name="T93" fmla="*/ 2147483647 h 8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0"/>
              <a:gd name="T142" fmla="*/ 0 h 88"/>
              <a:gd name="T143" fmla="*/ 70 w 70"/>
              <a:gd name="T144" fmla="*/ 88 h 8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0" h="88">
                <a:moveTo>
                  <a:pt x="22" y="40"/>
                </a:moveTo>
                <a:lnTo>
                  <a:pt x="14" y="38"/>
                </a:lnTo>
                <a:lnTo>
                  <a:pt x="8" y="34"/>
                </a:lnTo>
                <a:lnTo>
                  <a:pt x="4" y="32"/>
                </a:lnTo>
                <a:lnTo>
                  <a:pt x="2" y="26"/>
                </a:lnTo>
                <a:lnTo>
                  <a:pt x="0" y="20"/>
                </a:lnTo>
                <a:lnTo>
                  <a:pt x="2" y="16"/>
                </a:lnTo>
                <a:lnTo>
                  <a:pt x="4" y="10"/>
                </a:lnTo>
                <a:lnTo>
                  <a:pt x="8" y="6"/>
                </a:lnTo>
                <a:lnTo>
                  <a:pt x="16" y="2"/>
                </a:lnTo>
                <a:lnTo>
                  <a:pt x="26" y="0"/>
                </a:lnTo>
                <a:lnTo>
                  <a:pt x="36" y="0"/>
                </a:lnTo>
                <a:lnTo>
                  <a:pt x="46" y="0"/>
                </a:lnTo>
                <a:lnTo>
                  <a:pt x="54" y="2"/>
                </a:lnTo>
                <a:lnTo>
                  <a:pt x="60" y="4"/>
                </a:lnTo>
                <a:lnTo>
                  <a:pt x="66" y="6"/>
                </a:lnTo>
                <a:lnTo>
                  <a:pt x="68" y="10"/>
                </a:lnTo>
                <a:lnTo>
                  <a:pt x="68" y="14"/>
                </a:lnTo>
                <a:lnTo>
                  <a:pt x="68" y="16"/>
                </a:lnTo>
                <a:lnTo>
                  <a:pt x="66" y="18"/>
                </a:lnTo>
                <a:lnTo>
                  <a:pt x="62" y="20"/>
                </a:lnTo>
                <a:lnTo>
                  <a:pt x="60" y="20"/>
                </a:lnTo>
                <a:lnTo>
                  <a:pt x="56" y="18"/>
                </a:lnTo>
                <a:lnTo>
                  <a:pt x="52" y="14"/>
                </a:lnTo>
                <a:lnTo>
                  <a:pt x="48" y="10"/>
                </a:lnTo>
                <a:lnTo>
                  <a:pt x="46" y="8"/>
                </a:lnTo>
                <a:lnTo>
                  <a:pt x="42" y="6"/>
                </a:lnTo>
                <a:lnTo>
                  <a:pt x="36" y="4"/>
                </a:lnTo>
                <a:lnTo>
                  <a:pt x="32" y="6"/>
                </a:lnTo>
                <a:lnTo>
                  <a:pt x="26" y="6"/>
                </a:lnTo>
                <a:lnTo>
                  <a:pt x="22" y="10"/>
                </a:lnTo>
                <a:lnTo>
                  <a:pt x="20" y="12"/>
                </a:lnTo>
                <a:lnTo>
                  <a:pt x="18" y="18"/>
                </a:lnTo>
                <a:lnTo>
                  <a:pt x="18" y="22"/>
                </a:lnTo>
                <a:lnTo>
                  <a:pt x="18" y="28"/>
                </a:lnTo>
                <a:lnTo>
                  <a:pt x="22" y="34"/>
                </a:lnTo>
                <a:lnTo>
                  <a:pt x="26" y="36"/>
                </a:lnTo>
                <a:lnTo>
                  <a:pt x="34" y="38"/>
                </a:lnTo>
                <a:lnTo>
                  <a:pt x="36" y="38"/>
                </a:lnTo>
                <a:lnTo>
                  <a:pt x="38" y="38"/>
                </a:lnTo>
                <a:lnTo>
                  <a:pt x="42" y="38"/>
                </a:lnTo>
                <a:lnTo>
                  <a:pt x="46" y="38"/>
                </a:lnTo>
                <a:lnTo>
                  <a:pt x="50" y="38"/>
                </a:lnTo>
                <a:lnTo>
                  <a:pt x="52" y="38"/>
                </a:lnTo>
                <a:lnTo>
                  <a:pt x="52" y="40"/>
                </a:lnTo>
                <a:lnTo>
                  <a:pt x="52" y="42"/>
                </a:lnTo>
                <a:lnTo>
                  <a:pt x="50" y="44"/>
                </a:lnTo>
                <a:lnTo>
                  <a:pt x="46" y="44"/>
                </a:lnTo>
                <a:lnTo>
                  <a:pt x="44" y="44"/>
                </a:lnTo>
                <a:lnTo>
                  <a:pt x="42" y="44"/>
                </a:lnTo>
                <a:lnTo>
                  <a:pt x="38" y="44"/>
                </a:lnTo>
                <a:lnTo>
                  <a:pt x="36" y="44"/>
                </a:lnTo>
                <a:lnTo>
                  <a:pt x="28" y="44"/>
                </a:lnTo>
                <a:lnTo>
                  <a:pt x="22" y="48"/>
                </a:lnTo>
                <a:lnTo>
                  <a:pt x="20" y="52"/>
                </a:lnTo>
                <a:lnTo>
                  <a:pt x="18" y="56"/>
                </a:lnTo>
                <a:lnTo>
                  <a:pt x="18" y="62"/>
                </a:lnTo>
                <a:lnTo>
                  <a:pt x="18" y="68"/>
                </a:lnTo>
                <a:lnTo>
                  <a:pt x="20" y="72"/>
                </a:lnTo>
                <a:lnTo>
                  <a:pt x="22" y="76"/>
                </a:lnTo>
                <a:lnTo>
                  <a:pt x="26" y="80"/>
                </a:lnTo>
                <a:lnTo>
                  <a:pt x="32" y="82"/>
                </a:lnTo>
                <a:lnTo>
                  <a:pt x="36" y="82"/>
                </a:lnTo>
                <a:lnTo>
                  <a:pt x="42" y="82"/>
                </a:lnTo>
                <a:lnTo>
                  <a:pt x="46" y="78"/>
                </a:lnTo>
                <a:lnTo>
                  <a:pt x="50" y="74"/>
                </a:lnTo>
                <a:lnTo>
                  <a:pt x="52" y="68"/>
                </a:lnTo>
                <a:lnTo>
                  <a:pt x="54" y="64"/>
                </a:lnTo>
                <a:lnTo>
                  <a:pt x="54" y="62"/>
                </a:lnTo>
                <a:lnTo>
                  <a:pt x="58" y="60"/>
                </a:lnTo>
                <a:lnTo>
                  <a:pt x="60" y="58"/>
                </a:lnTo>
                <a:lnTo>
                  <a:pt x="64" y="60"/>
                </a:lnTo>
                <a:lnTo>
                  <a:pt x="68" y="62"/>
                </a:lnTo>
                <a:lnTo>
                  <a:pt x="70" y="64"/>
                </a:lnTo>
                <a:lnTo>
                  <a:pt x="70" y="68"/>
                </a:lnTo>
                <a:lnTo>
                  <a:pt x="70" y="72"/>
                </a:lnTo>
                <a:lnTo>
                  <a:pt x="66" y="76"/>
                </a:lnTo>
                <a:lnTo>
                  <a:pt x="62" y="80"/>
                </a:lnTo>
                <a:lnTo>
                  <a:pt x="56" y="84"/>
                </a:lnTo>
                <a:lnTo>
                  <a:pt x="46" y="88"/>
                </a:lnTo>
                <a:lnTo>
                  <a:pt x="36" y="88"/>
                </a:lnTo>
                <a:lnTo>
                  <a:pt x="26" y="88"/>
                </a:lnTo>
                <a:lnTo>
                  <a:pt x="16" y="84"/>
                </a:lnTo>
                <a:lnTo>
                  <a:pt x="10" y="80"/>
                </a:lnTo>
                <a:lnTo>
                  <a:pt x="4" y="76"/>
                </a:lnTo>
                <a:lnTo>
                  <a:pt x="2" y="70"/>
                </a:lnTo>
                <a:lnTo>
                  <a:pt x="0" y="64"/>
                </a:lnTo>
                <a:lnTo>
                  <a:pt x="2" y="56"/>
                </a:lnTo>
                <a:lnTo>
                  <a:pt x="6" y="50"/>
                </a:lnTo>
                <a:lnTo>
                  <a:pt x="10" y="46"/>
                </a:lnTo>
                <a:lnTo>
                  <a:pt x="14" y="44"/>
                </a:lnTo>
                <a:lnTo>
                  <a:pt x="22" y="4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0" name="Freeform 36"/>
          <p:cNvSpPr>
            <a:spLocks/>
          </p:cNvSpPr>
          <p:nvPr/>
        </p:nvSpPr>
        <p:spPr bwMode="auto">
          <a:xfrm>
            <a:off x="4492625" y="3209925"/>
            <a:ext cx="701675" cy="701675"/>
          </a:xfrm>
          <a:custGeom>
            <a:avLst/>
            <a:gdLst>
              <a:gd name="T0" fmla="*/ 2147483647 w 442"/>
              <a:gd name="T1" fmla="*/ 2147483647 h 442"/>
              <a:gd name="T2" fmla="*/ 2147483647 w 442"/>
              <a:gd name="T3" fmla="*/ 2147483647 h 442"/>
              <a:gd name="T4" fmla="*/ 2147483647 w 442"/>
              <a:gd name="T5" fmla="*/ 2147483647 h 442"/>
              <a:gd name="T6" fmla="*/ 2147483647 w 442"/>
              <a:gd name="T7" fmla="*/ 2147483647 h 442"/>
              <a:gd name="T8" fmla="*/ 2147483647 w 442"/>
              <a:gd name="T9" fmla="*/ 2147483647 h 442"/>
              <a:gd name="T10" fmla="*/ 2147483647 w 442"/>
              <a:gd name="T11" fmla="*/ 2147483647 h 442"/>
              <a:gd name="T12" fmla="*/ 2147483647 w 442"/>
              <a:gd name="T13" fmla="*/ 2147483647 h 442"/>
              <a:gd name="T14" fmla="*/ 2147483647 w 442"/>
              <a:gd name="T15" fmla="*/ 0 h 442"/>
              <a:gd name="T16" fmla="*/ 2147483647 w 442"/>
              <a:gd name="T17" fmla="*/ 2147483647 h 442"/>
              <a:gd name="T18" fmla="*/ 2147483647 w 442"/>
              <a:gd name="T19" fmla="*/ 2147483647 h 442"/>
              <a:gd name="T20" fmla="*/ 2147483647 w 442"/>
              <a:gd name="T21" fmla="*/ 2147483647 h 442"/>
              <a:gd name="T22" fmla="*/ 2147483647 w 442"/>
              <a:gd name="T23" fmla="*/ 2147483647 h 442"/>
              <a:gd name="T24" fmla="*/ 2147483647 w 442"/>
              <a:gd name="T25" fmla="*/ 2147483647 h 442"/>
              <a:gd name="T26" fmla="*/ 2147483647 w 442"/>
              <a:gd name="T27" fmla="*/ 2147483647 h 442"/>
              <a:gd name="T28" fmla="*/ 0 w 442"/>
              <a:gd name="T29" fmla="*/ 2147483647 h 442"/>
              <a:gd name="T30" fmla="*/ 2147483647 w 442"/>
              <a:gd name="T31" fmla="*/ 2147483647 h 442"/>
              <a:gd name="T32" fmla="*/ 2147483647 w 442"/>
              <a:gd name="T33" fmla="*/ 2147483647 h 442"/>
              <a:gd name="T34" fmla="*/ 2147483647 w 442"/>
              <a:gd name="T35" fmla="*/ 2147483647 h 442"/>
              <a:gd name="T36" fmla="*/ 2147483647 w 442"/>
              <a:gd name="T37" fmla="*/ 2147483647 h 442"/>
              <a:gd name="T38" fmla="*/ 2147483647 w 442"/>
              <a:gd name="T39" fmla="*/ 2147483647 h 442"/>
              <a:gd name="T40" fmla="*/ 2147483647 w 442"/>
              <a:gd name="T41" fmla="*/ 2147483647 h 442"/>
              <a:gd name="T42" fmla="*/ 2147483647 w 442"/>
              <a:gd name="T43" fmla="*/ 2147483647 h 442"/>
              <a:gd name="T44" fmla="*/ 2147483647 w 442"/>
              <a:gd name="T45" fmla="*/ 2147483647 h 442"/>
              <a:gd name="T46" fmla="*/ 2147483647 w 442"/>
              <a:gd name="T47" fmla="*/ 2147483647 h 442"/>
              <a:gd name="T48" fmla="*/ 2147483647 w 442"/>
              <a:gd name="T49" fmla="*/ 2147483647 h 442"/>
              <a:gd name="T50" fmla="*/ 2147483647 w 442"/>
              <a:gd name="T51" fmla="*/ 2147483647 h 442"/>
              <a:gd name="T52" fmla="*/ 2147483647 w 442"/>
              <a:gd name="T53" fmla="*/ 2147483647 h 442"/>
              <a:gd name="T54" fmla="*/ 2147483647 w 442"/>
              <a:gd name="T55" fmla="*/ 2147483647 h 442"/>
              <a:gd name="T56" fmla="*/ 2147483647 w 442"/>
              <a:gd name="T57" fmla="*/ 2147483647 h 44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2"/>
              <a:gd name="T88" fmla="*/ 0 h 442"/>
              <a:gd name="T89" fmla="*/ 442 w 442"/>
              <a:gd name="T90" fmla="*/ 442 h 44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2" h="442">
                <a:moveTo>
                  <a:pt x="442" y="220"/>
                </a:moveTo>
                <a:lnTo>
                  <a:pt x="436" y="170"/>
                </a:lnTo>
                <a:lnTo>
                  <a:pt x="420" y="124"/>
                </a:lnTo>
                <a:lnTo>
                  <a:pt x="394" y="82"/>
                </a:lnTo>
                <a:lnTo>
                  <a:pt x="360" y="48"/>
                </a:lnTo>
                <a:lnTo>
                  <a:pt x="318" y="22"/>
                </a:lnTo>
                <a:lnTo>
                  <a:pt x="272" y="6"/>
                </a:lnTo>
                <a:lnTo>
                  <a:pt x="220" y="0"/>
                </a:lnTo>
                <a:lnTo>
                  <a:pt x="170" y="6"/>
                </a:lnTo>
                <a:lnTo>
                  <a:pt x="124" y="22"/>
                </a:lnTo>
                <a:lnTo>
                  <a:pt x="82" y="48"/>
                </a:lnTo>
                <a:lnTo>
                  <a:pt x="48" y="82"/>
                </a:lnTo>
                <a:lnTo>
                  <a:pt x="22" y="124"/>
                </a:lnTo>
                <a:lnTo>
                  <a:pt x="6" y="170"/>
                </a:lnTo>
                <a:lnTo>
                  <a:pt x="0" y="220"/>
                </a:lnTo>
                <a:lnTo>
                  <a:pt x="6" y="272"/>
                </a:lnTo>
                <a:lnTo>
                  <a:pt x="22" y="318"/>
                </a:lnTo>
                <a:lnTo>
                  <a:pt x="48" y="358"/>
                </a:lnTo>
                <a:lnTo>
                  <a:pt x="82" y="394"/>
                </a:lnTo>
                <a:lnTo>
                  <a:pt x="124" y="420"/>
                </a:lnTo>
                <a:lnTo>
                  <a:pt x="170" y="436"/>
                </a:lnTo>
                <a:lnTo>
                  <a:pt x="220" y="442"/>
                </a:lnTo>
                <a:lnTo>
                  <a:pt x="272" y="436"/>
                </a:lnTo>
                <a:lnTo>
                  <a:pt x="318" y="420"/>
                </a:lnTo>
                <a:lnTo>
                  <a:pt x="360" y="394"/>
                </a:lnTo>
                <a:lnTo>
                  <a:pt x="394" y="358"/>
                </a:lnTo>
                <a:lnTo>
                  <a:pt x="420" y="318"/>
                </a:lnTo>
                <a:lnTo>
                  <a:pt x="436" y="272"/>
                </a:lnTo>
                <a:lnTo>
                  <a:pt x="442" y="22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1" name="Freeform 37"/>
          <p:cNvSpPr>
            <a:spLocks/>
          </p:cNvSpPr>
          <p:nvPr/>
        </p:nvSpPr>
        <p:spPr bwMode="auto">
          <a:xfrm>
            <a:off x="4632325" y="3895725"/>
            <a:ext cx="123825" cy="463550"/>
          </a:xfrm>
          <a:custGeom>
            <a:avLst/>
            <a:gdLst>
              <a:gd name="T0" fmla="*/ 2147483647 w 78"/>
              <a:gd name="T1" fmla="*/ 2147483647 h 292"/>
              <a:gd name="T2" fmla="*/ 2147483647 w 78"/>
              <a:gd name="T3" fmla="*/ 2147483647 h 292"/>
              <a:gd name="T4" fmla="*/ 2147483647 w 78"/>
              <a:gd name="T5" fmla="*/ 2147483647 h 292"/>
              <a:gd name="T6" fmla="*/ 2147483647 w 78"/>
              <a:gd name="T7" fmla="*/ 2147483647 h 292"/>
              <a:gd name="T8" fmla="*/ 2147483647 w 78"/>
              <a:gd name="T9" fmla="*/ 2147483647 h 292"/>
              <a:gd name="T10" fmla="*/ 2147483647 w 78"/>
              <a:gd name="T11" fmla="*/ 2147483647 h 292"/>
              <a:gd name="T12" fmla="*/ 2147483647 w 78"/>
              <a:gd name="T13" fmla="*/ 2147483647 h 292"/>
              <a:gd name="T14" fmla="*/ 2147483647 w 78"/>
              <a:gd name="T15" fmla="*/ 2147483647 h 292"/>
              <a:gd name="T16" fmla="*/ 2147483647 w 78"/>
              <a:gd name="T17" fmla="*/ 2147483647 h 292"/>
              <a:gd name="T18" fmla="*/ 2147483647 w 78"/>
              <a:gd name="T19" fmla="*/ 2147483647 h 292"/>
              <a:gd name="T20" fmla="*/ 2147483647 w 78"/>
              <a:gd name="T21" fmla="*/ 2147483647 h 292"/>
              <a:gd name="T22" fmla="*/ 2147483647 w 78"/>
              <a:gd name="T23" fmla="*/ 2147483647 h 292"/>
              <a:gd name="T24" fmla="*/ 2147483647 w 78"/>
              <a:gd name="T25" fmla="*/ 2147483647 h 292"/>
              <a:gd name="T26" fmla="*/ 0 w 78"/>
              <a:gd name="T27" fmla="*/ 2147483647 h 292"/>
              <a:gd name="T28" fmla="*/ 0 w 78"/>
              <a:gd name="T29" fmla="*/ 2147483647 h 292"/>
              <a:gd name="T30" fmla="*/ 2147483647 w 78"/>
              <a:gd name="T31" fmla="*/ 2147483647 h 292"/>
              <a:gd name="T32" fmla="*/ 2147483647 w 78"/>
              <a:gd name="T33" fmla="*/ 2147483647 h 292"/>
              <a:gd name="T34" fmla="*/ 2147483647 w 78"/>
              <a:gd name="T35" fmla="*/ 2147483647 h 292"/>
              <a:gd name="T36" fmla="*/ 2147483647 w 78"/>
              <a:gd name="T37" fmla="*/ 2147483647 h 292"/>
              <a:gd name="T38" fmla="*/ 2147483647 w 78"/>
              <a:gd name="T39" fmla="*/ 2147483647 h 292"/>
              <a:gd name="T40" fmla="*/ 2147483647 w 78"/>
              <a:gd name="T41" fmla="*/ 2147483647 h 292"/>
              <a:gd name="T42" fmla="*/ 2147483647 w 78"/>
              <a:gd name="T43" fmla="*/ 2147483647 h 292"/>
              <a:gd name="T44" fmla="*/ 2147483647 w 78"/>
              <a:gd name="T45" fmla="*/ 2147483647 h 292"/>
              <a:gd name="T46" fmla="*/ 2147483647 w 78"/>
              <a:gd name="T47" fmla="*/ 2147483647 h 292"/>
              <a:gd name="T48" fmla="*/ 2147483647 w 78"/>
              <a:gd name="T49" fmla="*/ 0 h 292"/>
              <a:gd name="T50" fmla="*/ 2147483647 w 78"/>
              <a:gd name="T51" fmla="*/ 0 h 292"/>
              <a:gd name="T52" fmla="*/ 2147483647 w 78"/>
              <a:gd name="T53" fmla="*/ 0 h 292"/>
              <a:gd name="T54" fmla="*/ 2147483647 w 78"/>
              <a:gd name="T55" fmla="*/ 0 h 29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8"/>
              <a:gd name="T85" fmla="*/ 0 h 292"/>
              <a:gd name="T86" fmla="*/ 78 w 78"/>
              <a:gd name="T87" fmla="*/ 292 h 29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8" h="292">
                <a:moveTo>
                  <a:pt x="46" y="292"/>
                </a:moveTo>
                <a:lnTo>
                  <a:pt x="46" y="292"/>
                </a:lnTo>
                <a:lnTo>
                  <a:pt x="44" y="292"/>
                </a:lnTo>
                <a:lnTo>
                  <a:pt x="44" y="290"/>
                </a:lnTo>
                <a:lnTo>
                  <a:pt x="44" y="288"/>
                </a:lnTo>
                <a:lnTo>
                  <a:pt x="42" y="284"/>
                </a:lnTo>
                <a:lnTo>
                  <a:pt x="40" y="278"/>
                </a:lnTo>
                <a:lnTo>
                  <a:pt x="36" y="270"/>
                </a:lnTo>
                <a:lnTo>
                  <a:pt x="32" y="262"/>
                </a:lnTo>
                <a:lnTo>
                  <a:pt x="24" y="240"/>
                </a:lnTo>
                <a:lnTo>
                  <a:pt x="14" y="212"/>
                </a:lnTo>
                <a:lnTo>
                  <a:pt x="6" y="182"/>
                </a:lnTo>
                <a:lnTo>
                  <a:pt x="0" y="150"/>
                </a:lnTo>
                <a:lnTo>
                  <a:pt x="0" y="120"/>
                </a:lnTo>
                <a:lnTo>
                  <a:pt x="6" y="92"/>
                </a:lnTo>
                <a:lnTo>
                  <a:pt x="18" y="68"/>
                </a:lnTo>
                <a:lnTo>
                  <a:pt x="32" y="48"/>
                </a:lnTo>
                <a:lnTo>
                  <a:pt x="46" y="30"/>
                </a:lnTo>
                <a:lnTo>
                  <a:pt x="60" y="18"/>
                </a:lnTo>
                <a:lnTo>
                  <a:pt x="66" y="12"/>
                </a:lnTo>
                <a:lnTo>
                  <a:pt x="70" y="6"/>
                </a:lnTo>
                <a:lnTo>
                  <a:pt x="72" y="4"/>
                </a:lnTo>
                <a:lnTo>
                  <a:pt x="74" y="2"/>
                </a:lnTo>
                <a:lnTo>
                  <a:pt x="76" y="0"/>
                </a:lnTo>
                <a:lnTo>
                  <a:pt x="78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2" name="Freeform 38"/>
          <p:cNvSpPr>
            <a:spLocks/>
          </p:cNvSpPr>
          <p:nvPr/>
        </p:nvSpPr>
        <p:spPr bwMode="auto">
          <a:xfrm>
            <a:off x="4664075" y="3895725"/>
            <a:ext cx="92075" cy="88900"/>
          </a:xfrm>
          <a:custGeom>
            <a:avLst/>
            <a:gdLst>
              <a:gd name="T0" fmla="*/ 0 w 58"/>
              <a:gd name="T1" fmla="*/ 2147483647 h 56"/>
              <a:gd name="T2" fmla="*/ 2147483647 w 58"/>
              <a:gd name="T3" fmla="*/ 0 h 56"/>
              <a:gd name="T4" fmla="*/ 2147483647 w 58"/>
              <a:gd name="T5" fmla="*/ 2147483647 h 56"/>
              <a:gd name="T6" fmla="*/ 0 60000 65536"/>
              <a:gd name="T7" fmla="*/ 0 60000 65536"/>
              <a:gd name="T8" fmla="*/ 0 60000 65536"/>
              <a:gd name="T9" fmla="*/ 0 w 58"/>
              <a:gd name="T10" fmla="*/ 0 h 56"/>
              <a:gd name="T11" fmla="*/ 58 w 58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56">
                <a:moveTo>
                  <a:pt x="0" y="32"/>
                </a:moveTo>
                <a:lnTo>
                  <a:pt x="58" y="0"/>
                </a:lnTo>
                <a:lnTo>
                  <a:pt x="24" y="56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3" name="Freeform 39"/>
          <p:cNvSpPr>
            <a:spLocks/>
          </p:cNvSpPr>
          <p:nvPr/>
        </p:nvSpPr>
        <p:spPr bwMode="auto">
          <a:xfrm>
            <a:off x="4978400" y="3873500"/>
            <a:ext cx="82550" cy="495300"/>
          </a:xfrm>
          <a:custGeom>
            <a:avLst/>
            <a:gdLst>
              <a:gd name="T0" fmla="*/ 2147483647 w 52"/>
              <a:gd name="T1" fmla="*/ 0 h 312"/>
              <a:gd name="T2" fmla="*/ 2147483647 w 52"/>
              <a:gd name="T3" fmla="*/ 0 h 312"/>
              <a:gd name="T4" fmla="*/ 2147483647 w 52"/>
              <a:gd name="T5" fmla="*/ 0 h 312"/>
              <a:gd name="T6" fmla="*/ 2147483647 w 52"/>
              <a:gd name="T7" fmla="*/ 2147483647 h 312"/>
              <a:gd name="T8" fmla="*/ 2147483647 w 52"/>
              <a:gd name="T9" fmla="*/ 2147483647 h 312"/>
              <a:gd name="T10" fmla="*/ 2147483647 w 52"/>
              <a:gd name="T11" fmla="*/ 2147483647 h 312"/>
              <a:gd name="T12" fmla="*/ 2147483647 w 52"/>
              <a:gd name="T13" fmla="*/ 2147483647 h 312"/>
              <a:gd name="T14" fmla="*/ 2147483647 w 52"/>
              <a:gd name="T15" fmla="*/ 2147483647 h 312"/>
              <a:gd name="T16" fmla="*/ 2147483647 w 52"/>
              <a:gd name="T17" fmla="*/ 2147483647 h 312"/>
              <a:gd name="T18" fmla="*/ 2147483647 w 52"/>
              <a:gd name="T19" fmla="*/ 2147483647 h 312"/>
              <a:gd name="T20" fmla="*/ 2147483647 w 52"/>
              <a:gd name="T21" fmla="*/ 2147483647 h 312"/>
              <a:gd name="T22" fmla="*/ 2147483647 w 52"/>
              <a:gd name="T23" fmla="*/ 2147483647 h 312"/>
              <a:gd name="T24" fmla="*/ 2147483647 w 52"/>
              <a:gd name="T25" fmla="*/ 2147483647 h 312"/>
              <a:gd name="T26" fmla="*/ 2147483647 w 52"/>
              <a:gd name="T27" fmla="*/ 2147483647 h 312"/>
              <a:gd name="T28" fmla="*/ 2147483647 w 52"/>
              <a:gd name="T29" fmla="*/ 2147483647 h 312"/>
              <a:gd name="T30" fmla="*/ 2147483647 w 52"/>
              <a:gd name="T31" fmla="*/ 2147483647 h 312"/>
              <a:gd name="T32" fmla="*/ 2147483647 w 52"/>
              <a:gd name="T33" fmla="*/ 2147483647 h 312"/>
              <a:gd name="T34" fmla="*/ 2147483647 w 52"/>
              <a:gd name="T35" fmla="*/ 2147483647 h 312"/>
              <a:gd name="T36" fmla="*/ 2147483647 w 52"/>
              <a:gd name="T37" fmla="*/ 2147483647 h 312"/>
              <a:gd name="T38" fmla="*/ 2147483647 w 52"/>
              <a:gd name="T39" fmla="*/ 2147483647 h 312"/>
              <a:gd name="T40" fmla="*/ 2147483647 w 52"/>
              <a:gd name="T41" fmla="*/ 2147483647 h 312"/>
              <a:gd name="T42" fmla="*/ 0 w 52"/>
              <a:gd name="T43" fmla="*/ 2147483647 h 312"/>
              <a:gd name="T44" fmla="*/ 0 w 52"/>
              <a:gd name="T45" fmla="*/ 2147483647 h 312"/>
              <a:gd name="T46" fmla="*/ 0 w 52"/>
              <a:gd name="T47" fmla="*/ 2147483647 h 312"/>
              <a:gd name="T48" fmla="*/ 0 w 52"/>
              <a:gd name="T49" fmla="*/ 2147483647 h 31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2"/>
              <a:gd name="T76" fmla="*/ 0 h 312"/>
              <a:gd name="T77" fmla="*/ 52 w 52"/>
              <a:gd name="T78" fmla="*/ 312 h 31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2" h="312">
                <a:moveTo>
                  <a:pt x="6" y="0"/>
                </a:moveTo>
                <a:lnTo>
                  <a:pt x="6" y="0"/>
                </a:lnTo>
                <a:lnTo>
                  <a:pt x="6" y="2"/>
                </a:lnTo>
                <a:lnTo>
                  <a:pt x="8" y="4"/>
                </a:lnTo>
                <a:lnTo>
                  <a:pt x="8" y="8"/>
                </a:lnTo>
                <a:lnTo>
                  <a:pt x="10" y="12"/>
                </a:lnTo>
                <a:lnTo>
                  <a:pt x="14" y="20"/>
                </a:lnTo>
                <a:lnTo>
                  <a:pt x="18" y="30"/>
                </a:lnTo>
                <a:lnTo>
                  <a:pt x="28" y="58"/>
                </a:lnTo>
                <a:lnTo>
                  <a:pt x="40" y="92"/>
                </a:lnTo>
                <a:lnTo>
                  <a:pt x="48" y="132"/>
                </a:lnTo>
                <a:lnTo>
                  <a:pt x="52" y="172"/>
                </a:lnTo>
                <a:lnTo>
                  <a:pt x="46" y="208"/>
                </a:lnTo>
                <a:lnTo>
                  <a:pt x="36" y="242"/>
                </a:lnTo>
                <a:lnTo>
                  <a:pt x="24" y="270"/>
                </a:lnTo>
                <a:lnTo>
                  <a:pt x="12" y="290"/>
                </a:lnTo>
                <a:lnTo>
                  <a:pt x="8" y="298"/>
                </a:lnTo>
                <a:lnTo>
                  <a:pt x="4" y="304"/>
                </a:lnTo>
                <a:lnTo>
                  <a:pt x="2" y="308"/>
                </a:lnTo>
                <a:lnTo>
                  <a:pt x="2" y="310"/>
                </a:lnTo>
                <a:lnTo>
                  <a:pt x="0" y="31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4" name="Freeform 40"/>
          <p:cNvSpPr>
            <a:spLocks/>
          </p:cNvSpPr>
          <p:nvPr/>
        </p:nvSpPr>
        <p:spPr bwMode="auto">
          <a:xfrm>
            <a:off x="4978400" y="4270375"/>
            <a:ext cx="69850" cy="98425"/>
          </a:xfrm>
          <a:custGeom>
            <a:avLst/>
            <a:gdLst>
              <a:gd name="T0" fmla="*/ 2147483647 w 44"/>
              <a:gd name="T1" fmla="*/ 2147483647 h 62"/>
              <a:gd name="T2" fmla="*/ 0 w 44"/>
              <a:gd name="T3" fmla="*/ 2147483647 h 62"/>
              <a:gd name="T4" fmla="*/ 2147483647 w 44"/>
              <a:gd name="T5" fmla="*/ 0 h 62"/>
              <a:gd name="T6" fmla="*/ 0 60000 65536"/>
              <a:gd name="T7" fmla="*/ 0 60000 65536"/>
              <a:gd name="T8" fmla="*/ 0 60000 65536"/>
              <a:gd name="T9" fmla="*/ 0 w 44"/>
              <a:gd name="T10" fmla="*/ 0 h 62"/>
              <a:gd name="T11" fmla="*/ 44 w 44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" h="62">
                <a:moveTo>
                  <a:pt x="44" y="16"/>
                </a:moveTo>
                <a:lnTo>
                  <a:pt x="0" y="62"/>
                </a:lnTo>
                <a:lnTo>
                  <a:pt x="18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5" name="Freeform 41"/>
          <p:cNvSpPr>
            <a:spLocks noEditPoints="1"/>
          </p:cNvSpPr>
          <p:nvPr/>
        </p:nvSpPr>
        <p:spPr bwMode="auto">
          <a:xfrm>
            <a:off x="1771650" y="3562350"/>
            <a:ext cx="104775" cy="120650"/>
          </a:xfrm>
          <a:custGeom>
            <a:avLst/>
            <a:gdLst>
              <a:gd name="T0" fmla="*/ 0 w 66"/>
              <a:gd name="T1" fmla="*/ 2147483647 h 76"/>
              <a:gd name="T2" fmla="*/ 2147483647 w 66"/>
              <a:gd name="T3" fmla="*/ 2147483647 h 76"/>
              <a:gd name="T4" fmla="*/ 2147483647 w 66"/>
              <a:gd name="T5" fmla="*/ 2147483647 h 76"/>
              <a:gd name="T6" fmla="*/ 2147483647 w 66"/>
              <a:gd name="T7" fmla="*/ 2147483647 h 76"/>
              <a:gd name="T8" fmla="*/ 2147483647 w 66"/>
              <a:gd name="T9" fmla="*/ 2147483647 h 76"/>
              <a:gd name="T10" fmla="*/ 2147483647 w 66"/>
              <a:gd name="T11" fmla="*/ 2147483647 h 76"/>
              <a:gd name="T12" fmla="*/ 2147483647 w 66"/>
              <a:gd name="T13" fmla="*/ 2147483647 h 76"/>
              <a:gd name="T14" fmla="*/ 2147483647 w 66"/>
              <a:gd name="T15" fmla="*/ 0 h 76"/>
              <a:gd name="T16" fmla="*/ 2147483647 w 66"/>
              <a:gd name="T17" fmla="*/ 2147483647 h 76"/>
              <a:gd name="T18" fmla="*/ 2147483647 w 66"/>
              <a:gd name="T19" fmla="*/ 2147483647 h 76"/>
              <a:gd name="T20" fmla="*/ 2147483647 w 66"/>
              <a:gd name="T21" fmla="*/ 2147483647 h 76"/>
              <a:gd name="T22" fmla="*/ 2147483647 w 66"/>
              <a:gd name="T23" fmla="*/ 2147483647 h 76"/>
              <a:gd name="T24" fmla="*/ 2147483647 w 66"/>
              <a:gd name="T25" fmla="*/ 2147483647 h 76"/>
              <a:gd name="T26" fmla="*/ 2147483647 w 66"/>
              <a:gd name="T27" fmla="*/ 2147483647 h 76"/>
              <a:gd name="T28" fmla="*/ 2147483647 w 66"/>
              <a:gd name="T29" fmla="*/ 2147483647 h 76"/>
              <a:gd name="T30" fmla="*/ 2147483647 w 66"/>
              <a:gd name="T31" fmla="*/ 2147483647 h 76"/>
              <a:gd name="T32" fmla="*/ 2147483647 w 66"/>
              <a:gd name="T33" fmla="*/ 2147483647 h 76"/>
              <a:gd name="T34" fmla="*/ 2147483647 w 66"/>
              <a:gd name="T35" fmla="*/ 2147483647 h 76"/>
              <a:gd name="T36" fmla="*/ 2147483647 w 66"/>
              <a:gd name="T37" fmla="*/ 2147483647 h 76"/>
              <a:gd name="T38" fmla="*/ 2147483647 w 66"/>
              <a:gd name="T39" fmla="*/ 2147483647 h 76"/>
              <a:gd name="T40" fmla="*/ 2147483647 w 66"/>
              <a:gd name="T41" fmla="*/ 2147483647 h 76"/>
              <a:gd name="T42" fmla="*/ 2147483647 w 66"/>
              <a:gd name="T43" fmla="*/ 2147483647 h 76"/>
              <a:gd name="T44" fmla="*/ 2147483647 w 66"/>
              <a:gd name="T45" fmla="*/ 2147483647 h 76"/>
              <a:gd name="T46" fmla="*/ 2147483647 w 66"/>
              <a:gd name="T47" fmla="*/ 2147483647 h 76"/>
              <a:gd name="T48" fmla="*/ 2147483647 w 66"/>
              <a:gd name="T49" fmla="*/ 2147483647 h 76"/>
              <a:gd name="T50" fmla="*/ 2147483647 w 66"/>
              <a:gd name="T51" fmla="*/ 2147483647 h 76"/>
              <a:gd name="T52" fmla="*/ 0 w 66"/>
              <a:gd name="T53" fmla="*/ 2147483647 h 76"/>
              <a:gd name="T54" fmla="*/ 2147483647 w 66"/>
              <a:gd name="T55" fmla="*/ 2147483647 h 76"/>
              <a:gd name="T56" fmla="*/ 2147483647 w 66"/>
              <a:gd name="T57" fmla="*/ 2147483647 h 76"/>
              <a:gd name="T58" fmla="*/ 2147483647 w 66"/>
              <a:gd name="T59" fmla="*/ 2147483647 h 76"/>
              <a:gd name="T60" fmla="*/ 2147483647 w 66"/>
              <a:gd name="T61" fmla="*/ 2147483647 h 76"/>
              <a:gd name="T62" fmla="*/ 2147483647 w 66"/>
              <a:gd name="T63" fmla="*/ 2147483647 h 76"/>
              <a:gd name="T64" fmla="*/ 2147483647 w 66"/>
              <a:gd name="T65" fmla="*/ 2147483647 h 76"/>
              <a:gd name="T66" fmla="*/ 2147483647 w 66"/>
              <a:gd name="T67" fmla="*/ 2147483647 h 76"/>
              <a:gd name="T68" fmla="*/ 2147483647 w 66"/>
              <a:gd name="T69" fmla="*/ 2147483647 h 76"/>
              <a:gd name="T70" fmla="*/ 2147483647 w 66"/>
              <a:gd name="T71" fmla="*/ 2147483647 h 76"/>
              <a:gd name="T72" fmla="*/ 2147483647 w 66"/>
              <a:gd name="T73" fmla="*/ 2147483647 h 76"/>
              <a:gd name="T74" fmla="*/ 2147483647 w 66"/>
              <a:gd name="T75" fmla="*/ 2147483647 h 76"/>
              <a:gd name="T76" fmla="*/ 2147483647 w 66"/>
              <a:gd name="T77" fmla="*/ 2147483647 h 76"/>
              <a:gd name="T78" fmla="*/ 2147483647 w 66"/>
              <a:gd name="T79" fmla="*/ 2147483647 h 76"/>
              <a:gd name="T80" fmla="*/ 2147483647 w 66"/>
              <a:gd name="T81" fmla="*/ 2147483647 h 76"/>
              <a:gd name="T82" fmla="*/ 2147483647 w 66"/>
              <a:gd name="T83" fmla="*/ 2147483647 h 76"/>
              <a:gd name="T84" fmla="*/ 2147483647 w 66"/>
              <a:gd name="T85" fmla="*/ 2147483647 h 76"/>
              <a:gd name="T86" fmla="*/ 2147483647 w 66"/>
              <a:gd name="T87" fmla="*/ 2147483647 h 76"/>
              <a:gd name="T88" fmla="*/ 2147483647 w 66"/>
              <a:gd name="T89" fmla="*/ 2147483647 h 76"/>
              <a:gd name="T90" fmla="*/ 2147483647 w 66"/>
              <a:gd name="T91" fmla="*/ 2147483647 h 76"/>
              <a:gd name="T92" fmla="*/ 2147483647 w 66"/>
              <a:gd name="T93" fmla="*/ 2147483647 h 76"/>
              <a:gd name="T94" fmla="*/ 2147483647 w 66"/>
              <a:gd name="T95" fmla="*/ 2147483647 h 76"/>
              <a:gd name="T96" fmla="*/ 2147483647 w 66"/>
              <a:gd name="T97" fmla="*/ 2147483647 h 76"/>
              <a:gd name="T98" fmla="*/ 2147483647 w 66"/>
              <a:gd name="T99" fmla="*/ 2147483647 h 76"/>
              <a:gd name="T100" fmla="*/ 2147483647 w 66"/>
              <a:gd name="T101" fmla="*/ 2147483647 h 76"/>
              <a:gd name="T102" fmla="*/ 2147483647 w 66"/>
              <a:gd name="T103" fmla="*/ 2147483647 h 7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6"/>
              <a:gd name="T157" fmla="*/ 0 h 76"/>
              <a:gd name="T158" fmla="*/ 66 w 66"/>
              <a:gd name="T159" fmla="*/ 76 h 7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6" h="76">
                <a:moveTo>
                  <a:pt x="0" y="38"/>
                </a:moveTo>
                <a:lnTo>
                  <a:pt x="2" y="30"/>
                </a:lnTo>
                <a:lnTo>
                  <a:pt x="4" y="20"/>
                </a:lnTo>
                <a:lnTo>
                  <a:pt x="6" y="14"/>
                </a:lnTo>
                <a:lnTo>
                  <a:pt x="12" y="8"/>
                </a:lnTo>
                <a:lnTo>
                  <a:pt x="18" y="4"/>
                </a:lnTo>
                <a:lnTo>
                  <a:pt x="26" y="2"/>
                </a:lnTo>
                <a:lnTo>
                  <a:pt x="34" y="0"/>
                </a:lnTo>
                <a:lnTo>
                  <a:pt x="42" y="2"/>
                </a:lnTo>
                <a:lnTo>
                  <a:pt x="50" y="6"/>
                </a:lnTo>
                <a:lnTo>
                  <a:pt x="56" y="10"/>
                </a:lnTo>
                <a:lnTo>
                  <a:pt x="62" y="18"/>
                </a:lnTo>
                <a:lnTo>
                  <a:pt x="66" y="26"/>
                </a:lnTo>
                <a:lnTo>
                  <a:pt x="66" y="38"/>
                </a:lnTo>
                <a:lnTo>
                  <a:pt x="66" y="46"/>
                </a:lnTo>
                <a:lnTo>
                  <a:pt x="64" y="54"/>
                </a:lnTo>
                <a:lnTo>
                  <a:pt x="62" y="60"/>
                </a:lnTo>
                <a:lnTo>
                  <a:pt x="58" y="66"/>
                </a:lnTo>
                <a:lnTo>
                  <a:pt x="50" y="72"/>
                </a:lnTo>
                <a:lnTo>
                  <a:pt x="42" y="74"/>
                </a:lnTo>
                <a:lnTo>
                  <a:pt x="34" y="76"/>
                </a:lnTo>
                <a:lnTo>
                  <a:pt x="24" y="76"/>
                </a:lnTo>
                <a:lnTo>
                  <a:pt x="16" y="72"/>
                </a:lnTo>
                <a:lnTo>
                  <a:pt x="10" y="66"/>
                </a:lnTo>
                <a:lnTo>
                  <a:pt x="4" y="58"/>
                </a:lnTo>
                <a:lnTo>
                  <a:pt x="2" y="50"/>
                </a:lnTo>
                <a:lnTo>
                  <a:pt x="0" y="38"/>
                </a:lnTo>
                <a:close/>
                <a:moveTo>
                  <a:pt x="14" y="38"/>
                </a:moveTo>
                <a:lnTo>
                  <a:pt x="14" y="46"/>
                </a:lnTo>
                <a:lnTo>
                  <a:pt x="16" y="52"/>
                </a:lnTo>
                <a:lnTo>
                  <a:pt x="20" y="58"/>
                </a:lnTo>
                <a:lnTo>
                  <a:pt x="24" y="62"/>
                </a:lnTo>
                <a:lnTo>
                  <a:pt x="28" y="64"/>
                </a:lnTo>
                <a:lnTo>
                  <a:pt x="34" y="64"/>
                </a:lnTo>
                <a:lnTo>
                  <a:pt x="38" y="64"/>
                </a:lnTo>
                <a:lnTo>
                  <a:pt x="44" y="62"/>
                </a:lnTo>
                <a:lnTo>
                  <a:pt x="48" y="58"/>
                </a:lnTo>
                <a:lnTo>
                  <a:pt x="50" y="52"/>
                </a:lnTo>
                <a:lnTo>
                  <a:pt x="52" y="46"/>
                </a:lnTo>
                <a:lnTo>
                  <a:pt x="52" y="38"/>
                </a:lnTo>
                <a:lnTo>
                  <a:pt x="52" y="30"/>
                </a:lnTo>
                <a:lnTo>
                  <a:pt x="50" y="24"/>
                </a:lnTo>
                <a:lnTo>
                  <a:pt x="48" y="18"/>
                </a:lnTo>
                <a:lnTo>
                  <a:pt x="44" y="16"/>
                </a:lnTo>
                <a:lnTo>
                  <a:pt x="38" y="14"/>
                </a:lnTo>
                <a:lnTo>
                  <a:pt x="34" y="12"/>
                </a:lnTo>
                <a:lnTo>
                  <a:pt x="28" y="14"/>
                </a:lnTo>
                <a:lnTo>
                  <a:pt x="24" y="16"/>
                </a:lnTo>
                <a:lnTo>
                  <a:pt x="20" y="18"/>
                </a:lnTo>
                <a:lnTo>
                  <a:pt x="16" y="24"/>
                </a:lnTo>
                <a:lnTo>
                  <a:pt x="14" y="30"/>
                </a:lnTo>
                <a:lnTo>
                  <a:pt x="14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6" name="Freeform 42"/>
          <p:cNvSpPr>
            <a:spLocks/>
          </p:cNvSpPr>
          <p:nvPr/>
        </p:nvSpPr>
        <p:spPr bwMode="auto">
          <a:xfrm>
            <a:off x="1889125" y="3524250"/>
            <a:ext cx="57150" cy="158750"/>
          </a:xfrm>
          <a:custGeom>
            <a:avLst/>
            <a:gdLst>
              <a:gd name="T0" fmla="*/ 2147483647 w 36"/>
              <a:gd name="T1" fmla="*/ 2147483647 h 100"/>
              <a:gd name="T2" fmla="*/ 2147483647 w 36"/>
              <a:gd name="T3" fmla="*/ 2147483647 h 100"/>
              <a:gd name="T4" fmla="*/ 2147483647 w 36"/>
              <a:gd name="T5" fmla="*/ 2147483647 h 100"/>
              <a:gd name="T6" fmla="*/ 2147483647 w 36"/>
              <a:gd name="T7" fmla="*/ 2147483647 h 100"/>
              <a:gd name="T8" fmla="*/ 2147483647 w 36"/>
              <a:gd name="T9" fmla="*/ 2147483647 h 100"/>
              <a:gd name="T10" fmla="*/ 2147483647 w 36"/>
              <a:gd name="T11" fmla="*/ 2147483647 h 100"/>
              <a:gd name="T12" fmla="*/ 2147483647 w 36"/>
              <a:gd name="T13" fmla="*/ 2147483647 h 100"/>
              <a:gd name="T14" fmla="*/ 2147483647 w 36"/>
              <a:gd name="T15" fmla="*/ 2147483647 h 100"/>
              <a:gd name="T16" fmla="*/ 2147483647 w 36"/>
              <a:gd name="T17" fmla="*/ 2147483647 h 100"/>
              <a:gd name="T18" fmla="*/ 2147483647 w 36"/>
              <a:gd name="T19" fmla="*/ 2147483647 h 100"/>
              <a:gd name="T20" fmla="*/ 2147483647 w 36"/>
              <a:gd name="T21" fmla="*/ 2147483647 h 100"/>
              <a:gd name="T22" fmla="*/ 2147483647 w 36"/>
              <a:gd name="T23" fmla="*/ 2147483647 h 100"/>
              <a:gd name="T24" fmla="*/ 0 w 36"/>
              <a:gd name="T25" fmla="*/ 2147483647 h 100"/>
              <a:gd name="T26" fmla="*/ 0 w 36"/>
              <a:gd name="T27" fmla="*/ 2147483647 h 100"/>
              <a:gd name="T28" fmla="*/ 2147483647 w 36"/>
              <a:gd name="T29" fmla="*/ 2147483647 h 100"/>
              <a:gd name="T30" fmla="*/ 2147483647 w 36"/>
              <a:gd name="T31" fmla="*/ 2147483647 h 100"/>
              <a:gd name="T32" fmla="*/ 2147483647 w 36"/>
              <a:gd name="T33" fmla="*/ 0 h 100"/>
              <a:gd name="T34" fmla="*/ 2147483647 w 36"/>
              <a:gd name="T35" fmla="*/ 2147483647 h 100"/>
              <a:gd name="T36" fmla="*/ 2147483647 w 36"/>
              <a:gd name="T37" fmla="*/ 2147483647 h 100"/>
              <a:gd name="T38" fmla="*/ 2147483647 w 36"/>
              <a:gd name="T39" fmla="*/ 2147483647 h 100"/>
              <a:gd name="T40" fmla="*/ 2147483647 w 36"/>
              <a:gd name="T41" fmla="*/ 2147483647 h 100"/>
              <a:gd name="T42" fmla="*/ 2147483647 w 36"/>
              <a:gd name="T43" fmla="*/ 2147483647 h 100"/>
              <a:gd name="T44" fmla="*/ 2147483647 w 36"/>
              <a:gd name="T45" fmla="*/ 2147483647 h 100"/>
              <a:gd name="T46" fmla="*/ 2147483647 w 36"/>
              <a:gd name="T47" fmla="*/ 2147483647 h 100"/>
              <a:gd name="T48" fmla="*/ 2147483647 w 36"/>
              <a:gd name="T49" fmla="*/ 2147483647 h 100"/>
              <a:gd name="T50" fmla="*/ 2147483647 w 36"/>
              <a:gd name="T51" fmla="*/ 2147483647 h 100"/>
              <a:gd name="T52" fmla="*/ 2147483647 w 36"/>
              <a:gd name="T53" fmla="*/ 2147483647 h 100"/>
              <a:gd name="T54" fmla="*/ 2147483647 w 36"/>
              <a:gd name="T55" fmla="*/ 2147483647 h 100"/>
              <a:gd name="T56" fmla="*/ 2147483647 w 36"/>
              <a:gd name="T57" fmla="*/ 2147483647 h 100"/>
              <a:gd name="T58" fmla="*/ 2147483647 w 36"/>
              <a:gd name="T59" fmla="*/ 2147483647 h 1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6"/>
              <a:gd name="T91" fmla="*/ 0 h 100"/>
              <a:gd name="T92" fmla="*/ 36 w 36"/>
              <a:gd name="T93" fmla="*/ 100 h 10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6" h="100">
                <a:moveTo>
                  <a:pt x="34" y="88"/>
                </a:moveTo>
                <a:lnTo>
                  <a:pt x="36" y="98"/>
                </a:lnTo>
                <a:lnTo>
                  <a:pt x="30" y="100"/>
                </a:lnTo>
                <a:lnTo>
                  <a:pt x="26" y="100"/>
                </a:lnTo>
                <a:lnTo>
                  <a:pt x="20" y="100"/>
                </a:lnTo>
                <a:lnTo>
                  <a:pt x="16" y="98"/>
                </a:lnTo>
                <a:lnTo>
                  <a:pt x="12" y="96"/>
                </a:lnTo>
                <a:lnTo>
                  <a:pt x="10" y="92"/>
                </a:lnTo>
                <a:lnTo>
                  <a:pt x="10" y="90"/>
                </a:lnTo>
                <a:lnTo>
                  <a:pt x="10" y="84"/>
                </a:lnTo>
                <a:lnTo>
                  <a:pt x="10" y="78"/>
                </a:lnTo>
                <a:lnTo>
                  <a:pt x="10" y="38"/>
                </a:lnTo>
                <a:lnTo>
                  <a:pt x="0" y="38"/>
                </a:lnTo>
                <a:lnTo>
                  <a:pt x="0" y="26"/>
                </a:lnTo>
                <a:lnTo>
                  <a:pt x="10" y="26"/>
                </a:lnTo>
                <a:lnTo>
                  <a:pt x="10" y="8"/>
                </a:lnTo>
                <a:lnTo>
                  <a:pt x="22" y="0"/>
                </a:lnTo>
                <a:lnTo>
                  <a:pt x="22" y="26"/>
                </a:lnTo>
                <a:lnTo>
                  <a:pt x="34" y="26"/>
                </a:lnTo>
                <a:lnTo>
                  <a:pt x="34" y="38"/>
                </a:lnTo>
                <a:lnTo>
                  <a:pt x="22" y="38"/>
                </a:lnTo>
                <a:lnTo>
                  <a:pt x="22" y="78"/>
                </a:lnTo>
                <a:lnTo>
                  <a:pt x="22" y="82"/>
                </a:lnTo>
                <a:lnTo>
                  <a:pt x="24" y="86"/>
                </a:lnTo>
                <a:lnTo>
                  <a:pt x="26" y="88"/>
                </a:lnTo>
                <a:lnTo>
                  <a:pt x="30" y="88"/>
                </a:lnTo>
                <a:lnTo>
                  <a:pt x="32" y="88"/>
                </a:lnTo>
                <a:lnTo>
                  <a:pt x="34" y="8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7" name="Freeform 43"/>
          <p:cNvSpPr>
            <a:spLocks/>
          </p:cNvSpPr>
          <p:nvPr/>
        </p:nvSpPr>
        <p:spPr bwMode="auto">
          <a:xfrm>
            <a:off x="1965325" y="3521075"/>
            <a:ext cx="88900" cy="158750"/>
          </a:xfrm>
          <a:custGeom>
            <a:avLst/>
            <a:gdLst>
              <a:gd name="T0" fmla="*/ 0 w 56"/>
              <a:gd name="T1" fmla="*/ 2147483647 h 100"/>
              <a:gd name="T2" fmla="*/ 0 w 56"/>
              <a:gd name="T3" fmla="*/ 0 h 100"/>
              <a:gd name="T4" fmla="*/ 2147483647 w 56"/>
              <a:gd name="T5" fmla="*/ 0 h 100"/>
              <a:gd name="T6" fmla="*/ 2147483647 w 56"/>
              <a:gd name="T7" fmla="*/ 2147483647 h 100"/>
              <a:gd name="T8" fmla="*/ 2147483647 w 56"/>
              <a:gd name="T9" fmla="*/ 2147483647 h 100"/>
              <a:gd name="T10" fmla="*/ 2147483647 w 56"/>
              <a:gd name="T11" fmla="*/ 2147483647 h 100"/>
              <a:gd name="T12" fmla="*/ 2147483647 w 56"/>
              <a:gd name="T13" fmla="*/ 2147483647 h 100"/>
              <a:gd name="T14" fmla="*/ 2147483647 w 56"/>
              <a:gd name="T15" fmla="*/ 2147483647 h 100"/>
              <a:gd name="T16" fmla="*/ 2147483647 w 56"/>
              <a:gd name="T17" fmla="*/ 2147483647 h 100"/>
              <a:gd name="T18" fmla="*/ 2147483647 w 56"/>
              <a:gd name="T19" fmla="*/ 2147483647 h 100"/>
              <a:gd name="T20" fmla="*/ 2147483647 w 56"/>
              <a:gd name="T21" fmla="*/ 2147483647 h 100"/>
              <a:gd name="T22" fmla="*/ 2147483647 w 56"/>
              <a:gd name="T23" fmla="*/ 2147483647 h 100"/>
              <a:gd name="T24" fmla="*/ 2147483647 w 56"/>
              <a:gd name="T25" fmla="*/ 2147483647 h 100"/>
              <a:gd name="T26" fmla="*/ 2147483647 w 56"/>
              <a:gd name="T27" fmla="*/ 2147483647 h 100"/>
              <a:gd name="T28" fmla="*/ 2147483647 w 56"/>
              <a:gd name="T29" fmla="*/ 2147483647 h 100"/>
              <a:gd name="T30" fmla="*/ 2147483647 w 56"/>
              <a:gd name="T31" fmla="*/ 2147483647 h 100"/>
              <a:gd name="T32" fmla="*/ 2147483647 w 56"/>
              <a:gd name="T33" fmla="*/ 2147483647 h 100"/>
              <a:gd name="T34" fmla="*/ 2147483647 w 56"/>
              <a:gd name="T35" fmla="*/ 2147483647 h 100"/>
              <a:gd name="T36" fmla="*/ 2147483647 w 56"/>
              <a:gd name="T37" fmla="*/ 2147483647 h 100"/>
              <a:gd name="T38" fmla="*/ 2147483647 w 56"/>
              <a:gd name="T39" fmla="*/ 2147483647 h 100"/>
              <a:gd name="T40" fmla="*/ 2147483647 w 56"/>
              <a:gd name="T41" fmla="*/ 2147483647 h 100"/>
              <a:gd name="T42" fmla="*/ 2147483647 w 56"/>
              <a:gd name="T43" fmla="*/ 2147483647 h 100"/>
              <a:gd name="T44" fmla="*/ 2147483647 w 56"/>
              <a:gd name="T45" fmla="*/ 2147483647 h 100"/>
              <a:gd name="T46" fmla="*/ 2147483647 w 56"/>
              <a:gd name="T47" fmla="*/ 2147483647 h 100"/>
              <a:gd name="T48" fmla="*/ 2147483647 w 56"/>
              <a:gd name="T49" fmla="*/ 2147483647 h 100"/>
              <a:gd name="T50" fmla="*/ 2147483647 w 56"/>
              <a:gd name="T51" fmla="*/ 2147483647 h 100"/>
              <a:gd name="T52" fmla="*/ 2147483647 w 56"/>
              <a:gd name="T53" fmla="*/ 2147483647 h 100"/>
              <a:gd name="T54" fmla="*/ 2147483647 w 56"/>
              <a:gd name="T55" fmla="*/ 2147483647 h 100"/>
              <a:gd name="T56" fmla="*/ 0 w 56"/>
              <a:gd name="T57" fmla="*/ 2147483647 h 1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6"/>
              <a:gd name="T88" fmla="*/ 0 h 100"/>
              <a:gd name="T89" fmla="*/ 56 w 56"/>
              <a:gd name="T90" fmla="*/ 100 h 1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6" h="100">
                <a:moveTo>
                  <a:pt x="0" y="100"/>
                </a:moveTo>
                <a:lnTo>
                  <a:pt x="0" y="0"/>
                </a:lnTo>
                <a:lnTo>
                  <a:pt x="12" y="0"/>
                </a:lnTo>
                <a:lnTo>
                  <a:pt x="12" y="38"/>
                </a:lnTo>
                <a:lnTo>
                  <a:pt x="18" y="32"/>
                </a:lnTo>
                <a:lnTo>
                  <a:pt x="24" y="28"/>
                </a:lnTo>
                <a:lnTo>
                  <a:pt x="32" y="26"/>
                </a:lnTo>
                <a:lnTo>
                  <a:pt x="40" y="28"/>
                </a:lnTo>
                <a:lnTo>
                  <a:pt x="46" y="30"/>
                </a:lnTo>
                <a:lnTo>
                  <a:pt x="50" y="34"/>
                </a:lnTo>
                <a:lnTo>
                  <a:pt x="54" y="38"/>
                </a:lnTo>
                <a:lnTo>
                  <a:pt x="56" y="46"/>
                </a:lnTo>
                <a:lnTo>
                  <a:pt x="56" y="54"/>
                </a:lnTo>
                <a:lnTo>
                  <a:pt x="56" y="100"/>
                </a:lnTo>
                <a:lnTo>
                  <a:pt x="42" y="100"/>
                </a:lnTo>
                <a:lnTo>
                  <a:pt x="42" y="56"/>
                </a:lnTo>
                <a:lnTo>
                  <a:pt x="42" y="50"/>
                </a:lnTo>
                <a:lnTo>
                  <a:pt x="42" y="46"/>
                </a:lnTo>
                <a:lnTo>
                  <a:pt x="40" y="42"/>
                </a:lnTo>
                <a:lnTo>
                  <a:pt x="34" y="40"/>
                </a:lnTo>
                <a:lnTo>
                  <a:pt x="30" y="38"/>
                </a:lnTo>
                <a:lnTo>
                  <a:pt x="24" y="40"/>
                </a:lnTo>
                <a:lnTo>
                  <a:pt x="20" y="42"/>
                </a:lnTo>
                <a:lnTo>
                  <a:pt x="16" y="44"/>
                </a:lnTo>
                <a:lnTo>
                  <a:pt x="14" y="48"/>
                </a:lnTo>
                <a:lnTo>
                  <a:pt x="12" y="54"/>
                </a:lnTo>
                <a:lnTo>
                  <a:pt x="12" y="62"/>
                </a:lnTo>
                <a:lnTo>
                  <a:pt x="12" y="100"/>
                </a:lnTo>
                <a:lnTo>
                  <a:pt x="0" y="10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8" name="Freeform 44"/>
          <p:cNvSpPr>
            <a:spLocks noEditPoints="1"/>
          </p:cNvSpPr>
          <p:nvPr/>
        </p:nvSpPr>
        <p:spPr bwMode="auto">
          <a:xfrm>
            <a:off x="2076450" y="3562350"/>
            <a:ext cx="104775" cy="120650"/>
          </a:xfrm>
          <a:custGeom>
            <a:avLst/>
            <a:gdLst>
              <a:gd name="T0" fmla="*/ 2147483647 w 66"/>
              <a:gd name="T1" fmla="*/ 2147483647 h 76"/>
              <a:gd name="T2" fmla="*/ 2147483647 w 66"/>
              <a:gd name="T3" fmla="*/ 2147483647 h 76"/>
              <a:gd name="T4" fmla="*/ 2147483647 w 66"/>
              <a:gd name="T5" fmla="*/ 2147483647 h 76"/>
              <a:gd name="T6" fmla="*/ 2147483647 w 66"/>
              <a:gd name="T7" fmla="*/ 2147483647 h 76"/>
              <a:gd name="T8" fmla="*/ 2147483647 w 66"/>
              <a:gd name="T9" fmla="*/ 2147483647 h 76"/>
              <a:gd name="T10" fmla="*/ 2147483647 w 66"/>
              <a:gd name="T11" fmla="*/ 2147483647 h 76"/>
              <a:gd name="T12" fmla="*/ 2147483647 w 66"/>
              <a:gd name="T13" fmla="*/ 2147483647 h 76"/>
              <a:gd name="T14" fmla="*/ 2147483647 w 66"/>
              <a:gd name="T15" fmla="*/ 2147483647 h 76"/>
              <a:gd name="T16" fmla="*/ 2147483647 w 66"/>
              <a:gd name="T17" fmla="*/ 2147483647 h 76"/>
              <a:gd name="T18" fmla="*/ 2147483647 w 66"/>
              <a:gd name="T19" fmla="*/ 2147483647 h 76"/>
              <a:gd name="T20" fmla="*/ 2147483647 w 66"/>
              <a:gd name="T21" fmla="*/ 2147483647 h 76"/>
              <a:gd name="T22" fmla="*/ 2147483647 w 66"/>
              <a:gd name="T23" fmla="*/ 2147483647 h 76"/>
              <a:gd name="T24" fmla="*/ 2147483647 w 66"/>
              <a:gd name="T25" fmla="*/ 2147483647 h 76"/>
              <a:gd name="T26" fmla="*/ 0 w 66"/>
              <a:gd name="T27" fmla="*/ 2147483647 h 76"/>
              <a:gd name="T28" fmla="*/ 2147483647 w 66"/>
              <a:gd name="T29" fmla="*/ 2147483647 h 76"/>
              <a:gd name="T30" fmla="*/ 2147483647 w 66"/>
              <a:gd name="T31" fmla="*/ 2147483647 h 76"/>
              <a:gd name="T32" fmla="*/ 2147483647 w 66"/>
              <a:gd name="T33" fmla="*/ 2147483647 h 76"/>
              <a:gd name="T34" fmla="*/ 2147483647 w 66"/>
              <a:gd name="T35" fmla="*/ 2147483647 h 76"/>
              <a:gd name="T36" fmla="*/ 2147483647 w 66"/>
              <a:gd name="T37" fmla="*/ 2147483647 h 76"/>
              <a:gd name="T38" fmla="*/ 2147483647 w 66"/>
              <a:gd name="T39" fmla="*/ 0 h 76"/>
              <a:gd name="T40" fmla="*/ 2147483647 w 66"/>
              <a:gd name="T41" fmla="*/ 2147483647 h 76"/>
              <a:gd name="T42" fmla="*/ 2147483647 w 66"/>
              <a:gd name="T43" fmla="*/ 2147483647 h 76"/>
              <a:gd name="T44" fmla="*/ 2147483647 w 66"/>
              <a:gd name="T45" fmla="*/ 2147483647 h 76"/>
              <a:gd name="T46" fmla="*/ 2147483647 w 66"/>
              <a:gd name="T47" fmla="*/ 2147483647 h 76"/>
              <a:gd name="T48" fmla="*/ 2147483647 w 66"/>
              <a:gd name="T49" fmla="*/ 2147483647 h 76"/>
              <a:gd name="T50" fmla="*/ 2147483647 w 66"/>
              <a:gd name="T51" fmla="*/ 2147483647 h 76"/>
              <a:gd name="T52" fmla="*/ 2147483647 w 66"/>
              <a:gd name="T53" fmla="*/ 2147483647 h 76"/>
              <a:gd name="T54" fmla="*/ 2147483647 w 66"/>
              <a:gd name="T55" fmla="*/ 2147483647 h 76"/>
              <a:gd name="T56" fmla="*/ 2147483647 w 66"/>
              <a:gd name="T57" fmla="*/ 2147483647 h 76"/>
              <a:gd name="T58" fmla="*/ 2147483647 w 66"/>
              <a:gd name="T59" fmla="*/ 2147483647 h 76"/>
              <a:gd name="T60" fmla="*/ 2147483647 w 66"/>
              <a:gd name="T61" fmla="*/ 2147483647 h 76"/>
              <a:gd name="T62" fmla="*/ 2147483647 w 66"/>
              <a:gd name="T63" fmla="*/ 2147483647 h 76"/>
              <a:gd name="T64" fmla="*/ 2147483647 w 66"/>
              <a:gd name="T65" fmla="*/ 2147483647 h 76"/>
              <a:gd name="T66" fmla="*/ 2147483647 w 66"/>
              <a:gd name="T67" fmla="*/ 2147483647 h 76"/>
              <a:gd name="T68" fmla="*/ 2147483647 w 66"/>
              <a:gd name="T69" fmla="*/ 2147483647 h 76"/>
              <a:gd name="T70" fmla="*/ 2147483647 w 66"/>
              <a:gd name="T71" fmla="*/ 2147483647 h 76"/>
              <a:gd name="T72" fmla="*/ 2147483647 w 66"/>
              <a:gd name="T73" fmla="*/ 2147483647 h 76"/>
              <a:gd name="T74" fmla="*/ 2147483647 w 66"/>
              <a:gd name="T75" fmla="*/ 2147483647 h 76"/>
              <a:gd name="T76" fmla="*/ 2147483647 w 66"/>
              <a:gd name="T77" fmla="*/ 2147483647 h 76"/>
              <a:gd name="T78" fmla="*/ 2147483647 w 66"/>
              <a:gd name="T79" fmla="*/ 2147483647 h 76"/>
              <a:gd name="T80" fmla="*/ 2147483647 w 66"/>
              <a:gd name="T81" fmla="*/ 2147483647 h 76"/>
              <a:gd name="T82" fmla="*/ 2147483647 w 66"/>
              <a:gd name="T83" fmla="*/ 2147483647 h 76"/>
              <a:gd name="T84" fmla="*/ 2147483647 w 66"/>
              <a:gd name="T85" fmla="*/ 2147483647 h 76"/>
              <a:gd name="T86" fmla="*/ 2147483647 w 66"/>
              <a:gd name="T87" fmla="*/ 2147483647 h 76"/>
              <a:gd name="T88" fmla="*/ 2147483647 w 66"/>
              <a:gd name="T89" fmla="*/ 2147483647 h 76"/>
              <a:gd name="T90" fmla="*/ 2147483647 w 66"/>
              <a:gd name="T91" fmla="*/ 2147483647 h 76"/>
              <a:gd name="T92" fmla="*/ 2147483647 w 66"/>
              <a:gd name="T93" fmla="*/ 2147483647 h 76"/>
              <a:gd name="T94" fmla="*/ 2147483647 w 66"/>
              <a:gd name="T95" fmla="*/ 2147483647 h 76"/>
              <a:gd name="T96" fmla="*/ 2147483647 w 66"/>
              <a:gd name="T97" fmla="*/ 2147483647 h 76"/>
              <a:gd name="T98" fmla="*/ 2147483647 w 66"/>
              <a:gd name="T99" fmla="*/ 2147483647 h 76"/>
              <a:gd name="T100" fmla="*/ 2147483647 w 66"/>
              <a:gd name="T101" fmla="*/ 2147483647 h 7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6"/>
              <a:gd name="T154" fmla="*/ 0 h 76"/>
              <a:gd name="T155" fmla="*/ 66 w 66"/>
              <a:gd name="T156" fmla="*/ 76 h 7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6" h="76">
                <a:moveTo>
                  <a:pt x="54" y="52"/>
                </a:moveTo>
                <a:lnTo>
                  <a:pt x="66" y="54"/>
                </a:lnTo>
                <a:lnTo>
                  <a:pt x="64" y="60"/>
                </a:lnTo>
                <a:lnTo>
                  <a:pt x="60" y="66"/>
                </a:lnTo>
                <a:lnTo>
                  <a:pt x="56" y="70"/>
                </a:lnTo>
                <a:lnTo>
                  <a:pt x="50" y="74"/>
                </a:lnTo>
                <a:lnTo>
                  <a:pt x="42" y="76"/>
                </a:lnTo>
                <a:lnTo>
                  <a:pt x="34" y="76"/>
                </a:lnTo>
                <a:lnTo>
                  <a:pt x="24" y="76"/>
                </a:lnTo>
                <a:lnTo>
                  <a:pt x="16" y="72"/>
                </a:lnTo>
                <a:lnTo>
                  <a:pt x="10" y="66"/>
                </a:lnTo>
                <a:lnTo>
                  <a:pt x="4" y="58"/>
                </a:lnTo>
                <a:lnTo>
                  <a:pt x="2" y="50"/>
                </a:lnTo>
                <a:lnTo>
                  <a:pt x="0" y="40"/>
                </a:lnTo>
                <a:lnTo>
                  <a:pt x="2" y="28"/>
                </a:lnTo>
                <a:lnTo>
                  <a:pt x="4" y="18"/>
                </a:lnTo>
                <a:lnTo>
                  <a:pt x="10" y="10"/>
                </a:lnTo>
                <a:lnTo>
                  <a:pt x="16" y="6"/>
                </a:lnTo>
                <a:lnTo>
                  <a:pt x="24" y="2"/>
                </a:lnTo>
                <a:lnTo>
                  <a:pt x="34" y="0"/>
                </a:lnTo>
                <a:lnTo>
                  <a:pt x="42" y="2"/>
                </a:lnTo>
                <a:lnTo>
                  <a:pt x="50" y="6"/>
                </a:lnTo>
                <a:lnTo>
                  <a:pt x="58" y="10"/>
                </a:lnTo>
                <a:lnTo>
                  <a:pt x="62" y="18"/>
                </a:lnTo>
                <a:lnTo>
                  <a:pt x="66" y="28"/>
                </a:lnTo>
                <a:lnTo>
                  <a:pt x="66" y="38"/>
                </a:lnTo>
                <a:lnTo>
                  <a:pt x="66" y="40"/>
                </a:lnTo>
                <a:lnTo>
                  <a:pt x="66" y="42"/>
                </a:lnTo>
                <a:lnTo>
                  <a:pt x="14" y="42"/>
                </a:lnTo>
                <a:lnTo>
                  <a:pt x="14" y="48"/>
                </a:lnTo>
                <a:lnTo>
                  <a:pt x="16" y="54"/>
                </a:lnTo>
                <a:lnTo>
                  <a:pt x="20" y="58"/>
                </a:lnTo>
                <a:lnTo>
                  <a:pt x="24" y="62"/>
                </a:lnTo>
                <a:lnTo>
                  <a:pt x="30" y="64"/>
                </a:lnTo>
                <a:lnTo>
                  <a:pt x="34" y="64"/>
                </a:lnTo>
                <a:lnTo>
                  <a:pt x="40" y="64"/>
                </a:lnTo>
                <a:lnTo>
                  <a:pt x="46" y="62"/>
                </a:lnTo>
                <a:lnTo>
                  <a:pt x="50" y="58"/>
                </a:lnTo>
                <a:lnTo>
                  <a:pt x="54" y="52"/>
                </a:lnTo>
                <a:close/>
                <a:moveTo>
                  <a:pt x="14" y="30"/>
                </a:moveTo>
                <a:lnTo>
                  <a:pt x="54" y="30"/>
                </a:lnTo>
                <a:lnTo>
                  <a:pt x="52" y="24"/>
                </a:lnTo>
                <a:lnTo>
                  <a:pt x="50" y="18"/>
                </a:lnTo>
                <a:lnTo>
                  <a:pt x="44" y="14"/>
                </a:lnTo>
                <a:lnTo>
                  <a:pt x="40" y="12"/>
                </a:lnTo>
                <a:lnTo>
                  <a:pt x="34" y="12"/>
                </a:lnTo>
                <a:lnTo>
                  <a:pt x="26" y="14"/>
                </a:lnTo>
                <a:lnTo>
                  <a:pt x="20" y="18"/>
                </a:lnTo>
                <a:lnTo>
                  <a:pt x="16" y="20"/>
                </a:lnTo>
                <a:lnTo>
                  <a:pt x="14" y="24"/>
                </a:lnTo>
                <a:lnTo>
                  <a:pt x="14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9" name="Freeform 45"/>
          <p:cNvSpPr>
            <a:spLocks/>
          </p:cNvSpPr>
          <p:nvPr/>
        </p:nvSpPr>
        <p:spPr bwMode="auto">
          <a:xfrm>
            <a:off x="2206625" y="3562350"/>
            <a:ext cx="60325" cy="117475"/>
          </a:xfrm>
          <a:custGeom>
            <a:avLst/>
            <a:gdLst>
              <a:gd name="T0" fmla="*/ 0 w 38"/>
              <a:gd name="T1" fmla="*/ 2147483647 h 74"/>
              <a:gd name="T2" fmla="*/ 0 w 38"/>
              <a:gd name="T3" fmla="*/ 2147483647 h 74"/>
              <a:gd name="T4" fmla="*/ 2147483647 w 38"/>
              <a:gd name="T5" fmla="*/ 2147483647 h 74"/>
              <a:gd name="T6" fmla="*/ 2147483647 w 38"/>
              <a:gd name="T7" fmla="*/ 2147483647 h 74"/>
              <a:gd name="T8" fmla="*/ 2147483647 w 38"/>
              <a:gd name="T9" fmla="*/ 2147483647 h 74"/>
              <a:gd name="T10" fmla="*/ 2147483647 w 38"/>
              <a:gd name="T11" fmla="*/ 2147483647 h 74"/>
              <a:gd name="T12" fmla="*/ 2147483647 w 38"/>
              <a:gd name="T13" fmla="*/ 2147483647 h 74"/>
              <a:gd name="T14" fmla="*/ 2147483647 w 38"/>
              <a:gd name="T15" fmla="*/ 0 h 74"/>
              <a:gd name="T16" fmla="*/ 2147483647 w 38"/>
              <a:gd name="T17" fmla="*/ 2147483647 h 74"/>
              <a:gd name="T18" fmla="*/ 2147483647 w 38"/>
              <a:gd name="T19" fmla="*/ 2147483647 h 74"/>
              <a:gd name="T20" fmla="*/ 2147483647 w 38"/>
              <a:gd name="T21" fmla="*/ 2147483647 h 74"/>
              <a:gd name="T22" fmla="*/ 2147483647 w 38"/>
              <a:gd name="T23" fmla="*/ 2147483647 h 74"/>
              <a:gd name="T24" fmla="*/ 2147483647 w 38"/>
              <a:gd name="T25" fmla="*/ 2147483647 h 74"/>
              <a:gd name="T26" fmla="*/ 2147483647 w 38"/>
              <a:gd name="T27" fmla="*/ 2147483647 h 74"/>
              <a:gd name="T28" fmla="*/ 2147483647 w 38"/>
              <a:gd name="T29" fmla="*/ 2147483647 h 74"/>
              <a:gd name="T30" fmla="*/ 2147483647 w 38"/>
              <a:gd name="T31" fmla="*/ 2147483647 h 74"/>
              <a:gd name="T32" fmla="*/ 2147483647 w 38"/>
              <a:gd name="T33" fmla="*/ 2147483647 h 74"/>
              <a:gd name="T34" fmla="*/ 2147483647 w 38"/>
              <a:gd name="T35" fmla="*/ 2147483647 h 74"/>
              <a:gd name="T36" fmla="*/ 2147483647 w 38"/>
              <a:gd name="T37" fmla="*/ 2147483647 h 74"/>
              <a:gd name="T38" fmla="*/ 2147483647 w 38"/>
              <a:gd name="T39" fmla="*/ 2147483647 h 74"/>
              <a:gd name="T40" fmla="*/ 0 w 38"/>
              <a:gd name="T41" fmla="*/ 2147483647 h 7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8"/>
              <a:gd name="T64" fmla="*/ 0 h 74"/>
              <a:gd name="T65" fmla="*/ 38 w 38"/>
              <a:gd name="T66" fmla="*/ 74 h 7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8" h="74">
                <a:moveTo>
                  <a:pt x="0" y="74"/>
                </a:moveTo>
                <a:lnTo>
                  <a:pt x="0" y="2"/>
                </a:lnTo>
                <a:lnTo>
                  <a:pt x="12" y="2"/>
                </a:lnTo>
                <a:lnTo>
                  <a:pt x="12" y="12"/>
                </a:lnTo>
                <a:lnTo>
                  <a:pt x="16" y="6"/>
                </a:lnTo>
                <a:lnTo>
                  <a:pt x="20" y="2"/>
                </a:lnTo>
                <a:lnTo>
                  <a:pt x="22" y="2"/>
                </a:lnTo>
                <a:lnTo>
                  <a:pt x="26" y="0"/>
                </a:lnTo>
                <a:lnTo>
                  <a:pt x="32" y="2"/>
                </a:lnTo>
                <a:lnTo>
                  <a:pt x="38" y="4"/>
                </a:lnTo>
                <a:lnTo>
                  <a:pt x="34" y="16"/>
                </a:lnTo>
                <a:lnTo>
                  <a:pt x="30" y="14"/>
                </a:lnTo>
                <a:lnTo>
                  <a:pt x="26" y="12"/>
                </a:lnTo>
                <a:lnTo>
                  <a:pt x="22" y="12"/>
                </a:lnTo>
                <a:lnTo>
                  <a:pt x="20" y="14"/>
                </a:lnTo>
                <a:lnTo>
                  <a:pt x="18" y="18"/>
                </a:lnTo>
                <a:lnTo>
                  <a:pt x="16" y="22"/>
                </a:lnTo>
                <a:lnTo>
                  <a:pt x="14" y="28"/>
                </a:lnTo>
                <a:lnTo>
                  <a:pt x="14" y="36"/>
                </a:lnTo>
                <a:lnTo>
                  <a:pt x="14" y="7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0" name="Freeform 46"/>
          <p:cNvSpPr>
            <a:spLocks noEditPoints="1"/>
          </p:cNvSpPr>
          <p:nvPr/>
        </p:nvSpPr>
        <p:spPr bwMode="auto">
          <a:xfrm>
            <a:off x="1847850" y="3794125"/>
            <a:ext cx="120650" cy="158750"/>
          </a:xfrm>
          <a:custGeom>
            <a:avLst/>
            <a:gdLst>
              <a:gd name="T0" fmla="*/ 2147483647 w 76"/>
              <a:gd name="T1" fmla="*/ 2147483647 h 100"/>
              <a:gd name="T2" fmla="*/ 2147483647 w 76"/>
              <a:gd name="T3" fmla="*/ 2147483647 h 100"/>
              <a:gd name="T4" fmla="*/ 0 w 76"/>
              <a:gd name="T5" fmla="*/ 2147483647 h 100"/>
              <a:gd name="T6" fmla="*/ 0 w 76"/>
              <a:gd name="T7" fmla="*/ 2147483647 h 100"/>
              <a:gd name="T8" fmla="*/ 2147483647 w 76"/>
              <a:gd name="T9" fmla="*/ 2147483647 h 100"/>
              <a:gd name="T10" fmla="*/ 2147483647 w 76"/>
              <a:gd name="T11" fmla="*/ 2147483647 h 100"/>
              <a:gd name="T12" fmla="*/ 0 w 76"/>
              <a:gd name="T13" fmla="*/ 2147483647 h 100"/>
              <a:gd name="T14" fmla="*/ 0 w 76"/>
              <a:gd name="T15" fmla="*/ 2147483647 h 100"/>
              <a:gd name="T16" fmla="*/ 2147483647 w 76"/>
              <a:gd name="T17" fmla="*/ 2147483647 h 100"/>
              <a:gd name="T18" fmla="*/ 2147483647 w 76"/>
              <a:gd name="T19" fmla="*/ 0 h 100"/>
              <a:gd name="T20" fmla="*/ 2147483647 w 76"/>
              <a:gd name="T21" fmla="*/ 0 h 100"/>
              <a:gd name="T22" fmla="*/ 2147483647 w 76"/>
              <a:gd name="T23" fmla="*/ 2147483647 h 100"/>
              <a:gd name="T24" fmla="*/ 2147483647 w 76"/>
              <a:gd name="T25" fmla="*/ 2147483647 h 100"/>
              <a:gd name="T26" fmla="*/ 2147483647 w 76"/>
              <a:gd name="T27" fmla="*/ 0 h 100"/>
              <a:gd name="T28" fmla="*/ 2147483647 w 76"/>
              <a:gd name="T29" fmla="*/ 0 h 100"/>
              <a:gd name="T30" fmla="*/ 2147483647 w 76"/>
              <a:gd name="T31" fmla="*/ 2147483647 h 100"/>
              <a:gd name="T32" fmla="*/ 2147483647 w 76"/>
              <a:gd name="T33" fmla="*/ 2147483647 h 100"/>
              <a:gd name="T34" fmla="*/ 2147483647 w 76"/>
              <a:gd name="T35" fmla="*/ 2147483647 h 100"/>
              <a:gd name="T36" fmla="*/ 2147483647 w 76"/>
              <a:gd name="T37" fmla="*/ 2147483647 h 100"/>
              <a:gd name="T38" fmla="*/ 2147483647 w 76"/>
              <a:gd name="T39" fmla="*/ 2147483647 h 100"/>
              <a:gd name="T40" fmla="*/ 2147483647 w 76"/>
              <a:gd name="T41" fmla="*/ 2147483647 h 100"/>
              <a:gd name="T42" fmla="*/ 2147483647 w 76"/>
              <a:gd name="T43" fmla="*/ 2147483647 h 100"/>
              <a:gd name="T44" fmla="*/ 2147483647 w 76"/>
              <a:gd name="T45" fmla="*/ 2147483647 h 100"/>
              <a:gd name="T46" fmla="*/ 2147483647 w 76"/>
              <a:gd name="T47" fmla="*/ 2147483647 h 100"/>
              <a:gd name="T48" fmla="*/ 2147483647 w 76"/>
              <a:gd name="T49" fmla="*/ 2147483647 h 100"/>
              <a:gd name="T50" fmla="*/ 2147483647 w 76"/>
              <a:gd name="T51" fmla="*/ 2147483647 h 100"/>
              <a:gd name="T52" fmla="*/ 2147483647 w 76"/>
              <a:gd name="T53" fmla="*/ 2147483647 h 100"/>
              <a:gd name="T54" fmla="*/ 2147483647 w 76"/>
              <a:gd name="T55" fmla="*/ 2147483647 h 100"/>
              <a:gd name="T56" fmla="*/ 2147483647 w 76"/>
              <a:gd name="T57" fmla="*/ 2147483647 h 100"/>
              <a:gd name="T58" fmla="*/ 2147483647 w 76"/>
              <a:gd name="T59" fmla="*/ 2147483647 h 100"/>
              <a:gd name="T60" fmla="*/ 2147483647 w 76"/>
              <a:gd name="T61" fmla="*/ 2147483647 h 100"/>
              <a:gd name="T62" fmla="*/ 2147483647 w 76"/>
              <a:gd name="T63" fmla="*/ 2147483647 h 100"/>
              <a:gd name="T64" fmla="*/ 2147483647 w 76"/>
              <a:gd name="T65" fmla="*/ 2147483647 h 100"/>
              <a:gd name="T66" fmla="*/ 2147483647 w 76"/>
              <a:gd name="T67" fmla="*/ 2147483647 h 1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6"/>
              <a:gd name="T103" fmla="*/ 0 h 100"/>
              <a:gd name="T104" fmla="*/ 76 w 76"/>
              <a:gd name="T105" fmla="*/ 100 h 10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6" h="100">
                <a:moveTo>
                  <a:pt x="6" y="100"/>
                </a:moveTo>
                <a:lnTo>
                  <a:pt x="12" y="74"/>
                </a:lnTo>
                <a:lnTo>
                  <a:pt x="0" y="74"/>
                </a:lnTo>
                <a:lnTo>
                  <a:pt x="0" y="62"/>
                </a:lnTo>
                <a:lnTo>
                  <a:pt x="14" y="62"/>
                </a:lnTo>
                <a:lnTo>
                  <a:pt x="18" y="40"/>
                </a:lnTo>
                <a:lnTo>
                  <a:pt x="0" y="40"/>
                </a:lnTo>
                <a:lnTo>
                  <a:pt x="0" y="26"/>
                </a:lnTo>
                <a:lnTo>
                  <a:pt x="22" y="26"/>
                </a:lnTo>
                <a:lnTo>
                  <a:pt x="26" y="0"/>
                </a:lnTo>
                <a:lnTo>
                  <a:pt x="40" y="0"/>
                </a:lnTo>
                <a:lnTo>
                  <a:pt x="34" y="26"/>
                </a:lnTo>
                <a:lnTo>
                  <a:pt x="52" y="26"/>
                </a:lnTo>
                <a:lnTo>
                  <a:pt x="56" y="0"/>
                </a:lnTo>
                <a:lnTo>
                  <a:pt x="70" y="0"/>
                </a:lnTo>
                <a:lnTo>
                  <a:pt x="64" y="26"/>
                </a:lnTo>
                <a:lnTo>
                  <a:pt x="76" y="26"/>
                </a:lnTo>
                <a:lnTo>
                  <a:pt x="76" y="40"/>
                </a:lnTo>
                <a:lnTo>
                  <a:pt x="62" y="40"/>
                </a:lnTo>
                <a:lnTo>
                  <a:pt x="58" y="62"/>
                </a:lnTo>
                <a:lnTo>
                  <a:pt x="76" y="62"/>
                </a:lnTo>
                <a:lnTo>
                  <a:pt x="76" y="74"/>
                </a:lnTo>
                <a:lnTo>
                  <a:pt x="54" y="74"/>
                </a:lnTo>
                <a:lnTo>
                  <a:pt x="50" y="100"/>
                </a:lnTo>
                <a:lnTo>
                  <a:pt x="36" y="100"/>
                </a:lnTo>
                <a:lnTo>
                  <a:pt x="42" y="74"/>
                </a:lnTo>
                <a:lnTo>
                  <a:pt x="24" y="74"/>
                </a:lnTo>
                <a:lnTo>
                  <a:pt x="20" y="100"/>
                </a:lnTo>
                <a:lnTo>
                  <a:pt x="6" y="100"/>
                </a:lnTo>
                <a:close/>
                <a:moveTo>
                  <a:pt x="28" y="62"/>
                </a:moveTo>
                <a:lnTo>
                  <a:pt x="44" y="62"/>
                </a:lnTo>
                <a:lnTo>
                  <a:pt x="48" y="40"/>
                </a:lnTo>
                <a:lnTo>
                  <a:pt x="32" y="40"/>
                </a:lnTo>
                <a:lnTo>
                  <a:pt x="28" y="6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1" name="Freeform 48"/>
          <p:cNvSpPr>
            <a:spLocks noEditPoints="1"/>
          </p:cNvSpPr>
          <p:nvPr/>
        </p:nvSpPr>
        <p:spPr bwMode="auto">
          <a:xfrm>
            <a:off x="3324225" y="5708650"/>
            <a:ext cx="120650" cy="158750"/>
          </a:xfrm>
          <a:custGeom>
            <a:avLst/>
            <a:gdLst>
              <a:gd name="T0" fmla="*/ 2147483647 w 76"/>
              <a:gd name="T1" fmla="*/ 2147483647 h 100"/>
              <a:gd name="T2" fmla="*/ 2147483647 w 76"/>
              <a:gd name="T3" fmla="*/ 2147483647 h 100"/>
              <a:gd name="T4" fmla="*/ 0 w 76"/>
              <a:gd name="T5" fmla="*/ 2147483647 h 100"/>
              <a:gd name="T6" fmla="*/ 0 w 76"/>
              <a:gd name="T7" fmla="*/ 2147483647 h 100"/>
              <a:gd name="T8" fmla="*/ 2147483647 w 76"/>
              <a:gd name="T9" fmla="*/ 2147483647 h 100"/>
              <a:gd name="T10" fmla="*/ 2147483647 w 76"/>
              <a:gd name="T11" fmla="*/ 2147483647 h 100"/>
              <a:gd name="T12" fmla="*/ 0 w 76"/>
              <a:gd name="T13" fmla="*/ 2147483647 h 100"/>
              <a:gd name="T14" fmla="*/ 0 w 76"/>
              <a:gd name="T15" fmla="*/ 2147483647 h 100"/>
              <a:gd name="T16" fmla="*/ 2147483647 w 76"/>
              <a:gd name="T17" fmla="*/ 2147483647 h 100"/>
              <a:gd name="T18" fmla="*/ 2147483647 w 76"/>
              <a:gd name="T19" fmla="*/ 0 h 100"/>
              <a:gd name="T20" fmla="*/ 2147483647 w 76"/>
              <a:gd name="T21" fmla="*/ 0 h 100"/>
              <a:gd name="T22" fmla="*/ 2147483647 w 76"/>
              <a:gd name="T23" fmla="*/ 2147483647 h 100"/>
              <a:gd name="T24" fmla="*/ 2147483647 w 76"/>
              <a:gd name="T25" fmla="*/ 2147483647 h 100"/>
              <a:gd name="T26" fmla="*/ 2147483647 w 76"/>
              <a:gd name="T27" fmla="*/ 0 h 100"/>
              <a:gd name="T28" fmla="*/ 2147483647 w 76"/>
              <a:gd name="T29" fmla="*/ 0 h 100"/>
              <a:gd name="T30" fmla="*/ 2147483647 w 76"/>
              <a:gd name="T31" fmla="*/ 2147483647 h 100"/>
              <a:gd name="T32" fmla="*/ 2147483647 w 76"/>
              <a:gd name="T33" fmla="*/ 2147483647 h 100"/>
              <a:gd name="T34" fmla="*/ 2147483647 w 76"/>
              <a:gd name="T35" fmla="*/ 2147483647 h 100"/>
              <a:gd name="T36" fmla="*/ 2147483647 w 76"/>
              <a:gd name="T37" fmla="*/ 2147483647 h 100"/>
              <a:gd name="T38" fmla="*/ 2147483647 w 76"/>
              <a:gd name="T39" fmla="*/ 2147483647 h 100"/>
              <a:gd name="T40" fmla="*/ 2147483647 w 76"/>
              <a:gd name="T41" fmla="*/ 2147483647 h 100"/>
              <a:gd name="T42" fmla="*/ 2147483647 w 76"/>
              <a:gd name="T43" fmla="*/ 2147483647 h 100"/>
              <a:gd name="T44" fmla="*/ 2147483647 w 76"/>
              <a:gd name="T45" fmla="*/ 2147483647 h 100"/>
              <a:gd name="T46" fmla="*/ 2147483647 w 76"/>
              <a:gd name="T47" fmla="*/ 2147483647 h 100"/>
              <a:gd name="T48" fmla="*/ 2147483647 w 76"/>
              <a:gd name="T49" fmla="*/ 2147483647 h 100"/>
              <a:gd name="T50" fmla="*/ 2147483647 w 76"/>
              <a:gd name="T51" fmla="*/ 2147483647 h 100"/>
              <a:gd name="T52" fmla="*/ 2147483647 w 76"/>
              <a:gd name="T53" fmla="*/ 2147483647 h 100"/>
              <a:gd name="T54" fmla="*/ 2147483647 w 76"/>
              <a:gd name="T55" fmla="*/ 2147483647 h 100"/>
              <a:gd name="T56" fmla="*/ 2147483647 w 76"/>
              <a:gd name="T57" fmla="*/ 2147483647 h 100"/>
              <a:gd name="T58" fmla="*/ 2147483647 w 76"/>
              <a:gd name="T59" fmla="*/ 2147483647 h 100"/>
              <a:gd name="T60" fmla="*/ 2147483647 w 76"/>
              <a:gd name="T61" fmla="*/ 2147483647 h 100"/>
              <a:gd name="T62" fmla="*/ 2147483647 w 76"/>
              <a:gd name="T63" fmla="*/ 2147483647 h 100"/>
              <a:gd name="T64" fmla="*/ 2147483647 w 76"/>
              <a:gd name="T65" fmla="*/ 2147483647 h 100"/>
              <a:gd name="T66" fmla="*/ 2147483647 w 76"/>
              <a:gd name="T67" fmla="*/ 2147483647 h 1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6"/>
              <a:gd name="T103" fmla="*/ 0 h 100"/>
              <a:gd name="T104" fmla="*/ 76 w 76"/>
              <a:gd name="T105" fmla="*/ 100 h 10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6" h="100">
                <a:moveTo>
                  <a:pt x="6" y="100"/>
                </a:moveTo>
                <a:lnTo>
                  <a:pt x="12" y="74"/>
                </a:lnTo>
                <a:lnTo>
                  <a:pt x="0" y="74"/>
                </a:lnTo>
                <a:lnTo>
                  <a:pt x="0" y="60"/>
                </a:lnTo>
                <a:lnTo>
                  <a:pt x="14" y="60"/>
                </a:lnTo>
                <a:lnTo>
                  <a:pt x="18" y="38"/>
                </a:lnTo>
                <a:lnTo>
                  <a:pt x="0" y="38"/>
                </a:lnTo>
                <a:lnTo>
                  <a:pt x="0" y="26"/>
                </a:lnTo>
                <a:lnTo>
                  <a:pt x="22" y="26"/>
                </a:lnTo>
                <a:lnTo>
                  <a:pt x="26" y="0"/>
                </a:lnTo>
                <a:lnTo>
                  <a:pt x="40" y="0"/>
                </a:lnTo>
                <a:lnTo>
                  <a:pt x="34" y="26"/>
                </a:lnTo>
                <a:lnTo>
                  <a:pt x="52" y="26"/>
                </a:lnTo>
                <a:lnTo>
                  <a:pt x="56" y="0"/>
                </a:lnTo>
                <a:lnTo>
                  <a:pt x="70" y="0"/>
                </a:lnTo>
                <a:lnTo>
                  <a:pt x="64" y="26"/>
                </a:lnTo>
                <a:lnTo>
                  <a:pt x="76" y="26"/>
                </a:lnTo>
                <a:lnTo>
                  <a:pt x="76" y="38"/>
                </a:lnTo>
                <a:lnTo>
                  <a:pt x="62" y="38"/>
                </a:lnTo>
                <a:lnTo>
                  <a:pt x="58" y="60"/>
                </a:lnTo>
                <a:lnTo>
                  <a:pt x="76" y="60"/>
                </a:lnTo>
                <a:lnTo>
                  <a:pt x="76" y="74"/>
                </a:lnTo>
                <a:lnTo>
                  <a:pt x="56" y="74"/>
                </a:lnTo>
                <a:lnTo>
                  <a:pt x="50" y="100"/>
                </a:lnTo>
                <a:lnTo>
                  <a:pt x="36" y="100"/>
                </a:lnTo>
                <a:lnTo>
                  <a:pt x="42" y="74"/>
                </a:lnTo>
                <a:lnTo>
                  <a:pt x="24" y="74"/>
                </a:lnTo>
                <a:lnTo>
                  <a:pt x="20" y="100"/>
                </a:lnTo>
                <a:lnTo>
                  <a:pt x="6" y="100"/>
                </a:lnTo>
                <a:close/>
                <a:moveTo>
                  <a:pt x="28" y="60"/>
                </a:moveTo>
                <a:lnTo>
                  <a:pt x="44" y="60"/>
                </a:lnTo>
                <a:lnTo>
                  <a:pt x="48" y="38"/>
                </a:lnTo>
                <a:lnTo>
                  <a:pt x="32" y="38"/>
                </a:lnTo>
                <a:lnTo>
                  <a:pt x="28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2" name="Freeform 49"/>
          <p:cNvSpPr>
            <a:spLocks/>
          </p:cNvSpPr>
          <p:nvPr/>
        </p:nvSpPr>
        <p:spPr bwMode="auto">
          <a:xfrm>
            <a:off x="3467100" y="5845175"/>
            <a:ext cx="22225" cy="53975"/>
          </a:xfrm>
          <a:custGeom>
            <a:avLst/>
            <a:gdLst>
              <a:gd name="T0" fmla="*/ 0 w 14"/>
              <a:gd name="T1" fmla="*/ 2147483647 h 34"/>
              <a:gd name="T2" fmla="*/ 0 w 14"/>
              <a:gd name="T3" fmla="*/ 0 h 34"/>
              <a:gd name="T4" fmla="*/ 2147483647 w 14"/>
              <a:gd name="T5" fmla="*/ 0 h 34"/>
              <a:gd name="T6" fmla="*/ 2147483647 w 14"/>
              <a:gd name="T7" fmla="*/ 2147483647 h 34"/>
              <a:gd name="T8" fmla="*/ 2147483647 w 14"/>
              <a:gd name="T9" fmla="*/ 2147483647 h 34"/>
              <a:gd name="T10" fmla="*/ 2147483647 w 14"/>
              <a:gd name="T11" fmla="*/ 2147483647 h 34"/>
              <a:gd name="T12" fmla="*/ 2147483647 w 14"/>
              <a:gd name="T13" fmla="*/ 2147483647 h 34"/>
              <a:gd name="T14" fmla="*/ 2147483647 w 14"/>
              <a:gd name="T15" fmla="*/ 2147483647 h 34"/>
              <a:gd name="T16" fmla="*/ 0 w 14"/>
              <a:gd name="T17" fmla="*/ 2147483647 h 34"/>
              <a:gd name="T18" fmla="*/ 2147483647 w 14"/>
              <a:gd name="T19" fmla="*/ 2147483647 h 34"/>
              <a:gd name="T20" fmla="*/ 2147483647 w 14"/>
              <a:gd name="T21" fmla="*/ 2147483647 h 34"/>
              <a:gd name="T22" fmla="*/ 2147483647 w 14"/>
              <a:gd name="T23" fmla="*/ 2147483647 h 34"/>
              <a:gd name="T24" fmla="*/ 2147483647 w 14"/>
              <a:gd name="T25" fmla="*/ 2147483647 h 34"/>
              <a:gd name="T26" fmla="*/ 0 w 14"/>
              <a:gd name="T27" fmla="*/ 2147483647 h 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"/>
              <a:gd name="T43" fmla="*/ 0 h 34"/>
              <a:gd name="T44" fmla="*/ 14 w 14"/>
              <a:gd name="T45" fmla="*/ 34 h 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" h="34">
                <a:moveTo>
                  <a:pt x="0" y="14"/>
                </a:moveTo>
                <a:lnTo>
                  <a:pt x="0" y="0"/>
                </a:lnTo>
                <a:lnTo>
                  <a:pt x="14" y="0"/>
                </a:lnTo>
                <a:lnTo>
                  <a:pt x="14" y="14"/>
                </a:lnTo>
                <a:lnTo>
                  <a:pt x="12" y="20"/>
                </a:lnTo>
                <a:lnTo>
                  <a:pt x="10" y="26"/>
                </a:lnTo>
                <a:lnTo>
                  <a:pt x="8" y="30"/>
                </a:lnTo>
                <a:lnTo>
                  <a:pt x="4" y="34"/>
                </a:lnTo>
                <a:lnTo>
                  <a:pt x="0" y="30"/>
                </a:lnTo>
                <a:lnTo>
                  <a:pt x="4" y="26"/>
                </a:lnTo>
                <a:lnTo>
                  <a:pt x="6" y="24"/>
                </a:lnTo>
                <a:lnTo>
                  <a:pt x="6" y="20"/>
                </a:lnTo>
                <a:lnTo>
                  <a:pt x="6" y="14"/>
                </a:lnTo>
                <a:lnTo>
                  <a:pt x="0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3" name="Freeform 50"/>
          <p:cNvSpPr>
            <a:spLocks noEditPoints="1"/>
          </p:cNvSpPr>
          <p:nvPr/>
        </p:nvSpPr>
        <p:spPr bwMode="auto">
          <a:xfrm>
            <a:off x="3581400" y="5749925"/>
            <a:ext cx="101600" cy="117475"/>
          </a:xfrm>
          <a:custGeom>
            <a:avLst/>
            <a:gdLst>
              <a:gd name="T0" fmla="*/ 0 w 64"/>
              <a:gd name="T1" fmla="*/ 2147483647 h 74"/>
              <a:gd name="T2" fmla="*/ 0 w 64"/>
              <a:gd name="T3" fmla="*/ 2147483647 h 74"/>
              <a:gd name="T4" fmla="*/ 2147483647 w 64"/>
              <a:gd name="T5" fmla="*/ 2147483647 h 74"/>
              <a:gd name="T6" fmla="*/ 2147483647 w 64"/>
              <a:gd name="T7" fmla="*/ 2147483647 h 74"/>
              <a:gd name="T8" fmla="*/ 2147483647 w 64"/>
              <a:gd name="T9" fmla="*/ 2147483647 h 74"/>
              <a:gd name="T10" fmla="*/ 2147483647 w 64"/>
              <a:gd name="T11" fmla="*/ 2147483647 h 74"/>
              <a:gd name="T12" fmla="*/ 2147483647 w 64"/>
              <a:gd name="T13" fmla="*/ 0 h 74"/>
              <a:gd name="T14" fmla="*/ 2147483647 w 64"/>
              <a:gd name="T15" fmla="*/ 0 h 74"/>
              <a:gd name="T16" fmla="*/ 2147483647 w 64"/>
              <a:gd name="T17" fmla="*/ 0 h 74"/>
              <a:gd name="T18" fmla="*/ 2147483647 w 64"/>
              <a:gd name="T19" fmla="*/ 2147483647 h 74"/>
              <a:gd name="T20" fmla="*/ 2147483647 w 64"/>
              <a:gd name="T21" fmla="*/ 2147483647 h 74"/>
              <a:gd name="T22" fmla="*/ 2147483647 w 64"/>
              <a:gd name="T23" fmla="*/ 2147483647 h 74"/>
              <a:gd name="T24" fmla="*/ 2147483647 w 64"/>
              <a:gd name="T25" fmla="*/ 2147483647 h 74"/>
              <a:gd name="T26" fmla="*/ 2147483647 w 64"/>
              <a:gd name="T27" fmla="*/ 2147483647 h 74"/>
              <a:gd name="T28" fmla="*/ 2147483647 w 64"/>
              <a:gd name="T29" fmla="*/ 2147483647 h 74"/>
              <a:gd name="T30" fmla="*/ 2147483647 w 64"/>
              <a:gd name="T31" fmla="*/ 2147483647 h 74"/>
              <a:gd name="T32" fmla="*/ 2147483647 w 64"/>
              <a:gd name="T33" fmla="*/ 2147483647 h 74"/>
              <a:gd name="T34" fmla="*/ 2147483647 w 64"/>
              <a:gd name="T35" fmla="*/ 2147483647 h 74"/>
              <a:gd name="T36" fmla="*/ 2147483647 w 64"/>
              <a:gd name="T37" fmla="*/ 2147483647 h 74"/>
              <a:gd name="T38" fmla="*/ 2147483647 w 64"/>
              <a:gd name="T39" fmla="*/ 2147483647 h 74"/>
              <a:gd name="T40" fmla="*/ 2147483647 w 64"/>
              <a:gd name="T41" fmla="*/ 2147483647 h 74"/>
              <a:gd name="T42" fmla="*/ 2147483647 w 64"/>
              <a:gd name="T43" fmla="*/ 2147483647 h 74"/>
              <a:gd name="T44" fmla="*/ 2147483647 w 64"/>
              <a:gd name="T45" fmla="*/ 2147483647 h 74"/>
              <a:gd name="T46" fmla="*/ 2147483647 w 64"/>
              <a:gd name="T47" fmla="*/ 2147483647 h 74"/>
              <a:gd name="T48" fmla="*/ 2147483647 w 64"/>
              <a:gd name="T49" fmla="*/ 2147483647 h 74"/>
              <a:gd name="T50" fmla="*/ 0 w 64"/>
              <a:gd name="T51" fmla="*/ 2147483647 h 74"/>
              <a:gd name="T52" fmla="*/ 0 w 64"/>
              <a:gd name="T53" fmla="*/ 2147483647 h 74"/>
              <a:gd name="T54" fmla="*/ 2147483647 w 64"/>
              <a:gd name="T55" fmla="*/ 2147483647 h 74"/>
              <a:gd name="T56" fmla="*/ 2147483647 w 64"/>
              <a:gd name="T57" fmla="*/ 2147483647 h 74"/>
              <a:gd name="T58" fmla="*/ 2147483647 w 64"/>
              <a:gd name="T59" fmla="*/ 2147483647 h 74"/>
              <a:gd name="T60" fmla="*/ 2147483647 w 64"/>
              <a:gd name="T61" fmla="*/ 2147483647 h 74"/>
              <a:gd name="T62" fmla="*/ 2147483647 w 64"/>
              <a:gd name="T63" fmla="*/ 2147483647 h 74"/>
              <a:gd name="T64" fmla="*/ 2147483647 w 64"/>
              <a:gd name="T65" fmla="*/ 2147483647 h 74"/>
              <a:gd name="T66" fmla="*/ 2147483647 w 64"/>
              <a:gd name="T67" fmla="*/ 2147483647 h 74"/>
              <a:gd name="T68" fmla="*/ 2147483647 w 64"/>
              <a:gd name="T69" fmla="*/ 2147483647 h 74"/>
              <a:gd name="T70" fmla="*/ 2147483647 w 64"/>
              <a:gd name="T71" fmla="*/ 2147483647 h 74"/>
              <a:gd name="T72" fmla="*/ 2147483647 w 64"/>
              <a:gd name="T73" fmla="*/ 2147483647 h 74"/>
              <a:gd name="T74" fmla="*/ 2147483647 w 64"/>
              <a:gd name="T75" fmla="*/ 2147483647 h 74"/>
              <a:gd name="T76" fmla="*/ 2147483647 w 64"/>
              <a:gd name="T77" fmla="*/ 2147483647 h 74"/>
              <a:gd name="T78" fmla="*/ 2147483647 w 64"/>
              <a:gd name="T79" fmla="*/ 2147483647 h 74"/>
              <a:gd name="T80" fmla="*/ 2147483647 w 64"/>
              <a:gd name="T81" fmla="*/ 2147483647 h 74"/>
              <a:gd name="T82" fmla="*/ 2147483647 w 64"/>
              <a:gd name="T83" fmla="*/ 2147483647 h 74"/>
              <a:gd name="T84" fmla="*/ 2147483647 w 64"/>
              <a:gd name="T85" fmla="*/ 2147483647 h 74"/>
              <a:gd name="T86" fmla="*/ 2147483647 w 64"/>
              <a:gd name="T87" fmla="*/ 2147483647 h 74"/>
              <a:gd name="T88" fmla="*/ 2147483647 w 64"/>
              <a:gd name="T89" fmla="*/ 2147483647 h 74"/>
              <a:gd name="T90" fmla="*/ 2147483647 w 64"/>
              <a:gd name="T91" fmla="*/ 2147483647 h 74"/>
              <a:gd name="T92" fmla="*/ 2147483647 w 64"/>
              <a:gd name="T93" fmla="*/ 2147483647 h 74"/>
              <a:gd name="T94" fmla="*/ 2147483647 w 64"/>
              <a:gd name="T95" fmla="*/ 2147483647 h 74"/>
              <a:gd name="T96" fmla="*/ 2147483647 w 64"/>
              <a:gd name="T97" fmla="*/ 2147483647 h 74"/>
              <a:gd name="T98" fmla="*/ 2147483647 w 64"/>
              <a:gd name="T99" fmla="*/ 2147483647 h 74"/>
              <a:gd name="T100" fmla="*/ 2147483647 w 64"/>
              <a:gd name="T101" fmla="*/ 2147483647 h 74"/>
              <a:gd name="T102" fmla="*/ 2147483647 w 64"/>
              <a:gd name="T103" fmla="*/ 2147483647 h 7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4"/>
              <a:gd name="T157" fmla="*/ 0 h 74"/>
              <a:gd name="T158" fmla="*/ 64 w 64"/>
              <a:gd name="T159" fmla="*/ 74 h 7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4" h="74">
                <a:moveTo>
                  <a:pt x="0" y="38"/>
                </a:moveTo>
                <a:lnTo>
                  <a:pt x="0" y="28"/>
                </a:lnTo>
                <a:lnTo>
                  <a:pt x="2" y="20"/>
                </a:lnTo>
                <a:lnTo>
                  <a:pt x="6" y="12"/>
                </a:lnTo>
                <a:lnTo>
                  <a:pt x="10" y="8"/>
                </a:lnTo>
                <a:lnTo>
                  <a:pt x="16" y="4"/>
                </a:lnTo>
                <a:lnTo>
                  <a:pt x="24" y="0"/>
                </a:lnTo>
                <a:lnTo>
                  <a:pt x="32" y="0"/>
                </a:lnTo>
                <a:lnTo>
                  <a:pt x="42" y="0"/>
                </a:lnTo>
                <a:lnTo>
                  <a:pt x="48" y="4"/>
                </a:lnTo>
                <a:lnTo>
                  <a:pt x="56" y="10"/>
                </a:lnTo>
                <a:lnTo>
                  <a:pt x="60" y="16"/>
                </a:lnTo>
                <a:lnTo>
                  <a:pt x="64" y="26"/>
                </a:lnTo>
                <a:lnTo>
                  <a:pt x="64" y="36"/>
                </a:lnTo>
                <a:lnTo>
                  <a:pt x="64" y="44"/>
                </a:lnTo>
                <a:lnTo>
                  <a:pt x="62" y="52"/>
                </a:lnTo>
                <a:lnTo>
                  <a:pt x="60" y="58"/>
                </a:lnTo>
                <a:lnTo>
                  <a:pt x="56" y="66"/>
                </a:lnTo>
                <a:lnTo>
                  <a:pt x="48" y="70"/>
                </a:lnTo>
                <a:lnTo>
                  <a:pt x="40" y="74"/>
                </a:lnTo>
                <a:lnTo>
                  <a:pt x="32" y="74"/>
                </a:lnTo>
                <a:lnTo>
                  <a:pt x="22" y="74"/>
                </a:lnTo>
                <a:lnTo>
                  <a:pt x="16" y="70"/>
                </a:lnTo>
                <a:lnTo>
                  <a:pt x="8" y="66"/>
                </a:lnTo>
                <a:lnTo>
                  <a:pt x="4" y="58"/>
                </a:lnTo>
                <a:lnTo>
                  <a:pt x="0" y="48"/>
                </a:lnTo>
                <a:lnTo>
                  <a:pt x="0" y="38"/>
                </a:lnTo>
                <a:close/>
                <a:moveTo>
                  <a:pt x="12" y="38"/>
                </a:moveTo>
                <a:lnTo>
                  <a:pt x="14" y="46"/>
                </a:lnTo>
                <a:lnTo>
                  <a:pt x="14" y="52"/>
                </a:lnTo>
                <a:lnTo>
                  <a:pt x="18" y="56"/>
                </a:lnTo>
                <a:lnTo>
                  <a:pt x="22" y="60"/>
                </a:lnTo>
                <a:lnTo>
                  <a:pt x="26" y="62"/>
                </a:lnTo>
                <a:lnTo>
                  <a:pt x="32" y="64"/>
                </a:lnTo>
                <a:lnTo>
                  <a:pt x="38" y="62"/>
                </a:lnTo>
                <a:lnTo>
                  <a:pt x="42" y="60"/>
                </a:lnTo>
                <a:lnTo>
                  <a:pt x="46" y="56"/>
                </a:lnTo>
                <a:lnTo>
                  <a:pt x="50" y="52"/>
                </a:lnTo>
                <a:lnTo>
                  <a:pt x="50" y="44"/>
                </a:lnTo>
                <a:lnTo>
                  <a:pt x="52" y="36"/>
                </a:lnTo>
                <a:lnTo>
                  <a:pt x="50" y="28"/>
                </a:lnTo>
                <a:lnTo>
                  <a:pt x="50" y="22"/>
                </a:lnTo>
                <a:lnTo>
                  <a:pt x="46" y="18"/>
                </a:lnTo>
                <a:lnTo>
                  <a:pt x="42" y="14"/>
                </a:lnTo>
                <a:lnTo>
                  <a:pt x="38" y="12"/>
                </a:lnTo>
                <a:lnTo>
                  <a:pt x="32" y="12"/>
                </a:lnTo>
                <a:lnTo>
                  <a:pt x="26" y="12"/>
                </a:lnTo>
                <a:lnTo>
                  <a:pt x="22" y="14"/>
                </a:lnTo>
                <a:lnTo>
                  <a:pt x="18" y="18"/>
                </a:lnTo>
                <a:lnTo>
                  <a:pt x="14" y="22"/>
                </a:lnTo>
                <a:lnTo>
                  <a:pt x="14" y="30"/>
                </a:lnTo>
                <a:lnTo>
                  <a:pt x="12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4" name="Freeform 51"/>
          <p:cNvSpPr>
            <a:spLocks/>
          </p:cNvSpPr>
          <p:nvPr/>
        </p:nvSpPr>
        <p:spPr bwMode="auto">
          <a:xfrm>
            <a:off x="3698875" y="5711825"/>
            <a:ext cx="53975" cy="155575"/>
          </a:xfrm>
          <a:custGeom>
            <a:avLst/>
            <a:gdLst>
              <a:gd name="T0" fmla="*/ 2147483647 w 34"/>
              <a:gd name="T1" fmla="*/ 2147483647 h 98"/>
              <a:gd name="T2" fmla="*/ 2147483647 w 34"/>
              <a:gd name="T3" fmla="*/ 2147483647 h 98"/>
              <a:gd name="T4" fmla="*/ 2147483647 w 34"/>
              <a:gd name="T5" fmla="*/ 2147483647 h 98"/>
              <a:gd name="T6" fmla="*/ 2147483647 w 34"/>
              <a:gd name="T7" fmla="*/ 2147483647 h 98"/>
              <a:gd name="T8" fmla="*/ 2147483647 w 34"/>
              <a:gd name="T9" fmla="*/ 2147483647 h 98"/>
              <a:gd name="T10" fmla="*/ 2147483647 w 34"/>
              <a:gd name="T11" fmla="*/ 2147483647 h 98"/>
              <a:gd name="T12" fmla="*/ 2147483647 w 34"/>
              <a:gd name="T13" fmla="*/ 2147483647 h 98"/>
              <a:gd name="T14" fmla="*/ 2147483647 w 34"/>
              <a:gd name="T15" fmla="*/ 2147483647 h 98"/>
              <a:gd name="T16" fmla="*/ 2147483647 w 34"/>
              <a:gd name="T17" fmla="*/ 2147483647 h 98"/>
              <a:gd name="T18" fmla="*/ 2147483647 w 34"/>
              <a:gd name="T19" fmla="*/ 2147483647 h 98"/>
              <a:gd name="T20" fmla="*/ 2147483647 w 34"/>
              <a:gd name="T21" fmla="*/ 2147483647 h 98"/>
              <a:gd name="T22" fmla="*/ 2147483647 w 34"/>
              <a:gd name="T23" fmla="*/ 2147483647 h 98"/>
              <a:gd name="T24" fmla="*/ 0 w 34"/>
              <a:gd name="T25" fmla="*/ 2147483647 h 98"/>
              <a:gd name="T26" fmla="*/ 0 w 34"/>
              <a:gd name="T27" fmla="*/ 2147483647 h 98"/>
              <a:gd name="T28" fmla="*/ 2147483647 w 34"/>
              <a:gd name="T29" fmla="*/ 2147483647 h 98"/>
              <a:gd name="T30" fmla="*/ 2147483647 w 34"/>
              <a:gd name="T31" fmla="*/ 2147483647 h 98"/>
              <a:gd name="T32" fmla="*/ 2147483647 w 34"/>
              <a:gd name="T33" fmla="*/ 0 h 98"/>
              <a:gd name="T34" fmla="*/ 2147483647 w 34"/>
              <a:gd name="T35" fmla="*/ 2147483647 h 98"/>
              <a:gd name="T36" fmla="*/ 2147483647 w 34"/>
              <a:gd name="T37" fmla="*/ 2147483647 h 98"/>
              <a:gd name="T38" fmla="*/ 2147483647 w 34"/>
              <a:gd name="T39" fmla="*/ 2147483647 h 98"/>
              <a:gd name="T40" fmla="*/ 2147483647 w 34"/>
              <a:gd name="T41" fmla="*/ 2147483647 h 98"/>
              <a:gd name="T42" fmla="*/ 2147483647 w 34"/>
              <a:gd name="T43" fmla="*/ 2147483647 h 98"/>
              <a:gd name="T44" fmla="*/ 2147483647 w 34"/>
              <a:gd name="T45" fmla="*/ 2147483647 h 98"/>
              <a:gd name="T46" fmla="*/ 2147483647 w 34"/>
              <a:gd name="T47" fmla="*/ 2147483647 h 98"/>
              <a:gd name="T48" fmla="*/ 2147483647 w 34"/>
              <a:gd name="T49" fmla="*/ 2147483647 h 98"/>
              <a:gd name="T50" fmla="*/ 2147483647 w 34"/>
              <a:gd name="T51" fmla="*/ 2147483647 h 98"/>
              <a:gd name="T52" fmla="*/ 2147483647 w 34"/>
              <a:gd name="T53" fmla="*/ 2147483647 h 98"/>
              <a:gd name="T54" fmla="*/ 2147483647 w 34"/>
              <a:gd name="T55" fmla="*/ 2147483647 h 98"/>
              <a:gd name="T56" fmla="*/ 2147483647 w 34"/>
              <a:gd name="T57" fmla="*/ 2147483647 h 98"/>
              <a:gd name="T58" fmla="*/ 2147483647 w 34"/>
              <a:gd name="T59" fmla="*/ 2147483647 h 9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4"/>
              <a:gd name="T91" fmla="*/ 0 h 98"/>
              <a:gd name="T92" fmla="*/ 34 w 34"/>
              <a:gd name="T93" fmla="*/ 98 h 9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4" h="98">
                <a:moveTo>
                  <a:pt x="32" y="86"/>
                </a:moveTo>
                <a:lnTo>
                  <a:pt x="34" y="98"/>
                </a:lnTo>
                <a:lnTo>
                  <a:pt x="30" y="98"/>
                </a:lnTo>
                <a:lnTo>
                  <a:pt x="24" y="98"/>
                </a:lnTo>
                <a:lnTo>
                  <a:pt x="20" y="98"/>
                </a:lnTo>
                <a:lnTo>
                  <a:pt x="14" y="96"/>
                </a:lnTo>
                <a:lnTo>
                  <a:pt x="12" y="94"/>
                </a:lnTo>
                <a:lnTo>
                  <a:pt x="10" y="92"/>
                </a:lnTo>
                <a:lnTo>
                  <a:pt x="8" y="88"/>
                </a:lnTo>
                <a:lnTo>
                  <a:pt x="8" y="84"/>
                </a:lnTo>
                <a:lnTo>
                  <a:pt x="8" y="78"/>
                </a:lnTo>
                <a:lnTo>
                  <a:pt x="8" y="36"/>
                </a:lnTo>
                <a:lnTo>
                  <a:pt x="0" y="36"/>
                </a:lnTo>
                <a:lnTo>
                  <a:pt x="0" y="24"/>
                </a:lnTo>
                <a:lnTo>
                  <a:pt x="8" y="24"/>
                </a:lnTo>
                <a:lnTo>
                  <a:pt x="8" y="8"/>
                </a:lnTo>
                <a:lnTo>
                  <a:pt x="22" y="0"/>
                </a:lnTo>
                <a:lnTo>
                  <a:pt x="22" y="24"/>
                </a:lnTo>
                <a:lnTo>
                  <a:pt x="32" y="24"/>
                </a:lnTo>
                <a:lnTo>
                  <a:pt x="32" y="36"/>
                </a:lnTo>
                <a:lnTo>
                  <a:pt x="22" y="36"/>
                </a:lnTo>
                <a:lnTo>
                  <a:pt x="22" y="78"/>
                </a:lnTo>
                <a:lnTo>
                  <a:pt x="22" y="82"/>
                </a:lnTo>
                <a:lnTo>
                  <a:pt x="22" y="84"/>
                </a:lnTo>
                <a:lnTo>
                  <a:pt x="22" y="86"/>
                </a:lnTo>
                <a:lnTo>
                  <a:pt x="24" y="86"/>
                </a:lnTo>
                <a:lnTo>
                  <a:pt x="26" y="88"/>
                </a:lnTo>
                <a:lnTo>
                  <a:pt x="28" y="88"/>
                </a:lnTo>
                <a:lnTo>
                  <a:pt x="30" y="88"/>
                </a:lnTo>
                <a:lnTo>
                  <a:pt x="32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5" name="Freeform 52"/>
          <p:cNvSpPr>
            <a:spLocks/>
          </p:cNvSpPr>
          <p:nvPr/>
        </p:nvSpPr>
        <p:spPr bwMode="auto">
          <a:xfrm>
            <a:off x="3771900" y="5708650"/>
            <a:ext cx="88900" cy="158750"/>
          </a:xfrm>
          <a:custGeom>
            <a:avLst/>
            <a:gdLst>
              <a:gd name="T0" fmla="*/ 0 w 56"/>
              <a:gd name="T1" fmla="*/ 2147483647 h 100"/>
              <a:gd name="T2" fmla="*/ 0 w 56"/>
              <a:gd name="T3" fmla="*/ 0 h 100"/>
              <a:gd name="T4" fmla="*/ 2147483647 w 56"/>
              <a:gd name="T5" fmla="*/ 0 h 100"/>
              <a:gd name="T6" fmla="*/ 2147483647 w 56"/>
              <a:gd name="T7" fmla="*/ 2147483647 h 100"/>
              <a:gd name="T8" fmla="*/ 2147483647 w 56"/>
              <a:gd name="T9" fmla="*/ 2147483647 h 100"/>
              <a:gd name="T10" fmla="*/ 2147483647 w 56"/>
              <a:gd name="T11" fmla="*/ 2147483647 h 100"/>
              <a:gd name="T12" fmla="*/ 2147483647 w 56"/>
              <a:gd name="T13" fmla="*/ 2147483647 h 100"/>
              <a:gd name="T14" fmla="*/ 2147483647 w 56"/>
              <a:gd name="T15" fmla="*/ 2147483647 h 100"/>
              <a:gd name="T16" fmla="*/ 2147483647 w 56"/>
              <a:gd name="T17" fmla="*/ 2147483647 h 100"/>
              <a:gd name="T18" fmla="*/ 2147483647 w 56"/>
              <a:gd name="T19" fmla="*/ 2147483647 h 100"/>
              <a:gd name="T20" fmla="*/ 2147483647 w 56"/>
              <a:gd name="T21" fmla="*/ 2147483647 h 100"/>
              <a:gd name="T22" fmla="*/ 2147483647 w 56"/>
              <a:gd name="T23" fmla="*/ 2147483647 h 100"/>
              <a:gd name="T24" fmla="*/ 2147483647 w 56"/>
              <a:gd name="T25" fmla="*/ 2147483647 h 100"/>
              <a:gd name="T26" fmla="*/ 2147483647 w 56"/>
              <a:gd name="T27" fmla="*/ 2147483647 h 100"/>
              <a:gd name="T28" fmla="*/ 2147483647 w 56"/>
              <a:gd name="T29" fmla="*/ 2147483647 h 100"/>
              <a:gd name="T30" fmla="*/ 2147483647 w 56"/>
              <a:gd name="T31" fmla="*/ 2147483647 h 100"/>
              <a:gd name="T32" fmla="*/ 2147483647 w 56"/>
              <a:gd name="T33" fmla="*/ 2147483647 h 100"/>
              <a:gd name="T34" fmla="*/ 2147483647 w 56"/>
              <a:gd name="T35" fmla="*/ 2147483647 h 100"/>
              <a:gd name="T36" fmla="*/ 2147483647 w 56"/>
              <a:gd name="T37" fmla="*/ 2147483647 h 100"/>
              <a:gd name="T38" fmla="*/ 2147483647 w 56"/>
              <a:gd name="T39" fmla="*/ 2147483647 h 100"/>
              <a:gd name="T40" fmla="*/ 2147483647 w 56"/>
              <a:gd name="T41" fmla="*/ 2147483647 h 100"/>
              <a:gd name="T42" fmla="*/ 2147483647 w 56"/>
              <a:gd name="T43" fmla="*/ 2147483647 h 100"/>
              <a:gd name="T44" fmla="*/ 2147483647 w 56"/>
              <a:gd name="T45" fmla="*/ 2147483647 h 100"/>
              <a:gd name="T46" fmla="*/ 2147483647 w 56"/>
              <a:gd name="T47" fmla="*/ 2147483647 h 100"/>
              <a:gd name="T48" fmla="*/ 2147483647 w 56"/>
              <a:gd name="T49" fmla="*/ 2147483647 h 100"/>
              <a:gd name="T50" fmla="*/ 2147483647 w 56"/>
              <a:gd name="T51" fmla="*/ 2147483647 h 100"/>
              <a:gd name="T52" fmla="*/ 2147483647 w 56"/>
              <a:gd name="T53" fmla="*/ 2147483647 h 100"/>
              <a:gd name="T54" fmla="*/ 2147483647 w 56"/>
              <a:gd name="T55" fmla="*/ 2147483647 h 100"/>
              <a:gd name="T56" fmla="*/ 0 w 56"/>
              <a:gd name="T57" fmla="*/ 2147483647 h 1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6"/>
              <a:gd name="T88" fmla="*/ 0 h 100"/>
              <a:gd name="T89" fmla="*/ 56 w 56"/>
              <a:gd name="T90" fmla="*/ 100 h 1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6" h="100">
                <a:moveTo>
                  <a:pt x="0" y="100"/>
                </a:moveTo>
                <a:lnTo>
                  <a:pt x="0" y="0"/>
                </a:lnTo>
                <a:lnTo>
                  <a:pt x="12" y="0"/>
                </a:lnTo>
                <a:lnTo>
                  <a:pt x="12" y="36"/>
                </a:lnTo>
                <a:lnTo>
                  <a:pt x="18" y="30"/>
                </a:lnTo>
                <a:lnTo>
                  <a:pt x="26" y="26"/>
                </a:lnTo>
                <a:lnTo>
                  <a:pt x="32" y="26"/>
                </a:lnTo>
                <a:lnTo>
                  <a:pt x="40" y="26"/>
                </a:lnTo>
                <a:lnTo>
                  <a:pt x="46" y="28"/>
                </a:lnTo>
                <a:lnTo>
                  <a:pt x="50" y="32"/>
                </a:lnTo>
                <a:lnTo>
                  <a:pt x="54" y="38"/>
                </a:lnTo>
                <a:lnTo>
                  <a:pt x="56" y="44"/>
                </a:lnTo>
                <a:lnTo>
                  <a:pt x="56" y="54"/>
                </a:lnTo>
                <a:lnTo>
                  <a:pt x="56" y="100"/>
                </a:lnTo>
                <a:lnTo>
                  <a:pt x="44" y="100"/>
                </a:lnTo>
                <a:lnTo>
                  <a:pt x="44" y="54"/>
                </a:lnTo>
                <a:lnTo>
                  <a:pt x="42" y="48"/>
                </a:lnTo>
                <a:lnTo>
                  <a:pt x="42" y="44"/>
                </a:lnTo>
                <a:lnTo>
                  <a:pt x="40" y="42"/>
                </a:lnTo>
                <a:lnTo>
                  <a:pt x="36" y="38"/>
                </a:lnTo>
                <a:lnTo>
                  <a:pt x="30" y="38"/>
                </a:lnTo>
                <a:lnTo>
                  <a:pt x="24" y="38"/>
                </a:lnTo>
                <a:lnTo>
                  <a:pt x="20" y="40"/>
                </a:lnTo>
                <a:lnTo>
                  <a:pt x="16" y="44"/>
                </a:lnTo>
                <a:lnTo>
                  <a:pt x="14" y="48"/>
                </a:lnTo>
                <a:lnTo>
                  <a:pt x="14" y="54"/>
                </a:lnTo>
                <a:lnTo>
                  <a:pt x="12" y="60"/>
                </a:lnTo>
                <a:lnTo>
                  <a:pt x="12" y="100"/>
                </a:lnTo>
                <a:lnTo>
                  <a:pt x="0" y="10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6" name="Freeform 53"/>
          <p:cNvSpPr>
            <a:spLocks noEditPoints="1"/>
          </p:cNvSpPr>
          <p:nvPr/>
        </p:nvSpPr>
        <p:spPr bwMode="auto">
          <a:xfrm>
            <a:off x="3883025" y="5749925"/>
            <a:ext cx="107950" cy="117475"/>
          </a:xfrm>
          <a:custGeom>
            <a:avLst/>
            <a:gdLst>
              <a:gd name="T0" fmla="*/ 2147483647 w 68"/>
              <a:gd name="T1" fmla="*/ 2147483647 h 74"/>
              <a:gd name="T2" fmla="*/ 2147483647 w 68"/>
              <a:gd name="T3" fmla="*/ 2147483647 h 74"/>
              <a:gd name="T4" fmla="*/ 2147483647 w 68"/>
              <a:gd name="T5" fmla="*/ 2147483647 h 74"/>
              <a:gd name="T6" fmla="*/ 2147483647 w 68"/>
              <a:gd name="T7" fmla="*/ 2147483647 h 74"/>
              <a:gd name="T8" fmla="*/ 2147483647 w 68"/>
              <a:gd name="T9" fmla="*/ 2147483647 h 74"/>
              <a:gd name="T10" fmla="*/ 2147483647 w 68"/>
              <a:gd name="T11" fmla="*/ 2147483647 h 74"/>
              <a:gd name="T12" fmla="*/ 2147483647 w 68"/>
              <a:gd name="T13" fmla="*/ 2147483647 h 74"/>
              <a:gd name="T14" fmla="*/ 2147483647 w 68"/>
              <a:gd name="T15" fmla="*/ 2147483647 h 74"/>
              <a:gd name="T16" fmla="*/ 2147483647 w 68"/>
              <a:gd name="T17" fmla="*/ 2147483647 h 74"/>
              <a:gd name="T18" fmla="*/ 2147483647 w 68"/>
              <a:gd name="T19" fmla="*/ 2147483647 h 74"/>
              <a:gd name="T20" fmla="*/ 2147483647 w 68"/>
              <a:gd name="T21" fmla="*/ 2147483647 h 74"/>
              <a:gd name="T22" fmla="*/ 2147483647 w 68"/>
              <a:gd name="T23" fmla="*/ 2147483647 h 74"/>
              <a:gd name="T24" fmla="*/ 2147483647 w 68"/>
              <a:gd name="T25" fmla="*/ 2147483647 h 74"/>
              <a:gd name="T26" fmla="*/ 0 w 68"/>
              <a:gd name="T27" fmla="*/ 2147483647 h 74"/>
              <a:gd name="T28" fmla="*/ 2147483647 w 68"/>
              <a:gd name="T29" fmla="*/ 2147483647 h 74"/>
              <a:gd name="T30" fmla="*/ 2147483647 w 68"/>
              <a:gd name="T31" fmla="*/ 2147483647 h 74"/>
              <a:gd name="T32" fmla="*/ 2147483647 w 68"/>
              <a:gd name="T33" fmla="*/ 2147483647 h 74"/>
              <a:gd name="T34" fmla="*/ 2147483647 w 68"/>
              <a:gd name="T35" fmla="*/ 2147483647 h 74"/>
              <a:gd name="T36" fmla="*/ 2147483647 w 68"/>
              <a:gd name="T37" fmla="*/ 0 h 74"/>
              <a:gd name="T38" fmla="*/ 2147483647 w 68"/>
              <a:gd name="T39" fmla="*/ 0 h 74"/>
              <a:gd name="T40" fmla="*/ 2147483647 w 68"/>
              <a:gd name="T41" fmla="*/ 0 h 74"/>
              <a:gd name="T42" fmla="*/ 2147483647 w 68"/>
              <a:gd name="T43" fmla="*/ 2147483647 h 74"/>
              <a:gd name="T44" fmla="*/ 2147483647 w 68"/>
              <a:gd name="T45" fmla="*/ 2147483647 h 74"/>
              <a:gd name="T46" fmla="*/ 2147483647 w 68"/>
              <a:gd name="T47" fmla="*/ 2147483647 h 74"/>
              <a:gd name="T48" fmla="*/ 2147483647 w 68"/>
              <a:gd name="T49" fmla="*/ 2147483647 h 74"/>
              <a:gd name="T50" fmla="*/ 2147483647 w 68"/>
              <a:gd name="T51" fmla="*/ 2147483647 h 74"/>
              <a:gd name="T52" fmla="*/ 2147483647 w 68"/>
              <a:gd name="T53" fmla="*/ 2147483647 h 74"/>
              <a:gd name="T54" fmla="*/ 2147483647 w 68"/>
              <a:gd name="T55" fmla="*/ 2147483647 h 74"/>
              <a:gd name="T56" fmla="*/ 2147483647 w 68"/>
              <a:gd name="T57" fmla="*/ 2147483647 h 74"/>
              <a:gd name="T58" fmla="*/ 2147483647 w 68"/>
              <a:gd name="T59" fmla="*/ 2147483647 h 74"/>
              <a:gd name="T60" fmla="*/ 2147483647 w 68"/>
              <a:gd name="T61" fmla="*/ 2147483647 h 74"/>
              <a:gd name="T62" fmla="*/ 2147483647 w 68"/>
              <a:gd name="T63" fmla="*/ 2147483647 h 74"/>
              <a:gd name="T64" fmla="*/ 2147483647 w 68"/>
              <a:gd name="T65" fmla="*/ 2147483647 h 74"/>
              <a:gd name="T66" fmla="*/ 2147483647 w 68"/>
              <a:gd name="T67" fmla="*/ 2147483647 h 74"/>
              <a:gd name="T68" fmla="*/ 2147483647 w 68"/>
              <a:gd name="T69" fmla="*/ 2147483647 h 74"/>
              <a:gd name="T70" fmla="*/ 2147483647 w 68"/>
              <a:gd name="T71" fmla="*/ 2147483647 h 74"/>
              <a:gd name="T72" fmla="*/ 2147483647 w 68"/>
              <a:gd name="T73" fmla="*/ 2147483647 h 74"/>
              <a:gd name="T74" fmla="*/ 2147483647 w 68"/>
              <a:gd name="T75" fmla="*/ 2147483647 h 74"/>
              <a:gd name="T76" fmla="*/ 2147483647 w 68"/>
              <a:gd name="T77" fmla="*/ 2147483647 h 74"/>
              <a:gd name="T78" fmla="*/ 2147483647 w 68"/>
              <a:gd name="T79" fmla="*/ 2147483647 h 74"/>
              <a:gd name="T80" fmla="*/ 2147483647 w 68"/>
              <a:gd name="T81" fmla="*/ 2147483647 h 74"/>
              <a:gd name="T82" fmla="*/ 2147483647 w 68"/>
              <a:gd name="T83" fmla="*/ 2147483647 h 74"/>
              <a:gd name="T84" fmla="*/ 2147483647 w 68"/>
              <a:gd name="T85" fmla="*/ 2147483647 h 74"/>
              <a:gd name="T86" fmla="*/ 2147483647 w 68"/>
              <a:gd name="T87" fmla="*/ 2147483647 h 74"/>
              <a:gd name="T88" fmla="*/ 2147483647 w 68"/>
              <a:gd name="T89" fmla="*/ 2147483647 h 74"/>
              <a:gd name="T90" fmla="*/ 2147483647 w 68"/>
              <a:gd name="T91" fmla="*/ 2147483647 h 74"/>
              <a:gd name="T92" fmla="*/ 2147483647 w 68"/>
              <a:gd name="T93" fmla="*/ 2147483647 h 74"/>
              <a:gd name="T94" fmla="*/ 2147483647 w 68"/>
              <a:gd name="T95" fmla="*/ 2147483647 h 74"/>
              <a:gd name="T96" fmla="*/ 2147483647 w 68"/>
              <a:gd name="T97" fmla="*/ 2147483647 h 74"/>
              <a:gd name="T98" fmla="*/ 2147483647 w 68"/>
              <a:gd name="T99" fmla="*/ 2147483647 h 74"/>
              <a:gd name="T100" fmla="*/ 2147483647 w 68"/>
              <a:gd name="T101" fmla="*/ 2147483647 h 7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8"/>
              <a:gd name="T154" fmla="*/ 0 h 74"/>
              <a:gd name="T155" fmla="*/ 68 w 68"/>
              <a:gd name="T156" fmla="*/ 74 h 7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8" h="74">
                <a:moveTo>
                  <a:pt x="54" y="52"/>
                </a:moveTo>
                <a:lnTo>
                  <a:pt x="66" y="54"/>
                </a:lnTo>
                <a:lnTo>
                  <a:pt x="64" y="60"/>
                </a:lnTo>
                <a:lnTo>
                  <a:pt x="60" y="64"/>
                </a:lnTo>
                <a:lnTo>
                  <a:pt x="56" y="70"/>
                </a:lnTo>
                <a:lnTo>
                  <a:pt x="50" y="72"/>
                </a:lnTo>
                <a:lnTo>
                  <a:pt x="44" y="74"/>
                </a:lnTo>
                <a:lnTo>
                  <a:pt x="36" y="74"/>
                </a:lnTo>
                <a:lnTo>
                  <a:pt x="26" y="74"/>
                </a:lnTo>
                <a:lnTo>
                  <a:pt x="16" y="70"/>
                </a:lnTo>
                <a:lnTo>
                  <a:pt x="10" y="66"/>
                </a:lnTo>
                <a:lnTo>
                  <a:pt x="4" y="58"/>
                </a:lnTo>
                <a:lnTo>
                  <a:pt x="2" y="48"/>
                </a:lnTo>
                <a:lnTo>
                  <a:pt x="0" y="38"/>
                </a:lnTo>
                <a:lnTo>
                  <a:pt x="2" y="26"/>
                </a:lnTo>
                <a:lnTo>
                  <a:pt x="4" y="18"/>
                </a:lnTo>
                <a:lnTo>
                  <a:pt x="10" y="10"/>
                </a:lnTo>
                <a:lnTo>
                  <a:pt x="16" y="4"/>
                </a:lnTo>
                <a:lnTo>
                  <a:pt x="26" y="0"/>
                </a:lnTo>
                <a:lnTo>
                  <a:pt x="34" y="0"/>
                </a:lnTo>
                <a:lnTo>
                  <a:pt x="44" y="0"/>
                </a:lnTo>
                <a:lnTo>
                  <a:pt x="52" y="4"/>
                </a:lnTo>
                <a:lnTo>
                  <a:pt x="58" y="10"/>
                </a:lnTo>
                <a:lnTo>
                  <a:pt x="64" y="16"/>
                </a:lnTo>
                <a:lnTo>
                  <a:pt x="66" y="26"/>
                </a:lnTo>
                <a:lnTo>
                  <a:pt x="68" y="36"/>
                </a:lnTo>
                <a:lnTo>
                  <a:pt x="68" y="38"/>
                </a:lnTo>
                <a:lnTo>
                  <a:pt x="68" y="40"/>
                </a:lnTo>
                <a:lnTo>
                  <a:pt x="14" y="40"/>
                </a:lnTo>
                <a:lnTo>
                  <a:pt x="14" y="46"/>
                </a:lnTo>
                <a:lnTo>
                  <a:pt x="16" y="52"/>
                </a:lnTo>
                <a:lnTo>
                  <a:pt x="20" y="58"/>
                </a:lnTo>
                <a:lnTo>
                  <a:pt x="24" y="60"/>
                </a:lnTo>
                <a:lnTo>
                  <a:pt x="30" y="62"/>
                </a:lnTo>
                <a:lnTo>
                  <a:pt x="36" y="64"/>
                </a:lnTo>
                <a:lnTo>
                  <a:pt x="42" y="62"/>
                </a:lnTo>
                <a:lnTo>
                  <a:pt x="46" y="60"/>
                </a:lnTo>
                <a:lnTo>
                  <a:pt x="50" y="56"/>
                </a:lnTo>
                <a:lnTo>
                  <a:pt x="54" y="52"/>
                </a:lnTo>
                <a:close/>
                <a:moveTo>
                  <a:pt x="14" y="28"/>
                </a:moveTo>
                <a:lnTo>
                  <a:pt x="54" y="28"/>
                </a:lnTo>
                <a:lnTo>
                  <a:pt x="52" y="22"/>
                </a:lnTo>
                <a:lnTo>
                  <a:pt x="50" y="16"/>
                </a:lnTo>
                <a:lnTo>
                  <a:pt x="46" y="14"/>
                </a:lnTo>
                <a:lnTo>
                  <a:pt x="40" y="12"/>
                </a:lnTo>
                <a:lnTo>
                  <a:pt x="34" y="12"/>
                </a:lnTo>
                <a:lnTo>
                  <a:pt x="26" y="12"/>
                </a:lnTo>
                <a:lnTo>
                  <a:pt x="20" y="16"/>
                </a:lnTo>
                <a:lnTo>
                  <a:pt x="16" y="20"/>
                </a:lnTo>
                <a:lnTo>
                  <a:pt x="14" y="24"/>
                </a:lnTo>
                <a:lnTo>
                  <a:pt x="14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7" name="Freeform 54"/>
          <p:cNvSpPr>
            <a:spLocks/>
          </p:cNvSpPr>
          <p:nvPr/>
        </p:nvSpPr>
        <p:spPr bwMode="auto">
          <a:xfrm>
            <a:off x="4016375" y="5749925"/>
            <a:ext cx="57150" cy="117475"/>
          </a:xfrm>
          <a:custGeom>
            <a:avLst/>
            <a:gdLst>
              <a:gd name="T0" fmla="*/ 0 w 36"/>
              <a:gd name="T1" fmla="*/ 2147483647 h 74"/>
              <a:gd name="T2" fmla="*/ 0 w 36"/>
              <a:gd name="T3" fmla="*/ 0 h 74"/>
              <a:gd name="T4" fmla="*/ 2147483647 w 36"/>
              <a:gd name="T5" fmla="*/ 0 h 74"/>
              <a:gd name="T6" fmla="*/ 2147483647 w 36"/>
              <a:gd name="T7" fmla="*/ 2147483647 h 74"/>
              <a:gd name="T8" fmla="*/ 2147483647 w 36"/>
              <a:gd name="T9" fmla="*/ 2147483647 h 74"/>
              <a:gd name="T10" fmla="*/ 2147483647 w 36"/>
              <a:gd name="T11" fmla="*/ 2147483647 h 74"/>
              <a:gd name="T12" fmla="*/ 2147483647 w 36"/>
              <a:gd name="T13" fmla="*/ 0 h 74"/>
              <a:gd name="T14" fmla="*/ 2147483647 w 36"/>
              <a:gd name="T15" fmla="*/ 0 h 74"/>
              <a:gd name="T16" fmla="*/ 2147483647 w 36"/>
              <a:gd name="T17" fmla="*/ 0 h 74"/>
              <a:gd name="T18" fmla="*/ 2147483647 w 36"/>
              <a:gd name="T19" fmla="*/ 2147483647 h 74"/>
              <a:gd name="T20" fmla="*/ 2147483647 w 36"/>
              <a:gd name="T21" fmla="*/ 2147483647 h 74"/>
              <a:gd name="T22" fmla="*/ 2147483647 w 36"/>
              <a:gd name="T23" fmla="*/ 2147483647 h 74"/>
              <a:gd name="T24" fmla="*/ 2147483647 w 36"/>
              <a:gd name="T25" fmla="*/ 2147483647 h 74"/>
              <a:gd name="T26" fmla="*/ 2147483647 w 36"/>
              <a:gd name="T27" fmla="*/ 2147483647 h 74"/>
              <a:gd name="T28" fmla="*/ 2147483647 w 36"/>
              <a:gd name="T29" fmla="*/ 2147483647 h 74"/>
              <a:gd name="T30" fmla="*/ 2147483647 w 36"/>
              <a:gd name="T31" fmla="*/ 2147483647 h 74"/>
              <a:gd name="T32" fmla="*/ 2147483647 w 36"/>
              <a:gd name="T33" fmla="*/ 2147483647 h 74"/>
              <a:gd name="T34" fmla="*/ 2147483647 w 36"/>
              <a:gd name="T35" fmla="*/ 2147483647 h 74"/>
              <a:gd name="T36" fmla="*/ 2147483647 w 36"/>
              <a:gd name="T37" fmla="*/ 2147483647 h 74"/>
              <a:gd name="T38" fmla="*/ 2147483647 w 36"/>
              <a:gd name="T39" fmla="*/ 2147483647 h 74"/>
              <a:gd name="T40" fmla="*/ 0 w 36"/>
              <a:gd name="T41" fmla="*/ 2147483647 h 7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6"/>
              <a:gd name="T64" fmla="*/ 0 h 74"/>
              <a:gd name="T65" fmla="*/ 36 w 36"/>
              <a:gd name="T66" fmla="*/ 74 h 7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6" h="74">
                <a:moveTo>
                  <a:pt x="0" y="74"/>
                </a:moveTo>
                <a:lnTo>
                  <a:pt x="0" y="0"/>
                </a:lnTo>
                <a:lnTo>
                  <a:pt x="10" y="0"/>
                </a:lnTo>
                <a:lnTo>
                  <a:pt x="10" y="10"/>
                </a:lnTo>
                <a:lnTo>
                  <a:pt x="14" y="6"/>
                </a:lnTo>
                <a:lnTo>
                  <a:pt x="18" y="2"/>
                </a:lnTo>
                <a:lnTo>
                  <a:pt x="22" y="0"/>
                </a:lnTo>
                <a:lnTo>
                  <a:pt x="26" y="0"/>
                </a:lnTo>
                <a:lnTo>
                  <a:pt x="32" y="0"/>
                </a:lnTo>
                <a:lnTo>
                  <a:pt x="36" y="4"/>
                </a:lnTo>
                <a:lnTo>
                  <a:pt x="34" y="14"/>
                </a:lnTo>
                <a:lnTo>
                  <a:pt x="28" y="12"/>
                </a:lnTo>
                <a:lnTo>
                  <a:pt x="24" y="12"/>
                </a:lnTo>
                <a:lnTo>
                  <a:pt x="22" y="12"/>
                </a:lnTo>
                <a:lnTo>
                  <a:pt x="18" y="14"/>
                </a:lnTo>
                <a:lnTo>
                  <a:pt x="16" y="16"/>
                </a:lnTo>
                <a:lnTo>
                  <a:pt x="14" y="20"/>
                </a:lnTo>
                <a:lnTo>
                  <a:pt x="12" y="28"/>
                </a:lnTo>
                <a:lnTo>
                  <a:pt x="12" y="34"/>
                </a:lnTo>
                <a:lnTo>
                  <a:pt x="12" y="7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8" name="Freeform 55"/>
          <p:cNvSpPr>
            <a:spLocks noEditPoints="1"/>
          </p:cNvSpPr>
          <p:nvPr/>
        </p:nvSpPr>
        <p:spPr bwMode="auto">
          <a:xfrm>
            <a:off x="2435225" y="5060950"/>
            <a:ext cx="120650" cy="158750"/>
          </a:xfrm>
          <a:custGeom>
            <a:avLst/>
            <a:gdLst>
              <a:gd name="T0" fmla="*/ 2147483647 w 76"/>
              <a:gd name="T1" fmla="*/ 2147483647 h 100"/>
              <a:gd name="T2" fmla="*/ 2147483647 w 76"/>
              <a:gd name="T3" fmla="*/ 2147483647 h 100"/>
              <a:gd name="T4" fmla="*/ 0 w 76"/>
              <a:gd name="T5" fmla="*/ 2147483647 h 100"/>
              <a:gd name="T6" fmla="*/ 0 w 76"/>
              <a:gd name="T7" fmla="*/ 2147483647 h 100"/>
              <a:gd name="T8" fmla="*/ 2147483647 w 76"/>
              <a:gd name="T9" fmla="*/ 2147483647 h 100"/>
              <a:gd name="T10" fmla="*/ 2147483647 w 76"/>
              <a:gd name="T11" fmla="*/ 2147483647 h 100"/>
              <a:gd name="T12" fmla="*/ 0 w 76"/>
              <a:gd name="T13" fmla="*/ 2147483647 h 100"/>
              <a:gd name="T14" fmla="*/ 0 w 76"/>
              <a:gd name="T15" fmla="*/ 2147483647 h 100"/>
              <a:gd name="T16" fmla="*/ 2147483647 w 76"/>
              <a:gd name="T17" fmla="*/ 2147483647 h 100"/>
              <a:gd name="T18" fmla="*/ 2147483647 w 76"/>
              <a:gd name="T19" fmla="*/ 0 h 100"/>
              <a:gd name="T20" fmla="*/ 2147483647 w 76"/>
              <a:gd name="T21" fmla="*/ 0 h 100"/>
              <a:gd name="T22" fmla="*/ 2147483647 w 76"/>
              <a:gd name="T23" fmla="*/ 2147483647 h 100"/>
              <a:gd name="T24" fmla="*/ 2147483647 w 76"/>
              <a:gd name="T25" fmla="*/ 2147483647 h 100"/>
              <a:gd name="T26" fmla="*/ 2147483647 w 76"/>
              <a:gd name="T27" fmla="*/ 0 h 100"/>
              <a:gd name="T28" fmla="*/ 2147483647 w 76"/>
              <a:gd name="T29" fmla="*/ 0 h 100"/>
              <a:gd name="T30" fmla="*/ 2147483647 w 76"/>
              <a:gd name="T31" fmla="*/ 2147483647 h 100"/>
              <a:gd name="T32" fmla="*/ 2147483647 w 76"/>
              <a:gd name="T33" fmla="*/ 2147483647 h 100"/>
              <a:gd name="T34" fmla="*/ 2147483647 w 76"/>
              <a:gd name="T35" fmla="*/ 2147483647 h 100"/>
              <a:gd name="T36" fmla="*/ 2147483647 w 76"/>
              <a:gd name="T37" fmla="*/ 2147483647 h 100"/>
              <a:gd name="T38" fmla="*/ 2147483647 w 76"/>
              <a:gd name="T39" fmla="*/ 2147483647 h 100"/>
              <a:gd name="T40" fmla="*/ 2147483647 w 76"/>
              <a:gd name="T41" fmla="*/ 2147483647 h 100"/>
              <a:gd name="T42" fmla="*/ 2147483647 w 76"/>
              <a:gd name="T43" fmla="*/ 2147483647 h 100"/>
              <a:gd name="T44" fmla="*/ 2147483647 w 76"/>
              <a:gd name="T45" fmla="*/ 2147483647 h 100"/>
              <a:gd name="T46" fmla="*/ 2147483647 w 76"/>
              <a:gd name="T47" fmla="*/ 2147483647 h 100"/>
              <a:gd name="T48" fmla="*/ 2147483647 w 76"/>
              <a:gd name="T49" fmla="*/ 2147483647 h 100"/>
              <a:gd name="T50" fmla="*/ 2147483647 w 76"/>
              <a:gd name="T51" fmla="*/ 2147483647 h 100"/>
              <a:gd name="T52" fmla="*/ 2147483647 w 76"/>
              <a:gd name="T53" fmla="*/ 2147483647 h 100"/>
              <a:gd name="T54" fmla="*/ 2147483647 w 76"/>
              <a:gd name="T55" fmla="*/ 2147483647 h 100"/>
              <a:gd name="T56" fmla="*/ 2147483647 w 76"/>
              <a:gd name="T57" fmla="*/ 2147483647 h 100"/>
              <a:gd name="T58" fmla="*/ 2147483647 w 76"/>
              <a:gd name="T59" fmla="*/ 2147483647 h 100"/>
              <a:gd name="T60" fmla="*/ 2147483647 w 76"/>
              <a:gd name="T61" fmla="*/ 2147483647 h 100"/>
              <a:gd name="T62" fmla="*/ 2147483647 w 76"/>
              <a:gd name="T63" fmla="*/ 2147483647 h 100"/>
              <a:gd name="T64" fmla="*/ 2147483647 w 76"/>
              <a:gd name="T65" fmla="*/ 2147483647 h 100"/>
              <a:gd name="T66" fmla="*/ 2147483647 w 76"/>
              <a:gd name="T67" fmla="*/ 2147483647 h 1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6"/>
              <a:gd name="T103" fmla="*/ 0 h 100"/>
              <a:gd name="T104" fmla="*/ 76 w 76"/>
              <a:gd name="T105" fmla="*/ 100 h 10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6" h="100">
                <a:moveTo>
                  <a:pt x="6" y="100"/>
                </a:moveTo>
                <a:lnTo>
                  <a:pt x="10" y="74"/>
                </a:lnTo>
                <a:lnTo>
                  <a:pt x="0" y="74"/>
                </a:lnTo>
                <a:lnTo>
                  <a:pt x="0" y="60"/>
                </a:lnTo>
                <a:lnTo>
                  <a:pt x="14" y="60"/>
                </a:lnTo>
                <a:lnTo>
                  <a:pt x="18" y="38"/>
                </a:lnTo>
                <a:lnTo>
                  <a:pt x="0" y="38"/>
                </a:lnTo>
                <a:lnTo>
                  <a:pt x="0" y="26"/>
                </a:lnTo>
                <a:lnTo>
                  <a:pt x="20" y="26"/>
                </a:lnTo>
                <a:lnTo>
                  <a:pt x="26" y="0"/>
                </a:lnTo>
                <a:lnTo>
                  <a:pt x="38" y="0"/>
                </a:lnTo>
                <a:lnTo>
                  <a:pt x="34" y="26"/>
                </a:lnTo>
                <a:lnTo>
                  <a:pt x="50" y="26"/>
                </a:lnTo>
                <a:lnTo>
                  <a:pt x="56" y="0"/>
                </a:lnTo>
                <a:lnTo>
                  <a:pt x="70" y="0"/>
                </a:lnTo>
                <a:lnTo>
                  <a:pt x="64" y="26"/>
                </a:lnTo>
                <a:lnTo>
                  <a:pt x="76" y="26"/>
                </a:lnTo>
                <a:lnTo>
                  <a:pt x="76" y="38"/>
                </a:lnTo>
                <a:lnTo>
                  <a:pt x="62" y="38"/>
                </a:lnTo>
                <a:lnTo>
                  <a:pt x="56" y="60"/>
                </a:lnTo>
                <a:lnTo>
                  <a:pt x="76" y="60"/>
                </a:lnTo>
                <a:lnTo>
                  <a:pt x="76" y="74"/>
                </a:lnTo>
                <a:lnTo>
                  <a:pt x="54" y="74"/>
                </a:lnTo>
                <a:lnTo>
                  <a:pt x="48" y="100"/>
                </a:lnTo>
                <a:lnTo>
                  <a:pt x="36" y="100"/>
                </a:lnTo>
                <a:lnTo>
                  <a:pt x="40" y="74"/>
                </a:lnTo>
                <a:lnTo>
                  <a:pt x="24" y="74"/>
                </a:lnTo>
                <a:lnTo>
                  <a:pt x="18" y="100"/>
                </a:lnTo>
                <a:lnTo>
                  <a:pt x="6" y="100"/>
                </a:lnTo>
                <a:close/>
                <a:moveTo>
                  <a:pt x="26" y="60"/>
                </a:moveTo>
                <a:lnTo>
                  <a:pt x="44" y="60"/>
                </a:lnTo>
                <a:lnTo>
                  <a:pt x="48" y="38"/>
                </a:lnTo>
                <a:lnTo>
                  <a:pt x="32" y="38"/>
                </a:lnTo>
                <a:lnTo>
                  <a:pt x="26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9" name="Freeform 56"/>
          <p:cNvSpPr>
            <a:spLocks/>
          </p:cNvSpPr>
          <p:nvPr/>
        </p:nvSpPr>
        <p:spPr bwMode="auto">
          <a:xfrm>
            <a:off x="2578100" y="5197475"/>
            <a:ext cx="19050" cy="53975"/>
          </a:xfrm>
          <a:custGeom>
            <a:avLst/>
            <a:gdLst>
              <a:gd name="T0" fmla="*/ 0 w 12"/>
              <a:gd name="T1" fmla="*/ 2147483647 h 34"/>
              <a:gd name="T2" fmla="*/ 0 w 12"/>
              <a:gd name="T3" fmla="*/ 0 h 34"/>
              <a:gd name="T4" fmla="*/ 2147483647 w 12"/>
              <a:gd name="T5" fmla="*/ 0 h 34"/>
              <a:gd name="T6" fmla="*/ 2147483647 w 12"/>
              <a:gd name="T7" fmla="*/ 2147483647 h 34"/>
              <a:gd name="T8" fmla="*/ 2147483647 w 12"/>
              <a:gd name="T9" fmla="*/ 2147483647 h 34"/>
              <a:gd name="T10" fmla="*/ 2147483647 w 12"/>
              <a:gd name="T11" fmla="*/ 2147483647 h 34"/>
              <a:gd name="T12" fmla="*/ 2147483647 w 12"/>
              <a:gd name="T13" fmla="*/ 2147483647 h 34"/>
              <a:gd name="T14" fmla="*/ 2147483647 w 12"/>
              <a:gd name="T15" fmla="*/ 2147483647 h 34"/>
              <a:gd name="T16" fmla="*/ 0 w 12"/>
              <a:gd name="T17" fmla="*/ 2147483647 h 34"/>
              <a:gd name="T18" fmla="*/ 2147483647 w 12"/>
              <a:gd name="T19" fmla="*/ 2147483647 h 34"/>
              <a:gd name="T20" fmla="*/ 2147483647 w 12"/>
              <a:gd name="T21" fmla="*/ 2147483647 h 34"/>
              <a:gd name="T22" fmla="*/ 2147483647 w 12"/>
              <a:gd name="T23" fmla="*/ 2147483647 h 34"/>
              <a:gd name="T24" fmla="*/ 2147483647 w 12"/>
              <a:gd name="T25" fmla="*/ 2147483647 h 34"/>
              <a:gd name="T26" fmla="*/ 0 w 12"/>
              <a:gd name="T27" fmla="*/ 2147483647 h 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"/>
              <a:gd name="T43" fmla="*/ 0 h 34"/>
              <a:gd name="T44" fmla="*/ 12 w 12"/>
              <a:gd name="T45" fmla="*/ 34 h 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" h="34">
                <a:moveTo>
                  <a:pt x="0" y="14"/>
                </a:moveTo>
                <a:lnTo>
                  <a:pt x="0" y="0"/>
                </a:lnTo>
                <a:lnTo>
                  <a:pt x="12" y="0"/>
                </a:lnTo>
                <a:lnTo>
                  <a:pt x="12" y="14"/>
                </a:lnTo>
                <a:lnTo>
                  <a:pt x="12" y="20"/>
                </a:lnTo>
                <a:lnTo>
                  <a:pt x="10" y="26"/>
                </a:lnTo>
                <a:lnTo>
                  <a:pt x="6" y="30"/>
                </a:lnTo>
                <a:lnTo>
                  <a:pt x="2" y="34"/>
                </a:lnTo>
                <a:lnTo>
                  <a:pt x="0" y="30"/>
                </a:lnTo>
                <a:lnTo>
                  <a:pt x="2" y="28"/>
                </a:lnTo>
                <a:lnTo>
                  <a:pt x="4" y="24"/>
                </a:lnTo>
                <a:lnTo>
                  <a:pt x="6" y="20"/>
                </a:lnTo>
                <a:lnTo>
                  <a:pt x="6" y="14"/>
                </a:lnTo>
                <a:lnTo>
                  <a:pt x="0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0" name="Freeform 57"/>
          <p:cNvSpPr>
            <a:spLocks noEditPoints="1"/>
          </p:cNvSpPr>
          <p:nvPr/>
        </p:nvSpPr>
        <p:spPr bwMode="auto">
          <a:xfrm>
            <a:off x="2689225" y="5102225"/>
            <a:ext cx="104775" cy="117475"/>
          </a:xfrm>
          <a:custGeom>
            <a:avLst/>
            <a:gdLst>
              <a:gd name="T0" fmla="*/ 0 w 66"/>
              <a:gd name="T1" fmla="*/ 2147483647 h 74"/>
              <a:gd name="T2" fmla="*/ 2147483647 w 66"/>
              <a:gd name="T3" fmla="*/ 2147483647 h 74"/>
              <a:gd name="T4" fmla="*/ 2147483647 w 66"/>
              <a:gd name="T5" fmla="*/ 2147483647 h 74"/>
              <a:gd name="T6" fmla="*/ 2147483647 w 66"/>
              <a:gd name="T7" fmla="*/ 2147483647 h 74"/>
              <a:gd name="T8" fmla="*/ 2147483647 w 66"/>
              <a:gd name="T9" fmla="*/ 2147483647 h 74"/>
              <a:gd name="T10" fmla="*/ 2147483647 w 66"/>
              <a:gd name="T11" fmla="*/ 2147483647 h 74"/>
              <a:gd name="T12" fmla="*/ 2147483647 w 66"/>
              <a:gd name="T13" fmla="*/ 0 h 74"/>
              <a:gd name="T14" fmla="*/ 2147483647 w 66"/>
              <a:gd name="T15" fmla="*/ 0 h 74"/>
              <a:gd name="T16" fmla="*/ 2147483647 w 66"/>
              <a:gd name="T17" fmla="*/ 0 h 74"/>
              <a:gd name="T18" fmla="*/ 2147483647 w 66"/>
              <a:gd name="T19" fmla="*/ 2147483647 h 74"/>
              <a:gd name="T20" fmla="*/ 2147483647 w 66"/>
              <a:gd name="T21" fmla="*/ 2147483647 h 74"/>
              <a:gd name="T22" fmla="*/ 2147483647 w 66"/>
              <a:gd name="T23" fmla="*/ 2147483647 h 74"/>
              <a:gd name="T24" fmla="*/ 2147483647 w 66"/>
              <a:gd name="T25" fmla="*/ 2147483647 h 74"/>
              <a:gd name="T26" fmla="*/ 2147483647 w 66"/>
              <a:gd name="T27" fmla="*/ 2147483647 h 74"/>
              <a:gd name="T28" fmla="*/ 2147483647 w 66"/>
              <a:gd name="T29" fmla="*/ 2147483647 h 74"/>
              <a:gd name="T30" fmla="*/ 2147483647 w 66"/>
              <a:gd name="T31" fmla="*/ 2147483647 h 74"/>
              <a:gd name="T32" fmla="*/ 2147483647 w 66"/>
              <a:gd name="T33" fmla="*/ 2147483647 h 74"/>
              <a:gd name="T34" fmla="*/ 2147483647 w 66"/>
              <a:gd name="T35" fmla="*/ 2147483647 h 74"/>
              <a:gd name="T36" fmla="*/ 2147483647 w 66"/>
              <a:gd name="T37" fmla="*/ 2147483647 h 74"/>
              <a:gd name="T38" fmla="*/ 2147483647 w 66"/>
              <a:gd name="T39" fmla="*/ 2147483647 h 74"/>
              <a:gd name="T40" fmla="*/ 2147483647 w 66"/>
              <a:gd name="T41" fmla="*/ 2147483647 h 74"/>
              <a:gd name="T42" fmla="*/ 2147483647 w 66"/>
              <a:gd name="T43" fmla="*/ 2147483647 h 74"/>
              <a:gd name="T44" fmla="*/ 2147483647 w 66"/>
              <a:gd name="T45" fmla="*/ 2147483647 h 74"/>
              <a:gd name="T46" fmla="*/ 2147483647 w 66"/>
              <a:gd name="T47" fmla="*/ 2147483647 h 74"/>
              <a:gd name="T48" fmla="*/ 2147483647 w 66"/>
              <a:gd name="T49" fmla="*/ 2147483647 h 74"/>
              <a:gd name="T50" fmla="*/ 2147483647 w 66"/>
              <a:gd name="T51" fmla="*/ 2147483647 h 74"/>
              <a:gd name="T52" fmla="*/ 0 w 66"/>
              <a:gd name="T53" fmla="*/ 2147483647 h 74"/>
              <a:gd name="T54" fmla="*/ 2147483647 w 66"/>
              <a:gd name="T55" fmla="*/ 2147483647 h 74"/>
              <a:gd name="T56" fmla="*/ 2147483647 w 66"/>
              <a:gd name="T57" fmla="*/ 2147483647 h 74"/>
              <a:gd name="T58" fmla="*/ 2147483647 w 66"/>
              <a:gd name="T59" fmla="*/ 2147483647 h 74"/>
              <a:gd name="T60" fmla="*/ 2147483647 w 66"/>
              <a:gd name="T61" fmla="*/ 2147483647 h 74"/>
              <a:gd name="T62" fmla="*/ 2147483647 w 66"/>
              <a:gd name="T63" fmla="*/ 2147483647 h 74"/>
              <a:gd name="T64" fmla="*/ 2147483647 w 66"/>
              <a:gd name="T65" fmla="*/ 2147483647 h 74"/>
              <a:gd name="T66" fmla="*/ 2147483647 w 66"/>
              <a:gd name="T67" fmla="*/ 2147483647 h 74"/>
              <a:gd name="T68" fmla="*/ 2147483647 w 66"/>
              <a:gd name="T69" fmla="*/ 2147483647 h 74"/>
              <a:gd name="T70" fmla="*/ 2147483647 w 66"/>
              <a:gd name="T71" fmla="*/ 2147483647 h 74"/>
              <a:gd name="T72" fmla="*/ 2147483647 w 66"/>
              <a:gd name="T73" fmla="*/ 2147483647 h 74"/>
              <a:gd name="T74" fmla="*/ 2147483647 w 66"/>
              <a:gd name="T75" fmla="*/ 2147483647 h 74"/>
              <a:gd name="T76" fmla="*/ 2147483647 w 66"/>
              <a:gd name="T77" fmla="*/ 2147483647 h 74"/>
              <a:gd name="T78" fmla="*/ 2147483647 w 66"/>
              <a:gd name="T79" fmla="*/ 2147483647 h 74"/>
              <a:gd name="T80" fmla="*/ 2147483647 w 66"/>
              <a:gd name="T81" fmla="*/ 2147483647 h 74"/>
              <a:gd name="T82" fmla="*/ 2147483647 w 66"/>
              <a:gd name="T83" fmla="*/ 2147483647 h 74"/>
              <a:gd name="T84" fmla="*/ 2147483647 w 66"/>
              <a:gd name="T85" fmla="*/ 2147483647 h 74"/>
              <a:gd name="T86" fmla="*/ 2147483647 w 66"/>
              <a:gd name="T87" fmla="*/ 2147483647 h 74"/>
              <a:gd name="T88" fmla="*/ 2147483647 w 66"/>
              <a:gd name="T89" fmla="*/ 2147483647 h 74"/>
              <a:gd name="T90" fmla="*/ 2147483647 w 66"/>
              <a:gd name="T91" fmla="*/ 2147483647 h 74"/>
              <a:gd name="T92" fmla="*/ 2147483647 w 66"/>
              <a:gd name="T93" fmla="*/ 2147483647 h 74"/>
              <a:gd name="T94" fmla="*/ 2147483647 w 66"/>
              <a:gd name="T95" fmla="*/ 2147483647 h 74"/>
              <a:gd name="T96" fmla="*/ 2147483647 w 66"/>
              <a:gd name="T97" fmla="*/ 2147483647 h 74"/>
              <a:gd name="T98" fmla="*/ 2147483647 w 66"/>
              <a:gd name="T99" fmla="*/ 2147483647 h 74"/>
              <a:gd name="T100" fmla="*/ 2147483647 w 66"/>
              <a:gd name="T101" fmla="*/ 2147483647 h 74"/>
              <a:gd name="T102" fmla="*/ 2147483647 w 66"/>
              <a:gd name="T103" fmla="*/ 2147483647 h 7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6"/>
              <a:gd name="T157" fmla="*/ 0 h 74"/>
              <a:gd name="T158" fmla="*/ 66 w 66"/>
              <a:gd name="T159" fmla="*/ 74 h 7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6" h="74">
                <a:moveTo>
                  <a:pt x="0" y="38"/>
                </a:moveTo>
                <a:lnTo>
                  <a:pt x="2" y="28"/>
                </a:lnTo>
                <a:lnTo>
                  <a:pt x="4" y="20"/>
                </a:lnTo>
                <a:lnTo>
                  <a:pt x="6" y="14"/>
                </a:lnTo>
                <a:lnTo>
                  <a:pt x="12" y="8"/>
                </a:lnTo>
                <a:lnTo>
                  <a:pt x="18" y="4"/>
                </a:lnTo>
                <a:lnTo>
                  <a:pt x="24" y="0"/>
                </a:lnTo>
                <a:lnTo>
                  <a:pt x="34" y="0"/>
                </a:lnTo>
                <a:lnTo>
                  <a:pt x="42" y="0"/>
                </a:lnTo>
                <a:lnTo>
                  <a:pt x="50" y="4"/>
                </a:lnTo>
                <a:lnTo>
                  <a:pt x="56" y="10"/>
                </a:lnTo>
                <a:lnTo>
                  <a:pt x="62" y="16"/>
                </a:lnTo>
                <a:lnTo>
                  <a:pt x="64" y="26"/>
                </a:lnTo>
                <a:lnTo>
                  <a:pt x="66" y="36"/>
                </a:lnTo>
                <a:lnTo>
                  <a:pt x="66" y="44"/>
                </a:lnTo>
                <a:lnTo>
                  <a:pt x="64" y="52"/>
                </a:lnTo>
                <a:lnTo>
                  <a:pt x="62" y="58"/>
                </a:lnTo>
                <a:lnTo>
                  <a:pt x="56" y="66"/>
                </a:lnTo>
                <a:lnTo>
                  <a:pt x="50" y="70"/>
                </a:lnTo>
                <a:lnTo>
                  <a:pt x="42" y="74"/>
                </a:lnTo>
                <a:lnTo>
                  <a:pt x="34" y="74"/>
                </a:lnTo>
                <a:lnTo>
                  <a:pt x="24" y="74"/>
                </a:lnTo>
                <a:lnTo>
                  <a:pt x="16" y="70"/>
                </a:lnTo>
                <a:lnTo>
                  <a:pt x="10" y="66"/>
                </a:lnTo>
                <a:lnTo>
                  <a:pt x="4" y="58"/>
                </a:lnTo>
                <a:lnTo>
                  <a:pt x="2" y="48"/>
                </a:lnTo>
                <a:lnTo>
                  <a:pt x="0" y="38"/>
                </a:lnTo>
                <a:close/>
                <a:moveTo>
                  <a:pt x="14" y="38"/>
                </a:moveTo>
                <a:lnTo>
                  <a:pt x="14" y="46"/>
                </a:lnTo>
                <a:lnTo>
                  <a:pt x="16" y="52"/>
                </a:lnTo>
                <a:lnTo>
                  <a:pt x="20" y="56"/>
                </a:lnTo>
                <a:lnTo>
                  <a:pt x="24" y="60"/>
                </a:lnTo>
                <a:lnTo>
                  <a:pt x="28" y="62"/>
                </a:lnTo>
                <a:lnTo>
                  <a:pt x="34" y="64"/>
                </a:lnTo>
                <a:lnTo>
                  <a:pt x="38" y="62"/>
                </a:lnTo>
                <a:lnTo>
                  <a:pt x="44" y="60"/>
                </a:lnTo>
                <a:lnTo>
                  <a:pt x="48" y="56"/>
                </a:lnTo>
                <a:lnTo>
                  <a:pt x="50" y="52"/>
                </a:lnTo>
                <a:lnTo>
                  <a:pt x="52" y="44"/>
                </a:lnTo>
                <a:lnTo>
                  <a:pt x="52" y="36"/>
                </a:lnTo>
                <a:lnTo>
                  <a:pt x="52" y="30"/>
                </a:lnTo>
                <a:lnTo>
                  <a:pt x="50" y="22"/>
                </a:lnTo>
                <a:lnTo>
                  <a:pt x="48" y="18"/>
                </a:lnTo>
                <a:lnTo>
                  <a:pt x="44" y="14"/>
                </a:lnTo>
                <a:lnTo>
                  <a:pt x="38" y="12"/>
                </a:lnTo>
                <a:lnTo>
                  <a:pt x="34" y="12"/>
                </a:lnTo>
                <a:lnTo>
                  <a:pt x="28" y="12"/>
                </a:lnTo>
                <a:lnTo>
                  <a:pt x="24" y="14"/>
                </a:lnTo>
                <a:lnTo>
                  <a:pt x="20" y="18"/>
                </a:lnTo>
                <a:lnTo>
                  <a:pt x="16" y="22"/>
                </a:lnTo>
                <a:lnTo>
                  <a:pt x="14" y="30"/>
                </a:lnTo>
                <a:lnTo>
                  <a:pt x="14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1" name="Freeform 58"/>
          <p:cNvSpPr>
            <a:spLocks/>
          </p:cNvSpPr>
          <p:nvPr/>
        </p:nvSpPr>
        <p:spPr bwMode="auto">
          <a:xfrm>
            <a:off x="2806700" y="5064125"/>
            <a:ext cx="57150" cy="155575"/>
          </a:xfrm>
          <a:custGeom>
            <a:avLst/>
            <a:gdLst>
              <a:gd name="T0" fmla="*/ 2147483647 w 36"/>
              <a:gd name="T1" fmla="*/ 2147483647 h 98"/>
              <a:gd name="T2" fmla="*/ 2147483647 w 36"/>
              <a:gd name="T3" fmla="*/ 2147483647 h 98"/>
              <a:gd name="T4" fmla="*/ 2147483647 w 36"/>
              <a:gd name="T5" fmla="*/ 2147483647 h 98"/>
              <a:gd name="T6" fmla="*/ 2147483647 w 36"/>
              <a:gd name="T7" fmla="*/ 2147483647 h 98"/>
              <a:gd name="T8" fmla="*/ 2147483647 w 36"/>
              <a:gd name="T9" fmla="*/ 2147483647 h 98"/>
              <a:gd name="T10" fmla="*/ 2147483647 w 36"/>
              <a:gd name="T11" fmla="*/ 2147483647 h 98"/>
              <a:gd name="T12" fmla="*/ 2147483647 w 36"/>
              <a:gd name="T13" fmla="*/ 2147483647 h 98"/>
              <a:gd name="T14" fmla="*/ 2147483647 w 36"/>
              <a:gd name="T15" fmla="*/ 2147483647 h 98"/>
              <a:gd name="T16" fmla="*/ 2147483647 w 36"/>
              <a:gd name="T17" fmla="*/ 2147483647 h 98"/>
              <a:gd name="T18" fmla="*/ 2147483647 w 36"/>
              <a:gd name="T19" fmla="*/ 2147483647 h 98"/>
              <a:gd name="T20" fmla="*/ 2147483647 w 36"/>
              <a:gd name="T21" fmla="*/ 2147483647 h 98"/>
              <a:gd name="T22" fmla="*/ 2147483647 w 36"/>
              <a:gd name="T23" fmla="*/ 2147483647 h 98"/>
              <a:gd name="T24" fmla="*/ 0 w 36"/>
              <a:gd name="T25" fmla="*/ 2147483647 h 98"/>
              <a:gd name="T26" fmla="*/ 0 w 36"/>
              <a:gd name="T27" fmla="*/ 2147483647 h 98"/>
              <a:gd name="T28" fmla="*/ 2147483647 w 36"/>
              <a:gd name="T29" fmla="*/ 2147483647 h 98"/>
              <a:gd name="T30" fmla="*/ 2147483647 w 36"/>
              <a:gd name="T31" fmla="*/ 2147483647 h 98"/>
              <a:gd name="T32" fmla="*/ 2147483647 w 36"/>
              <a:gd name="T33" fmla="*/ 0 h 98"/>
              <a:gd name="T34" fmla="*/ 2147483647 w 36"/>
              <a:gd name="T35" fmla="*/ 2147483647 h 98"/>
              <a:gd name="T36" fmla="*/ 2147483647 w 36"/>
              <a:gd name="T37" fmla="*/ 2147483647 h 98"/>
              <a:gd name="T38" fmla="*/ 2147483647 w 36"/>
              <a:gd name="T39" fmla="*/ 2147483647 h 98"/>
              <a:gd name="T40" fmla="*/ 2147483647 w 36"/>
              <a:gd name="T41" fmla="*/ 2147483647 h 98"/>
              <a:gd name="T42" fmla="*/ 2147483647 w 36"/>
              <a:gd name="T43" fmla="*/ 2147483647 h 98"/>
              <a:gd name="T44" fmla="*/ 2147483647 w 36"/>
              <a:gd name="T45" fmla="*/ 2147483647 h 98"/>
              <a:gd name="T46" fmla="*/ 2147483647 w 36"/>
              <a:gd name="T47" fmla="*/ 2147483647 h 98"/>
              <a:gd name="T48" fmla="*/ 2147483647 w 36"/>
              <a:gd name="T49" fmla="*/ 2147483647 h 98"/>
              <a:gd name="T50" fmla="*/ 2147483647 w 36"/>
              <a:gd name="T51" fmla="*/ 2147483647 h 98"/>
              <a:gd name="T52" fmla="*/ 2147483647 w 36"/>
              <a:gd name="T53" fmla="*/ 2147483647 h 98"/>
              <a:gd name="T54" fmla="*/ 2147483647 w 36"/>
              <a:gd name="T55" fmla="*/ 2147483647 h 98"/>
              <a:gd name="T56" fmla="*/ 2147483647 w 36"/>
              <a:gd name="T57" fmla="*/ 2147483647 h 98"/>
              <a:gd name="T58" fmla="*/ 2147483647 w 36"/>
              <a:gd name="T59" fmla="*/ 2147483647 h 9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6"/>
              <a:gd name="T91" fmla="*/ 0 h 98"/>
              <a:gd name="T92" fmla="*/ 36 w 36"/>
              <a:gd name="T93" fmla="*/ 98 h 9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6" h="98">
                <a:moveTo>
                  <a:pt x="34" y="86"/>
                </a:moveTo>
                <a:lnTo>
                  <a:pt x="36" y="98"/>
                </a:lnTo>
                <a:lnTo>
                  <a:pt x="30" y="98"/>
                </a:lnTo>
                <a:lnTo>
                  <a:pt x="26" y="98"/>
                </a:lnTo>
                <a:lnTo>
                  <a:pt x="20" y="98"/>
                </a:lnTo>
                <a:lnTo>
                  <a:pt x="16" y="96"/>
                </a:lnTo>
                <a:lnTo>
                  <a:pt x="12" y="94"/>
                </a:lnTo>
                <a:lnTo>
                  <a:pt x="10" y="92"/>
                </a:lnTo>
                <a:lnTo>
                  <a:pt x="10" y="88"/>
                </a:lnTo>
                <a:lnTo>
                  <a:pt x="10" y="84"/>
                </a:lnTo>
                <a:lnTo>
                  <a:pt x="10" y="78"/>
                </a:lnTo>
                <a:lnTo>
                  <a:pt x="10" y="36"/>
                </a:lnTo>
                <a:lnTo>
                  <a:pt x="0" y="36"/>
                </a:lnTo>
                <a:lnTo>
                  <a:pt x="0" y="24"/>
                </a:lnTo>
                <a:lnTo>
                  <a:pt x="10" y="24"/>
                </a:lnTo>
                <a:lnTo>
                  <a:pt x="10" y="8"/>
                </a:lnTo>
                <a:lnTo>
                  <a:pt x="22" y="0"/>
                </a:lnTo>
                <a:lnTo>
                  <a:pt x="22" y="24"/>
                </a:lnTo>
                <a:lnTo>
                  <a:pt x="34" y="24"/>
                </a:lnTo>
                <a:lnTo>
                  <a:pt x="34" y="36"/>
                </a:lnTo>
                <a:lnTo>
                  <a:pt x="22" y="36"/>
                </a:lnTo>
                <a:lnTo>
                  <a:pt x="22" y="78"/>
                </a:lnTo>
                <a:lnTo>
                  <a:pt x="22" y="82"/>
                </a:lnTo>
                <a:lnTo>
                  <a:pt x="22" y="84"/>
                </a:lnTo>
                <a:lnTo>
                  <a:pt x="24" y="86"/>
                </a:lnTo>
                <a:lnTo>
                  <a:pt x="26" y="88"/>
                </a:lnTo>
                <a:lnTo>
                  <a:pt x="28" y="88"/>
                </a:lnTo>
                <a:lnTo>
                  <a:pt x="30" y="88"/>
                </a:lnTo>
                <a:lnTo>
                  <a:pt x="34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2" name="Freeform 59"/>
          <p:cNvSpPr>
            <a:spLocks/>
          </p:cNvSpPr>
          <p:nvPr/>
        </p:nvSpPr>
        <p:spPr bwMode="auto">
          <a:xfrm>
            <a:off x="2879725" y="5060950"/>
            <a:ext cx="92075" cy="158750"/>
          </a:xfrm>
          <a:custGeom>
            <a:avLst/>
            <a:gdLst>
              <a:gd name="T0" fmla="*/ 0 w 58"/>
              <a:gd name="T1" fmla="*/ 2147483647 h 100"/>
              <a:gd name="T2" fmla="*/ 0 w 58"/>
              <a:gd name="T3" fmla="*/ 0 h 100"/>
              <a:gd name="T4" fmla="*/ 2147483647 w 58"/>
              <a:gd name="T5" fmla="*/ 0 h 100"/>
              <a:gd name="T6" fmla="*/ 2147483647 w 58"/>
              <a:gd name="T7" fmla="*/ 2147483647 h 100"/>
              <a:gd name="T8" fmla="*/ 2147483647 w 58"/>
              <a:gd name="T9" fmla="*/ 2147483647 h 100"/>
              <a:gd name="T10" fmla="*/ 2147483647 w 58"/>
              <a:gd name="T11" fmla="*/ 2147483647 h 100"/>
              <a:gd name="T12" fmla="*/ 2147483647 w 58"/>
              <a:gd name="T13" fmla="*/ 2147483647 h 100"/>
              <a:gd name="T14" fmla="*/ 2147483647 w 58"/>
              <a:gd name="T15" fmla="*/ 2147483647 h 100"/>
              <a:gd name="T16" fmla="*/ 2147483647 w 58"/>
              <a:gd name="T17" fmla="*/ 2147483647 h 100"/>
              <a:gd name="T18" fmla="*/ 2147483647 w 58"/>
              <a:gd name="T19" fmla="*/ 2147483647 h 100"/>
              <a:gd name="T20" fmla="*/ 2147483647 w 58"/>
              <a:gd name="T21" fmla="*/ 2147483647 h 100"/>
              <a:gd name="T22" fmla="*/ 2147483647 w 58"/>
              <a:gd name="T23" fmla="*/ 2147483647 h 100"/>
              <a:gd name="T24" fmla="*/ 2147483647 w 58"/>
              <a:gd name="T25" fmla="*/ 2147483647 h 100"/>
              <a:gd name="T26" fmla="*/ 2147483647 w 58"/>
              <a:gd name="T27" fmla="*/ 2147483647 h 100"/>
              <a:gd name="T28" fmla="*/ 2147483647 w 58"/>
              <a:gd name="T29" fmla="*/ 2147483647 h 100"/>
              <a:gd name="T30" fmla="*/ 2147483647 w 58"/>
              <a:gd name="T31" fmla="*/ 2147483647 h 100"/>
              <a:gd name="T32" fmla="*/ 2147483647 w 58"/>
              <a:gd name="T33" fmla="*/ 2147483647 h 100"/>
              <a:gd name="T34" fmla="*/ 2147483647 w 58"/>
              <a:gd name="T35" fmla="*/ 2147483647 h 100"/>
              <a:gd name="T36" fmla="*/ 2147483647 w 58"/>
              <a:gd name="T37" fmla="*/ 2147483647 h 100"/>
              <a:gd name="T38" fmla="*/ 2147483647 w 58"/>
              <a:gd name="T39" fmla="*/ 2147483647 h 100"/>
              <a:gd name="T40" fmla="*/ 2147483647 w 58"/>
              <a:gd name="T41" fmla="*/ 2147483647 h 100"/>
              <a:gd name="T42" fmla="*/ 2147483647 w 58"/>
              <a:gd name="T43" fmla="*/ 2147483647 h 100"/>
              <a:gd name="T44" fmla="*/ 2147483647 w 58"/>
              <a:gd name="T45" fmla="*/ 2147483647 h 100"/>
              <a:gd name="T46" fmla="*/ 2147483647 w 58"/>
              <a:gd name="T47" fmla="*/ 2147483647 h 100"/>
              <a:gd name="T48" fmla="*/ 2147483647 w 58"/>
              <a:gd name="T49" fmla="*/ 2147483647 h 100"/>
              <a:gd name="T50" fmla="*/ 2147483647 w 58"/>
              <a:gd name="T51" fmla="*/ 2147483647 h 100"/>
              <a:gd name="T52" fmla="*/ 2147483647 w 58"/>
              <a:gd name="T53" fmla="*/ 2147483647 h 100"/>
              <a:gd name="T54" fmla="*/ 2147483647 w 58"/>
              <a:gd name="T55" fmla="*/ 2147483647 h 100"/>
              <a:gd name="T56" fmla="*/ 0 w 58"/>
              <a:gd name="T57" fmla="*/ 2147483647 h 1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8"/>
              <a:gd name="T88" fmla="*/ 0 h 100"/>
              <a:gd name="T89" fmla="*/ 58 w 58"/>
              <a:gd name="T90" fmla="*/ 100 h 1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8" h="100">
                <a:moveTo>
                  <a:pt x="0" y="100"/>
                </a:moveTo>
                <a:lnTo>
                  <a:pt x="0" y="0"/>
                </a:lnTo>
                <a:lnTo>
                  <a:pt x="14" y="0"/>
                </a:lnTo>
                <a:lnTo>
                  <a:pt x="14" y="36"/>
                </a:lnTo>
                <a:lnTo>
                  <a:pt x="20" y="30"/>
                </a:lnTo>
                <a:lnTo>
                  <a:pt x="26" y="26"/>
                </a:lnTo>
                <a:lnTo>
                  <a:pt x="34" y="26"/>
                </a:lnTo>
                <a:lnTo>
                  <a:pt x="42" y="26"/>
                </a:lnTo>
                <a:lnTo>
                  <a:pt x="48" y="28"/>
                </a:lnTo>
                <a:lnTo>
                  <a:pt x="52" y="32"/>
                </a:lnTo>
                <a:lnTo>
                  <a:pt x="54" y="38"/>
                </a:lnTo>
                <a:lnTo>
                  <a:pt x="56" y="44"/>
                </a:lnTo>
                <a:lnTo>
                  <a:pt x="58" y="54"/>
                </a:lnTo>
                <a:lnTo>
                  <a:pt x="58" y="100"/>
                </a:lnTo>
                <a:lnTo>
                  <a:pt x="44" y="100"/>
                </a:lnTo>
                <a:lnTo>
                  <a:pt x="44" y="54"/>
                </a:lnTo>
                <a:lnTo>
                  <a:pt x="44" y="48"/>
                </a:lnTo>
                <a:lnTo>
                  <a:pt x="42" y="44"/>
                </a:lnTo>
                <a:lnTo>
                  <a:pt x="40" y="42"/>
                </a:lnTo>
                <a:lnTo>
                  <a:pt x="36" y="38"/>
                </a:lnTo>
                <a:lnTo>
                  <a:pt x="30" y="38"/>
                </a:lnTo>
                <a:lnTo>
                  <a:pt x="26" y="38"/>
                </a:lnTo>
                <a:lnTo>
                  <a:pt x="22" y="40"/>
                </a:lnTo>
                <a:lnTo>
                  <a:pt x="18" y="44"/>
                </a:lnTo>
                <a:lnTo>
                  <a:pt x="16" y="48"/>
                </a:lnTo>
                <a:lnTo>
                  <a:pt x="14" y="54"/>
                </a:lnTo>
                <a:lnTo>
                  <a:pt x="14" y="60"/>
                </a:lnTo>
                <a:lnTo>
                  <a:pt x="14" y="100"/>
                </a:lnTo>
                <a:lnTo>
                  <a:pt x="0" y="10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3" name="Freeform 60"/>
          <p:cNvSpPr>
            <a:spLocks noEditPoints="1"/>
          </p:cNvSpPr>
          <p:nvPr/>
        </p:nvSpPr>
        <p:spPr bwMode="auto">
          <a:xfrm>
            <a:off x="2994025" y="5102225"/>
            <a:ext cx="104775" cy="117475"/>
          </a:xfrm>
          <a:custGeom>
            <a:avLst/>
            <a:gdLst>
              <a:gd name="T0" fmla="*/ 2147483647 w 66"/>
              <a:gd name="T1" fmla="*/ 2147483647 h 74"/>
              <a:gd name="T2" fmla="*/ 2147483647 w 66"/>
              <a:gd name="T3" fmla="*/ 2147483647 h 74"/>
              <a:gd name="T4" fmla="*/ 2147483647 w 66"/>
              <a:gd name="T5" fmla="*/ 2147483647 h 74"/>
              <a:gd name="T6" fmla="*/ 2147483647 w 66"/>
              <a:gd name="T7" fmla="*/ 2147483647 h 74"/>
              <a:gd name="T8" fmla="*/ 2147483647 w 66"/>
              <a:gd name="T9" fmla="*/ 2147483647 h 74"/>
              <a:gd name="T10" fmla="*/ 2147483647 w 66"/>
              <a:gd name="T11" fmla="*/ 2147483647 h 74"/>
              <a:gd name="T12" fmla="*/ 2147483647 w 66"/>
              <a:gd name="T13" fmla="*/ 2147483647 h 74"/>
              <a:gd name="T14" fmla="*/ 2147483647 w 66"/>
              <a:gd name="T15" fmla="*/ 2147483647 h 74"/>
              <a:gd name="T16" fmla="*/ 2147483647 w 66"/>
              <a:gd name="T17" fmla="*/ 2147483647 h 74"/>
              <a:gd name="T18" fmla="*/ 2147483647 w 66"/>
              <a:gd name="T19" fmla="*/ 2147483647 h 74"/>
              <a:gd name="T20" fmla="*/ 2147483647 w 66"/>
              <a:gd name="T21" fmla="*/ 2147483647 h 74"/>
              <a:gd name="T22" fmla="*/ 2147483647 w 66"/>
              <a:gd name="T23" fmla="*/ 2147483647 h 74"/>
              <a:gd name="T24" fmla="*/ 0 w 66"/>
              <a:gd name="T25" fmla="*/ 2147483647 h 74"/>
              <a:gd name="T26" fmla="*/ 0 w 66"/>
              <a:gd name="T27" fmla="*/ 2147483647 h 74"/>
              <a:gd name="T28" fmla="*/ 0 w 66"/>
              <a:gd name="T29" fmla="*/ 2147483647 h 74"/>
              <a:gd name="T30" fmla="*/ 2147483647 w 66"/>
              <a:gd name="T31" fmla="*/ 2147483647 h 74"/>
              <a:gd name="T32" fmla="*/ 2147483647 w 66"/>
              <a:gd name="T33" fmla="*/ 2147483647 h 74"/>
              <a:gd name="T34" fmla="*/ 2147483647 w 66"/>
              <a:gd name="T35" fmla="*/ 2147483647 h 74"/>
              <a:gd name="T36" fmla="*/ 2147483647 w 66"/>
              <a:gd name="T37" fmla="*/ 0 h 74"/>
              <a:gd name="T38" fmla="*/ 2147483647 w 66"/>
              <a:gd name="T39" fmla="*/ 0 h 74"/>
              <a:gd name="T40" fmla="*/ 2147483647 w 66"/>
              <a:gd name="T41" fmla="*/ 0 h 74"/>
              <a:gd name="T42" fmla="*/ 2147483647 w 66"/>
              <a:gd name="T43" fmla="*/ 2147483647 h 74"/>
              <a:gd name="T44" fmla="*/ 2147483647 w 66"/>
              <a:gd name="T45" fmla="*/ 2147483647 h 74"/>
              <a:gd name="T46" fmla="*/ 2147483647 w 66"/>
              <a:gd name="T47" fmla="*/ 2147483647 h 74"/>
              <a:gd name="T48" fmla="*/ 2147483647 w 66"/>
              <a:gd name="T49" fmla="*/ 2147483647 h 74"/>
              <a:gd name="T50" fmla="*/ 2147483647 w 66"/>
              <a:gd name="T51" fmla="*/ 2147483647 h 74"/>
              <a:gd name="T52" fmla="*/ 2147483647 w 66"/>
              <a:gd name="T53" fmla="*/ 2147483647 h 74"/>
              <a:gd name="T54" fmla="*/ 2147483647 w 66"/>
              <a:gd name="T55" fmla="*/ 2147483647 h 74"/>
              <a:gd name="T56" fmla="*/ 2147483647 w 66"/>
              <a:gd name="T57" fmla="*/ 2147483647 h 74"/>
              <a:gd name="T58" fmla="*/ 2147483647 w 66"/>
              <a:gd name="T59" fmla="*/ 2147483647 h 74"/>
              <a:gd name="T60" fmla="*/ 2147483647 w 66"/>
              <a:gd name="T61" fmla="*/ 2147483647 h 74"/>
              <a:gd name="T62" fmla="*/ 2147483647 w 66"/>
              <a:gd name="T63" fmla="*/ 2147483647 h 74"/>
              <a:gd name="T64" fmla="*/ 2147483647 w 66"/>
              <a:gd name="T65" fmla="*/ 2147483647 h 74"/>
              <a:gd name="T66" fmla="*/ 2147483647 w 66"/>
              <a:gd name="T67" fmla="*/ 2147483647 h 74"/>
              <a:gd name="T68" fmla="*/ 2147483647 w 66"/>
              <a:gd name="T69" fmla="*/ 2147483647 h 74"/>
              <a:gd name="T70" fmla="*/ 2147483647 w 66"/>
              <a:gd name="T71" fmla="*/ 2147483647 h 74"/>
              <a:gd name="T72" fmla="*/ 2147483647 w 66"/>
              <a:gd name="T73" fmla="*/ 2147483647 h 74"/>
              <a:gd name="T74" fmla="*/ 2147483647 w 66"/>
              <a:gd name="T75" fmla="*/ 2147483647 h 74"/>
              <a:gd name="T76" fmla="*/ 2147483647 w 66"/>
              <a:gd name="T77" fmla="*/ 2147483647 h 74"/>
              <a:gd name="T78" fmla="*/ 2147483647 w 66"/>
              <a:gd name="T79" fmla="*/ 2147483647 h 74"/>
              <a:gd name="T80" fmla="*/ 2147483647 w 66"/>
              <a:gd name="T81" fmla="*/ 2147483647 h 74"/>
              <a:gd name="T82" fmla="*/ 2147483647 w 66"/>
              <a:gd name="T83" fmla="*/ 2147483647 h 74"/>
              <a:gd name="T84" fmla="*/ 2147483647 w 66"/>
              <a:gd name="T85" fmla="*/ 2147483647 h 74"/>
              <a:gd name="T86" fmla="*/ 2147483647 w 66"/>
              <a:gd name="T87" fmla="*/ 2147483647 h 74"/>
              <a:gd name="T88" fmla="*/ 2147483647 w 66"/>
              <a:gd name="T89" fmla="*/ 2147483647 h 74"/>
              <a:gd name="T90" fmla="*/ 2147483647 w 66"/>
              <a:gd name="T91" fmla="*/ 2147483647 h 74"/>
              <a:gd name="T92" fmla="*/ 2147483647 w 66"/>
              <a:gd name="T93" fmla="*/ 2147483647 h 74"/>
              <a:gd name="T94" fmla="*/ 2147483647 w 66"/>
              <a:gd name="T95" fmla="*/ 2147483647 h 74"/>
              <a:gd name="T96" fmla="*/ 2147483647 w 66"/>
              <a:gd name="T97" fmla="*/ 2147483647 h 74"/>
              <a:gd name="T98" fmla="*/ 2147483647 w 66"/>
              <a:gd name="T99" fmla="*/ 2147483647 h 74"/>
              <a:gd name="T100" fmla="*/ 2147483647 w 66"/>
              <a:gd name="T101" fmla="*/ 2147483647 h 7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6"/>
              <a:gd name="T154" fmla="*/ 0 h 74"/>
              <a:gd name="T155" fmla="*/ 66 w 66"/>
              <a:gd name="T156" fmla="*/ 74 h 7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6" h="74">
                <a:moveTo>
                  <a:pt x="54" y="52"/>
                </a:moveTo>
                <a:lnTo>
                  <a:pt x="66" y="54"/>
                </a:lnTo>
                <a:lnTo>
                  <a:pt x="64" y="60"/>
                </a:lnTo>
                <a:lnTo>
                  <a:pt x="60" y="64"/>
                </a:lnTo>
                <a:lnTo>
                  <a:pt x="54" y="70"/>
                </a:lnTo>
                <a:lnTo>
                  <a:pt x="50" y="72"/>
                </a:lnTo>
                <a:lnTo>
                  <a:pt x="42" y="74"/>
                </a:lnTo>
                <a:lnTo>
                  <a:pt x="34" y="74"/>
                </a:lnTo>
                <a:lnTo>
                  <a:pt x="24" y="74"/>
                </a:lnTo>
                <a:lnTo>
                  <a:pt x="16" y="70"/>
                </a:lnTo>
                <a:lnTo>
                  <a:pt x="10" y="66"/>
                </a:lnTo>
                <a:lnTo>
                  <a:pt x="4" y="58"/>
                </a:lnTo>
                <a:lnTo>
                  <a:pt x="0" y="48"/>
                </a:lnTo>
                <a:lnTo>
                  <a:pt x="0" y="38"/>
                </a:lnTo>
                <a:lnTo>
                  <a:pt x="0" y="26"/>
                </a:lnTo>
                <a:lnTo>
                  <a:pt x="4" y="18"/>
                </a:lnTo>
                <a:lnTo>
                  <a:pt x="10" y="10"/>
                </a:lnTo>
                <a:lnTo>
                  <a:pt x="16" y="4"/>
                </a:lnTo>
                <a:lnTo>
                  <a:pt x="24" y="0"/>
                </a:lnTo>
                <a:lnTo>
                  <a:pt x="34" y="0"/>
                </a:lnTo>
                <a:lnTo>
                  <a:pt x="42" y="0"/>
                </a:lnTo>
                <a:lnTo>
                  <a:pt x="50" y="4"/>
                </a:lnTo>
                <a:lnTo>
                  <a:pt x="58" y="10"/>
                </a:lnTo>
                <a:lnTo>
                  <a:pt x="62" y="16"/>
                </a:lnTo>
                <a:lnTo>
                  <a:pt x="66" y="26"/>
                </a:lnTo>
                <a:lnTo>
                  <a:pt x="66" y="36"/>
                </a:lnTo>
                <a:lnTo>
                  <a:pt x="66" y="38"/>
                </a:lnTo>
                <a:lnTo>
                  <a:pt x="66" y="40"/>
                </a:lnTo>
                <a:lnTo>
                  <a:pt x="12" y="40"/>
                </a:lnTo>
                <a:lnTo>
                  <a:pt x="14" y="48"/>
                </a:lnTo>
                <a:lnTo>
                  <a:pt x="16" y="52"/>
                </a:lnTo>
                <a:lnTo>
                  <a:pt x="20" y="58"/>
                </a:lnTo>
                <a:lnTo>
                  <a:pt x="24" y="60"/>
                </a:lnTo>
                <a:lnTo>
                  <a:pt x="28" y="62"/>
                </a:lnTo>
                <a:lnTo>
                  <a:pt x="34" y="64"/>
                </a:lnTo>
                <a:lnTo>
                  <a:pt x="40" y="62"/>
                </a:lnTo>
                <a:lnTo>
                  <a:pt x="46" y="60"/>
                </a:lnTo>
                <a:lnTo>
                  <a:pt x="50" y="56"/>
                </a:lnTo>
                <a:lnTo>
                  <a:pt x="54" y="52"/>
                </a:lnTo>
                <a:close/>
                <a:moveTo>
                  <a:pt x="12" y="28"/>
                </a:moveTo>
                <a:lnTo>
                  <a:pt x="54" y="28"/>
                </a:lnTo>
                <a:lnTo>
                  <a:pt x="52" y="22"/>
                </a:lnTo>
                <a:lnTo>
                  <a:pt x="48" y="18"/>
                </a:lnTo>
                <a:lnTo>
                  <a:pt x="44" y="14"/>
                </a:lnTo>
                <a:lnTo>
                  <a:pt x="40" y="12"/>
                </a:lnTo>
                <a:lnTo>
                  <a:pt x="34" y="12"/>
                </a:lnTo>
                <a:lnTo>
                  <a:pt x="26" y="12"/>
                </a:lnTo>
                <a:lnTo>
                  <a:pt x="20" y="16"/>
                </a:lnTo>
                <a:lnTo>
                  <a:pt x="16" y="20"/>
                </a:lnTo>
                <a:lnTo>
                  <a:pt x="14" y="24"/>
                </a:lnTo>
                <a:lnTo>
                  <a:pt x="1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4" name="Freeform 61"/>
          <p:cNvSpPr>
            <a:spLocks/>
          </p:cNvSpPr>
          <p:nvPr/>
        </p:nvSpPr>
        <p:spPr bwMode="auto">
          <a:xfrm>
            <a:off x="3124200" y="5102225"/>
            <a:ext cx="60325" cy="117475"/>
          </a:xfrm>
          <a:custGeom>
            <a:avLst/>
            <a:gdLst>
              <a:gd name="T0" fmla="*/ 0 w 38"/>
              <a:gd name="T1" fmla="*/ 2147483647 h 74"/>
              <a:gd name="T2" fmla="*/ 0 w 38"/>
              <a:gd name="T3" fmla="*/ 0 h 74"/>
              <a:gd name="T4" fmla="*/ 2147483647 w 38"/>
              <a:gd name="T5" fmla="*/ 0 h 74"/>
              <a:gd name="T6" fmla="*/ 2147483647 w 38"/>
              <a:gd name="T7" fmla="*/ 2147483647 h 74"/>
              <a:gd name="T8" fmla="*/ 2147483647 w 38"/>
              <a:gd name="T9" fmla="*/ 2147483647 h 74"/>
              <a:gd name="T10" fmla="*/ 2147483647 w 38"/>
              <a:gd name="T11" fmla="*/ 2147483647 h 74"/>
              <a:gd name="T12" fmla="*/ 2147483647 w 38"/>
              <a:gd name="T13" fmla="*/ 0 h 74"/>
              <a:gd name="T14" fmla="*/ 2147483647 w 38"/>
              <a:gd name="T15" fmla="*/ 0 h 74"/>
              <a:gd name="T16" fmla="*/ 2147483647 w 38"/>
              <a:gd name="T17" fmla="*/ 0 h 74"/>
              <a:gd name="T18" fmla="*/ 2147483647 w 38"/>
              <a:gd name="T19" fmla="*/ 2147483647 h 74"/>
              <a:gd name="T20" fmla="*/ 2147483647 w 38"/>
              <a:gd name="T21" fmla="*/ 2147483647 h 74"/>
              <a:gd name="T22" fmla="*/ 2147483647 w 38"/>
              <a:gd name="T23" fmla="*/ 2147483647 h 74"/>
              <a:gd name="T24" fmla="*/ 2147483647 w 38"/>
              <a:gd name="T25" fmla="*/ 2147483647 h 74"/>
              <a:gd name="T26" fmla="*/ 2147483647 w 38"/>
              <a:gd name="T27" fmla="*/ 2147483647 h 74"/>
              <a:gd name="T28" fmla="*/ 2147483647 w 38"/>
              <a:gd name="T29" fmla="*/ 2147483647 h 74"/>
              <a:gd name="T30" fmla="*/ 2147483647 w 38"/>
              <a:gd name="T31" fmla="*/ 2147483647 h 74"/>
              <a:gd name="T32" fmla="*/ 2147483647 w 38"/>
              <a:gd name="T33" fmla="*/ 2147483647 h 74"/>
              <a:gd name="T34" fmla="*/ 2147483647 w 38"/>
              <a:gd name="T35" fmla="*/ 2147483647 h 74"/>
              <a:gd name="T36" fmla="*/ 2147483647 w 38"/>
              <a:gd name="T37" fmla="*/ 2147483647 h 74"/>
              <a:gd name="T38" fmla="*/ 2147483647 w 38"/>
              <a:gd name="T39" fmla="*/ 2147483647 h 74"/>
              <a:gd name="T40" fmla="*/ 0 w 38"/>
              <a:gd name="T41" fmla="*/ 2147483647 h 7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8"/>
              <a:gd name="T64" fmla="*/ 0 h 74"/>
              <a:gd name="T65" fmla="*/ 38 w 38"/>
              <a:gd name="T66" fmla="*/ 74 h 7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8" h="74">
                <a:moveTo>
                  <a:pt x="0" y="74"/>
                </a:moveTo>
                <a:lnTo>
                  <a:pt x="0" y="0"/>
                </a:lnTo>
                <a:lnTo>
                  <a:pt x="12" y="0"/>
                </a:lnTo>
                <a:lnTo>
                  <a:pt x="12" y="12"/>
                </a:lnTo>
                <a:lnTo>
                  <a:pt x="16" y="6"/>
                </a:lnTo>
                <a:lnTo>
                  <a:pt x="20" y="2"/>
                </a:lnTo>
                <a:lnTo>
                  <a:pt x="22" y="0"/>
                </a:lnTo>
                <a:lnTo>
                  <a:pt x="26" y="0"/>
                </a:lnTo>
                <a:lnTo>
                  <a:pt x="32" y="0"/>
                </a:lnTo>
                <a:lnTo>
                  <a:pt x="38" y="4"/>
                </a:lnTo>
                <a:lnTo>
                  <a:pt x="34" y="14"/>
                </a:lnTo>
                <a:lnTo>
                  <a:pt x="30" y="12"/>
                </a:lnTo>
                <a:lnTo>
                  <a:pt x="26" y="12"/>
                </a:lnTo>
                <a:lnTo>
                  <a:pt x="22" y="12"/>
                </a:lnTo>
                <a:lnTo>
                  <a:pt x="20" y="14"/>
                </a:lnTo>
                <a:lnTo>
                  <a:pt x="16" y="16"/>
                </a:lnTo>
                <a:lnTo>
                  <a:pt x="16" y="20"/>
                </a:lnTo>
                <a:lnTo>
                  <a:pt x="14" y="28"/>
                </a:lnTo>
                <a:lnTo>
                  <a:pt x="14" y="34"/>
                </a:lnTo>
                <a:lnTo>
                  <a:pt x="14" y="7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5" name="Freeform 62"/>
          <p:cNvSpPr>
            <a:spLocks/>
          </p:cNvSpPr>
          <p:nvPr/>
        </p:nvSpPr>
        <p:spPr bwMode="auto">
          <a:xfrm>
            <a:off x="4006850" y="5022850"/>
            <a:ext cx="98425" cy="114300"/>
          </a:xfrm>
          <a:custGeom>
            <a:avLst/>
            <a:gdLst>
              <a:gd name="T0" fmla="*/ 0 w 62"/>
              <a:gd name="T1" fmla="*/ 2147483647 h 72"/>
              <a:gd name="T2" fmla="*/ 0 w 62"/>
              <a:gd name="T3" fmla="*/ 2147483647 h 72"/>
              <a:gd name="T4" fmla="*/ 2147483647 w 62"/>
              <a:gd name="T5" fmla="*/ 2147483647 h 72"/>
              <a:gd name="T6" fmla="*/ 2147483647 w 62"/>
              <a:gd name="T7" fmla="*/ 2147483647 h 72"/>
              <a:gd name="T8" fmla="*/ 2147483647 w 62"/>
              <a:gd name="T9" fmla="*/ 2147483647 h 72"/>
              <a:gd name="T10" fmla="*/ 2147483647 w 62"/>
              <a:gd name="T11" fmla="*/ 2147483647 h 72"/>
              <a:gd name="T12" fmla="*/ 2147483647 w 62"/>
              <a:gd name="T13" fmla="*/ 0 h 72"/>
              <a:gd name="T14" fmla="*/ 2147483647 w 62"/>
              <a:gd name="T15" fmla="*/ 0 h 72"/>
              <a:gd name="T16" fmla="*/ 2147483647 w 62"/>
              <a:gd name="T17" fmla="*/ 2147483647 h 72"/>
              <a:gd name="T18" fmla="*/ 2147483647 w 62"/>
              <a:gd name="T19" fmla="*/ 2147483647 h 72"/>
              <a:gd name="T20" fmla="*/ 2147483647 w 62"/>
              <a:gd name="T21" fmla="*/ 2147483647 h 72"/>
              <a:gd name="T22" fmla="*/ 2147483647 w 62"/>
              <a:gd name="T23" fmla="*/ 2147483647 h 72"/>
              <a:gd name="T24" fmla="*/ 2147483647 w 62"/>
              <a:gd name="T25" fmla="*/ 2147483647 h 72"/>
              <a:gd name="T26" fmla="*/ 2147483647 w 62"/>
              <a:gd name="T27" fmla="*/ 2147483647 h 72"/>
              <a:gd name="T28" fmla="*/ 2147483647 w 62"/>
              <a:gd name="T29" fmla="*/ 2147483647 h 72"/>
              <a:gd name="T30" fmla="*/ 0 w 62"/>
              <a:gd name="T31" fmla="*/ 2147483647 h 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2"/>
              <a:gd name="T49" fmla="*/ 0 h 72"/>
              <a:gd name="T50" fmla="*/ 62 w 62"/>
              <a:gd name="T51" fmla="*/ 72 h 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2" h="72">
                <a:moveTo>
                  <a:pt x="0" y="72"/>
                </a:moveTo>
                <a:lnTo>
                  <a:pt x="0" y="62"/>
                </a:lnTo>
                <a:lnTo>
                  <a:pt x="44" y="10"/>
                </a:lnTo>
                <a:lnTo>
                  <a:pt x="36" y="12"/>
                </a:lnTo>
                <a:lnTo>
                  <a:pt x="32" y="12"/>
                </a:lnTo>
                <a:lnTo>
                  <a:pt x="4" y="12"/>
                </a:lnTo>
                <a:lnTo>
                  <a:pt x="4" y="0"/>
                </a:lnTo>
                <a:lnTo>
                  <a:pt x="62" y="0"/>
                </a:lnTo>
                <a:lnTo>
                  <a:pt x="62" y="8"/>
                </a:lnTo>
                <a:lnTo>
                  <a:pt x="24" y="54"/>
                </a:lnTo>
                <a:lnTo>
                  <a:pt x="16" y="62"/>
                </a:lnTo>
                <a:lnTo>
                  <a:pt x="24" y="62"/>
                </a:lnTo>
                <a:lnTo>
                  <a:pt x="32" y="60"/>
                </a:lnTo>
                <a:lnTo>
                  <a:pt x="62" y="60"/>
                </a:lnTo>
                <a:lnTo>
                  <a:pt x="62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6" name="Freeform 63"/>
          <p:cNvSpPr>
            <a:spLocks/>
          </p:cNvSpPr>
          <p:nvPr/>
        </p:nvSpPr>
        <p:spPr bwMode="auto">
          <a:xfrm>
            <a:off x="4130675" y="5118100"/>
            <a:ext cx="22225" cy="50800"/>
          </a:xfrm>
          <a:custGeom>
            <a:avLst/>
            <a:gdLst>
              <a:gd name="T0" fmla="*/ 0 w 14"/>
              <a:gd name="T1" fmla="*/ 2147483647 h 32"/>
              <a:gd name="T2" fmla="*/ 0 w 14"/>
              <a:gd name="T3" fmla="*/ 0 h 32"/>
              <a:gd name="T4" fmla="*/ 2147483647 w 14"/>
              <a:gd name="T5" fmla="*/ 0 h 32"/>
              <a:gd name="T6" fmla="*/ 2147483647 w 14"/>
              <a:gd name="T7" fmla="*/ 2147483647 h 32"/>
              <a:gd name="T8" fmla="*/ 2147483647 w 14"/>
              <a:gd name="T9" fmla="*/ 2147483647 h 32"/>
              <a:gd name="T10" fmla="*/ 2147483647 w 14"/>
              <a:gd name="T11" fmla="*/ 2147483647 h 32"/>
              <a:gd name="T12" fmla="*/ 2147483647 w 14"/>
              <a:gd name="T13" fmla="*/ 2147483647 h 32"/>
              <a:gd name="T14" fmla="*/ 2147483647 w 14"/>
              <a:gd name="T15" fmla="*/ 2147483647 h 32"/>
              <a:gd name="T16" fmla="*/ 0 w 14"/>
              <a:gd name="T17" fmla="*/ 2147483647 h 32"/>
              <a:gd name="T18" fmla="*/ 2147483647 w 14"/>
              <a:gd name="T19" fmla="*/ 2147483647 h 32"/>
              <a:gd name="T20" fmla="*/ 2147483647 w 14"/>
              <a:gd name="T21" fmla="*/ 2147483647 h 32"/>
              <a:gd name="T22" fmla="*/ 2147483647 w 14"/>
              <a:gd name="T23" fmla="*/ 2147483647 h 32"/>
              <a:gd name="T24" fmla="*/ 2147483647 w 14"/>
              <a:gd name="T25" fmla="*/ 2147483647 h 32"/>
              <a:gd name="T26" fmla="*/ 0 w 14"/>
              <a:gd name="T27" fmla="*/ 2147483647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"/>
              <a:gd name="T43" fmla="*/ 0 h 32"/>
              <a:gd name="T44" fmla="*/ 14 w 14"/>
              <a:gd name="T45" fmla="*/ 32 h 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" h="32">
                <a:moveTo>
                  <a:pt x="0" y="12"/>
                </a:moveTo>
                <a:lnTo>
                  <a:pt x="0" y="0"/>
                </a:lnTo>
                <a:lnTo>
                  <a:pt x="14" y="0"/>
                </a:lnTo>
                <a:lnTo>
                  <a:pt x="14" y="12"/>
                </a:lnTo>
                <a:lnTo>
                  <a:pt x="14" y="20"/>
                </a:lnTo>
                <a:lnTo>
                  <a:pt x="12" y="26"/>
                </a:lnTo>
                <a:lnTo>
                  <a:pt x="8" y="30"/>
                </a:lnTo>
                <a:lnTo>
                  <a:pt x="4" y="32"/>
                </a:lnTo>
                <a:lnTo>
                  <a:pt x="0" y="28"/>
                </a:lnTo>
                <a:lnTo>
                  <a:pt x="4" y="26"/>
                </a:lnTo>
                <a:lnTo>
                  <a:pt x="6" y="22"/>
                </a:lnTo>
                <a:lnTo>
                  <a:pt x="6" y="18"/>
                </a:lnTo>
                <a:lnTo>
                  <a:pt x="8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7" name="Freeform 64"/>
          <p:cNvSpPr>
            <a:spLocks/>
          </p:cNvSpPr>
          <p:nvPr/>
        </p:nvSpPr>
        <p:spPr bwMode="auto">
          <a:xfrm>
            <a:off x="4238625" y="5022850"/>
            <a:ext cx="104775" cy="114300"/>
          </a:xfrm>
          <a:custGeom>
            <a:avLst/>
            <a:gdLst>
              <a:gd name="T0" fmla="*/ 0 w 66"/>
              <a:gd name="T1" fmla="*/ 2147483647 h 72"/>
              <a:gd name="T2" fmla="*/ 2147483647 w 66"/>
              <a:gd name="T3" fmla="*/ 2147483647 h 72"/>
              <a:gd name="T4" fmla="*/ 0 w 66"/>
              <a:gd name="T5" fmla="*/ 0 h 72"/>
              <a:gd name="T6" fmla="*/ 2147483647 w 66"/>
              <a:gd name="T7" fmla="*/ 0 h 72"/>
              <a:gd name="T8" fmla="*/ 2147483647 w 66"/>
              <a:gd name="T9" fmla="*/ 2147483647 h 72"/>
              <a:gd name="T10" fmla="*/ 2147483647 w 66"/>
              <a:gd name="T11" fmla="*/ 2147483647 h 72"/>
              <a:gd name="T12" fmla="*/ 2147483647 w 66"/>
              <a:gd name="T13" fmla="*/ 2147483647 h 72"/>
              <a:gd name="T14" fmla="*/ 2147483647 w 66"/>
              <a:gd name="T15" fmla="*/ 2147483647 h 72"/>
              <a:gd name="T16" fmla="*/ 2147483647 w 66"/>
              <a:gd name="T17" fmla="*/ 2147483647 h 72"/>
              <a:gd name="T18" fmla="*/ 2147483647 w 66"/>
              <a:gd name="T19" fmla="*/ 0 h 72"/>
              <a:gd name="T20" fmla="*/ 2147483647 w 66"/>
              <a:gd name="T21" fmla="*/ 0 h 72"/>
              <a:gd name="T22" fmla="*/ 2147483647 w 66"/>
              <a:gd name="T23" fmla="*/ 2147483647 h 72"/>
              <a:gd name="T24" fmla="*/ 2147483647 w 66"/>
              <a:gd name="T25" fmla="*/ 2147483647 h 72"/>
              <a:gd name="T26" fmla="*/ 2147483647 w 66"/>
              <a:gd name="T27" fmla="*/ 2147483647 h 72"/>
              <a:gd name="T28" fmla="*/ 2147483647 w 66"/>
              <a:gd name="T29" fmla="*/ 2147483647 h 72"/>
              <a:gd name="T30" fmla="*/ 2147483647 w 66"/>
              <a:gd name="T31" fmla="*/ 2147483647 h 72"/>
              <a:gd name="T32" fmla="*/ 2147483647 w 66"/>
              <a:gd name="T33" fmla="*/ 2147483647 h 72"/>
              <a:gd name="T34" fmla="*/ 0 w 66"/>
              <a:gd name="T35" fmla="*/ 2147483647 h 7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6"/>
              <a:gd name="T55" fmla="*/ 0 h 72"/>
              <a:gd name="T56" fmla="*/ 66 w 66"/>
              <a:gd name="T57" fmla="*/ 72 h 7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6" h="72">
                <a:moveTo>
                  <a:pt x="0" y="72"/>
                </a:moveTo>
                <a:lnTo>
                  <a:pt x="24" y="36"/>
                </a:lnTo>
                <a:lnTo>
                  <a:pt x="0" y="0"/>
                </a:lnTo>
                <a:lnTo>
                  <a:pt x="16" y="0"/>
                </a:lnTo>
                <a:lnTo>
                  <a:pt x="28" y="16"/>
                </a:lnTo>
                <a:lnTo>
                  <a:pt x="30" y="22"/>
                </a:lnTo>
                <a:lnTo>
                  <a:pt x="32" y="24"/>
                </a:lnTo>
                <a:lnTo>
                  <a:pt x="36" y="22"/>
                </a:lnTo>
                <a:lnTo>
                  <a:pt x="38" y="18"/>
                </a:lnTo>
                <a:lnTo>
                  <a:pt x="50" y="0"/>
                </a:lnTo>
                <a:lnTo>
                  <a:pt x="66" y="0"/>
                </a:lnTo>
                <a:lnTo>
                  <a:pt x="40" y="36"/>
                </a:lnTo>
                <a:lnTo>
                  <a:pt x="64" y="72"/>
                </a:lnTo>
                <a:lnTo>
                  <a:pt x="50" y="72"/>
                </a:lnTo>
                <a:lnTo>
                  <a:pt x="34" y="52"/>
                </a:lnTo>
                <a:lnTo>
                  <a:pt x="32" y="48"/>
                </a:lnTo>
                <a:lnTo>
                  <a:pt x="14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8" name="Freeform 65"/>
          <p:cNvSpPr>
            <a:spLocks/>
          </p:cNvSpPr>
          <p:nvPr/>
        </p:nvSpPr>
        <p:spPr bwMode="auto">
          <a:xfrm>
            <a:off x="6823075" y="4403725"/>
            <a:ext cx="95250" cy="120650"/>
          </a:xfrm>
          <a:custGeom>
            <a:avLst/>
            <a:gdLst>
              <a:gd name="T0" fmla="*/ 2147483647 w 60"/>
              <a:gd name="T1" fmla="*/ 2147483647 h 76"/>
              <a:gd name="T2" fmla="*/ 2147483647 w 60"/>
              <a:gd name="T3" fmla="*/ 2147483647 h 76"/>
              <a:gd name="T4" fmla="*/ 2147483647 w 60"/>
              <a:gd name="T5" fmla="*/ 2147483647 h 76"/>
              <a:gd name="T6" fmla="*/ 2147483647 w 60"/>
              <a:gd name="T7" fmla="*/ 2147483647 h 76"/>
              <a:gd name="T8" fmla="*/ 2147483647 w 60"/>
              <a:gd name="T9" fmla="*/ 2147483647 h 76"/>
              <a:gd name="T10" fmla="*/ 2147483647 w 60"/>
              <a:gd name="T11" fmla="*/ 2147483647 h 76"/>
              <a:gd name="T12" fmla="*/ 2147483647 w 60"/>
              <a:gd name="T13" fmla="*/ 2147483647 h 76"/>
              <a:gd name="T14" fmla="*/ 2147483647 w 60"/>
              <a:gd name="T15" fmla="*/ 2147483647 h 76"/>
              <a:gd name="T16" fmla="*/ 2147483647 w 60"/>
              <a:gd name="T17" fmla="*/ 2147483647 h 76"/>
              <a:gd name="T18" fmla="*/ 2147483647 w 60"/>
              <a:gd name="T19" fmla="*/ 2147483647 h 76"/>
              <a:gd name="T20" fmla="*/ 2147483647 w 60"/>
              <a:gd name="T21" fmla="*/ 2147483647 h 76"/>
              <a:gd name="T22" fmla="*/ 2147483647 w 60"/>
              <a:gd name="T23" fmla="*/ 2147483647 h 76"/>
              <a:gd name="T24" fmla="*/ 2147483647 w 60"/>
              <a:gd name="T25" fmla="*/ 2147483647 h 76"/>
              <a:gd name="T26" fmla="*/ 2147483647 w 60"/>
              <a:gd name="T27" fmla="*/ 0 h 76"/>
              <a:gd name="T28" fmla="*/ 2147483647 w 60"/>
              <a:gd name="T29" fmla="*/ 2147483647 h 76"/>
              <a:gd name="T30" fmla="*/ 2147483647 w 60"/>
              <a:gd name="T31" fmla="*/ 2147483647 h 76"/>
              <a:gd name="T32" fmla="*/ 2147483647 w 60"/>
              <a:gd name="T33" fmla="*/ 2147483647 h 76"/>
              <a:gd name="T34" fmla="*/ 2147483647 w 60"/>
              <a:gd name="T35" fmla="*/ 2147483647 h 76"/>
              <a:gd name="T36" fmla="*/ 2147483647 w 60"/>
              <a:gd name="T37" fmla="*/ 2147483647 h 76"/>
              <a:gd name="T38" fmla="*/ 2147483647 w 60"/>
              <a:gd name="T39" fmla="*/ 2147483647 h 76"/>
              <a:gd name="T40" fmla="*/ 2147483647 w 60"/>
              <a:gd name="T41" fmla="*/ 2147483647 h 76"/>
              <a:gd name="T42" fmla="*/ 2147483647 w 60"/>
              <a:gd name="T43" fmla="*/ 2147483647 h 76"/>
              <a:gd name="T44" fmla="*/ 2147483647 w 60"/>
              <a:gd name="T45" fmla="*/ 2147483647 h 76"/>
              <a:gd name="T46" fmla="*/ 2147483647 w 60"/>
              <a:gd name="T47" fmla="*/ 2147483647 h 76"/>
              <a:gd name="T48" fmla="*/ 2147483647 w 60"/>
              <a:gd name="T49" fmla="*/ 2147483647 h 76"/>
              <a:gd name="T50" fmla="*/ 2147483647 w 60"/>
              <a:gd name="T51" fmla="*/ 2147483647 h 76"/>
              <a:gd name="T52" fmla="*/ 2147483647 w 60"/>
              <a:gd name="T53" fmla="*/ 2147483647 h 76"/>
              <a:gd name="T54" fmla="*/ 2147483647 w 60"/>
              <a:gd name="T55" fmla="*/ 2147483647 h 76"/>
              <a:gd name="T56" fmla="*/ 2147483647 w 60"/>
              <a:gd name="T57" fmla="*/ 2147483647 h 76"/>
              <a:gd name="T58" fmla="*/ 2147483647 w 60"/>
              <a:gd name="T59" fmla="*/ 2147483647 h 76"/>
              <a:gd name="T60" fmla="*/ 2147483647 w 60"/>
              <a:gd name="T61" fmla="*/ 2147483647 h 76"/>
              <a:gd name="T62" fmla="*/ 2147483647 w 60"/>
              <a:gd name="T63" fmla="*/ 2147483647 h 76"/>
              <a:gd name="T64" fmla="*/ 2147483647 w 60"/>
              <a:gd name="T65" fmla="*/ 2147483647 h 7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76"/>
              <a:gd name="T101" fmla="*/ 60 w 60"/>
              <a:gd name="T102" fmla="*/ 76 h 7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76">
                <a:moveTo>
                  <a:pt x="0" y="52"/>
                </a:moveTo>
                <a:lnTo>
                  <a:pt x="12" y="50"/>
                </a:lnTo>
                <a:lnTo>
                  <a:pt x="14" y="56"/>
                </a:lnTo>
                <a:lnTo>
                  <a:pt x="18" y="60"/>
                </a:lnTo>
                <a:lnTo>
                  <a:pt x="24" y="62"/>
                </a:lnTo>
                <a:lnTo>
                  <a:pt x="30" y="64"/>
                </a:lnTo>
                <a:lnTo>
                  <a:pt x="38" y="62"/>
                </a:lnTo>
                <a:lnTo>
                  <a:pt x="42" y="60"/>
                </a:lnTo>
                <a:lnTo>
                  <a:pt x="46" y="58"/>
                </a:lnTo>
                <a:lnTo>
                  <a:pt x="46" y="54"/>
                </a:lnTo>
                <a:lnTo>
                  <a:pt x="46" y="50"/>
                </a:lnTo>
                <a:lnTo>
                  <a:pt x="42" y="48"/>
                </a:lnTo>
                <a:lnTo>
                  <a:pt x="36" y="46"/>
                </a:lnTo>
                <a:lnTo>
                  <a:pt x="30" y="44"/>
                </a:lnTo>
                <a:lnTo>
                  <a:pt x="20" y="40"/>
                </a:lnTo>
                <a:lnTo>
                  <a:pt x="12" y="38"/>
                </a:lnTo>
                <a:lnTo>
                  <a:pt x="8" y="34"/>
                </a:lnTo>
                <a:lnTo>
                  <a:pt x="4" y="30"/>
                </a:lnTo>
                <a:lnTo>
                  <a:pt x="2" y="26"/>
                </a:lnTo>
                <a:lnTo>
                  <a:pt x="2" y="20"/>
                </a:lnTo>
                <a:lnTo>
                  <a:pt x="2" y="16"/>
                </a:lnTo>
                <a:lnTo>
                  <a:pt x="4" y="12"/>
                </a:lnTo>
                <a:lnTo>
                  <a:pt x="6" y="8"/>
                </a:lnTo>
                <a:lnTo>
                  <a:pt x="10" y="4"/>
                </a:lnTo>
                <a:lnTo>
                  <a:pt x="12" y="2"/>
                </a:lnTo>
                <a:lnTo>
                  <a:pt x="16" y="2"/>
                </a:lnTo>
                <a:lnTo>
                  <a:pt x="22" y="0"/>
                </a:lnTo>
                <a:lnTo>
                  <a:pt x="28" y="0"/>
                </a:lnTo>
                <a:lnTo>
                  <a:pt x="34" y="0"/>
                </a:lnTo>
                <a:lnTo>
                  <a:pt x="42" y="2"/>
                </a:lnTo>
                <a:lnTo>
                  <a:pt x="48" y="6"/>
                </a:lnTo>
                <a:lnTo>
                  <a:pt x="50" y="8"/>
                </a:lnTo>
                <a:lnTo>
                  <a:pt x="54" y="14"/>
                </a:lnTo>
                <a:lnTo>
                  <a:pt x="54" y="20"/>
                </a:lnTo>
                <a:lnTo>
                  <a:pt x="42" y="22"/>
                </a:lnTo>
                <a:lnTo>
                  <a:pt x="40" y="18"/>
                </a:lnTo>
                <a:lnTo>
                  <a:pt x="38" y="14"/>
                </a:lnTo>
                <a:lnTo>
                  <a:pt x="34" y="12"/>
                </a:lnTo>
                <a:lnTo>
                  <a:pt x="28" y="12"/>
                </a:lnTo>
                <a:lnTo>
                  <a:pt x="22" y="12"/>
                </a:lnTo>
                <a:lnTo>
                  <a:pt x="18" y="14"/>
                </a:lnTo>
                <a:lnTo>
                  <a:pt x="16" y="16"/>
                </a:lnTo>
                <a:lnTo>
                  <a:pt x="14" y="20"/>
                </a:lnTo>
                <a:lnTo>
                  <a:pt x="14" y="22"/>
                </a:lnTo>
                <a:lnTo>
                  <a:pt x="16" y="24"/>
                </a:lnTo>
                <a:lnTo>
                  <a:pt x="18" y="24"/>
                </a:lnTo>
                <a:lnTo>
                  <a:pt x="20" y="26"/>
                </a:lnTo>
                <a:lnTo>
                  <a:pt x="22" y="28"/>
                </a:lnTo>
                <a:lnTo>
                  <a:pt x="30" y="30"/>
                </a:lnTo>
                <a:lnTo>
                  <a:pt x="40" y="32"/>
                </a:lnTo>
                <a:lnTo>
                  <a:pt x="46" y="34"/>
                </a:lnTo>
                <a:lnTo>
                  <a:pt x="52" y="38"/>
                </a:lnTo>
                <a:lnTo>
                  <a:pt x="56" y="42"/>
                </a:lnTo>
                <a:lnTo>
                  <a:pt x="58" y="46"/>
                </a:lnTo>
                <a:lnTo>
                  <a:pt x="60" y="52"/>
                </a:lnTo>
                <a:lnTo>
                  <a:pt x="58" y="58"/>
                </a:lnTo>
                <a:lnTo>
                  <a:pt x="56" y="64"/>
                </a:lnTo>
                <a:lnTo>
                  <a:pt x="52" y="68"/>
                </a:lnTo>
                <a:lnTo>
                  <a:pt x="46" y="72"/>
                </a:lnTo>
                <a:lnTo>
                  <a:pt x="38" y="74"/>
                </a:lnTo>
                <a:lnTo>
                  <a:pt x="30" y="76"/>
                </a:lnTo>
                <a:lnTo>
                  <a:pt x="22" y="74"/>
                </a:lnTo>
                <a:lnTo>
                  <a:pt x="14" y="72"/>
                </a:lnTo>
                <a:lnTo>
                  <a:pt x="10" y="70"/>
                </a:lnTo>
                <a:lnTo>
                  <a:pt x="4" y="64"/>
                </a:lnTo>
                <a:lnTo>
                  <a:pt x="2" y="58"/>
                </a:lnTo>
                <a:lnTo>
                  <a:pt x="0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9" name="Freeform 66"/>
          <p:cNvSpPr>
            <a:spLocks/>
          </p:cNvSpPr>
          <p:nvPr/>
        </p:nvSpPr>
        <p:spPr bwMode="auto">
          <a:xfrm>
            <a:off x="4514850" y="4130675"/>
            <a:ext cx="95250" cy="120650"/>
          </a:xfrm>
          <a:custGeom>
            <a:avLst/>
            <a:gdLst>
              <a:gd name="T0" fmla="*/ 2147483647 w 60"/>
              <a:gd name="T1" fmla="*/ 2147483647 h 76"/>
              <a:gd name="T2" fmla="*/ 2147483647 w 60"/>
              <a:gd name="T3" fmla="*/ 2147483647 h 76"/>
              <a:gd name="T4" fmla="*/ 2147483647 w 60"/>
              <a:gd name="T5" fmla="*/ 2147483647 h 76"/>
              <a:gd name="T6" fmla="*/ 2147483647 w 60"/>
              <a:gd name="T7" fmla="*/ 2147483647 h 76"/>
              <a:gd name="T8" fmla="*/ 2147483647 w 60"/>
              <a:gd name="T9" fmla="*/ 2147483647 h 76"/>
              <a:gd name="T10" fmla="*/ 2147483647 w 60"/>
              <a:gd name="T11" fmla="*/ 2147483647 h 76"/>
              <a:gd name="T12" fmla="*/ 2147483647 w 60"/>
              <a:gd name="T13" fmla="*/ 2147483647 h 76"/>
              <a:gd name="T14" fmla="*/ 2147483647 w 60"/>
              <a:gd name="T15" fmla="*/ 2147483647 h 76"/>
              <a:gd name="T16" fmla="*/ 2147483647 w 60"/>
              <a:gd name="T17" fmla="*/ 2147483647 h 76"/>
              <a:gd name="T18" fmla="*/ 2147483647 w 60"/>
              <a:gd name="T19" fmla="*/ 2147483647 h 76"/>
              <a:gd name="T20" fmla="*/ 2147483647 w 60"/>
              <a:gd name="T21" fmla="*/ 2147483647 h 76"/>
              <a:gd name="T22" fmla="*/ 2147483647 w 60"/>
              <a:gd name="T23" fmla="*/ 2147483647 h 76"/>
              <a:gd name="T24" fmla="*/ 2147483647 w 60"/>
              <a:gd name="T25" fmla="*/ 2147483647 h 76"/>
              <a:gd name="T26" fmla="*/ 2147483647 w 60"/>
              <a:gd name="T27" fmla="*/ 0 h 76"/>
              <a:gd name="T28" fmla="*/ 2147483647 w 60"/>
              <a:gd name="T29" fmla="*/ 2147483647 h 76"/>
              <a:gd name="T30" fmla="*/ 2147483647 w 60"/>
              <a:gd name="T31" fmla="*/ 2147483647 h 76"/>
              <a:gd name="T32" fmla="*/ 2147483647 w 60"/>
              <a:gd name="T33" fmla="*/ 2147483647 h 76"/>
              <a:gd name="T34" fmla="*/ 2147483647 w 60"/>
              <a:gd name="T35" fmla="*/ 2147483647 h 76"/>
              <a:gd name="T36" fmla="*/ 2147483647 w 60"/>
              <a:gd name="T37" fmla="*/ 2147483647 h 76"/>
              <a:gd name="T38" fmla="*/ 2147483647 w 60"/>
              <a:gd name="T39" fmla="*/ 2147483647 h 76"/>
              <a:gd name="T40" fmla="*/ 2147483647 w 60"/>
              <a:gd name="T41" fmla="*/ 2147483647 h 76"/>
              <a:gd name="T42" fmla="*/ 2147483647 w 60"/>
              <a:gd name="T43" fmla="*/ 2147483647 h 76"/>
              <a:gd name="T44" fmla="*/ 2147483647 w 60"/>
              <a:gd name="T45" fmla="*/ 2147483647 h 76"/>
              <a:gd name="T46" fmla="*/ 2147483647 w 60"/>
              <a:gd name="T47" fmla="*/ 2147483647 h 76"/>
              <a:gd name="T48" fmla="*/ 2147483647 w 60"/>
              <a:gd name="T49" fmla="*/ 2147483647 h 76"/>
              <a:gd name="T50" fmla="*/ 2147483647 w 60"/>
              <a:gd name="T51" fmla="*/ 2147483647 h 76"/>
              <a:gd name="T52" fmla="*/ 2147483647 w 60"/>
              <a:gd name="T53" fmla="*/ 2147483647 h 76"/>
              <a:gd name="T54" fmla="*/ 2147483647 w 60"/>
              <a:gd name="T55" fmla="*/ 2147483647 h 76"/>
              <a:gd name="T56" fmla="*/ 2147483647 w 60"/>
              <a:gd name="T57" fmla="*/ 2147483647 h 76"/>
              <a:gd name="T58" fmla="*/ 2147483647 w 60"/>
              <a:gd name="T59" fmla="*/ 2147483647 h 76"/>
              <a:gd name="T60" fmla="*/ 2147483647 w 60"/>
              <a:gd name="T61" fmla="*/ 2147483647 h 76"/>
              <a:gd name="T62" fmla="*/ 2147483647 w 60"/>
              <a:gd name="T63" fmla="*/ 2147483647 h 76"/>
              <a:gd name="T64" fmla="*/ 2147483647 w 60"/>
              <a:gd name="T65" fmla="*/ 2147483647 h 7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76"/>
              <a:gd name="T101" fmla="*/ 60 w 60"/>
              <a:gd name="T102" fmla="*/ 76 h 7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76">
                <a:moveTo>
                  <a:pt x="0" y="52"/>
                </a:moveTo>
                <a:lnTo>
                  <a:pt x="14" y="50"/>
                </a:lnTo>
                <a:lnTo>
                  <a:pt x="16" y="56"/>
                </a:lnTo>
                <a:lnTo>
                  <a:pt x="20" y="60"/>
                </a:lnTo>
                <a:lnTo>
                  <a:pt x="24" y="62"/>
                </a:lnTo>
                <a:lnTo>
                  <a:pt x="32" y="64"/>
                </a:lnTo>
                <a:lnTo>
                  <a:pt x="38" y="62"/>
                </a:lnTo>
                <a:lnTo>
                  <a:pt x="44" y="60"/>
                </a:lnTo>
                <a:lnTo>
                  <a:pt x="46" y="58"/>
                </a:lnTo>
                <a:lnTo>
                  <a:pt x="46" y="54"/>
                </a:lnTo>
                <a:lnTo>
                  <a:pt x="46" y="50"/>
                </a:lnTo>
                <a:lnTo>
                  <a:pt x="42" y="48"/>
                </a:lnTo>
                <a:lnTo>
                  <a:pt x="38" y="46"/>
                </a:lnTo>
                <a:lnTo>
                  <a:pt x="30" y="44"/>
                </a:lnTo>
                <a:lnTo>
                  <a:pt x="20" y="40"/>
                </a:lnTo>
                <a:lnTo>
                  <a:pt x="14" y="38"/>
                </a:lnTo>
                <a:lnTo>
                  <a:pt x="8" y="34"/>
                </a:lnTo>
                <a:lnTo>
                  <a:pt x="4" y="30"/>
                </a:lnTo>
                <a:lnTo>
                  <a:pt x="2" y="26"/>
                </a:lnTo>
                <a:lnTo>
                  <a:pt x="2" y="20"/>
                </a:lnTo>
                <a:lnTo>
                  <a:pt x="2" y="16"/>
                </a:lnTo>
                <a:lnTo>
                  <a:pt x="4" y="12"/>
                </a:lnTo>
                <a:lnTo>
                  <a:pt x="6" y="8"/>
                </a:lnTo>
                <a:lnTo>
                  <a:pt x="10" y="4"/>
                </a:lnTo>
                <a:lnTo>
                  <a:pt x="14" y="2"/>
                </a:lnTo>
                <a:lnTo>
                  <a:pt x="18" y="2"/>
                </a:lnTo>
                <a:lnTo>
                  <a:pt x="22" y="0"/>
                </a:lnTo>
                <a:lnTo>
                  <a:pt x="28" y="0"/>
                </a:lnTo>
                <a:lnTo>
                  <a:pt x="36" y="0"/>
                </a:lnTo>
                <a:lnTo>
                  <a:pt x="42" y="2"/>
                </a:lnTo>
                <a:lnTo>
                  <a:pt x="48" y="4"/>
                </a:lnTo>
                <a:lnTo>
                  <a:pt x="52" y="8"/>
                </a:lnTo>
                <a:lnTo>
                  <a:pt x="54" y="14"/>
                </a:lnTo>
                <a:lnTo>
                  <a:pt x="56" y="20"/>
                </a:lnTo>
                <a:lnTo>
                  <a:pt x="42" y="22"/>
                </a:lnTo>
                <a:lnTo>
                  <a:pt x="42" y="18"/>
                </a:lnTo>
                <a:lnTo>
                  <a:pt x="38" y="14"/>
                </a:lnTo>
                <a:lnTo>
                  <a:pt x="34" y="12"/>
                </a:lnTo>
                <a:lnTo>
                  <a:pt x="28" y="12"/>
                </a:lnTo>
                <a:lnTo>
                  <a:pt x="22" y="12"/>
                </a:lnTo>
                <a:lnTo>
                  <a:pt x="18" y="14"/>
                </a:lnTo>
                <a:lnTo>
                  <a:pt x="16" y="16"/>
                </a:lnTo>
                <a:lnTo>
                  <a:pt x="16" y="20"/>
                </a:lnTo>
                <a:lnTo>
                  <a:pt x="16" y="22"/>
                </a:lnTo>
                <a:lnTo>
                  <a:pt x="16" y="24"/>
                </a:lnTo>
                <a:lnTo>
                  <a:pt x="18" y="24"/>
                </a:lnTo>
                <a:lnTo>
                  <a:pt x="20" y="26"/>
                </a:lnTo>
                <a:lnTo>
                  <a:pt x="24" y="28"/>
                </a:lnTo>
                <a:lnTo>
                  <a:pt x="30" y="28"/>
                </a:lnTo>
                <a:lnTo>
                  <a:pt x="40" y="32"/>
                </a:lnTo>
                <a:lnTo>
                  <a:pt x="48" y="34"/>
                </a:lnTo>
                <a:lnTo>
                  <a:pt x="52" y="38"/>
                </a:lnTo>
                <a:lnTo>
                  <a:pt x="56" y="42"/>
                </a:lnTo>
                <a:lnTo>
                  <a:pt x="60" y="46"/>
                </a:lnTo>
                <a:lnTo>
                  <a:pt x="60" y="52"/>
                </a:lnTo>
                <a:lnTo>
                  <a:pt x="60" y="58"/>
                </a:lnTo>
                <a:lnTo>
                  <a:pt x="56" y="64"/>
                </a:lnTo>
                <a:lnTo>
                  <a:pt x="52" y="68"/>
                </a:lnTo>
                <a:lnTo>
                  <a:pt x="46" y="72"/>
                </a:lnTo>
                <a:lnTo>
                  <a:pt x="40" y="74"/>
                </a:lnTo>
                <a:lnTo>
                  <a:pt x="32" y="76"/>
                </a:lnTo>
                <a:lnTo>
                  <a:pt x="22" y="74"/>
                </a:lnTo>
                <a:lnTo>
                  <a:pt x="16" y="72"/>
                </a:lnTo>
                <a:lnTo>
                  <a:pt x="10" y="70"/>
                </a:lnTo>
                <a:lnTo>
                  <a:pt x="6" y="64"/>
                </a:lnTo>
                <a:lnTo>
                  <a:pt x="2" y="58"/>
                </a:lnTo>
                <a:lnTo>
                  <a:pt x="0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0" name="Freeform 67"/>
          <p:cNvSpPr>
            <a:spLocks/>
          </p:cNvSpPr>
          <p:nvPr/>
        </p:nvSpPr>
        <p:spPr bwMode="auto">
          <a:xfrm>
            <a:off x="5099050" y="4057650"/>
            <a:ext cx="92075" cy="82550"/>
          </a:xfrm>
          <a:custGeom>
            <a:avLst/>
            <a:gdLst>
              <a:gd name="T0" fmla="*/ 2147483647 w 58"/>
              <a:gd name="T1" fmla="*/ 2147483647 h 52"/>
              <a:gd name="T2" fmla="*/ 0 w 58"/>
              <a:gd name="T3" fmla="*/ 2147483647 h 52"/>
              <a:gd name="T4" fmla="*/ 2147483647 w 58"/>
              <a:gd name="T5" fmla="*/ 0 h 52"/>
              <a:gd name="T6" fmla="*/ 2147483647 w 58"/>
              <a:gd name="T7" fmla="*/ 0 h 52"/>
              <a:gd name="T8" fmla="*/ 2147483647 w 58"/>
              <a:gd name="T9" fmla="*/ 2147483647 h 52"/>
              <a:gd name="T10" fmla="*/ 2147483647 w 58"/>
              <a:gd name="T11" fmla="*/ 2147483647 h 52"/>
              <a:gd name="T12" fmla="*/ 2147483647 w 58"/>
              <a:gd name="T13" fmla="*/ 2147483647 h 52"/>
              <a:gd name="T14" fmla="*/ 2147483647 w 58"/>
              <a:gd name="T15" fmla="*/ 2147483647 h 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8"/>
              <a:gd name="T25" fmla="*/ 0 h 52"/>
              <a:gd name="T26" fmla="*/ 58 w 58"/>
              <a:gd name="T27" fmla="*/ 52 h 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8" h="52">
                <a:moveTo>
                  <a:pt x="14" y="52"/>
                </a:moveTo>
                <a:lnTo>
                  <a:pt x="0" y="52"/>
                </a:lnTo>
                <a:lnTo>
                  <a:pt x="24" y="0"/>
                </a:lnTo>
                <a:lnTo>
                  <a:pt x="34" y="0"/>
                </a:lnTo>
                <a:lnTo>
                  <a:pt x="58" y="52"/>
                </a:lnTo>
                <a:lnTo>
                  <a:pt x="44" y="52"/>
                </a:lnTo>
                <a:lnTo>
                  <a:pt x="30" y="12"/>
                </a:lnTo>
                <a:lnTo>
                  <a:pt x="14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1" name="Freeform 68"/>
          <p:cNvSpPr>
            <a:spLocks noEditPoints="1"/>
          </p:cNvSpPr>
          <p:nvPr/>
        </p:nvSpPr>
        <p:spPr bwMode="auto">
          <a:xfrm>
            <a:off x="5216525" y="4102100"/>
            <a:ext cx="19050" cy="114300"/>
          </a:xfrm>
          <a:custGeom>
            <a:avLst/>
            <a:gdLst>
              <a:gd name="T0" fmla="*/ 0 w 12"/>
              <a:gd name="T1" fmla="*/ 2147483647 h 72"/>
              <a:gd name="T2" fmla="*/ 0 w 12"/>
              <a:gd name="T3" fmla="*/ 0 h 72"/>
              <a:gd name="T4" fmla="*/ 2147483647 w 12"/>
              <a:gd name="T5" fmla="*/ 0 h 72"/>
              <a:gd name="T6" fmla="*/ 2147483647 w 12"/>
              <a:gd name="T7" fmla="*/ 2147483647 h 72"/>
              <a:gd name="T8" fmla="*/ 0 w 12"/>
              <a:gd name="T9" fmla="*/ 2147483647 h 72"/>
              <a:gd name="T10" fmla="*/ 0 w 12"/>
              <a:gd name="T11" fmla="*/ 2147483647 h 72"/>
              <a:gd name="T12" fmla="*/ 0 w 12"/>
              <a:gd name="T13" fmla="*/ 2147483647 h 72"/>
              <a:gd name="T14" fmla="*/ 2147483647 w 12"/>
              <a:gd name="T15" fmla="*/ 2147483647 h 72"/>
              <a:gd name="T16" fmla="*/ 2147483647 w 12"/>
              <a:gd name="T17" fmla="*/ 2147483647 h 72"/>
              <a:gd name="T18" fmla="*/ 0 w 12"/>
              <a:gd name="T19" fmla="*/ 2147483647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72"/>
              <a:gd name="T32" fmla="*/ 12 w 12"/>
              <a:gd name="T33" fmla="*/ 72 h 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72">
                <a:moveTo>
                  <a:pt x="0" y="14"/>
                </a:moveTo>
                <a:lnTo>
                  <a:pt x="0" y="0"/>
                </a:lnTo>
                <a:lnTo>
                  <a:pt x="12" y="0"/>
                </a:lnTo>
                <a:lnTo>
                  <a:pt x="12" y="14"/>
                </a:lnTo>
                <a:lnTo>
                  <a:pt x="0" y="14"/>
                </a:lnTo>
                <a:close/>
                <a:moveTo>
                  <a:pt x="0" y="72"/>
                </a:moveTo>
                <a:lnTo>
                  <a:pt x="0" y="60"/>
                </a:lnTo>
                <a:lnTo>
                  <a:pt x="12" y="60"/>
                </a:lnTo>
                <a:lnTo>
                  <a:pt x="12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2" name="Freeform 69"/>
          <p:cNvSpPr>
            <a:spLocks/>
          </p:cNvSpPr>
          <p:nvPr/>
        </p:nvSpPr>
        <p:spPr bwMode="auto">
          <a:xfrm>
            <a:off x="5356225" y="4130675"/>
            <a:ext cx="111125" cy="139700"/>
          </a:xfrm>
          <a:custGeom>
            <a:avLst/>
            <a:gdLst>
              <a:gd name="T0" fmla="*/ 2147483647 w 70"/>
              <a:gd name="T1" fmla="*/ 2147483647 h 88"/>
              <a:gd name="T2" fmla="*/ 2147483647 w 70"/>
              <a:gd name="T3" fmla="*/ 2147483647 h 88"/>
              <a:gd name="T4" fmla="*/ 0 w 70"/>
              <a:gd name="T5" fmla="*/ 2147483647 h 88"/>
              <a:gd name="T6" fmla="*/ 2147483647 w 70"/>
              <a:gd name="T7" fmla="*/ 2147483647 h 88"/>
              <a:gd name="T8" fmla="*/ 2147483647 w 70"/>
              <a:gd name="T9" fmla="*/ 2147483647 h 88"/>
              <a:gd name="T10" fmla="*/ 2147483647 w 70"/>
              <a:gd name="T11" fmla="*/ 0 h 88"/>
              <a:gd name="T12" fmla="*/ 2147483647 w 70"/>
              <a:gd name="T13" fmla="*/ 2147483647 h 88"/>
              <a:gd name="T14" fmla="*/ 2147483647 w 70"/>
              <a:gd name="T15" fmla="*/ 2147483647 h 88"/>
              <a:gd name="T16" fmla="*/ 2147483647 w 70"/>
              <a:gd name="T17" fmla="*/ 2147483647 h 88"/>
              <a:gd name="T18" fmla="*/ 2147483647 w 70"/>
              <a:gd name="T19" fmla="*/ 2147483647 h 88"/>
              <a:gd name="T20" fmla="*/ 2147483647 w 70"/>
              <a:gd name="T21" fmla="*/ 2147483647 h 88"/>
              <a:gd name="T22" fmla="*/ 2147483647 w 70"/>
              <a:gd name="T23" fmla="*/ 2147483647 h 88"/>
              <a:gd name="T24" fmla="*/ 2147483647 w 70"/>
              <a:gd name="T25" fmla="*/ 2147483647 h 88"/>
              <a:gd name="T26" fmla="*/ 2147483647 w 70"/>
              <a:gd name="T27" fmla="*/ 2147483647 h 88"/>
              <a:gd name="T28" fmla="*/ 2147483647 w 70"/>
              <a:gd name="T29" fmla="*/ 2147483647 h 88"/>
              <a:gd name="T30" fmla="*/ 2147483647 w 70"/>
              <a:gd name="T31" fmla="*/ 2147483647 h 88"/>
              <a:gd name="T32" fmla="*/ 2147483647 w 70"/>
              <a:gd name="T33" fmla="*/ 2147483647 h 88"/>
              <a:gd name="T34" fmla="*/ 2147483647 w 70"/>
              <a:gd name="T35" fmla="*/ 2147483647 h 88"/>
              <a:gd name="T36" fmla="*/ 2147483647 w 70"/>
              <a:gd name="T37" fmla="*/ 2147483647 h 88"/>
              <a:gd name="T38" fmla="*/ 2147483647 w 70"/>
              <a:gd name="T39" fmla="*/ 2147483647 h 88"/>
              <a:gd name="T40" fmla="*/ 2147483647 w 70"/>
              <a:gd name="T41" fmla="*/ 2147483647 h 88"/>
              <a:gd name="T42" fmla="*/ 2147483647 w 70"/>
              <a:gd name="T43" fmla="*/ 2147483647 h 88"/>
              <a:gd name="T44" fmla="*/ 2147483647 w 70"/>
              <a:gd name="T45" fmla="*/ 2147483647 h 88"/>
              <a:gd name="T46" fmla="*/ 2147483647 w 70"/>
              <a:gd name="T47" fmla="*/ 2147483647 h 88"/>
              <a:gd name="T48" fmla="*/ 2147483647 w 70"/>
              <a:gd name="T49" fmla="*/ 2147483647 h 88"/>
              <a:gd name="T50" fmla="*/ 2147483647 w 70"/>
              <a:gd name="T51" fmla="*/ 2147483647 h 88"/>
              <a:gd name="T52" fmla="*/ 2147483647 w 70"/>
              <a:gd name="T53" fmla="*/ 2147483647 h 88"/>
              <a:gd name="T54" fmla="*/ 2147483647 w 70"/>
              <a:gd name="T55" fmla="*/ 2147483647 h 88"/>
              <a:gd name="T56" fmla="*/ 2147483647 w 70"/>
              <a:gd name="T57" fmla="*/ 2147483647 h 88"/>
              <a:gd name="T58" fmla="*/ 2147483647 w 70"/>
              <a:gd name="T59" fmla="*/ 2147483647 h 88"/>
              <a:gd name="T60" fmla="*/ 2147483647 w 70"/>
              <a:gd name="T61" fmla="*/ 2147483647 h 88"/>
              <a:gd name="T62" fmla="*/ 2147483647 w 70"/>
              <a:gd name="T63" fmla="*/ 2147483647 h 88"/>
              <a:gd name="T64" fmla="*/ 2147483647 w 70"/>
              <a:gd name="T65" fmla="*/ 2147483647 h 88"/>
              <a:gd name="T66" fmla="*/ 2147483647 w 70"/>
              <a:gd name="T67" fmla="*/ 2147483647 h 88"/>
              <a:gd name="T68" fmla="*/ 2147483647 w 70"/>
              <a:gd name="T69" fmla="*/ 2147483647 h 88"/>
              <a:gd name="T70" fmla="*/ 2147483647 w 70"/>
              <a:gd name="T71" fmla="*/ 2147483647 h 88"/>
              <a:gd name="T72" fmla="*/ 2147483647 w 70"/>
              <a:gd name="T73" fmla="*/ 2147483647 h 88"/>
              <a:gd name="T74" fmla="*/ 2147483647 w 70"/>
              <a:gd name="T75" fmla="*/ 2147483647 h 88"/>
              <a:gd name="T76" fmla="*/ 2147483647 w 70"/>
              <a:gd name="T77" fmla="*/ 2147483647 h 88"/>
              <a:gd name="T78" fmla="*/ 2147483647 w 70"/>
              <a:gd name="T79" fmla="*/ 2147483647 h 88"/>
              <a:gd name="T80" fmla="*/ 2147483647 w 70"/>
              <a:gd name="T81" fmla="*/ 2147483647 h 88"/>
              <a:gd name="T82" fmla="*/ 2147483647 w 70"/>
              <a:gd name="T83" fmla="*/ 2147483647 h 88"/>
              <a:gd name="T84" fmla="*/ 2147483647 w 70"/>
              <a:gd name="T85" fmla="*/ 2147483647 h 88"/>
              <a:gd name="T86" fmla="*/ 2147483647 w 70"/>
              <a:gd name="T87" fmla="*/ 2147483647 h 88"/>
              <a:gd name="T88" fmla="*/ 2147483647 w 70"/>
              <a:gd name="T89" fmla="*/ 2147483647 h 88"/>
              <a:gd name="T90" fmla="*/ 2147483647 w 70"/>
              <a:gd name="T91" fmla="*/ 2147483647 h 88"/>
              <a:gd name="T92" fmla="*/ 2147483647 w 70"/>
              <a:gd name="T93" fmla="*/ 2147483647 h 8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0"/>
              <a:gd name="T142" fmla="*/ 0 h 88"/>
              <a:gd name="T143" fmla="*/ 70 w 70"/>
              <a:gd name="T144" fmla="*/ 88 h 8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0" h="88">
                <a:moveTo>
                  <a:pt x="22" y="40"/>
                </a:moveTo>
                <a:lnTo>
                  <a:pt x="14" y="38"/>
                </a:lnTo>
                <a:lnTo>
                  <a:pt x="10" y="34"/>
                </a:lnTo>
                <a:lnTo>
                  <a:pt x="6" y="32"/>
                </a:lnTo>
                <a:lnTo>
                  <a:pt x="2" y="26"/>
                </a:lnTo>
                <a:lnTo>
                  <a:pt x="0" y="20"/>
                </a:lnTo>
                <a:lnTo>
                  <a:pt x="2" y="16"/>
                </a:lnTo>
                <a:lnTo>
                  <a:pt x="4" y="10"/>
                </a:lnTo>
                <a:lnTo>
                  <a:pt x="8" y="6"/>
                </a:lnTo>
                <a:lnTo>
                  <a:pt x="16" y="2"/>
                </a:lnTo>
                <a:lnTo>
                  <a:pt x="26" y="0"/>
                </a:lnTo>
                <a:lnTo>
                  <a:pt x="36" y="0"/>
                </a:lnTo>
                <a:lnTo>
                  <a:pt x="46" y="0"/>
                </a:lnTo>
                <a:lnTo>
                  <a:pt x="54" y="2"/>
                </a:lnTo>
                <a:lnTo>
                  <a:pt x="62" y="4"/>
                </a:lnTo>
                <a:lnTo>
                  <a:pt x="66" y="6"/>
                </a:lnTo>
                <a:lnTo>
                  <a:pt x="68" y="10"/>
                </a:lnTo>
                <a:lnTo>
                  <a:pt x="68" y="14"/>
                </a:lnTo>
                <a:lnTo>
                  <a:pt x="68" y="16"/>
                </a:lnTo>
                <a:lnTo>
                  <a:pt x="66" y="18"/>
                </a:lnTo>
                <a:lnTo>
                  <a:pt x="64" y="20"/>
                </a:lnTo>
                <a:lnTo>
                  <a:pt x="60" y="20"/>
                </a:lnTo>
                <a:lnTo>
                  <a:pt x="56" y="18"/>
                </a:lnTo>
                <a:lnTo>
                  <a:pt x="52" y="14"/>
                </a:lnTo>
                <a:lnTo>
                  <a:pt x="48" y="10"/>
                </a:lnTo>
                <a:lnTo>
                  <a:pt x="46" y="8"/>
                </a:lnTo>
                <a:lnTo>
                  <a:pt x="42" y="6"/>
                </a:lnTo>
                <a:lnTo>
                  <a:pt x="36" y="4"/>
                </a:lnTo>
                <a:lnTo>
                  <a:pt x="32" y="6"/>
                </a:lnTo>
                <a:lnTo>
                  <a:pt x="26" y="6"/>
                </a:lnTo>
                <a:lnTo>
                  <a:pt x="24" y="10"/>
                </a:lnTo>
                <a:lnTo>
                  <a:pt x="20" y="12"/>
                </a:lnTo>
                <a:lnTo>
                  <a:pt x="18" y="18"/>
                </a:lnTo>
                <a:lnTo>
                  <a:pt x="18" y="22"/>
                </a:lnTo>
                <a:lnTo>
                  <a:pt x="20" y="28"/>
                </a:lnTo>
                <a:lnTo>
                  <a:pt x="22" y="34"/>
                </a:lnTo>
                <a:lnTo>
                  <a:pt x="28" y="36"/>
                </a:lnTo>
                <a:lnTo>
                  <a:pt x="34" y="38"/>
                </a:lnTo>
                <a:lnTo>
                  <a:pt x="36" y="38"/>
                </a:lnTo>
                <a:lnTo>
                  <a:pt x="38" y="38"/>
                </a:lnTo>
                <a:lnTo>
                  <a:pt x="42" y="38"/>
                </a:lnTo>
                <a:lnTo>
                  <a:pt x="46" y="38"/>
                </a:lnTo>
                <a:lnTo>
                  <a:pt x="50" y="38"/>
                </a:lnTo>
                <a:lnTo>
                  <a:pt x="52" y="38"/>
                </a:lnTo>
                <a:lnTo>
                  <a:pt x="52" y="40"/>
                </a:lnTo>
                <a:lnTo>
                  <a:pt x="52" y="42"/>
                </a:lnTo>
                <a:lnTo>
                  <a:pt x="50" y="44"/>
                </a:lnTo>
                <a:lnTo>
                  <a:pt x="46" y="44"/>
                </a:lnTo>
                <a:lnTo>
                  <a:pt x="44" y="44"/>
                </a:lnTo>
                <a:lnTo>
                  <a:pt x="38" y="44"/>
                </a:lnTo>
                <a:lnTo>
                  <a:pt x="36" y="44"/>
                </a:lnTo>
                <a:lnTo>
                  <a:pt x="28" y="44"/>
                </a:lnTo>
                <a:lnTo>
                  <a:pt x="24" y="48"/>
                </a:lnTo>
                <a:lnTo>
                  <a:pt x="20" y="52"/>
                </a:lnTo>
                <a:lnTo>
                  <a:pt x="18" y="56"/>
                </a:lnTo>
                <a:lnTo>
                  <a:pt x="18" y="62"/>
                </a:lnTo>
                <a:lnTo>
                  <a:pt x="18" y="68"/>
                </a:lnTo>
                <a:lnTo>
                  <a:pt x="20" y="72"/>
                </a:lnTo>
                <a:lnTo>
                  <a:pt x="24" y="76"/>
                </a:lnTo>
                <a:lnTo>
                  <a:pt x="28" y="80"/>
                </a:lnTo>
                <a:lnTo>
                  <a:pt x="32" y="82"/>
                </a:lnTo>
                <a:lnTo>
                  <a:pt x="36" y="82"/>
                </a:lnTo>
                <a:lnTo>
                  <a:pt x="42" y="82"/>
                </a:lnTo>
                <a:lnTo>
                  <a:pt x="48" y="78"/>
                </a:lnTo>
                <a:lnTo>
                  <a:pt x="50" y="74"/>
                </a:lnTo>
                <a:lnTo>
                  <a:pt x="52" y="68"/>
                </a:lnTo>
                <a:lnTo>
                  <a:pt x="54" y="64"/>
                </a:lnTo>
                <a:lnTo>
                  <a:pt x="54" y="62"/>
                </a:lnTo>
                <a:lnTo>
                  <a:pt x="58" y="60"/>
                </a:lnTo>
                <a:lnTo>
                  <a:pt x="62" y="60"/>
                </a:lnTo>
                <a:lnTo>
                  <a:pt x="64" y="60"/>
                </a:lnTo>
                <a:lnTo>
                  <a:pt x="68" y="62"/>
                </a:lnTo>
                <a:lnTo>
                  <a:pt x="70" y="64"/>
                </a:lnTo>
                <a:lnTo>
                  <a:pt x="70" y="68"/>
                </a:lnTo>
                <a:lnTo>
                  <a:pt x="70" y="72"/>
                </a:lnTo>
                <a:lnTo>
                  <a:pt x="68" y="76"/>
                </a:lnTo>
                <a:lnTo>
                  <a:pt x="64" y="80"/>
                </a:lnTo>
                <a:lnTo>
                  <a:pt x="56" y="84"/>
                </a:lnTo>
                <a:lnTo>
                  <a:pt x="46" y="88"/>
                </a:lnTo>
                <a:lnTo>
                  <a:pt x="36" y="88"/>
                </a:lnTo>
                <a:lnTo>
                  <a:pt x="26" y="88"/>
                </a:lnTo>
                <a:lnTo>
                  <a:pt x="18" y="84"/>
                </a:lnTo>
                <a:lnTo>
                  <a:pt x="10" y="80"/>
                </a:lnTo>
                <a:lnTo>
                  <a:pt x="4" y="76"/>
                </a:lnTo>
                <a:lnTo>
                  <a:pt x="2" y="70"/>
                </a:lnTo>
                <a:lnTo>
                  <a:pt x="0" y="64"/>
                </a:lnTo>
                <a:lnTo>
                  <a:pt x="2" y="56"/>
                </a:lnTo>
                <a:lnTo>
                  <a:pt x="6" y="50"/>
                </a:lnTo>
                <a:lnTo>
                  <a:pt x="10" y="46"/>
                </a:lnTo>
                <a:lnTo>
                  <a:pt x="16" y="44"/>
                </a:lnTo>
                <a:lnTo>
                  <a:pt x="22" y="4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3" name="Freeform 70"/>
          <p:cNvSpPr>
            <a:spLocks/>
          </p:cNvSpPr>
          <p:nvPr/>
        </p:nvSpPr>
        <p:spPr bwMode="auto">
          <a:xfrm>
            <a:off x="3733800" y="3622675"/>
            <a:ext cx="758825" cy="806450"/>
          </a:xfrm>
          <a:custGeom>
            <a:avLst/>
            <a:gdLst>
              <a:gd name="T0" fmla="*/ 2147483647 w 478"/>
              <a:gd name="T1" fmla="*/ 0 h 508"/>
              <a:gd name="T2" fmla="*/ 2147483647 w 478"/>
              <a:gd name="T3" fmla="*/ 0 h 508"/>
              <a:gd name="T4" fmla="*/ 2147483647 w 478"/>
              <a:gd name="T5" fmla="*/ 0 h 508"/>
              <a:gd name="T6" fmla="*/ 2147483647 w 478"/>
              <a:gd name="T7" fmla="*/ 2147483647 h 508"/>
              <a:gd name="T8" fmla="*/ 2147483647 w 478"/>
              <a:gd name="T9" fmla="*/ 2147483647 h 508"/>
              <a:gd name="T10" fmla="*/ 2147483647 w 478"/>
              <a:gd name="T11" fmla="*/ 2147483647 h 508"/>
              <a:gd name="T12" fmla="*/ 2147483647 w 478"/>
              <a:gd name="T13" fmla="*/ 2147483647 h 508"/>
              <a:gd name="T14" fmla="*/ 2147483647 w 478"/>
              <a:gd name="T15" fmla="*/ 2147483647 h 508"/>
              <a:gd name="T16" fmla="*/ 2147483647 w 478"/>
              <a:gd name="T17" fmla="*/ 2147483647 h 508"/>
              <a:gd name="T18" fmla="*/ 2147483647 w 478"/>
              <a:gd name="T19" fmla="*/ 2147483647 h 508"/>
              <a:gd name="T20" fmla="*/ 2147483647 w 478"/>
              <a:gd name="T21" fmla="*/ 2147483647 h 508"/>
              <a:gd name="T22" fmla="*/ 2147483647 w 478"/>
              <a:gd name="T23" fmla="*/ 2147483647 h 508"/>
              <a:gd name="T24" fmla="*/ 2147483647 w 478"/>
              <a:gd name="T25" fmla="*/ 2147483647 h 508"/>
              <a:gd name="T26" fmla="*/ 2147483647 w 478"/>
              <a:gd name="T27" fmla="*/ 2147483647 h 508"/>
              <a:gd name="T28" fmla="*/ 2147483647 w 478"/>
              <a:gd name="T29" fmla="*/ 2147483647 h 508"/>
              <a:gd name="T30" fmla="*/ 2147483647 w 478"/>
              <a:gd name="T31" fmla="*/ 2147483647 h 508"/>
              <a:gd name="T32" fmla="*/ 2147483647 w 478"/>
              <a:gd name="T33" fmla="*/ 2147483647 h 508"/>
              <a:gd name="T34" fmla="*/ 2147483647 w 478"/>
              <a:gd name="T35" fmla="*/ 2147483647 h 508"/>
              <a:gd name="T36" fmla="*/ 2147483647 w 478"/>
              <a:gd name="T37" fmla="*/ 2147483647 h 508"/>
              <a:gd name="T38" fmla="*/ 2147483647 w 478"/>
              <a:gd name="T39" fmla="*/ 2147483647 h 508"/>
              <a:gd name="T40" fmla="*/ 2147483647 w 478"/>
              <a:gd name="T41" fmla="*/ 2147483647 h 508"/>
              <a:gd name="T42" fmla="*/ 2147483647 w 478"/>
              <a:gd name="T43" fmla="*/ 2147483647 h 508"/>
              <a:gd name="T44" fmla="*/ 0 w 478"/>
              <a:gd name="T45" fmla="*/ 2147483647 h 508"/>
              <a:gd name="T46" fmla="*/ 0 w 478"/>
              <a:gd name="T47" fmla="*/ 2147483647 h 508"/>
              <a:gd name="T48" fmla="*/ 0 w 478"/>
              <a:gd name="T49" fmla="*/ 2147483647 h 50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78"/>
              <a:gd name="T76" fmla="*/ 0 h 508"/>
              <a:gd name="T77" fmla="*/ 478 w 478"/>
              <a:gd name="T78" fmla="*/ 508 h 50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78" h="508">
                <a:moveTo>
                  <a:pt x="478" y="0"/>
                </a:moveTo>
                <a:lnTo>
                  <a:pt x="478" y="0"/>
                </a:lnTo>
                <a:lnTo>
                  <a:pt x="476" y="0"/>
                </a:lnTo>
                <a:lnTo>
                  <a:pt x="472" y="2"/>
                </a:lnTo>
                <a:lnTo>
                  <a:pt x="464" y="6"/>
                </a:lnTo>
                <a:lnTo>
                  <a:pt x="452" y="14"/>
                </a:lnTo>
                <a:lnTo>
                  <a:pt x="432" y="24"/>
                </a:lnTo>
                <a:lnTo>
                  <a:pt x="406" y="40"/>
                </a:lnTo>
                <a:lnTo>
                  <a:pt x="374" y="58"/>
                </a:lnTo>
                <a:lnTo>
                  <a:pt x="336" y="82"/>
                </a:lnTo>
                <a:lnTo>
                  <a:pt x="296" y="112"/>
                </a:lnTo>
                <a:lnTo>
                  <a:pt x="256" y="146"/>
                </a:lnTo>
                <a:lnTo>
                  <a:pt x="216" y="186"/>
                </a:lnTo>
                <a:lnTo>
                  <a:pt x="176" y="230"/>
                </a:lnTo>
                <a:lnTo>
                  <a:pt x="140" y="278"/>
                </a:lnTo>
                <a:lnTo>
                  <a:pt x="108" y="328"/>
                </a:lnTo>
                <a:lnTo>
                  <a:pt x="78" y="374"/>
                </a:lnTo>
                <a:lnTo>
                  <a:pt x="54" y="416"/>
                </a:lnTo>
                <a:lnTo>
                  <a:pt x="34" y="450"/>
                </a:lnTo>
                <a:lnTo>
                  <a:pt x="20" y="474"/>
                </a:lnTo>
                <a:lnTo>
                  <a:pt x="10" y="492"/>
                </a:lnTo>
                <a:lnTo>
                  <a:pt x="4" y="502"/>
                </a:lnTo>
                <a:lnTo>
                  <a:pt x="0" y="506"/>
                </a:lnTo>
                <a:lnTo>
                  <a:pt x="0" y="50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4" name="Freeform 71"/>
          <p:cNvSpPr>
            <a:spLocks/>
          </p:cNvSpPr>
          <p:nvPr/>
        </p:nvSpPr>
        <p:spPr bwMode="auto">
          <a:xfrm>
            <a:off x="3733800" y="4330700"/>
            <a:ext cx="69850" cy="98425"/>
          </a:xfrm>
          <a:custGeom>
            <a:avLst/>
            <a:gdLst>
              <a:gd name="T0" fmla="*/ 2147483647 w 44"/>
              <a:gd name="T1" fmla="*/ 2147483647 h 62"/>
              <a:gd name="T2" fmla="*/ 0 w 44"/>
              <a:gd name="T3" fmla="*/ 2147483647 h 62"/>
              <a:gd name="T4" fmla="*/ 2147483647 w 44"/>
              <a:gd name="T5" fmla="*/ 0 h 62"/>
              <a:gd name="T6" fmla="*/ 0 60000 65536"/>
              <a:gd name="T7" fmla="*/ 0 60000 65536"/>
              <a:gd name="T8" fmla="*/ 0 60000 65536"/>
              <a:gd name="T9" fmla="*/ 0 w 44"/>
              <a:gd name="T10" fmla="*/ 0 h 62"/>
              <a:gd name="T11" fmla="*/ 44 w 44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" h="62">
                <a:moveTo>
                  <a:pt x="44" y="16"/>
                </a:moveTo>
                <a:lnTo>
                  <a:pt x="0" y="62"/>
                </a:lnTo>
                <a:lnTo>
                  <a:pt x="18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5" name="Freeform 72"/>
          <p:cNvSpPr>
            <a:spLocks/>
          </p:cNvSpPr>
          <p:nvPr/>
        </p:nvSpPr>
        <p:spPr bwMode="auto">
          <a:xfrm>
            <a:off x="1803400" y="3216275"/>
            <a:ext cx="88900" cy="85725"/>
          </a:xfrm>
          <a:custGeom>
            <a:avLst/>
            <a:gdLst>
              <a:gd name="T0" fmla="*/ 2147483647 w 56"/>
              <a:gd name="T1" fmla="*/ 2147483647 h 54"/>
              <a:gd name="T2" fmla="*/ 0 w 56"/>
              <a:gd name="T3" fmla="*/ 2147483647 h 54"/>
              <a:gd name="T4" fmla="*/ 2147483647 w 56"/>
              <a:gd name="T5" fmla="*/ 0 h 54"/>
              <a:gd name="T6" fmla="*/ 2147483647 w 56"/>
              <a:gd name="T7" fmla="*/ 0 h 54"/>
              <a:gd name="T8" fmla="*/ 2147483647 w 56"/>
              <a:gd name="T9" fmla="*/ 2147483647 h 54"/>
              <a:gd name="T10" fmla="*/ 2147483647 w 56"/>
              <a:gd name="T11" fmla="*/ 2147483647 h 54"/>
              <a:gd name="T12" fmla="*/ 2147483647 w 56"/>
              <a:gd name="T13" fmla="*/ 2147483647 h 54"/>
              <a:gd name="T14" fmla="*/ 2147483647 w 56"/>
              <a:gd name="T15" fmla="*/ 2147483647 h 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6"/>
              <a:gd name="T25" fmla="*/ 0 h 54"/>
              <a:gd name="T26" fmla="*/ 56 w 56"/>
              <a:gd name="T27" fmla="*/ 54 h 5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6" h="54">
                <a:moveTo>
                  <a:pt x="12" y="54"/>
                </a:moveTo>
                <a:lnTo>
                  <a:pt x="0" y="54"/>
                </a:lnTo>
                <a:lnTo>
                  <a:pt x="22" y="0"/>
                </a:lnTo>
                <a:lnTo>
                  <a:pt x="32" y="0"/>
                </a:lnTo>
                <a:lnTo>
                  <a:pt x="56" y="54"/>
                </a:lnTo>
                <a:lnTo>
                  <a:pt x="42" y="54"/>
                </a:lnTo>
                <a:lnTo>
                  <a:pt x="28" y="14"/>
                </a:lnTo>
                <a:lnTo>
                  <a:pt x="12" y="5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6" name="Freeform 73"/>
          <p:cNvSpPr>
            <a:spLocks noEditPoints="1"/>
          </p:cNvSpPr>
          <p:nvPr/>
        </p:nvSpPr>
        <p:spPr bwMode="auto">
          <a:xfrm>
            <a:off x="1917700" y="3260725"/>
            <a:ext cx="19050" cy="117475"/>
          </a:xfrm>
          <a:custGeom>
            <a:avLst/>
            <a:gdLst>
              <a:gd name="T0" fmla="*/ 0 w 12"/>
              <a:gd name="T1" fmla="*/ 2147483647 h 74"/>
              <a:gd name="T2" fmla="*/ 0 w 12"/>
              <a:gd name="T3" fmla="*/ 0 h 74"/>
              <a:gd name="T4" fmla="*/ 2147483647 w 12"/>
              <a:gd name="T5" fmla="*/ 0 h 74"/>
              <a:gd name="T6" fmla="*/ 2147483647 w 12"/>
              <a:gd name="T7" fmla="*/ 2147483647 h 74"/>
              <a:gd name="T8" fmla="*/ 0 w 12"/>
              <a:gd name="T9" fmla="*/ 2147483647 h 74"/>
              <a:gd name="T10" fmla="*/ 0 w 12"/>
              <a:gd name="T11" fmla="*/ 2147483647 h 74"/>
              <a:gd name="T12" fmla="*/ 0 w 12"/>
              <a:gd name="T13" fmla="*/ 2147483647 h 74"/>
              <a:gd name="T14" fmla="*/ 2147483647 w 12"/>
              <a:gd name="T15" fmla="*/ 2147483647 h 74"/>
              <a:gd name="T16" fmla="*/ 2147483647 w 12"/>
              <a:gd name="T17" fmla="*/ 2147483647 h 74"/>
              <a:gd name="T18" fmla="*/ 0 w 12"/>
              <a:gd name="T19" fmla="*/ 2147483647 h 7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74"/>
              <a:gd name="T32" fmla="*/ 12 w 12"/>
              <a:gd name="T33" fmla="*/ 74 h 7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74">
                <a:moveTo>
                  <a:pt x="0" y="14"/>
                </a:moveTo>
                <a:lnTo>
                  <a:pt x="0" y="0"/>
                </a:lnTo>
                <a:lnTo>
                  <a:pt x="12" y="0"/>
                </a:lnTo>
                <a:lnTo>
                  <a:pt x="12" y="14"/>
                </a:lnTo>
                <a:lnTo>
                  <a:pt x="0" y="14"/>
                </a:lnTo>
                <a:close/>
                <a:moveTo>
                  <a:pt x="0" y="74"/>
                </a:moveTo>
                <a:lnTo>
                  <a:pt x="0" y="60"/>
                </a:lnTo>
                <a:lnTo>
                  <a:pt x="12" y="60"/>
                </a:lnTo>
                <a:lnTo>
                  <a:pt x="12" y="7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7" name="Freeform 74"/>
          <p:cNvSpPr>
            <a:spLocks/>
          </p:cNvSpPr>
          <p:nvPr/>
        </p:nvSpPr>
        <p:spPr bwMode="auto">
          <a:xfrm>
            <a:off x="2057400" y="3289300"/>
            <a:ext cx="111125" cy="139700"/>
          </a:xfrm>
          <a:custGeom>
            <a:avLst/>
            <a:gdLst>
              <a:gd name="T0" fmla="*/ 2147483647 w 70"/>
              <a:gd name="T1" fmla="*/ 2147483647 h 88"/>
              <a:gd name="T2" fmla="*/ 2147483647 w 70"/>
              <a:gd name="T3" fmla="*/ 2147483647 h 88"/>
              <a:gd name="T4" fmla="*/ 0 w 70"/>
              <a:gd name="T5" fmla="*/ 2147483647 h 88"/>
              <a:gd name="T6" fmla="*/ 2147483647 w 70"/>
              <a:gd name="T7" fmla="*/ 2147483647 h 88"/>
              <a:gd name="T8" fmla="*/ 2147483647 w 70"/>
              <a:gd name="T9" fmla="*/ 2147483647 h 88"/>
              <a:gd name="T10" fmla="*/ 2147483647 w 70"/>
              <a:gd name="T11" fmla="*/ 0 h 88"/>
              <a:gd name="T12" fmla="*/ 2147483647 w 70"/>
              <a:gd name="T13" fmla="*/ 2147483647 h 88"/>
              <a:gd name="T14" fmla="*/ 2147483647 w 70"/>
              <a:gd name="T15" fmla="*/ 2147483647 h 88"/>
              <a:gd name="T16" fmla="*/ 2147483647 w 70"/>
              <a:gd name="T17" fmla="*/ 2147483647 h 88"/>
              <a:gd name="T18" fmla="*/ 2147483647 w 70"/>
              <a:gd name="T19" fmla="*/ 2147483647 h 88"/>
              <a:gd name="T20" fmla="*/ 2147483647 w 70"/>
              <a:gd name="T21" fmla="*/ 2147483647 h 88"/>
              <a:gd name="T22" fmla="*/ 2147483647 w 70"/>
              <a:gd name="T23" fmla="*/ 2147483647 h 88"/>
              <a:gd name="T24" fmla="*/ 2147483647 w 70"/>
              <a:gd name="T25" fmla="*/ 2147483647 h 88"/>
              <a:gd name="T26" fmla="*/ 2147483647 w 70"/>
              <a:gd name="T27" fmla="*/ 2147483647 h 88"/>
              <a:gd name="T28" fmla="*/ 2147483647 w 70"/>
              <a:gd name="T29" fmla="*/ 2147483647 h 88"/>
              <a:gd name="T30" fmla="*/ 2147483647 w 70"/>
              <a:gd name="T31" fmla="*/ 2147483647 h 88"/>
              <a:gd name="T32" fmla="*/ 2147483647 w 70"/>
              <a:gd name="T33" fmla="*/ 2147483647 h 88"/>
              <a:gd name="T34" fmla="*/ 2147483647 w 70"/>
              <a:gd name="T35" fmla="*/ 2147483647 h 88"/>
              <a:gd name="T36" fmla="*/ 2147483647 w 70"/>
              <a:gd name="T37" fmla="*/ 2147483647 h 88"/>
              <a:gd name="T38" fmla="*/ 2147483647 w 70"/>
              <a:gd name="T39" fmla="*/ 2147483647 h 88"/>
              <a:gd name="T40" fmla="*/ 2147483647 w 70"/>
              <a:gd name="T41" fmla="*/ 2147483647 h 88"/>
              <a:gd name="T42" fmla="*/ 2147483647 w 70"/>
              <a:gd name="T43" fmla="*/ 2147483647 h 88"/>
              <a:gd name="T44" fmla="*/ 2147483647 w 70"/>
              <a:gd name="T45" fmla="*/ 2147483647 h 88"/>
              <a:gd name="T46" fmla="*/ 2147483647 w 70"/>
              <a:gd name="T47" fmla="*/ 2147483647 h 88"/>
              <a:gd name="T48" fmla="*/ 2147483647 w 70"/>
              <a:gd name="T49" fmla="*/ 2147483647 h 88"/>
              <a:gd name="T50" fmla="*/ 2147483647 w 70"/>
              <a:gd name="T51" fmla="*/ 2147483647 h 88"/>
              <a:gd name="T52" fmla="*/ 2147483647 w 70"/>
              <a:gd name="T53" fmla="*/ 2147483647 h 88"/>
              <a:gd name="T54" fmla="*/ 2147483647 w 70"/>
              <a:gd name="T55" fmla="*/ 2147483647 h 88"/>
              <a:gd name="T56" fmla="*/ 2147483647 w 70"/>
              <a:gd name="T57" fmla="*/ 2147483647 h 88"/>
              <a:gd name="T58" fmla="*/ 2147483647 w 70"/>
              <a:gd name="T59" fmla="*/ 2147483647 h 88"/>
              <a:gd name="T60" fmla="*/ 2147483647 w 70"/>
              <a:gd name="T61" fmla="*/ 2147483647 h 88"/>
              <a:gd name="T62" fmla="*/ 2147483647 w 70"/>
              <a:gd name="T63" fmla="*/ 2147483647 h 88"/>
              <a:gd name="T64" fmla="*/ 2147483647 w 70"/>
              <a:gd name="T65" fmla="*/ 2147483647 h 88"/>
              <a:gd name="T66" fmla="*/ 2147483647 w 70"/>
              <a:gd name="T67" fmla="*/ 2147483647 h 88"/>
              <a:gd name="T68" fmla="*/ 2147483647 w 70"/>
              <a:gd name="T69" fmla="*/ 2147483647 h 88"/>
              <a:gd name="T70" fmla="*/ 2147483647 w 70"/>
              <a:gd name="T71" fmla="*/ 2147483647 h 88"/>
              <a:gd name="T72" fmla="*/ 2147483647 w 70"/>
              <a:gd name="T73" fmla="*/ 2147483647 h 88"/>
              <a:gd name="T74" fmla="*/ 2147483647 w 70"/>
              <a:gd name="T75" fmla="*/ 2147483647 h 88"/>
              <a:gd name="T76" fmla="*/ 2147483647 w 70"/>
              <a:gd name="T77" fmla="*/ 2147483647 h 88"/>
              <a:gd name="T78" fmla="*/ 2147483647 w 70"/>
              <a:gd name="T79" fmla="*/ 2147483647 h 88"/>
              <a:gd name="T80" fmla="*/ 2147483647 w 70"/>
              <a:gd name="T81" fmla="*/ 2147483647 h 88"/>
              <a:gd name="T82" fmla="*/ 2147483647 w 70"/>
              <a:gd name="T83" fmla="*/ 2147483647 h 88"/>
              <a:gd name="T84" fmla="*/ 2147483647 w 70"/>
              <a:gd name="T85" fmla="*/ 2147483647 h 88"/>
              <a:gd name="T86" fmla="*/ 2147483647 w 70"/>
              <a:gd name="T87" fmla="*/ 2147483647 h 88"/>
              <a:gd name="T88" fmla="*/ 2147483647 w 70"/>
              <a:gd name="T89" fmla="*/ 2147483647 h 88"/>
              <a:gd name="T90" fmla="*/ 2147483647 w 70"/>
              <a:gd name="T91" fmla="*/ 2147483647 h 88"/>
              <a:gd name="T92" fmla="*/ 2147483647 w 70"/>
              <a:gd name="T93" fmla="*/ 2147483647 h 8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0"/>
              <a:gd name="T142" fmla="*/ 0 h 88"/>
              <a:gd name="T143" fmla="*/ 70 w 70"/>
              <a:gd name="T144" fmla="*/ 88 h 8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0" h="88">
                <a:moveTo>
                  <a:pt x="22" y="40"/>
                </a:moveTo>
                <a:lnTo>
                  <a:pt x="14" y="38"/>
                </a:lnTo>
                <a:lnTo>
                  <a:pt x="10" y="36"/>
                </a:lnTo>
                <a:lnTo>
                  <a:pt x="6" y="32"/>
                </a:lnTo>
                <a:lnTo>
                  <a:pt x="2" y="28"/>
                </a:lnTo>
                <a:lnTo>
                  <a:pt x="0" y="22"/>
                </a:lnTo>
                <a:lnTo>
                  <a:pt x="2" y="16"/>
                </a:lnTo>
                <a:lnTo>
                  <a:pt x="4" y="12"/>
                </a:lnTo>
                <a:lnTo>
                  <a:pt x="8" y="8"/>
                </a:lnTo>
                <a:lnTo>
                  <a:pt x="16" y="4"/>
                </a:lnTo>
                <a:lnTo>
                  <a:pt x="26" y="0"/>
                </a:lnTo>
                <a:lnTo>
                  <a:pt x="36" y="0"/>
                </a:lnTo>
                <a:lnTo>
                  <a:pt x="46" y="0"/>
                </a:lnTo>
                <a:lnTo>
                  <a:pt x="54" y="2"/>
                </a:lnTo>
                <a:lnTo>
                  <a:pt x="62" y="4"/>
                </a:lnTo>
                <a:lnTo>
                  <a:pt x="66" y="8"/>
                </a:lnTo>
                <a:lnTo>
                  <a:pt x="68" y="12"/>
                </a:lnTo>
                <a:lnTo>
                  <a:pt x="68" y="14"/>
                </a:lnTo>
                <a:lnTo>
                  <a:pt x="68" y="16"/>
                </a:lnTo>
                <a:lnTo>
                  <a:pt x="66" y="20"/>
                </a:lnTo>
                <a:lnTo>
                  <a:pt x="64" y="20"/>
                </a:lnTo>
                <a:lnTo>
                  <a:pt x="60" y="22"/>
                </a:lnTo>
                <a:lnTo>
                  <a:pt x="56" y="20"/>
                </a:lnTo>
                <a:lnTo>
                  <a:pt x="52" y="16"/>
                </a:lnTo>
                <a:lnTo>
                  <a:pt x="48" y="10"/>
                </a:lnTo>
                <a:lnTo>
                  <a:pt x="46" y="8"/>
                </a:lnTo>
                <a:lnTo>
                  <a:pt x="42" y="6"/>
                </a:lnTo>
                <a:lnTo>
                  <a:pt x="36" y="6"/>
                </a:lnTo>
                <a:lnTo>
                  <a:pt x="32" y="6"/>
                </a:lnTo>
                <a:lnTo>
                  <a:pt x="28" y="8"/>
                </a:lnTo>
                <a:lnTo>
                  <a:pt x="24" y="10"/>
                </a:lnTo>
                <a:lnTo>
                  <a:pt x="20" y="14"/>
                </a:lnTo>
                <a:lnTo>
                  <a:pt x="18" y="18"/>
                </a:lnTo>
                <a:lnTo>
                  <a:pt x="18" y="22"/>
                </a:lnTo>
                <a:lnTo>
                  <a:pt x="20" y="30"/>
                </a:lnTo>
                <a:lnTo>
                  <a:pt x="22" y="34"/>
                </a:lnTo>
                <a:lnTo>
                  <a:pt x="28" y="38"/>
                </a:lnTo>
                <a:lnTo>
                  <a:pt x="34" y="38"/>
                </a:lnTo>
                <a:lnTo>
                  <a:pt x="36" y="38"/>
                </a:lnTo>
                <a:lnTo>
                  <a:pt x="40" y="38"/>
                </a:lnTo>
                <a:lnTo>
                  <a:pt x="44" y="38"/>
                </a:lnTo>
                <a:lnTo>
                  <a:pt x="46" y="38"/>
                </a:lnTo>
                <a:lnTo>
                  <a:pt x="50" y="38"/>
                </a:lnTo>
                <a:lnTo>
                  <a:pt x="52" y="40"/>
                </a:lnTo>
                <a:lnTo>
                  <a:pt x="54" y="42"/>
                </a:lnTo>
                <a:lnTo>
                  <a:pt x="52" y="44"/>
                </a:lnTo>
                <a:lnTo>
                  <a:pt x="50" y="44"/>
                </a:lnTo>
                <a:lnTo>
                  <a:pt x="46" y="44"/>
                </a:lnTo>
                <a:lnTo>
                  <a:pt x="44" y="44"/>
                </a:lnTo>
                <a:lnTo>
                  <a:pt x="40" y="44"/>
                </a:lnTo>
                <a:lnTo>
                  <a:pt x="36" y="44"/>
                </a:lnTo>
                <a:lnTo>
                  <a:pt x="28" y="46"/>
                </a:lnTo>
                <a:lnTo>
                  <a:pt x="24" y="50"/>
                </a:lnTo>
                <a:lnTo>
                  <a:pt x="20" y="54"/>
                </a:lnTo>
                <a:lnTo>
                  <a:pt x="18" y="58"/>
                </a:lnTo>
                <a:lnTo>
                  <a:pt x="18" y="62"/>
                </a:lnTo>
                <a:lnTo>
                  <a:pt x="18" y="68"/>
                </a:lnTo>
                <a:lnTo>
                  <a:pt x="20" y="74"/>
                </a:lnTo>
                <a:lnTo>
                  <a:pt x="24" y="78"/>
                </a:lnTo>
                <a:lnTo>
                  <a:pt x="28" y="80"/>
                </a:lnTo>
                <a:lnTo>
                  <a:pt x="32" y="82"/>
                </a:lnTo>
                <a:lnTo>
                  <a:pt x="36" y="84"/>
                </a:lnTo>
                <a:lnTo>
                  <a:pt x="42" y="82"/>
                </a:lnTo>
                <a:lnTo>
                  <a:pt x="48" y="80"/>
                </a:lnTo>
                <a:lnTo>
                  <a:pt x="50" y="76"/>
                </a:lnTo>
                <a:lnTo>
                  <a:pt x="52" y="70"/>
                </a:lnTo>
                <a:lnTo>
                  <a:pt x="54" y="66"/>
                </a:lnTo>
                <a:lnTo>
                  <a:pt x="56" y="64"/>
                </a:lnTo>
                <a:lnTo>
                  <a:pt x="58" y="60"/>
                </a:lnTo>
                <a:lnTo>
                  <a:pt x="62" y="60"/>
                </a:lnTo>
                <a:lnTo>
                  <a:pt x="64" y="60"/>
                </a:lnTo>
                <a:lnTo>
                  <a:pt x="68" y="62"/>
                </a:lnTo>
                <a:lnTo>
                  <a:pt x="70" y="66"/>
                </a:lnTo>
                <a:lnTo>
                  <a:pt x="70" y="70"/>
                </a:lnTo>
                <a:lnTo>
                  <a:pt x="70" y="74"/>
                </a:lnTo>
                <a:lnTo>
                  <a:pt x="68" y="78"/>
                </a:lnTo>
                <a:lnTo>
                  <a:pt x="64" y="82"/>
                </a:lnTo>
                <a:lnTo>
                  <a:pt x="56" y="86"/>
                </a:lnTo>
                <a:lnTo>
                  <a:pt x="46" y="88"/>
                </a:lnTo>
                <a:lnTo>
                  <a:pt x="36" y="88"/>
                </a:lnTo>
                <a:lnTo>
                  <a:pt x="26" y="88"/>
                </a:lnTo>
                <a:lnTo>
                  <a:pt x="18" y="86"/>
                </a:lnTo>
                <a:lnTo>
                  <a:pt x="10" y="82"/>
                </a:lnTo>
                <a:lnTo>
                  <a:pt x="6" y="76"/>
                </a:lnTo>
                <a:lnTo>
                  <a:pt x="2" y="70"/>
                </a:lnTo>
                <a:lnTo>
                  <a:pt x="0" y="64"/>
                </a:lnTo>
                <a:lnTo>
                  <a:pt x="2" y="58"/>
                </a:lnTo>
                <a:lnTo>
                  <a:pt x="6" y="52"/>
                </a:lnTo>
                <a:lnTo>
                  <a:pt x="10" y="48"/>
                </a:lnTo>
                <a:lnTo>
                  <a:pt x="16" y="44"/>
                </a:lnTo>
                <a:lnTo>
                  <a:pt x="22" y="4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8" name="Freeform 75"/>
          <p:cNvSpPr>
            <a:spLocks/>
          </p:cNvSpPr>
          <p:nvPr/>
        </p:nvSpPr>
        <p:spPr bwMode="auto">
          <a:xfrm>
            <a:off x="2498725" y="4416425"/>
            <a:ext cx="101600" cy="114300"/>
          </a:xfrm>
          <a:custGeom>
            <a:avLst/>
            <a:gdLst>
              <a:gd name="T0" fmla="*/ 0 w 64"/>
              <a:gd name="T1" fmla="*/ 2147483647 h 72"/>
              <a:gd name="T2" fmla="*/ 0 w 64"/>
              <a:gd name="T3" fmla="*/ 2147483647 h 72"/>
              <a:gd name="T4" fmla="*/ 2147483647 w 64"/>
              <a:gd name="T5" fmla="*/ 2147483647 h 72"/>
              <a:gd name="T6" fmla="*/ 2147483647 w 64"/>
              <a:gd name="T7" fmla="*/ 2147483647 h 72"/>
              <a:gd name="T8" fmla="*/ 2147483647 w 64"/>
              <a:gd name="T9" fmla="*/ 2147483647 h 72"/>
              <a:gd name="T10" fmla="*/ 2147483647 w 64"/>
              <a:gd name="T11" fmla="*/ 2147483647 h 72"/>
              <a:gd name="T12" fmla="*/ 2147483647 w 64"/>
              <a:gd name="T13" fmla="*/ 0 h 72"/>
              <a:gd name="T14" fmla="*/ 2147483647 w 64"/>
              <a:gd name="T15" fmla="*/ 0 h 72"/>
              <a:gd name="T16" fmla="*/ 2147483647 w 64"/>
              <a:gd name="T17" fmla="*/ 2147483647 h 72"/>
              <a:gd name="T18" fmla="*/ 2147483647 w 64"/>
              <a:gd name="T19" fmla="*/ 2147483647 h 72"/>
              <a:gd name="T20" fmla="*/ 2147483647 w 64"/>
              <a:gd name="T21" fmla="*/ 2147483647 h 72"/>
              <a:gd name="T22" fmla="*/ 2147483647 w 64"/>
              <a:gd name="T23" fmla="*/ 2147483647 h 72"/>
              <a:gd name="T24" fmla="*/ 2147483647 w 64"/>
              <a:gd name="T25" fmla="*/ 2147483647 h 72"/>
              <a:gd name="T26" fmla="*/ 2147483647 w 64"/>
              <a:gd name="T27" fmla="*/ 2147483647 h 72"/>
              <a:gd name="T28" fmla="*/ 2147483647 w 64"/>
              <a:gd name="T29" fmla="*/ 2147483647 h 72"/>
              <a:gd name="T30" fmla="*/ 0 w 64"/>
              <a:gd name="T31" fmla="*/ 2147483647 h 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4"/>
              <a:gd name="T49" fmla="*/ 0 h 72"/>
              <a:gd name="T50" fmla="*/ 64 w 64"/>
              <a:gd name="T51" fmla="*/ 72 h 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4" h="72">
                <a:moveTo>
                  <a:pt x="0" y="72"/>
                </a:moveTo>
                <a:lnTo>
                  <a:pt x="0" y="62"/>
                </a:lnTo>
                <a:lnTo>
                  <a:pt x="44" y="10"/>
                </a:lnTo>
                <a:lnTo>
                  <a:pt x="38" y="10"/>
                </a:lnTo>
                <a:lnTo>
                  <a:pt x="32" y="12"/>
                </a:lnTo>
                <a:lnTo>
                  <a:pt x="6" y="12"/>
                </a:lnTo>
                <a:lnTo>
                  <a:pt x="6" y="0"/>
                </a:lnTo>
                <a:lnTo>
                  <a:pt x="62" y="0"/>
                </a:lnTo>
                <a:lnTo>
                  <a:pt x="62" y="8"/>
                </a:lnTo>
                <a:lnTo>
                  <a:pt x="24" y="54"/>
                </a:lnTo>
                <a:lnTo>
                  <a:pt x="16" y="62"/>
                </a:lnTo>
                <a:lnTo>
                  <a:pt x="24" y="60"/>
                </a:lnTo>
                <a:lnTo>
                  <a:pt x="32" y="60"/>
                </a:lnTo>
                <a:lnTo>
                  <a:pt x="64" y="60"/>
                </a:lnTo>
                <a:lnTo>
                  <a:pt x="64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9" name="Freeform 76"/>
          <p:cNvSpPr>
            <a:spLocks/>
          </p:cNvSpPr>
          <p:nvPr/>
        </p:nvSpPr>
        <p:spPr bwMode="auto">
          <a:xfrm>
            <a:off x="2625725" y="4508500"/>
            <a:ext cx="19050" cy="53975"/>
          </a:xfrm>
          <a:custGeom>
            <a:avLst/>
            <a:gdLst>
              <a:gd name="T0" fmla="*/ 0 w 12"/>
              <a:gd name="T1" fmla="*/ 2147483647 h 34"/>
              <a:gd name="T2" fmla="*/ 0 w 12"/>
              <a:gd name="T3" fmla="*/ 0 h 34"/>
              <a:gd name="T4" fmla="*/ 2147483647 w 12"/>
              <a:gd name="T5" fmla="*/ 0 h 34"/>
              <a:gd name="T6" fmla="*/ 2147483647 w 12"/>
              <a:gd name="T7" fmla="*/ 2147483647 h 34"/>
              <a:gd name="T8" fmla="*/ 2147483647 w 12"/>
              <a:gd name="T9" fmla="*/ 2147483647 h 34"/>
              <a:gd name="T10" fmla="*/ 2147483647 w 12"/>
              <a:gd name="T11" fmla="*/ 2147483647 h 34"/>
              <a:gd name="T12" fmla="*/ 2147483647 w 12"/>
              <a:gd name="T13" fmla="*/ 2147483647 h 34"/>
              <a:gd name="T14" fmla="*/ 2147483647 w 12"/>
              <a:gd name="T15" fmla="*/ 2147483647 h 34"/>
              <a:gd name="T16" fmla="*/ 0 w 12"/>
              <a:gd name="T17" fmla="*/ 2147483647 h 34"/>
              <a:gd name="T18" fmla="*/ 2147483647 w 12"/>
              <a:gd name="T19" fmla="*/ 2147483647 h 34"/>
              <a:gd name="T20" fmla="*/ 2147483647 w 12"/>
              <a:gd name="T21" fmla="*/ 2147483647 h 34"/>
              <a:gd name="T22" fmla="*/ 2147483647 w 12"/>
              <a:gd name="T23" fmla="*/ 2147483647 h 34"/>
              <a:gd name="T24" fmla="*/ 2147483647 w 12"/>
              <a:gd name="T25" fmla="*/ 2147483647 h 34"/>
              <a:gd name="T26" fmla="*/ 0 w 12"/>
              <a:gd name="T27" fmla="*/ 2147483647 h 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"/>
              <a:gd name="T43" fmla="*/ 0 h 34"/>
              <a:gd name="T44" fmla="*/ 12 w 12"/>
              <a:gd name="T45" fmla="*/ 34 h 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" h="34">
                <a:moveTo>
                  <a:pt x="0" y="14"/>
                </a:moveTo>
                <a:lnTo>
                  <a:pt x="0" y="0"/>
                </a:lnTo>
                <a:lnTo>
                  <a:pt x="12" y="0"/>
                </a:lnTo>
                <a:lnTo>
                  <a:pt x="12" y="14"/>
                </a:lnTo>
                <a:lnTo>
                  <a:pt x="12" y="22"/>
                </a:lnTo>
                <a:lnTo>
                  <a:pt x="10" y="26"/>
                </a:lnTo>
                <a:lnTo>
                  <a:pt x="6" y="32"/>
                </a:lnTo>
                <a:lnTo>
                  <a:pt x="2" y="34"/>
                </a:lnTo>
                <a:lnTo>
                  <a:pt x="0" y="30"/>
                </a:lnTo>
                <a:lnTo>
                  <a:pt x="2" y="28"/>
                </a:lnTo>
                <a:lnTo>
                  <a:pt x="4" y="24"/>
                </a:lnTo>
                <a:lnTo>
                  <a:pt x="6" y="20"/>
                </a:lnTo>
                <a:lnTo>
                  <a:pt x="6" y="14"/>
                </a:lnTo>
                <a:lnTo>
                  <a:pt x="0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0" name="Freeform 77"/>
          <p:cNvSpPr>
            <a:spLocks/>
          </p:cNvSpPr>
          <p:nvPr/>
        </p:nvSpPr>
        <p:spPr bwMode="auto">
          <a:xfrm>
            <a:off x="2733675" y="4413250"/>
            <a:ext cx="95250" cy="120650"/>
          </a:xfrm>
          <a:custGeom>
            <a:avLst/>
            <a:gdLst>
              <a:gd name="T0" fmla="*/ 2147483647 w 60"/>
              <a:gd name="T1" fmla="*/ 2147483647 h 76"/>
              <a:gd name="T2" fmla="*/ 2147483647 w 60"/>
              <a:gd name="T3" fmla="*/ 2147483647 h 76"/>
              <a:gd name="T4" fmla="*/ 2147483647 w 60"/>
              <a:gd name="T5" fmla="*/ 2147483647 h 76"/>
              <a:gd name="T6" fmla="*/ 2147483647 w 60"/>
              <a:gd name="T7" fmla="*/ 2147483647 h 76"/>
              <a:gd name="T8" fmla="*/ 2147483647 w 60"/>
              <a:gd name="T9" fmla="*/ 2147483647 h 76"/>
              <a:gd name="T10" fmla="*/ 2147483647 w 60"/>
              <a:gd name="T11" fmla="*/ 2147483647 h 76"/>
              <a:gd name="T12" fmla="*/ 2147483647 w 60"/>
              <a:gd name="T13" fmla="*/ 2147483647 h 76"/>
              <a:gd name="T14" fmla="*/ 2147483647 w 60"/>
              <a:gd name="T15" fmla="*/ 2147483647 h 76"/>
              <a:gd name="T16" fmla="*/ 2147483647 w 60"/>
              <a:gd name="T17" fmla="*/ 2147483647 h 76"/>
              <a:gd name="T18" fmla="*/ 2147483647 w 60"/>
              <a:gd name="T19" fmla="*/ 2147483647 h 76"/>
              <a:gd name="T20" fmla="*/ 2147483647 w 60"/>
              <a:gd name="T21" fmla="*/ 2147483647 h 76"/>
              <a:gd name="T22" fmla="*/ 2147483647 w 60"/>
              <a:gd name="T23" fmla="*/ 2147483647 h 76"/>
              <a:gd name="T24" fmla="*/ 2147483647 w 60"/>
              <a:gd name="T25" fmla="*/ 2147483647 h 76"/>
              <a:gd name="T26" fmla="*/ 2147483647 w 60"/>
              <a:gd name="T27" fmla="*/ 0 h 76"/>
              <a:gd name="T28" fmla="*/ 2147483647 w 60"/>
              <a:gd name="T29" fmla="*/ 2147483647 h 76"/>
              <a:gd name="T30" fmla="*/ 2147483647 w 60"/>
              <a:gd name="T31" fmla="*/ 2147483647 h 76"/>
              <a:gd name="T32" fmla="*/ 2147483647 w 60"/>
              <a:gd name="T33" fmla="*/ 2147483647 h 76"/>
              <a:gd name="T34" fmla="*/ 2147483647 w 60"/>
              <a:gd name="T35" fmla="*/ 2147483647 h 76"/>
              <a:gd name="T36" fmla="*/ 2147483647 w 60"/>
              <a:gd name="T37" fmla="*/ 2147483647 h 76"/>
              <a:gd name="T38" fmla="*/ 2147483647 w 60"/>
              <a:gd name="T39" fmla="*/ 2147483647 h 76"/>
              <a:gd name="T40" fmla="*/ 2147483647 w 60"/>
              <a:gd name="T41" fmla="*/ 2147483647 h 76"/>
              <a:gd name="T42" fmla="*/ 2147483647 w 60"/>
              <a:gd name="T43" fmla="*/ 2147483647 h 76"/>
              <a:gd name="T44" fmla="*/ 2147483647 w 60"/>
              <a:gd name="T45" fmla="*/ 2147483647 h 76"/>
              <a:gd name="T46" fmla="*/ 2147483647 w 60"/>
              <a:gd name="T47" fmla="*/ 2147483647 h 76"/>
              <a:gd name="T48" fmla="*/ 2147483647 w 60"/>
              <a:gd name="T49" fmla="*/ 2147483647 h 76"/>
              <a:gd name="T50" fmla="*/ 2147483647 w 60"/>
              <a:gd name="T51" fmla="*/ 2147483647 h 76"/>
              <a:gd name="T52" fmla="*/ 2147483647 w 60"/>
              <a:gd name="T53" fmla="*/ 2147483647 h 76"/>
              <a:gd name="T54" fmla="*/ 2147483647 w 60"/>
              <a:gd name="T55" fmla="*/ 2147483647 h 76"/>
              <a:gd name="T56" fmla="*/ 2147483647 w 60"/>
              <a:gd name="T57" fmla="*/ 2147483647 h 76"/>
              <a:gd name="T58" fmla="*/ 2147483647 w 60"/>
              <a:gd name="T59" fmla="*/ 2147483647 h 76"/>
              <a:gd name="T60" fmla="*/ 2147483647 w 60"/>
              <a:gd name="T61" fmla="*/ 2147483647 h 76"/>
              <a:gd name="T62" fmla="*/ 2147483647 w 60"/>
              <a:gd name="T63" fmla="*/ 2147483647 h 76"/>
              <a:gd name="T64" fmla="*/ 2147483647 w 60"/>
              <a:gd name="T65" fmla="*/ 2147483647 h 7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76"/>
              <a:gd name="T101" fmla="*/ 60 w 60"/>
              <a:gd name="T102" fmla="*/ 76 h 7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76">
                <a:moveTo>
                  <a:pt x="0" y="52"/>
                </a:moveTo>
                <a:lnTo>
                  <a:pt x="14" y="50"/>
                </a:lnTo>
                <a:lnTo>
                  <a:pt x="16" y="56"/>
                </a:lnTo>
                <a:lnTo>
                  <a:pt x="20" y="60"/>
                </a:lnTo>
                <a:lnTo>
                  <a:pt x="24" y="64"/>
                </a:lnTo>
                <a:lnTo>
                  <a:pt x="32" y="64"/>
                </a:lnTo>
                <a:lnTo>
                  <a:pt x="38" y="64"/>
                </a:lnTo>
                <a:lnTo>
                  <a:pt x="44" y="60"/>
                </a:lnTo>
                <a:lnTo>
                  <a:pt x="46" y="58"/>
                </a:lnTo>
                <a:lnTo>
                  <a:pt x="46" y="54"/>
                </a:lnTo>
                <a:lnTo>
                  <a:pt x="46" y="50"/>
                </a:lnTo>
                <a:lnTo>
                  <a:pt x="42" y="48"/>
                </a:lnTo>
                <a:lnTo>
                  <a:pt x="38" y="46"/>
                </a:lnTo>
                <a:lnTo>
                  <a:pt x="30" y="44"/>
                </a:lnTo>
                <a:lnTo>
                  <a:pt x="20" y="40"/>
                </a:lnTo>
                <a:lnTo>
                  <a:pt x="14" y="38"/>
                </a:lnTo>
                <a:lnTo>
                  <a:pt x="8" y="36"/>
                </a:lnTo>
                <a:lnTo>
                  <a:pt x="4" y="32"/>
                </a:lnTo>
                <a:lnTo>
                  <a:pt x="2" y="26"/>
                </a:lnTo>
                <a:lnTo>
                  <a:pt x="2" y="22"/>
                </a:lnTo>
                <a:lnTo>
                  <a:pt x="2" y="16"/>
                </a:lnTo>
                <a:lnTo>
                  <a:pt x="4" y="12"/>
                </a:lnTo>
                <a:lnTo>
                  <a:pt x="6" y="8"/>
                </a:lnTo>
                <a:lnTo>
                  <a:pt x="10" y="6"/>
                </a:lnTo>
                <a:lnTo>
                  <a:pt x="14" y="4"/>
                </a:lnTo>
                <a:lnTo>
                  <a:pt x="18" y="2"/>
                </a:lnTo>
                <a:lnTo>
                  <a:pt x="22" y="0"/>
                </a:lnTo>
                <a:lnTo>
                  <a:pt x="28" y="0"/>
                </a:lnTo>
                <a:lnTo>
                  <a:pt x="36" y="0"/>
                </a:lnTo>
                <a:lnTo>
                  <a:pt x="42" y="2"/>
                </a:lnTo>
                <a:lnTo>
                  <a:pt x="48" y="6"/>
                </a:lnTo>
                <a:lnTo>
                  <a:pt x="52" y="10"/>
                </a:lnTo>
                <a:lnTo>
                  <a:pt x="54" y="14"/>
                </a:lnTo>
                <a:lnTo>
                  <a:pt x="56" y="20"/>
                </a:lnTo>
                <a:lnTo>
                  <a:pt x="42" y="22"/>
                </a:lnTo>
                <a:lnTo>
                  <a:pt x="42" y="18"/>
                </a:lnTo>
                <a:lnTo>
                  <a:pt x="38" y="14"/>
                </a:lnTo>
                <a:lnTo>
                  <a:pt x="34" y="12"/>
                </a:lnTo>
                <a:lnTo>
                  <a:pt x="28" y="12"/>
                </a:lnTo>
                <a:lnTo>
                  <a:pt x="22" y="12"/>
                </a:lnTo>
                <a:lnTo>
                  <a:pt x="18" y="14"/>
                </a:lnTo>
                <a:lnTo>
                  <a:pt x="16" y="16"/>
                </a:lnTo>
                <a:lnTo>
                  <a:pt x="16" y="20"/>
                </a:lnTo>
                <a:lnTo>
                  <a:pt x="16" y="22"/>
                </a:lnTo>
                <a:lnTo>
                  <a:pt x="16" y="24"/>
                </a:lnTo>
                <a:lnTo>
                  <a:pt x="18" y="26"/>
                </a:lnTo>
                <a:lnTo>
                  <a:pt x="20" y="26"/>
                </a:lnTo>
                <a:lnTo>
                  <a:pt x="24" y="28"/>
                </a:lnTo>
                <a:lnTo>
                  <a:pt x="30" y="30"/>
                </a:lnTo>
                <a:lnTo>
                  <a:pt x="40" y="32"/>
                </a:lnTo>
                <a:lnTo>
                  <a:pt x="48" y="36"/>
                </a:lnTo>
                <a:lnTo>
                  <a:pt x="52" y="38"/>
                </a:lnTo>
                <a:lnTo>
                  <a:pt x="56" y="42"/>
                </a:lnTo>
                <a:lnTo>
                  <a:pt x="60" y="46"/>
                </a:lnTo>
                <a:lnTo>
                  <a:pt x="60" y="52"/>
                </a:lnTo>
                <a:lnTo>
                  <a:pt x="60" y="58"/>
                </a:lnTo>
                <a:lnTo>
                  <a:pt x="56" y="64"/>
                </a:lnTo>
                <a:lnTo>
                  <a:pt x="52" y="68"/>
                </a:lnTo>
                <a:lnTo>
                  <a:pt x="46" y="72"/>
                </a:lnTo>
                <a:lnTo>
                  <a:pt x="40" y="74"/>
                </a:lnTo>
                <a:lnTo>
                  <a:pt x="32" y="76"/>
                </a:lnTo>
                <a:lnTo>
                  <a:pt x="22" y="74"/>
                </a:lnTo>
                <a:lnTo>
                  <a:pt x="16" y="72"/>
                </a:lnTo>
                <a:lnTo>
                  <a:pt x="10" y="70"/>
                </a:lnTo>
                <a:lnTo>
                  <a:pt x="6" y="66"/>
                </a:lnTo>
                <a:lnTo>
                  <a:pt x="2" y="60"/>
                </a:lnTo>
                <a:lnTo>
                  <a:pt x="0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1" name="Freeform 78"/>
          <p:cNvSpPr>
            <a:spLocks/>
          </p:cNvSpPr>
          <p:nvPr/>
        </p:nvSpPr>
        <p:spPr bwMode="auto">
          <a:xfrm>
            <a:off x="2857500" y="4508500"/>
            <a:ext cx="22225" cy="53975"/>
          </a:xfrm>
          <a:custGeom>
            <a:avLst/>
            <a:gdLst>
              <a:gd name="T0" fmla="*/ 0 w 14"/>
              <a:gd name="T1" fmla="*/ 2147483647 h 34"/>
              <a:gd name="T2" fmla="*/ 0 w 14"/>
              <a:gd name="T3" fmla="*/ 0 h 34"/>
              <a:gd name="T4" fmla="*/ 2147483647 w 14"/>
              <a:gd name="T5" fmla="*/ 0 h 34"/>
              <a:gd name="T6" fmla="*/ 2147483647 w 14"/>
              <a:gd name="T7" fmla="*/ 2147483647 h 34"/>
              <a:gd name="T8" fmla="*/ 2147483647 w 14"/>
              <a:gd name="T9" fmla="*/ 2147483647 h 34"/>
              <a:gd name="T10" fmla="*/ 2147483647 w 14"/>
              <a:gd name="T11" fmla="*/ 2147483647 h 34"/>
              <a:gd name="T12" fmla="*/ 2147483647 w 14"/>
              <a:gd name="T13" fmla="*/ 2147483647 h 34"/>
              <a:gd name="T14" fmla="*/ 2147483647 w 14"/>
              <a:gd name="T15" fmla="*/ 2147483647 h 34"/>
              <a:gd name="T16" fmla="*/ 0 w 14"/>
              <a:gd name="T17" fmla="*/ 2147483647 h 34"/>
              <a:gd name="T18" fmla="*/ 2147483647 w 14"/>
              <a:gd name="T19" fmla="*/ 2147483647 h 34"/>
              <a:gd name="T20" fmla="*/ 2147483647 w 14"/>
              <a:gd name="T21" fmla="*/ 2147483647 h 34"/>
              <a:gd name="T22" fmla="*/ 2147483647 w 14"/>
              <a:gd name="T23" fmla="*/ 2147483647 h 34"/>
              <a:gd name="T24" fmla="*/ 2147483647 w 14"/>
              <a:gd name="T25" fmla="*/ 2147483647 h 34"/>
              <a:gd name="T26" fmla="*/ 0 w 14"/>
              <a:gd name="T27" fmla="*/ 2147483647 h 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"/>
              <a:gd name="T43" fmla="*/ 0 h 34"/>
              <a:gd name="T44" fmla="*/ 14 w 14"/>
              <a:gd name="T45" fmla="*/ 34 h 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" h="34">
                <a:moveTo>
                  <a:pt x="0" y="14"/>
                </a:moveTo>
                <a:lnTo>
                  <a:pt x="0" y="0"/>
                </a:lnTo>
                <a:lnTo>
                  <a:pt x="14" y="0"/>
                </a:lnTo>
                <a:lnTo>
                  <a:pt x="14" y="14"/>
                </a:lnTo>
                <a:lnTo>
                  <a:pt x="14" y="22"/>
                </a:lnTo>
                <a:lnTo>
                  <a:pt x="12" y="26"/>
                </a:lnTo>
                <a:lnTo>
                  <a:pt x="8" y="32"/>
                </a:lnTo>
                <a:lnTo>
                  <a:pt x="4" y="34"/>
                </a:lnTo>
                <a:lnTo>
                  <a:pt x="0" y="30"/>
                </a:lnTo>
                <a:lnTo>
                  <a:pt x="4" y="28"/>
                </a:lnTo>
                <a:lnTo>
                  <a:pt x="6" y="24"/>
                </a:lnTo>
                <a:lnTo>
                  <a:pt x="6" y="20"/>
                </a:lnTo>
                <a:lnTo>
                  <a:pt x="8" y="14"/>
                </a:lnTo>
                <a:lnTo>
                  <a:pt x="0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2" name="Freeform 79"/>
          <p:cNvSpPr>
            <a:spLocks/>
          </p:cNvSpPr>
          <p:nvPr/>
        </p:nvSpPr>
        <p:spPr bwMode="auto">
          <a:xfrm>
            <a:off x="2965450" y="4416425"/>
            <a:ext cx="104775" cy="114300"/>
          </a:xfrm>
          <a:custGeom>
            <a:avLst/>
            <a:gdLst>
              <a:gd name="T0" fmla="*/ 0 w 66"/>
              <a:gd name="T1" fmla="*/ 2147483647 h 72"/>
              <a:gd name="T2" fmla="*/ 2147483647 w 66"/>
              <a:gd name="T3" fmla="*/ 2147483647 h 72"/>
              <a:gd name="T4" fmla="*/ 0 w 66"/>
              <a:gd name="T5" fmla="*/ 0 h 72"/>
              <a:gd name="T6" fmla="*/ 2147483647 w 66"/>
              <a:gd name="T7" fmla="*/ 0 h 72"/>
              <a:gd name="T8" fmla="*/ 2147483647 w 66"/>
              <a:gd name="T9" fmla="*/ 2147483647 h 72"/>
              <a:gd name="T10" fmla="*/ 2147483647 w 66"/>
              <a:gd name="T11" fmla="*/ 2147483647 h 72"/>
              <a:gd name="T12" fmla="*/ 2147483647 w 66"/>
              <a:gd name="T13" fmla="*/ 2147483647 h 72"/>
              <a:gd name="T14" fmla="*/ 2147483647 w 66"/>
              <a:gd name="T15" fmla="*/ 2147483647 h 72"/>
              <a:gd name="T16" fmla="*/ 2147483647 w 66"/>
              <a:gd name="T17" fmla="*/ 2147483647 h 72"/>
              <a:gd name="T18" fmla="*/ 2147483647 w 66"/>
              <a:gd name="T19" fmla="*/ 0 h 72"/>
              <a:gd name="T20" fmla="*/ 2147483647 w 66"/>
              <a:gd name="T21" fmla="*/ 0 h 72"/>
              <a:gd name="T22" fmla="*/ 2147483647 w 66"/>
              <a:gd name="T23" fmla="*/ 2147483647 h 72"/>
              <a:gd name="T24" fmla="*/ 2147483647 w 66"/>
              <a:gd name="T25" fmla="*/ 2147483647 h 72"/>
              <a:gd name="T26" fmla="*/ 2147483647 w 66"/>
              <a:gd name="T27" fmla="*/ 2147483647 h 72"/>
              <a:gd name="T28" fmla="*/ 2147483647 w 66"/>
              <a:gd name="T29" fmla="*/ 2147483647 h 72"/>
              <a:gd name="T30" fmla="*/ 2147483647 w 66"/>
              <a:gd name="T31" fmla="*/ 2147483647 h 72"/>
              <a:gd name="T32" fmla="*/ 2147483647 w 66"/>
              <a:gd name="T33" fmla="*/ 2147483647 h 72"/>
              <a:gd name="T34" fmla="*/ 0 w 66"/>
              <a:gd name="T35" fmla="*/ 2147483647 h 7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6"/>
              <a:gd name="T55" fmla="*/ 0 h 72"/>
              <a:gd name="T56" fmla="*/ 66 w 66"/>
              <a:gd name="T57" fmla="*/ 72 h 7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6" h="72">
                <a:moveTo>
                  <a:pt x="0" y="72"/>
                </a:moveTo>
                <a:lnTo>
                  <a:pt x="24" y="36"/>
                </a:lnTo>
                <a:lnTo>
                  <a:pt x="0" y="0"/>
                </a:lnTo>
                <a:lnTo>
                  <a:pt x="16" y="0"/>
                </a:lnTo>
                <a:lnTo>
                  <a:pt x="28" y="16"/>
                </a:lnTo>
                <a:lnTo>
                  <a:pt x="30" y="20"/>
                </a:lnTo>
                <a:lnTo>
                  <a:pt x="32" y="24"/>
                </a:lnTo>
                <a:lnTo>
                  <a:pt x="36" y="20"/>
                </a:lnTo>
                <a:lnTo>
                  <a:pt x="38" y="18"/>
                </a:lnTo>
                <a:lnTo>
                  <a:pt x="50" y="0"/>
                </a:lnTo>
                <a:lnTo>
                  <a:pt x="66" y="0"/>
                </a:lnTo>
                <a:lnTo>
                  <a:pt x="40" y="36"/>
                </a:lnTo>
                <a:lnTo>
                  <a:pt x="64" y="72"/>
                </a:lnTo>
                <a:lnTo>
                  <a:pt x="50" y="72"/>
                </a:lnTo>
                <a:lnTo>
                  <a:pt x="36" y="50"/>
                </a:lnTo>
                <a:lnTo>
                  <a:pt x="32" y="48"/>
                </a:lnTo>
                <a:lnTo>
                  <a:pt x="16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3" name="Freeform 80"/>
          <p:cNvSpPr>
            <a:spLocks/>
          </p:cNvSpPr>
          <p:nvPr/>
        </p:nvSpPr>
        <p:spPr bwMode="auto">
          <a:xfrm>
            <a:off x="3006725" y="3778250"/>
            <a:ext cx="98425" cy="114300"/>
          </a:xfrm>
          <a:custGeom>
            <a:avLst/>
            <a:gdLst>
              <a:gd name="T0" fmla="*/ 0 w 62"/>
              <a:gd name="T1" fmla="*/ 2147483647 h 72"/>
              <a:gd name="T2" fmla="*/ 0 w 62"/>
              <a:gd name="T3" fmla="*/ 2147483647 h 72"/>
              <a:gd name="T4" fmla="*/ 2147483647 w 62"/>
              <a:gd name="T5" fmla="*/ 2147483647 h 72"/>
              <a:gd name="T6" fmla="*/ 2147483647 w 62"/>
              <a:gd name="T7" fmla="*/ 2147483647 h 72"/>
              <a:gd name="T8" fmla="*/ 2147483647 w 62"/>
              <a:gd name="T9" fmla="*/ 2147483647 h 72"/>
              <a:gd name="T10" fmla="*/ 2147483647 w 62"/>
              <a:gd name="T11" fmla="*/ 2147483647 h 72"/>
              <a:gd name="T12" fmla="*/ 2147483647 w 62"/>
              <a:gd name="T13" fmla="*/ 0 h 72"/>
              <a:gd name="T14" fmla="*/ 2147483647 w 62"/>
              <a:gd name="T15" fmla="*/ 0 h 72"/>
              <a:gd name="T16" fmla="*/ 2147483647 w 62"/>
              <a:gd name="T17" fmla="*/ 2147483647 h 72"/>
              <a:gd name="T18" fmla="*/ 2147483647 w 62"/>
              <a:gd name="T19" fmla="*/ 2147483647 h 72"/>
              <a:gd name="T20" fmla="*/ 2147483647 w 62"/>
              <a:gd name="T21" fmla="*/ 2147483647 h 72"/>
              <a:gd name="T22" fmla="*/ 2147483647 w 62"/>
              <a:gd name="T23" fmla="*/ 2147483647 h 72"/>
              <a:gd name="T24" fmla="*/ 2147483647 w 62"/>
              <a:gd name="T25" fmla="*/ 2147483647 h 72"/>
              <a:gd name="T26" fmla="*/ 2147483647 w 62"/>
              <a:gd name="T27" fmla="*/ 2147483647 h 72"/>
              <a:gd name="T28" fmla="*/ 2147483647 w 62"/>
              <a:gd name="T29" fmla="*/ 2147483647 h 72"/>
              <a:gd name="T30" fmla="*/ 0 w 62"/>
              <a:gd name="T31" fmla="*/ 2147483647 h 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2"/>
              <a:gd name="T49" fmla="*/ 0 h 72"/>
              <a:gd name="T50" fmla="*/ 62 w 62"/>
              <a:gd name="T51" fmla="*/ 72 h 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2" h="72">
                <a:moveTo>
                  <a:pt x="0" y="72"/>
                </a:moveTo>
                <a:lnTo>
                  <a:pt x="0" y="62"/>
                </a:lnTo>
                <a:lnTo>
                  <a:pt x="42" y="10"/>
                </a:lnTo>
                <a:lnTo>
                  <a:pt x="36" y="12"/>
                </a:lnTo>
                <a:lnTo>
                  <a:pt x="30" y="12"/>
                </a:lnTo>
                <a:lnTo>
                  <a:pt x="4" y="12"/>
                </a:lnTo>
                <a:lnTo>
                  <a:pt x="4" y="0"/>
                </a:lnTo>
                <a:lnTo>
                  <a:pt x="60" y="0"/>
                </a:lnTo>
                <a:lnTo>
                  <a:pt x="60" y="8"/>
                </a:lnTo>
                <a:lnTo>
                  <a:pt x="22" y="54"/>
                </a:lnTo>
                <a:lnTo>
                  <a:pt x="16" y="62"/>
                </a:lnTo>
                <a:lnTo>
                  <a:pt x="22" y="62"/>
                </a:lnTo>
                <a:lnTo>
                  <a:pt x="30" y="60"/>
                </a:lnTo>
                <a:lnTo>
                  <a:pt x="62" y="60"/>
                </a:lnTo>
                <a:lnTo>
                  <a:pt x="62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4" name="Freeform 81"/>
          <p:cNvSpPr>
            <a:spLocks/>
          </p:cNvSpPr>
          <p:nvPr/>
        </p:nvSpPr>
        <p:spPr bwMode="auto">
          <a:xfrm>
            <a:off x="3130550" y="3873500"/>
            <a:ext cx="19050" cy="50800"/>
          </a:xfrm>
          <a:custGeom>
            <a:avLst/>
            <a:gdLst>
              <a:gd name="T0" fmla="*/ 0 w 12"/>
              <a:gd name="T1" fmla="*/ 2147483647 h 32"/>
              <a:gd name="T2" fmla="*/ 0 w 12"/>
              <a:gd name="T3" fmla="*/ 0 h 32"/>
              <a:gd name="T4" fmla="*/ 2147483647 w 12"/>
              <a:gd name="T5" fmla="*/ 0 h 32"/>
              <a:gd name="T6" fmla="*/ 2147483647 w 12"/>
              <a:gd name="T7" fmla="*/ 2147483647 h 32"/>
              <a:gd name="T8" fmla="*/ 2147483647 w 12"/>
              <a:gd name="T9" fmla="*/ 2147483647 h 32"/>
              <a:gd name="T10" fmla="*/ 2147483647 w 12"/>
              <a:gd name="T11" fmla="*/ 2147483647 h 32"/>
              <a:gd name="T12" fmla="*/ 2147483647 w 12"/>
              <a:gd name="T13" fmla="*/ 2147483647 h 32"/>
              <a:gd name="T14" fmla="*/ 2147483647 w 12"/>
              <a:gd name="T15" fmla="*/ 2147483647 h 32"/>
              <a:gd name="T16" fmla="*/ 0 w 12"/>
              <a:gd name="T17" fmla="*/ 2147483647 h 32"/>
              <a:gd name="T18" fmla="*/ 2147483647 w 12"/>
              <a:gd name="T19" fmla="*/ 2147483647 h 32"/>
              <a:gd name="T20" fmla="*/ 2147483647 w 12"/>
              <a:gd name="T21" fmla="*/ 2147483647 h 32"/>
              <a:gd name="T22" fmla="*/ 2147483647 w 12"/>
              <a:gd name="T23" fmla="*/ 2147483647 h 32"/>
              <a:gd name="T24" fmla="*/ 2147483647 w 12"/>
              <a:gd name="T25" fmla="*/ 2147483647 h 32"/>
              <a:gd name="T26" fmla="*/ 0 w 12"/>
              <a:gd name="T27" fmla="*/ 2147483647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"/>
              <a:gd name="T43" fmla="*/ 0 h 32"/>
              <a:gd name="T44" fmla="*/ 12 w 12"/>
              <a:gd name="T45" fmla="*/ 32 h 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" h="32">
                <a:moveTo>
                  <a:pt x="0" y="12"/>
                </a:moveTo>
                <a:lnTo>
                  <a:pt x="0" y="0"/>
                </a:lnTo>
                <a:lnTo>
                  <a:pt x="12" y="0"/>
                </a:lnTo>
                <a:lnTo>
                  <a:pt x="12" y="12"/>
                </a:lnTo>
                <a:lnTo>
                  <a:pt x="12" y="20"/>
                </a:lnTo>
                <a:lnTo>
                  <a:pt x="10" y="26"/>
                </a:lnTo>
                <a:lnTo>
                  <a:pt x="8" y="30"/>
                </a:lnTo>
                <a:lnTo>
                  <a:pt x="2" y="32"/>
                </a:lnTo>
                <a:lnTo>
                  <a:pt x="0" y="28"/>
                </a:lnTo>
                <a:lnTo>
                  <a:pt x="2" y="26"/>
                </a:lnTo>
                <a:lnTo>
                  <a:pt x="4" y="22"/>
                </a:lnTo>
                <a:lnTo>
                  <a:pt x="6" y="18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5" name="Freeform 82"/>
          <p:cNvSpPr>
            <a:spLocks/>
          </p:cNvSpPr>
          <p:nvPr/>
        </p:nvSpPr>
        <p:spPr bwMode="auto">
          <a:xfrm>
            <a:off x="3241675" y="3775075"/>
            <a:ext cx="92075" cy="120650"/>
          </a:xfrm>
          <a:custGeom>
            <a:avLst/>
            <a:gdLst>
              <a:gd name="T0" fmla="*/ 2147483647 w 58"/>
              <a:gd name="T1" fmla="*/ 2147483647 h 76"/>
              <a:gd name="T2" fmla="*/ 2147483647 w 58"/>
              <a:gd name="T3" fmla="*/ 2147483647 h 76"/>
              <a:gd name="T4" fmla="*/ 2147483647 w 58"/>
              <a:gd name="T5" fmla="*/ 2147483647 h 76"/>
              <a:gd name="T6" fmla="*/ 2147483647 w 58"/>
              <a:gd name="T7" fmla="*/ 2147483647 h 76"/>
              <a:gd name="T8" fmla="*/ 2147483647 w 58"/>
              <a:gd name="T9" fmla="*/ 2147483647 h 76"/>
              <a:gd name="T10" fmla="*/ 2147483647 w 58"/>
              <a:gd name="T11" fmla="*/ 2147483647 h 76"/>
              <a:gd name="T12" fmla="*/ 2147483647 w 58"/>
              <a:gd name="T13" fmla="*/ 2147483647 h 76"/>
              <a:gd name="T14" fmla="*/ 2147483647 w 58"/>
              <a:gd name="T15" fmla="*/ 2147483647 h 76"/>
              <a:gd name="T16" fmla="*/ 2147483647 w 58"/>
              <a:gd name="T17" fmla="*/ 2147483647 h 76"/>
              <a:gd name="T18" fmla="*/ 0 w 58"/>
              <a:gd name="T19" fmla="*/ 2147483647 h 76"/>
              <a:gd name="T20" fmla="*/ 2147483647 w 58"/>
              <a:gd name="T21" fmla="*/ 2147483647 h 76"/>
              <a:gd name="T22" fmla="*/ 2147483647 w 58"/>
              <a:gd name="T23" fmla="*/ 2147483647 h 76"/>
              <a:gd name="T24" fmla="*/ 2147483647 w 58"/>
              <a:gd name="T25" fmla="*/ 2147483647 h 76"/>
              <a:gd name="T26" fmla="*/ 2147483647 w 58"/>
              <a:gd name="T27" fmla="*/ 0 h 76"/>
              <a:gd name="T28" fmla="*/ 2147483647 w 58"/>
              <a:gd name="T29" fmla="*/ 2147483647 h 76"/>
              <a:gd name="T30" fmla="*/ 2147483647 w 58"/>
              <a:gd name="T31" fmla="*/ 2147483647 h 76"/>
              <a:gd name="T32" fmla="*/ 2147483647 w 58"/>
              <a:gd name="T33" fmla="*/ 2147483647 h 76"/>
              <a:gd name="T34" fmla="*/ 2147483647 w 58"/>
              <a:gd name="T35" fmla="*/ 2147483647 h 76"/>
              <a:gd name="T36" fmla="*/ 2147483647 w 58"/>
              <a:gd name="T37" fmla="*/ 2147483647 h 76"/>
              <a:gd name="T38" fmla="*/ 2147483647 w 58"/>
              <a:gd name="T39" fmla="*/ 2147483647 h 76"/>
              <a:gd name="T40" fmla="*/ 2147483647 w 58"/>
              <a:gd name="T41" fmla="*/ 2147483647 h 76"/>
              <a:gd name="T42" fmla="*/ 2147483647 w 58"/>
              <a:gd name="T43" fmla="*/ 2147483647 h 76"/>
              <a:gd name="T44" fmla="*/ 2147483647 w 58"/>
              <a:gd name="T45" fmla="*/ 2147483647 h 76"/>
              <a:gd name="T46" fmla="*/ 2147483647 w 58"/>
              <a:gd name="T47" fmla="*/ 2147483647 h 76"/>
              <a:gd name="T48" fmla="*/ 2147483647 w 58"/>
              <a:gd name="T49" fmla="*/ 2147483647 h 76"/>
              <a:gd name="T50" fmla="*/ 2147483647 w 58"/>
              <a:gd name="T51" fmla="*/ 2147483647 h 76"/>
              <a:gd name="T52" fmla="*/ 2147483647 w 58"/>
              <a:gd name="T53" fmla="*/ 2147483647 h 76"/>
              <a:gd name="T54" fmla="*/ 2147483647 w 58"/>
              <a:gd name="T55" fmla="*/ 2147483647 h 76"/>
              <a:gd name="T56" fmla="*/ 2147483647 w 58"/>
              <a:gd name="T57" fmla="*/ 2147483647 h 76"/>
              <a:gd name="T58" fmla="*/ 2147483647 w 58"/>
              <a:gd name="T59" fmla="*/ 2147483647 h 76"/>
              <a:gd name="T60" fmla="*/ 2147483647 w 58"/>
              <a:gd name="T61" fmla="*/ 2147483647 h 76"/>
              <a:gd name="T62" fmla="*/ 2147483647 w 58"/>
              <a:gd name="T63" fmla="*/ 2147483647 h 76"/>
              <a:gd name="T64" fmla="*/ 2147483647 w 58"/>
              <a:gd name="T65" fmla="*/ 2147483647 h 7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8"/>
              <a:gd name="T100" fmla="*/ 0 h 76"/>
              <a:gd name="T101" fmla="*/ 58 w 58"/>
              <a:gd name="T102" fmla="*/ 76 h 7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8" h="76">
                <a:moveTo>
                  <a:pt x="0" y="52"/>
                </a:moveTo>
                <a:lnTo>
                  <a:pt x="12" y="52"/>
                </a:lnTo>
                <a:lnTo>
                  <a:pt x="14" y="56"/>
                </a:lnTo>
                <a:lnTo>
                  <a:pt x="18" y="60"/>
                </a:lnTo>
                <a:lnTo>
                  <a:pt x="22" y="64"/>
                </a:lnTo>
                <a:lnTo>
                  <a:pt x="30" y="64"/>
                </a:lnTo>
                <a:lnTo>
                  <a:pt x="36" y="64"/>
                </a:lnTo>
                <a:lnTo>
                  <a:pt x="42" y="62"/>
                </a:lnTo>
                <a:lnTo>
                  <a:pt x="44" y="58"/>
                </a:lnTo>
                <a:lnTo>
                  <a:pt x="46" y="54"/>
                </a:lnTo>
                <a:lnTo>
                  <a:pt x="44" y="50"/>
                </a:lnTo>
                <a:lnTo>
                  <a:pt x="42" y="48"/>
                </a:lnTo>
                <a:lnTo>
                  <a:pt x="36" y="46"/>
                </a:lnTo>
                <a:lnTo>
                  <a:pt x="30" y="44"/>
                </a:lnTo>
                <a:lnTo>
                  <a:pt x="18" y="42"/>
                </a:lnTo>
                <a:lnTo>
                  <a:pt x="12" y="38"/>
                </a:lnTo>
                <a:lnTo>
                  <a:pt x="8" y="36"/>
                </a:lnTo>
                <a:lnTo>
                  <a:pt x="4" y="32"/>
                </a:lnTo>
                <a:lnTo>
                  <a:pt x="2" y="26"/>
                </a:lnTo>
                <a:lnTo>
                  <a:pt x="0" y="22"/>
                </a:lnTo>
                <a:lnTo>
                  <a:pt x="2" y="16"/>
                </a:lnTo>
                <a:lnTo>
                  <a:pt x="2" y="12"/>
                </a:lnTo>
                <a:lnTo>
                  <a:pt x="6" y="8"/>
                </a:lnTo>
                <a:lnTo>
                  <a:pt x="8" y="6"/>
                </a:lnTo>
                <a:lnTo>
                  <a:pt x="12" y="4"/>
                </a:lnTo>
                <a:lnTo>
                  <a:pt x="16" y="2"/>
                </a:lnTo>
                <a:lnTo>
                  <a:pt x="22" y="0"/>
                </a:lnTo>
                <a:lnTo>
                  <a:pt x="26" y="0"/>
                </a:lnTo>
                <a:lnTo>
                  <a:pt x="34" y="2"/>
                </a:lnTo>
                <a:lnTo>
                  <a:pt x="42" y="4"/>
                </a:lnTo>
                <a:lnTo>
                  <a:pt x="46" y="6"/>
                </a:lnTo>
                <a:lnTo>
                  <a:pt x="50" y="10"/>
                </a:lnTo>
                <a:lnTo>
                  <a:pt x="52" y="14"/>
                </a:lnTo>
                <a:lnTo>
                  <a:pt x="54" y="20"/>
                </a:lnTo>
                <a:lnTo>
                  <a:pt x="42" y="22"/>
                </a:lnTo>
                <a:lnTo>
                  <a:pt x="40" y="18"/>
                </a:lnTo>
                <a:lnTo>
                  <a:pt x="38" y="14"/>
                </a:lnTo>
                <a:lnTo>
                  <a:pt x="34" y="12"/>
                </a:lnTo>
                <a:lnTo>
                  <a:pt x="28" y="12"/>
                </a:lnTo>
                <a:lnTo>
                  <a:pt x="22" y="12"/>
                </a:lnTo>
                <a:lnTo>
                  <a:pt x="16" y="14"/>
                </a:lnTo>
                <a:lnTo>
                  <a:pt x="14" y="18"/>
                </a:lnTo>
                <a:lnTo>
                  <a:pt x="14" y="20"/>
                </a:lnTo>
                <a:lnTo>
                  <a:pt x="14" y="22"/>
                </a:lnTo>
                <a:lnTo>
                  <a:pt x="16" y="24"/>
                </a:lnTo>
                <a:lnTo>
                  <a:pt x="16" y="26"/>
                </a:lnTo>
                <a:lnTo>
                  <a:pt x="20" y="28"/>
                </a:lnTo>
                <a:lnTo>
                  <a:pt x="22" y="28"/>
                </a:lnTo>
                <a:lnTo>
                  <a:pt x="28" y="30"/>
                </a:lnTo>
                <a:lnTo>
                  <a:pt x="38" y="34"/>
                </a:lnTo>
                <a:lnTo>
                  <a:pt x="46" y="36"/>
                </a:lnTo>
                <a:lnTo>
                  <a:pt x="52" y="38"/>
                </a:lnTo>
                <a:lnTo>
                  <a:pt x="56" y="42"/>
                </a:lnTo>
                <a:lnTo>
                  <a:pt x="58" y="46"/>
                </a:lnTo>
                <a:lnTo>
                  <a:pt x="58" y="52"/>
                </a:lnTo>
                <a:lnTo>
                  <a:pt x="58" y="58"/>
                </a:lnTo>
                <a:lnTo>
                  <a:pt x="56" y="64"/>
                </a:lnTo>
                <a:lnTo>
                  <a:pt x="50" y="70"/>
                </a:lnTo>
                <a:lnTo>
                  <a:pt x="44" y="72"/>
                </a:lnTo>
                <a:lnTo>
                  <a:pt x="38" y="76"/>
                </a:lnTo>
                <a:lnTo>
                  <a:pt x="30" y="76"/>
                </a:lnTo>
                <a:lnTo>
                  <a:pt x="22" y="76"/>
                </a:lnTo>
                <a:lnTo>
                  <a:pt x="14" y="74"/>
                </a:lnTo>
                <a:lnTo>
                  <a:pt x="8" y="70"/>
                </a:lnTo>
                <a:lnTo>
                  <a:pt x="4" y="66"/>
                </a:lnTo>
                <a:lnTo>
                  <a:pt x="2" y="60"/>
                </a:lnTo>
                <a:lnTo>
                  <a:pt x="0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6" name="Freeform 83"/>
          <p:cNvSpPr>
            <a:spLocks/>
          </p:cNvSpPr>
          <p:nvPr/>
        </p:nvSpPr>
        <p:spPr bwMode="auto">
          <a:xfrm>
            <a:off x="3365500" y="3873500"/>
            <a:ext cx="19050" cy="50800"/>
          </a:xfrm>
          <a:custGeom>
            <a:avLst/>
            <a:gdLst>
              <a:gd name="T0" fmla="*/ 0 w 12"/>
              <a:gd name="T1" fmla="*/ 2147483647 h 32"/>
              <a:gd name="T2" fmla="*/ 0 w 12"/>
              <a:gd name="T3" fmla="*/ 0 h 32"/>
              <a:gd name="T4" fmla="*/ 2147483647 w 12"/>
              <a:gd name="T5" fmla="*/ 0 h 32"/>
              <a:gd name="T6" fmla="*/ 2147483647 w 12"/>
              <a:gd name="T7" fmla="*/ 2147483647 h 32"/>
              <a:gd name="T8" fmla="*/ 2147483647 w 12"/>
              <a:gd name="T9" fmla="*/ 2147483647 h 32"/>
              <a:gd name="T10" fmla="*/ 2147483647 w 12"/>
              <a:gd name="T11" fmla="*/ 2147483647 h 32"/>
              <a:gd name="T12" fmla="*/ 2147483647 w 12"/>
              <a:gd name="T13" fmla="*/ 2147483647 h 32"/>
              <a:gd name="T14" fmla="*/ 2147483647 w 12"/>
              <a:gd name="T15" fmla="*/ 2147483647 h 32"/>
              <a:gd name="T16" fmla="*/ 0 w 12"/>
              <a:gd name="T17" fmla="*/ 2147483647 h 32"/>
              <a:gd name="T18" fmla="*/ 2147483647 w 12"/>
              <a:gd name="T19" fmla="*/ 2147483647 h 32"/>
              <a:gd name="T20" fmla="*/ 2147483647 w 12"/>
              <a:gd name="T21" fmla="*/ 2147483647 h 32"/>
              <a:gd name="T22" fmla="*/ 2147483647 w 12"/>
              <a:gd name="T23" fmla="*/ 2147483647 h 32"/>
              <a:gd name="T24" fmla="*/ 2147483647 w 12"/>
              <a:gd name="T25" fmla="*/ 2147483647 h 32"/>
              <a:gd name="T26" fmla="*/ 0 w 12"/>
              <a:gd name="T27" fmla="*/ 2147483647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"/>
              <a:gd name="T43" fmla="*/ 0 h 32"/>
              <a:gd name="T44" fmla="*/ 12 w 12"/>
              <a:gd name="T45" fmla="*/ 32 h 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" h="32">
                <a:moveTo>
                  <a:pt x="0" y="12"/>
                </a:moveTo>
                <a:lnTo>
                  <a:pt x="0" y="0"/>
                </a:lnTo>
                <a:lnTo>
                  <a:pt x="12" y="0"/>
                </a:lnTo>
                <a:lnTo>
                  <a:pt x="12" y="12"/>
                </a:lnTo>
                <a:lnTo>
                  <a:pt x="12" y="20"/>
                </a:lnTo>
                <a:lnTo>
                  <a:pt x="10" y="26"/>
                </a:lnTo>
                <a:lnTo>
                  <a:pt x="8" y="30"/>
                </a:lnTo>
                <a:lnTo>
                  <a:pt x="2" y="32"/>
                </a:lnTo>
                <a:lnTo>
                  <a:pt x="0" y="28"/>
                </a:lnTo>
                <a:lnTo>
                  <a:pt x="2" y="26"/>
                </a:lnTo>
                <a:lnTo>
                  <a:pt x="4" y="22"/>
                </a:lnTo>
                <a:lnTo>
                  <a:pt x="6" y="18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7" name="Freeform 84"/>
          <p:cNvSpPr>
            <a:spLocks/>
          </p:cNvSpPr>
          <p:nvPr/>
        </p:nvSpPr>
        <p:spPr bwMode="auto">
          <a:xfrm>
            <a:off x="3470275" y="3778250"/>
            <a:ext cx="104775" cy="114300"/>
          </a:xfrm>
          <a:custGeom>
            <a:avLst/>
            <a:gdLst>
              <a:gd name="T0" fmla="*/ 0 w 66"/>
              <a:gd name="T1" fmla="*/ 2147483647 h 72"/>
              <a:gd name="T2" fmla="*/ 2147483647 w 66"/>
              <a:gd name="T3" fmla="*/ 2147483647 h 72"/>
              <a:gd name="T4" fmla="*/ 2147483647 w 66"/>
              <a:gd name="T5" fmla="*/ 0 h 72"/>
              <a:gd name="T6" fmla="*/ 2147483647 w 66"/>
              <a:gd name="T7" fmla="*/ 0 h 72"/>
              <a:gd name="T8" fmla="*/ 2147483647 w 66"/>
              <a:gd name="T9" fmla="*/ 2147483647 h 72"/>
              <a:gd name="T10" fmla="*/ 2147483647 w 66"/>
              <a:gd name="T11" fmla="*/ 2147483647 h 72"/>
              <a:gd name="T12" fmla="*/ 2147483647 w 66"/>
              <a:gd name="T13" fmla="*/ 2147483647 h 72"/>
              <a:gd name="T14" fmla="*/ 2147483647 w 66"/>
              <a:gd name="T15" fmla="*/ 2147483647 h 72"/>
              <a:gd name="T16" fmla="*/ 2147483647 w 66"/>
              <a:gd name="T17" fmla="*/ 2147483647 h 72"/>
              <a:gd name="T18" fmla="*/ 2147483647 w 66"/>
              <a:gd name="T19" fmla="*/ 0 h 72"/>
              <a:gd name="T20" fmla="*/ 2147483647 w 66"/>
              <a:gd name="T21" fmla="*/ 0 h 72"/>
              <a:gd name="T22" fmla="*/ 2147483647 w 66"/>
              <a:gd name="T23" fmla="*/ 2147483647 h 72"/>
              <a:gd name="T24" fmla="*/ 2147483647 w 66"/>
              <a:gd name="T25" fmla="*/ 2147483647 h 72"/>
              <a:gd name="T26" fmla="*/ 2147483647 w 66"/>
              <a:gd name="T27" fmla="*/ 2147483647 h 72"/>
              <a:gd name="T28" fmla="*/ 2147483647 w 66"/>
              <a:gd name="T29" fmla="*/ 2147483647 h 72"/>
              <a:gd name="T30" fmla="*/ 2147483647 w 66"/>
              <a:gd name="T31" fmla="*/ 2147483647 h 72"/>
              <a:gd name="T32" fmla="*/ 2147483647 w 66"/>
              <a:gd name="T33" fmla="*/ 2147483647 h 72"/>
              <a:gd name="T34" fmla="*/ 0 w 66"/>
              <a:gd name="T35" fmla="*/ 2147483647 h 7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6"/>
              <a:gd name="T55" fmla="*/ 0 h 72"/>
              <a:gd name="T56" fmla="*/ 66 w 66"/>
              <a:gd name="T57" fmla="*/ 72 h 7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6" h="72">
                <a:moveTo>
                  <a:pt x="0" y="72"/>
                </a:moveTo>
                <a:lnTo>
                  <a:pt x="26" y="36"/>
                </a:lnTo>
                <a:lnTo>
                  <a:pt x="2" y="0"/>
                </a:lnTo>
                <a:lnTo>
                  <a:pt x="18" y="0"/>
                </a:lnTo>
                <a:lnTo>
                  <a:pt x="28" y="16"/>
                </a:lnTo>
                <a:lnTo>
                  <a:pt x="32" y="22"/>
                </a:lnTo>
                <a:lnTo>
                  <a:pt x="34" y="24"/>
                </a:lnTo>
                <a:lnTo>
                  <a:pt x="36" y="22"/>
                </a:lnTo>
                <a:lnTo>
                  <a:pt x="38" y="18"/>
                </a:lnTo>
                <a:lnTo>
                  <a:pt x="50" y="0"/>
                </a:lnTo>
                <a:lnTo>
                  <a:pt x="66" y="0"/>
                </a:lnTo>
                <a:lnTo>
                  <a:pt x="42" y="36"/>
                </a:lnTo>
                <a:lnTo>
                  <a:pt x="66" y="72"/>
                </a:lnTo>
                <a:lnTo>
                  <a:pt x="50" y="72"/>
                </a:lnTo>
                <a:lnTo>
                  <a:pt x="36" y="52"/>
                </a:lnTo>
                <a:lnTo>
                  <a:pt x="34" y="48"/>
                </a:lnTo>
                <a:lnTo>
                  <a:pt x="16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8" name="Freeform 85"/>
          <p:cNvSpPr>
            <a:spLocks/>
          </p:cNvSpPr>
          <p:nvPr/>
        </p:nvSpPr>
        <p:spPr bwMode="auto">
          <a:xfrm>
            <a:off x="3806825" y="3556000"/>
            <a:ext cx="98425" cy="114300"/>
          </a:xfrm>
          <a:custGeom>
            <a:avLst/>
            <a:gdLst>
              <a:gd name="T0" fmla="*/ 0 w 62"/>
              <a:gd name="T1" fmla="*/ 2147483647 h 72"/>
              <a:gd name="T2" fmla="*/ 0 w 62"/>
              <a:gd name="T3" fmla="*/ 2147483647 h 72"/>
              <a:gd name="T4" fmla="*/ 2147483647 w 62"/>
              <a:gd name="T5" fmla="*/ 2147483647 h 72"/>
              <a:gd name="T6" fmla="*/ 2147483647 w 62"/>
              <a:gd name="T7" fmla="*/ 2147483647 h 72"/>
              <a:gd name="T8" fmla="*/ 2147483647 w 62"/>
              <a:gd name="T9" fmla="*/ 2147483647 h 72"/>
              <a:gd name="T10" fmla="*/ 2147483647 w 62"/>
              <a:gd name="T11" fmla="*/ 2147483647 h 72"/>
              <a:gd name="T12" fmla="*/ 2147483647 w 62"/>
              <a:gd name="T13" fmla="*/ 0 h 72"/>
              <a:gd name="T14" fmla="*/ 2147483647 w 62"/>
              <a:gd name="T15" fmla="*/ 0 h 72"/>
              <a:gd name="T16" fmla="*/ 2147483647 w 62"/>
              <a:gd name="T17" fmla="*/ 2147483647 h 72"/>
              <a:gd name="T18" fmla="*/ 2147483647 w 62"/>
              <a:gd name="T19" fmla="*/ 2147483647 h 72"/>
              <a:gd name="T20" fmla="*/ 2147483647 w 62"/>
              <a:gd name="T21" fmla="*/ 2147483647 h 72"/>
              <a:gd name="T22" fmla="*/ 2147483647 w 62"/>
              <a:gd name="T23" fmla="*/ 2147483647 h 72"/>
              <a:gd name="T24" fmla="*/ 2147483647 w 62"/>
              <a:gd name="T25" fmla="*/ 2147483647 h 72"/>
              <a:gd name="T26" fmla="*/ 2147483647 w 62"/>
              <a:gd name="T27" fmla="*/ 2147483647 h 72"/>
              <a:gd name="T28" fmla="*/ 2147483647 w 62"/>
              <a:gd name="T29" fmla="*/ 2147483647 h 72"/>
              <a:gd name="T30" fmla="*/ 0 w 62"/>
              <a:gd name="T31" fmla="*/ 2147483647 h 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2"/>
              <a:gd name="T49" fmla="*/ 0 h 72"/>
              <a:gd name="T50" fmla="*/ 62 w 62"/>
              <a:gd name="T51" fmla="*/ 72 h 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2" h="72">
                <a:moveTo>
                  <a:pt x="0" y="72"/>
                </a:moveTo>
                <a:lnTo>
                  <a:pt x="0" y="62"/>
                </a:lnTo>
                <a:lnTo>
                  <a:pt x="42" y="10"/>
                </a:lnTo>
                <a:lnTo>
                  <a:pt x="36" y="12"/>
                </a:lnTo>
                <a:lnTo>
                  <a:pt x="30" y="12"/>
                </a:lnTo>
                <a:lnTo>
                  <a:pt x="4" y="12"/>
                </a:lnTo>
                <a:lnTo>
                  <a:pt x="4" y="0"/>
                </a:lnTo>
                <a:lnTo>
                  <a:pt x="60" y="0"/>
                </a:lnTo>
                <a:lnTo>
                  <a:pt x="60" y="8"/>
                </a:lnTo>
                <a:lnTo>
                  <a:pt x="22" y="54"/>
                </a:lnTo>
                <a:lnTo>
                  <a:pt x="14" y="62"/>
                </a:lnTo>
                <a:lnTo>
                  <a:pt x="22" y="62"/>
                </a:lnTo>
                <a:lnTo>
                  <a:pt x="30" y="60"/>
                </a:lnTo>
                <a:lnTo>
                  <a:pt x="62" y="60"/>
                </a:lnTo>
                <a:lnTo>
                  <a:pt x="62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9" name="Freeform 86"/>
          <p:cNvSpPr>
            <a:spLocks/>
          </p:cNvSpPr>
          <p:nvPr/>
        </p:nvSpPr>
        <p:spPr bwMode="auto">
          <a:xfrm>
            <a:off x="3930650" y="3651250"/>
            <a:ext cx="19050" cy="50800"/>
          </a:xfrm>
          <a:custGeom>
            <a:avLst/>
            <a:gdLst>
              <a:gd name="T0" fmla="*/ 0 w 12"/>
              <a:gd name="T1" fmla="*/ 2147483647 h 32"/>
              <a:gd name="T2" fmla="*/ 0 w 12"/>
              <a:gd name="T3" fmla="*/ 0 h 32"/>
              <a:gd name="T4" fmla="*/ 2147483647 w 12"/>
              <a:gd name="T5" fmla="*/ 0 h 32"/>
              <a:gd name="T6" fmla="*/ 2147483647 w 12"/>
              <a:gd name="T7" fmla="*/ 2147483647 h 32"/>
              <a:gd name="T8" fmla="*/ 2147483647 w 12"/>
              <a:gd name="T9" fmla="*/ 2147483647 h 32"/>
              <a:gd name="T10" fmla="*/ 2147483647 w 12"/>
              <a:gd name="T11" fmla="*/ 2147483647 h 32"/>
              <a:gd name="T12" fmla="*/ 2147483647 w 12"/>
              <a:gd name="T13" fmla="*/ 2147483647 h 32"/>
              <a:gd name="T14" fmla="*/ 2147483647 w 12"/>
              <a:gd name="T15" fmla="*/ 2147483647 h 32"/>
              <a:gd name="T16" fmla="*/ 0 w 12"/>
              <a:gd name="T17" fmla="*/ 2147483647 h 32"/>
              <a:gd name="T18" fmla="*/ 2147483647 w 12"/>
              <a:gd name="T19" fmla="*/ 2147483647 h 32"/>
              <a:gd name="T20" fmla="*/ 2147483647 w 12"/>
              <a:gd name="T21" fmla="*/ 2147483647 h 32"/>
              <a:gd name="T22" fmla="*/ 2147483647 w 12"/>
              <a:gd name="T23" fmla="*/ 2147483647 h 32"/>
              <a:gd name="T24" fmla="*/ 2147483647 w 12"/>
              <a:gd name="T25" fmla="*/ 2147483647 h 32"/>
              <a:gd name="T26" fmla="*/ 0 w 12"/>
              <a:gd name="T27" fmla="*/ 2147483647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"/>
              <a:gd name="T43" fmla="*/ 0 h 32"/>
              <a:gd name="T44" fmla="*/ 12 w 12"/>
              <a:gd name="T45" fmla="*/ 32 h 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" h="32">
                <a:moveTo>
                  <a:pt x="0" y="12"/>
                </a:moveTo>
                <a:lnTo>
                  <a:pt x="0" y="0"/>
                </a:lnTo>
                <a:lnTo>
                  <a:pt x="12" y="0"/>
                </a:lnTo>
                <a:lnTo>
                  <a:pt x="12" y="12"/>
                </a:lnTo>
                <a:lnTo>
                  <a:pt x="12" y="20"/>
                </a:lnTo>
                <a:lnTo>
                  <a:pt x="10" y="26"/>
                </a:lnTo>
                <a:lnTo>
                  <a:pt x="6" y="30"/>
                </a:lnTo>
                <a:lnTo>
                  <a:pt x="2" y="32"/>
                </a:lnTo>
                <a:lnTo>
                  <a:pt x="0" y="28"/>
                </a:lnTo>
                <a:lnTo>
                  <a:pt x="2" y="26"/>
                </a:lnTo>
                <a:lnTo>
                  <a:pt x="4" y="22"/>
                </a:lnTo>
                <a:lnTo>
                  <a:pt x="6" y="18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0" name="Freeform 87"/>
          <p:cNvSpPr>
            <a:spLocks/>
          </p:cNvSpPr>
          <p:nvPr/>
        </p:nvSpPr>
        <p:spPr bwMode="auto">
          <a:xfrm>
            <a:off x="4038600" y="3552825"/>
            <a:ext cx="95250" cy="120650"/>
          </a:xfrm>
          <a:custGeom>
            <a:avLst/>
            <a:gdLst>
              <a:gd name="T0" fmla="*/ 2147483647 w 60"/>
              <a:gd name="T1" fmla="*/ 2147483647 h 76"/>
              <a:gd name="T2" fmla="*/ 2147483647 w 60"/>
              <a:gd name="T3" fmla="*/ 2147483647 h 76"/>
              <a:gd name="T4" fmla="*/ 2147483647 w 60"/>
              <a:gd name="T5" fmla="*/ 2147483647 h 76"/>
              <a:gd name="T6" fmla="*/ 2147483647 w 60"/>
              <a:gd name="T7" fmla="*/ 2147483647 h 76"/>
              <a:gd name="T8" fmla="*/ 2147483647 w 60"/>
              <a:gd name="T9" fmla="*/ 2147483647 h 76"/>
              <a:gd name="T10" fmla="*/ 2147483647 w 60"/>
              <a:gd name="T11" fmla="*/ 2147483647 h 76"/>
              <a:gd name="T12" fmla="*/ 2147483647 w 60"/>
              <a:gd name="T13" fmla="*/ 2147483647 h 76"/>
              <a:gd name="T14" fmla="*/ 2147483647 w 60"/>
              <a:gd name="T15" fmla="*/ 2147483647 h 76"/>
              <a:gd name="T16" fmla="*/ 2147483647 w 60"/>
              <a:gd name="T17" fmla="*/ 2147483647 h 76"/>
              <a:gd name="T18" fmla="*/ 2147483647 w 60"/>
              <a:gd name="T19" fmla="*/ 2147483647 h 76"/>
              <a:gd name="T20" fmla="*/ 2147483647 w 60"/>
              <a:gd name="T21" fmla="*/ 2147483647 h 76"/>
              <a:gd name="T22" fmla="*/ 2147483647 w 60"/>
              <a:gd name="T23" fmla="*/ 2147483647 h 76"/>
              <a:gd name="T24" fmla="*/ 2147483647 w 60"/>
              <a:gd name="T25" fmla="*/ 2147483647 h 76"/>
              <a:gd name="T26" fmla="*/ 2147483647 w 60"/>
              <a:gd name="T27" fmla="*/ 0 h 76"/>
              <a:gd name="T28" fmla="*/ 2147483647 w 60"/>
              <a:gd name="T29" fmla="*/ 2147483647 h 76"/>
              <a:gd name="T30" fmla="*/ 2147483647 w 60"/>
              <a:gd name="T31" fmla="*/ 2147483647 h 76"/>
              <a:gd name="T32" fmla="*/ 2147483647 w 60"/>
              <a:gd name="T33" fmla="*/ 2147483647 h 76"/>
              <a:gd name="T34" fmla="*/ 2147483647 w 60"/>
              <a:gd name="T35" fmla="*/ 2147483647 h 76"/>
              <a:gd name="T36" fmla="*/ 2147483647 w 60"/>
              <a:gd name="T37" fmla="*/ 2147483647 h 76"/>
              <a:gd name="T38" fmla="*/ 2147483647 w 60"/>
              <a:gd name="T39" fmla="*/ 2147483647 h 76"/>
              <a:gd name="T40" fmla="*/ 2147483647 w 60"/>
              <a:gd name="T41" fmla="*/ 2147483647 h 76"/>
              <a:gd name="T42" fmla="*/ 2147483647 w 60"/>
              <a:gd name="T43" fmla="*/ 2147483647 h 76"/>
              <a:gd name="T44" fmla="*/ 2147483647 w 60"/>
              <a:gd name="T45" fmla="*/ 2147483647 h 76"/>
              <a:gd name="T46" fmla="*/ 2147483647 w 60"/>
              <a:gd name="T47" fmla="*/ 2147483647 h 76"/>
              <a:gd name="T48" fmla="*/ 2147483647 w 60"/>
              <a:gd name="T49" fmla="*/ 2147483647 h 76"/>
              <a:gd name="T50" fmla="*/ 2147483647 w 60"/>
              <a:gd name="T51" fmla="*/ 2147483647 h 76"/>
              <a:gd name="T52" fmla="*/ 2147483647 w 60"/>
              <a:gd name="T53" fmla="*/ 2147483647 h 76"/>
              <a:gd name="T54" fmla="*/ 2147483647 w 60"/>
              <a:gd name="T55" fmla="*/ 2147483647 h 76"/>
              <a:gd name="T56" fmla="*/ 2147483647 w 60"/>
              <a:gd name="T57" fmla="*/ 2147483647 h 76"/>
              <a:gd name="T58" fmla="*/ 2147483647 w 60"/>
              <a:gd name="T59" fmla="*/ 2147483647 h 76"/>
              <a:gd name="T60" fmla="*/ 2147483647 w 60"/>
              <a:gd name="T61" fmla="*/ 2147483647 h 76"/>
              <a:gd name="T62" fmla="*/ 2147483647 w 60"/>
              <a:gd name="T63" fmla="*/ 2147483647 h 76"/>
              <a:gd name="T64" fmla="*/ 2147483647 w 60"/>
              <a:gd name="T65" fmla="*/ 2147483647 h 7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76"/>
              <a:gd name="T101" fmla="*/ 60 w 60"/>
              <a:gd name="T102" fmla="*/ 76 h 7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76">
                <a:moveTo>
                  <a:pt x="0" y="52"/>
                </a:moveTo>
                <a:lnTo>
                  <a:pt x="14" y="52"/>
                </a:lnTo>
                <a:lnTo>
                  <a:pt x="16" y="56"/>
                </a:lnTo>
                <a:lnTo>
                  <a:pt x="20" y="60"/>
                </a:lnTo>
                <a:lnTo>
                  <a:pt x="24" y="64"/>
                </a:lnTo>
                <a:lnTo>
                  <a:pt x="32" y="64"/>
                </a:lnTo>
                <a:lnTo>
                  <a:pt x="38" y="64"/>
                </a:lnTo>
                <a:lnTo>
                  <a:pt x="44" y="62"/>
                </a:lnTo>
                <a:lnTo>
                  <a:pt x="46" y="58"/>
                </a:lnTo>
                <a:lnTo>
                  <a:pt x="48" y="54"/>
                </a:lnTo>
                <a:lnTo>
                  <a:pt x="46" y="50"/>
                </a:lnTo>
                <a:lnTo>
                  <a:pt x="42" y="48"/>
                </a:lnTo>
                <a:lnTo>
                  <a:pt x="38" y="46"/>
                </a:lnTo>
                <a:lnTo>
                  <a:pt x="30" y="44"/>
                </a:lnTo>
                <a:lnTo>
                  <a:pt x="20" y="42"/>
                </a:lnTo>
                <a:lnTo>
                  <a:pt x="14" y="38"/>
                </a:lnTo>
                <a:lnTo>
                  <a:pt x="8" y="36"/>
                </a:lnTo>
                <a:lnTo>
                  <a:pt x="6" y="32"/>
                </a:lnTo>
                <a:lnTo>
                  <a:pt x="2" y="26"/>
                </a:lnTo>
                <a:lnTo>
                  <a:pt x="2" y="22"/>
                </a:lnTo>
                <a:lnTo>
                  <a:pt x="2" y="16"/>
                </a:lnTo>
                <a:lnTo>
                  <a:pt x="4" y="12"/>
                </a:lnTo>
                <a:lnTo>
                  <a:pt x="6" y="8"/>
                </a:lnTo>
                <a:lnTo>
                  <a:pt x="10" y="6"/>
                </a:lnTo>
                <a:lnTo>
                  <a:pt x="14" y="4"/>
                </a:lnTo>
                <a:lnTo>
                  <a:pt x="18" y="2"/>
                </a:lnTo>
                <a:lnTo>
                  <a:pt x="22" y="0"/>
                </a:lnTo>
                <a:lnTo>
                  <a:pt x="28" y="0"/>
                </a:lnTo>
                <a:lnTo>
                  <a:pt x="36" y="0"/>
                </a:lnTo>
                <a:lnTo>
                  <a:pt x="42" y="2"/>
                </a:lnTo>
                <a:lnTo>
                  <a:pt x="48" y="6"/>
                </a:lnTo>
                <a:lnTo>
                  <a:pt x="52" y="10"/>
                </a:lnTo>
                <a:lnTo>
                  <a:pt x="54" y="14"/>
                </a:lnTo>
                <a:lnTo>
                  <a:pt x="56" y="20"/>
                </a:lnTo>
                <a:lnTo>
                  <a:pt x="42" y="22"/>
                </a:lnTo>
                <a:lnTo>
                  <a:pt x="42" y="18"/>
                </a:lnTo>
                <a:lnTo>
                  <a:pt x="38" y="14"/>
                </a:lnTo>
                <a:lnTo>
                  <a:pt x="34" y="12"/>
                </a:lnTo>
                <a:lnTo>
                  <a:pt x="30" y="12"/>
                </a:lnTo>
                <a:lnTo>
                  <a:pt x="22" y="12"/>
                </a:lnTo>
                <a:lnTo>
                  <a:pt x="18" y="14"/>
                </a:lnTo>
                <a:lnTo>
                  <a:pt x="16" y="18"/>
                </a:lnTo>
                <a:lnTo>
                  <a:pt x="16" y="20"/>
                </a:lnTo>
                <a:lnTo>
                  <a:pt x="16" y="22"/>
                </a:lnTo>
                <a:lnTo>
                  <a:pt x="16" y="24"/>
                </a:lnTo>
                <a:lnTo>
                  <a:pt x="18" y="26"/>
                </a:lnTo>
                <a:lnTo>
                  <a:pt x="20" y="26"/>
                </a:lnTo>
                <a:lnTo>
                  <a:pt x="24" y="28"/>
                </a:lnTo>
                <a:lnTo>
                  <a:pt x="30" y="30"/>
                </a:lnTo>
                <a:lnTo>
                  <a:pt x="40" y="32"/>
                </a:lnTo>
                <a:lnTo>
                  <a:pt x="48" y="36"/>
                </a:lnTo>
                <a:lnTo>
                  <a:pt x="52" y="38"/>
                </a:lnTo>
                <a:lnTo>
                  <a:pt x="56" y="42"/>
                </a:lnTo>
                <a:lnTo>
                  <a:pt x="60" y="46"/>
                </a:lnTo>
                <a:lnTo>
                  <a:pt x="60" y="52"/>
                </a:lnTo>
                <a:lnTo>
                  <a:pt x="60" y="58"/>
                </a:lnTo>
                <a:lnTo>
                  <a:pt x="56" y="64"/>
                </a:lnTo>
                <a:lnTo>
                  <a:pt x="52" y="70"/>
                </a:lnTo>
                <a:lnTo>
                  <a:pt x="46" y="72"/>
                </a:lnTo>
                <a:lnTo>
                  <a:pt x="40" y="74"/>
                </a:lnTo>
                <a:lnTo>
                  <a:pt x="32" y="76"/>
                </a:lnTo>
                <a:lnTo>
                  <a:pt x="22" y="76"/>
                </a:lnTo>
                <a:lnTo>
                  <a:pt x="16" y="74"/>
                </a:lnTo>
                <a:lnTo>
                  <a:pt x="10" y="70"/>
                </a:lnTo>
                <a:lnTo>
                  <a:pt x="6" y="66"/>
                </a:lnTo>
                <a:lnTo>
                  <a:pt x="2" y="60"/>
                </a:lnTo>
                <a:lnTo>
                  <a:pt x="0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1" name="Freeform 88"/>
          <p:cNvSpPr>
            <a:spLocks/>
          </p:cNvSpPr>
          <p:nvPr/>
        </p:nvSpPr>
        <p:spPr bwMode="auto">
          <a:xfrm>
            <a:off x="4165600" y="3651250"/>
            <a:ext cx="19050" cy="50800"/>
          </a:xfrm>
          <a:custGeom>
            <a:avLst/>
            <a:gdLst>
              <a:gd name="T0" fmla="*/ 0 w 12"/>
              <a:gd name="T1" fmla="*/ 2147483647 h 32"/>
              <a:gd name="T2" fmla="*/ 0 w 12"/>
              <a:gd name="T3" fmla="*/ 0 h 32"/>
              <a:gd name="T4" fmla="*/ 2147483647 w 12"/>
              <a:gd name="T5" fmla="*/ 0 h 32"/>
              <a:gd name="T6" fmla="*/ 2147483647 w 12"/>
              <a:gd name="T7" fmla="*/ 2147483647 h 32"/>
              <a:gd name="T8" fmla="*/ 2147483647 w 12"/>
              <a:gd name="T9" fmla="*/ 2147483647 h 32"/>
              <a:gd name="T10" fmla="*/ 2147483647 w 12"/>
              <a:gd name="T11" fmla="*/ 2147483647 h 32"/>
              <a:gd name="T12" fmla="*/ 2147483647 w 12"/>
              <a:gd name="T13" fmla="*/ 2147483647 h 32"/>
              <a:gd name="T14" fmla="*/ 2147483647 w 12"/>
              <a:gd name="T15" fmla="*/ 2147483647 h 32"/>
              <a:gd name="T16" fmla="*/ 0 w 12"/>
              <a:gd name="T17" fmla="*/ 2147483647 h 32"/>
              <a:gd name="T18" fmla="*/ 2147483647 w 12"/>
              <a:gd name="T19" fmla="*/ 2147483647 h 32"/>
              <a:gd name="T20" fmla="*/ 2147483647 w 12"/>
              <a:gd name="T21" fmla="*/ 2147483647 h 32"/>
              <a:gd name="T22" fmla="*/ 2147483647 w 12"/>
              <a:gd name="T23" fmla="*/ 2147483647 h 32"/>
              <a:gd name="T24" fmla="*/ 2147483647 w 12"/>
              <a:gd name="T25" fmla="*/ 2147483647 h 32"/>
              <a:gd name="T26" fmla="*/ 0 w 12"/>
              <a:gd name="T27" fmla="*/ 2147483647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"/>
              <a:gd name="T43" fmla="*/ 0 h 32"/>
              <a:gd name="T44" fmla="*/ 12 w 12"/>
              <a:gd name="T45" fmla="*/ 32 h 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" h="32">
                <a:moveTo>
                  <a:pt x="0" y="12"/>
                </a:moveTo>
                <a:lnTo>
                  <a:pt x="0" y="0"/>
                </a:lnTo>
                <a:lnTo>
                  <a:pt x="12" y="0"/>
                </a:lnTo>
                <a:lnTo>
                  <a:pt x="12" y="12"/>
                </a:lnTo>
                <a:lnTo>
                  <a:pt x="12" y="20"/>
                </a:lnTo>
                <a:lnTo>
                  <a:pt x="10" y="26"/>
                </a:lnTo>
                <a:lnTo>
                  <a:pt x="6" y="30"/>
                </a:lnTo>
                <a:lnTo>
                  <a:pt x="2" y="32"/>
                </a:lnTo>
                <a:lnTo>
                  <a:pt x="0" y="28"/>
                </a:lnTo>
                <a:lnTo>
                  <a:pt x="2" y="26"/>
                </a:lnTo>
                <a:lnTo>
                  <a:pt x="4" y="22"/>
                </a:lnTo>
                <a:lnTo>
                  <a:pt x="6" y="18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2" name="Freeform 89"/>
          <p:cNvSpPr>
            <a:spLocks/>
          </p:cNvSpPr>
          <p:nvPr/>
        </p:nvSpPr>
        <p:spPr bwMode="auto">
          <a:xfrm>
            <a:off x="4270375" y="3556000"/>
            <a:ext cx="104775" cy="114300"/>
          </a:xfrm>
          <a:custGeom>
            <a:avLst/>
            <a:gdLst>
              <a:gd name="T0" fmla="*/ 0 w 66"/>
              <a:gd name="T1" fmla="*/ 2147483647 h 72"/>
              <a:gd name="T2" fmla="*/ 2147483647 w 66"/>
              <a:gd name="T3" fmla="*/ 2147483647 h 72"/>
              <a:gd name="T4" fmla="*/ 2147483647 w 66"/>
              <a:gd name="T5" fmla="*/ 0 h 72"/>
              <a:gd name="T6" fmla="*/ 2147483647 w 66"/>
              <a:gd name="T7" fmla="*/ 0 h 72"/>
              <a:gd name="T8" fmla="*/ 2147483647 w 66"/>
              <a:gd name="T9" fmla="*/ 2147483647 h 72"/>
              <a:gd name="T10" fmla="*/ 2147483647 w 66"/>
              <a:gd name="T11" fmla="*/ 2147483647 h 72"/>
              <a:gd name="T12" fmla="*/ 2147483647 w 66"/>
              <a:gd name="T13" fmla="*/ 2147483647 h 72"/>
              <a:gd name="T14" fmla="*/ 2147483647 w 66"/>
              <a:gd name="T15" fmla="*/ 2147483647 h 72"/>
              <a:gd name="T16" fmla="*/ 2147483647 w 66"/>
              <a:gd name="T17" fmla="*/ 2147483647 h 72"/>
              <a:gd name="T18" fmla="*/ 2147483647 w 66"/>
              <a:gd name="T19" fmla="*/ 0 h 72"/>
              <a:gd name="T20" fmla="*/ 2147483647 w 66"/>
              <a:gd name="T21" fmla="*/ 0 h 72"/>
              <a:gd name="T22" fmla="*/ 2147483647 w 66"/>
              <a:gd name="T23" fmla="*/ 2147483647 h 72"/>
              <a:gd name="T24" fmla="*/ 2147483647 w 66"/>
              <a:gd name="T25" fmla="*/ 2147483647 h 72"/>
              <a:gd name="T26" fmla="*/ 2147483647 w 66"/>
              <a:gd name="T27" fmla="*/ 2147483647 h 72"/>
              <a:gd name="T28" fmla="*/ 2147483647 w 66"/>
              <a:gd name="T29" fmla="*/ 2147483647 h 72"/>
              <a:gd name="T30" fmla="*/ 2147483647 w 66"/>
              <a:gd name="T31" fmla="*/ 2147483647 h 72"/>
              <a:gd name="T32" fmla="*/ 2147483647 w 66"/>
              <a:gd name="T33" fmla="*/ 2147483647 h 72"/>
              <a:gd name="T34" fmla="*/ 0 w 66"/>
              <a:gd name="T35" fmla="*/ 2147483647 h 7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6"/>
              <a:gd name="T55" fmla="*/ 0 h 72"/>
              <a:gd name="T56" fmla="*/ 66 w 66"/>
              <a:gd name="T57" fmla="*/ 72 h 7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6" h="72">
                <a:moveTo>
                  <a:pt x="0" y="72"/>
                </a:moveTo>
                <a:lnTo>
                  <a:pt x="26" y="36"/>
                </a:lnTo>
                <a:lnTo>
                  <a:pt x="2" y="0"/>
                </a:lnTo>
                <a:lnTo>
                  <a:pt x="16" y="0"/>
                </a:lnTo>
                <a:lnTo>
                  <a:pt x="28" y="16"/>
                </a:lnTo>
                <a:lnTo>
                  <a:pt x="30" y="22"/>
                </a:lnTo>
                <a:lnTo>
                  <a:pt x="34" y="24"/>
                </a:lnTo>
                <a:lnTo>
                  <a:pt x="36" y="20"/>
                </a:lnTo>
                <a:lnTo>
                  <a:pt x="38" y="18"/>
                </a:lnTo>
                <a:lnTo>
                  <a:pt x="50" y="0"/>
                </a:lnTo>
                <a:lnTo>
                  <a:pt x="66" y="0"/>
                </a:lnTo>
                <a:lnTo>
                  <a:pt x="40" y="36"/>
                </a:lnTo>
                <a:lnTo>
                  <a:pt x="64" y="72"/>
                </a:lnTo>
                <a:lnTo>
                  <a:pt x="50" y="72"/>
                </a:lnTo>
                <a:lnTo>
                  <a:pt x="36" y="52"/>
                </a:lnTo>
                <a:lnTo>
                  <a:pt x="32" y="48"/>
                </a:lnTo>
                <a:lnTo>
                  <a:pt x="16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3" name="Freeform 90"/>
          <p:cNvSpPr>
            <a:spLocks noEditPoints="1"/>
          </p:cNvSpPr>
          <p:nvPr/>
        </p:nvSpPr>
        <p:spPr bwMode="auto">
          <a:xfrm>
            <a:off x="2946400" y="3159125"/>
            <a:ext cx="104775" cy="120650"/>
          </a:xfrm>
          <a:custGeom>
            <a:avLst/>
            <a:gdLst>
              <a:gd name="T0" fmla="*/ 0 w 66"/>
              <a:gd name="T1" fmla="*/ 2147483647 h 76"/>
              <a:gd name="T2" fmla="*/ 0 w 66"/>
              <a:gd name="T3" fmla="*/ 2147483647 h 76"/>
              <a:gd name="T4" fmla="*/ 2147483647 w 66"/>
              <a:gd name="T5" fmla="*/ 2147483647 h 76"/>
              <a:gd name="T6" fmla="*/ 2147483647 w 66"/>
              <a:gd name="T7" fmla="*/ 2147483647 h 76"/>
              <a:gd name="T8" fmla="*/ 2147483647 w 66"/>
              <a:gd name="T9" fmla="*/ 2147483647 h 76"/>
              <a:gd name="T10" fmla="*/ 2147483647 w 66"/>
              <a:gd name="T11" fmla="*/ 2147483647 h 76"/>
              <a:gd name="T12" fmla="*/ 2147483647 w 66"/>
              <a:gd name="T13" fmla="*/ 0 h 76"/>
              <a:gd name="T14" fmla="*/ 2147483647 w 66"/>
              <a:gd name="T15" fmla="*/ 0 h 76"/>
              <a:gd name="T16" fmla="*/ 2147483647 w 66"/>
              <a:gd name="T17" fmla="*/ 0 h 76"/>
              <a:gd name="T18" fmla="*/ 2147483647 w 66"/>
              <a:gd name="T19" fmla="*/ 2147483647 h 76"/>
              <a:gd name="T20" fmla="*/ 2147483647 w 66"/>
              <a:gd name="T21" fmla="*/ 2147483647 h 76"/>
              <a:gd name="T22" fmla="*/ 2147483647 w 66"/>
              <a:gd name="T23" fmla="*/ 2147483647 h 76"/>
              <a:gd name="T24" fmla="*/ 2147483647 w 66"/>
              <a:gd name="T25" fmla="*/ 2147483647 h 76"/>
              <a:gd name="T26" fmla="*/ 2147483647 w 66"/>
              <a:gd name="T27" fmla="*/ 2147483647 h 76"/>
              <a:gd name="T28" fmla="*/ 2147483647 w 66"/>
              <a:gd name="T29" fmla="*/ 2147483647 h 76"/>
              <a:gd name="T30" fmla="*/ 2147483647 w 66"/>
              <a:gd name="T31" fmla="*/ 2147483647 h 76"/>
              <a:gd name="T32" fmla="*/ 2147483647 w 66"/>
              <a:gd name="T33" fmla="*/ 2147483647 h 76"/>
              <a:gd name="T34" fmla="*/ 2147483647 w 66"/>
              <a:gd name="T35" fmla="*/ 2147483647 h 76"/>
              <a:gd name="T36" fmla="*/ 2147483647 w 66"/>
              <a:gd name="T37" fmla="*/ 2147483647 h 76"/>
              <a:gd name="T38" fmla="*/ 2147483647 w 66"/>
              <a:gd name="T39" fmla="*/ 2147483647 h 76"/>
              <a:gd name="T40" fmla="*/ 2147483647 w 66"/>
              <a:gd name="T41" fmla="*/ 2147483647 h 76"/>
              <a:gd name="T42" fmla="*/ 2147483647 w 66"/>
              <a:gd name="T43" fmla="*/ 2147483647 h 76"/>
              <a:gd name="T44" fmla="*/ 2147483647 w 66"/>
              <a:gd name="T45" fmla="*/ 2147483647 h 76"/>
              <a:gd name="T46" fmla="*/ 2147483647 w 66"/>
              <a:gd name="T47" fmla="*/ 2147483647 h 76"/>
              <a:gd name="T48" fmla="*/ 2147483647 w 66"/>
              <a:gd name="T49" fmla="*/ 2147483647 h 76"/>
              <a:gd name="T50" fmla="*/ 2147483647 w 66"/>
              <a:gd name="T51" fmla="*/ 2147483647 h 76"/>
              <a:gd name="T52" fmla="*/ 0 w 66"/>
              <a:gd name="T53" fmla="*/ 2147483647 h 76"/>
              <a:gd name="T54" fmla="*/ 2147483647 w 66"/>
              <a:gd name="T55" fmla="*/ 2147483647 h 76"/>
              <a:gd name="T56" fmla="*/ 2147483647 w 66"/>
              <a:gd name="T57" fmla="*/ 2147483647 h 76"/>
              <a:gd name="T58" fmla="*/ 2147483647 w 66"/>
              <a:gd name="T59" fmla="*/ 2147483647 h 76"/>
              <a:gd name="T60" fmla="*/ 2147483647 w 66"/>
              <a:gd name="T61" fmla="*/ 2147483647 h 76"/>
              <a:gd name="T62" fmla="*/ 2147483647 w 66"/>
              <a:gd name="T63" fmla="*/ 2147483647 h 76"/>
              <a:gd name="T64" fmla="*/ 2147483647 w 66"/>
              <a:gd name="T65" fmla="*/ 2147483647 h 76"/>
              <a:gd name="T66" fmla="*/ 2147483647 w 66"/>
              <a:gd name="T67" fmla="*/ 2147483647 h 76"/>
              <a:gd name="T68" fmla="*/ 2147483647 w 66"/>
              <a:gd name="T69" fmla="*/ 2147483647 h 76"/>
              <a:gd name="T70" fmla="*/ 2147483647 w 66"/>
              <a:gd name="T71" fmla="*/ 2147483647 h 76"/>
              <a:gd name="T72" fmla="*/ 2147483647 w 66"/>
              <a:gd name="T73" fmla="*/ 2147483647 h 76"/>
              <a:gd name="T74" fmla="*/ 2147483647 w 66"/>
              <a:gd name="T75" fmla="*/ 2147483647 h 76"/>
              <a:gd name="T76" fmla="*/ 2147483647 w 66"/>
              <a:gd name="T77" fmla="*/ 2147483647 h 76"/>
              <a:gd name="T78" fmla="*/ 2147483647 w 66"/>
              <a:gd name="T79" fmla="*/ 2147483647 h 76"/>
              <a:gd name="T80" fmla="*/ 2147483647 w 66"/>
              <a:gd name="T81" fmla="*/ 2147483647 h 76"/>
              <a:gd name="T82" fmla="*/ 2147483647 w 66"/>
              <a:gd name="T83" fmla="*/ 2147483647 h 76"/>
              <a:gd name="T84" fmla="*/ 2147483647 w 66"/>
              <a:gd name="T85" fmla="*/ 2147483647 h 76"/>
              <a:gd name="T86" fmla="*/ 2147483647 w 66"/>
              <a:gd name="T87" fmla="*/ 2147483647 h 76"/>
              <a:gd name="T88" fmla="*/ 2147483647 w 66"/>
              <a:gd name="T89" fmla="*/ 2147483647 h 76"/>
              <a:gd name="T90" fmla="*/ 2147483647 w 66"/>
              <a:gd name="T91" fmla="*/ 2147483647 h 76"/>
              <a:gd name="T92" fmla="*/ 2147483647 w 66"/>
              <a:gd name="T93" fmla="*/ 2147483647 h 76"/>
              <a:gd name="T94" fmla="*/ 2147483647 w 66"/>
              <a:gd name="T95" fmla="*/ 2147483647 h 76"/>
              <a:gd name="T96" fmla="*/ 2147483647 w 66"/>
              <a:gd name="T97" fmla="*/ 2147483647 h 76"/>
              <a:gd name="T98" fmla="*/ 2147483647 w 66"/>
              <a:gd name="T99" fmla="*/ 2147483647 h 76"/>
              <a:gd name="T100" fmla="*/ 2147483647 w 66"/>
              <a:gd name="T101" fmla="*/ 2147483647 h 76"/>
              <a:gd name="T102" fmla="*/ 2147483647 w 66"/>
              <a:gd name="T103" fmla="*/ 2147483647 h 7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6"/>
              <a:gd name="T157" fmla="*/ 0 h 76"/>
              <a:gd name="T158" fmla="*/ 66 w 66"/>
              <a:gd name="T159" fmla="*/ 76 h 7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6" h="76">
                <a:moveTo>
                  <a:pt x="0" y="38"/>
                </a:moveTo>
                <a:lnTo>
                  <a:pt x="0" y="28"/>
                </a:lnTo>
                <a:lnTo>
                  <a:pt x="2" y="20"/>
                </a:lnTo>
                <a:lnTo>
                  <a:pt x="6" y="14"/>
                </a:lnTo>
                <a:lnTo>
                  <a:pt x="10" y="8"/>
                </a:lnTo>
                <a:lnTo>
                  <a:pt x="18" y="4"/>
                </a:lnTo>
                <a:lnTo>
                  <a:pt x="24" y="0"/>
                </a:lnTo>
                <a:lnTo>
                  <a:pt x="32" y="0"/>
                </a:lnTo>
                <a:lnTo>
                  <a:pt x="42" y="0"/>
                </a:lnTo>
                <a:lnTo>
                  <a:pt x="50" y="4"/>
                </a:lnTo>
                <a:lnTo>
                  <a:pt x="56" y="10"/>
                </a:lnTo>
                <a:lnTo>
                  <a:pt x="62" y="16"/>
                </a:lnTo>
                <a:lnTo>
                  <a:pt x="64" y="26"/>
                </a:lnTo>
                <a:lnTo>
                  <a:pt x="66" y="36"/>
                </a:lnTo>
                <a:lnTo>
                  <a:pt x="64" y="46"/>
                </a:lnTo>
                <a:lnTo>
                  <a:pt x="64" y="52"/>
                </a:lnTo>
                <a:lnTo>
                  <a:pt x="62" y="58"/>
                </a:lnTo>
                <a:lnTo>
                  <a:pt x="56" y="66"/>
                </a:lnTo>
                <a:lnTo>
                  <a:pt x="50" y="70"/>
                </a:lnTo>
                <a:lnTo>
                  <a:pt x="42" y="74"/>
                </a:lnTo>
                <a:lnTo>
                  <a:pt x="32" y="76"/>
                </a:lnTo>
                <a:lnTo>
                  <a:pt x="24" y="74"/>
                </a:lnTo>
                <a:lnTo>
                  <a:pt x="16" y="70"/>
                </a:lnTo>
                <a:lnTo>
                  <a:pt x="10" y="66"/>
                </a:lnTo>
                <a:lnTo>
                  <a:pt x="4" y="58"/>
                </a:lnTo>
                <a:lnTo>
                  <a:pt x="2" y="48"/>
                </a:lnTo>
                <a:lnTo>
                  <a:pt x="0" y="38"/>
                </a:lnTo>
                <a:close/>
                <a:moveTo>
                  <a:pt x="14" y="38"/>
                </a:moveTo>
                <a:lnTo>
                  <a:pt x="14" y="46"/>
                </a:lnTo>
                <a:lnTo>
                  <a:pt x="16" y="52"/>
                </a:lnTo>
                <a:lnTo>
                  <a:pt x="18" y="58"/>
                </a:lnTo>
                <a:lnTo>
                  <a:pt x="22" y="60"/>
                </a:lnTo>
                <a:lnTo>
                  <a:pt x="28" y="62"/>
                </a:lnTo>
                <a:lnTo>
                  <a:pt x="32" y="64"/>
                </a:lnTo>
                <a:lnTo>
                  <a:pt x="38" y="62"/>
                </a:lnTo>
                <a:lnTo>
                  <a:pt x="42" y="60"/>
                </a:lnTo>
                <a:lnTo>
                  <a:pt x="46" y="58"/>
                </a:lnTo>
                <a:lnTo>
                  <a:pt x="50" y="52"/>
                </a:lnTo>
                <a:lnTo>
                  <a:pt x="52" y="46"/>
                </a:lnTo>
                <a:lnTo>
                  <a:pt x="52" y="38"/>
                </a:lnTo>
                <a:lnTo>
                  <a:pt x="52" y="30"/>
                </a:lnTo>
                <a:lnTo>
                  <a:pt x="50" y="22"/>
                </a:lnTo>
                <a:lnTo>
                  <a:pt x="46" y="18"/>
                </a:lnTo>
                <a:lnTo>
                  <a:pt x="42" y="14"/>
                </a:lnTo>
                <a:lnTo>
                  <a:pt x="38" y="12"/>
                </a:lnTo>
                <a:lnTo>
                  <a:pt x="32" y="12"/>
                </a:lnTo>
                <a:lnTo>
                  <a:pt x="28" y="12"/>
                </a:lnTo>
                <a:lnTo>
                  <a:pt x="22" y="14"/>
                </a:lnTo>
                <a:lnTo>
                  <a:pt x="18" y="18"/>
                </a:lnTo>
                <a:lnTo>
                  <a:pt x="16" y="22"/>
                </a:lnTo>
                <a:lnTo>
                  <a:pt x="14" y="30"/>
                </a:lnTo>
                <a:lnTo>
                  <a:pt x="14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4" name="Freeform 91"/>
          <p:cNvSpPr>
            <a:spLocks/>
          </p:cNvSpPr>
          <p:nvPr/>
        </p:nvSpPr>
        <p:spPr bwMode="auto">
          <a:xfrm>
            <a:off x="3063875" y="3121025"/>
            <a:ext cx="53975" cy="158750"/>
          </a:xfrm>
          <a:custGeom>
            <a:avLst/>
            <a:gdLst>
              <a:gd name="T0" fmla="*/ 2147483647 w 34"/>
              <a:gd name="T1" fmla="*/ 2147483647 h 100"/>
              <a:gd name="T2" fmla="*/ 2147483647 w 34"/>
              <a:gd name="T3" fmla="*/ 2147483647 h 100"/>
              <a:gd name="T4" fmla="*/ 2147483647 w 34"/>
              <a:gd name="T5" fmla="*/ 2147483647 h 100"/>
              <a:gd name="T6" fmla="*/ 2147483647 w 34"/>
              <a:gd name="T7" fmla="*/ 2147483647 h 100"/>
              <a:gd name="T8" fmla="*/ 2147483647 w 34"/>
              <a:gd name="T9" fmla="*/ 2147483647 h 100"/>
              <a:gd name="T10" fmla="*/ 2147483647 w 34"/>
              <a:gd name="T11" fmla="*/ 2147483647 h 100"/>
              <a:gd name="T12" fmla="*/ 2147483647 w 34"/>
              <a:gd name="T13" fmla="*/ 2147483647 h 100"/>
              <a:gd name="T14" fmla="*/ 2147483647 w 34"/>
              <a:gd name="T15" fmla="*/ 2147483647 h 100"/>
              <a:gd name="T16" fmla="*/ 2147483647 w 34"/>
              <a:gd name="T17" fmla="*/ 2147483647 h 100"/>
              <a:gd name="T18" fmla="*/ 2147483647 w 34"/>
              <a:gd name="T19" fmla="*/ 2147483647 h 100"/>
              <a:gd name="T20" fmla="*/ 2147483647 w 34"/>
              <a:gd name="T21" fmla="*/ 2147483647 h 100"/>
              <a:gd name="T22" fmla="*/ 2147483647 w 34"/>
              <a:gd name="T23" fmla="*/ 2147483647 h 100"/>
              <a:gd name="T24" fmla="*/ 0 w 34"/>
              <a:gd name="T25" fmla="*/ 2147483647 h 100"/>
              <a:gd name="T26" fmla="*/ 0 w 34"/>
              <a:gd name="T27" fmla="*/ 2147483647 h 100"/>
              <a:gd name="T28" fmla="*/ 2147483647 w 34"/>
              <a:gd name="T29" fmla="*/ 2147483647 h 100"/>
              <a:gd name="T30" fmla="*/ 2147483647 w 34"/>
              <a:gd name="T31" fmla="*/ 2147483647 h 100"/>
              <a:gd name="T32" fmla="*/ 2147483647 w 34"/>
              <a:gd name="T33" fmla="*/ 0 h 100"/>
              <a:gd name="T34" fmla="*/ 2147483647 w 34"/>
              <a:gd name="T35" fmla="*/ 2147483647 h 100"/>
              <a:gd name="T36" fmla="*/ 2147483647 w 34"/>
              <a:gd name="T37" fmla="*/ 2147483647 h 100"/>
              <a:gd name="T38" fmla="*/ 2147483647 w 34"/>
              <a:gd name="T39" fmla="*/ 2147483647 h 100"/>
              <a:gd name="T40" fmla="*/ 2147483647 w 34"/>
              <a:gd name="T41" fmla="*/ 2147483647 h 100"/>
              <a:gd name="T42" fmla="*/ 2147483647 w 34"/>
              <a:gd name="T43" fmla="*/ 2147483647 h 100"/>
              <a:gd name="T44" fmla="*/ 2147483647 w 34"/>
              <a:gd name="T45" fmla="*/ 2147483647 h 100"/>
              <a:gd name="T46" fmla="*/ 2147483647 w 34"/>
              <a:gd name="T47" fmla="*/ 2147483647 h 100"/>
              <a:gd name="T48" fmla="*/ 2147483647 w 34"/>
              <a:gd name="T49" fmla="*/ 2147483647 h 100"/>
              <a:gd name="T50" fmla="*/ 2147483647 w 34"/>
              <a:gd name="T51" fmla="*/ 2147483647 h 100"/>
              <a:gd name="T52" fmla="*/ 2147483647 w 34"/>
              <a:gd name="T53" fmla="*/ 2147483647 h 100"/>
              <a:gd name="T54" fmla="*/ 2147483647 w 34"/>
              <a:gd name="T55" fmla="*/ 2147483647 h 100"/>
              <a:gd name="T56" fmla="*/ 2147483647 w 34"/>
              <a:gd name="T57" fmla="*/ 2147483647 h 100"/>
              <a:gd name="T58" fmla="*/ 2147483647 w 34"/>
              <a:gd name="T59" fmla="*/ 2147483647 h 1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4"/>
              <a:gd name="T91" fmla="*/ 0 h 100"/>
              <a:gd name="T92" fmla="*/ 34 w 34"/>
              <a:gd name="T93" fmla="*/ 100 h 10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4" h="100">
                <a:moveTo>
                  <a:pt x="34" y="88"/>
                </a:moveTo>
                <a:lnTo>
                  <a:pt x="34" y="98"/>
                </a:lnTo>
                <a:lnTo>
                  <a:pt x="30" y="98"/>
                </a:lnTo>
                <a:lnTo>
                  <a:pt x="26" y="100"/>
                </a:lnTo>
                <a:lnTo>
                  <a:pt x="20" y="98"/>
                </a:lnTo>
                <a:lnTo>
                  <a:pt x="16" y="98"/>
                </a:lnTo>
                <a:lnTo>
                  <a:pt x="12" y="94"/>
                </a:lnTo>
                <a:lnTo>
                  <a:pt x="10" y="92"/>
                </a:lnTo>
                <a:lnTo>
                  <a:pt x="10" y="88"/>
                </a:lnTo>
                <a:lnTo>
                  <a:pt x="8" y="84"/>
                </a:lnTo>
                <a:lnTo>
                  <a:pt x="8" y="78"/>
                </a:lnTo>
                <a:lnTo>
                  <a:pt x="8" y="36"/>
                </a:lnTo>
                <a:lnTo>
                  <a:pt x="0" y="36"/>
                </a:lnTo>
                <a:lnTo>
                  <a:pt x="0" y="26"/>
                </a:lnTo>
                <a:lnTo>
                  <a:pt x="8" y="26"/>
                </a:lnTo>
                <a:lnTo>
                  <a:pt x="8" y="8"/>
                </a:lnTo>
                <a:lnTo>
                  <a:pt x="22" y="0"/>
                </a:lnTo>
                <a:lnTo>
                  <a:pt x="22" y="26"/>
                </a:lnTo>
                <a:lnTo>
                  <a:pt x="34" y="26"/>
                </a:lnTo>
                <a:lnTo>
                  <a:pt x="34" y="36"/>
                </a:lnTo>
                <a:lnTo>
                  <a:pt x="22" y="36"/>
                </a:lnTo>
                <a:lnTo>
                  <a:pt x="22" y="78"/>
                </a:lnTo>
                <a:lnTo>
                  <a:pt x="22" y="82"/>
                </a:lnTo>
                <a:lnTo>
                  <a:pt x="22" y="84"/>
                </a:lnTo>
                <a:lnTo>
                  <a:pt x="24" y="86"/>
                </a:lnTo>
                <a:lnTo>
                  <a:pt x="26" y="88"/>
                </a:lnTo>
                <a:lnTo>
                  <a:pt x="28" y="88"/>
                </a:lnTo>
                <a:lnTo>
                  <a:pt x="30" y="88"/>
                </a:lnTo>
                <a:lnTo>
                  <a:pt x="34" y="8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5" name="Freeform 92"/>
          <p:cNvSpPr>
            <a:spLocks/>
          </p:cNvSpPr>
          <p:nvPr/>
        </p:nvSpPr>
        <p:spPr bwMode="auto">
          <a:xfrm>
            <a:off x="3136900" y="3117850"/>
            <a:ext cx="88900" cy="158750"/>
          </a:xfrm>
          <a:custGeom>
            <a:avLst/>
            <a:gdLst>
              <a:gd name="T0" fmla="*/ 0 w 56"/>
              <a:gd name="T1" fmla="*/ 2147483647 h 100"/>
              <a:gd name="T2" fmla="*/ 0 w 56"/>
              <a:gd name="T3" fmla="*/ 0 h 100"/>
              <a:gd name="T4" fmla="*/ 2147483647 w 56"/>
              <a:gd name="T5" fmla="*/ 0 h 100"/>
              <a:gd name="T6" fmla="*/ 2147483647 w 56"/>
              <a:gd name="T7" fmla="*/ 2147483647 h 100"/>
              <a:gd name="T8" fmla="*/ 2147483647 w 56"/>
              <a:gd name="T9" fmla="*/ 2147483647 h 100"/>
              <a:gd name="T10" fmla="*/ 2147483647 w 56"/>
              <a:gd name="T11" fmla="*/ 2147483647 h 100"/>
              <a:gd name="T12" fmla="*/ 2147483647 w 56"/>
              <a:gd name="T13" fmla="*/ 2147483647 h 100"/>
              <a:gd name="T14" fmla="*/ 2147483647 w 56"/>
              <a:gd name="T15" fmla="*/ 2147483647 h 100"/>
              <a:gd name="T16" fmla="*/ 2147483647 w 56"/>
              <a:gd name="T17" fmla="*/ 2147483647 h 100"/>
              <a:gd name="T18" fmla="*/ 2147483647 w 56"/>
              <a:gd name="T19" fmla="*/ 2147483647 h 100"/>
              <a:gd name="T20" fmla="*/ 2147483647 w 56"/>
              <a:gd name="T21" fmla="*/ 2147483647 h 100"/>
              <a:gd name="T22" fmla="*/ 2147483647 w 56"/>
              <a:gd name="T23" fmla="*/ 2147483647 h 100"/>
              <a:gd name="T24" fmla="*/ 2147483647 w 56"/>
              <a:gd name="T25" fmla="*/ 2147483647 h 100"/>
              <a:gd name="T26" fmla="*/ 2147483647 w 56"/>
              <a:gd name="T27" fmla="*/ 2147483647 h 100"/>
              <a:gd name="T28" fmla="*/ 2147483647 w 56"/>
              <a:gd name="T29" fmla="*/ 2147483647 h 100"/>
              <a:gd name="T30" fmla="*/ 2147483647 w 56"/>
              <a:gd name="T31" fmla="*/ 2147483647 h 100"/>
              <a:gd name="T32" fmla="*/ 2147483647 w 56"/>
              <a:gd name="T33" fmla="*/ 2147483647 h 100"/>
              <a:gd name="T34" fmla="*/ 2147483647 w 56"/>
              <a:gd name="T35" fmla="*/ 2147483647 h 100"/>
              <a:gd name="T36" fmla="*/ 2147483647 w 56"/>
              <a:gd name="T37" fmla="*/ 2147483647 h 100"/>
              <a:gd name="T38" fmla="*/ 2147483647 w 56"/>
              <a:gd name="T39" fmla="*/ 2147483647 h 100"/>
              <a:gd name="T40" fmla="*/ 2147483647 w 56"/>
              <a:gd name="T41" fmla="*/ 2147483647 h 100"/>
              <a:gd name="T42" fmla="*/ 2147483647 w 56"/>
              <a:gd name="T43" fmla="*/ 2147483647 h 100"/>
              <a:gd name="T44" fmla="*/ 2147483647 w 56"/>
              <a:gd name="T45" fmla="*/ 2147483647 h 100"/>
              <a:gd name="T46" fmla="*/ 2147483647 w 56"/>
              <a:gd name="T47" fmla="*/ 2147483647 h 100"/>
              <a:gd name="T48" fmla="*/ 2147483647 w 56"/>
              <a:gd name="T49" fmla="*/ 2147483647 h 100"/>
              <a:gd name="T50" fmla="*/ 2147483647 w 56"/>
              <a:gd name="T51" fmla="*/ 2147483647 h 100"/>
              <a:gd name="T52" fmla="*/ 2147483647 w 56"/>
              <a:gd name="T53" fmla="*/ 2147483647 h 100"/>
              <a:gd name="T54" fmla="*/ 2147483647 w 56"/>
              <a:gd name="T55" fmla="*/ 2147483647 h 100"/>
              <a:gd name="T56" fmla="*/ 0 w 56"/>
              <a:gd name="T57" fmla="*/ 2147483647 h 1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6"/>
              <a:gd name="T88" fmla="*/ 0 h 100"/>
              <a:gd name="T89" fmla="*/ 56 w 56"/>
              <a:gd name="T90" fmla="*/ 100 h 1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6" h="100">
                <a:moveTo>
                  <a:pt x="0" y="100"/>
                </a:moveTo>
                <a:lnTo>
                  <a:pt x="0" y="0"/>
                </a:lnTo>
                <a:lnTo>
                  <a:pt x="14" y="0"/>
                </a:lnTo>
                <a:lnTo>
                  <a:pt x="14" y="36"/>
                </a:lnTo>
                <a:lnTo>
                  <a:pt x="20" y="30"/>
                </a:lnTo>
                <a:lnTo>
                  <a:pt x="26" y="28"/>
                </a:lnTo>
                <a:lnTo>
                  <a:pt x="34" y="26"/>
                </a:lnTo>
                <a:lnTo>
                  <a:pt x="40" y="26"/>
                </a:lnTo>
                <a:lnTo>
                  <a:pt x="46" y="28"/>
                </a:lnTo>
                <a:lnTo>
                  <a:pt x="52" y="32"/>
                </a:lnTo>
                <a:lnTo>
                  <a:pt x="54" y="38"/>
                </a:lnTo>
                <a:lnTo>
                  <a:pt x="56" y="44"/>
                </a:lnTo>
                <a:lnTo>
                  <a:pt x="56" y="54"/>
                </a:lnTo>
                <a:lnTo>
                  <a:pt x="56" y="100"/>
                </a:lnTo>
                <a:lnTo>
                  <a:pt x="44" y="100"/>
                </a:lnTo>
                <a:lnTo>
                  <a:pt x="44" y="54"/>
                </a:lnTo>
                <a:lnTo>
                  <a:pt x="44" y="50"/>
                </a:lnTo>
                <a:lnTo>
                  <a:pt x="42" y="44"/>
                </a:lnTo>
                <a:lnTo>
                  <a:pt x="40" y="42"/>
                </a:lnTo>
                <a:lnTo>
                  <a:pt x="36" y="38"/>
                </a:lnTo>
                <a:lnTo>
                  <a:pt x="30" y="38"/>
                </a:lnTo>
                <a:lnTo>
                  <a:pt x="26" y="38"/>
                </a:lnTo>
                <a:lnTo>
                  <a:pt x="22" y="40"/>
                </a:lnTo>
                <a:lnTo>
                  <a:pt x="18" y="44"/>
                </a:lnTo>
                <a:lnTo>
                  <a:pt x="16" y="48"/>
                </a:lnTo>
                <a:lnTo>
                  <a:pt x="14" y="54"/>
                </a:lnTo>
                <a:lnTo>
                  <a:pt x="14" y="60"/>
                </a:lnTo>
                <a:lnTo>
                  <a:pt x="14" y="100"/>
                </a:lnTo>
                <a:lnTo>
                  <a:pt x="0" y="10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6" name="Freeform 93"/>
          <p:cNvSpPr>
            <a:spLocks noEditPoints="1"/>
          </p:cNvSpPr>
          <p:nvPr/>
        </p:nvSpPr>
        <p:spPr bwMode="auto">
          <a:xfrm>
            <a:off x="3251200" y="3159125"/>
            <a:ext cx="104775" cy="120650"/>
          </a:xfrm>
          <a:custGeom>
            <a:avLst/>
            <a:gdLst>
              <a:gd name="T0" fmla="*/ 2147483647 w 66"/>
              <a:gd name="T1" fmla="*/ 2147483647 h 76"/>
              <a:gd name="T2" fmla="*/ 2147483647 w 66"/>
              <a:gd name="T3" fmla="*/ 2147483647 h 76"/>
              <a:gd name="T4" fmla="*/ 2147483647 w 66"/>
              <a:gd name="T5" fmla="*/ 2147483647 h 76"/>
              <a:gd name="T6" fmla="*/ 2147483647 w 66"/>
              <a:gd name="T7" fmla="*/ 2147483647 h 76"/>
              <a:gd name="T8" fmla="*/ 2147483647 w 66"/>
              <a:gd name="T9" fmla="*/ 2147483647 h 76"/>
              <a:gd name="T10" fmla="*/ 2147483647 w 66"/>
              <a:gd name="T11" fmla="*/ 2147483647 h 76"/>
              <a:gd name="T12" fmla="*/ 2147483647 w 66"/>
              <a:gd name="T13" fmla="*/ 2147483647 h 76"/>
              <a:gd name="T14" fmla="*/ 2147483647 w 66"/>
              <a:gd name="T15" fmla="*/ 2147483647 h 76"/>
              <a:gd name="T16" fmla="*/ 2147483647 w 66"/>
              <a:gd name="T17" fmla="*/ 2147483647 h 76"/>
              <a:gd name="T18" fmla="*/ 2147483647 w 66"/>
              <a:gd name="T19" fmla="*/ 2147483647 h 76"/>
              <a:gd name="T20" fmla="*/ 2147483647 w 66"/>
              <a:gd name="T21" fmla="*/ 2147483647 h 76"/>
              <a:gd name="T22" fmla="*/ 2147483647 w 66"/>
              <a:gd name="T23" fmla="*/ 2147483647 h 76"/>
              <a:gd name="T24" fmla="*/ 0 w 66"/>
              <a:gd name="T25" fmla="*/ 2147483647 h 76"/>
              <a:gd name="T26" fmla="*/ 0 w 66"/>
              <a:gd name="T27" fmla="*/ 2147483647 h 76"/>
              <a:gd name="T28" fmla="*/ 0 w 66"/>
              <a:gd name="T29" fmla="*/ 2147483647 h 76"/>
              <a:gd name="T30" fmla="*/ 2147483647 w 66"/>
              <a:gd name="T31" fmla="*/ 2147483647 h 76"/>
              <a:gd name="T32" fmla="*/ 2147483647 w 66"/>
              <a:gd name="T33" fmla="*/ 2147483647 h 76"/>
              <a:gd name="T34" fmla="*/ 2147483647 w 66"/>
              <a:gd name="T35" fmla="*/ 2147483647 h 76"/>
              <a:gd name="T36" fmla="*/ 2147483647 w 66"/>
              <a:gd name="T37" fmla="*/ 0 h 76"/>
              <a:gd name="T38" fmla="*/ 2147483647 w 66"/>
              <a:gd name="T39" fmla="*/ 0 h 76"/>
              <a:gd name="T40" fmla="*/ 2147483647 w 66"/>
              <a:gd name="T41" fmla="*/ 0 h 76"/>
              <a:gd name="T42" fmla="*/ 2147483647 w 66"/>
              <a:gd name="T43" fmla="*/ 2147483647 h 76"/>
              <a:gd name="T44" fmla="*/ 2147483647 w 66"/>
              <a:gd name="T45" fmla="*/ 2147483647 h 76"/>
              <a:gd name="T46" fmla="*/ 2147483647 w 66"/>
              <a:gd name="T47" fmla="*/ 2147483647 h 76"/>
              <a:gd name="T48" fmla="*/ 2147483647 w 66"/>
              <a:gd name="T49" fmla="*/ 2147483647 h 76"/>
              <a:gd name="T50" fmla="*/ 2147483647 w 66"/>
              <a:gd name="T51" fmla="*/ 2147483647 h 76"/>
              <a:gd name="T52" fmla="*/ 2147483647 w 66"/>
              <a:gd name="T53" fmla="*/ 2147483647 h 76"/>
              <a:gd name="T54" fmla="*/ 2147483647 w 66"/>
              <a:gd name="T55" fmla="*/ 2147483647 h 76"/>
              <a:gd name="T56" fmla="*/ 2147483647 w 66"/>
              <a:gd name="T57" fmla="*/ 2147483647 h 76"/>
              <a:gd name="T58" fmla="*/ 2147483647 w 66"/>
              <a:gd name="T59" fmla="*/ 2147483647 h 76"/>
              <a:gd name="T60" fmla="*/ 2147483647 w 66"/>
              <a:gd name="T61" fmla="*/ 2147483647 h 76"/>
              <a:gd name="T62" fmla="*/ 2147483647 w 66"/>
              <a:gd name="T63" fmla="*/ 2147483647 h 76"/>
              <a:gd name="T64" fmla="*/ 2147483647 w 66"/>
              <a:gd name="T65" fmla="*/ 2147483647 h 76"/>
              <a:gd name="T66" fmla="*/ 2147483647 w 66"/>
              <a:gd name="T67" fmla="*/ 2147483647 h 76"/>
              <a:gd name="T68" fmla="*/ 2147483647 w 66"/>
              <a:gd name="T69" fmla="*/ 2147483647 h 76"/>
              <a:gd name="T70" fmla="*/ 2147483647 w 66"/>
              <a:gd name="T71" fmla="*/ 2147483647 h 76"/>
              <a:gd name="T72" fmla="*/ 2147483647 w 66"/>
              <a:gd name="T73" fmla="*/ 2147483647 h 76"/>
              <a:gd name="T74" fmla="*/ 2147483647 w 66"/>
              <a:gd name="T75" fmla="*/ 2147483647 h 76"/>
              <a:gd name="T76" fmla="*/ 2147483647 w 66"/>
              <a:gd name="T77" fmla="*/ 2147483647 h 76"/>
              <a:gd name="T78" fmla="*/ 2147483647 w 66"/>
              <a:gd name="T79" fmla="*/ 2147483647 h 76"/>
              <a:gd name="T80" fmla="*/ 2147483647 w 66"/>
              <a:gd name="T81" fmla="*/ 2147483647 h 76"/>
              <a:gd name="T82" fmla="*/ 2147483647 w 66"/>
              <a:gd name="T83" fmla="*/ 2147483647 h 76"/>
              <a:gd name="T84" fmla="*/ 2147483647 w 66"/>
              <a:gd name="T85" fmla="*/ 2147483647 h 76"/>
              <a:gd name="T86" fmla="*/ 2147483647 w 66"/>
              <a:gd name="T87" fmla="*/ 2147483647 h 76"/>
              <a:gd name="T88" fmla="*/ 2147483647 w 66"/>
              <a:gd name="T89" fmla="*/ 2147483647 h 76"/>
              <a:gd name="T90" fmla="*/ 2147483647 w 66"/>
              <a:gd name="T91" fmla="*/ 2147483647 h 76"/>
              <a:gd name="T92" fmla="*/ 2147483647 w 66"/>
              <a:gd name="T93" fmla="*/ 2147483647 h 76"/>
              <a:gd name="T94" fmla="*/ 2147483647 w 66"/>
              <a:gd name="T95" fmla="*/ 2147483647 h 76"/>
              <a:gd name="T96" fmla="*/ 2147483647 w 66"/>
              <a:gd name="T97" fmla="*/ 2147483647 h 76"/>
              <a:gd name="T98" fmla="*/ 2147483647 w 66"/>
              <a:gd name="T99" fmla="*/ 2147483647 h 76"/>
              <a:gd name="T100" fmla="*/ 2147483647 w 66"/>
              <a:gd name="T101" fmla="*/ 2147483647 h 7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6"/>
              <a:gd name="T154" fmla="*/ 0 h 76"/>
              <a:gd name="T155" fmla="*/ 66 w 66"/>
              <a:gd name="T156" fmla="*/ 76 h 7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6" h="76">
                <a:moveTo>
                  <a:pt x="52" y="52"/>
                </a:moveTo>
                <a:lnTo>
                  <a:pt x="66" y="54"/>
                </a:lnTo>
                <a:lnTo>
                  <a:pt x="64" y="60"/>
                </a:lnTo>
                <a:lnTo>
                  <a:pt x="60" y="66"/>
                </a:lnTo>
                <a:lnTo>
                  <a:pt x="54" y="70"/>
                </a:lnTo>
                <a:lnTo>
                  <a:pt x="48" y="72"/>
                </a:lnTo>
                <a:lnTo>
                  <a:pt x="42" y="74"/>
                </a:lnTo>
                <a:lnTo>
                  <a:pt x="34" y="76"/>
                </a:lnTo>
                <a:lnTo>
                  <a:pt x="24" y="74"/>
                </a:lnTo>
                <a:lnTo>
                  <a:pt x="16" y="70"/>
                </a:lnTo>
                <a:lnTo>
                  <a:pt x="8" y="66"/>
                </a:lnTo>
                <a:lnTo>
                  <a:pt x="4" y="58"/>
                </a:lnTo>
                <a:lnTo>
                  <a:pt x="0" y="48"/>
                </a:lnTo>
                <a:lnTo>
                  <a:pt x="0" y="38"/>
                </a:lnTo>
                <a:lnTo>
                  <a:pt x="0" y="26"/>
                </a:lnTo>
                <a:lnTo>
                  <a:pt x="4" y="18"/>
                </a:lnTo>
                <a:lnTo>
                  <a:pt x="8" y="10"/>
                </a:lnTo>
                <a:lnTo>
                  <a:pt x="16" y="4"/>
                </a:lnTo>
                <a:lnTo>
                  <a:pt x="24" y="0"/>
                </a:lnTo>
                <a:lnTo>
                  <a:pt x="34" y="0"/>
                </a:lnTo>
                <a:lnTo>
                  <a:pt x="42" y="0"/>
                </a:lnTo>
                <a:lnTo>
                  <a:pt x="50" y="4"/>
                </a:lnTo>
                <a:lnTo>
                  <a:pt x="56" y="10"/>
                </a:lnTo>
                <a:lnTo>
                  <a:pt x="62" y="16"/>
                </a:lnTo>
                <a:lnTo>
                  <a:pt x="66" y="26"/>
                </a:lnTo>
                <a:lnTo>
                  <a:pt x="66" y="38"/>
                </a:lnTo>
                <a:lnTo>
                  <a:pt x="66" y="40"/>
                </a:lnTo>
                <a:lnTo>
                  <a:pt x="12" y="40"/>
                </a:lnTo>
                <a:lnTo>
                  <a:pt x="14" y="48"/>
                </a:lnTo>
                <a:lnTo>
                  <a:pt x="16" y="54"/>
                </a:lnTo>
                <a:lnTo>
                  <a:pt x="20" y="58"/>
                </a:lnTo>
                <a:lnTo>
                  <a:pt x="24" y="60"/>
                </a:lnTo>
                <a:lnTo>
                  <a:pt x="28" y="62"/>
                </a:lnTo>
                <a:lnTo>
                  <a:pt x="34" y="64"/>
                </a:lnTo>
                <a:lnTo>
                  <a:pt x="40" y="62"/>
                </a:lnTo>
                <a:lnTo>
                  <a:pt x="46" y="60"/>
                </a:lnTo>
                <a:lnTo>
                  <a:pt x="50" y="58"/>
                </a:lnTo>
                <a:lnTo>
                  <a:pt x="52" y="52"/>
                </a:lnTo>
                <a:close/>
                <a:moveTo>
                  <a:pt x="12" y="28"/>
                </a:moveTo>
                <a:lnTo>
                  <a:pt x="54" y="28"/>
                </a:lnTo>
                <a:lnTo>
                  <a:pt x="52" y="22"/>
                </a:lnTo>
                <a:lnTo>
                  <a:pt x="48" y="18"/>
                </a:lnTo>
                <a:lnTo>
                  <a:pt x="44" y="14"/>
                </a:lnTo>
                <a:lnTo>
                  <a:pt x="40" y="12"/>
                </a:lnTo>
                <a:lnTo>
                  <a:pt x="34" y="12"/>
                </a:lnTo>
                <a:lnTo>
                  <a:pt x="26" y="12"/>
                </a:lnTo>
                <a:lnTo>
                  <a:pt x="18" y="16"/>
                </a:lnTo>
                <a:lnTo>
                  <a:pt x="16" y="20"/>
                </a:lnTo>
                <a:lnTo>
                  <a:pt x="14" y="24"/>
                </a:lnTo>
                <a:lnTo>
                  <a:pt x="1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7" name="Freeform 94"/>
          <p:cNvSpPr>
            <a:spLocks/>
          </p:cNvSpPr>
          <p:nvPr/>
        </p:nvSpPr>
        <p:spPr bwMode="auto">
          <a:xfrm>
            <a:off x="3381375" y="3159125"/>
            <a:ext cx="60325" cy="117475"/>
          </a:xfrm>
          <a:custGeom>
            <a:avLst/>
            <a:gdLst>
              <a:gd name="T0" fmla="*/ 0 w 38"/>
              <a:gd name="T1" fmla="*/ 2147483647 h 74"/>
              <a:gd name="T2" fmla="*/ 0 w 38"/>
              <a:gd name="T3" fmla="*/ 2147483647 h 74"/>
              <a:gd name="T4" fmla="*/ 2147483647 w 38"/>
              <a:gd name="T5" fmla="*/ 2147483647 h 74"/>
              <a:gd name="T6" fmla="*/ 2147483647 w 38"/>
              <a:gd name="T7" fmla="*/ 2147483647 h 74"/>
              <a:gd name="T8" fmla="*/ 2147483647 w 38"/>
              <a:gd name="T9" fmla="*/ 2147483647 h 74"/>
              <a:gd name="T10" fmla="*/ 2147483647 w 38"/>
              <a:gd name="T11" fmla="*/ 2147483647 h 74"/>
              <a:gd name="T12" fmla="*/ 2147483647 w 38"/>
              <a:gd name="T13" fmla="*/ 0 h 74"/>
              <a:gd name="T14" fmla="*/ 2147483647 w 38"/>
              <a:gd name="T15" fmla="*/ 0 h 74"/>
              <a:gd name="T16" fmla="*/ 2147483647 w 38"/>
              <a:gd name="T17" fmla="*/ 0 h 74"/>
              <a:gd name="T18" fmla="*/ 2147483647 w 38"/>
              <a:gd name="T19" fmla="*/ 2147483647 h 74"/>
              <a:gd name="T20" fmla="*/ 2147483647 w 38"/>
              <a:gd name="T21" fmla="*/ 2147483647 h 74"/>
              <a:gd name="T22" fmla="*/ 2147483647 w 38"/>
              <a:gd name="T23" fmla="*/ 2147483647 h 74"/>
              <a:gd name="T24" fmla="*/ 2147483647 w 38"/>
              <a:gd name="T25" fmla="*/ 2147483647 h 74"/>
              <a:gd name="T26" fmla="*/ 2147483647 w 38"/>
              <a:gd name="T27" fmla="*/ 2147483647 h 74"/>
              <a:gd name="T28" fmla="*/ 2147483647 w 38"/>
              <a:gd name="T29" fmla="*/ 2147483647 h 74"/>
              <a:gd name="T30" fmla="*/ 2147483647 w 38"/>
              <a:gd name="T31" fmla="*/ 2147483647 h 74"/>
              <a:gd name="T32" fmla="*/ 2147483647 w 38"/>
              <a:gd name="T33" fmla="*/ 2147483647 h 74"/>
              <a:gd name="T34" fmla="*/ 2147483647 w 38"/>
              <a:gd name="T35" fmla="*/ 2147483647 h 74"/>
              <a:gd name="T36" fmla="*/ 2147483647 w 38"/>
              <a:gd name="T37" fmla="*/ 2147483647 h 74"/>
              <a:gd name="T38" fmla="*/ 2147483647 w 38"/>
              <a:gd name="T39" fmla="*/ 2147483647 h 74"/>
              <a:gd name="T40" fmla="*/ 0 w 38"/>
              <a:gd name="T41" fmla="*/ 2147483647 h 7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8"/>
              <a:gd name="T64" fmla="*/ 0 h 74"/>
              <a:gd name="T65" fmla="*/ 38 w 38"/>
              <a:gd name="T66" fmla="*/ 74 h 7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8" h="74">
                <a:moveTo>
                  <a:pt x="0" y="74"/>
                </a:moveTo>
                <a:lnTo>
                  <a:pt x="0" y="2"/>
                </a:lnTo>
                <a:lnTo>
                  <a:pt x="12" y="2"/>
                </a:lnTo>
                <a:lnTo>
                  <a:pt x="12" y="12"/>
                </a:lnTo>
                <a:lnTo>
                  <a:pt x="16" y="6"/>
                </a:lnTo>
                <a:lnTo>
                  <a:pt x="18" y="2"/>
                </a:lnTo>
                <a:lnTo>
                  <a:pt x="22" y="0"/>
                </a:lnTo>
                <a:lnTo>
                  <a:pt x="26" y="0"/>
                </a:lnTo>
                <a:lnTo>
                  <a:pt x="32" y="0"/>
                </a:lnTo>
                <a:lnTo>
                  <a:pt x="38" y="4"/>
                </a:lnTo>
                <a:lnTo>
                  <a:pt x="34" y="14"/>
                </a:lnTo>
                <a:lnTo>
                  <a:pt x="30" y="12"/>
                </a:lnTo>
                <a:lnTo>
                  <a:pt x="26" y="12"/>
                </a:lnTo>
                <a:lnTo>
                  <a:pt x="22" y="12"/>
                </a:lnTo>
                <a:lnTo>
                  <a:pt x="20" y="14"/>
                </a:lnTo>
                <a:lnTo>
                  <a:pt x="16" y="16"/>
                </a:lnTo>
                <a:lnTo>
                  <a:pt x="14" y="20"/>
                </a:lnTo>
                <a:lnTo>
                  <a:pt x="14" y="28"/>
                </a:lnTo>
                <a:lnTo>
                  <a:pt x="14" y="36"/>
                </a:lnTo>
                <a:lnTo>
                  <a:pt x="14" y="7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8" name="Freeform 95"/>
          <p:cNvSpPr>
            <a:spLocks/>
          </p:cNvSpPr>
          <p:nvPr/>
        </p:nvSpPr>
        <p:spPr bwMode="auto">
          <a:xfrm>
            <a:off x="2378075" y="3273425"/>
            <a:ext cx="2165350" cy="1155700"/>
          </a:xfrm>
          <a:custGeom>
            <a:avLst/>
            <a:gdLst>
              <a:gd name="T0" fmla="*/ 2147483647 w 1364"/>
              <a:gd name="T1" fmla="*/ 2147483647 h 728"/>
              <a:gd name="T2" fmla="*/ 2147483647 w 1364"/>
              <a:gd name="T3" fmla="*/ 2147483647 h 728"/>
              <a:gd name="T4" fmla="*/ 2147483647 w 1364"/>
              <a:gd name="T5" fmla="*/ 2147483647 h 728"/>
              <a:gd name="T6" fmla="*/ 2147483647 w 1364"/>
              <a:gd name="T7" fmla="*/ 2147483647 h 728"/>
              <a:gd name="T8" fmla="*/ 2147483647 w 1364"/>
              <a:gd name="T9" fmla="*/ 2147483647 h 728"/>
              <a:gd name="T10" fmla="*/ 2147483647 w 1364"/>
              <a:gd name="T11" fmla="*/ 2147483647 h 728"/>
              <a:gd name="T12" fmla="*/ 2147483647 w 1364"/>
              <a:gd name="T13" fmla="*/ 2147483647 h 728"/>
              <a:gd name="T14" fmla="*/ 2147483647 w 1364"/>
              <a:gd name="T15" fmla="*/ 2147483647 h 728"/>
              <a:gd name="T16" fmla="*/ 2147483647 w 1364"/>
              <a:gd name="T17" fmla="*/ 2147483647 h 728"/>
              <a:gd name="T18" fmla="*/ 2147483647 w 1364"/>
              <a:gd name="T19" fmla="*/ 2147483647 h 728"/>
              <a:gd name="T20" fmla="*/ 2147483647 w 1364"/>
              <a:gd name="T21" fmla="*/ 2147483647 h 728"/>
              <a:gd name="T22" fmla="*/ 2147483647 w 1364"/>
              <a:gd name="T23" fmla="*/ 2147483647 h 728"/>
              <a:gd name="T24" fmla="*/ 2147483647 w 1364"/>
              <a:gd name="T25" fmla="*/ 2147483647 h 728"/>
              <a:gd name="T26" fmla="*/ 2147483647 w 1364"/>
              <a:gd name="T27" fmla="*/ 2147483647 h 728"/>
              <a:gd name="T28" fmla="*/ 2147483647 w 1364"/>
              <a:gd name="T29" fmla="*/ 0 h 728"/>
              <a:gd name="T30" fmla="*/ 2147483647 w 1364"/>
              <a:gd name="T31" fmla="*/ 2147483647 h 728"/>
              <a:gd name="T32" fmla="*/ 2147483647 w 1364"/>
              <a:gd name="T33" fmla="*/ 2147483647 h 728"/>
              <a:gd name="T34" fmla="*/ 2147483647 w 1364"/>
              <a:gd name="T35" fmla="*/ 2147483647 h 728"/>
              <a:gd name="T36" fmla="*/ 2147483647 w 1364"/>
              <a:gd name="T37" fmla="*/ 2147483647 h 728"/>
              <a:gd name="T38" fmla="*/ 2147483647 w 1364"/>
              <a:gd name="T39" fmla="*/ 2147483647 h 728"/>
              <a:gd name="T40" fmla="*/ 2147483647 w 1364"/>
              <a:gd name="T41" fmla="*/ 2147483647 h 728"/>
              <a:gd name="T42" fmla="*/ 2147483647 w 1364"/>
              <a:gd name="T43" fmla="*/ 2147483647 h 728"/>
              <a:gd name="T44" fmla="*/ 2147483647 w 1364"/>
              <a:gd name="T45" fmla="*/ 2147483647 h 728"/>
              <a:gd name="T46" fmla="*/ 2147483647 w 1364"/>
              <a:gd name="T47" fmla="*/ 2147483647 h 728"/>
              <a:gd name="T48" fmla="*/ 2147483647 w 1364"/>
              <a:gd name="T49" fmla="*/ 2147483647 h 728"/>
              <a:gd name="T50" fmla="*/ 2147483647 w 1364"/>
              <a:gd name="T51" fmla="*/ 2147483647 h 728"/>
              <a:gd name="T52" fmla="*/ 2147483647 w 1364"/>
              <a:gd name="T53" fmla="*/ 2147483647 h 728"/>
              <a:gd name="T54" fmla="*/ 2147483647 w 1364"/>
              <a:gd name="T55" fmla="*/ 2147483647 h 728"/>
              <a:gd name="T56" fmla="*/ 2147483647 w 1364"/>
              <a:gd name="T57" fmla="*/ 2147483647 h 728"/>
              <a:gd name="T58" fmla="*/ 2147483647 w 1364"/>
              <a:gd name="T59" fmla="*/ 2147483647 h 728"/>
              <a:gd name="T60" fmla="*/ 2147483647 w 1364"/>
              <a:gd name="T61" fmla="*/ 2147483647 h 728"/>
              <a:gd name="T62" fmla="*/ 2147483647 w 1364"/>
              <a:gd name="T63" fmla="*/ 2147483647 h 728"/>
              <a:gd name="T64" fmla="*/ 2147483647 w 1364"/>
              <a:gd name="T65" fmla="*/ 2147483647 h 728"/>
              <a:gd name="T66" fmla="*/ 2147483647 w 1364"/>
              <a:gd name="T67" fmla="*/ 2147483647 h 728"/>
              <a:gd name="T68" fmla="*/ 2147483647 w 1364"/>
              <a:gd name="T69" fmla="*/ 2147483647 h 728"/>
              <a:gd name="T70" fmla="*/ 0 w 1364"/>
              <a:gd name="T71" fmla="*/ 2147483647 h 728"/>
              <a:gd name="T72" fmla="*/ 0 w 1364"/>
              <a:gd name="T73" fmla="*/ 2147483647 h 728"/>
              <a:gd name="T74" fmla="*/ 0 w 1364"/>
              <a:gd name="T75" fmla="*/ 2147483647 h 72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364"/>
              <a:gd name="T115" fmla="*/ 0 h 728"/>
              <a:gd name="T116" fmla="*/ 1364 w 1364"/>
              <a:gd name="T117" fmla="*/ 728 h 72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364" h="728">
                <a:moveTo>
                  <a:pt x="1364" y="66"/>
                </a:moveTo>
                <a:lnTo>
                  <a:pt x="1364" y="66"/>
                </a:lnTo>
                <a:lnTo>
                  <a:pt x="1362" y="66"/>
                </a:lnTo>
                <a:lnTo>
                  <a:pt x="1358" y="64"/>
                </a:lnTo>
                <a:lnTo>
                  <a:pt x="1348" y="64"/>
                </a:lnTo>
                <a:lnTo>
                  <a:pt x="1334" y="60"/>
                </a:lnTo>
                <a:lnTo>
                  <a:pt x="1314" y="58"/>
                </a:lnTo>
                <a:lnTo>
                  <a:pt x="1286" y="52"/>
                </a:lnTo>
                <a:lnTo>
                  <a:pt x="1246" y="44"/>
                </a:lnTo>
                <a:lnTo>
                  <a:pt x="1198" y="36"/>
                </a:lnTo>
                <a:lnTo>
                  <a:pt x="1140" y="26"/>
                </a:lnTo>
                <a:lnTo>
                  <a:pt x="1074" y="16"/>
                </a:lnTo>
                <a:lnTo>
                  <a:pt x="1004" y="8"/>
                </a:lnTo>
                <a:lnTo>
                  <a:pt x="928" y="2"/>
                </a:lnTo>
                <a:lnTo>
                  <a:pt x="852" y="0"/>
                </a:lnTo>
                <a:lnTo>
                  <a:pt x="776" y="2"/>
                </a:lnTo>
                <a:lnTo>
                  <a:pt x="702" y="10"/>
                </a:lnTo>
                <a:lnTo>
                  <a:pt x="620" y="28"/>
                </a:lnTo>
                <a:lnTo>
                  <a:pt x="544" y="52"/>
                </a:lnTo>
                <a:lnTo>
                  <a:pt x="474" y="86"/>
                </a:lnTo>
                <a:lnTo>
                  <a:pt x="408" y="124"/>
                </a:lnTo>
                <a:lnTo>
                  <a:pt x="348" y="170"/>
                </a:lnTo>
                <a:lnTo>
                  <a:pt x="292" y="220"/>
                </a:lnTo>
                <a:lnTo>
                  <a:pt x="242" y="274"/>
                </a:lnTo>
                <a:lnTo>
                  <a:pt x="196" y="332"/>
                </a:lnTo>
                <a:lnTo>
                  <a:pt x="158" y="392"/>
                </a:lnTo>
                <a:lnTo>
                  <a:pt x="124" y="452"/>
                </a:lnTo>
                <a:lnTo>
                  <a:pt x="94" y="508"/>
                </a:lnTo>
                <a:lnTo>
                  <a:pt x="68" y="562"/>
                </a:lnTo>
                <a:lnTo>
                  <a:pt x="48" y="608"/>
                </a:lnTo>
                <a:lnTo>
                  <a:pt x="32" y="648"/>
                </a:lnTo>
                <a:lnTo>
                  <a:pt x="20" y="678"/>
                </a:lnTo>
                <a:lnTo>
                  <a:pt x="12" y="700"/>
                </a:lnTo>
                <a:lnTo>
                  <a:pt x="6" y="714"/>
                </a:lnTo>
                <a:lnTo>
                  <a:pt x="2" y="722"/>
                </a:lnTo>
                <a:lnTo>
                  <a:pt x="0" y="72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9" name="Freeform 96"/>
          <p:cNvSpPr>
            <a:spLocks/>
          </p:cNvSpPr>
          <p:nvPr/>
        </p:nvSpPr>
        <p:spPr bwMode="auto">
          <a:xfrm>
            <a:off x="2378075" y="4327525"/>
            <a:ext cx="60325" cy="101600"/>
          </a:xfrm>
          <a:custGeom>
            <a:avLst/>
            <a:gdLst>
              <a:gd name="T0" fmla="*/ 2147483647 w 38"/>
              <a:gd name="T1" fmla="*/ 2147483647 h 64"/>
              <a:gd name="T2" fmla="*/ 0 w 38"/>
              <a:gd name="T3" fmla="*/ 2147483647 h 64"/>
              <a:gd name="T4" fmla="*/ 2147483647 w 38"/>
              <a:gd name="T5" fmla="*/ 0 h 64"/>
              <a:gd name="T6" fmla="*/ 0 60000 65536"/>
              <a:gd name="T7" fmla="*/ 0 60000 65536"/>
              <a:gd name="T8" fmla="*/ 0 60000 65536"/>
              <a:gd name="T9" fmla="*/ 0 w 38"/>
              <a:gd name="T10" fmla="*/ 0 h 64"/>
              <a:gd name="T11" fmla="*/ 38 w 38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" h="64">
                <a:moveTo>
                  <a:pt x="38" y="12"/>
                </a:moveTo>
                <a:lnTo>
                  <a:pt x="0" y="64"/>
                </a:lnTo>
                <a:lnTo>
                  <a:pt x="8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0" name="Freeform 97"/>
          <p:cNvSpPr>
            <a:spLocks/>
          </p:cNvSpPr>
          <p:nvPr/>
        </p:nvSpPr>
        <p:spPr bwMode="auto">
          <a:xfrm>
            <a:off x="2206625" y="5026025"/>
            <a:ext cx="2638425" cy="574675"/>
          </a:xfrm>
          <a:custGeom>
            <a:avLst/>
            <a:gdLst>
              <a:gd name="T0" fmla="*/ 2147483647 w 1662"/>
              <a:gd name="T1" fmla="*/ 0 h 362"/>
              <a:gd name="T2" fmla="*/ 2147483647 w 1662"/>
              <a:gd name="T3" fmla="*/ 2147483647 h 362"/>
              <a:gd name="T4" fmla="*/ 2147483647 w 1662"/>
              <a:gd name="T5" fmla="*/ 2147483647 h 362"/>
              <a:gd name="T6" fmla="*/ 2147483647 w 1662"/>
              <a:gd name="T7" fmla="*/ 2147483647 h 362"/>
              <a:gd name="T8" fmla="*/ 2147483647 w 1662"/>
              <a:gd name="T9" fmla="*/ 2147483647 h 362"/>
              <a:gd name="T10" fmla="*/ 2147483647 w 1662"/>
              <a:gd name="T11" fmla="*/ 2147483647 h 362"/>
              <a:gd name="T12" fmla="*/ 2147483647 w 1662"/>
              <a:gd name="T13" fmla="*/ 2147483647 h 362"/>
              <a:gd name="T14" fmla="*/ 2147483647 w 1662"/>
              <a:gd name="T15" fmla="*/ 2147483647 h 362"/>
              <a:gd name="T16" fmla="*/ 2147483647 w 1662"/>
              <a:gd name="T17" fmla="*/ 2147483647 h 362"/>
              <a:gd name="T18" fmla="*/ 2147483647 w 1662"/>
              <a:gd name="T19" fmla="*/ 2147483647 h 362"/>
              <a:gd name="T20" fmla="*/ 2147483647 w 1662"/>
              <a:gd name="T21" fmla="*/ 2147483647 h 362"/>
              <a:gd name="T22" fmla="*/ 2147483647 w 1662"/>
              <a:gd name="T23" fmla="*/ 2147483647 h 362"/>
              <a:gd name="T24" fmla="*/ 2147483647 w 1662"/>
              <a:gd name="T25" fmla="*/ 2147483647 h 362"/>
              <a:gd name="T26" fmla="*/ 2147483647 w 1662"/>
              <a:gd name="T27" fmla="*/ 2147483647 h 362"/>
              <a:gd name="T28" fmla="*/ 2147483647 w 1662"/>
              <a:gd name="T29" fmla="*/ 2147483647 h 362"/>
              <a:gd name="T30" fmla="*/ 2147483647 w 1662"/>
              <a:gd name="T31" fmla="*/ 2147483647 h 362"/>
              <a:gd name="T32" fmla="*/ 2147483647 w 1662"/>
              <a:gd name="T33" fmla="*/ 2147483647 h 362"/>
              <a:gd name="T34" fmla="*/ 2147483647 w 1662"/>
              <a:gd name="T35" fmla="*/ 2147483647 h 362"/>
              <a:gd name="T36" fmla="*/ 2147483647 w 1662"/>
              <a:gd name="T37" fmla="*/ 2147483647 h 362"/>
              <a:gd name="T38" fmla="*/ 2147483647 w 1662"/>
              <a:gd name="T39" fmla="*/ 2147483647 h 362"/>
              <a:gd name="T40" fmla="*/ 2147483647 w 1662"/>
              <a:gd name="T41" fmla="*/ 2147483647 h 362"/>
              <a:gd name="T42" fmla="*/ 2147483647 w 1662"/>
              <a:gd name="T43" fmla="*/ 2147483647 h 362"/>
              <a:gd name="T44" fmla="*/ 2147483647 w 1662"/>
              <a:gd name="T45" fmla="*/ 2147483647 h 362"/>
              <a:gd name="T46" fmla="*/ 2147483647 w 1662"/>
              <a:gd name="T47" fmla="*/ 2147483647 h 362"/>
              <a:gd name="T48" fmla="*/ 2147483647 w 1662"/>
              <a:gd name="T49" fmla="*/ 2147483647 h 362"/>
              <a:gd name="T50" fmla="*/ 2147483647 w 1662"/>
              <a:gd name="T51" fmla="*/ 2147483647 h 362"/>
              <a:gd name="T52" fmla="*/ 2147483647 w 1662"/>
              <a:gd name="T53" fmla="*/ 2147483647 h 362"/>
              <a:gd name="T54" fmla="*/ 2147483647 w 1662"/>
              <a:gd name="T55" fmla="*/ 2147483647 h 362"/>
              <a:gd name="T56" fmla="*/ 2147483647 w 1662"/>
              <a:gd name="T57" fmla="*/ 2147483647 h 362"/>
              <a:gd name="T58" fmla="*/ 2147483647 w 1662"/>
              <a:gd name="T59" fmla="*/ 2147483647 h 362"/>
              <a:gd name="T60" fmla="*/ 2147483647 w 1662"/>
              <a:gd name="T61" fmla="*/ 2147483647 h 362"/>
              <a:gd name="T62" fmla="*/ 2147483647 w 1662"/>
              <a:gd name="T63" fmla="*/ 2147483647 h 362"/>
              <a:gd name="T64" fmla="*/ 2147483647 w 1662"/>
              <a:gd name="T65" fmla="*/ 2147483647 h 362"/>
              <a:gd name="T66" fmla="*/ 2147483647 w 1662"/>
              <a:gd name="T67" fmla="*/ 2147483647 h 362"/>
              <a:gd name="T68" fmla="*/ 2147483647 w 1662"/>
              <a:gd name="T69" fmla="*/ 2147483647 h 362"/>
              <a:gd name="T70" fmla="*/ 2147483647 w 1662"/>
              <a:gd name="T71" fmla="*/ 2147483647 h 362"/>
              <a:gd name="T72" fmla="*/ 2147483647 w 1662"/>
              <a:gd name="T73" fmla="*/ 2147483647 h 362"/>
              <a:gd name="T74" fmla="*/ 2147483647 w 1662"/>
              <a:gd name="T75" fmla="*/ 2147483647 h 362"/>
              <a:gd name="T76" fmla="*/ 2147483647 w 1662"/>
              <a:gd name="T77" fmla="*/ 2147483647 h 362"/>
              <a:gd name="T78" fmla="*/ 2147483647 w 1662"/>
              <a:gd name="T79" fmla="*/ 2147483647 h 362"/>
              <a:gd name="T80" fmla="*/ 2147483647 w 1662"/>
              <a:gd name="T81" fmla="*/ 2147483647 h 362"/>
              <a:gd name="T82" fmla="*/ 0 w 1662"/>
              <a:gd name="T83" fmla="*/ 2147483647 h 362"/>
              <a:gd name="T84" fmla="*/ 0 w 1662"/>
              <a:gd name="T85" fmla="*/ 2147483647 h 362"/>
              <a:gd name="T86" fmla="*/ 0 w 1662"/>
              <a:gd name="T87" fmla="*/ 0 h 36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662"/>
              <a:gd name="T133" fmla="*/ 0 h 362"/>
              <a:gd name="T134" fmla="*/ 1662 w 1662"/>
              <a:gd name="T135" fmla="*/ 362 h 36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662" h="362">
                <a:moveTo>
                  <a:pt x="1662" y="0"/>
                </a:moveTo>
                <a:lnTo>
                  <a:pt x="1662" y="2"/>
                </a:lnTo>
                <a:lnTo>
                  <a:pt x="1660" y="6"/>
                </a:lnTo>
                <a:lnTo>
                  <a:pt x="1654" y="14"/>
                </a:lnTo>
                <a:lnTo>
                  <a:pt x="1648" y="24"/>
                </a:lnTo>
                <a:lnTo>
                  <a:pt x="1636" y="42"/>
                </a:lnTo>
                <a:lnTo>
                  <a:pt x="1620" y="66"/>
                </a:lnTo>
                <a:lnTo>
                  <a:pt x="1606" y="86"/>
                </a:lnTo>
                <a:lnTo>
                  <a:pt x="1588" y="112"/>
                </a:lnTo>
                <a:lnTo>
                  <a:pt x="1566" y="138"/>
                </a:lnTo>
                <a:lnTo>
                  <a:pt x="1540" y="166"/>
                </a:lnTo>
                <a:lnTo>
                  <a:pt x="1508" y="194"/>
                </a:lnTo>
                <a:lnTo>
                  <a:pt x="1470" y="224"/>
                </a:lnTo>
                <a:lnTo>
                  <a:pt x="1426" y="252"/>
                </a:lnTo>
                <a:lnTo>
                  <a:pt x="1372" y="278"/>
                </a:lnTo>
                <a:lnTo>
                  <a:pt x="1312" y="300"/>
                </a:lnTo>
                <a:lnTo>
                  <a:pt x="1240" y="320"/>
                </a:lnTo>
                <a:lnTo>
                  <a:pt x="1160" y="336"/>
                </a:lnTo>
                <a:lnTo>
                  <a:pt x="1072" y="348"/>
                </a:lnTo>
                <a:lnTo>
                  <a:pt x="978" y="356"/>
                </a:lnTo>
                <a:lnTo>
                  <a:pt x="882" y="362"/>
                </a:lnTo>
                <a:lnTo>
                  <a:pt x="782" y="362"/>
                </a:lnTo>
                <a:lnTo>
                  <a:pt x="684" y="358"/>
                </a:lnTo>
                <a:lnTo>
                  <a:pt x="588" y="350"/>
                </a:lnTo>
                <a:lnTo>
                  <a:pt x="496" y="340"/>
                </a:lnTo>
                <a:lnTo>
                  <a:pt x="412" y="326"/>
                </a:lnTo>
                <a:lnTo>
                  <a:pt x="336" y="308"/>
                </a:lnTo>
                <a:lnTo>
                  <a:pt x="270" y="286"/>
                </a:lnTo>
                <a:lnTo>
                  <a:pt x="216" y="264"/>
                </a:lnTo>
                <a:lnTo>
                  <a:pt x="170" y="238"/>
                </a:lnTo>
                <a:lnTo>
                  <a:pt x="132" y="210"/>
                </a:lnTo>
                <a:lnTo>
                  <a:pt x="102" y="184"/>
                </a:lnTo>
                <a:lnTo>
                  <a:pt x="78" y="156"/>
                </a:lnTo>
                <a:lnTo>
                  <a:pt x="58" y="130"/>
                </a:lnTo>
                <a:lnTo>
                  <a:pt x="44" y="104"/>
                </a:lnTo>
                <a:lnTo>
                  <a:pt x="34" y="82"/>
                </a:lnTo>
                <a:lnTo>
                  <a:pt x="24" y="62"/>
                </a:lnTo>
                <a:lnTo>
                  <a:pt x="14" y="36"/>
                </a:lnTo>
                <a:lnTo>
                  <a:pt x="6" y="18"/>
                </a:lnTo>
                <a:lnTo>
                  <a:pt x="2" y="8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1" name="Freeform 98"/>
          <p:cNvSpPr>
            <a:spLocks/>
          </p:cNvSpPr>
          <p:nvPr/>
        </p:nvSpPr>
        <p:spPr bwMode="auto">
          <a:xfrm>
            <a:off x="2206625" y="5026025"/>
            <a:ext cx="60325" cy="104775"/>
          </a:xfrm>
          <a:custGeom>
            <a:avLst/>
            <a:gdLst>
              <a:gd name="T0" fmla="*/ 2147483647 w 38"/>
              <a:gd name="T1" fmla="*/ 2147483647 h 66"/>
              <a:gd name="T2" fmla="*/ 0 w 38"/>
              <a:gd name="T3" fmla="*/ 0 h 66"/>
              <a:gd name="T4" fmla="*/ 2147483647 w 38"/>
              <a:gd name="T5" fmla="*/ 2147483647 h 66"/>
              <a:gd name="T6" fmla="*/ 0 60000 65536"/>
              <a:gd name="T7" fmla="*/ 0 60000 65536"/>
              <a:gd name="T8" fmla="*/ 0 60000 65536"/>
              <a:gd name="T9" fmla="*/ 0 w 38"/>
              <a:gd name="T10" fmla="*/ 0 h 66"/>
              <a:gd name="T11" fmla="*/ 38 w 38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" h="66">
                <a:moveTo>
                  <a:pt x="10" y="66"/>
                </a:moveTo>
                <a:lnTo>
                  <a:pt x="0" y="0"/>
                </a:lnTo>
                <a:lnTo>
                  <a:pt x="38" y="54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2" name="Freeform 99"/>
          <p:cNvSpPr>
            <a:spLocks/>
          </p:cNvSpPr>
          <p:nvPr/>
        </p:nvSpPr>
        <p:spPr bwMode="auto">
          <a:xfrm>
            <a:off x="2092325" y="4946650"/>
            <a:ext cx="5251450" cy="1184275"/>
          </a:xfrm>
          <a:custGeom>
            <a:avLst/>
            <a:gdLst>
              <a:gd name="T0" fmla="*/ 2147483647 w 3308"/>
              <a:gd name="T1" fmla="*/ 0 h 746"/>
              <a:gd name="T2" fmla="*/ 2147483647 w 3308"/>
              <a:gd name="T3" fmla="*/ 0 h 746"/>
              <a:gd name="T4" fmla="*/ 2147483647 w 3308"/>
              <a:gd name="T5" fmla="*/ 2147483647 h 746"/>
              <a:gd name="T6" fmla="*/ 2147483647 w 3308"/>
              <a:gd name="T7" fmla="*/ 2147483647 h 746"/>
              <a:gd name="T8" fmla="*/ 2147483647 w 3308"/>
              <a:gd name="T9" fmla="*/ 2147483647 h 746"/>
              <a:gd name="T10" fmla="*/ 2147483647 w 3308"/>
              <a:gd name="T11" fmla="*/ 2147483647 h 746"/>
              <a:gd name="T12" fmla="*/ 2147483647 w 3308"/>
              <a:gd name="T13" fmla="*/ 2147483647 h 746"/>
              <a:gd name="T14" fmla="*/ 2147483647 w 3308"/>
              <a:gd name="T15" fmla="*/ 2147483647 h 746"/>
              <a:gd name="T16" fmla="*/ 2147483647 w 3308"/>
              <a:gd name="T17" fmla="*/ 2147483647 h 746"/>
              <a:gd name="T18" fmla="*/ 2147483647 w 3308"/>
              <a:gd name="T19" fmla="*/ 2147483647 h 746"/>
              <a:gd name="T20" fmla="*/ 2147483647 w 3308"/>
              <a:gd name="T21" fmla="*/ 2147483647 h 746"/>
              <a:gd name="T22" fmla="*/ 2147483647 w 3308"/>
              <a:gd name="T23" fmla="*/ 2147483647 h 746"/>
              <a:gd name="T24" fmla="*/ 2147483647 w 3308"/>
              <a:gd name="T25" fmla="*/ 2147483647 h 746"/>
              <a:gd name="T26" fmla="*/ 2147483647 w 3308"/>
              <a:gd name="T27" fmla="*/ 2147483647 h 746"/>
              <a:gd name="T28" fmla="*/ 2147483647 w 3308"/>
              <a:gd name="T29" fmla="*/ 2147483647 h 746"/>
              <a:gd name="T30" fmla="*/ 2147483647 w 3308"/>
              <a:gd name="T31" fmla="*/ 2147483647 h 746"/>
              <a:gd name="T32" fmla="*/ 2147483647 w 3308"/>
              <a:gd name="T33" fmla="*/ 2147483647 h 746"/>
              <a:gd name="T34" fmla="*/ 2147483647 w 3308"/>
              <a:gd name="T35" fmla="*/ 2147483647 h 746"/>
              <a:gd name="T36" fmla="*/ 2147483647 w 3308"/>
              <a:gd name="T37" fmla="*/ 2147483647 h 746"/>
              <a:gd name="T38" fmla="*/ 2147483647 w 3308"/>
              <a:gd name="T39" fmla="*/ 2147483647 h 746"/>
              <a:gd name="T40" fmla="*/ 2147483647 w 3308"/>
              <a:gd name="T41" fmla="*/ 2147483647 h 746"/>
              <a:gd name="T42" fmla="*/ 2147483647 w 3308"/>
              <a:gd name="T43" fmla="*/ 2147483647 h 746"/>
              <a:gd name="T44" fmla="*/ 2147483647 w 3308"/>
              <a:gd name="T45" fmla="*/ 2147483647 h 746"/>
              <a:gd name="T46" fmla="*/ 2147483647 w 3308"/>
              <a:gd name="T47" fmla="*/ 2147483647 h 746"/>
              <a:gd name="T48" fmla="*/ 2147483647 w 3308"/>
              <a:gd name="T49" fmla="*/ 2147483647 h 746"/>
              <a:gd name="T50" fmla="*/ 2147483647 w 3308"/>
              <a:gd name="T51" fmla="*/ 2147483647 h 746"/>
              <a:gd name="T52" fmla="*/ 2147483647 w 3308"/>
              <a:gd name="T53" fmla="*/ 2147483647 h 746"/>
              <a:gd name="T54" fmla="*/ 2147483647 w 3308"/>
              <a:gd name="T55" fmla="*/ 2147483647 h 746"/>
              <a:gd name="T56" fmla="*/ 2147483647 w 3308"/>
              <a:gd name="T57" fmla="*/ 2147483647 h 746"/>
              <a:gd name="T58" fmla="*/ 2147483647 w 3308"/>
              <a:gd name="T59" fmla="*/ 2147483647 h 746"/>
              <a:gd name="T60" fmla="*/ 2147483647 w 3308"/>
              <a:gd name="T61" fmla="*/ 2147483647 h 746"/>
              <a:gd name="T62" fmla="*/ 2147483647 w 3308"/>
              <a:gd name="T63" fmla="*/ 2147483647 h 746"/>
              <a:gd name="T64" fmla="*/ 2147483647 w 3308"/>
              <a:gd name="T65" fmla="*/ 2147483647 h 746"/>
              <a:gd name="T66" fmla="*/ 2147483647 w 3308"/>
              <a:gd name="T67" fmla="*/ 2147483647 h 746"/>
              <a:gd name="T68" fmla="*/ 2147483647 w 3308"/>
              <a:gd name="T69" fmla="*/ 2147483647 h 746"/>
              <a:gd name="T70" fmla="*/ 2147483647 w 3308"/>
              <a:gd name="T71" fmla="*/ 2147483647 h 746"/>
              <a:gd name="T72" fmla="*/ 0 w 3308"/>
              <a:gd name="T73" fmla="*/ 2147483647 h 74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308"/>
              <a:gd name="T112" fmla="*/ 0 h 746"/>
              <a:gd name="T113" fmla="*/ 3308 w 3308"/>
              <a:gd name="T114" fmla="*/ 746 h 74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308" h="746">
                <a:moveTo>
                  <a:pt x="3308" y="0"/>
                </a:moveTo>
                <a:lnTo>
                  <a:pt x="3308" y="0"/>
                </a:lnTo>
                <a:lnTo>
                  <a:pt x="3308" y="2"/>
                </a:lnTo>
                <a:lnTo>
                  <a:pt x="3306" y="4"/>
                </a:lnTo>
                <a:lnTo>
                  <a:pt x="3304" y="6"/>
                </a:lnTo>
                <a:lnTo>
                  <a:pt x="3300" y="10"/>
                </a:lnTo>
                <a:lnTo>
                  <a:pt x="3296" y="14"/>
                </a:lnTo>
                <a:lnTo>
                  <a:pt x="3290" y="20"/>
                </a:lnTo>
                <a:lnTo>
                  <a:pt x="3282" y="28"/>
                </a:lnTo>
                <a:lnTo>
                  <a:pt x="3272" y="38"/>
                </a:lnTo>
                <a:lnTo>
                  <a:pt x="3260" y="50"/>
                </a:lnTo>
                <a:lnTo>
                  <a:pt x="3242" y="64"/>
                </a:lnTo>
                <a:lnTo>
                  <a:pt x="3220" y="80"/>
                </a:lnTo>
                <a:lnTo>
                  <a:pt x="3190" y="96"/>
                </a:lnTo>
                <a:lnTo>
                  <a:pt x="3154" y="114"/>
                </a:lnTo>
                <a:lnTo>
                  <a:pt x="3108" y="134"/>
                </a:lnTo>
                <a:lnTo>
                  <a:pt x="3052" y="154"/>
                </a:lnTo>
                <a:lnTo>
                  <a:pt x="2986" y="176"/>
                </a:lnTo>
                <a:lnTo>
                  <a:pt x="2908" y="198"/>
                </a:lnTo>
                <a:lnTo>
                  <a:pt x="2822" y="220"/>
                </a:lnTo>
                <a:lnTo>
                  <a:pt x="2728" y="244"/>
                </a:lnTo>
                <a:lnTo>
                  <a:pt x="2630" y="268"/>
                </a:lnTo>
                <a:lnTo>
                  <a:pt x="2534" y="294"/>
                </a:lnTo>
                <a:lnTo>
                  <a:pt x="2438" y="320"/>
                </a:lnTo>
                <a:lnTo>
                  <a:pt x="2348" y="346"/>
                </a:lnTo>
                <a:lnTo>
                  <a:pt x="2266" y="376"/>
                </a:lnTo>
                <a:lnTo>
                  <a:pt x="2196" y="404"/>
                </a:lnTo>
                <a:lnTo>
                  <a:pt x="2148" y="430"/>
                </a:lnTo>
                <a:lnTo>
                  <a:pt x="2106" y="456"/>
                </a:lnTo>
                <a:lnTo>
                  <a:pt x="2070" y="482"/>
                </a:lnTo>
                <a:lnTo>
                  <a:pt x="2038" y="508"/>
                </a:lnTo>
                <a:lnTo>
                  <a:pt x="2008" y="532"/>
                </a:lnTo>
                <a:lnTo>
                  <a:pt x="1976" y="558"/>
                </a:lnTo>
                <a:lnTo>
                  <a:pt x="1942" y="584"/>
                </a:lnTo>
                <a:lnTo>
                  <a:pt x="1904" y="608"/>
                </a:lnTo>
                <a:lnTo>
                  <a:pt x="1860" y="630"/>
                </a:lnTo>
                <a:lnTo>
                  <a:pt x="1806" y="652"/>
                </a:lnTo>
                <a:lnTo>
                  <a:pt x="1744" y="672"/>
                </a:lnTo>
                <a:lnTo>
                  <a:pt x="1668" y="690"/>
                </a:lnTo>
                <a:lnTo>
                  <a:pt x="1584" y="708"/>
                </a:lnTo>
                <a:lnTo>
                  <a:pt x="1490" y="722"/>
                </a:lnTo>
                <a:lnTo>
                  <a:pt x="1390" y="732"/>
                </a:lnTo>
                <a:lnTo>
                  <a:pt x="1284" y="740"/>
                </a:lnTo>
                <a:lnTo>
                  <a:pt x="1176" y="746"/>
                </a:lnTo>
                <a:lnTo>
                  <a:pt x="1068" y="746"/>
                </a:lnTo>
                <a:lnTo>
                  <a:pt x="960" y="744"/>
                </a:lnTo>
                <a:lnTo>
                  <a:pt x="856" y="736"/>
                </a:lnTo>
                <a:lnTo>
                  <a:pt x="756" y="724"/>
                </a:lnTo>
                <a:lnTo>
                  <a:pt x="662" y="708"/>
                </a:lnTo>
                <a:lnTo>
                  <a:pt x="576" y="686"/>
                </a:lnTo>
                <a:lnTo>
                  <a:pt x="498" y="658"/>
                </a:lnTo>
                <a:lnTo>
                  <a:pt x="428" y="628"/>
                </a:lnTo>
                <a:lnTo>
                  <a:pt x="366" y="594"/>
                </a:lnTo>
                <a:lnTo>
                  <a:pt x="310" y="558"/>
                </a:lnTo>
                <a:lnTo>
                  <a:pt x="260" y="518"/>
                </a:lnTo>
                <a:lnTo>
                  <a:pt x="216" y="480"/>
                </a:lnTo>
                <a:lnTo>
                  <a:pt x="178" y="440"/>
                </a:lnTo>
                <a:lnTo>
                  <a:pt x="144" y="402"/>
                </a:lnTo>
                <a:lnTo>
                  <a:pt x="116" y="364"/>
                </a:lnTo>
                <a:lnTo>
                  <a:pt x="92" y="328"/>
                </a:lnTo>
                <a:lnTo>
                  <a:pt x="64" y="284"/>
                </a:lnTo>
                <a:lnTo>
                  <a:pt x="44" y="244"/>
                </a:lnTo>
                <a:lnTo>
                  <a:pt x="28" y="208"/>
                </a:lnTo>
                <a:lnTo>
                  <a:pt x="18" y="176"/>
                </a:lnTo>
                <a:lnTo>
                  <a:pt x="10" y="150"/>
                </a:lnTo>
                <a:lnTo>
                  <a:pt x="6" y="128"/>
                </a:lnTo>
                <a:lnTo>
                  <a:pt x="4" y="108"/>
                </a:lnTo>
                <a:lnTo>
                  <a:pt x="4" y="94"/>
                </a:lnTo>
                <a:lnTo>
                  <a:pt x="2" y="72"/>
                </a:lnTo>
                <a:lnTo>
                  <a:pt x="2" y="62"/>
                </a:lnTo>
                <a:lnTo>
                  <a:pt x="0" y="5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3" name="Freeform 100"/>
          <p:cNvSpPr>
            <a:spLocks/>
          </p:cNvSpPr>
          <p:nvPr/>
        </p:nvSpPr>
        <p:spPr bwMode="auto">
          <a:xfrm>
            <a:off x="2073275" y="5038725"/>
            <a:ext cx="50800" cy="101600"/>
          </a:xfrm>
          <a:custGeom>
            <a:avLst/>
            <a:gdLst>
              <a:gd name="T0" fmla="*/ 0 w 32"/>
              <a:gd name="T1" fmla="*/ 2147483647 h 64"/>
              <a:gd name="T2" fmla="*/ 2147483647 w 32"/>
              <a:gd name="T3" fmla="*/ 0 h 64"/>
              <a:gd name="T4" fmla="*/ 2147483647 w 32"/>
              <a:gd name="T5" fmla="*/ 2147483647 h 64"/>
              <a:gd name="T6" fmla="*/ 0 60000 65536"/>
              <a:gd name="T7" fmla="*/ 0 60000 65536"/>
              <a:gd name="T8" fmla="*/ 0 60000 65536"/>
              <a:gd name="T9" fmla="*/ 0 w 32"/>
              <a:gd name="T10" fmla="*/ 0 h 64"/>
              <a:gd name="T11" fmla="*/ 32 w 32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64">
                <a:moveTo>
                  <a:pt x="0" y="64"/>
                </a:moveTo>
                <a:lnTo>
                  <a:pt x="12" y="0"/>
                </a:lnTo>
                <a:lnTo>
                  <a:pt x="32" y="6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4" name="Freeform 101"/>
          <p:cNvSpPr>
            <a:spLocks noEditPoints="1"/>
          </p:cNvSpPr>
          <p:nvPr/>
        </p:nvSpPr>
        <p:spPr bwMode="auto">
          <a:xfrm>
            <a:off x="1978025" y="4619625"/>
            <a:ext cx="193675" cy="273050"/>
          </a:xfrm>
          <a:custGeom>
            <a:avLst/>
            <a:gdLst>
              <a:gd name="T0" fmla="*/ 2147483647 w 122"/>
              <a:gd name="T1" fmla="*/ 2147483647 h 172"/>
              <a:gd name="T2" fmla="*/ 2147483647 w 122"/>
              <a:gd name="T3" fmla="*/ 2147483647 h 172"/>
              <a:gd name="T4" fmla="*/ 2147483647 w 122"/>
              <a:gd name="T5" fmla="*/ 2147483647 h 172"/>
              <a:gd name="T6" fmla="*/ 2147483647 w 122"/>
              <a:gd name="T7" fmla="*/ 2147483647 h 172"/>
              <a:gd name="T8" fmla="*/ 2147483647 w 122"/>
              <a:gd name="T9" fmla="*/ 2147483647 h 172"/>
              <a:gd name="T10" fmla="*/ 2147483647 w 122"/>
              <a:gd name="T11" fmla="*/ 2147483647 h 172"/>
              <a:gd name="T12" fmla="*/ 2147483647 w 122"/>
              <a:gd name="T13" fmla="*/ 2147483647 h 172"/>
              <a:gd name="T14" fmla="*/ 2147483647 w 122"/>
              <a:gd name="T15" fmla="*/ 2147483647 h 172"/>
              <a:gd name="T16" fmla="*/ 0 w 122"/>
              <a:gd name="T17" fmla="*/ 2147483647 h 172"/>
              <a:gd name="T18" fmla="*/ 2147483647 w 122"/>
              <a:gd name="T19" fmla="*/ 2147483647 h 172"/>
              <a:gd name="T20" fmla="*/ 2147483647 w 122"/>
              <a:gd name="T21" fmla="*/ 2147483647 h 172"/>
              <a:gd name="T22" fmla="*/ 2147483647 w 122"/>
              <a:gd name="T23" fmla="*/ 2147483647 h 172"/>
              <a:gd name="T24" fmla="*/ 2147483647 w 122"/>
              <a:gd name="T25" fmla="*/ 2147483647 h 172"/>
              <a:gd name="T26" fmla="*/ 2147483647 w 122"/>
              <a:gd name="T27" fmla="*/ 2147483647 h 172"/>
              <a:gd name="T28" fmla="*/ 2147483647 w 122"/>
              <a:gd name="T29" fmla="*/ 2147483647 h 172"/>
              <a:gd name="T30" fmla="*/ 2147483647 w 122"/>
              <a:gd name="T31" fmla="*/ 0 h 172"/>
              <a:gd name="T32" fmla="*/ 2147483647 w 122"/>
              <a:gd name="T33" fmla="*/ 0 h 172"/>
              <a:gd name="T34" fmla="*/ 2147483647 w 122"/>
              <a:gd name="T35" fmla="*/ 0 h 172"/>
              <a:gd name="T36" fmla="*/ 2147483647 w 122"/>
              <a:gd name="T37" fmla="*/ 2147483647 h 172"/>
              <a:gd name="T38" fmla="*/ 2147483647 w 122"/>
              <a:gd name="T39" fmla="*/ 2147483647 h 172"/>
              <a:gd name="T40" fmla="*/ 2147483647 w 122"/>
              <a:gd name="T41" fmla="*/ 2147483647 h 172"/>
              <a:gd name="T42" fmla="*/ 2147483647 w 122"/>
              <a:gd name="T43" fmla="*/ 0 h 172"/>
              <a:gd name="T44" fmla="*/ 2147483647 w 122"/>
              <a:gd name="T45" fmla="*/ 0 h 172"/>
              <a:gd name="T46" fmla="*/ 2147483647 w 122"/>
              <a:gd name="T47" fmla="*/ 2147483647 h 172"/>
              <a:gd name="T48" fmla="*/ 2147483647 w 122"/>
              <a:gd name="T49" fmla="*/ 2147483647 h 172"/>
              <a:gd name="T50" fmla="*/ 2147483647 w 122"/>
              <a:gd name="T51" fmla="*/ 2147483647 h 172"/>
              <a:gd name="T52" fmla="*/ 2147483647 w 122"/>
              <a:gd name="T53" fmla="*/ 2147483647 h 172"/>
              <a:gd name="T54" fmla="*/ 2147483647 w 122"/>
              <a:gd name="T55" fmla="*/ 2147483647 h 172"/>
              <a:gd name="T56" fmla="*/ 2147483647 w 122"/>
              <a:gd name="T57" fmla="*/ 2147483647 h 172"/>
              <a:gd name="T58" fmla="*/ 2147483647 w 122"/>
              <a:gd name="T59" fmla="*/ 2147483647 h 172"/>
              <a:gd name="T60" fmla="*/ 2147483647 w 122"/>
              <a:gd name="T61" fmla="*/ 2147483647 h 172"/>
              <a:gd name="T62" fmla="*/ 2147483647 w 122"/>
              <a:gd name="T63" fmla="*/ 2147483647 h 172"/>
              <a:gd name="T64" fmla="*/ 2147483647 w 122"/>
              <a:gd name="T65" fmla="*/ 2147483647 h 172"/>
              <a:gd name="T66" fmla="*/ 2147483647 w 122"/>
              <a:gd name="T67" fmla="*/ 2147483647 h 172"/>
              <a:gd name="T68" fmla="*/ 2147483647 w 122"/>
              <a:gd name="T69" fmla="*/ 2147483647 h 172"/>
              <a:gd name="T70" fmla="*/ 2147483647 w 122"/>
              <a:gd name="T71" fmla="*/ 2147483647 h 172"/>
              <a:gd name="T72" fmla="*/ 2147483647 w 122"/>
              <a:gd name="T73" fmla="*/ 2147483647 h 172"/>
              <a:gd name="T74" fmla="*/ 2147483647 w 122"/>
              <a:gd name="T75" fmla="*/ 2147483647 h 172"/>
              <a:gd name="T76" fmla="*/ 2147483647 w 122"/>
              <a:gd name="T77" fmla="*/ 2147483647 h 172"/>
              <a:gd name="T78" fmla="*/ 2147483647 w 122"/>
              <a:gd name="T79" fmla="*/ 2147483647 h 172"/>
              <a:gd name="T80" fmla="*/ 2147483647 w 122"/>
              <a:gd name="T81" fmla="*/ 2147483647 h 172"/>
              <a:gd name="T82" fmla="*/ 2147483647 w 122"/>
              <a:gd name="T83" fmla="*/ 2147483647 h 172"/>
              <a:gd name="T84" fmla="*/ 2147483647 w 122"/>
              <a:gd name="T85" fmla="*/ 2147483647 h 172"/>
              <a:gd name="T86" fmla="*/ 2147483647 w 122"/>
              <a:gd name="T87" fmla="*/ 2147483647 h 172"/>
              <a:gd name="T88" fmla="*/ 2147483647 w 122"/>
              <a:gd name="T89" fmla="*/ 2147483647 h 172"/>
              <a:gd name="T90" fmla="*/ 2147483647 w 122"/>
              <a:gd name="T91" fmla="*/ 2147483647 h 172"/>
              <a:gd name="T92" fmla="*/ 2147483647 w 122"/>
              <a:gd name="T93" fmla="*/ 2147483647 h 172"/>
              <a:gd name="T94" fmla="*/ 2147483647 w 122"/>
              <a:gd name="T95" fmla="*/ 2147483647 h 172"/>
              <a:gd name="T96" fmla="*/ 2147483647 w 122"/>
              <a:gd name="T97" fmla="*/ 2147483647 h 172"/>
              <a:gd name="T98" fmla="*/ 2147483647 w 122"/>
              <a:gd name="T99" fmla="*/ 2147483647 h 172"/>
              <a:gd name="T100" fmla="*/ 2147483647 w 122"/>
              <a:gd name="T101" fmla="*/ 2147483647 h 172"/>
              <a:gd name="T102" fmla="*/ 2147483647 w 122"/>
              <a:gd name="T103" fmla="*/ 2147483647 h 172"/>
              <a:gd name="T104" fmla="*/ 2147483647 w 122"/>
              <a:gd name="T105" fmla="*/ 2147483647 h 172"/>
              <a:gd name="T106" fmla="*/ 2147483647 w 122"/>
              <a:gd name="T107" fmla="*/ 2147483647 h 172"/>
              <a:gd name="T108" fmla="*/ 2147483647 w 122"/>
              <a:gd name="T109" fmla="*/ 2147483647 h 172"/>
              <a:gd name="T110" fmla="*/ 2147483647 w 122"/>
              <a:gd name="T111" fmla="*/ 2147483647 h 172"/>
              <a:gd name="T112" fmla="*/ 2147483647 w 122"/>
              <a:gd name="T113" fmla="*/ 2147483647 h 172"/>
              <a:gd name="T114" fmla="*/ 2147483647 w 122"/>
              <a:gd name="T115" fmla="*/ 2147483647 h 172"/>
              <a:gd name="T116" fmla="*/ 2147483647 w 122"/>
              <a:gd name="T117" fmla="*/ 2147483647 h 172"/>
              <a:gd name="T118" fmla="*/ 2147483647 w 122"/>
              <a:gd name="T119" fmla="*/ 2147483647 h 172"/>
              <a:gd name="T120" fmla="*/ 2147483647 w 122"/>
              <a:gd name="T121" fmla="*/ 2147483647 h 172"/>
              <a:gd name="T122" fmla="*/ 2147483647 w 122"/>
              <a:gd name="T123" fmla="*/ 2147483647 h 172"/>
              <a:gd name="T124" fmla="*/ 2147483647 w 122"/>
              <a:gd name="T125" fmla="*/ 2147483647 h 17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2"/>
              <a:gd name="T190" fmla="*/ 0 h 172"/>
              <a:gd name="T191" fmla="*/ 122 w 122"/>
              <a:gd name="T192" fmla="*/ 172 h 17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2" h="172">
                <a:moveTo>
                  <a:pt x="78" y="102"/>
                </a:moveTo>
                <a:lnTo>
                  <a:pt x="70" y="110"/>
                </a:lnTo>
                <a:lnTo>
                  <a:pt x="64" y="114"/>
                </a:lnTo>
                <a:lnTo>
                  <a:pt x="54" y="118"/>
                </a:lnTo>
                <a:lnTo>
                  <a:pt x="46" y="118"/>
                </a:lnTo>
                <a:lnTo>
                  <a:pt x="26" y="114"/>
                </a:lnTo>
                <a:lnTo>
                  <a:pt x="10" y="100"/>
                </a:lnTo>
                <a:lnTo>
                  <a:pt x="4" y="84"/>
                </a:lnTo>
                <a:lnTo>
                  <a:pt x="0" y="64"/>
                </a:lnTo>
                <a:lnTo>
                  <a:pt x="2" y="48"/>
                </a:lnTo>
                <a:lnTo>
                  <a:pt x="8" y="32"/>
                </a:lnTo>
                <a:lnTo>
                  <a:pt x="14" y="22"/>
                </a:lnTo>
                <a:lnTo>
                  <a:pt x="22" y="14"/>
                </a:lnTo>
                <a:lnTo>
                  <a:pt x="30" y="8"/>
                </a:lnTo>
                <a:lnTo>
                  <a:pt x="38" y="4"/>
                </a:lnTo>
                <a:lnTo>
                  <a:pt x="48" y="0"/>
                </a:lnTo>
                <a:lnTo>
                  <a:pt x="58" y="0"/>
                </a:lnTo>
                <a:lnTo>
                  <a:pt x="66" y="0"/>
                </a:lnTo>
                <a:lnTo>
                  <a:pt x="74" y="2"/>
                </a:lnTo>
                <a:lnTo>
                  <a:pt x="82" y="6"/>
                </a:lnTo>
                <a:lnTo>
                  <a:pt x="88" y="10"/>
                </a:lnTo>
                <a:lnTo>
                  <a:pt x="108" y="0"/>
                </a:lnTo>
                <a:lnTo>
                  <a:pt x="112" y="0"/>
                </a:lnTo>
                <a:lnTo>
                  <a:pt x="112" y="144"/>
                </a:lnTo>
                <a:lnTo>
                  <a:pt x="112" y="152"/>
                </a:lnTo>
                <a:lnTo>
                  <a:pt x="112" y="158"/>
                </a:lnTo>
                <a:lnTo>
                  <a:pt x="114" y="160"/>
                </a:lnTo>
                <a:lnTo>
                  <a:pt x="116" y="164"/>
                </a:lnTo>
                <a:lnTo>
                  <a:pt x="118" y="166"/>
                </a:lnTo>
                <a:lnTo>
                  <a:pt x="122" y="166"/>
                </a:lnTo>
                <a:lnTo>
                  <a:pt x="122" y="172"/>
                </a:lnTo>
                <a:lnTo>
                  <a:pt x="62" y="172"/>
                </a:lnTo>
                <a:lnTo>
                  <a:pt x="62" y="166"/>
                </a:lnTo>
                <a:lnTo>
                  <a:pt x="68" y="166"/>
                </a:lnTo>
                <a:lnTo>
                  <a:pt x="72" y="164"/>
                </a:lnTo>
                <a:lnTo>
                  <a:pt x="74" y="162"/>
                </a:lnTo>
                <a:lnTo>
                  <a:pt x="76" y="160"/>
                </a:lnTo>
                <a:lnTo>
                  <a:pt x="78" y="156"/>
                </a:lnTo>
                <a:lnTo>
                  <a:pt x="78" y="150"/>
                </a:lnTo>
                <a:lnTo>
                  <a:pt x="78" y="102"/>
                </a:lnTo>
                <a:close/>
                <a:moveTo>
                  <a:pt x="78" y="92"/>
                </a:moveTo>
                <a:lnTo>
                  <a:pt x="78" y="46"/>
                </a:lnTo>
                <a:lnTo>
                  <a:pt x="78" y="34"/>
                </a:lnTo>
                <a:lnTo>
                  <a:pt x="76" y="26"/>
                </a:lnTo>
                <a:lnTo>
                  <a:pt x="76" y="20"/>
                </a:lnTo>
                <a:lnTo>
                  <a:pt x="72" y="14"/>
                </a:lnTo>
                <a:lnTo>
                  <a:pt x="66" y="10"/>
                </a:lnTo>
                <a:lnTo>
                  <a:pt x="64" y="8"/>
                </a:lnTo>
                <a:lnTo>
                  <a:pt x="58" y="8"/>
                </a:lnTo>
                <a:lnTo>
                  <a:pt x="52" y="8"/>
                </a:lnTo>
                <a:lnTo>
                  <a:pt x="48" y="12"/>
                </a:lnTo>
                <a:lnTo>
                  <a:pt x="44" y="16"/>
                </a:lnTo>
                <a:lnTo>
                  <a:pt x="38" y="34"/>
                </a:lnTo>
                <a:lnTo>
                  <a:pt x="36" y="62"/>
                </a:lnTo>
                <a:lnTo>
                  <a:pt x="38" y="84"/>
                </a:lnTo>
                <a:lnTo>
                  <a:pt x="42" y="98"/>
                </a:lnTo>
                <a:lnTo>
                  <a:pt x="46" y="102"/>
                </a:lnTo>
                <a:lnTo>
                  <a:pt x="50" y="104"/>
                </a:lnTo>
                <a:lnTo>
                  <a:pt x="56" y="106"/>
                </a:lnTo>
                <a:lnTo>
                  <a:pt x="60" y="104"/>
                </a:lnTo>
                <a:lnTo>
                  <a:pt x="66" y="102"/>
                </a:lnTo>
                <a:lnTo>
                  <a:pt x="72" y="98"/>
                </a:lnTo>
                <a:lnTo>
                  <a:pt x="78" y="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5" name="Freeform 102"/>
          <p:cNvSpPr>
            <a:spLocks noEditPoints="1"/>
          </p:cNvSpPr>
          <p:nvPr/>
        </p:nvSpPr>
        <p:spPr bwMode="auto">
          <a:xfrm>
            <a:off x="4702175" y="3479800"/>
            <a:ext cx="193675" cy="269875"/>
          </a:xfrm>
          <a:custGeom>
            <a:avLst/>
            <a:gdLst>
              <a:gd name="T0" fmla="*/ 2147483647 w 122"/>
              <a:gd name="T1" fmla="*/ 2147483647 h 170"/>
              <a:gd name="T2" fmla="*/ 2147483647 w 122"/>
              <a:gd name="T3" fmla="*/ 2147483647 h 170"/>
              <a:gd name="T4" fmla="*/ 2147483647 w 122"/>
              <a:gd name="T5" fmla="*/ 2147483647 h 170"/>
              <a:gd name="T6" fmla="*/ 2147483647 w 122"/>
              <a:gd name="T7" fmla="*/ 2147483647 h 170"/>
              <a:gd name="T8" fmla="*/ 2147483647 w 122"/>
              <a:gd name="T9" fmla="*/ 2147483647 h 170"/>
              <a:gd name="T10" fmla="*/ 2147483647 w 122"/>
              <a:gd name="T11" fmla="*/ 2147483647 h 170"/>
              <a:gd name="T12" fmla="*/ 2147483647 w 122"/>
              <a:gd name="T13" fmla="*/ 2147483647 h 170"/>
              <a:gd name="T14" fmla="*/ 2147483647 w 122"/>
              <a:gd name="T15" fmla="*/ 2147483647 h 170"/>
              <a:gd name="T16" fmla="*/ 0 w 122"/>
              <a:gd name="T17" fmla="*/ 2147483647 h 170"/>
              <a:gd name="T18" fmla="*/ 2147483647 w 122"/>
              <a:gd name="T19" fmla="*/ 2147483647 h 170"/>
              <a:gd name="T20" fmla="*/ 2147483647 w 122"/>
              <a:gd name="T21" fmla="*/ 2147483647 h 170"/>
              <a:gd name="T22" fmla="*/ 2147483647 w 122"/>
              <a:gd name="T23" fmla="*/ 2147483647 h 170"/>
              <a:gd name="T24" fmla="*/ 2147483647 w 122"/>
              <a:gd name="T25" fmla="*/ 2147483647 h 170"/>
              <a:gd name="T26" fmla="*/ 2147483647 w 122"/>
              <a:gd name="T27" fmla="*/ 2147483647 h 170"/>
              <a:gd name="T28" fmla="*/ 2147483647 w 122"/>
              <a:gd name="T29" fmla="*/ 2147483647 h 170"/>
              <a:gd name="T30" fmla="*/ 2147483647 w 122"/>
              <a:gd name="T31" fmla="*/ 0 h 170"/>
              <a:gd name="T32" fmla="*/ 2147483647 w 122"/>
              <a:gd name="T33" fmla="*/ 0 h 170"/>
              <a:gd name="T34" fmla="*/ 2147483647 w 122"/>
              <a:gd name="T35" fmla="*/ 0 h 170"/>
              <a:gd name="T36" fmla="*/ 2147483647 w 122"/>
              <a:gd name="T37" fmla="*/ 2147483647 h 170"/>
              <a:gd name="T38" fmla="*/ 2147483647 w 122"/>
              <a:gd name="T39" fmla="*/ 2147483647 h 170"/>
              <a:gd name="T40" fmla="*/ 2147483647 w 122"/>
              <a:gd name="T41" fmla="*/ 2147483647 h 170"/>
              <a:gd name="T42" fmla="*/ 2147483647 w 122"/>
              <a:gd name="T43" fmla="*/ 0 h 170"/>
              <a:gd name="T44" fmla="*/ 2147483647 w 122"/>
              <a:gd name="T45" fmla="*/ 0 h 170"/>
              <a:gd name="T46" fmla="*/ 2147483647 w 122"/>
              <a:gd name="T47" fmla="*/ 2147483647 h 170"/>
              <a:gd name="T48" fmla="*/ 2147483647 w 122"/>
              <a:gd name="T49" fmla="*/ 2147483647 h 170"/>
              <a:gd name="T50" fmla="*/ 2147483647 w 122"/>
              <a:gd name="T51" fmla="*/ 2147483647 h 170"/>
              <a:gd name="T52" fmla="*/ 2147483647 w 122"/>
              <a:gd name="T53" fmla="*/ 2147483647 h 170"/>
              <a:gd name="T54" fmla="*/ 2147483647 w 122"/>
              <a:gd name="T55" fmla="*/ 2147483647 h 170"/>
              <a:gd name="T56" fmla="*/ 2147483647 w 122"/>
              <a:gd name="T57" fmla="*/ 2147483647 h 170"/>
              <a:gd name="T58" fmla="*/ 2147483647 w 122"/>
              <a:gd name="T59" fmla="*/ 2147483647 h 170"/>
              <a:gd name="T60" fmla="*/ 2147483647 w 122"/>
              <a:gd name="T61" fmla="*/ 2147483647 h 170"/>
              <a:gd name="T62" fmla="*/ 2147483647 w 122"/>
              <a:gd name="T63" fmla="*/ 2147483647 h 170"/>
              <a:gd name="T64" fmla="*/ 2147483647 w 122"/>
              <a:gd name="T65" fmla="*/ 2147483647 h 170"/>
              <a:gd name="T66" fmla="*/ 2147483647 w 122"/>
              <a:gd name="T67" fmla="*/ 2147483647 h 170"/>
              <a:gd name="T68" fmla="*/ 2147483647 w 122"/>
              <a:gd name="T69" fmla="*/ 2147483647 h 170"/>
              <a:gd name="T70" fmla="*/ 2147483647 w 122"/>
              <a:gd name="T71" fmla="*/ 2147483647 h 170"/>
              <a:gd name="T72" fmla="*/ 2147483647 w 122"/>
              <a:gd name="T73" fmla="*/ 2147483647 h 170"/>
              <a:gd name="T74" fmla="*/ 2147483647 w 122"/>
              <a:gd name="T75" fmla="*/ 2147483647 h 170"/>
              <a:gd name="T76" fmla="*/ 2147483647 w 122"/>
              <a:gd name="T77" fmla="*/ 2147483647 h 170"/>
              <a:gd name="T78" fmla="*/ 2147483647 w 122"/>
              <a:gd name="T79" fmla="*/ 2147483647 h 170"/>
              <a:gd name="T80" fmla="*/ 2147483647 w 122"/>
              <a:gd name="T81" fmla="*/ 2147483647 h 170"/>
              <a:gd name="T82" fmla="*/ 2147483647 w 122"/>
              <a:gd name="T83" fmla="*/ 2147483647 h 170"/>
              <a:gd name="T84" fmla="*/ 2147483647 w 122"/>
              <a:gd name="T85" fmla="*/ 2147483647 h 170"/>
              <a:gd name="T86" fmla="*/ 2147483647 w 122"/>
              <a:gd name="T87" fmla="*/ 2147483647 h 170"/>
              <a:gd name="T88" fmla="*/ 2147483647 w 122"/>
              <a:gd name="T89" fmla="*/ 2147483647 h 170"/>
              <a:gd name="T90" fmla="*/ 2147483647 w 122"/>
              <a:gd name="T91" fmla="*/ 2147483647 h 170"/>
              <a:gd name="T92" fmla="*/ 2147483647 w 122"/>
              <a:gd name="T93" fmla="*/ 2147483647 h 170"/>
              <a:gd name="T94" fmla="*/ 2147483647 w 122"/>
              <a:gd name="T95" fmla="*/ 2147483647 h 170"/>
              <a:gd name="T96" fmla="*/ 2147483647 w 122"/>
              <a:gd name="T97" fmla="*/ 2147483647 h 170"/>
              <a:gd name="T98" fmla="*/ 2147483647 w 122"/>
              <a:gd name="T99" fmla="*/ 2147483647 h 170"/>
              <a:gd name="T100" fmla="*/ 2147483647 w 122"/>
              <a:gd name="T101" fmla="*/ 2147483647 h 170"/>
              <a:gd name="T102" fmla="*/ 2147483647 w 122"/>
              <a:gd name="T103" fmla="*/ 2147483647 h 170"/>
              <a:gd name="T104" fmla="*/ 2147483647 w 122"/>
              <a:gd name="T105" fmla="*/ 2147483647 h 170"/>
              <a:gd name="T106" fmla="*/ 2147483647 w 122"/>
              <a:gd name="T107" fmla="*/ 2147483647 h 170"/>
              <a:gd name="T108" fmla="*/ 2147483647 w 122"/>
              <a:gd name="T109" fmla="*/ 2147483647 h 170"/>
              <a:gd name="T110" fmla="*/ 2147483647 w 122"/>
              <a:gd name="T111" fmla="*/ 2147483647 h 170"/>
              <a:gd name="T112" fmla="*/ 2147483647 w 122"/>
              <a:gd name="T113" fmla="*/ 2147483647 h 170"/>
              <a:gd name="T114" fmla="*/ 2147483647 w 122"/>
              <a:gd name="T115" fmla="*/ 2147483647 h 170"/>
              <a:gd name="T116" fmla="*/ 2147483647 w 122"/>
              <a:gd name="T117" fmla="*/ 2147483647 h 170"/>
              <a:gd name="T118" fmla="*/ 2147483647 w 122"/>
              <a:gd name="T119" fmla="*/ 2147483647 h 170"/>
              <a:gd name="T120" fmla="*/ 2147483647 w 122"/>
              <a:gd name="T121" fmla="*/ 2147483647 h 170"/>
              <a:gd name="T122" fmla="*/ 2147483647 w 122"/>
              <a:gd name="T123" fmla="*/ 2147483647 h 170"/>
              <a:gd name="T124" fmla="*/ 2147483647 w 122"/>
              <a:gd name="T125" fmla="*/ 2147483647 h 17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2"/>
              <a:gd name="T190" fmla="*/ 0 h 170"/>
              <a:gd name="T191" fmla="*/ 122 w 122"/>
              <a:gd name="T192" fmla="*/ 170 h 17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2" h="170">
                <a:moveTo>
                  <a:pt x="76" y="102"/>
                </a:moveTo>
                <a:lnTo>
                  <a:pt x="70" y="110"/>
                </a:lnTo>
                <a:lnTo>
                  <a:pt x="62" y="114"/>
                </a:lnTo>
                <a:lnTo>
                  <a:pt x="54" y="116"/>
                </a:lnTo>
                <a:lnTo>
                  <a:pt x="44" y="118"/>
                </a:lnTo>
                <a:lnTo>
                  <a:pt x="24" y="114"/>
                </a:lnTo>
                <a:lnTo>
                  <a:pt x="10" y="100"/>
                </a:lnTo>
                <a:lnTo>
                  <a:pt x="2" y="82"/>
                </a:lnTo>
                <a:lnTo>
                  <a:pt x="0" y="64"/>
                </a:lnTo>
                <a:lnTo>
                  <a:pt x="2" y="46"/>
                </a:lnTo>
                <a:lnTo>
                  <a:pt x="8" y="30"/>
                </a:lnTo>
                <a:lnTo>
                  <a:pt x="14" y="22"/>
                </a:lnTo>
                <a:lnTo>
                  <a:pt x="20" y="14"/>
                </a:lnTo>
                <a:lnTo>
                  <a:pt x="28" y="8"/>
                </a:lnTo>
                <a:lnTo>
                  <a:pt x="38" y="2"/>
                </a:lnTo>
                <a:lnTo>
                  <a:pt x="46" y="0"/>
                </a:lnTo>
                <a:lnTo>
                  <a:pt x="56" y="0"/>
                </a:lnTo>
                <a:lnTo>
                  <a:pt x="66" y="0"/>
                </a:lnTo>
                <a:lnTo>
                  <a:pt x="74" y="2"/>
                </a:lnTo>
                <a:lnTo>
                  <a:pt x="80" y="6"/>
                </a:lnTo>
                <a:lnTo>
                  <a:pt x="86" y="10"/>
                </a:lnTo>
                <a:lnTo>
                  <a:pt x="106" y="0"/>
                </a:lnTo>
                <a:lnTo>
                  <a:pt x="110" y="0"/>
                </a:lnTo>
                <a:lnTo>
                  <a:pt x="110" y="144"/>
                </a:lnTo>
                <a:lnTo>
                  <a:pt x="110" y="152"/>
                </a:lnTo>
                <a:lnTo>
                  <a:pt x="112" y="158"/>
                </a:lnTo>
                <a:lnTo>
                  <a:pt x="112" y="160"/>
                </a:lnTo>
                <a:lnTo>
                  <a:pt x="114" y="164"/>
                </a:lnTo>
                <a:lnTo>
                  <a:pt x="118" y="164"/>
                </a:lnTo>
                <a:lnTo>
                  <a:pt x="122" y="166"/>
                </a:lnTo>
                <a:lnTo>
                  <a:pt x="122" y="170"/>
                </a:lnTo>
                <a:lnTo>
                  <a:pt x="60" y="170"/>
                </a:lnTo>
                <a:lnTo>
                  <a:pt x="60" y="166"/>
                </a:lnTo>
                <a:lnTo>
                  <a:pt x="66" y="166"/>
                </a:lnTo>
                <a:lnTo>
                  <a:pt x="70" y="164"/>
                </a:lnTo>
                <a:lnTo>
                  <a:pt x="74" y="162"/>
                </a:lnTo>
                <a:lnTo>
                  <a:pt x="76" y="160"/>
                </a:lnTo>
                <a:lnTo>
                  <a:pt x="76" y="156"/>
                </a:lnTo>
                <a:lnTo>
                  <a:pt x="76" y="150"/>
                </a:lnTo>
                <a:lnTo>
                  <a:pt x="76" y="102"/>
                </a:lnTo>
                <a:close/>
                <a:moveTo>
                  <a:pt x="76" y="92"/>
                </a:moveTo>
                <a:lnTo>
                  <a:pt x="76" y="46"/>
                </a:lnTo>
                <a:lnTo>
                  <a:pt x="76" y="34"/>
                </a:lnTo>
                <a:lnTo>
                  <a:pt x="76" y="26"/>
                </a:lnTo>
                <a:lnTo>
                  <a:pt x="74" y="20"/>
                </a:lnTo>
                <a:lnTo>
                  <a:pt x="70" y="14"/>
                </a:lnTo>
                <a:lnTo>
                  <a:pt x="66" y="10"/>
                </a:lnTo>
                <a:lnTo>
                  <a:pt x="62" y="8"/>
                </a:lnTo>
                <a:lnTo>
                  <a:pt x="58" y="8"/>
                </a:lnTo>
                <a:lnTo>
                  <a:pt x="52" y="8"/>
                </a:lnTo>
                <a:lnTo>
                  <a:pt x="46" y="10"/>
                </a:lnTo>
                <a:lnTo>
                  <a:pt x="42" y="16"/>
                </a:lnTo>
                <a:lnTo>
                  <a:pt x="36" y="32"/>
                </a:lnTo>
                <a:lnTo>
                  <a:pt x="34" y="62"/>
                </a:lnTo>
                <a:lnTo>
                  <a:pt x="36" y="84"/>
                </a:lnTo>
                <a:lnTo>
                  <a:pt x="42" y="98"/>
                </a:lnTo>
                <a:lnTo>
                  <a:pt x="46" y="102"/>
                </a:lnTo>
                <a:lnTo>
                  <a:pt x="50" y="104"/>
                </a:lnTo>
                <a:lnTo>
                  <a:pt x="54" y="104"/>
                </a:lnTo>
                <a:lnTo>
                  <a:pt x="60" y="104"/>
                </a:lnTo>
                <a:lnTo>
                  <a:pt x="66" y="102"/>
                </a:lnTo>
                <a:lnTo>
                  <a:pt x="70" y="98"/>
                </a:lnTo>
                <a:lnTo>
                  <a:pt x="76" y="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6" name="Freeform 103"/>
          <p:cNvSpPr>
            <a:spLocks/>
          </p:cNvSpPr>
          <p:nvPr/>
        </p:nvSpPr>
        <p:spPr bwMode="auto">
          <a:xfrm>
            <a:off x="4892675" y="3638550"/>
            <a:ext cx="114300" cy="177800"/>
          </a:xfrm>
          <a:custGeom>
            <a:avLst/>
            <a:gdLst>
              <a:gd name="T0" fmla="*/ 2147483647 w 72"/>
              <a:gd name="T1" fmla="*/ 0 h 112"/>
              <a:gd name="T2" fmla="*/ 2147483647 w 72"/>
              <a:gd name="T3" fmla="*/ 0 h 112"/>
              <a:gd name="T4" fmla="*/ 2147483647 w 72"/>
              <a:gd name="T5" fmla="*/ 2147483647 h 112"/>
              <a:gd name="T6" fmla="*/ 2147483647 w 72"/>
              <a:gd name="T7" fmla="*/ 2147483647 h 112"/>
              <a:gd name="T8" fmla="*/ 2147483647 w 72"/>
              <a:gd name="T9" fmla="*/ 2147483647 h 112"/>
              <a:gd name="T10" fmla="*/ 2147483647 w 72"/>
              <a:gd name="T11" fmla="*/ 2147483647 h 112"/>
              <a:gd name="T12" fmla="*/ 2147483647 w 72"/>
              <a:gd name="T13" fmla="*/ 2147483647 h 112"/>
              <a:gd name="T14" fmla="*/ 2147483647 w 72"/>
              <a:gd name="T15" fmla="*/ 2147483647 h 112"/>
              <a:gd name="T16" fmla="*/ 2147483647 w 72"/>
              <a:gd name="T17" fmla="*/ 2147483647 h 112"/>
              <a:gd name="T18" fmla="*/ 2147483647 w 72"/>
              <a:gd name="T19" fmla="*/ 2147483647 h 112"/>
              <a:gd name="T20" fmla="*/ 2147483647 w 72"/>
              <a:gd name="T21" fmla="*/ 2147483647 h 112"/>
              <a:gd name="T22" fmla="*/ 2147483647 w 72"/>
              <a:gd name="T23" fmla="*/ 2147483647 h 112"/>
              <a:gd name="T24" fmla="*/ 2147483647 w 72"/>
              <a:gd name="T25" fmla="*/ 2147483647 h 112"/>
              <a:gd name="T26" fmla="*/ 2147483647 w 72"/>
              <a:gd name="T27" fmla="*/ 2147483647 h 112"/>
              <a:gd name="T28" fmla="*/ 2147483647 w 72"/>
              <a:gd name="T29" fmla="*/ 2147483647 h 112"/>
              <a:gd name="T30" fmla="*/ 2147483647 w 72"/>
              <a:gd name="T31" fmla="*/ 2147483647 h 112"/>
              <a:gd name="T32" fmla="*/ 2147483647 w 72"/>
              <a:gd name="T33" fmla="*/ 2147483647 h 112"/>
              <a:gd name="T34" fmla="*/ 2147483647 w 72"/>
              <a:gd name="T35" fmla="*/ 2147483647 h 112"/>
              <a:gd name="T36" fmla="*/ 2147483647 w 72"/>
              <a:gd name="T37" fmla="*/ 2147483647 h 112"/>
              <a:gd name="T38" fmla="*/ 2147483647 w 72"/>
              <a:gd name="T39" fmla="*/ 2147483647 h 112"/>
              <a:gd name="T40" fmla="*/ 2147483647 w 72"/>
              <a:gd name="T41" fmla="*/ 2147483647 h 112"/>
              <a:gd name="T42" fmla="*/ 0 w 72"/>
              <a:gd name="T43" fmla="*/ 2147483647 h 112"/>
              <a:gd name="T44" fmla="*/ 2147483647 w 72"/>
              <a:gd name="T45" fmla="*/ 2147483647 h 112"/>
              <a:gd name="T46" fmla="*/ 2147483647 w 72"/>
              <a:gd name="T47" fmla="*/ 2147483647 h 112"/>
              <a:gd name="T48" fmla="*/ 2147483647 w 72"/>
              <a:gd name="T49" fmla="*/ 2147483647 h 112"/>
              <a:gd name="T50" fmla="*/ 2147483647 w 72"/>
              <a:gd name="T51" fmla="*/ 2147483647 h 112"/>
              <a:gd name="T52" fmla="*/ 2147483647 w 72"/>
              <a:gd name="T53" fmla="*/ 2147483647 h 112"/>
              <a:gd name="T54" fmla="*/ 2147483647 w 72"/>
              <a:gd name="T55" fmla="*/ 2147483647 h 112"/>
              <a:gd name="T56" fmla="*/ 2147483647 w 72"/>
              <a:gd name="T57" fmla="*/ 2147483647 h 112"/>
              <a:gd name="T58" fmla="*/ 2147483647 w 72"/>
              <a:gd name="T59" fmla="*/ 2147483647 h 112"/>
              <a:gd name="T60" fmla="*/ 2147483647 w 72"/>
              <a:gd name="T61" fmla="*/ 2147483647 h 112"/>
              <a:gd name="T62" fmla="*/ 2147483647 w 72"/>
              <a:gd name="T63" fmla="*/ 2147483647 h 112"/>
              <a:gd name="T64" fmla="*/ 2147483647 w 72"/>
              <a:gd name="T65" fmla="*/ 2147483647 h 112"/>
              <a:gd name="T66" fmla="*/ 2147483647 w 72"/>
              <a:gd name="T67" fmla="*/ 2147483647 h 112"/>
              <a:gd name="T68" fmla="*/ 2147483647 w 72"/>
              <a:gd name="T69" fmla="*/ 2147483647 h 112"/>
              <a:gd name="T70" fmla="*/ 2147483647 w 72"/>
              <a:gd name="T71" fmla="*/ 2147483647 h 112"/>
              <a:gd name="T72" fmla="*/ 2147483647 w 72"/>
              <a:gd name="T73" fmla="*/ 2147483647 h 112"/>
              <a:gd name="T74" fmla="*/ 2147483647 w 72"/>
              <a:gd name="T75" fmla="*/ 2147483647 h 112"/>
              <a:gd name="T76" fmla="*/ 2147483647 w 72"/>
              <a:gd name="T77" fmla="*/ 2147483647 h 112"/>
              <a:gd name="T78" fmla="*/ 2147483647 w 72"/>
              <a:gd name="T79" fmla="*/ 2147483647 h 112"/>
              <a:gd name="T80" fmla="*/ 2147483647 w 72"/>
              <a:gd name="T81" fmla="*/ 2147483647 h 112"/>
              <a:gd name="T82" fmla="*/ 2147483647 w 72"/>
              <a:gd name="T83" fmla="*/ 2147483647 h 112"/>
              <a:gd name="T84" fmla="*/ 2147483647 w 72"/>
              <a:gd name="T85" fmla="*/ 2147483647 h 112"/>
              <a:gd name="T86" fmla="*/ 2147483647 w 72"/>
              <a:gd name="T87" fmla="*/ 2147483647 h 112"/>
              <a:gd name="T88" fmla="*/ 2147483647 w 72"/>
              <a:gd name="T89" fmla="*/ 2147483647 h 112"/>
              <a:gd name="T90" fmla="*/ 2147483647 w 72"/>
              <a:gd name="T91" fmla="*/ 2147483647 h 112"/>
              <a:gd name="T92" fmla="*/ 0 w 72"/>
              <a:gd name="T93" fmla="*/ 2147483647 h 112"/>
              <a:gd name="T94" fmla="*/ 2147483647 w 72"/>
              <a:gd name="T95" fmla="*/ 0 h 1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2"/>
              <a:gd name="T145" fmla="*/ 0 h 112"/>
              <a:gd name="T146" fmla="*/ 72 w 72"/>
              <a:gd name="T147" fmla="*/ 112 h 11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2" h="112">
                <a:moveTo>
                  <a:pt x="22" y="0"/>
                </a:moveTo>
                <a:lnTo>
                  <a:pt x="72" y="0"/>
                </a:lnTo>
                <a:lnTo>
                  <a:pt x="64" y="20"/>
                </a:lnTo>
                <a:lnTo>
                  <a:pt x="20" y="20"/>
                </a:lnTo>
                <a:lnTo>
                  <a:pt x="16" y="30"/>
                </a:lnTo>
                <a:lnTo>
                  <a:pt x="40" y="34"/>
                </a:lnTo>
                <a:lnTo>
                  <a:pt x="60" y="46"/>
                </a:lnTo>
                <a:lnTo>
                  <a:pt x="66" y="52"/>
                </a:lnTo>
                <a:lnTo>
                  <a:pt x="70" y="62"/>
                </a:lnTo>
                <a:lnTo>
                  <a:pt x="72" y="72"/>
                </a:lnTo>
                <a:lnTo>
                  <a:pt x="70" y="82"/>
                </a:lnTo>
                <a:lnTo>
                  <a:pt x="66" y="92"/>
                </a:lnTo>
                <a:lnTo>
                  <a:pt x="62" y="98"/>
                </a:lnTo>
                <a:lnTo>
                  <a:pt x="56" y="104"/>
                </a:lnTo>
                <a:lnTo>
                  <a:pt x="50" y="108"/>
                </a:lnTo>
                <a:lnTo>
                  <a:pt x="38" y="110"/>
                </a:lnTo>
                <a:lnTo>
                  <a:pt x="26" y="112"/>
                </a:lnTo>
                <a:lnTo>
                  <a:pt x="18" y="112"/>
                </a:lnTo>
                <a:lnTo>
                  <a:pt x="12" y="110"/>
                </a:lnTo>
                <a:lnTo>
                  <a:pt x="6" y="106"/>
                </a:lnTo>
                <a:lnTo>
                  <a:pt x="2" y="102"/>
                </a:lnTo>
                <a:lnTo>
                  <a:pt x="0" y="98"/>
                </a:lnTo>
                <a:lnTo>
                  <a:pt x="2" y="94"/>
                </a:lnTo>
                <a:lnTo>
                  <a:pt x="4" y="92"/>
                </a:lnTo>
                <a:lnTo>
                  <a:pt x="6" y="90"/>
                </a:lnTo>
                <a:lnTo>
                  <a:pt x="10" y="90"/>
                </a:lnTo>
                <a:lnTo>
                  <a:pt x="14" y="90"/>
                </a:lnTo>
                <a:lnTo>
                  <a:pt x="16" y="90"/>
                </a:lnTo>
                <a:lnTo>
                  <a:pt x="18" y="92"/>
                </a:lnTo>
                <a:lnTo>
                  <a:pt x="22" y="94"/>
                </a:lnTo>
                <a:lnTo>
                  <a:pt x="28" y="98"/>
                </a:lnTo>
                <a:lnTo>
                  <a:pt x="32" y="102"/>
                </a:lnTo>
                <a:lnTo>
                  <a:pt x="36" y="104"/>
                </a:lnTo>
                <a:lnTo>
                  <a:pt x="38" y="104"/>
                </a:lnTo>
                <a:lnTo>
                  <a:pt x="42" y="104"/>
                </a:lnTo>
                <a:lnTo>
                  <a:pt x="48" y="104"/>
                </a:lnTo>
                <a:lnTo>
                  <a:pt x="54" y="100"/>
                </a:lnTo>
                <a:lnTo>
                  <a:pt x="56" y="94"/>
                </a:lnTo>
                <a:lnTo>
                  <a:pt x="58" y="88"/>
                </a:lnTo>
                <a:lnTo>
                  <a:pt x="58" y="82"/>
                </a:lnTo>
                <a:lnTo>
                  <a:pt x="54" y="74"/>
                </a:lnTo>
                <a:lnTo>
                  <a:pt x="50" y="70"/>
                </a:lnTo>
                <a:lnTo>
                  <a:pt x="44" y="64"/>
                </a:lnTo>
                <a:lnTo>
                  <a:pt x="28" y="58"/>
                </a:lnTo>
                <a:lnTo>
                  <a:pt x="8" y="54"/>
                </a:lnTo>
                <a:lnTo>
                  <a:pt x="4" y="54"/>
                </a:lnTo>
                <a:lnTo>
                  <a:pt x="0" y="54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7" name="Freeform 104"/>
          <p:cNvSpPr>
            <a:spLocks noEditPoints="1"/>
          </p:cNvSpPr>
          <p:nvPr/>
        </p:nvSpPr>
        <p:spPr bwMode="auto">
          <a:xfrm>
            <a:off x="6076950" y="4619625"/>
            <a:ext cx="193675" cy="273050"/>
          </a:xfrm>
          <a:custGeom>
            <a:avLst/>
            <a:gdLst>
              <a:gd name="T0" fmla="*/ 2147483647 w 122"/>
              <a:gd name="T1" fmla="*/ 2147483647 h 172"/>
              <a:gd name="T2" fmla="*/ 2147483647 w 122"/>
              <a:gd name="T3" fmla="*/ 2147483647 h 172"/>
              <a:gd name="T4" fmla="*/ 2147483647 w 122"/>
              <a:gd name="T5" fmla="*/ 2147483647 h 172"/>
              <a:gd name="T6" fmla="*/ 2147483647 w 122"/>
              <a:gd name="T7" fmla="*/ 2147483647 h 172"/>
              <a:gd name="T8" fmla="*/ 2147483647 w 122"/>
              <a:gd name="T9" fmla="*/ 2147483647 h 172"/>
              <a:gd name="T10" fmla="*/ 2147483647 w 122"/>
              <a:gd name="T11" fmla="*/ 2147483647 h 172"/>
              <a:gd name="T12" fmla="*/ 2147483647 w 122"/>
              <a:gd name="T13" fmla="*/ 2147483647 h 172"/>
              <a:gd name="T14" fmla="*/ 2147483647 w 122"/>
              <a:gd name="T15" fmla="*/ 2147483647 h 172"/>
              <a:gd name="T16" fmla="*/ 0 w 122"/>
              <a:gd name="T17" fmla="*/ 2147483647 h 172"/>
              <a:gd name="T18" fmla="*/ 2147483647 w 122"/>
              <a:gd name="T19" fmla="*/ 2147483647 h 172"/>
              <a:gd name="T20" fmla="*/ 2147483647 w 122"/>
              <a:gd name="T21" fmla="*/ 2147483647 h 172"/>
              <a:gd name="T22" fmla="*/ 2147483647 w 122"/>
              <a:gd name="T23" fmla="*/ 2147483647 h 172"/>
              <a:gd name="T24" fmla="*/ 2147483647 w 122"/>
              <a:gd name="T25" fmla="*/ 2147483647 h 172"/>
              <a:gd name="T26" fmla="*/ 2147483647 w 122"/>
              <a:gd name="T27" fmla="*/ 2147483647 h 172"/>
              <a:gd name="T28" fmla="*/ 2147483647 w 122"/>
              <a:gd name="T29" fmla="*/ 2147483647 h 172"/>
              <a:gd name="T30" fmla="*/ 2147483647 w 122"/>
              <a:gd name="T31" fmla="*/ 0 h 172"/>
              <a:gd name="T32" fmla="*/ 2147483647 w 122"/>
              <a:gd name="T33" fmla="*/ 0 h 172"/>
              <a:gd name="T34" fmla="*/ 2147483647 w 122"/>
              <a:gd name="T35" fmla="*/ 0 h 172"/>
              <a:gd name="T36" fmla="*/ 2147483647 w 122"/>
              <a:gd name="T37" fmla="*/ 2147483647 h 172"/>
              <a:gd name="T38" fmla="*/ 2147483647 w 122"/>
              <a:gd name="T39" fmla="*/ 2147483647 h 172"/>
              <a:gd name="T40" fmla="*/ 2147483647 w 122"/>
              <a:gd name="T41" fmla="*/ 2147483647 h 172"/>
              <a:gd name="T42" fmla="*/ 2147483647 w 122"/>
              <a:gd name="T43" fmla="*/ 0 h 172"/>
              <a:gd name="T44" fmla="*/ 2147483647 w 122"/>
              <a:gd name="T45" fmla="*/ 0 h 172"/>
              <a:gd name="T46" fmla="*/ 2147483647 w 122"/>
              <a:gd name="T47" fmla="*/ 2147483647 h 172"/>
              <a:gd name="T48" fmla="*/ 2147483647 w 122"/>
              <a:gd name="T49" fmla="*/ 2147483647 h 172"/>
              <a:gd name="T50" fmla="*/ 2147483647 w 122"/>
              <a:gd name="T51" fmla="*/ 2147483647 h 172"/>
              <a:gd name="T52" fmla="*/ 2147483647 w 122"/>
              <a:gd name="T53" fmla="*/ 2147483647 h 172"/>
              <a:gd name="T54" fmla="*/ 2147483647 w 122"/>
              <a:gd name="T55" fmla="*/ 2147483647 h 172"/>
              <a:gd name="T56" fmla="*/ 2147483647 w 122"/>
              <a:gd name="T57" fmla="*/ 2147483647 h 172"/>
              <a:gd name="T58" fmla="*/ 2147483647 w 122"/>
              <a:gd name="T59" fmla="*/ 2147483647 h 172"/>
              <a:gd name="T60" fmla="*/ 2147483647 w 122"/>
              <a:gd name="T61" fmla="*/ 2147483647 h 172"/>
              <a:gd name="T62" fmla="*/ 2147483647 w 122"/>
              <a:gd name="T63" fmla="*/ 2147483647 h 172"/>
              <a:gd name="T64" fmla="*/ 2147483647 w 122"/>
              <a:gd name="T65" fmla="*/ 2147483647 h 172"/>
              <a:gd name="T66" fmla="*/ 2147483647 w 122"/>
              <a:gd name="T67" fmla="*/ 2147483647 h 172"/>
              <a:gd name="T68" fmla="*/ 2147483647 w 122"/>
              <a:gd name="T69" fmla="*/ 2147483647 h 172"/>
              <a:gd name="T70" fmla="*/ 2147483647 w 122"/>
              <a:gd name="T71" fmla="*/ 2147483647 h 172"/>
              <a:gd name="T72" fmla="*/ 2147483647 w 122"/>
              <a:gd name="T73" fmla="*/ 2147483647 h 172"/>
              <a:gd name="T74" fmla="*/ 2147483647 w 122"/>
              <a:gd name="T75" fmla="*/ 2147483647 h 172"/>
              <a:gd name="T76" fmla="*/ 2147483647 w 122"/>
              <a:gd name="T77" fmla="*/ 2147483647 h 172"/>
              <a:gd name="T78" fmla="*/ 2147483647 w 122"/>
              <a:gd name="T79" fmla="*/ 2147483647 h 172"/>
              <a:gd name="T80" fmla="*/ 2147483647 w 122"/>
              <a:gd name="T81" fmla="*/ 2147483647 h 172"/>
              <a:gd name="T82" fmla="*/ 2147483647 w 122"/>
              <a:gd name="T83" fmla="*/ 2147483647 h 172"/>
              <a:gd name="T84" fmla="*/ 2147483647 w 122"/>
              <a:gd name="T85" fmla="*/ 2147483647 h 172"/>
              <a:gd name="T86" fmla="*/ 2147483647 w 122"/>
              <a:gd name="T87" fmla="*/ 2147483647 h 172"/>
              <a:gd name="T88" fmla="*/ 2147483647 w 122"/>
              <a:gd name="T89" fmla="*/ 2147483647 h 172"/>
              <a:gd name="T90" fmla="*/ 2147483647 w 122"/>
              <a:gd name="T91" fmla="*/ 2147483647 h 172"/>
              <a:gd name="T92" fmla="*/ 2147483647 w 122"/>
              <a:gd name="T93" fmla="*/ 2147483647 h 172"/>
              <a:gd name="T94" fmla="*/ 2147483647 w 122"/>
              <a:gd name="T95" fmla="*/ 2147483647 h 172"/>
              <a:gd name="T96" fmla="*/ 2147483647 w 122"/>
              <a:gd name="T97" fmla="*/ 2147483647 h 172"/>
              <a:gd name="T98" fmla="*/ 2147483647 w 122"/>
              <a:gd name="T99" fmla="*/ 2147483647 h 172"/>
              <a:gd name="T100" fmla="*/ 2147483647 w 122"/>
              <a:gd name="T101" fmla="*/ 2147483647 h 172"/>
              <a:gd name="T102" fmla="*/ 2147483647 w 122"/>
              <a:gd name="T103" fmla="*/ 2147483647 h 172"/>
              <a:gd name="T104" fmla="*/ 2147483647 w 122"/>
              <a:gd name="T105" fmla="*/ 2147483647 h 172"/>
              <a:gd name="T106" fmla="*/ 2147483647 w 122"/>
              <a:gd name="T107" fmla="*/ 2147483647 h 172"/>
              <a:gd name="T108" fmla="*/ 2147483647 w 122"/>
              <a:gd name="T109" fmla="*/ 2147483647 h 172"/>
              <a:gd name="T110" fmla="*/ 2147483647 w 122"/>
              <a:gd name="T111" fmla="*/ 2147483647 h 172"/>
              <a:gd name="T112" fmla="*/ 2147483647 w 122"/>
              <a:gd name="T113" fmla="*/ 2147483647 h 172"/>
              <a:gd name="T114" fmla="*/ 2147483647 w 122"/>
              <a:gd name="T115" fmla="*/ 2147483647 h 172"/>
              <a:gd name="T116" fmla="*/ 2147483647 w 122"/>
              <a:gd name="T117" fmla="*/ 2147483647 h 172"/>
              <a:gd name="T118" fmla="*/ 2147483647 w 122"/>
              <a:gd name="T119" fmla="*/ 2147483647 h 172"/>
              <a:gd name="T120" fmla="*/ 2147483647 w 122"/>
              <a:gd name="T121" fmla="*/ 2147483647 h 172"/>
              <a:gd name="T122" fmla="*/ 2147483647 w 122"/>
              <a:gd name="T123" fmla="*/ 2147483647 h 172"/>
              <a:gd name="T124" fmla="*/ 2147483647 w 122"/>
              <a:gd name="T125" fmla="*/ 2147483647 h 17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2"/>
              <a:gd name="T190" fmla="*/ 0 h 172"/>
              <a:gd name="T191" fmla="*/ 122 w 122"/>
              <a:gd name="T192" fmla="*/ 172 h 17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2" h="172">
                <a:moveTo>
                  <a:pt x="76" y="102"/>
                </a:moveTo>
                <a:lnTo>
                  <a:pt x="70" y="110"/>
                </a:lnTo>
                <a:lnTo>
                  <a:pt x="62" y="114"/>
                </a:lnTo>
                <a:lnTo>
                  <a:pt x="54" y="118"/>
                </a:lnTo>
                <a:lnTo>
                  <a:pt x="44" y="118"/>
                </a:lnTo>
                <a:lnTo>
                  <a:pt x="26" y="114"/>
                </a:lnTo>
                <a:lnTo>
                  <a:pt x="10" y="100"/>
                </a:lnTo>
                <a:lnTo>
                  <a:pt x="2" y="84"/>
                </a:lnTo>
                <a:lnTo>
                  <a:pt x="0" y="64"/>
                </a:lnTo>
                <a:lnTo>
                  <a:pt x="2" y="48"/>
                </a:lnTo>
                <a:lnTo>
                  <a:pt x="8" y="32"/>
                </a:lnTo>
                <a:lnTo>
                  <a:pt x="14" y="22"/>
                </a:lnTo>
                <a:lnTo>
                  <a:pt x="20" y="14"/>
                </a:lnTo>
                <a:lnTo>
                  <a:pt x="28" y="8"/>
                </a:lnTo>
                <a:lnTo>
                  <a:pt x="38" y="4"/>
                </a:lnTo>
                <a:lnTo>
                  <a:pt x="46" y="0"/>
                </a:lnTo>
                <a:lnTo>
                  <a:pt x="56" y="0"/>
                </a:lnTo>
                <a:lnTo>
                  <a:pt x="66" y="0"/>
                </a:lnTo>
                <a:lnTo>
                  <a:pt x="74" y="2"/>
                </a:lnTo>
                <a:lnTo>
                  <a:pt x="82" y="6"/>
                </a:lnTo>
                <a:lnTo>
                  <a:pt x="88" y="10"/>
                </a:lnTo>
                <a:lnTo>
                  <a:pt x="106" y="0"/>
                </a:lnTo>
                <a:lnTo>
                  <a:pt x="112" y="0"/>
                </a:lnTo>
                <a:lnTo>
                  <a:pt x="112" y="144"/>
                </a:lnTo>
                <a:lnTo>
                  <a:pt x="112" y="152"/>
                </a:lnTo>
                <a:lnTo>
                  <a:pt x="112" y="158"/>
                </a:lnTo>
                <a:lnTo>
                  <a:pt x="112" y="160"/>
                </a:lnTo>
                <a:lnTo>
                  <a:pt x="114" y="164"/>
                </a:lnTo>
                <a:lnTo>
                  <a:pt x="118" y="166"/>
                </a:lnTo>
                <a:lnTo>
                  <a:pt x="122" y="166"/>
                </a:lnTo>
                <a:lnTo>
                  <a:pt x="122" y="172"/>
                </a:lnTo>
                <a:lnTo>
                  <a:pt x="60" y="172"/>
                </a:lnTo>
                <a:lnTo>
                  <a:pt x="60" y="166"/>
                </a:lnTo>
                <a:lnTo>
                  <a:pt x="66" y="166"/>
                </a:lnTo>
                <a:lnTo>
                  <a:pt x="72" y="164"/>
                </a:lnTo>
                <a:lnTo>
                  <a:pt x="74" y="162"/>
                </a:lnTo>
                <a:lnTo>
                  <a:pt x="76" y="160"/>
                </a:lnTo>
                <a:lnTo>
                  <a:pt x="76" y="156"/>
                </a:lnTo>
                <a:lnTo>
                  <a:pt x="76" y="150"/>
                </a:lnTo>
                <a:lnTo>
                  <a:pt x="76" y="102"/>
                </a:lnTo>
                <a:close/>
                <a:moveTo>
                  <a:pt x="76" y="92"/>
                </a:moveTo>
                <a:lnTo>
                  <a:pt x="76" y="46"/>
                </a:lnTo>
                <a:lnTo>
                  <a:pt x="76" y="34"/>
                </a:lnTo>
                <a:lnTo>
                  <a:pt x="76" y="26"/>
                </a:lnTo>
                <a:lnTo>
                  <a:pt x="74" y="20"/>
                </a:lnTo>
                <a:lnTo>
                  <a:pt x="72" y="14"/>
                </a:lnTo>
                <a:lnTo>
                  <a:pt x="66" y="10"/>
                </a:lnTo>
                <a:lnTo>
                  <a:pt x="62" y="8"/>
                </a:lnTo>
                <a:lnTo>
                  <a:pt x="58" y="8"/>
                </a:lnTo>
                <a:lnTo>
                  <a:pt x="52" y="8"/>
                </a:lnTo>
                <a:lnTo>
                  <a:pt x="48" y="12"/>
                </a:lnTo>
                <a:lnTo>
                  <a:pt x="44" y="16"/>
                </a:lnTo>
                <a:lnTo>
                  <a:pt x="36" y="34"/>
                </a:lnTo>
                <a:lnTo>
                  <a:pt x="34" y="62"/>
                </a:lnTo>
                <a:lnTo>
                  <a:pt x="36" y="84"/>
                </a:lnTo>
                <a:lnTo>
                  <a:pt x="42" y="98"/>
                </a:lnTo>
                <a:lnTo>
                  <a:pt x="46" y="102"/>
                </a:lnTo>
                <a:lnTo>
                  <a:pt x="50" y="104"/>
                </a:lnTo>
                <a:lnTo>
                  <a:pt x="54" y="106"/>
                </a:lnTo>
                <a:lnTo>
                  <a:pt x="60" y="104"/>
                </a:lnTo>
                <a:lnTo>
                  <a:pt x="66" y="102"/>
                </a:lnTo>
                <a:lnTo>
                  <a:pt x="72" y="98"/>
                </a:lnTo>
                <a:lnTo>
                  <a:pt x="76" y="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8" name="Freeform 105"/>
          <p:cNvSpPr>
            <a:spLocks noEditPoints="1"/>
          </p:cNvSpPr>
          <p:nvPr/>
        </p:nvSpPr>
        <p:spPr bwMode="auto">
          <a:xfrm>
            <a:off x="3346450" y="4619625"/>
            <a:ext cx="190500" cy="273050"/>
          </a:xfrm>
          <a:custGeom>
            <a:avLst/>
            <a:gdLst>
              <a:gd name="T0" fmla="*/ 2147483647 w 120"/>
              <a:gd name="T1" fmla="*/ 2147483647 h 172"/>
              <a:gd name="T2" fmla="*/ 2147483647 w 120"/>
              <a:gd name="T3" fmla="*/ 2147483647 h 172"/>
              <a:gd name="T4" fmla="*/ 2147483647 w 120"/>
              <a:gd name="T5" fmla="*/ 2147483647 h 172"/>
              <a:gd name="T6" fmla="*/ 2147483647 w 120"/>
              <a:gd name="T7" fmla="*/ 2147483647 h 172"/>
              <a:gd name="T8" fmla="*/ 2147483647 w 120"/>
              <a:gd name="T9" fmla="*/ 2147483647 h 172"/>
              <a:gd name="T10" fmla="*/ 2147483647 w 120"/>
              <a:gd name="T11" fmla="*/ 2147483647 h 172"/>
              <a:gd name="T12" fmla="*/ 2147483647 w 120"/>
              <a:gd name="T13" fmla="*/ 2147483647 h 172"/>
              <a:gd name="T14" fmla="*/ 2147483647 w 120"/>
              <a:gd name="T15" fmla="*/ 2147483647 h 172"/>
              <a:gd name="T16" fmla="*/ 0 w 120"/>
              <a:gd name="T17" fmla="*/ 2147483647 h 172"/>
              <a:gd name="T18" fmla="*/ 2147483647 w 120"/>
              <a:gd name="T19" fmla="*/ 2147483647 h 172"/>
              <a:gd name="T20" fmla="*/ 2147483647 w 120"/>
              <a:gd name="T21" fmla="*/ 2147483647 h 172"/>
              <a:gd name="T22" fmla="*/ 2147483647 w 120"/>
              <a:gd name="T23" fmla="*/ 2147483647 h 172"/>
              <a:gd name="T24" fmla="*/ 2147483647 w 120"/>
              <a:gd name="T25" fmla="*/ 2147483647 h 172"/>
              <a:gd name="T26" fmla="*/ 2147483647 w 120"/>
              <a:gd name="T27" fmla="*/ 2147483647 h 172"/>
              <a:gd name="T28" fmla="*/ 2147483647 w 120"/>
              <a:gd name="T29" fmla="*/ 2147483647 h 172"/>
              <a:gd name="T30" fmla="*/ 2147483647 w 120"/>
              <a:gd name="T31" fmla="*/ 0 h 172"/>
              <a:gd name="T32" fmla="*/ 2147483647 w 120"/>
              <a:gd name="T33" fmla="*/ 0 h 172"/>
              <a:gd name="T34" fmla="*/ 2147483647 w 120"/>
              <a:gd name="T35" fmla="*/ 0 h 172"/>
              <a:gd name="T36" fmla="*/ 2147483647 w 120"/>
              <a:gd name="T37" fmla="*/ 2147483647 h 172"/>
              <a:gd name="T38" fmla="*/ 2147483647 w 120"/>
              <a:gd name="T39" fmla="*/ 2147483647 h 172"/>
              <a:gd name="T40" fmla="*/ 2147483647 w 120"/>
              <a:gd name="T41" fmla="*/ 2147483647 h 172"/>
              <a:gd name="T42" fmla="*/ 2147483647 w 120"/>
              <a:gd name="T43" fmla="*/ 0 h 172"/>
              <a:gd name="T44" fmla="*/ 2147483647 w 120"/>
              <a:gd name="T45" fmla="*/ 0 h 172"/>
              <a:gd name="T46" fmla="*/ 2147483647 w 120"/>
              <a:gd name="T47" fmla="*/ 2147483647 h 172"/>
              <a:gd name="T48" fmla="*/ 2147483647 w 120"/>
              <a:gd name="T49" fmla="*/ 2147483647 h 172"/>
              <a:gd name="T50" fmla="*/ 2147483647 w 120"/>
              <a:gd name="T51" fmla="*/ 2147483647 h 172"/>
              <a:gd name="T52" fmla="*/ 2147483647 w 120"/>
              <a:gd name="T53" fmla="*/ 2147483647 h 172"/>
              <a:gd name="T54" fmla="*/ 2147483647 w 120"/>
              <a:gd name="T55" fmla="*/ 2147483647 h 172"/>
              <a:gd name="T56" fmla="*/ 2147483647 w 120"/>
              <a:gd name="T57" fmla="*/ 2147483647 h 172"/>
              <a:gd name="T58" fmla="*/ 2147483647 w 120"/>
              <a:gd name="T59" fmla="*/ 2147483647 h 172"/>
              <a:gd name="T60" fmla="*/ 2147483647 w 120"/>
              <a:gd name="T61" fmla="*/ 2147483647 h 172"/>
              <a:gd name="T62" fmla="*/ 2147483647 w 120"/>
              <a:gd name="T63" fmla="*/ 2147483647 h 172"/>
              <a:gd name="T64" fmla="*/ 2147483647 w 120"/>
              <a:gd name="T65" fmla="*/ 2147483647 h 172"/>
              <a:gd name="T66" fmla="*/ 2147483647 w 120"/>
              <a:gd name="T67" fmla="*/ 2147483647 h 172"/>
              <a:gd name="T68" fmla="*/ 2147483647 w 120"/>
              <a:gd name="T69" fmla="*/ 2147483647 h 172"/>
              <a:gd name="T70" fmla="*/ 2147483647 w 120"/>
              <a:gd name="T71" fmla="*/ 2147483647 h 172"/>
              <a:gd name="T72" fmla="*/ 2147483647 w 120"/>
              <a:gd name="T73" fmla="*/ 2147483647 h 172"/>
              <a:gd name="T74" fmla="*/ 2147483647 w 120"/>
              <a:gd name="T75" fmla="*/ 2147483647 h 172"/>
              <a:gd name="T76" fmla="*/ 2147483647 w 120"/>
              <a:gd name="T77" fmla="*/ 2147483647 h 172"/>
              <a:gd name="T78" fmla="*/ 2147483647 w 120"/>
              <a:gd name="T79" fmla="*/ 2147483647 h 172"/>
              <a:gd name="T80" fmla="*/ 2147483647 w 120"/>
              <a:gd name="T81" fmla="*/ 2147483647 h 172"/>
              <a:gd name="T82" fmla="*/ 2147483647 w 120"/>
              <a:gd name="T83" fmla="*/ 2147483647 h 172"/>
              <a:gd name="T84" fmla="*/ 2147483647 w 120"/>
              <a:gd name="T85" fmla="*/ 2147483647 h 172"/>
              <a:gd name="T86" fmla="*/ 2147483647 w 120"/>
              <a:gd name="T87" fmla="*/ 2147483647 h 172"/>
              <a:gd name="T88" fmla="*/ 2147483647 w 120"/>
              <a:gd name="T89" fmla="*/ 2147483647 h 172"/>
              <a:gd name="T90" fmla="*/ 2147483647 w 120"/>
              <a:gd name="T91" fmla="*/ 2147483647 h 172"/>
              <a:gd name="T92" fmla="*/ 2147483647 w 120"/>
              <a:gd name="T93" fmla="*/ 2147483647 h 172"/>
              <a:gd name="T94" fmla="*/ 2147483647 w 120"/>
              <a:gd name="T95" fmla="*/ 2147483647 h 172"/>
              <a:gd name="T96" fmla="*/ 2147483647 w 120"/>
              <a:gd name="T97" fmla="*/ 2147483647 h 172"/>
              <a:gd name="T98" fmla="*/ 2147483647 w 120"/>
              <a:gd name="T99" fmla="*/ 2147483647 h 172"/>
              <a:gd name="T100" fmla="*/ 2147483647 w 120"/>
              <a:gd name="T101" fmla="*/ 2147483647 h 172"/>
              <a:gd name="T102" fmla="*/ 2147483647 w 120"/>
              <a:gd name="T103" fmla="*/ 2147483647 h 172"/>
              <a:gd name="T104" fmla="*/ 2147483647 w 120"/>
              <a:gd name="T105" fmla="*/ 2147483647 h 172"/>
              <a:gd name="T106" fmla="*/ 2147483647 w 120"/>
              <a:gd name="T107" fmla="*/ 2147483647 h 172"/>
              <a:gd name="T108" fmla="*/ 2147483647 w 120"/>
              <a:gd name="T109" fmla="*/ 2147483647 h 172"/>
              <a:gd name="T110" fmla="*/ 2147483647 w 120"/>
              <a:gd name="T111" fmla="*/ 2147483647 h 172"/>
              <a:gd name="T112" fmla="*/ 2147483647 w 120"/>
              <a:gd name="T113" fmla="*/ 2147483647 h 172"/>
              <a:gd name="T114" fmla="*/ 2147483647 w 120"/>
              <a:gd name="T115" fmla="*/ 2147483647 h 172"/>
              <a:gd name="T116" fmla="*/ 2147483647 w 120"/>
              <a:gd name="T117" fmla="*/ 2147483647 h 172"/>
              <a:gd name="T118" fmla="*/ 2147483647 w 120"/>
              <a:gd name="T119" fmla="*/ 2147483647 h 172"/>
              <a:gd name="T120" fmla="*/ 2147483647 w 120"/>
              <a:gd name="T121" fmla="*/ 2147483647 h 172"/>
              <a:gd name="T122" fmla="*/ 2147483647 w 120"/>
              <a:gd name="T123" fmla="*/ 2147483647 h 172"/>
              <a:gd name="T124" fmla="*/ 2147483647 w 120"/>
              <a:gd name="T125" fmla="*/ 2147483647 h 17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0"/>
              <a:gd name="T190" fmla="*/ 0 h 172"/>
              <a:gd name="T191" fmla="*/ 120 w 120"/>
              <a:gd name="T192" fmla="*/ 172 h 17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0" h="172">
                <a:moveTo>
                  <a:pt x="76" y="102"/>
                </a:moveTo>
                <a:lnTo>
                  <a:pt x="68" y="110"/>
                </a:lnTo>
                <a:lnTo>
                  <a:pt x="62" y="114"/>
                </a:lnTo>
                <a:lnTo>
                  <a:pt x="52" y="118"/>
                </a:lnTo>
                <a:lnTo>
                  <a:pt x="44" y="118"/>
                </a:lnTo>
                <a:lnTo>
                  <a:pt x="24" y="114"/>
                </a:lnTo>
                <a:lnTo>
                  <a:pt x="10" y="100"/>
                </a:lnTo>
                <a:lnTo>
                  <a:pt x="2" y="84"/>
                </a:lnTo>
                <a:lnTo>
                  <a:pt x="0" y="64"/>
                </a:lnTo>
                <a:lnTo>
                  <a:pt x="2" y="48"/>
                </a:lnTo>
                <a:lnTo>
                  <a:pt x="6" y="32"/>
                </a:lnTo>
                <a:lnTo>
                  <a:pt x="12" y="22"/>
                </a:lnTo>
                <a:lnTo>
                  <a:pt x="20" y="14"/>
                </a:lnTo>
                <a:lnTo>
                  <a:pt x="28" y="8"/>
                </a:lnTo>
                <a:lnTo>
                  <a:pt x="36" y="4"/>
                </a:lnTo>
                <a:lnTo>
                  <a:pt x="46" y="0"/>
                </a:lnTo>
                <a:lnTo>
                  <a:pt x="56" y="0"/>
                </a:lnTo>
                <a:lnTo>
                  <a:pt x="64" y="0"/>
                </a:lnTo>
                <a:lnTo>
                  <a:pt x="74" y="2"/>
                </a:lnTo>
                <a:lnTo>
                  <a:pt x="80" y="6"/>
                </a:lnTo>
                <a:lnTo>
                  <a:pt x="86" y="10"/>
                </a:lnTo>
                <a:lnTo>
                  <a:pt x="106" y="0"/>
                </a:lnTo>
                <a:lnTo>
                  <a:pt x="110" y="0"/>
                </a:lnTo>
                <a:lnTo>
                  <a:pt x="110" y="144"/>
                </a:lnTo>
                <a:lnTo>
                  <a:pt x="110" y="152"/>
                </a:lnTo>
                <a:lnTo>
                  <a:pt x="110" y="158"/>
                </a:lnTo>
                <a:lnTo>
                  <a:pt x="112" y="160"/>
                </a:lnTo>
                <a:lnTo>
                  <a:pt x="114" y="164"/>
                </a:lnTo>
                <a:lnTo>
                  <a:pt x="116" y="166"/>
                </a:lnTo>
                <a:lnTo>
                  <a:pt x="120" y="166"/>
                </a:lnTo>
                <a:lnTo>
                  <a:pt x="120" y="172"/>
                </a:lnTo>
                <a:lnTo>
                  <a:pt x="60" y="172"/>
                </a:lnTo>
                <a:lnTo>
                  <a:pt x="60" y="166"/>
                </a:lnTo>
                <a:lnTo>
                  <a:pt x="66" y="166"/>
                </a:lnTo>
                <a:lnTo>
                  <a:pt x="70" y="164"/>
                </a:lnTo>
                <a:lnTo>
                  <a:pt x="72" y="162"/>
                </a:lnTo>
                <a:lnTo>
                  <a:pt x="74" y="160"/>
                </a:lnTo>
                <a:lnTo>
                  <a:pt x="76" y="156"/>
                </a:lnTo>
                <a:lnTo>
                  <a:pt x="76" y="150"/>
                </a:lnTo>
                <a:lnTo>
                  <a:pt x="76" y="102"/>
                </a:lnTo>
                <a:close/>
                <a:moveTo>
                  <a:pt x="76" y="92"/>
                </a:moveTo>
                <a:lnTo>
                  <a:pt x="76" y="46"/>
                </a:lnTo>
                <a:lnTo>
                  <a:pt x="76" y="34"/>
                </a:lnTo>
                <a:lnTo>
                  <a:pt x="74" y="26"/>
                </a:lnTo>
                <a:lnTo>
                  <a:pt x="74" y="20"/>
                </a:lnTo>
                <a:lnTo>
                  <a:pt x="70" y="14"/>
                </a:lnTo>
                <a:lnTo>
                  <a:pt x="66" y="10"/>
                </a:lnTo>
                <a:lnTo>
                  <a:pt x="62" y="8"/>
                </a:lnTo>
                <a:lnTo>
                  <a:pt x="58" y="8"/>
                </a:lnTo>
                <a:lnTo>
                  <a:pt x="52" y="8"/>
                </a:lnTo>
                <a:lnTo>
                  <a:pt x="46" y="12"/>
                </a:lnTo>
                <a:lnTo>
                  <a:pt x="42" y="16"/>
                </a:lnTo>
                <a:lnTo>
                  <a:pt x="36" y="34"/>
                </a:lnTo>
                <a:lnTo>
                  <a:pt x="34" y="62"/>
                </a:lnTo>
                <a:lnTo>
                  <a:pt x="36" y="84"/>
                </a:lnTo>
                <a:lnTo>
                  <a:pt x="40" y="98"/>
                </a:lnTo>
                <a:lnTo>
                  <a:pt x="44" y="102"/>
                </a:lnTo>
                <a:lnTo>
                  <a:pt x="50" y="104"/>
                </a:lnTo>
                <a:lnTo>
                  <a:pt x="54" y="106"/>
                </a:lnTo>
                <a:lnTo>
                  <a:pt x="58" y="104"/>
                </a:lnTo>
                <a:lnTo>
                  <a:pt x="64" y="102"/>
                </a:lnTo>
                <a:lnTo>
                  <a:pt x="70" y="98"/>
                </a:lnTo>
                <a:lnTo>
                  <a:pt x="76" y="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9" name="Freeform 106"/>
          <p:cNvSpPr>
            <a:spLocks noEditPoints="1"/>
          </p:cNvSpPr>
          <p:nvPr/>
        </p:nvSpPr>
        <p:spPr bwMode="auto">
          <a:xfrm>
            <a:off x="4702175" y="4619625"/>
            <a:ext cx="190500" cy="273050"/>
          </a:xfrm>
          <a:custGeom>
            <a:avLst/>
            <a:gdLst>
              <a:gd name="T0" fmla="*/ 2147483647 w 120"/>
              <a:gd name="T1" fmla="*/ 2147483647 h 172"/>
              <a:gd name="T2" fmla="*/ 2147483647 w 120"/>
              <a:gd name="T3" fmla="*/ 2147483647 h 172"/>
              <a:gd name="T4" fmla="*/ 2147483647 w 120"/>
              <a:gd name="T5" fmla="*/ 2147483647 h 172"/>
              <a:gd name="T6" fmla="*/ 2147483647 w 120"/>
              <a:gd name="T7" fmla="*/ 2147483647 h 172"/>
              <a:gd name="T8" fmla="*/ 2147483647 w 120"/>
              <a:gd name="T9" fmla="*/ 2147483647 h 172"/>
              <a:gd name="T10" fmla="*/ 2147483647 w 120"/>
              <a:gd name="T11" fmla="*/ 2147483647 h 172"/>
              <a:gd name="T12" fmla="*/ 2147483647 w 120"/>
              <a:gd name="T13" fmla="*/ 2147483647 h 172"/>
              <a:gd name="T14" fmla="*/ 2147483647 w 120"/>
              <a:gd name="T15" fmla="*/ 2147483647 h 172"/>
              <a:gd name="T16" fmla="*/ 0 w 120"/>
              <a:gd name="T17" fmla="*/ 2147483647 h 172"/>
              <a:gd name="T18" fmla="*/ 2147483647 w 120"/>
              <a:gd name="T19" fmla="*/ 2147483647 h 172"/>
              <a:gd name="T20" fmla="*/ 2147483647 w 120"/>
              <a:gd name="T21" fmla="*/ 2147483647 h 172"/>
              <a:gd name="T22" fmla="*/ 2147483647 w 120"/>
              <a:gd name="T23" fmla="*/ 2147483647 h 172"/>
              <a:gd name="T24" fmla="*/ 2147483647 w 120"/>
              <a:gd name="T25" fmla="*/ 2147483647 h 172"/>
              <a:gd name="T26" fmla="*/ 2147483647 w 120"/>
              <a:gd name="T27" fmla="*/ 2147483647 h 172"/>
              <a:gd name="T28" fmla="*/ 2147483647 w 120"/>
              <a:gd name="T29" fmla="*/ 2147483647 h 172"/>
              <a:gd name="T30" fmla="*/ 2147483647 w 120"/>
              <a:gd name="T31" fmla="*/ 0 h 172"/>
              <a:gd name="T32" fmla="*/ 2147483647 w 120"/>
              <a:gd name="T33" fmla="*/ 0 h 172"/>
              <a:gd name="T34" fmla="*/ 2147483647 w 120"/>
              <a:gd name="T35" fmla="*/ 0 h 172"/>
              <a:gd name="T36" fmla="*/ 2147483647 w 120"/>
              <a:gd name="T37" fmla="*/ 2147483647 h 172"/>
              <a:gd name="T38" fmla="*/ 2147483647 w 120"/>
              <a:gd name="T39" fmla="*/ 2147483647 h 172"/>
              <a:gd name="T40" fmla="*/ 2147483647 w 120"/>
              <a:gd name="T41" fmla="*/ 2147483647 h 172"/>
              <a:gd name="T42" fmla="*/ 2147483647 w 120"/>
              <a:gd name="T43" fmla="*/ 0 h 172"/>
              <a:gd name="T44" fmla="*/ 2147483647 w 120"/>
              <a:gd name="T45" fmla="*/ 0 h 172"/>
              <a:gd name="T46" fmla="*/ 2147483647 w 120"/>
              <a:gd name="T47" fmla="*/ 2147483647 h 172"/>
              <a:gd name="T48" fmla="*/ 2147483647 w 120"/>
              <a:gd name="T49" fmla="*/ 2147483647 h 172"/>
              <a:gd name="T50" fmla="*/ 2147483647 w 120"/>
              <a:gd name="T51" fmla="*/ 2147483647 h 172"/>
              <a:gd name="T52" fmla="*/ 2147483647 w 120"/>
              <a:gd name="T53" fmla="*/ 2147483647 h 172"/>
              <a:gd name="T54" fmla="*/ 2147483647 w 120"/>
              <a:gd name="T55" fmla="*/ 2147483647 h 172"/>
              <a:gd name="T56" fmla="*/ 2147483647 w 120"/>
              <a:gd name="T57" fmla="*/ 2147483647 h 172"/>
              <a:gd name="T58" fmla="*/ 2147483647 w 120"/>
              <a:gd name="T59" fmla="*/ 2147483647 h 172"/>
              <a:gd name="T60" fmla="*/ 2147483647 w 120"/>
              <a:gd name="T61" fmla="*/ 2147483647 h 172"/>
              <a:gd name="T62" fmla="*/ 2147483647 w 120"/>
              <a:gd name="T63" fmla="*/ 2147483647 h 172"/>
              <a:gd name="T64" fmla="*/ 2147483647 w 120"/>
              <a:gd name="T65" fmla="*/ 2147483647 h 172"/>
              <a:gd name="T66" fmla="*/ 2147483647 w 120"/>
              <a:gd name="T67" fmla="*/ 2147483647 h 172"/>
              <a:gd name="T68" fmla="*/ 2147483647 w 120"/>
              <a:gd name="T69" fmla="*/ 2147483647 h 172"/>
              <a:gd name="T70" fmla="*/ 2147483647 w 120"/>
              <a:gd name="T71" fmla="*/ 2147483647 h 172"/>
              <a:gd name="T72" fmla="*/ 2147483647 w 120"/>
              <a:gd name="T73" fmla="*/ 2147483647 h 172"/>
              <a:gd name="T74" fmla="*/ 2147483647 w 120"/>
              <a:gd name="T75" fmla="*/ 2147483647 h 172"/>
              <a:gd name="T76" fmla="*/ 2147483647 w 120"/>
              <a:gd name="T77" fmla="*/ 2147483647 h 172"/>
              <a:gd name="T78" fmla="*/ 2147483647 w 120"/>
              <a:gd name="T79" fmla="*/ 2147483647 h 172"/>
              <a:gd name="T80" fmla="*/ 2147483647 w 120"/>
              <a:gd name="T81" fmla="*/ 2147483647 h 172"/>
              <a:gd name="T82" fmla="*/ 2147483647 w 120"/>
              <a:gd name="T83" fmla="*/ 2147483647 h 172"/>
              <a:gd name="T84" fmla="*/ 2147483647 w 120"/>
              <a:gd name="T85" fmla="*/ 2147483647 h 172"/>
              <a:gd name="T86" fmla="*/ 2147483647 w 120"/>
              <a:gd name="T87" fmla="*/ 2147483647 h 172"/>
              <a:gd name="T88" fmla="*/ 2147483647 w 120"/>
              <a:gd name="T89" fmla="*/ 2147483647 h 172"/>
              <a:gd name="T90" fmla="*/ 2147483647 w 120"/>
              <a:gd name="T91" fmla="*/ 2147483647 h 172"/>
              <a:gd name="T92" fmla="*/ 2147483647 w 120"/>
              <a:gd name="T93" fmla="*/ 2147483647 h 172"/>
              <a:gd name="T94" fmla="*/ 2147483647 w 120"/>
              <a:gd name="T95" fmla="*/ 2147483647 h 172"/>
              <a:gd name="T96" fmla="*/ 2147483647 w 120"/>
              <a:gd name="T97" fmla="*/ 2147483647 h 172"/>
              <a:gd name="T98" fmla="*/ 2147483647 w 120"/>
              <a:gd name="T99" fmla="*/ 2147483647 h 172"/>
              <a:gd name="T100" fmla="*/ 2147483647 w 120"/>
              <a:gd name="T101" fmla="*/ 2147483647 h 172"/>
              <a:gd name="T102" fmla="*/ 2147483647 w 120"/>
              <a:gd name="T103" fmla="*/ 2147483647 h 172"/>
              <a:gd name="T104" fmla="*/ 2147483647 w 120"/>
              <a:gd name="T105" fmla="*/ 2147483647 h 172"/>
              <a:gd name="T106" fmla="*/ 2147483647 w 120"/>
              <a:gd name="T107" fmla="*/ 2147483647 h 172"/>
              <a:gd name="T108" fmla="*/ 2147483647 w 120"/>
              <a:gd name="T109" fmla="*/ 2147483647 h 172"/>
              <a:gd name="T110" fmla="*/ 2147483647 w 120"/>
              <a:gd name="T111" fmla="*/ 2147483647 h 172"/>
              <a:gd name="T112" fmla="*/ 2147483647 w 120"/>
              <a:gd name="T113" fmla="*/ 2147483647 h 172"/>
              <a:gd name="T114" fmla="*/ 2147483647 w 120"/>
              <a:gd name="T115" fmla="*/ 2147483647 h 172"/>
              <a:gd name="T116" fmla="*/ 2147483647 w 120"/>
              <a:gd name="T117" fmla="*/ 2147483647 h 172"/>
              <a:gd name="T118" fmla="*/ 2147483647 w 120"/>
              <a:gd name="T119" fmla="*/ 2147483647 h 172"/>
              <a:gd name="T120" fmla="*/ 2147483647 w 120"/>
              <a:gd name="T121" fmla="*/ 2147483647 h 172"/>
              <a:gd name="T122" fmla="*/ 2147483647 w 120"/>
              <a:gd name="T123" fmla="*/ 2147483647 h 172"/>
              <a:gd name="T124" fmla="*/ 2147483647 w 120"/>
              <a:gd name="T125" fmla="*/ 2147483647 h 17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0"/>
              <a:gd name="T190" fmla="*/ 0 h 172"/>
              <a:gd name="T191" fmla="*/ 120 w 120"/>
              <a:gd name="T192" fmla="*/ 172 h 17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0" h="172">
                <a:moveTo>
                  <a:pt x="76" y="102"/>
                </a:moveTo>
                <a:lnTo>
                  <a:pt x="68" y="110"/>
                </a:lnTo>
                <a:lnTo>
                  <a:pt x="62" y="114"/>
                </a:lnTo>
                <a:lnTo>
                  <a:pt x="52" y="118"/>
                </a:lnTo>
                <a:lnTo>
                  <a:pt x="44" y="118"/>
                </a:lnTo>
                <a:lnTo>
                  <a:pt x="24" y="114"/>
                </a:lnTo>
                <a:lnTo>
                  <a:pt x="10" y="100"/>
                </a:lnTo>
                <a:lnTo>
                  <a:pt x="2" y="84"/>
                </a:lnTo>
                <a:lnTo>
                  <a:pt x="0" y="64"/>
                </a:lnTo>
                <a:lnTo>
                  <a:pt x="2" y="48"/>
                </a:lnTo>
                <a:lnTo>
                  <a:pt x="6" y="32"/>
                </a:lnTo>
                <a:lnTo>
                  <a:pt x="12" y="22"/>
                </a:lnTo>
                <a:lnTo>
                  <a:pt x="20" y="14"/>
                </a:lnTo>
                <a:lnTo>
                  <a:pt x="28" y="8"/>
                </a:lnTo>
                <a:lnTo>
                  <a:pt x="36" y="4"/>
                </a:lnTo>
                <a:lnTo>
                  <a:pt x="46" y="0"/>
                </a:lnTo>
                <a:lnTo>
                  <a:pt x="56" y="0"/>
                </a:lnTo>
                <a:lnTo>
                  <a:pt x="66" y="0"/>
                </a:lnTo>
                <a:lnTo>
                  <a:pt x="74" y="2"/>
                </a:lnTo>
                <a:lnTo>
                  <a:pt x="80" y="6"/>
                </a:lnTo>
                <a:lnTo>
                  <a:pt x="86" y="10"/>
                </a:lnTo>
                <a:lnTo>
                  <a:pt x="106" y="0"/>
                </a:lnTo>
                <a:lnTo>
                  <a:pt x="110" y="0"/>
                </a:lnTo>
                <a:lnTo>
                  <a:pt x="110" y="144"/>
                </a:lnTo>
                <a:lnTo>
                  <a:pt x="110" y="152"/>
                </a:lnTo>
                <a:lnTo>
                  <a:pt x="110" y="158"/>
                </a:lnTo>
                <a:lnTo>
                  <a:pt x="112" y="160"/>
                </a:lnTo>
                <a:lnTo>
                  <a:pt x="114" y="164"/>
                </a:lnTo>
                <a:lnTo>
                  <a:pt x="116" y="166"/>
                </a:lnTo>
                <a:lnTo>
                  <a:pt x="120" y="166"/>
                </a:lnTo>
                <a:lnTo>
                  <a:pt x="120" y="172"/>
                </a:lnTo>
                <a:lnTo>
                  <a:pt x="60" y="172"/>
                </a:lnTo>
                <a:lnTo>
                  <a:pt x="60" y="166"/>
                </a:lnTo>
                <a:lnTo>
                  <a:pt x="66" y="166"/>
                </a:lnTo>
                <a:lnTo>
                  <a:pt x="70" y="164"/>
                </a:lnTo>
                <a:lnTo>
                  <a:pt x="74" y="162"/>
                </a:lnTo>
                <a:lnTo>
                  <a:pt x="74" y="160"/>
                </a:lnTo>
                <a:lnTo>
                  <a:pt x="76" y="156"/>
                </a:lnTo>
                <a:lnTo>
                  <a:pt x="76" y="150"/>
                </a:lnTo>
                <a:lnTo>
                  <a:pt x="76" y="102"/>
                </a:lnTo>
                <a:close/>
                <a:moveTo>
                  <a:pt x="76" y="92"/>
                </a:moveTo>
                <a:lnTo>
                  <a:pt x="76" y="46"/>
                </a:lnTo>
                <a:lnTo>
                  <a:pt x="76" y="34"/>
                </a:lnTo>
                <a:lnTo>
                  <a:pt x="74" y="26"/>
                </a:lnTo>
                <a:lnTo>
                  <a:pt x="74" y="20"/>
                </a:lnTo>
                <a:lnTo>
                  <a:pt x="70" y="14"/>
                </a:lnTo>
                <a:lnTo>
                  <a:pt x="66" y="10"/>
                </a:lnTo>
                <a:lnTo>
                  <a:pt x="62" y="8"/>
                </a:lnTo>
                <a:lnTo>
                  <a:pt x="58" y="8"/>
                </a:lnTo>
                <a:lnTo>
                  <a:pt x="52" y="8"/>
                </a:lnTo>
                <a:lnTo>
                  <a:pt x="46" y="12"/>
                </a:lnTo>
                <a:lnTo>
                  <a:pt x="42" y="16"/>
                </a:lnTo>
                <a:lnTo>
                  <a:pt x="36" y="34"/>
                </a:lnTo>
                <a:lnTo>
                  <a:pt x="34" y="62"/>
                </a:lnTo>
                <a:lnTo>
                  <a:pt x="36" y="84"/>
                </a:lnTo>
                <a:lnTo>
                  <a:pt x="42" y="98"/>
                </a:lnTo>
                <a:lnTo>
                  <a:pt x="44" y="102"/>
                </a:lnTo>
                <a:lnTo>
                  <a:pt x="50" y="104"/>
                </a:lnTo>
                <a:lnTo>
                  <a:pt x="54" y="106"/>
                </a:lnTo>
                <a:lnTo>
                  <a:pt x="60" y="104"/>
                </a:lnTo>
                <a:lnTo>
                  <a:pt x="64" y="102"/>
                </a:lnTo>
                <a:lnTo>
                  <a:pt x="70" y="98"/>
                </a:lnTo>
                <a:lnTo>
                  <a:pt x="76" y="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10" name="Freeform 107"/>
          <p:cNvSpPr>
            <a:spLocks noEditPoints="1"/>
          </p:cNvSpPr>
          <p:nvPr/>
        </p:nvSpPr>
        <p:spPr bwMode="auto">
          <a:xfrm>
            <a:off x="7442200" y="4619625"/>
            <a:ext cx="193675" cy="273050"/>
          </a:xfrm>
          <a:custGeom>
            <a:avLst/>
            <a:gdLst>
              <a:gd name="T0" fmla="*/ 2147483647 w 122"/>
              <a:gd name="T1" fmla="*/ 2147483647 h 172"/>
              <a:gd name="T2" fmla="*/ 2147483647 w 122"/>
              <a:gd name="T3" fmla="*/ 2147483647 h 172"/>
              <a:gd name="T4" fmla="*/ 2147483647 w 122"/>
              <a:gd name="T5" fmla="*/ 2147483647 h 172"/>
              <a:gd name="T6" fmla="*/ 2147483647 w 122"/>
              <a:gd name="T7" fmla="*/ 2147483647 h 172"/>
              <a:gd name="T8" fmla="*/ 2147483647 w 122"/>
              <a:gd name="T9" fmla="*/ 2147483647 h 172"/>
              <a:gd name="T10" fmla="*/ 2147483647 w 122"/>
              <a:gd name="T11" fmla="*/ 2147483647 h 172"/>
              <a:gd name="T12" fmla="*/ 2147483647 w 122"/>
              <a:gd name="T13" fmla="*/ 2147483647 h 172"/>
              <a:gd name="T14" fmla="*/ 2147483647 w 122"/>
              <a:gd name="T15" fmla="*/ 2147483647 h 172"/>
              <a:gd name="T16" fmla="*/ 0 w 122"/>
              <a:gd name="T17" fmla="*/ 2147483647 h 172"/>
              <a:gd name="T18" fmla="*/ 2147483647 w 122"/>
              <a:gd name="T19" fmla="*/ 2147483647 h 172"/>
              <a:gd name="T20" fmla="*/ 2147483647 w 122"/>
              <a:gd name="T21" fmla="*/ 2147483647 h 172"/>
              <a:gd name="T22" fmla="*/ 2147483647 w 122"/>
              <a:gd name="T23" fmla="*/ 2147483647 h 172"/>
              <a:gd name="T24" fmla="*/ 2147483647 w 122"/>
              <a:gd name="T25" fmla="*/ 2147483647 h 172"/>
              <a:gd name="T26" fmla="*/ 2147483647 w 122"/>
              <a:gd name="T27" fmla="*/ 2147483647 h 172"/>
              <a:gd name="T28" fmla="*/ 2147483647 w 122"/>
              <a:gd name="T29" fmla="*/ 2147483647 h 172"/>
              <a:gd name="T30" fmla="*/ 2147483647 w 122"/>
              <a:gd name="T31" fmla="*/ 0 h 172"/>
              <a:gd name="T32" fmla="*/ 2147483647 w 122"/>
              <a:gd name="T33" fmla="*/ 0 h 172"/>
              <a:gd name="T34" fmla="*/ 2147483647 w 122"/>
              <a:gd name="T35" fmla="*/ 0 h 172"/>
              <a:gd name="T36" fmla="*/ 2147483647 w 122"/>
              <a:gd name="T37" fmla="*/ 2147483647 h 172"/>
              <a:gd name="T38" fmla="*/ 2147483647 w 122"/>
              <a:gd name="T39" fmla="*/ 2147483647 h 172"/>
              <a:gd name="T40" fmla="*/ 2147483647 w 122"/>
              <a:gd name="T41" fmla="*/ 2147483647 h 172"/>
              <a:gd name="T42" fmla="*/ 2147483647 w 122"/>
              <a:gd name="T43" fmla="*/ 0 h 172"/>
              <a:gd name="T44" fmla="*/ 2147483647 w 122"/>
              <a:gd name="T45" fmla="*/ 0 h 172"/>
              <a:gd name="T46" fmla="*/ 2147483647 w 122"/>
              <a:gd name="T47" fmla="*/ 2147483647 h 172"/>
              <a:gd name="T48" fmla="*/ 2147483647 w 122"/>
              <a:gd name="T49" fmla="*/ 2147483647 h 172"/>
              <a:gd name="T50" fmla="*/ 2147483647 w 122"/>
              <a:gd name="T51" fmla="*/ 2147483647 h 172"/>
              <a:gd name="T52" fmla="*/ 2147483647 w 122"/>
              <a:gd name="T53" fmla="*/ 2147483647 h 172"/>
              <a:gd name="T54" fmla="*/ 2147483647 w 122"/>
              <a:gd name="T55" fmla="*/ 2147483647 h 172"/>
              <a:gd name="T56" fmla="*/ 2147483647 w 122"/>
              <a:gd name="T57" fmla="*/ 2147483647 h 172"/>
              <a:gd name="T58" fmla="*/ 2147483647 w 122"/>
              <a:gd name="T59" fmla="*/ 2147483647 h 172"/>
              <a:gd name="T60" fmla="*/ 2147483647 w 122"/>
              <a:gd name="T61" fmla="*/ 2147483647 h 172"/>
              <a:gd name="T62" fmla="*/ 2147483647 w 122"/>
              <a:gd name="T63" fmla="*/ 2147483647 h 172"/>
              <a:gd name="T64" fmla="*/ 2147483647 w 122"/>
              <a:gd name="T65" fmla="*/ 2147483647 h 172"/>
              <a:gd name="T66" fmla="*/ 2147483647 w 122"/>
              <a:gd name="T67" fmla="*/ 2147483647 h 172"/>
              <a:gd name="T68" fmla="*/ 2147483647 w 122"/>
              <a:gd name="T69" fmla="*/ 2147483647 h 172"/>
              <a:gd name="T70" fmla="*/ 2147483647 w 122"/>
              <a:gd name="T71" fmla="*/ 2147483647 h 172"/>
              <a:gd name="T72" fmla="*/ 2147483647 w 122"/>
              <a:gd name="T73" fmla="*/ 2147483647 h 172"/>
              <a:gd name="T74" fmla="*/ 2147483647 w 122"/>
              <a:gd name="T75" fmla="*/ 2147483647 h 172"/>
              <a:gd name="T76" fmla="*/ 2147483647 w 122"/>
              <a:gd name="T77" fmla="*/ 2147483647 h 172"/>
              <a:gd name="T78" fmla="*/ 2147483647 w 122"/>
              <a:gd name="T79" fmla="*/ 2147483647 h 172"/>
              <a:gd name="T80" fmla="*/ 2147483647 w 122"/>
              <a:gd name="T81" fmla="*/ 2147483647 h 172"/>
              <a:gd name="T82" fmla="*/ 2147483647 w 122"/>
              <a:gd name="T83" fmla="*/ 2147483647 h 172"/>
              <a:gd name="T84" fmla="*/ 2147483647 w 122"/>
              <a:gd name="T85" fmla="*/ 2147483647 h 172"/>
              <a:gd name="T86" fmla="*/ 2147483647 w 122"/>
              <a:gd name="T87" fmla="*/ 2147483647 h 172"/>
              <a:gd name="T88" fmla="*/ 2147483647 w 122"/>
              <a:gd name="T89" fmla="*/ 2147483647 h 172"/>
              <a:gd name="T90" fmla="*/ 2147483647 w 122"/>
              <a:gd name="T91" fmla="*/ 2147483647 h 172"/>
              <a:gd name="T92" fmla="*/ 2147483647 w 122"/>
              <a:gd name="T93" fmla="*/ 2147483647 h 172"/>
              <a:gd name="T94" fmla="*/ 2147483647 w 122"/>
              <a:gd name="T95" fmla="*/ 2147483647 h 172"/>
              <a:gd name="T96" fmla="*/ 2147483647 w 122"/>
              <a:gd name="T97" fmla="*/ 2147483647 h 172"/>
              <a:gd name="T98" fmla="*/ 2147483647 w 122"/>
              <a:gd name="T99" fmla="*/ 2147483647 h 172"/>
              <a:gd name="T100" fmla="*/ 2147483647 w 122"/>
              <a:gd name="T101" fmla="*/ 2147483647 h 172"/>
              <a:gd name="T102" fmla="*/ 2147483647 w 122"/>
              <a:gd name="T103" fmla="*/ 2147483647 h 172"/>
              <a:gd name="T104" fmla="*/ 2147483647 w 122"/>
              <a:gd name="T105" fmla="*/ 2147483647 h 172"/>
              <a:gd name="T106" fmla="*/ 2147483647 w 122"/>
              <a:gd name="T107" fmla="*/ 2147483647 h 172"/>
              <a:gd name="T108" fmla="*/ 2147483647 w 122"/>
              <a:gd name="T109" fmla="*/ 2147483647 h 172"/>
              <a:gd name="T110" fmla="*/ 2147483647 w 122"/>
              <a:gd name="T111" fmla="*/ 2147483647 h 172"/>
              <a:gd name="T112" fmla="*/ 2147483647 w 122"/>
              <a:gd name="T113" fmla="*/ 2147483647 h 172"/>
              <a:gd name="T114" fmla="*/ 2147483647 w 122"/>
              <a:gd name="T115" fmla="*/ 2147483647 h 172"/>
              <a:gd name="T116" fmla="*/ 2147483647 w 122"/>
              <a:gd name="T117" fmla="*/ 2147483647 h 172"/>
              <a:gd name="T118" fmla="*/ 2147483647 w 122"/>
              <a:gd name="T119" fmla="*/ 2147483647 h 172"/>
              <a:gd name="T120" fmla="*/ 2147483647 w 122"/>
              <a:gd name="T121" fmla="*/ 2147483647 h 172"/>
              <a:gd name="T122" fmla="*/ 2147483647 w 122"/>
              <a:gd name="T123" fmla="*/ 2147483647 h 172"/>
              <a:gd name="T124" fmla="*/ 2147483647 w 122"/>
              <a:gd name="T125" fmla="*/ 2147483647 h 17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2"/>
              <a:gd name="T190" fmla="*/ 0 h 172"/>
              <a:gd name="T191" fmla="*/ 122 w 122"/>
              <a:gd name="T192" fmla="*/ 172 h 17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2" h="172">
                <a:moveTo>
                  <a:pt x="78" y="102"/>
                </a:moveTo>
                <a:lnTo>
                  <a:pt x="70" y="110"/>
                </a:lnTo>
                <a:lnTo>
                  <a:pt x="64" y="114"/>
                </a:lnTo>
                <a:lnTo>
                  <a:pt x="54" y="118"/>
                </a:lnTo>
                <a:lnTo>
                  <a:pt x="46" y="118"/>
                </a:lnTo>
                <a:lnTo>
                  <a:pt x="26" y="114"/>
                </a:lnTo>
                <a:lnTo>
                  <a:pt x="10" y="100"/>
                </a:lnTo>
                <a:lnTo>
                  <a:pt x="4" y="84"/>
                </a:lnTo>
                <a:lnTo>
                  <a:pt x="0" y="64"/>
                </a:lnTo>
                <a:lnTo>
                  <a:pt x="2" y="48"/>
                </a:lnTo>
                <a:lnTo>
                  <a:pt x="8" y="32"/>
                </a:lnTo>
                <a:lnTo>
                  <a:pt x="14" y="22"/>
                </a:lnTo>
                <a:lnTo>
                  <a:pt x="20" y="14"/>
                </a:lnTo>
                <a:lnTo>
                  <a:pt x="30" y="8"/>
                </a:lnTo>
                <a:lnTo>
                  <a:pt x="38" y="4"/>
                </a:lnTo>
                <a:lnTo>
                  <a:pt x="48" y="0"/>
                </a:lnTo>
                <a:lnTo>
                  <a:pt x="56" y="0"/>
                </a:lnTo>
                <a:lnTo>
                  <a:pt x="66" y="0"/>
                </a:lnTo>
                <a:lnTo>
                  <a:pt x="74" y="2"/>
                </a:lnTo>
                <a:lnTo>
                  <a:pt x="82" y="6"/>
                </a:lnTo>
                <a:lnTo>
                  <a:pt x="88" y="10"/>
                </a:lnTo>
                <a:lnTo>
                  <a:pt x="108" y="0"/>
                </a:lnTo>
                <a:lnTo>
                  <a:pt x="112" y="0"/>
                </a:lnTo>
                <a:lnTo>
                  <a:pt x="112" y="144"/>
                </a:lnTo>
                <a:lnTo>
                  <a:pt x="112" y="152"/>
                </a:lnTo>
                <a:lnTo>
                  <a:pt x="112" y="158"/>
                </a:lnTo>
                <a:lnTo>
                  <a:pt x="112" y="160"/>
                </a:lnTo>
                <a:lnTo>
                  <a:pt x="114" y="164"/>
                </a:lnTo>
                <a:lnTo>
                  <a:pt x="118" y="166"/>
                </a:lnTo>
                <a:lnTo>
                  <a:pt x="122" y="166"/>
                </a:lnTo>
                <a:lnTo>
                  <a:pt x="122" y="172"/>
                </a:lnTo>
                <a:lnTo>
                  <a:pt x="62" y="172"/>
                </a:lnTo>
                <a:lnTo>
                  <a:pt x="62" y="166"/>
                </a:lnTo>
                <a:lnTo>
                  <a:pt x="68" y="166"/>
                </a:lnTo>
                <a:lnTo>
                  <a:pt x="72" y="164"/>
                </a:lnTo>
                <a:lnTo>
                  <a:pt x="74" y="162"/>
                </a:lnTo>
                <a:lnTo>
                  <a:pt x="76" y="160"/>
                </a:lnTo>
                <a:lnTo>
                  <a:pt x="76" y="156"/>
                </a:lnTo>
                <a:lnTo>
                  <a:pt x="78" y="150"/>
                </a:lnTo>
                <a:lnTo>
                  <a:pt x="78" y="102"/>
                </a:lnTo>
                <a:close/>
                <a:moveTo>
                  <a:pt x="78" y="92"/>
                </a:moveTo>
                <a:lnTo>
                  <a:pt x="78" y="46"/>
                </a:lnTo>
                <a:lnTo>
                  <a:pt x="76" y="34"/>
                </a:lnTo>
                <a:lnTo>
                  <a:pt x="76" y="26"/>
                </a:lnTo>
                <a:lnTo>
                  <a:pt x="74" y="20"/>
                </a:lnTo>
                <a:lnTo>
                  <a:pt x="72" y="14"/>
                </a:lnTo>
                <a:lnTo>
                  <a:pt x="66" y="10"/>
                </a:lnTo>
                <a:lnTo>
                  <a:pt x="64" y="8"/>
                </a:lnTo>
                <a:lnTo>
                  <a:pt x="58" y="8"/>
                </a:lnTo>
                <a:lnTo>
                  <a:pt x="52" y="8"/>
                </a:lnTo>
                <a:lnTo>
                  <a:pt x="48" y="12"/>
                </a:lnTo>
                <a:lnTo>
                  <a:pt x="44" y="16"/>
                </a:lnTo>
                <a:lnTo>
                  <a:pt x="38" y="34"/>
                </a:lnTo>
                <a:lnTo>
                  <a:pt x="34" y="62"/>
                </a:lnTo>
                <a:lnTo>
                  <a:pt x="36" y="84"/>
                </a:lnTo>
                <a:lnTo>
                  <a:pt x="42" y="98"/>
                </a:lnTo>
                <a:lnTo>
                  <a:pt x="46" y="102"/>
                </a:lnTo>
                <a:lnTo>
                  <a:pt x="50" y="104"/>
                </a:lnTo>
                <a:lnTo>
                  <a:pt x="56" y="106"/>
                </a:lnTo>
                <a:lnTo>
                  <a:pt x="60" y="104"/>
                </a:lnTo>
                <a:lnTo>
                  <a:pt x="66" y="102"/>
                </a:lnTo>
                <a:lnTo>
                  <a:pt x="72" y="98"/>
                </a:lnTo>
                <a:lnTo>
                  <a:pt x="78" y="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11" name="Freeform 108"/>
          <p:cNvSpPr>
            <a:spLocks noEditPoints="1"/>
          </p:cNvSpPr>
          <p:nvPr/>
        </p:nvSpPr>
        <p:spPr bwMode="auto">
          <a:xfrm>
            <a:off x="2171700" y="4775200"/>
            <a:ext cx="111125" cy="180975"/>
          </a:xfrm>
          <a:custGeom>
            <a:avLst/>
            <a:gdLst>
              <a:gd name="T0" fmla="*/ 2147483647 w 70"/>
              <a:gd name="T1" fmla="*/ 2147483647 h 114"/>
              <a:gd name="T2" fmla="*/ 2147483647 w 70"/>
              <a:gd name="T3" fmla="*/ 2147483647 h 114"/>
              <a:gd name="T4" fmla="*/ 2147483647 w 70"/>
              <a:gd name="T5" fmla="*/ 2147483647 h 114"/>
              <a:gd name="T6" fmla="*/ 2147483647 w 70"/>
              <a:gd name="T7" fmla="*/ 2147483647 h 114"/>
              <a:gd name="T8" fmla="*/ 2147483647 w 70"/>
              <a:gd name="T9" fmla="*/ 2147483647 h 114"/>
              <a:gd name="T10" fmla="*/ 2147483647 w 70"/>
              <a:gd name="T11" fmla="*/ 2147483647 h 114"/>
              <a:gd name="T12" fmla="*/ 2147483647 w 70"/>
              <a:gd name="T13" fmla="*/ 2147483647 h 114"/>
              <a:gd name="T14" fmla="*/ 2147483647 w 70"/>
              <a:gd name="T15" fmla="*/ 2147483647 h 114"/>
              <a:gd name="T16" fmla="*/ 2147483647 w 70"/>
              <a:gd name="T17" fmla="*/ 2147483647 h 114"/>
              <a:gd name="T18" fmla="*/ 2147483647 w 70"/>
              <a:gd name="T19" fmla="*/ 2147483647 h 114"/>
              <a:gd name="T20" fmla="*/ 2147483647 w 70"/>
              <a:gd name="T21" fmla="*/ 2147483647 h 114"/>
              <a:gd name="T22" fmla="*/ 2147483647 w 70"/>
              <a:gd name="T23" fmla="*/ 2147483647 h 114"/>
              <a:gd name="T24" fmla="*/ 2147483647 w 70"/>
              <a:gd name="T25" fmla="*/ 2147483647 h 114"/>
              <a:gd name="T26" fmla="*/ 2147483647 w 70"/>
              <a:gd name="T27" fmla="*/ 2147483647 h 114"/>
              <a:gd name="T28" fmla="*/ 2147483647 w 70"/>
              <a:gd name="T29" fmla="*/ 2147483647 h 114"/>
              <a:gd name="T30" fmla="*/ 0 w 70"/>
              <a:gd name="T31" fmla="*/ 2147483647 h 114"/>
              <a:gd name="T32" fmla="*/ 0 w 70"/>
              <a:gd name="T33" fmla="*/ 2147483647 h 114"/>
              <a:gd name="T34" fmla="*/ 2147483647 w 70"/>
              <a:gd name="T35" fmla="*/ 2147483647 h 114"/>
              <a:gd name="T36" fmla="*/ 2147483647 w 70"/>
              <a:gd name="T37" fmla="*/ 2147483647 h 114"/>
              <a:gd name="T38" fmla="*/ 2147483647 w 70"/>
              <a:gd name="T39" fmla="*/ 2147483647 h 114"/>
              <a:gd name="T40" fmla="*/ 2147483647 w 70"/>
              <a:gd name="T41" fmla="*/ 2147483647 h 114"/>
              <a:gd name="T42" fmla="*/ 2147483647 w 70"/>
              <a:gd name="T43" fmla="*/ 2147483647 h 114"/>
              <a:gd name="T44" fmla="*/ 2147483647 w 70"/>
              <a:gd name="T45" fmla="*/ 2147483647 h 114"/>
              <a:gd name="T46" fmla="*/ 2147483647 w 70"/>
              <a:gd name="T47" fmla="*/ 0 h 114"/>
              <a:gd name="T48" fmla="*/ 2147483647 w 70"/>
              <a:gd name="T49" fmla="*/ 2147483647 h 114"/>
              <a:gd name="T50" fmla="*/ 2147483647 w 70"/>
              <a:gd name="T51" fmla="*/ 2147483647 h 114"/>
              <a:gd name="T52" fmla="*/ 2147483647 w 70"/>
              <a:gd name="T53" fmla="*/ 2147483647 h 114"/>
              <a:gd name="T54" fmla="*/ 2147483647 w 70"/>
              <a:gd name="T55" fmla="*/ 2147483647 h 114"/>
              <a:gd name="T56" fmla="*/ 2147483647 w 70"/>
              <a:gd name="T57" fmla="*/ 2147483647 h 114"/>
              <a:gd name="T58" fmla="*/ 2147483647 w 70"/>
              <a:gd name="T59" fmla="*/ 2147483647 h 114"/>
              <a:gd name="T60" fmla="*/ 2147483647 w 70"/>
              <a:gd name="T61" fmla="*/ 2147483647 h 114"/>
              <a:gd name="T62" fmla="*/ 2147483647 w 70"/>
              <a:gd name="T63" fmla="*/ 2147483647 h 114"/>
              <a:gd name="T64" fmla="*/ 2147483647 w 70"/>
              <a:gd name="T65" fmla="*/ 2147483647 h 114"/>
              <a:gd name="T66" fmla="*/ 2147483647 w 70"/>
              <a:gd name="T67" fmla="*/ 2147483647 h 114"/>
              <a:gd name="T68" fmla="*/ 2147483647 w 70"/>
              <a:gd name="T69" fmla="*/ 2147483647 h 114"/>
              <a:gd name="T70" fmla="*/ 2147483647 w 70"/>
              <a:gd name="T71" fmla="*/ 2147483647 h 114"/>
              <a:gd name="T72" fmla="*/ 2147483647 w 70"/>
              <a:gd name="T73" fmla="*/ 2147483647 h 114"/>
              <a:gd name="T74" fmla="*/ 2147483647 w 70"/>
              <a:gd name="T75" fmla="*/ 2147483647 h 114"/>
              <a:gd name="T76" fmla="*/ 2147483647 w 70"/>
              <a:gd name="T77" fmla="*/ 2147483647 h 114"/>
              <a:gd name="T78" fmla="*/ 2147483647 w 70"/>
              <a:gd name="T79" fmla="*/ 2147483647 h 114"/>
              <a:gd name="T80" fmla="*/ 2147483647 w 70"/>
              <a:gd name="T81" fmla="*/ 2147483647 h 114"/>
              <a:gd name="T82" fmla="*/ 2147483647 w 70"/>
              <a:gd name="T83" fmla="*/ 2147483647 h 114"/>
              <a:gd name="T84" fmla="*/ 2147483647 w 70"/>
              <a:gd name="T85" fmla="*/ 2147483647 h 114"/>
              <a:gd name="T86" fmla="*/ 2147483647 w 70"/>
              <a:gd name="T87" fmla="*/ 2147483647 h 114"/>
              <a:gd name="T88" fmla="*/ 2147483647 w 70"/>
              <a:gd name="T89" fmla="*/ 2147483647 h 114"/>
              <a:gd name="T90" fmla="*/ 2147483647 w 70"/>
              <a:gd name="T91" fmla="*/ 2147483647 h 114"/>
              <a:gd name="T92" fmla="*/ 2147483647 w 70"/>
              <a:gd name="T93" fmla="*/ 2147483647 h 114"/>
              <a:gd name="T94" fmla="*/ 2147483647 w 70"/>
              <a:gd name="T95" fmla="*/ 2147483647 h 114"/>
              <a:gd name="T96" fmla="*/ 2147483647 w 70"/>
              <a:gd name="T97" fmla="*/ 2147483647 h 114"/>
              <a:gd name="T98" fmla="*/ 2147483647 w 70"/>
              <a:gd name="T99" fmla="*/ 2147483647 h 114"/>
              <a:gd name="T100" fmla="*/ 2147483647 w 70"/>
              <a:gd name="T101" fmla="*/ 2147483647 h 114"/>
              <a:gd name="T102" fmla="*/ 2147483647 w 70"/>
              <a:gd name="T103" fmla="*/ 2147483647 h 114"/>
              <a:gd name="T104" fmla="*/ 2147483647 w 70"/>
              <a:gd name="T105" fmla="*/ 2147483647 h 114"/>
              <a:gd name="T106" fmla="*/ 2147483647 w 70"/>
              <a:gd name="T107" fmla="*/ 2147483647 h 114"/>
              <a:gd name="T108" fmla="*/ 2147483647 w 70"/>
              <a:gd name="T109" fmla="*/ 2147483647 h 114"/>
              <a:gd name="T110" fmla="*/ 2147483647 w 70"/>
              <a:gd name="T111" fmla="*/ 2147483647 h 114"/>
              <a:gd name="T112" fmla="*/ 2147483647 w 70"/>
              <a:gd name="T113" fmla="*/ 2147483647 h 114"/>
              <a:gd name="T114" fmla="*/ 2147483647 w 70"/>
              <a:gd name="T115" fmla="*/ 2147483647 h 114"/>
              <a:gd name="T116" fmla="*/ 2147483647 w 70"/>
              <a:gd name="T117" fmla="*/ 2147483647 h 11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0"/>
              <a:gd name="T178" fmla="*/ 0 h 114"/>
              <a:gd name="T179" fmla="*/ 70 w 70"/>
              <a:gd name="T180" fmla="*/ 114 h 11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0" h="114">
                <a:moveTo>
                  <a:pt x="70" y="58"/>
                </a:moveTo>
                <a:lnTo>
                  <a:pt x="70" y="74"/>
                </a:lnTo>
                <a:lnTo>
                  <a:pt x="66" y="88"/>
                </a:lnTo>
                <a:lnTo>
                  <a:pt x="62" y="96"/>
                </a:lnTo>
                <a:lnTo>
                  <a:pt x="58" y="102"/>
                </a:lnTo>
                <a:lnTo>
                  <a:pt x="54" y="108"/>
                </a:lnTo>
                <a:lnTo>
                  <a:pt x="48" y="112"/>
                </a:lnTo>
                <a:lnTo>
                  <a:pt x="42" y="114"/>
                </a:lnTo>
                <a:lnTo>
                  <a:pt x="36" y="114"/>
                </a:lnTo>
                <a:lnTo>
                  <a:pt x="28" y="114"/>
                </a:lnTo>
                <a:lnTo>
                  <a:pt x="22" y="110"/>
                </a:lnTo>
                <a:lnTo>
                  <a:pt x="16" y="106"/>
                </a:lnTo>
                <a:lnTo>
                  <a:pt x="10" y="98"/>
                </a:lnTo>
                <a:lnTo>
                  <a:pt x="6" y="92"/>
                </a:lnTo>
                <a:lnTo>
                  <a:pt x="4" y="84"/>
                </a:lnTo>
                <a:lnTo>
                  <a:pt x="0" y="72"/>
                </a:lnTo>
                <a:lnTo>
                  <a:pt x="0" y="58"/>
                </a:lnTo>
                <a:lnTo>
                  <a:pt x="2" y="42"/>
                </a:lnTo>
                <a:lnTo>
                  <a:pt x="6" y="26"/>
                </a:lnTo>
                <a:lnTo>
                  <a:pt x="8" y="18"/>
                </a:lnTo>
                <a:lnTo>
                  <a:pt x="12" y="12"/>
                </a:lnTo>
                <a:lnTo>
                  <a:pt x="18" y="8"/>
                </a:lnTo>
                <a:lnTo>
                  <a:pt x="26" y="2"/>
                </a:lnTo>
                <a:lnTo>
                  <a:pt x="36" y="0"/>
                </a:lnTo>
                <a:lnTo>
                  <a:pt x="44" y="2"/>
                </a:lnTo>
                <a:lnTo>
                  <a:pt x="54" y="6"/>
                </a:lnTo>
                <a:lnTo>
                  <a:pt x="58" y="12"/>
                </a:lnTo>
                <a:lnTo>
                  <a:pt x="62" y="18"/>
                </a:lnTo>
                <a:lnTo>
                  <a:pt x="66" y="24"/>
                </a:lnTo>
                <a:lnTo>
                  <a:pt x="70" y="40"/>
                </a:lnTo>
                <a:lnTo>
                  <a:pt x="70" y="58"/>
                </a:lnTo>
                <a:close/>
                <a:moveTo>
                  <a:pt x="46" y="58"/>
                </a:moveTo>
                <a:lnTo>
                  <a:pt x="46" y="34"/>
                </a:lnTo>
                <a:lnTo>
                  <a:pt x="46" y="24"/>
                </a:lnTo>
                <a:lnTo>
                  <a:pt x="46" y="16"/>
                </a:lnTo>
                <a:lnTo>
                  <a:pt x="44" y="12"/>
                </a:lnTo>
                <a:lnTo>
                  <a:pt x="42" y="8"/>
                </a:lnTo>
                <a:lnTo>
                  <a:pt x="40" y="6"/>
                </a:lnTo>
                <a:lnTo>
                  <a:pt x="36" y="6"/>
                </a:lnTo>
                <a:lnTo>
                  <a:pt x="32" y="6"/>
                </a:lnTo>
                <a:lnTo>
                  <a:pt x="30" y="8"/>
                </a:lnTo>
                <a:lnTo>
                  <a:pt x="26" y="12"/>
                </a:lnTo>
                <a:lnTo>
                  <a:pt x="26" y="18"/>
                </a:lnTo>
                <a:lnTo>
                  <a:pt x="24" y="26"/>
                </a:lnTo>
                <a:lnTo>
                  <a:pt x="24" y="44"/>
                </a:lnTo>
                <a:lnTo>
                  <a:pt x="24" y="68"/>
                </a:lnTo>
                <a:lnTo>
                  <a:pt x="24" y="82"/>
                </a:lnTo>
                <a:lnTo>
                  <a:pt x="24" y="92"/>
                </a:lnTo>
                <a:lnTo>
                  <a:pt x="26" y="100"/>
                </a:lnTo>
                <a:lnTo>
                  <a:pt x="28" y="104"/>
                </a:lnTo>
                <a:lnTo>
                  <a:pt x="30" y="108"/>
                </a:lnTo>
                <a:lnTo>
                  <a:pt x="32" y="108"/>
                </a:lnTo>
                <a:lnTo>
                  <a:pt x="36" y="110"/>
                </a:lnTo>
                <a:lnTo>
                  <a:pt x="40" y="108"/>
                </a:lnTo>
                <a:lnTo>
                  <a:pt x="42" y="106"/>
                </a:lnTo>
                <a:lnTo>
                  <a:pt x="44" y="102"/>
                </a:lnTo>
                <a:lnTo>
                  <a:pt x="46" y="98"/>
                </a:lnTo>
                <a:lnTo>
                  <a:pt x="46" y="92"/>
                </a:lnTo>
                <a:lnTo>
                  <a:pt x="46" y="5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12" name="Freeform 109"/>
          <p:cNvSpPr>
            <a:spLocks/>
          </p:cNvSpPr>
          <p:nvPr/>
        </p:nvSpPr>
        <p:spPr bwMode="auto">
          <a:xfrm>
            <a:off x="3549650" y="4775200"/>
            <a:ext cx="88900" cy="177800"/>
          </a:xfrm>
          <a:custGeom>
            <a:avLst/>
            <a:gdLst>
              <a:gd name="T0" fmla="*/ 2147483647 w 56"/>
              <a:gd name="T1" fmla="*/ 0 h 112"/>
              <a:gd name="T2" fmla="*/ 2147483647 w 56"/>
              <a:gd name="T3" fmla="*/ 2147483647 h 112"/>
              <a:gd name="T4" fmla="*/ 2147483647 w 56"/>
              <a:gd name="T5" fmla="*/ 2147483647 h 112"/>
              <a:gd name="T6" fmla="*/ 2147483647 w 56"/>
              <a:gd name="T7" fmla="*/ 2147483647 h 112"/>
              <a:gd name="T8" fmla="*/ 2147483647 w 56"/>
              <a:gd name="T9" fmla="*/ 2147483647 h 112"/>
              <a:gd name="T10" fmla="*/ 2147483647 w 56"/>
              <a:gd name="T11" fmla="*/ 2147483647 h 112"/>
              <a:gd name="T12" fmla="*/ 2147483647 w 56"/>
              <a:gd name="T13" fmla="*/ 2147483647 h 112"/>
              <a:gd name="T14" fmla="*/ 2147483647 w 56"/>
              <a:gd name="T15" fmla="*/ 2147483647 h 112"/>
              <a:gd name="T16" fmla="*/ 2147483647 w 56"/>
              <a:gd name="T17" fmla="*/ 2147483647 h 112"/>
              <a:gd name="T18" fmla="*/ 2147483647 w 56"/>
              <a:gd name="T19" fmla="*/ 2147483647 h 112"/>
              <a:gd name="T20" fmla="*/ 2147483647 w 56"/>
              <a:gd name="T21" fmla="*/ 2147483647 h 112"/>
              <a:gd name="T22" fmla="*/ 0 w 56"/>
              <a:gd name="T23" fmla="*/ 2147483647 h 112"/>
              <a:gd name="T24" fmla="*/ 0 w 56"/>
              <a:gd name="T25" fmla="*/ 2147483647 h 112"/>
              <a:gd name="T26" fmla="*/ 2147483647 w 56"/>
              <a:gd name="T27" fmla="*/ 2147483647 h 112"/>
              <a:gd name="T28" fmla="*/ 2147483647 w 56"/>
              <a:gd name="T29" fmla="*/ 2147483647 h 112"/>
              <a:gd name="T30" fmla="*/ 2147483647 w 56"/>
              <a:gd name="T31" fmla="*/ 2147483647 h 112"/>
              <a:gd name="T32" fmla="*/ 2147483647 w 56"/>
              <a:gd name="T33" fmla="*/ 2147483647 h 112"/>
              <a:gd name="T34" fmla="*/ 2147483647 w 56"/>
              <a:gd name="T35" fmla="*/ 2147483647 h 112"/>
              <a:gd name="T36" fmla="*/ 2147483647 w 56"/>
              <a:gd name="T37" fmla="*/ 2147483647 h 112"/>
              <a:gd name="T38" fmla="*/ 2147483647 w 56"/>
              <a:gd name="T39" fmla="*/ 2147483647 h 112"/>
              <a:gd name="T40" fmla="*/ 2147483647 w 56"/>
              <a:gd name="T41" fmla="*/ 2147483647 h 112"/>
              <a:gd name="T42" fmla="*/ 2147483647 w 56"/>
              <a:gd name="T43" fmla="*/ 2147483647 h 112"/>
              <a:gd name="T44" fmla="*/ 2147483647 w 56"/>
              <a:gd name="T45" fmla="*/ 2147483647 h 112"/>
              <a:gd name="T46" fmla="*/ 2147483647 w 56"/>
              <a:gd name="T47" fmla="*/ 2147483647 h 112"/>
              <a:gd name="T48" fmla="*/ 2147483647 w 56"/>
              <a:gd name="T49" fmla="*/ 2147483647 h 112"/>
              <a:gd name="T50" fmla="*/ 2147483647 w 56"/>
              <a:gd name="T51" fmla="*/ 2147483647 h 112"/>
              <a:gd name="T52" fmla="*/ 2147483647 w 56"/>
              <a:gd name="T53" fmla="*/ 2147483647 h 112"/>
              <a:gd name="T54" fmla="*/ 2147483647 w 56"/>
              <a:gd name="T55" fmla="*/ 2147483647 h 112"/>
              <a:gd name="T56" fmla="*/ 2147483647 w 56"/>
              <a:gd name="T57" fmla="*/ 2147483647 h 112"/>
              <a:gd name="T58" fmla="*/ 0 w 56"/>
              <a:gd name="T59" fmla="*/ 2147483647 h 112"/>
              <a:gd name="T60" fmla="*/ 0 w 56"/>
              <a:gd name="T61" fmla="*/ 2147483647 h 112"/>
              <a:gd name="T62" fmla="*/ 2147483647 w 56"/>
              <a:gd name="T63" fmla="*/ 0 h 112"/>
              <a:gd name="T64" fmla="*/ 2147483647 w 56"/>
              <a:gd name="T65" fmla="*/ 0 h 11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6"/>
              <a:gd name="T100" fmla="*/ 0 h 112"/>
              <a:gd name="T101" fmla="*/ 56 w 56"/>
              <a:gd name="T102" fmla="*/ 112 h 11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6" h="112">
                <a:moveTo>
                  <a:pt x="40" y="0"/>
                </a:moveTo>
                <a:lnTo>
                  <a:pt x="40" y="90"/>
                </a:lnTo>
                <a:lnTo>
                  <a:pt x="40" y="96"/>
                </a:lnTo>
                <a:lnTo>
                  <a:pt x="42" y="100"/>
                </a:lnTo>
                <a:lnTo>
                  <a:pt x="42" y="102"/>
                </a:lnTo>
                <a:lnTo>
                  <a:pt x="42" y="106"/>
                </a:lnTo>
                <a:lnTo>
                  <a:pt x="46" y="108"/>
                </a:lnTo>
                <a:lnTo>
                  <a:pt x="48" y="108"/>
                </a:lnTo>
                <a:lnTo>
                  <a:pt x="54" y="110"/>
                </a:lnTo>
                <a:lnTo>
                  <a:pt x="56" y="110"/>
                </a:lnTo>
                <a:lnTo>
                  <a:pt x="56" y="112"/>
                </a:lnTo>
                <a:lnTo>
                  <a:pt x="0" y="112"/>
                </a:lnTo>
                <a:lnTo>
                  <a:pt x="0" y="110"/>
                </a:lnTo>
                <a:lnTo>
                  <a:pt x="2" y="110"/>
                </a:lnTo>
                <a:lnTo>
                  <a:pt x="8" y="108"/>
                </a:lnTo>
                <a:lnTo>
                  <a:pt x="12" y="108"/>
                </a:lnTo>
                <a:lnTo>
                  <a:pt x="14" y="106"/>
                </a:lnTo>
                <a:lnTo>
                  <a:pt x="16" y="104"/>
                </a:lnTo>
                <a:lnTo>
                  <a:pt x="16" y="100"/>
                </a:lnTo>
                <a:lnTo>
                  <a:pt x="16" y="96"/>
                </a:lnTo>
                <a:lnTo>
                  <a:pt x="16" y="90"/>
                </a:lnTo>
                <a:lnTo>
                  <a:pt x="16" y="34"/>
                </a:lnTo>
                <a:lnTo>
                  <a:pt x="16" y="28"/>
                </a:lnTo>
                <a:lnTo>
                  <a:pt x="16" y="24"/>
                </a:lnTo>
                <a:lnTo>
                  <a:pt x="14" y="22"/>
                </a:lnTo>
                <a:lnTo>
                  <a:pt x="12" y="20"/>
                </a:lnTo>
                <a:lnTo>
                  <a:pt x="10" y="20"/>
                </a:lnTo>
                <a:lnTo>
                  <a:pt x="6" y="20"/>
                </a:lnTo>
                <a:lnTo>
                  <a:pt x="0" y="22"/>
                </a:lnTo>
                <a:lnTo>
                  <a:pt x="0" y="20"/>
                </a:lnTo>
                <a:lnTo>
                  <a:pt x="38" y="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13" name="Freeform 110"/>
          <p:cNvSpPr>
            <a:spLocks/>
          </p:cNvSpPr>
          <p:nvPr/>
        </p:nvSpPr>
        <p:spPr bwMode="auto">
          <a:xfrm>
            <a:off x="4889500" y="4775200"/>
            <a:ext cx="114300" cy="177800"/>
          </a:xfrm>
          <a:custGeom>
            <a:avLst/>
            <a:gdLst>
              <a:gd name="T0" fmla="*/ 2147483647 w 72"/>
              <a:gd name="T1" fmla="*/ 2147483647 h 112"/>
              <a:gd name="T2" fmla="*/ 0 w 72"/>
              <a:gd name="T3" fmla="*/ 2147483647 h 112"/>
              <a:gd name="T4" fmla="*/ 0 w 72"/>
              <a:gd name="T5" fmla="*/ 2147483647 h 112"/>
              <a:gd name="T6" fmla="*/ 2147483647 w 72"/>
              <a:gd name="T7" fmla="*/ 2147483647 h 112"/>
              <a:gd name="T8" fmla="*/ 2147483647 w 72"/>
              <a:gd name="T9" fmla="*/ 2147483647 h 112"/>
              <a:gd name="T10" fmla="*/ 2147483647 w 72"/>
              <a:gd name="T11" fmla="*/ 2147483647 h 112"/>
              <a:gd name="T12" fmla="*/ 2147483647 w 72"/>
              <a:gd name="T13" fmla="*/ 2147483647 h 112"/>
              <a:gd name="T14" fmla="*/ 2147483647 w 72"/>
              <a:gd name="T15" fmla="*/ 2147483647 h 112"/>
              <a:gd name="T16" fmla="*/ 2147483647 w 72"/>
              <a:gd name="T17" fmla="*/ 2147483647 h 112"/>
              <a:gd name="T18" fmla="*/ 2147483647 w 72"/>
              <a:gd name="T19" fmla="*/ 2147483647 h 112"/>
              <a:gd name="T20" fmla="*/ 2147483647 w 72"/>
              <a:gd name="T21" fmla="*/ 2147483647 h 112"/>
              <a:gd name="T22" fmla="*/ 2147483647 w 72"/>
              <a:gd name="T23" fmla="*/ 2147483647 h 112"/>
              <a:gd name="T24" fmla="*/ 2147483647 w 72"/>
              <a:gd name="T25" fmla="*/ 2147483647 h 112"/>
              <a:gd name="T26" fmla="*/ 2147483647 w 72"/>
              <a:gd name="T27" fmla="*/ 2147483647 h 112"/>
              <a:gd name="T28" fmla="*/ 2147483647 w 72"/>
              <a:gd name="T29" fmla="*/ 2147483647 h 112"/>
              <a:gd name="T30" fmla="*/ 2147483647 w 72"/>
              <a:gd name="T31" fmla="*/ 2147483647 h 112"/>
              <a:gd name="T32" fmla="*/ 2147483647 w 72"/>
              <a:gd name="T33" fmla="*/ 2147483647 h 112"/>
              <a:gd name="T34" fmla="*/ 2147483647 w 72"/>
              <a:gd name="T35" fmla="*/ 2147483647 h 112"/>
              <a:gd name="T36" fmla="*/ 2147483647 w 72"/>
              <a:gd name="T37" fmla="*/ 2147483647 h 112"/>
              <a:gd name="T38" fmla="*/ 2147483647 w 72"/>
              <a:gd name="T39" fmla="*/ 2147483647 h 112"/>
              <a:gd name="T40" fmla="*/ 2147483647 w 72"/>
              <a:gd name="T41" fmla="*/ 2147483647 h 112"/>
              <a:gd name="T42" fmla="*/ 2147483647 w 72"/>
              <a:gd name="T43" fmla="*/ 2147483647 h 112"/>
              <a:gd name="T44" fmla="*/ 2147483647 w 72"/>
              <a:gd name="T45" fmla="*/ 2147483647 h 112"/>
              <a:gd name="T46" fmla="*/ 2147483647 w 72"/>
              <a:gd name="T47" fmla="*/ 2147483647 h 112"/>
              <a:gd name="T48" fmla="*/ 2147483647 w 72"/>
              <a:gd name="T49" fmla="*/ 0 h 112"/>
              <a:gd name="T50" fmla="*/ 2147483647 w 72"/>
              <a:gd name="T51" fmla="*/ 2147483647 h 112"/>
              <a:gd name="T52" fmla="*/ 2147483647 w 72"/>
              <a:gd name="T53" fmla="*/ 2147483647 h 112"/>
              <a:gd name="T54" fmla="*/ 2147483647 w 72"/>
              <a:gd name="T55" fmla="*/ 2147483647 h 112"/>
              <a:gd name="T56" fmla="*/ 2147483647 w 72"/>
              <a:gd name="T57" fmla="*/ 2147483647 h 112"/>
              <a:gd name="T58" fmla="*/ 2147483647 w 72"/>
              <a:gd name="T59" fmla="*/ 2147483647 h 112"/>
              <a:gd name="T60" fmla="*/ 2147483647 w 72"/>
              <a:gd name="T61" fmla="*/ 2147483647 h 112"/>
              <a:gd name="T62" fmla="*/ 2147483647 w 72"/>
              <a:gd name="T63" fmla="*/ 2147483647 h 112"/>
              <a:gd name="T64" fmla="*/ 2147483647 w 72"/>
              <a:gd name="T65" fmla="*/ 2147483647 h 112"/>
              <a:gd name="T66" fmla="*/ 2147483647 w 72"/>
              <a:gd name="T67" fmla="*/ 2147483647 h 112"/>
              <a:gd name="T68" fmla="*/ 2147483647 w 72"/>
              <a:gd name="T69" fmla="*/ 2147483647 h 112"/>
              <a:gd name="T70" fmla="*/ 2147483647 w 72"/>
              <a:gd name="T71" fmla="*/ 2147483647 h 112"/>
              <a:gd name="T72" fmla="*/ 2147483647 w 72"/>
              <a:gd name="T73" fmla="*/ 2147483647 h 112"/>
              <a:gd name="T74" fmla="*/ 2147483647 w 72"/>
              <a:gd name="T75" fmla="*/ 2147483647 h 112"/>
              <a:gd name="T76" fmla="*/ 2147483647 w 72"/>
              <a:gd name="T77" fmla="*/ 2147483647 h 112"/>
              <a:gd name="T78" fmla="*/ 2147483647 w 72"/>
              <a:gd name="T79" fmla="*/ 2147483647 h 112"/>
              <a:gd name="T80" fmla="*/ 2147483647 w 72"/>
              <a:gd name="T81" fmla="*/ 2147483647 h 112"/>
              <a:gd name="T82" fmla="*/ 2147483647 w 72"/>
              <a:gd name="T83" fmla="*/ 2147483647 h 112"/>
              <a:gd name="T84" fmla="*/ 2147483647 w 72"/>
              <a:gd name="T85" fmla="*/ 2147483647 h 112"/>
              <a:gd name="T86" fmla="*/ 2147483647 w 72"/>
              <a:gd name="T87" fmla="*/ 2147483647 h 11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2"/>
              <a:gd name="T133" fmla="*/ 0 h 112"/>
              <a:gd name="T134" fmla="*/ 72 w 72"/>
              <a:gd name="T135" fmla="*/ 112 h 11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2" h="112">
                <a:moveTo>
                  <a:pt x="66" y="112"/>
                </a:moveTo>
                <a:lnTo>
                  <a:pt x="0" y="112"/>
                </a:lnTo>
                <a:lnTo>
                  <a:pt x="0" y="110"/>
                </a:lnTo>
                <a:lnTo>
                  <a:pt x="18" y="90"/>
                </a:lnTo>
                <a:lnTo>
                  <a:pt x="30" y="74"/>
                </a:lnTo>
                <a:lnTo>
                  <a:pt x="38" y="64"/>
                </a:lnTo>
                <a:lnTo>
                  <a:pt x="42" y="52"/>
                </a:lnTo>
                <a:lnTo>
                  <a:pt x="44" y="40"/>
                </a:lnTo>
                <a:lnTo>
                  <a:pt x="44" y="34"/>
                </a:lnTo>
                <a:lnTo>
                  <a:pt x="42" y="30"/>
                </a:lnTo>
                <a:lnTo>
                  <a:pt x="38" y="26"/>
                </a:lnTo>
                <a:lnTo>
                  <a:pt x="34" y="22"/>
                </a:lnTo>
                <a:lnTo>
                  <a:pt x="30" y="20"/>
                </a:lnTo>
                <a:lnTo>
                  <a:pt x="24" y="20"/>
                </a:lnTo>
                <a:lnTo>
                  <a:pt x="18" y="20"/>
                </a:lnTo>
                <a:lnTo>
                  <a:pt x="12" y="22"/>
                </a:lnTo>
                <a:lnTo>
                  <a:pt x="8" y="26"/>
                </a:lnTo>
                <a:lnTo>
                  <a:pt x="4" y="32"/>
                </a:lnTo>
                <a:lnTo>
                  <a:pt x="2" y="30"/>
                </a:lnTo>
                <a:lnTo>
                  <a:pt x="4" y="22"/>
                </a:lnTo>
                <a:lnTo>
                  <a:pt x="10" y="14"/>
                </a:lnTo>
                <a:lnTo>
                  <a:pt x="14" y="8"/>
                </a:lnTo>
                <a:lnTo>
                  <a:pt x="22" y="4"/>
                </a:lnTo>
                <a:lnTo>
                  <a:pt x="28" y="2"/>
                </a:lnTo>
                <a:lnTo>
                  <a:pt x="36" y="0"/>
                </a:lnTo>
                <a:lnTo>
                  <a:pt x="44" y="2"/>
                </a:lnTo>
                <a:lnTo>
                  <a:pt x="52" y="4"/>
                </a:lnTo>
                <a:lnTo>
                  <a:pt x="58" y="8"/>
                </a:lnTo>
                <a:lnTo>
                  <a:pt x="62" y="16"/>
                </a:lnTo>
                <a:lnTo>
                  <a:pt x="66" y="22"/>
                </a:lnTo>
                <a:lnTo>
                  <a:pt x="66" y="28"/>
                </a:lnTo>
                <a:lnTo>
                  <a:pt x="64" y="38"/>
                </a:lnTo>
                <a:lnTo>
                  <a:pt x="60" y="50"/>
                </a:lnTo>
                <a:lnTo>
                  <a:pt x="48" y="68"/>
                </a:lnTo>
                <a:lnTo>
                  <a:pt x="26" y="92"/>
                </a:lnTo>
                <a:lnTo>
                  <a:pt x="48" y="92"/>
                </a:lnTo>
                <a:lnTo>
                  <a:pt x="56" y="92"/>
                </a:lnTo>
                <a:lnTo>
                  <a:pt x="60" y="92"/>
                </a:lnTo>
                <a:lnTo>
                  <a:pt x="62" y="90"/>
                </a:lnTo>
                <a:lnTo>
                  <a:pt x="64" y="88"/>
                </a:lnTo>
                <a:lnTo>
                  <a:pt x="66" y="86"/>
                </a:lnTo>
                <a:lnTo>
                  <a:pt x="68" y="82"/>
                </a:lnTo>
                <a:lnTo>
                  <a:pt x="72" y="82"/>
                </a:lnTo>
                <a:lnTo>
                  <a:pt x="66" y="1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14" name="Freeform 111"/>
          <p:cNvSpPr>
            <a:spLocks/>
          </p:cNvSpPr>
          <p:nvPr/>
        </p:nvSpPr>
        <p:spPr bwMode="auto">
          <a:xfrm>
            <a:off x="6264275" y="4775200"/>
            <a:ext cx="114300" cy="180975"/>
          </a:xfrm>
          <a:custGeom>
            <a:avLst/>
            <a:gdLst>
              <a:gd name="T0" fmla="*/ 2147483647 w 72"/>
              <a:gd name="T1" fmla="*/ 2147483647 h 114"/>
              <a:gd name="T2" fmla="*/ 2147483647 w 72"/>
              <a:gd name="T3" fmla="*/ 2147483647 h 114"/>
              <a:gd name="T4" fmla="*/ 2147483647 w 72"/>
              <a:gd name="T5" fmla="*/ 2147483647 h 114"/>
              <a:gd name="T6" fmla="*/ 2147483647 w 72"/>
              <a:gd name="T7" fmla="*/ 2147483647 h 114"/>
              <a:gd name="T8" fmla="*/ 2147483647 w 72"/>
              <a:gd name="T9" fmla="*/ 2147483647 h 114"/>
              <a:gd name="T10" fmla="*/ 2147483647 w 72"/>
              <a:gd name="T11" fmla="*/ 2147483647 h 114"/>
              <a:gd name="T12" fmla="*/ 2147483647 w 72"/>
              <a:gd name="T13" fmla="*/ 2147483647 h 114"/>
              <a:gd name="T14" fmla="*/ 2147483647 w 72"/>
              <a:gd name="T15" fmla="*/ 2147483647 h 114"/>
              <a:gd name="T16" fmla="*/ 2147483647 w 72"/>
              <a:gd name="T17" fmla="*/ 2147483647 h 114"/>
              <a:gd name="T18" fmla="*/ 2147483647 w 72"/>
              <a:gd name="T19" fmla="*/ 2147483647 h 114"/>
              <a:gd name="T20" fmla="*/ 2147483647 w 72"/>
              <a:gd name="T21" fmla="*/ 2147483647 h 114"/>
              <a:gd name="T22" fmla="*/ 2147483647 w 72"/>
              <a:gd name="T23" fmla="*/ 2147483647 h 114"/>
              <a:gd name="T24" fmla="*/ 2147483647 w 72"/>
              <a:gd name="T25" fmla="*/ 2147483647 h 114"/>
              <a:gd name="T26" fmla="*/ 2147483647 w 72"/>
              <a:gd name="T27" fmla="*/ 2147483647 h 114"/>
              <a:gd name="T28" fmla="*/ 2147483647 w 72"/>
              <a:gd name="T29" fmla="*/ 2147483647 h 114"/>
              <a:gd name="T30" fmla="*/ 2147483647 w 72"/>
              <a:gd name="T31" fmla="*/ 2147483647 h 114"/>
              <a:gd name="T32" fmla="*/ 2147483647 w 72"/>
              <a:gd name="T33" fmla="*/ 2147483647 h 114"/>
              <a:gd name="T34" fmla="*/ 2147483647 w 72"/>
              <a:gd name="T35" fmla="*/ 2147483647 h 114"/>
              <a:gd name="T36" fmla="*/ 2147483647 w 72"/>
              <a:gd name="T37" fmla="*/ 2147483647 h 114"/>
              <a:gd name="T38" fmla="*/ 2147483647 w 72"/>
              <a:gd name="T39" fmla="*/ 2147483647 h 114"/>
              <a:gd name="T40" fmla="*/ 2147483647 w 72"/>
              <a:gd name="T41" fmla="*/ 2147483647 h 114"/>
              <a:gd name="T42" fmla="*/ 2147483647 w 72"/>
              <a:gd name="T43" fmla="*/ 2147483647 h 114"/>
              <a:gd name="T44" fmla="*/ 2147483647 w 72"/>
              <a:gd name="T45" fmla="*/ 2147483647 h 114"/>
              <a:gd name="T46" fmla="*/ 0 w 72"/>
              <a:gd name="T47" fmla="*/ 2147483647 h 114"/>
              <a:gd name="T48" fmla="*/ 2147483647 w 72"/>
              <a:gd name="T49" fmla="*/ 2147483647 h 114"/>
              <a:gd name="T50" fmla="*/ 2147483647 w 72"/>
              <a:gd name="T51" fmla="*/ 2147483647 h 114"/>
              <a:gd name="T52" fmla="*/ 2147483647 w 72"/>
              <a:gd name="T53" fmla="*/ 2147483647 h 114"/>
              <a:gd name="T54" fmla="*/ 2147483647 w 72"/>
              <a:gd name="T55" fmla="*/ 2147483647 h 114"/>
              <a:gd name="T56" fmla="*/ 2147483647 w 72"/>
              <a:gd name="T57" fmla="*/ 2147483647 h 114"/>
              <a:gd name="T58" fmla="*/ 2147483647 w 72"/>
              <a:gd name="T59" fmla="*/ 2147483647 h 114"/>
              <a:gd name="T60" fmla="*/ 2147483647 w 72"/>
              <a:gd name="T61" fmla="*/ 2147483647 h 114"/>
              <a:gd name="T62" fmla="*/ 2147483647 w 72"/>
              <a:gd name="T63" fmla="*/ 2147483647 h 114"/>
              <a:gd name="T64" fmla="*/ 2147483647 w 72"/>
              <a:gd name="T65" fmla="*/ 2147483647 h 114"/>
              <a:gd name="T66" fmla="*/ 2147483647 w 72"/>
              <a:gd name="T67" fmla="*/ 2147483647 h 1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2"/>
              <a:gd name="T103" fmla="*/ 0 h 114"/>
              <a:gd name="T104" fmla="*/ 72 w 72"/>
              <a:gd name="T105" fmla="*/ 114 h 1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2" h="114">
                <a:moveTo>
                  <a:pt x="20" y="54"/>
                </a:moveTo>
                <a:lnTo>
                  <a:pt x="20" y="52"/>
                </a:lnTo>
                <a:lnTo>
                  <a:pt x="28" y="50"/>
                </a:lnTo>
                <a:lnTo>
                  <a:pt x="34" y="46"/>
                </a:lnTo>
                <a:lnTo>
                  <a:pt x="38" y="44"/>
                </a:lnTo>
                <a:lnTo>
                  <a:pt x="40" y="40"/>
                </a:lnTo>
                <a:lnTo>
                  <a:pt x="42" y="34"/>
                </a:lnTo>
                <a:lnTo>
                  <a:pt x="44" y="30"/>
                </a:lnTo>
                <a:lnTo>
                  <a:pt x="42" y="24"/>
                </a:lnTo>
                <a:lnTo>
                  <a:pt x="38" y="18"/>
                </a:lnTo>
                <a:lnTo>
                  <a:pt x="32" y="14"/>
                </a:lnTo>
                <a:lnTo>
                  <a:pt x="26" y="12"/>
                </a:lnTo>
                <a:lnTo>
                  <a:pt x="18" y="14"/>
                </a:lnTo>
                <a:lnTo>
                  <a:pt x="12" y="18"/>
                </a:lnTo>
                <a:lnTo>
                  <a:pt x="6" y="24"/>
                </a:lnTo>
                <a:lnTo>
                  <a:pt x="4" y="22"/>
                </a:lnTo>
                <a:lnTo>
                  <a:pt x="8" y="16"/>
                </a:lnTo>
                <a:lnTo>
                  <a:pt x="12" y="10"/>
                </a:lnTo>
                <a:lnTo>
                  <a:pt x="18" y="6"/>
                </a:lnTo>
                <a:lnTo>
                  <a:pt x="28" y="2"/>
                </a:lnTo>
                <a:lnTo>
                  <a:pt x="40" y="0"/>
                </a:lnTo>
                <a:lnTo>
                  <a:pt x="48" y="2"/>
                </a:lnTo>
                <a:lnTo>
                  <a:pt x="54" y="4"/>
                </a:lnTo>
                <a:lnTo>
                  <a:pt x="60" y="6"/>
                </a:lnTo>
                <a:lnTo>
                  <a:pt x="64" y="12"/>
                </a:lnTo>
                <a:lnTo>
                  <a:pt x="66" y="16"/>
                </a:lnTo>
                <a:lnTo>
                  <a:pt x="68" y="22"/>
                </a:lnTo>
                <a:lnTo>
                  <a:pt x="66" y="28"/>
                </a:lnTo>
                <a:lnTo>
                  <a:pt x="62" y="32"/>
                </a:lnTo>
                <a:lnTo>
                  <a:pt x="58" y="38"/>
                </a:lnTo>
                <a:lnTo>
                  <a:pt x="50" y="42"/>
                </a:lnTo>
                <a:lnTo>
                  <a:pt x="60" y="46"/>
                </a:lnTo>
                <a:lnTo>
                  <a:pt x="66" y="54"/>
                </a:lnTo>
                <a:lnTo>
                  <a:pt x="70" y="58"/>
                </a:lnTo>
                <a:lnTo>
                  <a:pt x="72" y="64"/>
                </a:lnTo>
                <a:lnTo>
                  <a:pt x="72" y="72"/>
                </a:lnTo>
                <a:lnTo>
                  <a:pt x="72" y="80"/>
                </a:lnTo>
                <a:lnTo>
                  <a:pt x="70" y="88"/>
                </a:lnTo>
                <a:lnTo>
                  <a:pt x="66" y="96"/>
                </a:lnTo>
                <a:lnTo>
                  <a:pt x="60" y="102"/>
                </a:lnTo>
                <a:lnTo>
                  <a:pt x="44" y="112"/>
                </a:lnTo>
                <a:lnTo>
                  <a:pt x="26" y="114"/>
                </a:lnTo>
                <a:lnTo>
                  <a:pt x="16" y="114"/>
                </a:lnTo>
                <a:lnTo>
                  <a:pt x="10" y="112"/>
                </a:lnTo>
                <a:lnTo>
                  <a:pt x="4" y="108"/>
                </a:lnTo>
                <a:lnTo>
                  <a:pt x="2" y="104"/>
                </a:lnTo>
                <a:lnTo>
                  <a:pt x="0" y="98"/>
                </a:lnTo>
                <a:lnTo>
                  <a:pt x="0" y="94"/>
                </a:lnTo>
                <a:lnTo>
                  <a:pt x="2" y="92"/>
                </a:lnTo>
                <a:lnTo>
                  <a:pt x="6" y="90"/>
                </a:lnTo>
                <a:lnTo>
                  <a:pt x="8" y="88"/>
                </a:lnTo>
                <a:lnTo>
                  <a:pt x="12" y="88"/>
                </a:lnTo>
                <a:lnTo>
                  <a:pt x="14" y="90"/>
                </a:lnTo>
                <a:lnTo>
                  <a:pt x="16" y="90"/>
                </a:lnTo>
                <a:lnTo>
                  <a:pt x="18" y="92"/>
                </a:lnTo>
                <a:lnTo>
                  <a:pt x="24" y="96"/>
                </a:lnTo>
                <a:lnTo>
                  <a:pt x="32" y="100"/>
                </a:lnTo>
                <a:lnTo>
                  <a:pt x="38" y="102"/>
                </a:lnTo>
                <a:lnTo>
                  <a:pt x="44" y="102"/>
                </a:lnTo>
                <a:lnTo>
                  <a:pt x="50" y="98"/>
                </a:lnTo>
                <a:lnTo>
                  <a:pt x="52" y="92"/>
                </a:lnTo>
                <a:lnTo>
                  <a:pt x="54" y="86"/>
                </a:lnTo>
                <a:lnTo>
                  <a:pt x="52" y="80"/>
                </a:lnTo>
                <a:lnTo>
                  <a:pt x="50" y="72"/>
                </a:lnTo>
                <a:lnTo>
                  <a:pt x="46" y="66"/>
                </a:lnTo>
                <a:lnTo>
                  <a:pt x="38" y="60"/>
                </a:lnTo>
                <a:lnTo>
                  <a:pt x="30" y="56"/>
                </a:lnTo>
                <a:lnTo>
                  <a:pt x="20" y="5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15" name="Freeform 112"/>
          <p:cNvSpPr>
            <a:spLocks noEditPoints="1"/>
          </p:cNvSpPr>
          <p:nvPr/>
        </p:nvSpPr>
        <p:spPr bwMode="auto">
          <a:xfrm>
            <a:off x="7635875" y="4775200"/>
            <a:ext cx="111125" cy="177800"/>
          </a:xfrm>
          <a:custGeom>
            <a:avLst/>
            <a:gdLst>
              <a:gd name="T0" fmla="*/ 0 w 70"/>
              <a:gd name="T1" fmla="*/ 2147483647 h 112"/>
              <a:gd name="T2" fmla="*/ 2147483647 w 70"/>
              <a:gd name="T3" fmla="*/ 0 h 112"/>
              <a:gd name="T4" fmla="*/ 2147483647 w 70"/>
              <a:gd name="T5" fmla="*/ 0 h 112"/>
              <a:gd name="T6" fmla="*/ 2147483647 w 70"/>
              <a:gd name="T7" fmla="*/ 2147483647 h 112"/>
              <a:gd name="T8" fmla="*/ 2147483647 w 70"/>
              <a:gd name="T9" fmla="*/ 2147483647 h 112"/>
              <a:gd name="T10" fmla="*/ 2147483647 w 70"/>
              <a:gd name="T11" fmla="*/ 2147483647 h 112"/>
              <a:gd name="T12" fmla="*/ 2147483647 w 70"/>
              <a:gd name="T13" fmla="*/ 2147483647 h 112"/>
              <a:gd name="T14" fmla="*/ 2147483647 w 70"/>
              <a:gd name="T15" fmla="*/ 2147483647 h 112"/>
              <a:gd name="T16" fmla="*/ 2147483647 w 70"/>
              <a:gd name="T17" fmla="*/ 2147483647 h 112"/>
              <a:gd name="T18" fmla="*/ 2147483647 w 70"/>
              <a:gd name="T19" fmla="*/ 2147483647 h 112"/>
              <a:gd name="T20" fmla="*/ 0 w 70"/>
              <a:gd name="T21" fmla="*/ 2147483647 h 112"/>
              <a:gd name="T22" fmla="*/ 0 w 70"/>
              <a:gd name="T23" fmla="*/ 2147483647 h 112"/>
              <a:gd name="T24" fmla="*/ 2147483647 w 70"/>
              <a:gd name="T25" fmla="*/ 2147483647 h 112"/>
              <a:gd name="T26" fmla="*/ 2147483647 w 70"/>
              <a:gd name="T27" fmla="*/ 2147483647 h 112"/>
              <a:gd name="T28" fmla="*/ 2147483647 w 70"/>
              <a:gd name="T29" fmla="*/ 2147483647 h 112"/>
              <a:gd name="T30" fmla="*/ 2147483647 w 70"/>
              <a:gd name="T31" fmla="*/ 2147483647 h 1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0"/>
              <a:gd name="T49" fmla="*/ 0 h 112"/>
              <a:gd name="T50" fmla="*/ 70 w 70"/>
              <a:gd name="T51" fmla="*/ 112 h 1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0" h="112">
                <a:moveTo>
                  <a:pt x="0" y="72"/>
                </a:moveTo>
                <a:lnTo>
                  <a:pt x="50" y="0"/>
                </a:lnTo>
                <a:lnTo>
                  <a:pt x="60" y="0"/>
                </a:lnTo>
                <a:lnTo>
                  <a:pt x="60" y="72"/>
                </a:lnTo>
                <a:lnTo>
                  <a:pt x="70" y="72"/>
                </a:lnTo>
                <a:lnTo>
                  <a:pt x="70" y="88"/>
                </a:lnTo>
                <a:lnTo>
                  <a:pt x="60" y="88"/>
                </a:lnTo>
                <a:lnTo>
                  <a:pt x="60" y="112"/>
                </a:lnTo>
                <a:lnTo>
                  <a:pt x="36" y="112"/>
                </a:lnTo>
                <a:lnTo>
                  <a:pt x="36" y="88"/>
                </a:lnTo>
                <a:lnTo>
                  <a:pt x="0" y="88"/>
                </a:lnTo>
                <a:lnTo>
                  <a:pt x="0" y="72"/>
                </a:lnTo>
                <a:close/>
                <a:moveTo>
                  <a:pt x="6" y="72"/>
                </a:moveTo>
                <a:lnTo>
                  <a:pt x="36" y="72"/>
                </a:lnTo>
                <a:lnTo>
                  <a:pt x="36" y="28"/>
                </a:lnTo>
                <a:lnTo>
                  <a:pt x="6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16" name="Text Box 114"/>
          <p:cNvSpPr txBox="1">
            <a:spLocks noChangeArrowheads="1"/>
          </p:cNvSpPr>
          <p:nvPr/>
        </p:nvSpPr>
        <p:spPr bwMode="auto">
          <a:xfrm>
            <a:off x="5759450" y="5438775"/>
            <a:ext cx="854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#: </a:t>
            </a:r>
            <a:r>
              <a:rPr lang="el-GR" sz="2400" b="1">
                <a:latin typeface="Comic Sans MS" pitchFamily="66" charset="0"/>
              </a:rPr>
              <a:t>ε</a:t>
            </a:r>
            <a:endParaRPr lang="en-US" sz="2400" b="1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0354" name="Ink 1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09688" y="3535363"/>
              <a:ext cx="379412" cy="207962"/>
            </p14:xfrm>
          </p:contentPart>
        </mc:Choice>
        <mc:Fallback xmlns="">
          <p:pic>
            <p:nvPicPr>
              <p:cNvPr id="100354" name="Ink 1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7077" y="3523130"/>
                <a:ext cx="404994" cy="232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0355" name="Ink 1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4350" y="3717925"/>
              <a:ext cx="669925" cy="684213"/>
            </p14:xfrm>
          </p:contentPart>
        </mc:Choice>
        <mc:Fallback xmlns="">
          <p:pic>
            <p:nvPicPr>
              <p:cNvPr id="100355" name="Ink 1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68862" y="3707482"/>
                <a:ext cx="705942" cy="711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0356" name="Ink 1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4125" y="5308600"/>
              <a:ext cx="1588" cy="4763"/>
            </p14:xfrm>
          </p:contentPart>
        </mc:Choice>
        <mc:Fallback xmlns="">
          <p:pic>
            <p:nvPicPr>
              <p:cNvPr id="100356" name="Ink 1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4560" y="1080"/>
                <a:ext cx="0" cy="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0357" name="Ink 1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2650" y="5921375"/>
              <a:ext cx="3175" cy="9525"/>
            </p14:xfrm>
          </p:contentPart>
        </mc:Choice>
        <mc:Fallback xmlns="">
          <p:pic>
            <p:nvPicPr>
              <p:cNvPr id="100357" name="Ink 1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04394" y="5904523"/>
                <a:ext cx="36909" cy="37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0358" name="Ink 1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87488" y="3541713"/>
              <a:ext cx="219075" cy="234950"/>
            </p14:xfrm>
          </p:contentPart>
        </mc:Choice>
        <mc:Fallback xmlns="">
          <p:pic>
            <p:nvPicPr>
              <p:cNvPr id="100358" name="Ink 1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82092" y="3538126"/>
                <a:ext cx="232025" cy="246070"/>
              </a:xfrm>
              <a:prstGeom prst="rect">
                <a:avLst/>
              </a:prstGeom>
            </p:spPr>
          </p:pic>
        </mc:Fallback>
      </mc:AlternateContent>
      <p:sp>
        <p:nvSpPr>
          <p:cNvPr id="121" name="Rectangle 3"/>
          <p:cNvSpPr txBox="1">
            <a:spLocks noChangeArrowheads="1"/>
          </p:cNvSpPr>
          <p:nvPr/>
        </p:nvSpPr>
        <p:spPr bwMode="auto">
          <a:xfrm>
            <a:off x="7125020" y="2830512"/>
            <a:ext cx="1719262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0" kern="0" dirty="0" smtClean="0"/>
              <a:t>other</a:t>
            </a:r>
            <a:r>
              <a:rPr lang="en-US" sz="2000" b="0" kern="0" dirty="0" smtClean="0">
                <a:solidFill>
                  <a:schemeClr val="accent6"/>
                </a:solidFill>
              </a:rPr>
              <a:t> = any feasible pair that is not on the FST</a:t>
            </a:r>
            <a:endParaRPr lang="en-US" sz="2000" b="0" kern="0" dirty="0" smtClean="0">
              <a:solidFill>
                <a:schemeClr val="accent6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7246904-F6F3-454E-8200-1F6B2756B5F4}" type="datetime1">
              <a:rPr lang="en-US" smtClean="0"/>
              <a:t>1/9/2019</a:t>
            </a:fld>
            <a:endParaRPr lang="en-US"/>
          </a:p>
        </p:txBody>
      </p:sp>
      <p:sp>
        <p:nvSpPr>
          <p:cNvPr id="2355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2355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142B98-4550-4A8E-9DBB-04FD5E5FB79B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667000" y="2667000"/>
            <a:ext cx="5334000" cy="838200"/>
            <a:chOff x="1152" y="3072"/>
            <a:chExt cx="3360" cy="528"/>
          </a:xfrm>
        </p:grpSpPr>
        <p:sp>
          <p:nvSpPr>
            <p:cNvPr id="23603" name="Rectangle 22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4" name="Line 23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5" name="Line 24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6" name="Line 25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7" name="Line 26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8" name="Line 27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9" name="Line 28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10" name="Line 29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3559" name="Rectangle 30"/>
          <p:cNvSpPr>
            <a:spLocks noChangeArrowheads="1"/>
          </p:cNvSpPr>
          <p:nvPr/>
        </p:nvSpPr>
        <p:spPr bwMode="auto">
          <a:xfrm>
            <a:off x="2590800" y="1447800"/>
            <a:ext cx="57150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31"/>
          <p:cNvSpPr>
            <a:spLocks noChangeShapeType="1"/>
          </p:cNvSpPr>
          <p:nvPr/>
        </p:nvSpPr>
        <p:spPr bwMode="auto">
          <a:xfrm>
            <a:off x="3406775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61" name="Line 32"/>
          <p:cNvSpPr>
            <a:spLocks noChangeShapeType="1"/>
          </p:cNvSpPr>
          <p:nvPr/>
        </p:nvSpPr>
        <p:spPr bwMode="auto">
          <a:xfrm>
            <a:off x="4224338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62" name="Line 33"/>
          <p:cNvSpPr>
            <a:spLocks noChangeShapeType="1"/>
          </p:cNvSpPr>
          <p:nvPr/>
        </p:nvSpPr>
        <p:spPr bwMode="auto">
          <a:xfrm>
            <a:off x="5040313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63" name="Line 34"/>
          <p:cNvSpPr>
            <a:spLocks noChangeShapeType="1"/>
          </p:cNvSpPr>
          <p:nvPr/>
        </p:nvSpPr>
        <p:spPr bwMode="auto">
          <a:xfrm>
            <a:off x="5791200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64" name="Line 35"/>
          <p:cNvSpPr>
            <a:spLocks noChangeShapeType="1"/>
          </p:cNvSpPr>
          <p:nvPr/>
        </p:nvSpPr>
        <p:spPr bwMode="auto">
          <a:xfrm>
            <a:off x="6672263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65" name="Line 36"/>
          <p:cNvSpPr>
            <a:spLocks noChangeShapeType="1"/>
          </p:cNvSpPr>
          <p:nvPr/>
        </p:nvSpPr>
        <p:spPr bwMode="auto">
          <a:xfrm>
            <a:off x="7489825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66" name="Line 37"/>
          <p:cNvSpPr>
            <a:spLocks noChangeShapeType="1"/>
          </p:cNvSpPr>
          <p:nvPr/>
        </p:nvSpPr>
        <p:spPr bwMode="auto">
          <a:xfrm>
            <a:off x="8305800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67" name="Text Box 42"/>
          <p:cNvSpPr txBox="1">
            <a:spLocks noChangeArrowheads="1"/>
          </p:cNvSpPr>
          <p:nvPr/>
        </p:nvSpPr>
        <p:spPr bwMode="auto">
          <a:xfrm>
            <a:off x="5257800" y="1600200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^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23568" name="Text Box 43"/>
          <p:cNvSpPr txBox="1">
            <a:spLocks noChangeArrowheads="1"/>
          </p:cNvSpPr>
          <p:nvPr/>
        </p:nvSpPr>
        <p:spPr bwMode="auto">
          <a:xfrm>
            <a:off x="6019800" y="1600200"/>
            <a:ext cx="357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s</a:t>
            </a:r>
          </a:p>
        </p:txBody>
      </p:sp>
      <p:sp>
        <p:nvSpPr>
          <p:cNvPr id="23569" name="Text Box 45"/>
          <p:cNvSpPr txBox="1">
            <a:spLocks noChangeArrowheads="1"/>
          </p:cNvSpPr>
          <p:nvPr/>
        </p:nvSpPr>
        <p:spPr bwMode="auto">
          <a:xfrm>
            <a:off x="2819400" y="1600200"/>
            <a:ext cx="365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f</a:t>
            </a:r>
          </a:p>
        </p:txBody>
      </p:sp>
      <p:sp>
        <p:nvSpPr>
          <p:cNvPr id="23570" name="Text Box 46"/>
          <p:cNvSpPr txBox="1">
            <a:spLocks noChangeArrowheads="1"/>
          </p:cNvSpPr>
          <p:nvPr/>
        </p:nvSpPr>
        <p:spPr bwMode="auto">
          <a:xfrm>
            <a:off x="3657600" y="1600200"/>
            <a:ext cx="371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o</a:t>
            </a:r>
          </a:p>
        </p:txBody>
      </p:sp>
      <p:sp>
        <p:nvSpPr>
          <p:cNvPr id="23571" name="Text Box 47"/>
          <p:cNvSpPr txBox="1">
            <a:spLocks noChangeArrowheads="1"/>
          </p:cNvSpPr>
          <p:nvPr/>
        </p:nvSpPr>
        <p:spPr bwMode="auto">
          <a:xfrm>
            <a:off x="4343400" y="1600200"/>
            <a:ext cx="393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x</a:t>
            </a:r>
          </a:p>
        </p:txBody>
      </p:sp>
      <p:sp>
        <p:nvSpPr>
          <p:cNvPr id="23572" name="Text Box 48"/>
          <p:cNvSpPr txBox="1">
            <a:spLocks noChangeArrowheads="1"/>
          </p:cNvSpPr>
          <p:nvPr/>
        </p:nvSpPr>
        <p:spPr bwMode="auto">
          <a:xfrm>
            <a:off x="246063" y="1531938"/>
            <a:ext cx="2520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intermediate</a:t>
            </a:r>
          </a:p>
        </p:txBody>
      </p:sp>
      <p:sp>
        <p:nvSpPr>
          <p:cNvPr id="23573" name="Text Box 50"/>
          <p:cNvSpPr txBox="1">
            <a:spLocks noChangeArrowheads="1"/>
          </p:cNvSpPr>
          <p:nvPr/>
        </p:nvSpPr>
        <p:spPr bwMode="auto">
          <a:xfrm>
            <a:off x="609600" y="28194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23574" name="Line 52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75" name="Text Box 53"/>
          <p:cNvSpPr txBox="1">
            <a:spLocks noChangeArrowheads="1"/>
          </p:cNvSpPr>
          <p:nvPr/>
        </p:nvSpPr>
        <p:spPr bwMode="auto">
          <a:xfrm>
            <a:off x="6858000" y="1600200"/>
            <a:ext cx="484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#</a:t>
            </a:r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2971800" y="5486400"/>
            <a:ext cx="5334000" cy="838200"/>
            <a:chOff x="1152" y="3072"/>
            <a:chExt cx="3360" cy="528"/>
          </a:xfrm>
        </p:grpSpPr>
        <p:sp>
          <p:nvSpPr>
            <p:cNvPr id="23595" name="Rectangle 55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6" name="Line 56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97" name="Line 57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98" name="Line 58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99" name="Line 59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0" name="Line 60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1" name="Line 61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2" name="Line 62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3577" name="Rectangle 63"/>
          <p:cNvSpPr>
            <a:spLocks noChangeArrowheads="1"/>
          </p:cNvSpPr>
          <p:nvPr/>
        </p:nvSpPr>
        <p:spPr bwMode="auto">
          <a:xfrm>
            <a:off x="2743200" y="4267200"/>
            <a:ext cx="6400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Line 64"/>
          <p:cNvSpPr>
            <a:spLocks noChangeShapeType="1"/>
          </p:cNvSpPr>
          <p:nvPr/>
        </p:nvSpPr>
        <p:spPr bwMode="auto">
          <a:xfrm>
            <a:off x="3711575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79" name="Line 65"/>
          <p:cNvSpPr>
            <a:spLocks noChangeShapeType="1"/>
          </p:cNvSpPr>
          <p:nvPr/>
        </p:nvSpPr>
        <p:spPr bwMode="auto">
          <a:xfrm>
            <a:off x="4529138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80" name="Line 66"/>
          <p:cNvSpPr>
            <a:spLocks noChangeShapeType="1"/>
          </p:cNvSpPr>
          <p:nvPr/>
        </p:nvSpPr>
        <p:spPr bwMode="auto">
          <a:xfrm>
            <a:off x="5345113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81" name="Line 67"/>
          <p:cNvSpPr>
            <a:spLocks noChangeShapeType="1"/>
          </p:cNvSpPr>
          <p:nvPr/>
        </p:nvSpPr>
        <p:spPr bwMode="auto">
          <a:xfrm>
            <a:off x="6096000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82" name="Line 68"/>
          <p:cNvSpPr>
            <a:spLocks noChangeShapeType="1"/>
          </p:cNvSpPr>
          <p:nvPr/>
        </p:nvSpPr>
        <p:spPr bwMode="auto">
          <a:xfrm>
            <a:off x="6977063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83" name="Line 69"/>
          <p:cNvSpPr>
            <a:spLocks noChangeShapeType="1"/>
          </p:cNvSpPr>
          <p:nvPr/>
        </p:nvSpPr>
        <p:spPr bwMode="auto">
          <a:xfrm>
            <a:off x="7794625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84" name="Line 70"/>
          <p:cNvSpPr>
            <a:spLocks noChangeShapeType="1"/>
          </p:cNvSpPr>
          <p:nvPr/>
        </p:nvSpPr>
        <p:spPr bwMode="auto">
          <a:xfrm>
            <a:off x="8458200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85" name="Text Box 71"/>
          <p:cNvSpPr txBox="1">
            <a:spLocks noChangeArrowheads="1"/>
          </p:cNvSpPr>
          <p:nvPr/>
        </p:nvSpPr>
        <p:spPr bwMode="auto">
          <a:xfrm>
            <a:off x="5486400" y="4419600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^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23586" name="Text Box 72"/>
          <p:cNvSpPr txBox="1">
            <a:spLocks noChangeArrowheads="1"/>
          </p:cNvSpPr>
          <p:nvPr/>
        </p:nvSpPr>
        <p:spPr bwMode="auto">
          <a:xfrm>
            <a:off x="6324600" y="4419600"/>
            <a:ext cx="284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i</a:t>
            </a:r>
          </a:p>
        </p:txBody>
      </p:sp>
      <p:sp>
        <p:nvSpPr>
          <p:cNvPr id="23587" name="Text Box 73"/>
          <p:cNvSpPr txBox="1">
            <a:spLocks noChangeArrowheads="1"/>
          </p:cNvSpPr>
          <p:nvPr/>
        </p:nvSpPr>
        <p:spPr bwMode="auto">
          <a:xfrm>
            <a:off x="3048000" y="4419600"/>
            <a:ext cx="395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b</a:t>
            </a:r>
          </a:p>
        </p:txBody>
      </p:sp>
      <p:sp>
        <p:nvSpPr>
          <p:cNvPr id="23588" name="Text Box 74"/>
          <p:cNvSpPr txBox="1">
            <a:spLocks noChangeArrowheads="1"/>
          </p:cNvSpPr>
          <p:nvPr/>
        </p:nvSpPr>
        <p:spPr bwMode="auto">
          <a:xfrm>
            <a:off x="3886200" y="4419600"/>
            <a:ext cx="371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o</a:t>
            </a:r>
          </a:p>
        </p:txBody>
      </p:sp>
      <p:sp>
        <p:nvSpPr>
          <p:cNvPr id="23589" name="Text Box 75"/>
          <p:cNvSpPr txBox="1">
            <a:spLocks noChangeArrowheads="1"/>
          </p:cNvSpPr>
          <p:nvPr/>
        </p:nvSpPr>
        <p:spPr bwMode="auto">
          <a:xfrm>
            <a:off x="4724400" y="4419600"/>
            <a:ext cx="393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x</a:t>
            </a:r>
          </a:p>
        </p:txBody>
      </p:sp>
      <p:sp>
        <p:nvSpPr>
          <p:cNvPr id="23590" name="Text Box 76"/>
          <p:cNvSpPr txBox="1">
            <a:spLocks noChangeArrowheads="1"/>
          </p:cNvSpPr>
          <p:nvPr/>
        </p:nvSpPr>
        <p:spPr bwMode="auto">
          <a:xfrm>
            <a:off x="152400" y="4343400"/>
            <a:ext cx="2370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intermediate</a:t>
            </a:r>
          </a:p>
        </p:txBody>
      </p:sp>
      <p:sp>
        <p:nvSpPr>
          <p:cNvPr id="23591" name="Text Box 77"/>
          <p:cNvSpPr txBox="1">
            <a:spLocks noChangeArrowheads="1"/>
          </p:cNvSpPr>
          <p:nvPr/>
        </p:nvSpPr>
        <p:spPr bwMode="auto">
          <a:xfrm>
            <a:off x="914400" y="56388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23592" name="Text Box 79"/>
          <p:cNvSpPr txBox="1">
            <a:spLocks noChangeArrowheads="1"/>
          </p:cNvSpPr>
          <p:nvPr/>
        </p:nvSpPr>
        <p:spPr bwMode="auto">
          <a:xfrm>
            <a:off x="7162800" y="4419600"/>
            <a:ext cx="369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n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23593" name="Text Box 80"/>
          <p:cNvSpPr txBox="1">
            <a:spLocks noChangeArrowheads="1"/>
          </p:cNvSpPr>
          <p:nvPr/>
        </p:nvSpPr>
        <p:spPr bwMode="auto">
          <a:xfrm>
            <a:off x="7924800" y="4419600"/>
            <a:ext cx="373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g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23594" name="Text Box 81"/>
          <p:cNvSpPr txBox="1">
            <a:spLocks noChangeArrowheads="1"/>
          </p:cNvSpPr>
          <p:nvPr/>
        </p:nvSpPr>
        <p:spPr bwMode="auto">
          <a:xfrm>
            <a:off x="8458200" y="4419600"/>
            <a:ext cx="484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#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107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91038" y="2938463"/>
              <a:ext cx="14287" cy="9525"/>
            </p14:xfrm>
          </p:contentPart>
        </mc:Choice>
        <mc:Fallback xmlns="">
          <p:pic>
            <p:nvPicPr>
              <p:cNvPr id="13107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88181" y="2935641"/>
                <a:ext cx="19645" cy="14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107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4663" y="2862263"/>
              <a:ext cx="279400" cy="450850"/>
            </p14:xfrm>
          </p:contentPart>
        </mc:Choice>
        <mc:Fallback xmlns="">
          <p:pic>
            <p:nvPicPr>
              <p:cNvPr id="13107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11062" y="2859742"/>
                <a:ext cx="286241" cy="459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107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6025" y="2994025"/>
              <a:ext cx="149225" cy="176213"/>
            </p14:xfrm>
          </p:contentPart>
        </mc:Choice>
        <mc:Fallback xmlns="">
          <p:pic>
            <p:nvPicPr>
              <p:cNvPr id="13107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52429" y="2985377"/>
                <a:ext cx="161091" cy="194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107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7550" y="2940050"/>
              <a:ext cx="263525" cy="280988"/>
            </p14:xfrm>
          </p:contentPart>
        </mc:Choice>
        <mc:Fallback xmlns="">
          <p:pic>
            <p:nvPicPr>
              <p:cNvPr id="13107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19630" y="2935733"/>
                <a:ext cx="275765" cy="289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107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07013" y="2971800"/>
              <a:ext cx="273050" cy="263525"/>
            </p14:xfrm>
          </p:contentPart>
        </mc:Choice>
        <mc:Fallback xmlns="">
          <p:pic>
            <p:nvPicPr>
              <p:cNvPr id="13107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95846" y="2962080"/>
                <a:ext cx="287819" cy="282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107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29313" y="2998788"/>
              <a:ext cx="204787" cy="274637"/>
            </p14:xfrm>
          </p:contentPart>
        </mc:Choice>
        <mc:Fallback xmlns="">
          <p:pic>
            <p:nvPicPr>
              <p:cNvPr id="13107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18857" y="2994829"/>
                <a:ext cx="225698" cy="287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107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43263" y="5654675"/>
              <a:ext cx="239712" cy="485775"/>
            </p14:xfrm>
          </p:contentPart>
        </mc:Choice>
        <mc:Fallback xmlns="">
          <p:pic>
            <p:nvPicPr>
              <p:cNvPr id="13107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33919" y="5651066"/>
                <a:ext cx="256963" cy="498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108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5913" y="5838825"/>
              <a:ext cx="171450" cy="231775"/>
            </p14:xfrm>
          </p:contentPart>
        </mc:Choice>
        <mc:Fallback xmlns="">
          <p:pic>
            <p:nvPicPr>
              <p:cNvPr id="13108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16188" y="5832707"/>
                <a:ext cx="189820" cy="248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108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6788" y="5834063"/>
              <a:ext cx="296862" cy="244475"/>
            </p14:xfrm>
          </p:contentPart>
        </mc:Choice>
        <mc:Fallback xmlns="">
          <p:pic>
            <p:nvPicPr>
              <p:cNvPr id="13108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773550" y="5829742"/>
                <a:ext cx="304418" cy="251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108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61025" y="5775325"/>
              <a:ext cx="31750" cy="290513"/>
            </p14:xfrm>
          </p:contentPart>
        </mc:Choice>
        <mc:Fallback xmlns="">
          <p:pic>
            <p:nvPicPr>
              <p:cNvPr id="13108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57417" y="5771725"/>
                <a:ext cx="38605" cy="299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108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4600" y="5797550"/>
              <a:ext cx="295275" cy="250825"/>
            </p14:xfrm>
          </p:contentPart>
        </mc:Choice>
        <mc:Fallback xmlns="">
          <p:pic>
            <p:nvPicPr>
              <p:cNvPr id="13108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1719" y="5788194"/>
                <a:ext cx="302477" cy="267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108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6913" y="5761038"/>
              <a:ext cx="379412" cy="588962"/>
            </p14:xfrm>
          </p:contentPart>
        </mc:Choice>
        <mc:Fallback xmlns="">
          <p:pic>
            <p:nvPicPr>
              <p:cNvPr id="13108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42953" y="5748805"/>
                <a:ext cx="387331" cy="60982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D537919-7AE1-480B-8C85-7400D9CD7E74}" type="datetime1">
              <a:rPr lang="en-US" smtClean="0"/>
              <a:t>1/9/2019</a:t>
            </a:fld>
            <a:endParaRPr lang="en-US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93FA96-BEDB-4C93-B294-5D165C59F370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Where are we?</a:t>
            </a:r>
          </a:p>
        </p:txBody>
      </p:sp>
      <p:sp>
        <p:nvSpPr>
          <p:cNvPr id="24582" name="AutoShape 3"/>
          <p:cNvSpPr>
            <a:spLocks noChangeAspect="1" noChangeArrowheads="1" noTextEdit="1"/>
          </p:cNvSpPr>
          <p:nvPr/>
        </p:nvSpPr>
        <p:spPr bwMode="auto">
          <a:xfrm>
            <a:off x="1514475" y="1981200"/>
            <a:ext cx="61134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3" name="Line 4"/>
          <p:cNvSpPr>
            <a:spLocks noChangeShapeType="1"/>
          </p:cNvSpPr>
          <p:nvPr/>
        </p:nvSpPr>
        <p:spPr bwMode="auto">
          <a:xfrm>
            <a:off x="3094038" y="5680075"/>
            <a:ext cx="4445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4" name="Line 5"/>
          <p:cNvSpPr>
            <a:spLocks noChangeShapeType="1"/>
          </p:cNvSpPr>
          <p:nvPr/>
        </p:nvSpPr>
        <p:spPr bwMode="auto">
          <a:xfrm>
            <a:off x="3055938" y="6053138"/>
            <a:ext cx="44481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5" name="Line 6"/>
          <p:cNvSpPr>
            <a:spLocks noChangeShapeType="1"/>
          </p:cNvSpPr>
          <p:nvPr/>
        </p:nvSpPr>
        <p:spPr bwMode="auto">
          <a:xfrm>
            <a:off x="3494088" y="5667375"/>
            <a:ext cx="1587" cy="398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6" name="Line 7"/>
          <p:cNvSpPr>
            <a:spLocks noChangeShapeType="1"/>
          </p:cNvSpPr>
          <p:nvPr/>
        </p:nvSpPr>
        <p:spPr bwMode="auto">
          <a:xfrm>
            <a:off x="4017963" y="5667375"/>
            <a:ext cx="1587" cy="398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7" name="Line 8"/>
          <p:cNvSpPr>
            <a:spLocks noChangeShapeType="1"/>
          </p:cNvSpPr>
          <p:nvPr/>
        </p:nvSpPr>
        <p:spPr bwMode="auto">
          <a:xfrm>
            <a:off x="4519613" y="5667375"/>
            <a:ext cx="1587" cy="398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8" name="Line 9"/>
          <p:cNvSpPr>
            <a:spLocks noChangeShapeType="1"/>
          </p:cNvSpPr>
          <p:nvPr/>
        </p:nvSpPr>
        <p:spPr bwMode="auto">
          <a:xfrm>
            <a:off x="5040313" y="5667375"/>
            <a:ext cx="1587" cy="398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9" name="Line 10"/>
          <p:cNvSpPr>
            <a:spLocks noChangeShapeType="1"/>
          </p:cNvSpPr>
          <p:nvPr/>
        </p:nvSpPr>
        <p:spPr bwMode="auto">
          <a:xfrm>
            <a:off x="5573713" y="5684838"/>
            <a:ext cx="1587" cy="3619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0" name="Line 11"/>
          <p:cNvSpPr>
            <a:spLocks noChangeShapeType="1"/>
          </p:cNvSpPr>
          <p:nvPr/>
        </p:nvSpPr>
        <p:spPr bwMode="auto">
          <a:xfrm>
            <a:off x="6094413" y="5684838"/>
            <a:ext cx="1587" cy="3619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1" name="Line 12"/>
          <p:cNvSpPr>
            <a:spLocks noChangeShapeType="1"/>
          </p:cNvSpPr>
          <p:nvPr/>
        </p:nvSpPr>
        <p:spPr bwMode="auto">
          <a:xfrm>
            <a:off x="6599238" y="5684838"/>
            <a:ext cx="1587" cy="3619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2" name="Line 13"/>
          <p:cNvSpPr>
            <a:spLocks noChangeShapeType="1"/>
          </p:cNvSpPr>
          <p:nvPr/>
        </p:nvSpPr>
        <p:spPr bwMode="auto">
          <a:xfrm>
            <a:off x="7119938" y="5684838"/>
            <a:ext cx="1587" cy="3619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3" name="Freeform 14"/>
          <p:cNvSpPr>
            <a:spLocks/>
          </p:cNvSpPr>
          <p:nvPr/>
        </p:nvSpPr>
        <p:spPr bwMode="auto">
          <a:xfrm>
            <a:off x="3024188" y="5676900"/>
            <a:ext cx="115887" cy="369888"/>
          </a:xfrm>
          <a:custGeom>
            <a:avLst/>
            <a:gdLst>
              <a:gd name="T0" fmla="*/ 2147483647 w 73"/>
              <a:gd name="T1" fmla="*/ 0 h 233"/>
              <a:gd name="T2" fmla="*/ 2147483647 w 73"/>
              <a:gd name="T3" fmla="*/ 0 h 233"/>
              <a:gd name="T4" fmla="*/ 2147483647 w 73"/>
              <a:gd name="T5" fmla="*/ 0 h 233"/>
              <a:gd name="T6" fmla="*/ 2147483647 w 73"/>
              <a:gd name="T7" fmla="*/ 2147483647 h 233"/>
              <a:gd name="T8" fmla="*/ 2147483647 w 73"/>
              <a:gd name="T9" fmla="*/ 2147483647 h 233"/>
              <a:gd name="T10" fmla="*/ 2147483647 w 73"/>
              <a:gd name="T11" fmla="*/ 2147483647 h 233"/>
              <a:gd name="T12" fmla="*/ 2147483647 w 73"/>
              <a:gd name="T13" fmla="*/ 2147483647 h 233"/>
              <a:gd name="T14" fmla="*/ 2147483647 w 73"/>
              <a:gd name="T15" fmla="*/ 2147483647 h 233"/>
              <a:gd name="T16" fmla="*/ 2147483647 w 73"/>
              <a:gd name="T17" fmla="*/ 2147483647 h 233"/>
              <a:gd name="T18" fmla="*/ 2147483647 w 73"/>
              <a:gd name="T19" fmla="*/ 2147483647 h 233"/>
              <a:gd name="T20" fmla="*/ 2147483647 w 73"/>
              <a:gd name="T21" fmla="*/ 2147483647 h 233"/>
              <a:gd name="T22" fmla="*/ 2147483647 w 73"/>
              <a:gd name="T23" fmla="*/ 2147483647 h 233"/>
              <a:gd name="T24" fmla="*/ 2147483647 w 73"/>
              <a:gd name="T25" fmla="*/ 2147483647 h 233"/>
              <a:gd name="T26" fmla="*/ 2147483647 w 73"/>
              <a:gd name="T27" fmla="*/ 2147483647 h 233"/>
              <a:gd name="T28" fmla="*/ 2147483647 w 73"/>
              <a:gd name="T29" fmla="*/ 2147483647 h 233"/>
              <a:gd name="T30" fmla="*/ 2147483647 w 73"/>
              <a:gd name="T31" fmla="*/ 2147483647 h 233"/>
              <a:gd name="T32" fmla="*/ 2147483647 w 73"/>
              <a:gd name="T33" fmla="*/ 2147483647 h 233"/>
              <a:gd name="T34" fmla="*/ 2147483647 w 73"/>
              <a:gd name="T35" fmla="*/ 2147483647 h 233"/>
              <a:gd name="T36" fmla="*/ 2147483647 w 73"/>
              <a:gd name="T37" fmla="*/ 2147483647 h 233"/>
              <a:gd name="T38" fmla="*/ 2147483647 w 73"/>
              <a:gd name="T39" fmla="*/ 2147483647 h 233"/>
              <a:gd name="T40" fmla="*/ 0 w 73"/>
              <a:gd name="T41" fmla="*/ 2147483647 h 233"/>
              <a:gd name="T42" fmla="*/ 2147483647 w 73"/>
              <a:gd name="T43" fmla="*/ 2147483647 h 233"/>
              <a:gd name="T44" fmla="*/ 2147483647 w 73"/>
              <a:gd name="T45" fmla="*/ 2147483647 h 233"/>
              <a:gd name="T46" fmla="*/ 2147483647 w 73"/>
              <a:gd name="T47" fmla="*/ 2147483647 h 233"/>
              <a:gd name="T48" fmla="*/ 2147483647 w 73"/>
              <a:gd name="T49" fmla="*/ 2147483647 h 233"/>
              <a:gd name="T50" fmla="*/ 2147483647 w 73"/>
              <a:gd name="T51" fmla="*/ 2147483647 h 233"/>
              <a:gd name="T52" fmla="*/ 2147483647 w 73"/>
              <a:gd name="T53" fmla="*/ 2147483647 h 233"/>
              <a:gd name="T54" fmla="*/ 2147483647 w 73"/>
              <a:gd name="T55" fmla="*/ 2147483647 h 233"/>
              <a:gd name="T56" fmla="*/ 2147483647 w 73"/>
              <a:gd name="T57" fmla="*/ 2147483647 h 233"/>
              <a:gd name="T58" fmla="*/ 2147483647 w 73"/>
              <a:gd name="T59" fmla="*/ 2147483647 h 233"/>
              <a:gd name="T60" fmla="*/ 2147483647 w 73"/>
              <a:gd name="T61" fmla="*/ 2147483647 h 233"/>
              <a:gd name="T62" fmla="*/ 2147483647 w 73"/>
              <a:gd name="T63" fmla="*/ 2147483647 h 233"/>
              <a:gd name="T64" fmla="*/ 2147483647 w 73"/>
              <a:gd name="T65" fmla="*/ 2147483647 h 233"/>
              <a:gd name="T66" fmla="*/ 2147483647 w 73"/>
              <a:gd name="T67" fmla="*/ 2147483647 h 233"/>
              <a:gd name="T68" fmla="*/ 2147483647 w 73"/>
              <a:gd name="T69" fmla="*/ 2147483647 h 233"/>
              <a:gd name="T70" fmla="*/ 2147483647 w 73"/>
              <a:gd name="T71" fmla="*/ 2147483647 h 233"/>
              <a:gd name="T72" fmla="*/ 2147483647 w 73"/>
              <a:gd name="T73" fmla="*/ 2147483647 h 233"/>
              <a:gd name="T74" fmla="*/ 2147483647 w 73"/>
              <a:gd name="T75" fmla="*/ 2147483647 h 233"/>
              <a:gd name="T76" fmla="*/ 2147483647 w 73"/>
              <a:gd name="T77" fmla="*/ 2147483647 h 233"/>
              <a:gd name="T78" fmla="*/ 2147483647 w 73"/>
              <a:gd name="T79" fmla="*/ 2147483647 h 233"/>
              <a:gd name="T80" fmla="*/ 2147483647 w 73"/>
              <a:gd name="T81" fmla="*/ 2147483647 h 233"/>
              <a:gd name="T82" fmla="*/ 2147483647 w 73"/>
              <a:gd name="T83" fmla="*/ 2147483647 h 233"/>
              <a:gd name="T84" fmla="*/ 2147483647 w 73"/>
              <a:gd name="T85" fmla="*/ 2147483647 h 233"/>
              <a:gd name="T86" fmla="*/ 2147483647 w 73"/>
              <a:gd name="T87" fmla="*/ 2147483647 h 233"/>
              <a:gd name="T88" fmla="*/ 2147483647 w 73"/>
              <a:gd name="T89" fmla="*/ 2147483647 h 233"/>
              <a:gd name="T90" fmla="*/ 2147483647 w 73"/>
              <a:gd name="T91" fmla="*/ 2147483647 h 233"/>
              <a:gd name="T92" fmla="*/ 2147483647 w 73"/>
              <a:gd name="T93" fmla="*/ 2147483647 h 233"/>
              <a:gd name="T94" fmla="*/ 2147483647 w 73"/>
              <a:gd name="T95" fmla="*/ 2147483647 h 233"/>
              <a:gd name="T96" fmla="*/ 2147483647 w 73"/>
              <a:gd name="T97" fmla="*/ 2147483647 h 233"/>
              <a:gd name="T98" fmla="*/ 2147483647 w 73"/>
              <a:gd name="T99" fmla="*/ 2147483647 h 233"/>
              <a:gd name="T100" fmla="*/ 2147483647 w 73"/>
              <a:gd name="T101" fmla="*/ 2147483647 h 233"/>
              <a:gd name="T102" fmla="*/ 2147483647 w 73"/>
              <a:gd name="T103" fmla="*/ 2147483647 h 233"/>
              <a:gd name="T104" fmla="*/ 2147483647 w 73"/>
              <a:gd name="T105" fmla="*/ 2147483647 h 233"/>
              <a:gd name="T106" fmla="*/ 2147483647 w 73"/>
              <a:gd name="T107" fmla="*/ 2147483647 h 233"/>
              <a:gd name="T108" fmla="*/ 2147483647 w 73"/>
              <a:gd name="T109" fmla="*/ 2147483647 h 233"/>
              <a:gd name="T110" fmla="*/ 2147483647 w 73"/>
              <a:gd name="T111" fmla="*/ 2147483647 h 233"/>
              <a:gd name="T112" fmla="*/ 2147483647 w 73"/>
              <a:gd name="T113" fmla="*/ 2147483647 h 233"/>
              <a:gd name="T114" fmla="*/ 2147483647 w 73"/>
              <a:gd name="T115" fmla="*/ 2147483647 h 233"/>
              <a:gd name="T116" fmla="*/ 2147483647 w 73"/>
              <a:gd name="T117" fmla="*/ 2147483647 h 233"/>
              <a:gd name="T118" fmla="*/ 2147483647 w 73"/>
              <a:gd name="T119" fmla="*/ 2147483647 h 233"/>
              <a:gd name="T120" fmla="*/ 2147483647 w 73"/>
              <a:gd name="T121" fmla="*/ 2147483647 h 233"/>
              <a:gd name="T122" fmla="*/ 2147483647 w 73"/>
              <a:gd name="T123" fmla="*/ 2147483647 h 233"/>
              <a:gd name="T124" fmla="*/ 2147483647 w 73"/>
              <a:gd name="T125" fmla="*/ 2147483647 h 2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"/>
              <a:gd name="T190" fmla="*/ 0 h 233"/>
              <a:gd name="T191" fmla="*/ 73 w 73"/>
              <a:gd name="T192" fmla="*/ 233 h 23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" h="233">
                <a:moveTo>
                  <a:pt x="49" y="0"/>
                </a:moveTo>
                <a:lnTo>
                  <a:pt x="49" y="0"/>
                </a:lnTo>
                <a:lnTo>
                  <a:pt x="49" y="2"/>
                </a:lnTo>
                <a:lnTo>
                  <a:pt x="47" y="4"/>
                </a:lnTo>
                <a:lnTo>
                  <a:pt x="46" y="9"/>
                </a:lnTo>
                <a:lnTo>
                  <a:pt x="41" y="21"/>
                </a:lnTo>
                <a:lnTo>
                  <a:pt x="39" y="34"/>
                </a:lnTo>
                <a:lnTo>
                  <a:pt x="42" y="50"/>
                </a:lnTo>
                <a:lnTo>
                  <a:pt x="49" y="58"/>
                </a:lnTo>
                <a:lnTo>
                  <a:pt x="59" y="67"/>
                </a:lnTo>
                <a:lnTo>
                  <a:pt x="68" y="74"/>
                </a:lnTo>
                <a:lnTo>
                  <a:pt x="73" y="79"/>
                </a:lnTo>
                <a:lnTo>
                  <a:pt x="73" y="84"/>
                </a:lnTo>
                <a:lnTo>
                  <a:pt x="66" y="89"/>
                </a:lnTo>
                <a:lnTo>
                  <a:pt x="54" y="94"/>
                </a:lnTo>
                <a:lnTo>
                  <a:pt x="41" y="97"/>
                </a:lnTo>
                <a:lnTo>
                  <a:pt x="27" y="102"/>
                </a:lnTo>
                <a:lnTo>
                  <a:pt x="13" y="108"/>
                </a:lnTo>
                <a:lnTo>
                  <a:pt x="3" y="113"/>
                </a:lnTo>
                <a:lnTo>
                  <a:pt x="0" y="118"/>
                </a:lnTo>
                <a:lnTo>
                  <a:pt x="2" y="121"/>
                </a:lnTo>
                <a:lnTo>
                  <a:pt x="10" y="125"/>
                </a:lnTo>
                <a:lnTo>
                  <a:pt x="22" y="126"/>
                </a:lnTo>
                <a:lnTo>
                  <a:pt x="32" y="126"/>
                </a:lnTo>
                <a:lnTo>
                  <a:pt x="46" y="128"/>
                </a:lnTo>
                <a:lnTo>
                  <a:pt x="54" y="128"/>
                </a:lnTo>
                <a:lnTo>
                  <a:pt x="61" y="130"/>
                </a:lnTo>
                <a:lnTo>
                  <a:pt x="63" y="133"/>
                </a:lnTo>
                <a:lnTo>
                  <a:pt x="64" y="136"/>
                </a:lnTo>
                <a:lnTo>
                  <a:pt x="64" y="142"/>
                </a:lnTo>
                <a:lnTo>
                  <a:pt x="63" y="147"/>
                </a:lnTo>
                <a:lnTo>
                  <a:pt x="59" y="153"/>
                </a:lnTo>
                <a:lnTo>
                  <a:pt x="49" y="170"/>
                </a:lnTo>
                <a:lnTo>
                  <a:pt x="39" y="186"/>
                </a:lnTo>
                <a:lnTo>
                  <a:pt x="36" y="189"/>
                </a:lnTo>
                <a:lnTo>
                  <a:pt x="36" y="194"/>
                </a:lnTo>
                <a:lnTo>
                  <a:pt x="36" y="196"/>
                </a:lnTo>
                <a:lnTo>
                  <a:pt x="36" y="198"/>
                </a:lnTo>
                <a:lnTo>
                  <a:pt x="39" y="199"/>
                </a:lnTo>
                <a:lnTo>
                  <a:pt x="42" y="199"/>
                </a:lnTo>
                <a:lnTo>
                  <a:pt x="46" y="199"/>
                </a:lnTo>
                <a:lnTo>
                  <a:pt x="51" y="199"/>
                </a:lnTo>
                <a:lnTo>
                  <a:pt x="54" y="199"/>
                </a:lnTo>
                <a:lnTo>
                  <a:pt x="59" y="198"/>
                </a:lnTo>
                <a:lnTo>
                  <a:pt x="63" y="198"/>
                </a:lnTo>
                <a:lnTo>
                  <a:pt x="66" y="198"/>
                </a:lnTo>
                <a:lnTo>
                  <a:pt x="68" y="198"/>
                </a:lnTo>
                <a:lnTo>
                  <a:pt x="70" y="199"/>
                </a:lnTo>
                <a:lnTo>
                  <a:pt x="68" y="201"/>
                </a:lnTo>
                <a:lnTo>
                  <a:pt x="66" y="204"/>
                </a:lnTo>
                <a:lnTo>
                  <a:pt x="63" y="208"/>
                </a:lnTo>
                <a:lnTo>
                  <a:pt x="59" y="211"/>
                </a:lnTo>
                <a:lnTo>
                  <a:pt x="54" y="215"/>
                </a:lnTo>
                <a:lnTo>
                  <a:pt x="51" y="218"/>
                </a:lnTo>
                <a:lnTo>
                  <a:pt x="46" y="223"/>
                </a:lnTo>
                <a:lnTo>
                  <a:pt x="42" y="225"/>
                </a:lnTo>
                <a:lnTo>
                  <a:pt x="39" y="228"/>
                </a:lnTo>
                <a:lnTo>
                  <a:pt x="36" y="230"/>
                </a:lnTo>
                <a:lnTo>
                  <a:pt x="34" y="232"/>
                </a:lnTo>
                <a:lnTo>
                  <a:pt x="32" y="233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4" name="Freeform 15"/>
          <p:cNvSpPr>
            <a:spLocks/>
          </p:cNvSpPr>
          <p:nvPr/>
        </p:nvSpPr>
        <p:spPr bwMode="auto">
          <a:xfrm>
            <a:off x="7462838" y="5676900"/>
            <a:ext cx="111125" cy="377825"/>
          </a:xfrm>
          <a:custGeom>
            <a:avLst/>
            <a:gdLst>
              <a:gd name="T0" fmla="*/ 2147483647 w 70"/>
              <a:gd name="T1" fmla="*/ 0 h 238"/>
              <a:gd name="T2" fmla="*/ 2147483647 w 70"/>
              <a:gd name="T3" fmla="*/ 0 h 238"/>
              <a:gd name="T4" fmla="*/ 2147483647 w 70"/>
              <a:gd name="T5" fmla="*/ 0 h 238"/>
              <a:gd name="T6" fmla="*/ 2147483647 w 70"/>
              <a:gd name="T7" fmla="*/ 2147483647 h 238"/>
              <a:gd name="T8" fmla="*/ 2147483647 w 70"/>
              <a:gd name="T9" fmla="*/ 2147483647 h 238"/>
              <a:gd name="T10" fmla="*/ 2147483647 w 70"/>
              <a:gd name="T11" fmla="*/ 2147483647 h 238"/>
              <a:gd name="T12" fmla="*/ 2147483647 w 70"/>
              <a:gd name="T13" fmla="*/ 2147483647 h 238"/>
              <a:gd name="T14" fmla="*/ 2147483647 w 70"/>
              <a:gd name="T15" fmla="*/ 2147483647 h 238"/>
              <a:gd name="T16" fmla="*/ 2147483647 w 70"/>
              <a:gd name="T17" fmla="*/ 2147483647 h 238"/>
              <a:gd name="T18" fmla="*/ 2147483647 w 70"/>
              <a:gd name="T19" fmla="*/ 2147483647 h 238"/>
              <a:gd name="T20" fmla="*/ 2147483647 w 70"/>
              <a:gd name="T21" fmla="*/ 2147483647 h 238"/>
              <a:gd name="T22" fmla="*/ 2147483647 w 70"/>
              <a:gd name="T23" fmla="*/ 2147483647 h 238"/>
              <a:gd name="T24" fmla="*/ 2147483647 w 70"/>
              <a:gd name="T25" fmla="*/ 2147483647 h 238"/>
              <a:gd name="T26" fmla="*/ 2147483647 w 70"/>
              <a:gd name="T27" fmla="*/ 2147483647 h 238"/>
              <a:gd name="T28" fmla="*/ 2147483647 w 70"/>
              <a:gd name="T29" fmla="*/ 2147483647 h 238"/>
              <a:gd name="T30" fmla="*/ 2147483647 w 70"/>
              <a:gd name="T31" fmla="*/ 2147483647 h 238"/>
              <a:gd name="T32" fmla="*/ 2147483647 w 70"/>
              <a:gd name="T33" fmla="*/ 2147483647 h 238"/>
              <a:gd name="T34" fmla="*/ 2147483647 w 70"/>
              <a:gd name="T35" fmla="*/ 2147483647 h 238"/>
              <a:gd name="T36" fmla="*/ 0 w 70"/>
              <a:gd name="T37" fmla="*/ 2147483647 h 238"/>
              <a:gd name="T38" fmla="*/ 2147483647 w 70"/>
              <a:gd name="T39" fmla="*/ 2147483647 h 238"/>
              <a:gd name="T40" fmla="*/ 2147483647 w 70"/>
              <a:gd name="T41" fmla="*/ 2147483647 h 238"/>
              <a:gd name="T42" fmla="*/ 2147483647 w 70"/>
              <a:gd name="T43" fmla="*/ 2147483647 h 238"/>
              <a:gd name="T44" fmla="*/ 2147483647 w 70"/>
              <a:gd name="T45" fmla="*/ 2147483647 h 238"/>
              <a:gd name="T46" fmla="*/ 2147483647 w 70"/>
              <a:gd name="T47" fmla="*/ 2147483647 h 238"/>
              <a:gd name="T48" fmla="*/ 2147483647 w 70"/>
              <a:gd name="T49" fmla="*/ 2147483647 h 238"/>
              <a:gd name="T50" fmla="*/ 2147483647 w 70"/>
              <a:gd name="T51" fmla="*/ 2147483647 h 238"/>
              <a:gd name="T52" fmla="*/ 2147483647 w 70"/>
              <a:gd name="T53" fmla="*/ 2147483647 h 238"/>
              <a:gd name="T54" fmla="*/ 2147483647 w 70"/>
              <a:gd name="T55" fmla="*/ 2147483647 h 238"/>
              <a:gd name="T56" fmla="*/ 2147483647 w 70"/>
              <a:gd name="T57" fmla="*/ 2147483647 h 238"/>
              <a:gd name="T58" fmla="*/ 2147483647 w 70"/>
              <a:gd name="T59" fmla="*/ 2147483647 h 238"/>
              <a:gd name="T60" fmla="*/ 2147483647 w 70"/>
              <a:gd name="T61" fmla="*/ 2147483647 h 238"/>
              <a:gd name="T62" fmla="*/ 2147483647 w 70"/>
              <a:gd name="T63" fmla="*/ 2147483647 h 238"/>
              <a:gd name="T64" fmla="*/ 2147483647 w 70"/>
              <a:gd name="T65" fmla="*/ 2147483647 h 238"/>
              <a:gd name="T66" fmla="*/ 2147483647 w 70"/>
              <a:gd name="T67" fmla="*/ 2147483647 h 238"/>
              <a:gd name="T68" fmla="*/ 2147483647 w 70"/>
              <a:gd name="T69" fmla="*/ 2147483647 h 238"/>
              <a:gd name="T70" fmla="*/ 2147483647 w 70"/>
              <a:gd name="T71" fmla="*/ 2147483647 h 238"/>
              <a:gd name="T72" fmla="*/ 2147483647 w 70"/>
              <a:gd name="T73" fmla="*/ 2147483647 h 238"/>
              <a:gd name="T74" fmla="*/ 2147483647 w 70"/>
              <a:gd name="T75" fmla="*/ 2147483647 h 238"/>
              <a:gd name="T76" fmla="*/ 2147483647 w 70"/>
              <a:gd name="T77" fmla="*/ 2147483647 h 238"/>
              <a:gd name="T78" fmla="*/ 2147483647 w 70"/>
              <a:gd name="T79" fmla="*/ 2147483647 h 238"/>
              <a:gd name="T80" fmla="*/ 2147483647 w 70"/>
              <a:gd name="T81" fmla="*/ 2147483647 h 238"/>
              <a:gd name="T82" fmla="*/ 2147483647 w 70"/>
              <a:gd name="T83" fmla="*/ 2147483647 h 238"/>
              <a:gd name="T84" fmla="*/ 2147483647 w 70"/>
              <a:gd name="T85" fmla="*/ 2147483647 h 238"/>
              <a:gd name="T86" fmla="*/ 2147483647 w 70"/>
              <a:gd name="T87" fmla="*/ 2147483647 h 238"/>
              <a:gd name="T88" fmla="*/ 2147483647 w 70"/>
              <a:gd name="T89" fmla="*/ 2147483647 h 238"/>
              <a:gd name="T90" fmla="*/ 2147483647 w 70"/>
              <a:gd name="T91" fmla="*/ 2147483647 h 238"/>
              <a:gd name="T92" fmla="*/ 2147483647 w 70"/>
              <a:gd name="T93" fmla="*/ 2147483647 h 238"/>
              <a:gd name="T94" fmla="*/ 2147483647 w 70"/>
              <a:gd name="T95" fmla="*/ 2147483647 h 238"/>
              <a:gd name="T96" fmla="*/ 2147483647 w 70"/>
              <a:gd name="T97" fmla="*/ 2147483647 h 238"/>
              <a:gd name="T98" fmla="*/ 2147483647 w 70"/>
              <a:gd name="T99" fmla="*/ 2147483647 h 238"/>
              <a:gd name="T100" fmla="*/ 2147483647 w 70"/>
              <a:gd name="T101" fmla="*/ 2147483647 h 238"/>
              <a:gd name="T102" fmla="*/ 2147483647 w 70"/>
              <a:gd name="T103" fmla="*/ 2147483647 h 238"/>
              <a:gd name="T104" fmla="*/ 2147483647 w 70"/>
              <a:gd name="T105" fmla="*/ 2147483647 h 238"/>
              <a:gd name="T106" fmla="*/ 2147483647 w 70"/>
              <a:gd name="T107" fmla="*/ 2147483647 h 238"/>
              <a:gd name="T108" fmla="*/ 2147483647 w 70"/>
              <a:gd name="T109" fmla="*/ 2147483647 h 238"/>
              <a:gd name="T110" fmla="*/ 2147483647 w 70"/>
              <a:gd name="T111" fmla="*/ 2147483647 h 238"/>
              <a:gd name="T112" fmla="*/ 2147483647 w 70"/>
              <a:gd name="T113" fmla="*/ 2147483647 h 238"/>
              <a:gd name="T114" fmla="*/ 2147483647 w 70"/>
              <a:gd name="T115" fmla="*/ 2147483647 h 2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0"/>
              <a:gd name="T175" fmla="*/ 0 h 238"/>
              <a:gd name="T176" fmla="*/ 70 w 70"/>
              <a:gd name="T177" fmla="*/ 238 h 23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0" h="238">
                <a:moveTo>
                  <a:pt x="50" y="0"/>
                </a:moveTo>
                <a:lnTo>
                  <a:pt x="50" y="0"/>
                </a:lnTo>
                <a:lnTo>
                  <a:pt x="50" y="2"/>
                </a:lnTo>
                <a:lnTo>
                  <a:pt x="48" y="4"/>
                </a:lnTo>
                <a:lnTo>
                  <a:pt x="46" y="7"/>
                </a:lnTo>
                <a:lnTo>
                  <a:pt x="41" y="17"/>
                </a:lnTo>
                <a:lnTo>
                  <a:pt x="36" y="31"/>
                </a:lnTo>
                <a:lnTo>
                  <a:pt x="39" y="45"/>
                </a:lnTo>
                <a:lnTo>
                  <a:pt x="50" y="55"/>
                </a:lnTo>
                <a:lnTo>
                  <a:pt x="61" y="63"/>
                </a:lnTo>
                <a:lnTo>
                  <a:pt x="70" y="70"/>
                </a:lnTo>
                <a:lnTo>
                  <a:pt x="68" y="77"/>
                </a:lnTo>
                <a:lnTo>
                  <a:pt x="58" y="84"/>
                </a:lnTo>
                <a:lnTo>
                  <a:pt x="41" y="92"/>
                </a:lnTo>
                <a:lnTo>
                  <a:pt x="27" y="97"/>
                </a:lnTo>
                <a:lnTo>
                  <a:pt x="14" y="102"/>
                </a:lnTo>
                <a:lnTo>
                  <a:pt x="4" y="108"/>
                </a:lnTo>
                <a:lnTo>
                  <a:pt x="0" y="111"/>
                </a:lnTo>
                <a:lnTo>
                  <a:pt x="2" y="116"/>
                </a:lnTo>
                <a:lnTo>
                  <a:pt x="9" y="118"/>
                </a:lnTo>
                <a:lnTo>
                  <a:pt x="19" y="121"/>
                </a:lnTo>
                <a:lnTo>
                  <a:pt x="31" y="121"/>
                </a:lnTo>
                <a:lnTo>
                  <a:pt x="44" y="121"/>
                </a:lnTo>
                <a:lnTo>
                  <a:pt x="55" y="121"/>
                </a:lnTo>
                <a:lnTo>
                  <a:pt x="61" y="123"/>
                </a:lnTo>
                <a:lnTo>
                  <a:pt x="63" y="126"/>
                </a:lnTo>
                <a:lnTo>
                  <a:pt x="65" y="128"/>
                </a:lnTo>
                <a:lnTo>
                  <a:pt x="65" y="133"/>
                </a:lnTo>
                <a:lnTo>
                  <a:pt x="63" y="138"/>
                </a:lnTo>
                <a:lnTo>
                  <a:pt x="60" y="145"/>
                </a:lnTo>
                <a:lnTo>
                  <a:pt x="53" y="155"/>
                </a:lnTo>
                <a:lnTo>
                  <a:pt x="43" y="169"/>
                </a:lnTo>
                <a:lnTo>
                  <a:pt x="34" y="179"/>
                </a:lnTo>
                <a:lnTo>
                  <a:pt x="33" y="184"/>
                </a:lnTo>
                <a:lnTo>
                  <a:pt x="31" y="187"/>
                </a:lnTo>
                <a:lnTo>
                  <a:pt x="31" y="191"/>
                </a:lnTo>
                <a:lnTo>
                  <a:pt x="31" y="193"/>
                </a:lnTo>
                <a:lnTo>
                  <a:pt x="34" y="194"/>
                </a:lnTo>
                <a:lnTo>
                  <a:pt x="38" y="194"/>
                </a:lnTo>
                <a:lnTo>
                  <a:pt x="41" y="194"/>
                </a:lnTo>
                <a:lnTo>
                  <a:pt x="46" y="194"/>
                </a:lnTo>
                <a:lnTo>
                  <a:pt x="50" y="193"/>
                </a:lnTo>
                <a:lnTo>
                  <a:pt x="55" y="193"/>
                </a:lnTo>
                <a:lnTo>
                  <a:pt x="58" y="193"/>
                </a:lnTo>
                <a:lnTo>
                  <a:pt x="61" y="193"/>
                </a:lnTo>
                <a:lnTo>
                  <a:pt x="63" y="194"/>
                </a:lnTo>
                <a:lnTo>
                  <a:pt x="63" y="196"/>
                </a:lnTo>
                <a:lnTo>
                  <a:pt x="58" y="203"/>
                </a:lnTo>
                <a:lnTo>
                  <a:pt x="50" y="211"/>
                </a:lnTo>
                <a:lnTo>
                  <a:pt x="38" y="221"/>
                </a:lnTo>
                <a:lnTo>
                  <a:pt x="29" y="228"/>
                </a:lnTo>
                <a:lnTo>
                  <a:pt x="24" y="233"/>
                </a:lnTo>
                <a:lnTo>
                  <a:pt x="21" y="235"/>
                </a:lnTo>
                <a:lnTo>
                  <a:pt x="19" y="237"/>
                </a:lnTo>
                <a:lnTo>
                  <a:pt x="19" y="238"/>
                </a:lnTo>
                <a:lnTo>
                  <a:pt x="17" y="23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5" name="Freeform 16"/>
          <p:cNvSpPr>
            <a:spLocks/>
          </p:cNvSpPr>
          <p:nvPr/>
        </p:nvSpPr>
        <p:spPr bwMode="auto">
          <a:xfrm>
            <a:off x="2073275" y="5821363"/>
            <a:ext cx="138113" cy="174625"/>
          </a:xfrm>
          <a:custGeom>
            <a:avLst/>
            <a:gdLst>
              <a:gd name="T0" fmla="*/ 2147483647 w 87"/>
              <a:gd name="T1" fmla="*/ 2147483647 h 110"/>
              <a:gd name="T2" fmla="*/ 2147483647 w 87"/>
              <a:gd name="T3" fmla="*/ 2147483647 h 110"/>
              <a:gd name="T4" fmla="*/ 2147483647 w 87"/>
              <a:gd name="T5" fmla="*/ 2147483647 h 110"/>
              <a:gd name="T6" fmla="*/ 2147483647 w 87"/>
              <a:gd name="T7" fmla="*/ 2147483647 h 110"/>
              <a:gd name="T8" fmla="*/ 2147483647 w 87"/>
              <a:gd name="T9" fmla="*/ 2147483647 h 110"/>
              <a:gd name="T10" fmla="*/ 2147483647 w 87"/>
              <a:gd name="T11" fmla="*/ 2147483647 h 110"/>
              <a:gd name="T12" fmla="*/ 2147483647 w 87"/>
              <a:gd name="T13" fmla="*/ 2147483647 h 110"/>
              <a:gd name="T14" fmla="*/ 2147483647 w 87"/>
              <a:gd name="T15" fmla="*/ 2147483647 h 110"/>
              <a:gd name="T16" fmla="*/ 2147483647 w 87"/>
              <a:gd name="T17" fmla="*/ 2147483647 h 110"/>
              <a:gd name="T18" fmla="*/ 2147483647 w 87"/>
              <a:gd name="T19" fmla="*/ 2147483647 h 110"/>
              <a:gd name="T20" fmla="*/ 2147483647 w 87"/>
              <a:gd name="T21" fmla="*/ 2147483647 h 110"/>
              <a:gd name="T22" fmla="*/ 2147483647 w 87"/>
              <a:gd name="T23" fmla="*/ 2147483647 h 110"/>
              <a:gd name="T24" fmla="*/ 2147483647 w 87"/>
              <a:gd name="T25" fmla="*/ 2147483647 h 110"/>
              <a:gd name="T26" fmla="*/ 2147483647 w 87"/>
              <a:gd name="T27" fmla="*/ 2147483647 h 110"/>
              <a:gd name="T28" fmla="*/ 2147483647 w 87"/>
              <a:gd name="T29" fmla="*/ 2147483647 h 110"/>
              <a:gd name="T30" fmla="*/ 2147483647 w 87"/>
              <a:gd name="T31" fmla="*/ 2147483647 h 110"/>
              <a:gd name="T32" fmla="*/ 2147483647 w 87"/>
              <a:gd name="T33" fmla="*/ 0 h 110"/>
              <a:gd name="T34" fmla="*/ 2147483647 w 87"/>
              <a:gd name="T35" fmla="*/ 2147483647 h 110"/>
              <a:gd name="T36" fmla="*/ 2147483647 w 87"/>
              <a:gd name="T37" fmla="*/ 2147483647 h 110"/>
              <a:gd name="T38" fmla="*/ 2147483647 w 87"/>
              <a:gd name="T39" fmla="*/ 2147483647 h 110"/>
              <a:gd name="T40" fmla="*/ 2147483647 w 87"/>
              <a:gd name="T41" fmla="*/ 2147483647 h 110"/>
              <a:gd name="T42" fmla="*/ 2147483647 w 87"/>
              <a:gd name="T43" fmla="*/ 2147483647 h 110"/>
              <a:gd name="T44" fmla="*/ 2147483647 w 87"/>
              <a:gd name="T45" fmla="*/ 0 h 110"/>
              <a:gd name="T46" fmla="*/ 2147483647 w 87"/>
              <a:gd name="T47" fmla="*/ 2147483647 h 110"/>
              <a:gd name="T48" fmla="*/ 2147483647 w 87"/>
              <a:gd name="T49" fmla="*/ 2147483647 h 110"/>
              <a:gd name="T50" fmla="*/ 2147483647 w 87"/>
              <a:gd name="T51" fmla="*/ 2147483647 h 110"/>
              <a:gd name="T52" fmla="*/ 2147483647 w 87"/>
              <a:gd name="T53" fmla="*/ 2147483647 h 110"/>
              <a:gd name="T54" fmla="*/ 2147483647 w 87"/>
              <a:gd name="T55" fmla="*/ 2147483647 h 110"/>
              <a:gd name="T56" fmla="*/ 2147483647 w 87"/>
              <a:gd name="T57" fmla="*/ 2147483647 h 110"/>
              <a:gd name="T58" fmla="*/ 2147483647 w 87"/>
              <a:gd name="T59" fmla="*/ 2147483647 h 110"/>
              <a:gd name="T60" fmla="*/ 2147483647 w 87"/>
              <a:gd name="T61" fmla="*/ 2147483647 h 110"/>
              <a:gd name="T62" fmla="*/ 2147483647 w 87"/>
              <a:gd name="T63" fmla="*/ 2147483647 h 110"/>
              <a:gd name="T64" fmla="*/ 2147483647 w 87"/>
              <a:gd name="T65" fmla="*/ 2147483647 h 110"/>
              <a:gd name="T66" fmla="*/ 2147483647 w 87"/>
              <a:gd name="T67" fmla="*/ 2147483647 h 110"/>
              <a:gd name="T68" fmla="*/ 2147483647 w 87"/>
              <a:gd name="T69" fmla="*/ 2147483647 h 110"/>
              <a:gd name="T70" fmla="*/ 2147483647 w 87"/>
              <a:gd name="T71" fmla="*/ 2147483647 h 110"/>
              <a:gd name="T72" fmla="*/ 2147483647 w 87"/>
              <a:gd name="T73" fmla="*/ 2147483647 h 110"/>
              <a:gd name="T74" fmla="*/ 2147483647 w 87"/>
              <a:gd name="T75" fmla="*/ 2147483647 h 110"/>
              <a:gd name="T76" fmla="*/ 2147483647 w 87"/>
              <a:gd name="T77" fmla="*/ 2147483647 h 110"/>
              <a:gd name="T78" fmla="*/ 2147483647 w 87"/>
              <a:gd name="T79" fmla="*/ 2147483647 h 110"/>
              <a:gd name="T80" fmla="*/ 2147483647 w 87"/>
              <a:gd name="T81" fmla="*/ 2147483647 h 110"/>
              <a:gd name="T82" fmla="*/ 2147483647 w 87"/>
              <a:gd name="T83" fmla="*/ 2147483647 h 110"/>
              <a:gd name="T84" fmla="*/ 2147483647 w 87"/>
              <a:gd name="T85" fmla="*/ 2147483647 h 110"/>
              <a:gd name="T86" fmla="*/ 2147483647 w 87"/>
              <a:gd name="T87" fmla="*/ 2147483647 h 110"/>
              <a:gd name="T88" fmla="*/ 0 w 87"/>
              <a:gd name="T89" fmla="*/ 2147483647 h 11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87"/>
              <a:gd name="T136" fmla="*/ 0 h 110"/>
              <a:gd name="T137" fmla="*/ 87 w 87"/>
              <a:gd name="T138" fmla="*/ 110 h 11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87" h="110">
                <a:moveTo>
                  <a:pt x="0" y="110"/>
                </a:moveTo>
                <a:lnTo>
                  <a:pt x="9" y="69"/>
                </a:lnTo>
                <a:lnTo>
                  <a:pt x="12" y="69"/>
                </a:lnTo>
                <a:lnTo>
                  <a:pt x="12" y="76"/>
                </a:lnTo>
                <a:lnTo>
                  <a:pt x="12" y="79"/>
                </a:lnTo>
                <a:lnTo>
                  <a:pt x="12" y="88"/>
                </a:lnTo>
                <a:lnTo>
                  <a:pt x="15" y="93"/>
                </a:lnTo>
                <a:lnTo>
                  <a:pt x="19" y="98"/>
                </a:lnTo>
                <a:lnTo>
                  <a:pt x="24" y="103"/>
                </a:lnTo>
                <a:lnTo>
                  <a:pt x="29" y="105"/>
                </a:lnTo>
                <a:lnTo>
                  <a:pt x="38" y="107"/>
                </a:lnTo>
                <a:lnTo>
                  <a:pt x="43" y="105"/>
                </a:lnTo>
                <a:lnTo>
                  <a:pt x="49" y="103"/>
                </a:lnTo>
                <a:lnTo>
                  <a:pt x="53" y="100"/>
                </a:lnTo>
                <a:lnTo>
                  <a:pt x="56" y="95"/>
                </a:lnTo>
                <a:lnTo>
                  <a:pt x="58" y="90"/>
                </a:lnTo>
                <a:lnTo>
                  <a:pt x="58" y="85"/>
                </a:lnTo>
                <a:lnTo>
                  <a:pt x="58" y="79"/>
                </a:lnTo>
                <a:lnTo>
                  <a:pt x="56" y="76"/>
                </a:lnTo>
                <a:lnTo>
                  <a:pt x="53" y="71"/>
                </a:lnTo>
                <a:lnTo>
                  <a:pt x="48" y="66"/>
                </a:lnTo>
                <a:lnTo>
                  <a:pt x="43" y="59"/>
                </a:lnTo>
                <a:lnTo>
                  <a:pt x="34" y="52"/>
                </a:lnTo>
                <a:lnTo>
                  <a:pt x="29" y="47"/>
                </a:lnTo>
                <a:lnTo>
                  <a:pt x="26" y="44"/>
                </a:lnTo>
                <a:lnTo>
                  <a:pt x="24" y="40"/>
                </a:lnTo>
                <a:lnTo>
                  <a:pt x="21" y="34"/>
                </a:lnTo>
                <a:lnTo>
                  <a:pt x="21" y="27"/>
                </a:lnTo>
                <a:lnTo>
                  <a:pt x="21" y="20"/>
                </a:lnTo>
                <a:lnTo>
                  <a:pt x="24" y="13"/>
                </a:lnTo>
                <a:lnTo>
                  <a:pt x="29" y="8"/>
                </a:lnTo>
                <a:lnTo>
                  <a:pt x="34" y="5"/>
                </a:lnTo>
                <a:lnTo>
                  <a:pt x="43" y="1"/>
                </a:lnTo>
                <a:lnTo>
                  <a:pt x="51" y="0"/>
                </a:lnTo>
                <a:lnTo>
                  <a:pt x="55" y="1"/>
                </a:lnTo>
                <a:lnTo>
                  <a:pt x="60" y="1"/>
                </a:lnTo>
                <a:lnTo>
                  <a:pt x="63" y="3"/>
                </a:lnTo>
                <a:lnTo>
                  <a:pt x="68" y="5"/>
                </a:lnTo>
                <a:lnTo>
                  <a:pt x="72" y="6"/>
                </a:lnTo>
                <a:lnTo>
                  <a:pt x="73" y="6"/>
                </a:lnTo>
                <a:lnTo>
                  <a:pt x="75" y="6"/>
                </a:lnTo>
                <a:lnTo>
                  <a:pt x="78" y="6"/>
                </a:lnTo>
                <a:lnTo>
                  <a:pt x="80" y="6"/>
                </a:lnTo>
                <a:lnTo>
                  <a:pt x="82" y="3"/>
                </a:lnTo>
                <a:lnTo>
                  <a:pt x="83" y="0"/>
                </a:lnTo>
                <a:lnTo>
                  <a:pt x="87" y="0"/>
                </a:lnTo>
                <a:lnTo>
                  <a:pt x="78" y="35"/>
                </a:lnTo>
                <a:lnTo>
                  <a:pt x="75" y="35"/>
                </a:lnTo>
                <a:lnTo>
                  <a:pt x="75" y="30"/>
                </a:lnTo>
                <a:lnTo>
                  <a:pt x="75" y="27"/>
                </a:lnTo>
                <a:lnTo>
                  <a:pt x="75" y="22"/>
                </a:lnTo>
                <a:lnTo>
                  <a:pt x="73" y="17"/>
                </a:lnTo>
                <a:lnTo>
                  <a:pt x="68" y="11"/>
                </a:lnTo>
                <a:lnTo>
                  <a:pt x="65" y="8"/>
                </a:lnTo>
                <a:lnTo>
                  <a:pt x="58" y="6"/>
                </a:lnTo>
                <a:lnTo>
                  <a:pt x="53" y="5"/>
                </a:lnTo>
                <a:lnTo>
                  <a:pt x="48" y="6"/>
                </a:lnTo>
                <a:lnTo>
                  <a:pt x="43" y="8"/>
                </a:lnTo>
                <a:lnTo>
                  <a:pt x="39" y="10"/>
                </a:lnTo>
                <a:lnTo>
                  <a:pt x="34" y="15"/>
                </a:lnTo>
                <a:lnTo>
                  <a:pt x="34" y="22"/>
                </a:lnTo>
                <a:lnTo>
                  <a:pt x="34" y="27"/>
                </a:lnTo>
                <a:lnTo>
                  <a:pt x="38" y="32"/>
                </a:lnTo>
                <a:lnTo>
                  <a:pt x="41" y="37"/>
                </a:lnTo>
                <a:lnTo>
                  <a:pt x="46" y="42"/>
                </a:lnTo>
                <a:lnTo>
                  <a:pt x="53" y="49"/>
                </a:lnTo>
                <a:lnTo>
                  <a:pt x="60" y="56"/>
                </a:lnTo>
                <a:lnTo>
                  <a:pt x="65" y="61"/>
                </a:lnTo>
                <a:lnTo>
                  <a:pt x="68" y="66"/>
                </a:lnTo>
                <a:lnTo>
                  <a:pt x="72" y="73"/>
                </a:lnTo>
                <a:lnTo>
                  <a:pt x="72" y="79"/>
                </a:lnTo>
                <a:lnTo>
                  <a:pt x="70" y="86"/>
                </a:lnTo>
                <a:lnTo>
                  <a:pt x="68" y="95"/>
                </a:lnTo>
                <a:lnTo>
                  <a:pt x="65" y="98"/>
                </a:lnTo>
                <a:lnTo>
                  <a:pt x="60" y="103"/>
                </a:lnTo>
                <a:lnTo>
                  <a:pt x="55" y="105"/>
                </a:lnTo>
                <a:lnTo>
                  <a:pt x="46" y="108"/>
                </a:lnTo>
                <a:lnTo>
                  <a:pt x="38" y="110"/>
                </a:lnTo>
                <a:lnTo>
                  <a:pt x="32" y="110"/>
                </a:lnTo>
                <a:lnTo>
                  <a:pt x="29" y="108"/>
                </a:lnTo>
                <a:lnTo>
                  <a:pt x="26" y="108"/>
                </a:lnTo>
                <a:lnTo>
                  <a:pt x="22" y="107"/>
                </a:lnTo>
                <a:lnTo>
                  <a:pt x="15" y="105"/>
                </a:lnTo>
                <a:lnTo>
                  <a:pt x="14" y="103"/>
                </a:lnTo>
                <a:lnTo>
                  <a:pt x="10" y="103"/>
                </a:lnTo>
                <a:lnTo>
                  <a:pt x="9" y="103"/>
                </a:lnTo>
                <a:lnTo>
                  <a:pt x="5" y="107"/>
                </a:lnTo>
                <a:lnTo>
                  <a:pt x="4" y="110"/>
                </a:lnTo>
                <a:lnTo>
                  <a:pt x="0" y="11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6" name="Freeform 17"/>
          <p:cNvSpPr>
            <a:spLocks/>
          </p:cNvSpPr>
          <p:nvPr/>
        </p:nvSpPr>
        <p:spPr bwMode="auto">
          <a:xfrm>
            <a:off x="2208213" y="5880100"/>
            <a:ext cx="115887" cy="115888"/>
          </a:xfrm>
          <a:custGeom>
            <a:avLst/>
            <a:gdLst>
              <a:gd name="T0" fmla="*/ 2147483647 w 73"/>
              <a:gd name="T1" fmla="*/ 2147483647 h 73"/>
              <a:gd name="T2" fmla="*/ 2147483647 w 73"/>
              <a:gd name="T3" fmla="*/ 2147483647 h 73"/>
              <a:gd name="T4" fmla="*/ 2147483647 w 73"/>
              <a:gd name="T5" fmla="*/ 2147483647 h 73"/>
              <a:gd name="T6" fmla="*/ 2147483647 w 73"/>
              <a:gd name="T7" fmla="*/ 2147483647 h 73"/>
              <a:gd name="T8" fmla="*/ 2147483647 w 73"/>
              <a:gd name="T9" fmla="*/ 2147483647 h 73"/>
              <a:gd name="T10" fmla="*/ 2147483647 w 73"/>
              <a:gd name="T11" fmla="*/ 2147483647 h 73"/>
              <a:gd name="T12" fmla="*/ 2147483647 w 73"/>
              <a:gd name="T13" fmla="*/ 2147483647 h 73"/>
              <a:gd name="T14" fmla="*/ 2147483647 w 73"/>
              <a:gd name="T15" fmla="*/ 2147483647 h 73"/>
              <a:gd name="T16" fmla="*/ 2147483647 w 73"/>
              <a:gd name="T17" fmla="*/ 2147483647 h 73"/>
              <a:gd name="T18" fmla="*/ 2147483647 w 73"/>
              <a:gd name="T19" fmla="*/ 2147483647 h 73"/>
              <a:gd name="T20" fmla="*/ 2147483647 w 73"/>
              <a:gd name="T21" fmla="*/ 2147483647 h 73"/>
              <a:gd name="T22" fmla="*/ 2147483647 w 73"/>
              <a:gd name="T23" fmla="*/ 2147483647 h 73"/>
              <a:gd name="T24" fmla="*/ 2147483647 w 73"/>
              <a:gd name="T25" fmla="*/ 2147483647 h 73"/>
              <a:gd name="T26" fmla="*/ 2147483647 w 73"/>
              <a:gd name="T27" fmla="*/ 2147483647 h 73"/>
              <a:gd name="T28" fmla="*/ 2147483647 w 73"/>
              <a:gd name="T29" fmla="*/ 2147483647 h 73"/>
              <a:gd name="T30" fmla="*/ 2147483647 w 73"/>
              <a:gd name="T31" fmla="*/ 2147483647 h 73"/>
              <a:gd name="T32" fmla="*/ 2147483647 w 73"/>
              <a:gd name="T33" fmla="*/ 2147483647 h 73"/>
              <a:gd name="T34" fmla="*/ 2147483647 w 73"/>
              <a:gd name="T35" fmla="*/ 2147483647 h 73"/>
              <a:gd name="T36" fmla="*/ 2147483647 w 73"/>
              <a:gd name="T37" fmla="*/ 2147483647 h 73"/>
              <a:gd name="T38" fmla="*/ 2147483647 w 73"/>
              <a:gd name="T39" fmla="*/ 2147483647 h 73"/>
              <a:gd name="T40" fmla="*/ 2147483647 w 73"/>
              <a:gd name="T41" fmla="*/ 2147483647 h 73"/>
              <a:gd name="T42" fmla="*/ 2147483647 w 73"/>
              <a:gd name="T43" fmla="*/ 2147483647 h 73"/>
              <a:gd name="T44" fmla="*/ 2147483647 w 73"/>
              <a:gd name="T45" fmla="*/ 2147483647 h 73"/>
              <a:gd name="T46" fmla="*/ 2147483647 w 73"/>
              <a:gd name="T47" fmla="*/ 2147483647 h 73"/>
              <a:gd name="T48" fmla="*/ 2147483647 w 73"/>
              <a:gd name="T49" fmla="*/ 2147483647 h 73"/>
              <a:gd name="T50" fmla="*/ 2147483647 w 73"/>
              <a:gd name="T51" fmla="*/ 2147483647 h 73"/>
              <a:gd name="T52" fmla="*/ 2147483647 w 73"/>
              <a:gd name="T53" fmla="*/ 2147483647 h 73"/>
              <a:gd name="T54" fmla="*/ 2147483647 w 73"/>
              <a:gd name="T55" fmla="*/ 2147483647 h 73"/>
              <a:gd name="T56" fmla="*/ 2147483647 w 73"/>
              <a:gd name="T57" fmla="*/ 0 h 73"/>
              <a:gd name="T58" fmla="*/ 2147483647 w 73"/>
              <a:gd name="T59" fmla="*/ 0 h 73"/>
              <a:gd name="T60" fmla="*/ 2147483647 w 73"/>
              <a:gd name="T61" fmla="*/ 2147483647 h 73"/>
              <a:gd name="T62" fmla="*/ 2147483647 w 73"/>
              <a:gd name="T63" fmla="*/ 2147483647 h 73"/>
              <a:gd name="T64" fmla="*/ 2147483647 w 73"/>
              <a:gd name="T65" fmla="*/ 2147483647 h 73"/>
              <a:gd name="T66" fmla="*/ 2147483647 w 73"/>
              <a:gd name="T67" fmla="*/ 2147483647 h 73"/>
              <a:gd name="T68" fmla="*/ 2147483647 w 73"/>
              <a:gd name="T69" fmla="*/ 2147483647 h 73"/>
              <a:gd name="T70" fmla="*/ 2147483647 w 73"/>
              <a:gd name="T71" fmla="*/ 2147483647 h 73"/>
              <a:gd name="T72" fmla="*/ 2147483647 w 73"/>
              <a:gd name="T73" fmla="*/ 2147483647 h 73"/>
              <a:gd name="T74" fmla="*/ 2147483647 w 73"/>
              <a:gd name="T75" fmla="*/ 2147483647 h 73"/>
              <a:gd name="T76" fmla="*/ 2147483647 w 73"/>
              <a:gd name="T77" fmla="*/ 2147483647 h 73"/>
              <a:gd name="T78" fmla="*/ 2147483647 w 73"/>
              <a:gd name="T79" fmla="*/ 2147483647 h 73"/>
              <a:gd name="T80" fmla="*/ 2147483647 w 73"/>
              <a:gd name="T81" fmla="*/ 2147483647 h 73"/>
              <a:gd name="T82" fmla="*/ 2147483647 w 73"/>
              <a:gd name="T83" fmla="*/ 2147483647 h 73"/>
              <a:gd name="T84" fmla="*/ 2147483647 w 73"/>
              <a:gd name="T85" fmla="*/ 2147483647 h 7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3"/>
              <a:gd name="T130" fmla="*/ 0 h 73"/>
              <a:gd name="T131" fmla="*/ 73 w 73"/>
              <a:gd name="T132" fmla="*/ 73 h 7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3" h="73">
                <a:moveTo>
                  <a:pt x="73" y="2"/>
                </a:moveTo>
                <a:lnTo>
                  <a:pt x="60" y="49"/>
                </a:lnTo>
                <a:lnTo>
                  <a:pt x="58" y="56"/>
                </a:lnTo>
                <a:lnTo>
                  <a:pt x="56" y="59"/>
                </a:lnTo>
                <a:lnTo>
                  <a:pt x="56" y="63"/>
                </a:lnTo>
                <a:lnTo>
                  <a:pt x="56" y="65"/>
                </a:lnTo>
                <a:lnTo>
                  <a:pt x="58" y="65"/>
                </a:lnTo>
                <a:lnTo>
                  <a:pt x="60" y="65"/>
                </a:lnTo>
                <a:lnTo>
                  <a:pt x="61" y="63"/>
                </a:lnTo>
                <a:lnTo>
                  <a:pt x="65" y="59"/>
                </a:lnTo>
                <a:lnTo>
                  <a:pt x="68" y="54"/>
                </a:lnTo>
                <a:lnTo>
                  <a:pt x="70" y="56"/>
                </a:lnTo>
                <a:lnTo>
                  <a:pt x="63" y="65"/>
                </a:lnTo>
                <a:lnTo>
                  <a:pt x="58" y="70"/>
                </a:lnTo>
                <a:lnTo>
                  <a:pt x="55" y="71"/>
                </a:lnTo>
                <a:lnTo>
                  <a:pt x="49" y="73"/>
                </a:lnTo>
                <a:lnTo>
                  <a:pt x="48" y="71"/>
                </a:lnTo>
                <a:lnTo>
                  <a:pt x="46" y="71"/>
                </a:lnTo>
                <a:lnTo>
                  <a:pt x="44" y="70"/>
                </a:lnTo>
                <a:lnTo>
                  <a:pt x="44" y="66"/>
                </a:lnTo>
                <a:lnTo>
                  <a:pt x="44" y="63"/>
                </a:lnTo>
                <a:lnTo>
                  <a:pt x="44" y="59"/>
                </a:lnTo>
                <a:lnTo>
                  <a:pt x="46" y="56"/>
                </a:lnTo>
                <a:lnTo>
                  <a:pt x="48" y="51"/>
                </a:lnTo>
                <a:lnTo>
                  <a:pt x="49" y="44"/>
                </a:lnTo>
                <a:lnTo>
                  <a:pt x="51" y="36"/>
                </a:lnTo>
                <a:lnTo>
                  <a:pt x="39" y="54"/>
                </a:lnTo>
                <a:lnTo>
                  <a:pt x="29" y="65"/>
                </a:lnTo>
                <a:lnTo>
                  <a:pt x="24" y="70"/>
                </a:lnTo>
                <a:lnTo>
                  <a:pt x="19" y="71"/>
                </a:lnTo>
                <a:lnTo>
                  <a:pt x="12" y="73"/>
                </a:lnTo>
                <a:lnTo>
                  <a:pt x="9" y="71"/>
                </a:lnTo>
                <a:lnTo>
                  <a:pt x="7" y="70"/>
                </a:lnTo>
                <a:lnTo>
                  <a:pt x="5" y="68"/>
                </a:lnTo>
                <a:lnTo>
                  <a:pt x="4" y="65"/>
                </a:lnTo>
                <a:lnTo>
                  <a:pt x="4" y="59"/>
                </a:lnTo>
                <a:lnTo>
                  <a:pt x="5" y="53"/>
                </a:lnTo>
                <a:lnTo>
                  <a:pt x="7" y="46"/>
                </a:lnTo>
                <a:lnTo>
                  <a:pt x="15" y="22"/>
                </a:lnTo>
                <a:lnTo>
                  <a:pt x="17" y="17"/>
                </a:lnTo>
                <a:lnTo>
                  <a:pt x="19" y="14"/>
                </a:lnTo>
                <a:lnTo>
                  <a:pt x="19" y="10"/>
                </a:lnTo>
                <a:lnTo>
                  <a:pt x="17" y="8"/>
                </a:lnTo>
                <a:lnTo>
                  <a:pt x="15" y="8"/>
                </a:lnTo>
                <a:lnTo>
                  <a:pt x="14" y="8"/>
                </a:lnTo>
                <a:lnTo>
                  <a:pt x="12" y="10"/>
                </a:lnTo>
                <a:lnTo>
                  <a:pt x="10" y="12"/>
                </a:lnTo>
                <a:lnTo>
                  <a:pt x="7" y="14"/>
                </a:lnTo>
                <a:lnTo>
                  <a:pt x="4" y="19"/>
                </a:lnTo>
                <a:lnTo>
                  <a:pt x="0" y="17"/>
                </a:lnTo>
                <a:lnTo>
                  <a:pt x="7" y="8"/>
                </a:lnTo>
                <a:lnTo>
                  <a:pt x="14" y="3"/>
                </a:lnTo>
                <a:lnTo>
                  <a:pt x="19" y="0"/>
                </a:lnTo>
                <a:lnTo>
                  <a:pt x="24" y="0"/>
                </a:lnTo>
                <a:lnTo>
                  <a:pt x="27" y="0"/>
                </a:lnTo>
                <a:lnTo>
                  <a:pt x="29" y="2"/>
                </a:lnTo>
                <a:lnTo>
                  <a:pt x="31" y="5"/>
                </a:lnTo>
                <a:lnTo>
                  <a:pt x="31" y="8"/>
                </a:lnTo>
                <a:lnTo>
                  <a:pt x="31" y="12"/>
                </a:lnTo>
                <a:lnTo>
                  <a:pt x="29" y="17"/>
                </a:lnTo>
                <a:lnTo>
                  <a:pt x="27" y="24"/>
                </a:lnTo>
                <a:lnTo>
                  <a:pt x="21" y="48"/>
                </a:lnTo>
                <a:lnTo>
                  <a:pt x="19" y="54"/>
                </a:lnTo>
                <a:lnTo>
                  <a:pt x="17" y="58"/>
                </a:lnTo>
                <a:lnTo>
                  <a:pt x="17" y="61"/>
                </a:lnTo>
                <a:lnTo>
                  <a:pt x="17" y="63"/>
                </a:lnTo>
                <a:lnTo>
                  <a:pt x="19" y="63"/>
                </a:lnTo>
                <a:lnTo>
                  <a:pt x="21" y="65"/>
                </a:lnTo>
                <a:lnTo>
                  <a:pt x="24" y="63"/>
                </a:lnTo>
                <a:lnTo>
                  <a:pt x="27" y="61"/>
                </a:lnTo>
                <a:lnTo>
                  <a:pt x="31" y="59"/>
                </a:lnTo>
                <a:lnTo>
                  <a:pt x="34" y="54"/>
                </a:lnTo>
                <a:lnTo>
                  <a:pt x="38" y="49"/>
                </a:lnTo>
                <a:lnTo>
                  <a:pt x="44" y="41"/>
                </a:lnTo>
                <a:lnTo>
                  <a:pt x="49" y="34"/>
                </a:lnTo>
                <a:lnTo>
                  <a:pt x="53" y="27"/>
                </a:lnTo>
                <a:lnTo>
                  <a:pt x="56" y="19"/>
                </a:lnTo>
                <a:lnTo>
                  <a:pt x="58" y="8"/>
                </a:lnTo>
                <a:lnTo>
                  <a:pt x="61" y="2"/>
                </a:lnTo>
                <a:lnTo>
                  <a:pt x="73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7" name="Freeform 18"/>
          <p:cNvSpPr>
            <a:spLocks/>
          </p:cNvSpPr>
          <p:nvPr/>
        </p:nvSpPr>
        <p:spPr bwMode="auto">
          <a:xfrm>
            <a:off x="2330450" y="5880100"/>
            <a:ext cx="93663" cy="112713"/>
          </a:xfrm>
          <a:custGeom>
            <a:avLst/>
            <a:gdLst>
              <a:gd name="T0" fmla="*/ 2147483647 w 59"/>
              <a:gd name="T1" fmla="*/ 2147483647 h 71"/>
              <a:gd name="T2" fmla="*/ 2147483647 w 59"/>
              <a:gd name="T3" fmla="*/ 0 h 71"/>
              <a:gd name="T4" fmla="*/ 2147483647 w 59"/>
              <a:gd name="T5" fmla="*/ 2147483647 h 71"/>
              <a:gd name="T6" fmla="*/ 2147483647 w 59"/>
              <a:gd name="T7" fmla="*/ 2147483647 h 71"/>
              <a:gd name="T8" fmla="*/ 2147483647 w 59"/>
              <a:gd name="T9" fmla="*/ 2147483647 h 71"/>
              <a:gd name="T10" fmla="*/ 2147483647 w 59"/>
              <a:gd name="T11" fmla="*/ 2147483647 h 71"/>
              <a:gd name="T12" fmla="*/ 2147483647 w 59"/>
              <a:gd name="T13" fmla="*/ 0 h 71"/>
              <a:gd name="T14" fmla="*/ 2147483647 w 59"/>
              <a:gd name="T15" fmla="*/ 0 h 71"/>
              <a:gd name="T16" fmla="*/ 2147483647 w 59"/>
              <a:gd name="T17" fmla="*/ 0 h 71"/>
              <a:gd name="T18" fmla="*/ 2147483647 w 59"/>
              <a:gd name="T19" fmla="*/ 2147483647 h 71"/>
              <a:gd name="T20" fmla="*/ 2147483647 w 59"/>
              <a:gd name="T21" fmla="*/ 2147483647 h 71"/>
              <a:gd name="T22" fmla="*/ 2147483647 w 59"/>
              <a:gd name="T23" fmla="*/ 2147483647 h 71"/>
              <a:gd name="T24" fmla="*/ 2147483647 w 59"/>
              <a:gd name="T25" fmla="*/ 2147483647 h 71"/>
              <a:gd name="T26" fmla="*/ 2147483647 w 59"/>
              <a:gd name="T27" fmla="*/ 2147483647 h 71"/>
              <a:gd name="T28" fmla="*/ 2147483647 w 59"/>
              <a:gd name="T29" fmla="*/ 2147483647 h 71"/>
              <a:gd name="T30" fmla="*/ 2147483647 w 59"/>
              <a:gd name="T31" fmla="*/ 2147483647 h 71"/>
              <a:gd name="T32" fmla="*/ 2147483647 w 59"/>
              <a:gd name="T33" fmla="*/ 2147483647 h 71"/>
              <a:gd name="T34" fmla="*/ 2147483647 w 59"/>
              <a:gd name="T35" fmla="*/ 2147483647 h 71"/>
              <a:gd name="T36" fmla="*/ 2147483647 w 59"/>
              <a:gd name="T37" fmla="*/ 2147483647 h 71"/>
              <a:gd name="T38" fmla="*/ 2147483647 w 59"/>
              <a:gd name="T39" fmla="*/ 2147483647 h 71"/>
              <a:gd name="T40" fmla="*/ 2147483647 w 59"/>
              <a:gd name="T41" fmla="*/ 2147483647 h 71"/>
              <a:gd name="T42" fmla="*/ 2147483647 w 59"/>
              <a:gd name="T43" fmla="*/ 2147483647 h 71"/>
              <a:gd name="T44" fmla="*/ 2147483647 w 59"/>
              <a:gd name="T45" fmla="*/ 2147483647 h 71"/>
              <a:gd name="T46" fmla="*/ 2147483647 w 59"/>
              <a:gd name="T47" fmla="*/ 2147483647 h 71"/>
              <a:gd name="T48" fmla="*/ 2147483647 w 59"/>
              <a:gd name="T49" fmla="*/ 2147483647 h 71"/>
              <a:gd name="T50" fmla="*/ 2147483647 w 59"/>
              <a:gd name="T51" fmla="*/ 2147483647 h 71"/>
              <a:gd name="T52" fmla="*/ 2147483647 w 59"/>
              <a:gd name="T53" fmla="*/ 2147483647 h 71"/>
              <a:gd name="T54" fmla="*/ 2147483647 w 59"/>
              <a:gd name="T55" fmla="*/ 2147483647 h 71"/>
              <a:gd name="T56" fmla="*/ 2147483647 w 59"/>
              <a:gd name="T57" fmla="*/ 2147483647 h 71"/>
              <a:gd name="T58" fmla="*/ 2147483647 w 59"/>
              <a:gd name="T59" fmla="*/ 2147483647 h 71"/>
              <a:gd name="T60" fmla="*/ 2147483647 w 59"/>
              <a:gd name="T61" fmla="*/ 2147483647 h 71"/>
              <a:gd name="T62" fmla="*/ 2147483647 w 59"/>
              <a:gd name="T63" fmla="*/ 2147483647 h 71"/>
              <a:gd name="T64" fmla="*/ 2147483647 w 59"/>
              <a:gd name="T65" fmla="*/ 2147483647 h 71"/>
              <a:gd name="T66" fmla="*/ 2147483647 w 59"/>
              <a:gd name="T67" fmla="*/ 2147483647 h 71"/>
              <a:gd name="T68" fmla="*/ 2147483647 w 59"/>
              <a:gd name="T69" fmla="*/ 2147483647 h 71"/>
              <a:gd name="T70" fmla="*/ 2147483647 w 59"/>
              <a:gd name="T71" fmla="*/ 2147483647 h 71"/>
              <a:gd name="T72" fmla="*/ 0 w 59"/>
              <a:gd name="T73" fmla="*/ 2147483647 h 71"/>
              <a:gd name="T74" fmla="*/ 2147483647 w 59"/>
              <a:gd name="T75" fmla="*/ 2147483647 h 71"/>
              <a:gd name="T76" fmla="*/ 2147483647 w 59"/>
              <a:gd name="T77" fmla="*/ 2147483647 h 71"/>
              <a:gd name="T78" fmla="*/ 2147483647 w 59"/>
              <a:gd name="T79" fmla="*/ 2147483647 h 71"/>
              <a:gd name="T80" fmla="*/ 2147483647 w 59"/>
              <a:gd name="T81" fmla="*/ 2147483647 h 71"/>
              <a:gd name="T82" fmla="*/ 2147483647 w 59"/>
              <a:gd name="T83" fmla="*/ 2147483647 h 71"/>
              <a:gd name="T84" fmla="*/ 2147483647 w 59"/>
              <a:gd name="T85" fmla="*/ 2147483647 h 71"/>
              <a:gd name="T86" fmla="*/ 2147483647 w 59"/>
              <a:gd name="T87" fmla="*/ 2147483647 h 71"/>
              <a:gd name="T88" fmla="*/ 2147483647 w 59"/>
              <a:gd name="T89" fmla="*/ 2147483647 h 71"/>
              <a:gd name="T90" fmla="*/ 2147483647 w 59"/>
              <a:gd name="T91" fmla="*/ 2147483647 h 71"/>
              <a:gd name="T92" fmla="*/ 2147483647 w 59"/>
              <a:gd name="T93" fmla="*/ 2147483647 h 71"/>
              <a:gd name="T94" fmla="*/ 2147483647 w 59"/>
              <a:gd name="T95" fmla="*/ 2147483647 h 7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9"/>
              <a:gd name="T145" fmla="*/ 0 h 71"/>
              <a:gd name="T146" fmla="*/ 59 w 59"/>
              <a:gd name="T147" fmla="*/ 71 h 7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9" h="71">
                <a:moveTo>
                  <a:pt x="5" y="3"/>
                </a:moveTo>
                <a:lnTo>
                  <a:pt x="30" y="0"/>
                </a:lnTo>
                <a:lnTo>
                  <a:pt x="20" y="39"/>
                </a:lnTo>
                <a:lnTo>
                  <a:pt x="32" y="19"/>
                </a:lnTo>
                <a:lnTo>
                  <a:pt x="44" y="5"/>
                </a:lnTo>
                <a:lnTo>
                  <a:pt x="47" y="2"/>
                </a:lnTo>
                <a:lnTo>
                  <a:pt x="51" y="0"/>
                </a:lnTo>
                <a:lnTo>
                  <a:pt x="54" y="0"/>
                </a:lnTo>
                <a:lnTo>
                  <a:pt x="56" y="0"/>
                </a:lnTo>
                <a:lnTo>
                  <a:pt x="58" y="2"/>
                </a:lnTo>
                <a:lnTo>
                  <a:pt x="59" y="3"/>
                </a:lnTo>
                <a:lnTo>
                  <a:pt x="59" y="7"/>
                </a:lnTo>
                <a:lnTo>
                  <a:pt x="58" y="12"/>
                </a:lnTo>
                <a:lnTo>
                  <a:pt x="56" y="17"/>
                </a:lnTo>
                <a:lnTo>
                  <a:pt x="54" y="20"/>
                </a:lnTo>
                <a:lnTo>
                  <a:pt x="51" y="22"/>
                </a:lnTo>
                <a:lnTo>
                  <a:pt x="49" y="20"/>
                </a:lnTo>
                <a:lnTo>
                  <a:pt x="47" y="20"/>
                </a:lnTo>
                <a:lnTo>
                  <a:pt x="47" y="19"/>
                </a:lnTo>
                <a:lnTo>
                  <a:pt x="47" y="15"/>
                </a:lnTo>
                <a:lnTo>
                  <a:pt x="46" y="15"/>
                </a:lnTo>
                <a:lnTo>
                  <a:pt x="46" y="14"/>
                </a:lnTo>
                <a:lnTo>
                  <a:pt x="44" y="14"/>
                </a:lnTo>
                <a:lnTo>
                  <a:pt x="42" y="14"/>
                </a:lnTo>
                <a:lnTo>
                  <a:pt x="41" y="15"/>
                </a:lnTo>
                <a:lnTo>
                  <a:pt x="37" y="20"/>
                </a:lnTo>
                <a:lnTo>
                  <a:pt x="30" y="29"/>
                </a:lnTo>
                <a:lnTo>
                  <a:pt x="24" y="39"/>
                </a:lnTo>
                <a:lnTo>
                  <a:pt x="20" y="44"/>
                </a:lnTo>
                <a:lnTo>
                  <a:pt x="17" y="51"/>
                </a:lnTo>
                <a:lnTo>
                  <a:pt x="15" y="56"/>
                </a:lnTo>
                <a:lnTo>
                  <a:pt x="15" y="59"/>
                </a:lnTo>
                <a:lnTo>
                  <a:pt x="13" y="61"/>
                </a:lnTo>
                <a:lnTo>
                  <a:pt x="12" y="71"/>
                </a:lnTo>
                <a:lnTo>
                  <a:pt x="0" y="71"/>
                </a:lnTo>
                <a:lnTo>
                  <a:pt x="13" y="22"/>
                </a:lnTo>
                <a:lnTo>
                  <a:pt x="15" y="17"/>
                </a:lnTo>
                <a:lnTo>
                  <a:pt x="15" y="12"/>
                </a:lnTo>
                <a:lnTo>
                  <a:pt x="15" y="8"/>
                </a:lnTo>
                <a:lnTo>
                  <a:pt x="15" y="7"/>
                </a:lnTo>
                <a:lnTo>
                  <a:pt x="13" y="7"/>
                </a:lnTo>
                <a:lnTo>
                  <a:pt x="10" y="5"/>
                </a:lnTo>
                <a:lnTo>
                  <a:pt x="8" y="5"/>
                </a:lnTo>
                <a:lnTo>
                  <a:pt x="5" y="7"/>
                </a:lnTo>
                <a:lnTo>
                  <a:pt x="5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8" name="Freeform 19"/>
          <p:cNvSpPr>
            <a:spLocks/>
          </p:cNvSpPr>
          <p:nvPr/>
        </p:nvSpPr>
        <p:spPr bwMode="auto">
          <a:xfrm>
            <a:off x="2378075" y="5818188"/>
            <a:ext cx="165100" cy="228600"/>
          </a:xfrm>
          <a:custGeom>
            <a:avLst/>
            <a:gdLst>
              <a:gd name="T0" fmla="*/ 2147483647 w 104"/>
              <a:gd name="T1" fmla="*/ 2147483647 h 144"/>
              <a:gd name="T2" fmla="*/ 2147483647 w 104"/>
              <a:gd name="T3" fmla="*/ 2147483647 h 144"/>
              <a:gd name="T4" fmla="*/ 2147483647 w 104"/>
              <a:gd name="T5" fmla="*/ 2147483647 h 144"/>
              <a:gd name="T6" fmla="*/ 2147483647 w 104"/>
              <a:gd name="T7" fmla="*/ 2147483647 h 144"/>
              <a:gd name="T8" fmla="*/ 2147483647 w 104"/>
              <a:gd name="T9" fmla="*/ 2147483647 h 144"/>
              <a:gd name="T10" fmla="*/ 2147483647 w 104"/>
              <a:gd name="T11" fmla="*/ 2147483647 h 144"/>
              <a:gd name="T12" fmla="*/ 2147483647 w 104"/>
              <a:gd name="T13" fmla="*/ 2147483647 h 144"/>
              <a:gd name="T14" fmla="*/ 0 w 104"/>
              <a:gd name="T15" fmla="*/ 2147483647 h 144"/>
              <a:gd name="T16" fmla="*/ 2147483647 w 104"/>
              <a:gd name="T17" fmla="*/ 2147483647 h 144"/>
              <a:gd name="T18" fmla="*/ 2147483647 w 104"/>
              <a:gd name="T19" fmla="*/ 2147483647 h 144"/>
              <a:gd name="T20" fmla="*/ 2147483647 w 104"/>
              <a:gd name="T21" fmla="*/ 2147483647 h 144"/>
              <a:gd name="T22" fmla="*/ 2147483647 w 104"/>
              <a:gd name="T23" fmla="*/ 2147483647 h 144"/>
              <a:gd name="T24" fmla="*/ 2147483647 w 104"/>
              <a:gd name="T25" fmla="*/ 2147483647 h 144"/>
              <a:gd name="T26" fmla="*/ 2147483647 w 104"/>
              <a:gd name="T27" fmla="*/ 2147483647 h 144"/>
              <a:gd name="T28" fmla="*/ 2147483647 w 104"/>
              <a:gd name="T29" fmla="*/ 2147483647 h 144"/>
              <a:gd name="T30" fmla="*/ 2147483647 w 104"/>
              <a:gd name="T31" fmla="*/ 2147483647 h 144"/>
              <a:gd name="T32" fmla="*/ 2147483647 w 104"/>
              <a:gd name="T33" fmla="*/ 2147483647 h 144"/>
              <a:gd name="T34" fmla="*/ 2147483647 w 104"/>
              <a:gd name="T35" fmla="*/ 2147483647 h 144"/>
              <a:gd name="T36" fmla="*/ 2147483647 w 104"/>
              <a:gd name="T37" fmla="*/ 2147483647 h 144"/>
              <a:gd name="T38" fmla="*/ 2147483647 w 104"/>
              <a:gd name="T39" fmla="*/ 2147483647 h 144"/>
              <a:gd name="T40" fmla="*/ 2147483647 w 104"/>
              <a:gd name="T41" fmla="*/ 2147483647 h 144"/>
              <a:gd name="T42" fmla="*/ 2147483647 w 104"/>
              <a:gd name="T43" fmla="*/ 2147483647 h 144"/>
              <a:gd name="T44" fmla="*/ 2147483647 w 104"/>
              <a:gd name="T45" fmla="*/ 2147483647 h 144"/>
              <a:gd name="T46" fmla="*/ 2147483647 w 104"/>
              <a:gd name="T47" fmla="*/ 2147483647 h 144"/>
              <a:gd name="T48" fmla="*/ 2147483647 w 104"/>
              <a:gd name="T49" fmla="*/ 2147483647 h 144"/>
              <a:gd name="T50" fmla="*/ 2147483647 w 104"/>
              <a:gd name="T51" fmla="*/ 2147483647 h 144"/>
              <a:gd name="T52" fmla="*/ 2147483647 w 104"/>
              <a:gd name="T53" fmla="*/ 2147483647 h 144"/>
              <a:gd name="T54" fmla="*/ 2147483647 w 104"/>
              <a:gd name="T55" fmla="*/ 0 h 144"/>
              <a:gd name="T56" fmla="*/ 2147483647 w 104"/>
              <a:gd name="T57" fmla="*/ 2147483647 h 144"/>
              <a:gd name="T58" fmla="*/ 2147483647 w 104"/>
              <a:gd name="T59" fmla="*/ 2147483647 h 144"/>
              <a:gd name="T60" fmla="*/ 2147483647 w 104"/>
              <a:gd name="T61" fmla="*/ 2147483647 h 144"/>
              <a:gd name="T62" fmla="*/ 2147483647 w 104"/>
              <a:gd name="T63" fmla="*/ 2147483647 h 144"/>
              <a:gd name="T64" fmla="*/ 2147483647 w 104"/>
              <a:gd name="T65" fmla="*/ 2147483647 h 144"/>
              <a:gd name="T66" fmla="*/ 2147483647 w 104"/>
              <a:gd name="T67" fmla="*/ 2147483647 h 144"/>
              <a:gd name="T68" fmla="*/ 2147483647 w 104"/>
              <a:gd name="T69" fmla="*/ 2147483647 h 144"/>
              <a:gd name="T70" fmla="*/ 2147483647 w 104"/>
              <a:gd name="T71" fmla="*/ 2147483647 h 144"/>
              <a:gd name="T72" fmla="*/ 2147483647 w 104"/>
              <a:gd name="T73" fmla="*/ 2147483647 h 144"/>
              <a:gd name="T74" fmla="*/ 2147483647 w 104"/>
              <a:gd name="T75" fmla="*/ 2147483647 h 144"/>
              <a:gd name="T76" fmla="*/ 2147483647 w 104"/>
              <a:gd name="T77" fmla="*/ 2147483647 h 144"/>
              <a:gd name="T78" fmla="*/ 2147483647 w 104"/>
              <a:gd name="T79" fmla="*/ 2147483647 h 144"/>
              <a:gd name="T80" fmla="*/ 2147483647 w 104"/>
              <a:gd name="T81" fmla="*/ 2147483647 h 144"/>
              <a:gd name="T82" fmla="*/ 2147483647 w 104"/>
              <a:gd name="T83" fmla="*/ 2147483647 h 1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4"/>
              <a:gd name="T127" fmla="*/ 0 h 144"/>
              <a:gd name="T128" fmla="*/ 104 w 104"/>
              <a:gd name="T129" fmla="*/ 144 h 14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4" h="144">
                <a:moveTo>
                  <a:pt x="79" y="41"/>
                </a:moveTo>
                <a:lnTo>
                  <a:pt x="77" y="47"/>
                </a:lnTo>
                <a:lnTo>
                  <a:pt x="65" y="47"/>
                </a:lnTo>
                <a:lnTo>
                  <a:pt x="55" y="81"/>
                </a:lnTo>
                <a:lnTo>
                  <a:pt x="50" y="100"/>
                </a:lnTo>
                <a:lnTo>
                  <a:pt x="43" y="115"/>
                </a:lnTo>
                <a:lnTo>
                  <a:pt x="38" y="126"/>
                </a:lnTo>
                <a:lnTo>
                  <a:pt x="33" y="134"/>
                </a:lnTo>
                <a:lnTo>
                  <a:pt x="26" y="139"/>
                </a:lnTo>
                <a:lnTo>
                  <a:pt x="19" y="143"/>
                </a:lnTo>
                <a:lnTo>
                  <a:pt x="11" y="144"/>
                </a:lnTo>
                <a:lnTo>
                  <a:pt x="7" y="144"/>
                </a:lnTo>
                <a:lnTo>
                  <a:pt x="4" y="141"/>
                </a:lnTo>
                <a:lnTo>
                  <a:pt x="2" y="139"/>
                </a:lnTo>
                <a:lnTo>
                  <a:pt x="0" y="136"/>
                </a:lnTo>
                <a:lnTo>
                  <a:pt x="0" y="134"/>
                </a:lnTo>
                <a:lnTo>
                  <a:pt x="2" y="132"/>
                </a:lnTo>
                <a:lnTo>
                  <a:pt x="5" y="131"/>
                </a:lnTo>
                <a:lnTo>
                  <a:pt x="7" y="129"/>
                </a:lnTo>
                <a:lnTo>
                  <a:pt x="9" y="131"/>
                </a:lnTo>
                <a:lnTo>
                  <a:pt x="11" y="131"/>
                </a:lnTo>
                <a:lnTo>
                  <a:pt x="12" y="132"/>
                </a:lnTo>
                <a:lnTo>
                  <a:pt x="12" y="134"/>
                </a:lnTo>
                <a:lnTo>
                  <a:pt x="12" y="136"/>
                </a:lnTo>
                <a:lnTo>
                  <a:pt x="11" y="138"/>
                </a:lnTo>
                <a:lnTo>
                  <a:pt x="11" y="139"/>
                </a:lnTo>
                <a:lnTo>
                  <a:pt x="11" y="141"/>
                </a:lnTo>
                <a:lnTo>
                  <a:pt x="12" y="141"/>
                </a:lnTo>
                <a:lnTo>
                  <a:pt x="14" y="141"/>
                </a:lnTo>
                <a:lnTo>
                  <a:pt x="17" y="141"/>
                </a:lnTo>
                <a:lnTo>
                  <a:pt x="21" y="139"/>
                </a:lnTo>
                <a:lnTo>
                  <a:pt x="24" y="136"/>
                </a:lnTo>
                <a:lnTo>
                  <a:pt x="28" y="132"/>
                </a:lnTo>
                <a:lnTo>
                  <a:pt x="29" y="127"/>
                </a:lnTo>
                <a:lnTo>
                  <a:pt x="33" y="121"/>
                </a:lnTo>
                <a:lnTo>
                  <a:pt x="33" y="119"/>
                </a:lnTo>
                <a:lnTo>
                  <a:pt x="34" y="114"/>
                </a:lnTo>
                <a:lnTo>
                  <a:pt x="36" y="107"/>
                </a:lnTo>
                <a:lnTo>
                  <a:pt x="38" y="100"/>
                </a:lnTo>
                <a:lnTo>
                  <a:pt x="53" y="47"/>
                </a:lnTo>
                <a:lnTo>
                  <a:pt x="38" y="47"/>
                </a:lnTo>
                <a:lnTo>
                  <a:pt x="39" y="41"/>
                </a:lnTo>
                <a:lnTo>
                  <a:pt x="45" y="41"/>
                </a:lnTo>
                <a:lnTo>
                  <a:pt x="50" y="39"/>
                </a:lnTo>
                <a:lnTo>
                  <a:pt x="51" y="39"/>
                </a:lnTo>
                <a:lnTo>
                  <a:pt x="55" y="36"/>
                </a:lnTo>
                <a:lnTo>
                  <a:pt x="56" y="32"/>
                </a:lnTo>
                <a:lnTo>
                  <a:pt x="60" y="27"/>
                </a:lnTo>
                <a:lnTo>
                  <a:pt x="63" y="19"/>
                </a:lnTo>
                <a:lnTo>
                  <a:pt x="68" y="13"/>
                </a:lnTo>
                <a:lnTo>
                  <a:pt x="73" y="7"/>
                </a:lnTo>
                <a:lnTo>
                  <a:pt x="80" y="3"/>
                </a:lnTo>
                <a:lnTo>
                  <a:pt x="85" y="0"/>
                </a:lnTo>
                <a:lnTo>
                  <a:pt x="90" y="0"/>
                </a:lnTo>
                <a:lnTo>
                  <a:pt x="96" y="0"/>
                </a:lnTo>
                <a:lnTo>
                  <a:pt x="101" y="2"/>
                </a:lnTo>
                <a:lnTo>
                  <a:pt x="102" y="5"/>
                </a:lnTo>
                <a:lnTo>
                  <a:pt x="104" y="8"/>
                </a:lnTo>
                <a:lnTo>
                  <a:pt x="102" y="10"/>
                </a:lnTo>
                <a:lnTo>
                  <a:pt x="101" y="12"/>
                </a:lnTo>
                <a:lnTo>
                  <a:pt x="99" y="13"/>
                </a:lnTo>
                <a:lnTo>
                  <a:pt x="97" y="13"/>
                </a:lnTo>
                <a:lnTo>
                  <a:pt x="96" y="13"/>
                </a:lnTo>
                <a:lnTo>
                  <a:pt x="94" y="13"/>
                </a:lnTo>
                <a:lnTo>
                  <a:pt x="92" y="12"/>
                </a:lnTo>
                <a:lnTo>
                  <a:pt x="92" y="10"/>
                </a:lnTo>
                <a:lnTo>
                  <a:pt x="92" y="8"/>
                </a:lnTo>
                <a:lnTo>
                  <a:pt x="92" y="7"/>
                </a:lnTo>
                <a:lnTo>
                  <a:pt x="94" y="5"/>
                </a:lnTo>
                <a:lnTo>
                  <a:pt x="94" y="3"/>
                </a:lnTo>
                <a:lnTo>
                  <a:pt x="92" y="3"/>
                </a:lnTo>
                <a:lnTo>
                  <a:pt x="90" y="2"/>
                </a:lnTo>
                <a:lnTo>
                  <a:pt x="85" y="3"/>
                </a:lnTo>
                <a:lnTo>
                  <a:pt x="82" y="5"/>
                </a:lnTo>
                <a:lnTo>
                  <a:pt x="77" y="12"/>
                </a:lnTo>
                <a:lnTo>
                  <a:pt x="73" y="19"/>
                </a:lnTo>
                <a:lnTo>
                  <a:pt x="72" y="24"/>
                </a:lnTo>
                <a:lnTo>
                  <a:pt x="70" y="30"/>
                </a:lnTo>
                <a:lnTo>
                  <a:pt x="67" y="41"/>
                </a:lnTo>
                <a:lnTo>
                  <a:pt x="79" y="4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9" name="Freeform 20"/>
          <p:cNvSpPr>
            <a:spLocks noEditPoints="1"/>
          </p:cNvSpPr>
          <p:nvPr/>
        </p:nvSpPr>
        <p:spPr bwMode="auto">
          <a:xfrm>
            <a:off x="2500313" y="5880100"/>
            <a:ext cx="119062" cy="115888"/>
          </a:xfrm>
          <a:custGeom>
            <a:avLst/>
            <a:gdLst>
              <a:gd name="T0" fmla="*/ 2147483647 w 75"/>
              <a:gd name="T1" fmla="*/ 2147483647 h 73"/>
              <a:gd name="T2" fmla="*/ 2147483647 w 75"/>
              <a:gd name="T3" fmla="*/ 2147483647 h 73"/>
              <a:gd name="T4" fmla="*/ 2147483647 w 75"/>
              <a:gd name="T5" fmla="*/ 2147483647 h 73"/>
              <a:gd name="T6" fmla="*/ 2147483647 w 75"/>
              <a:gd name="T7" fmla="*/ 2147483647 h 73"/>
              <a:gd name="T8" fmla="*/ 2147483647 w 75"/>
              <a:gd name="T9" fmla="*/ 2147483647 h 73"/>
              <a:gd name="T10" fmla="*/ 2147483647 w 75"/>
              <a:gd name="T11" fmla="*/ 2147483647 h 73"/>
              <a:gd name="T12" fmla="*/ 2147483647 w 75"/>
              <a:gd name="T13" fmla="*/ 2147483647 h 73"/>
              <a:gd name="T14" fmla="*/ 2147483647 w 75"/>
              <a:gd name="T15" fmla="*/ 2147483647 h 73"/>
              <a:gd name="T16" fmla="*/ 2147483647 w 75"/>
              <a:gd name="T17" fmla="*/ 2147483647 h 73"/>
              <a:gd name="T18" fmla="*/ 2147483647 w 75"/>
              <a:gd name="T19" fmla="*/ 2147483647 h 73"/>
              <a:gd name="T20" fmla="*/ 2147483647 w 75"/>
              <a:gd name="T21" fmla="*/ 2147483647 h 73"/>
              <a:gd name="T22" fmla="*/ 2147483647 w 75"/>
              <a:gd name="T23" fmla="*/ 2147483647 h 73"/>
              <a:gd name="T24" fmla="*/ 2147483647 w 75"/>
              <a:gd name="T25" fmla="*/ 2147483647 h 73"/>
              <a:gd name="T26" fmla="*/ 2147483647 w 75"/>
              <a:gd name="T27" fmla="*/ 2147483647 h 73"/>
              <a:gd name="T28" fmla="*/ 2147483647 w 75"/>
              <a:gd name="T29" fmla="*/ 2147483647 h 73"/>
              <a:gd name="T30" fmla="*/ 2147483647 w 75"/>
              <a:gd name="T31" fmla="*/ 2147483647 h 73"/>
              <a:gd name="T32" fmla="*/ 0 w 75"/>
              <a:gd name="T33" fmla="*/ 2147483647 h 73"/>
              <a:gd name="T34" fmla="*/ 0 w 75"/>
              <a:gd name="T35" fmla="*/ 2147483647 h 73"/>
              <a:gd name="T36" fmla="*/ 2147483647 w 75"/>
              <a:gd name="T37" fmla="*/ 2147483647 h 73"/>
              <a:gd name="T38" fmla="*/ 2147483647 w 75"/>
              <a:gd name="T39" fmla="*/ 2147483647 h 73"/>
              <a:gd name="T40" fmla="*/ 2147483647 w 75"/>
              <a:gd name="T41" fmla="*/ 2147483647 h 73"/>
              <a:gd name="T42" fmla="*/ 2147483647 w 75"/>
              <a:gd name="T43" fmla="*/ 0 h 73"/>
              <a:gd name="T44" fmla="*/ 2147483647 w 75"/>
              <a:gd name="T45" fmla="*/ 2147483647 h 73"/>
              <a:gd name="T46" fmla="*/ 2147483647 w 75"/>
              <a:gd name="T47" fmla="*/ 2147483647 h 73"/>
              <a:gd name="T48" fmla="*/ 2147483647 w 75"/>
              <a:gd name="T49" fmla="*/ 0 h 73"/>
              <a:gd name="T50" fmla="*/ 2147483647 w 75"/>
              <a:gd name="T51" fmla="*/ 2147483647 h 73"/>
              <a:gd name="T52" fmla="*/ 2147483647 w 75"/>
              <a:gd name="T53" fmla="*/ 2147483647 h 73"/>
              <a:gd name="T54" fmla="*/ 2147483647 w 75"/>
              <a:gd name="T55" fmla="*/ 2147483647 h 73"/>
              <a:gd name="T56" fmla="*/ 2147483647 w 75"/>
              <a:gd name="T57" fmla="*/ 2147483647 h 73"/>
              <a:gd name="T58" fmla="*/ 2147483647 w 75"/>
              <a:gd name="T59" fmla="*/ 2147483647 h 73"/>
              <a:gd name="T60" fmla="*/ 2147483647 w 75"/>
              <a:gd name="T61" fmla="*/ 2147483647 h 73"/>
              <a:gd name="T62" fmla="*/ 2147483647 w 75"/>
              <a:gd name="T63" fmla="*/ 2147483647 h 73"/>
              <a:gd name="T64" fmla="*/ 2147483647 w 75"/>
              <a:gd name="T65" fmla="*/ 2147483647 h 73"/>
              <a:gd name="T66" fmla="*/ 2147483647 w 75"/>
              <a:gd name="T67" fmla="*/ 2147483647 h 73"/>
              <a:gd name="T68" fmla="*/ 2147483647 w 75"/>
              <a:gd name="T69" fmla="*/ 2147483647 h 73"/>
              <a:gd name="T70" fmla="*/ 2147483647 w 75"/>
              <a:gd name="T71" fmla="*/ 2147483647 h 7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5"/>
              <a:gd name="T109" fmla="*/ 0 h 73"/>
              <a:gd name="T110" fmla="*/ 75 w 75"/>
              <a:gd name="T111" fmla="*/ 73 h 7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5" h="73">
                <a:moveTo>
                  <a:pt x="75" y="0"/>
                </a:moveTo>
                <a:lnTo>
                  <a:pt x="59" y="54"/>
                </a:lnTo>
                <a:lnTo>
                  <a:pt x="58" y="61"/>
                </a:lnTo>
                <a:lnTo>
                  <a:pt x="58" y="63"/>
                </a:lnTo>
                <a:lnTo>
                  <a:pt x="58" y="65"/>
                </a:lnTo>
                <a:lnTo>
                  <a:pt x="59" y="66"/>
                </a:lnTo>
                <a:lnTo>
                  <a:pt x="59" y="65"/>
                </a:lnTo>
                <a:lnTo>
                  <a:pt x="61" y="65"/>
                </a:lnTo>
                <a:lnTo>
                  <a:pt x="63" y="61"/>
                </a:lnTo>
                <a:lnTo>
                  <a:pt x="66" y="54"/>
                </a:lnTo>
                <a:lnTo>
                  <a:pt x="70" y="58"/>
                </a:lnTo>
                <a:lnTo>
                  <a:pt x="64" y="65"/>
                </a:lnTo>
                <a:lnTo>
                  <a:pt x="59" y="68"/>
                </a:lnTo>
                <a:lnTo>
                  <a:pt x="56" y="71"/>
                </a:lnTo>
                <a:lnTo>
                  <a:pt x="51" y="73"/>
                </a:lnTo>
                <a:lnTo>
                  <a:pt x="49" y="71"/>
                </a:lnTo>
                <a:lnTo>
                  <a:pt x="47" y="71"/>
                </a:lnTo>
                <a:lnTo>
                  <a:pt x="46" y="70"/>
                </a:lnTo>
                <a:lnTo>
                  <a:pt x="46" y="66"/>
                </a:lnTo>
                <a:lnTo>
                  <a:pt x="46" y="61"/>
                </a:lnTo>
                <a:lnTo>
                  <a:pt x="47" y="56"/>
                </a:lnTo>
                <a:lnTo>
                  <a:pt x="49" y="51"/>
                </a:lnTo>
                <a:lnTo>
                  <a:pt x="41" y="58"/>
                </a:lnTo>
                <a:lnTo>
                  <a:pt x="34" y="65"/>
                </a:lnTo>
                <a:lnTo>
                  <a:pt x="29" y="68"/>
                </a:lnTo>
                <a:lnTo>
                  <a:pt x="22" y="71"/>
                </a:lnTo>
                <a:lnTo>
                  <a:pt x="15" y="73"/>
                </a:lnTo>
                <a:lnTo>
                  <a:pt x="10" y="71"/>
                </a:lnTo>
                <a:lnTo>
                  <a:pt x="5" y="68"/>
                </a:lnTo>
                <a:lnTo>
                  <a:pt x="2" y="65"/>
                </a:lnTo>
                <a:lnTo>
                  <a:pt x="0" y="59"/>
                </a:lnTo>
                <a:lnTo>
                  <a:pt x="0" y="54"/>
                </a:lnTo>
                <a:lnTo>
                  <a:pt x="0" y="46"/>
                </a:lnTo>
                <a:lnTo>
                  <a:pt x="3" y="37"/>
                </a:lnTo>
                <a:lnTo>
                  <a:pt x="8" y="29"/>
                </a:lnTo>
                <a:lnTo>
                  <a:pt x="13" y="20"/>
                </a:lnTo>
                <a:lnTo>
                  <a:pt x="20" y="12"/>
                </a:lnTo>
                <a:lnTo>
                  <a:pt x="29" y="7"/>
                </a:lnTo>
                <a:lnTo>
                  <a:pt x="34" y="3"/>
                </a:lnTo>
                <a:lnTo>
                  <a:pt x="41" y="0"/>
                </a:lnTo>
                <a:lnTo>
                  <a:pt x="46" y="0"/>
                </a:lnTo>
                <a:lnTo>
                  <a:pt x="51" y="0"/>
                </a:lnTo>
                <a:lnTo>
                  <a:pt x="54" y="3"/>
                </a:lnTo>
                <a:lnTo>
                  <a:pt x="58" y="7"/>
                </a:lnTo>
                <a:lnTo>
                  <a:pt x="59" y="12"/>
                </a:lnTo>
                <a:lnTo>
                  <a:pt x="63" y="3"/>
                </a:lnTo>
                <a:lnTo>
                  <a:pt x="75" y="0"/>
                </a:lnTo>
                <a:close/>
                <a:moveTo>
                  <a:pt x="46" y="3"/>
                </a:moveTo>
                <a:lnTo>
                  <a:pt x="41" y="5"/>
                </a:lnTo>
                <a:lnTo>
                  <a:pt x="36" y="8"/>
                </a:lnTo>
                <a:lnTo>
                  <a:pt x="30" y="14"/>
                </a:lnTo>
                <a:lnTo>
                  <a:pt x="25" y="20"/>
                </a:lnTo>
                <a:lnTo>
                  <a:pt x="20" y="29"/>
                </a:lnTo>
                <a:lnTo>
                  <a:pt x="17" y="37"/>
                </a:lnTo>
                <a:lnTo>
                  <a:pt x="15" y="44"/>
                </a:lnTo>
                <a:lnTo>
                  <a:pt x="13" y="53"/>
                </a:lnTo>
                <a:lnTo>
                  <a:pt x="15" y="58"/>
                </a:lnTo>
                <a:lnTo>
                  <a:pt x="17" y="61"/>
                </a:lnTo>
                <a:lnTo>
                  <a:pt x="20" y="63"/>
                </a:lnTo>
                <a:lnTo>
                  <a:pt x="24" y="65"/>
                </a:lnTo>
                <a:lnTo>
                  <a:pt x="29" y="63"/>
                </a:lnTo>
                <a:lnTo>
                  <a:pt x="36" y="58"/>
                </a:lnTo>
                <a:lnTo>
                  <a:pt x="42" y="51"/>
                </a:lnTo>
                <a:lnTo>
                  <a:pt x="53" y="34"/>
                </a:lnTo>
                <a:lnTo>
                  <a:pt x="56" y="15"/>
                </a:lnTo>
                <a:lnTo>
                  <a:pt x="56" y="10"/>
                </a:lnTo>
                <a:lnTo>
                  <a:pt x="53" y="7"/>
                </a:lnTo>
                <a:lnTo>
                  <a:pt x="51" y="3"/>
                </a:lnTo>
                <a:lnTo>
                  <a:pt x="46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0" name="Freeform 21"/>
          <p:cNvSpPr>
            <a:spLocks/>
          </p:cNvSpPr>
          <p:nvPr/>
        </p:nvSpPr>
        <p:spPr bwMode="auto">
          <a:xfrm>
            <a:off x="2630488" y="5880100"/>
            <a:ext cx="98425" cy="115888"/>
          </a:xfrm>
          <a:custGeom>
            <a:avLst/>
            <a:gdLst>
              <a:gd name="T0" fmla="*/ 2147483647 w 62"/>
              <a:gd name="T1" fmla="*/ 2147483647 h 73"/>
              <a:gd name="T2" fmla="*/ 2147483647 w 62"/>
              <a:gd name="T3" fmla="*/ 2147483647 h 73"/>
              <a:gd name="T4" fmla="*/ 2147483647 w 62"/>
              <a:gd name="T5" fmla="*/ 2147483647 h 73"/>
              <a:gd name="T6" fmla="*/ 2147483647 w 62"/>
              <a:gd name="T7" fmla="*/ 2147483647 h 73"/>
              <a:gd name="T8" fmla="*/ 2147483647 w 62"/>
              <a:gd name="T9" fmla="*/ 2147483647 h 73"/>
              <a:gd name="T10" fmla="*/ 2147483647 w 62"/>
              <a:gd name="T11" fmla="*/ 2147483647 h 73"/>
              <a:gd name="T12" fmla="*/ 2147483647 w 62"/>
              <a:gd name="T13" fmla="*/ 2147483647 h 73"/>
              <a:gd name="T14" fmla="*/ 2147483647 w 62"/>
              <a:gd name="T15" fmla="*/ 2147483647 h 73"/>
              <a:gd name="T16" fmla="*/ 2147483647 w 62"/>
              <a:gd name="T17" fmla="*/ 2147483647 h 73"/>
              <a:gd name="T18" fmla="*/ 2147483647 w 62"/>
              <a:gd name="T19" fmla="*/ 2147483647 h 73"/>
              <a:gd name="T20" fmla="*/ 0 w 62"/>
              <a:gd name="T21" fmla="*/ 2147483647 h 73"/>
              <a:gd name="T22" fmla="*/ 0 w 62"/>
              <a:gd name="T23" fmla="*/ 2147483647 h 73"/>
              <a:gd name="T24" fmla="*/ 0 w 62"/>
              <a:gd name="T25" fmla="*/ 2147483647 h 73"/>
              <a:gd name="T26" fmla="*/ 2147483647 w 62"/>
              <a:gd name="T27" fmla="*/ 2147483647 h 73"/>
              <a:gd name="T28" fmla="*/ 2147483647 w 62"/>
              <a:gd name="T29" fmla="*/ 2147483647 h 73"/>
              <a:gd name="T30" fmla="*/ 2147483647 w 62"/>
              <a:gd name="T31" fmla="*/ 2147483647 h 73"/>
              <a:gd name="T32" fmla="*/ 2147483647 w 62"/>
              <a:gd name="T33" fmla="*/ 2147483647 h 73"/>
              <a:gd name="T34" fmla="*/ 2147483647 w 62"/>
              <a:gd name="T35" fmla="*/ 2147483647 h 73"/>
              <a:gd name="T36" fmla="*/ 2147483647 w 62"/>
              <a:gd name="T37" fmla="*/ 2147483647 h 73"/>
              <a:gd name="T38" fmla="*/ 2147483647 w 62"/>
              <a:gd name="T39" fmla="*/ 0 h 73"/>
              <a:gd name="T40" fmla="*/ 2147483647 w 62"/>
              <a:gd name="T41" fmla="*/ 0 h 73"/>
              <a:gd name="T42" fmla="*/ 2147483647 w 62"/>
              <a:gd name="T43" fmla="*/ 0 h 73"/>
              <a:gd name="T44" fmla="*/ 2147483647 w 62"/>
              <a:gd name="T45" fmla="*/ 2147483647 h 73"/>
              <a:gd name="T46" fmla="*/ 2147483647 w 62"/>
              <a:gd name="T47" fmla="*/ 2147483647 h 73"/>
              <a:gd name="T48" fmla="*/ 2147483647 w 62"/>
              <a:gd name="T49" fmla="*/ 2147483647 h 73"/>
              <a:gd name="T50" fmla="*/ 2147483647 w 62"/>
              <a:gd name="T51" fmla="*/ 2147483647 h 73"/>
              <a:gd name="T52" fmla="*/ 2147483647 w 62"/>
              <a:gd name="T53" fmla="*/ 2147483647 h 73"/>
              <a:gd name="T54" fmla="*/ 2147483647 w 62"/>
              <a:gd name="T55" fmla="*/ 2147483647 h 73"/>
              <a:gd name="T56" fmla="*/ 2147483647 w 62"/>
              <a:gd name="T57" fmla="*/ 2147483647 h 73"/>
              <a:gd name="T58" fmla="*/ 2147483647 w 62"/>
              <a:gd name="T59" fmla="*/ 2147483647 h 73"/>
              <a:gd name="T60" fmla="*/ 2147483647 w 62"/>
              <a:gd name="T61" fmla="*/ 2147483647 h 73"/>
              <a:gd name="T62" fmla="*/ 2147483647 w 62"/>
              <a:gd name="T63" fmla="*/ 2147483647 h 73"/>
              <a:gd name="T64" fmla="*/ 2147483647 w 62"/>
              <a:gd name="T65" fmla="*/ 2147483647 h 73"/>
              <a:gd name="T66" fmla="*/ 2147483647 w 62"/>
              <a:gd name="T67" fmla="*/ 2147483647 h 73"/>
              <a:gd name="T68" fmla="*/ 2147483647 w 62"/>
              <a:gd name="T69" fmla="*/ 2147483647 h 73"/>
              <a:gd name="T70" fmla="*/ 2147483647 w 62"/>
              <a:gd name="T71" fmla="*/ 2147483647 h 73"/>
              <a:gd name="T72" fmla="*/ 2147483647 w 62"/>
              <a:gd name="T73" fmla="*/ 2147483647 h 73"/>
              <a:gd name="T74" fmla="*/ 2147483647 w 62"/>
              <a:gd name="T75" fmla="*/ 2147483647 h 73"/>
              <a:gd name="T76" fmla="*/ 2147483647 w 62"/>
              <a:gd name="T77" fmla="*/ 2147483647 h 73"/>
              <a:gd name="T78" fmla="*/ 2147483647 w 62"/>
              <a:gd name="T79" fmla="*/ 2147483647 h 73"/>
              <a:gd name="T80" fmla="*/ 2147483647 w 62"/>
              <a:gd name="T81" fmla="*/ 2147483647 h 73"/>
              <a:gd name="T82" fmla="*/ 2147483647 w 62"/>
              <a:gd name="T83" fmla="*/ 2147483647 h 73"/>
              <a:gd name="T84" fmla="*/ 2147483647 w 62"/>
              <a:gd name="T85" fmla="*/ 2147483647 h 73"/>
              <a:gd name="T86" fmla="*/ 2147483647 w 62"/>
              <a:gd name="T87" fmla="*/ 2147483647 h 73"/>
              <a:gd name="T88" fmla="*/ 2147483647 w 62"/>
              <a:gd name="T89" fmla="*/ 2147483647 h 73"/>
              <a:gd name="T90" fmla="*/ 2147483647 w 62"/>
              <a:gd name="T91" fmla="*/ 2147483647 h 73"/>
              <a:gd name="T92" fmla="*/ 2147483647 w 62"/>
              <a:gd name="T93" fmla="*/ 2147483647 h 73"/>
              <a:gd name="T94" fmla="*/ 2147483647 w 62"/>
              <a:gd name="T95" fmla="*/ 2147483647 h 73"/>
              <a:gd name="T96" fmla="*/ 2147483647 w 62"/>
              <a:gd name="T97" fmla="*/ 2147483647 h 73"/>
              <a:gd name="T98" fmla="*/ 2147483647 w 62"/>
              <a:gd name="T99" fmla="*/ 2147483647 h 73"/>
              <a:gd name="T100" fmla="*/ 2147483647 w 62"/>
              <a:gd name="T101" fmla="*/ 2147483647 h 73"/>
              <a:gd name="T102" fmla="*/ 2147483647 w 62"/>
              <a:gd name="T103" fmla="*/ 2147483647 h 73"/>
              <a:gd name="T104" fmla="*/ 2147483647 w 62"/>
              <a:gd name="T105" fmla="*/ 2147483647 h 73"/>
              <a:gd name="T106" fmla="*/ 2147483647 w 62"/>
              <a:gd name="T107" fmla="*/ 2147483647 h 73"/>
              <a:gd name="T108" fmla="*/ 2147483647 w 62"/>
              <a:gd name="T109" fmla="*/ 2147483647 h 73"/>
              <a:gd name="T110" fmla="*/ 2147483647 w 62"/>
              <a:gd name="T111" fmla="*/ 2147483647 h 73"/>
              <a:gd name="T112" fmla="*/ 2147483647 w 62"/>
              <a:gd name="T113" fmla="*/ 2147483647 h 73"/>
              <a:gd name="T114" fmla="*/ 2147483647 w 62"/>
              <a:gd name="T115" fmla="*/ 2147483647 h 73"/>
              <a:gd name="T116" fmla="*/ 2147483647 w 62"/>
              <a:gd name="T117" fmla="*/ 2147483647 h 73"/>
              <a:gd name="T118" fmla="*/ 2147483647 w 62"/>
              <a:gd name="T119" fmla="*/ 2147483647 h 73"/>
              <a:gd name="T120" fmla="*/ 2147483647 w 62"/>
              <a:gd name="T121" fmla="*/ 2147483647 h 73"/>
              <a:gd name="T122" fmla="*/ 2147483647 w 62"/>
              <a:gd name="T123" fmla="*/ 2147483647 h 73"/>
              <a:gd name="T124" fmla="*/ 2147483647 w 62"/>
              <a:gd name="T125" fmla="*/ 2147483647 h 7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2"/>
              <a:gd name="T190" fmla="*/ 0 h 73"/>
              <a:gd name="T191" fmla="*/ 62 w 62"/>
              <a:gd name="T192" fmla="*/ 73 h 7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2" h="73">
                <a:moveTo>
                  <a:pt x="54" y="51"/>
                </a:moveTo>
                <a:lnTo>
                  <a:pt x="47" y="59"/>
                </a:lnTo>
                <a:lnTo>
                  <a:pt x="39" y="66"/>
                </a:lnTo>
                <a:lnTo>
                  <a:pt x="34" y="70"/>
                </a:lnTo>
                <a:lnTo>
                  <a:pt x="27" y="71"/>
                </a:lnTo>
                <a:lnTo>
                  <a:pt x="22" y="73"/>
                </a:lnTo>
                <a:lnTo>
                  <a:pt x="15" y="71"/>
                </a:lnTo>
                <a:lnTo>
                  <a:pt x="10" y="70"/>
                </a:lnTo>
                <a:lnTo>
                  <a:pt x="5" y="66"/>
                </a:lnTo>
                <a:lnTo>
                  <a:pt x="1" y="61"/>
                </a:lnTo>
                <a:lnTo>
                  <a:pt x="0" y="56"/>
                </a:lnTo>
                <a:lnTo>
                  <a:pt x="0" y="49"/>
                </a:lnTo>
                <a:lnTo>
                  <a:pt x="0" y="41"/>
                </a:lnTo>
                <a:lnTo>
                  <a:pt x="1" y="34"/>
                </a:lnTo>
                <a:lnTo>
                  <a:pt x="6" y="25"/>
                </a:lnTo>
                <a:lnTo>
                  <a:pt x="10" y="19"/>
                </a:lnTo>
                <a:lnTo>
                  <a:pt x="17" y="12"/>
                </a:lnTo>
                <a:lnTo>
                  <a:pt x="23" y="7"/>
                </a:lnTo>
                <a:lnTo>
                  <a:pt x="30" y="3"/>
                </a:lnTo>
                <a:lnTo>
                  <a:pt x="39" y="0"/>
                </a:lnTo>
                <a:lnTo>
                  <a:pt x="45" y="0"/>
                </a:lnTo>
                <a:lnTo>
                  <a:pt x="51" y="0"/>
                </a:lnTo>
                <a:lnTo>
                  <a:pt x="54" y="2"/>
                </a:lnTo>
                <a:lnTo>
                  <a:pt x="57" y="3"/>
                </a:lnTo>
                <a:lnTo>
                  <a:pt x="61" y="7"/>
                </a:lnTo>
                <a:lnTo>
                  <a:pt x="62" y="12"/>
                </a:lnTo>
                <a:lnTo>
                  <a:pt x="61" y="17"/>
                </a:lnTo>
                <a:lnTo>
                  <a:pt x="59" y="20"/>
                </a:lnTo>
                <a:lnTo>
                  <a:pt x="56" y="22"/>
                </a:lnTo>
                <a:lnTo>
                  <a:pt x="52" y="24"/>
                </a:lnTo>
                <a:lnTo>
                  <a:pt x="51" y="22"/>
                </a:lnTo>
                <a:lnTo>
                  <a:pt x="49" y="22"/>
                </a:lnTo>
                <a:lnTo>
                  <a:pt x="47" y="20"/>
                </a:lnTo>
                <a:lnTo>
                  <a:pt x="47" y="17"/>
                </a:lnTo>
                <a:lnTo>
                  <a:pt x="47" y="15"/>
                </a:lnTo>
                <a:lnTo>
                  <a:pt x="49" y="14"/>
                </a:lnTo>
                <a:lnTo>
                  <a:pt x="49" y="12"/>
                </a:lnTo>
                <a:lnTo>
                  <a:pt x="51" y="10"/>
                </a:lnTo>
                <a:lnTo>
                  <a:pt x="52" y="8"/>
                </a:lnTo>
                <a:lnTo>
                  <a:pt x="52" y="7"/>
                </a:lnTo>
                <a:lnTo>
                  <a:pt x="52" y="5"/>
                </a:lnTo>
                <a:lnTo>
                  <a:pt x="51" y="5"/>
                </a:lnTo>
                <a:lnTo>
                  <a:pt x="49" y="3"/>
                </a:lnTo>
                <a:lnTo>
                  <a:pt x="45" y="3"/>
                </a:lnTo>
                <a:lnTo>
                  <a:pt x="37" y="5"/>
                </a:lnTo>
                <a:lnTo>
                  <a:pt x="30" y="8"/>
                </a:lnTo>
                <a:lnTo>
                  <a:pt x="25" y="15"/>
                </a:lnTo>
                <a:lnTo>
                  <a:pt x="18" y="24"/>
                </a:lnTo>
                <a:lnTo>
                  <a:pt x="15" y="34"/>
                </a:lnTo>
                <a:lnTo>
                  <a:pt x="13" y="46"/>
                </a:lnTo>
                <a:lnTo>
                  <a:pt x="13" y="51"/>
                </a:lnTo>
                <a:lnTo>
                  <a:pt x="15" y="54"/>
                </a:lnTo>
                <a:lnTo>
                  <a:pt x="17" y="58"/>
                </a:lnTo>
                <a:lnTo>
                  <a:pt x="20" y="61"/>
                </a:lnTo>
                <a:lnTo>
                  <a:pt x="25" y="63"/>
                </a:lnTo>
                <a:lnTo>
                  <a:pt x="28" y="63"/>
                </a:lnTo>
                <a:lnTo>
                  <a:pt x="34" y="61"/>
                </a:lnTo>
                <a:lnTo>
                  <a:pt x="40" y="59"/>
                </a:lnTo>
                <a:lnTo>
                  <a:pt x="45" y="56"/>
                </a:lnTo>
                <a:lnTo>
                  <a:pt x="52" y="49"/>
                </a:lnTo>
                <a:lnTo>
                  <a:pt x="54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1" name="Freeform 22"/>
          <p:cNvSpPr>
            <a:spLocks noEditPoints="1"/>
          </p:cNvSpPr>
          <p:nvPr/>
        </p:nvSpPr>
        <p:spPr bwMode="auto">
          <a:xfrm>
            <a:off x="2740025" y="5880100"/>
            <a:ext cx="96838" cy="115888"/>
          </a:xfrm>
          <a:custGeom>
            <a:avLst/>
            <a:gdLst>
              <a:gd name="T0" fmla="*/ 2147483647 w 61"/>
              <a:gd name="T1" fmla="*/ 2147483647 h 73"/>
              <a:gd name="T2" fmla="*/ 2147483647 w 61"/>
              <a:gd name="T3" fmla="*/ 2147483647 h 73"/>
              <a:gd name="T4" fmla="*/ 2147483647 w 61"/>
              <a:gd name="T5" fmla="*/ 2147483647 h 73"/>
              <a:gd name="T6" fmla="*/ 2147483647 w 61"/>
              <a:gd name="T7" fmla="*/ 2147483647 h 73"/>
              <a:gd name="T8" fmla="*/ 2147483647 w 61"/>
              <a:gd name="T9" fmla="*/ 2147483647 h 73"/>
              <a:gd name="T10" fmla="*/ 2147483647 w 61"/>
              <a:gd name="T11" fmla="*/ 2147483647 h 73"/>
              <a:gd name="T12" fmla="*/ 2147483647 w 61"/>
              <a:gd name="T13" fmla="*/ 2147483647 h 73"/>
              <a:gd name="T14" fmla="*/ 2147483647 w 61"/>
              <a:gd name="T15" fmla="*/ 2147483647 h 73"/>
              <a:gd name="T16" fmla="*/ 2147483647 w 61"/>
              <a:gd name="T17" fmla="*/ 2147483647 h 73"/>
              <a:gd name="T18" fmla="*/ 2147483647 w 61"/>
              <a:gd name="T19" fmla="*/ 2147483647 h 73"/>
              <a:gd name="T20" fmla="*/ 2147483647 w 61"/>
              <a:gd name="T21" fmla="*/ 2147483647 h 73"/>
              <a:gd name="T22" fmla="*/ 2147483647 w 61"/>
              <a:gd name="T23" fmla="*/ 2147483647 h 73"/>
              <a:gd name="T24" fmla="*/ 2147483647 w 61"/>
              <a:gd name="T25" fmla="*/ 2147483647 h 73"/>
              <a:gd name="T26" fmla="*/ 2147483647 w 61"/>
              <a:gd name="T27" fmla="*/ 2147483647 h 73"/>
              <a:gd name="T28" fmla="*/ 2147483647 w 61"/>
              <a:gd name="T29" fmla="*/ 2147483647 h 73"/>
              <a:gd name="T30" fmla="*/ 2147483647 w 61"/>
              <a:gd name="T31" fmla="*/ 2147483647 h 73"/>
              <a:gd name="T32" fmla="*/ 2147483647 w 61"/>
              <a:gd name="T33" fmla="*/ 2147483647 h 73"/>
              <a:gd name="T34" fmla="*/ 2147483647 w 61"/>
              <a:gd name="T35" fmla="*/ 2147483647 h 73"/>
              <a:gd name="T36" fmla="*/ 2147483647 w 61"/>
              <a:gd name="T37" fmla="*/ 2147483647 h 73"/>
              <a:gd name="T38" fmla="*/ 0 w 61"/>
              <a:gd name="T39" fmla="*/ 2147483647 h 73"/>
              <a:gd name="T40" fmla="*/ 0 w 61"/>
              <a:gd name="T41" fmla="*/ 2147483647 h 73"/>
              <a:gd name="T42" fmla="*/ 0 w 61"/>
              <a:gd name="T43" fmla="*/ 2147483647 h 73"/>
              <a:gd name="T44" fmla="*/ 2147483647 w 61"/>
              <a:gd name="T45" fmla="*/ 2147483647 h 73"/>
              <a:gd name="T46" fmla="*/ 2147483647 w 61"/>
              <a:gd name="T47" fmla="*/ 2147483647 h 73"/>
              <a:gd name="T48" fmla="*/ 2147483647 w 61"/>
              <a:gd name="T49" fmla="*/ 2147483647 h 73"/>
              <a:gd name="T50" fmla="*/ 2147483647 w 61"/>
              <a:gd name="T51" fmla="*/ 2147483647 h 73"/>
              <a:gd name="T52" fmla="*/ 2147483647 w 61"/>
              <a:gd name="T53" fmla="*/ 2147483647 h 73"/>
              <a:gd name="T54" fmla="*/ 2147483647 w 61"/>
              <a:gd name="T55" fmla="*/ 2147483647 h 73"/>
              <a:gd name="T56" fmla="*/ 2147483647 w 61"/>
              <a:gd name="T57" fmla="*/ 0 h 73"/>
              <a:gd name="T58" fmla="*/ 2147483647 w 61"/>
              <a:gd name="T59" fmla="*/ 0 h 73"/>
              <a:gd name="T60" fmla="*/ 2147483647 w 61"/>
              <a:gd name="T61" fmla="*/ 0 h 73"/>
              <a:gd name="T62" fmla="*/ 2147483647 w 61"/>
              <a:gd name="T63" fmla="*/ 2147483647 h 73"/>
              <a:gd name="T64" fmla="*/ 2147483647 w 61"/>
              <a:gd name="T65" fmla="*/ 2147483647 h 73"/>
              <a:gd name="T66" fmla="*/ 2147483647 w 61"/>
              <a:gd name="T67" fmla="*/ 2147483647 h 73"/>
              <a:gd name="T68" fmla="*/ 2147483647 w 61"/>
              <a:gd name="T69" fmla="*/ 2147483647 h 73"/>
              <a:gd name="T70" fmla="*/ 2147483647 w 61"/>
              <a:gd name="T71" fmla="*/ 2147483647 h 73"/>
              <a:gd name="T72" fmla="*/ 2147483647 w 61"/>
              <a:gd name="T73" fmla="*/ 2147483647 h 73"/>
              <a:gd name="T74" fmla="*/ 2147483647 w 61"/>
              <a:gd name="T75" fmla="*/ 2147483647 h 73"/>
              <a:gd name="T76" fmla="*/ 2147483647 w 61"/>
              <a:gd name="T77" fmla="*/ 2147483647 h 73"/>
              <a:gd name="T78" fmla="*/ 2147483647 w 61"/>
              <a:gd name="T79" fmla="*/ 2147483647 h 73"/>
              <a:gd name="T80" fmla="*/ 2147483647 w 61"/>
              <a:gd name="T81" fmla="*/ 2147483647 h 73"/>
              <a:gd name="T82" fmla="*/ 2147483647 w 61"/>
              <a:gd name="T83" fmla="*/ 2147483647 h 73"/>
              <a:gd name="T84" fmla="*/ 2147483647 w 61"/>
              <a:gd name="T85" fmla="*/ 2147483647 h 73"/>
              <a:gd name="T86" fmla="*/ 2147483647 w 61"/>
              <a:gd name="T87" fmla="*/ 2147483647 h 73"/>
              <a:gd name="T88" fmla="*/ 2147483647 w 61"/>
              <a:gd name="T89" fmla="*/ 2147483647 h 73"/>
              <a:gd name="T90" fmla="*/ 2147483647 w 61"/>
              <a:gd name="T91" fmla="*/ 2147483647 h 73"/>
              <a:gd name="T92" fmla="*/ 2147483647 w 61"/>
              <a:gd name="T93" fmla="*/ 2147483647 h 73"/>
              <a:gd name="T94" fmla="*/ 2147483647 w 61"/>
              <a:gd name="T95" fmla="*/ 2147483647 h 73"/>
              <a:gd name="T96" fmla="*/ 2147483647 w 61"/>
              <a:gd name="T97" fmla="*/ 2147483647 h 73"/>
              <a:gd name="T98" fmla="*/ 2147483647 w 61"/>
              <a:gd name="T99" fmla="*/ 2147483647 h 73"/>
              <a:gd name="T100" fmla="*/ 2147483647 w 61"/>
              <a:gd name="T101" fmla="*/ 2147483647 h 73"/>
              <a:gd name="T102" fmla="*/ 2147483647 w 61"/>
              <a:gd name="T103" fmla="*/ 2147483647 h 73"/>
              <a:gd name="T104" fmla="*/ 2147483647 w 61"/>
              <a:gd name="T105" fmla="*/ 2147483647 h 73"/>
              <a:gd name="T106" fmla="*/ 2147483647 w 61"/>
              <a:gd name="T107" fmla="*/ 2147483647 h 73"/>
              <a:gd name="T108" fmla="*/ 2147483647 w 61"/>
              <a:gd name="T109" fmla="*/ 2147483647 h 73"/>
              <a:gd name="T110" fmla="*/ 2147483647 w 61"/>
              <a:gd name="T111" fmla="*/ 2147483647 h 73"/>
              <a:gd name="T112" fmla="*/ 2147483647 w 61"/>
              <a:gd name="T113" fmla="*/ 2147483647 h 73"/>
              <a:gd name="T114" fmla="*/ 2147483647 w 61"/>
              <a:gd name="T115" fmla="*/ 2147483647 h 73"/>
              <a:gd name="T116" fmla="*/ 2147483647 w 61"/>
              <a:gd name="T117" fmla="*/ 2147483647 h 73"/>
              <a:gd name="T118" fmla="*/ 2147483647 w 61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"/>
              <a:gd name="T181" fmla="*/ 0 h 73"/>
              <a:gd name="T182" fmla="*/ 61 w 61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" h="73">
                <a:moveTo>
                  <a:pt x="14" y="41"/>
                </a:moveTo>
                <a:lnTo>
                  <a:pt x="14" y="44"/>
                </a:lnTo>
                <a:lnTo>
                  <a:pt x="14" y="48"/>
                </a:lnTo>
                <a:lnTo>
                  <a:pt x="14" y="53"/>
                </a:lnTo>
                <a:lnTo>
                  <a:pt x="17" y="58"/>
                </a:lnTo>
                <a:lnTo>
                  <a:pt x="22" y="61"/>
                </a:lnTo>
                <a:lnTo>
                  <a:pt x="29" y="63"/>
                </a:lnTo>
                <a:lnTo>
                  <a:pt x="34" y="63"/>
                </a:lnTo>
                <a:lnTo>
                  <a:pt x="39" y="61"/>
                </a:lnTo>
                <a:lnTo>
                  <a:pt x="43" y="58"/>
                </a:lnTo>
                <a:lnTo>
                  <a:pt x="48" y="56"/>
                </a:lnTo>
                <a:lnTo>
                  <a:pt x="53" y="51"/>
                </a:lnTo>
                <a:lnTo>
                  <a:pt x="55" y="53"/>
                </a:lnTo>
                <a:lnTo>
                  <a:pt x="38" y="68"/>
                </a:lnTo>
                <a:lnTo>
                  <a:pt x="21" y="73"/>
                </a:lnTo>
                <a:lnTo>
                  <a:pt x="16" y="71"/>
                </a:lnTo>
                <a:lnTo>
                  <a:pt x="9" y="70"/>
                </a:lnTo>
                <a:lnTo>
                  <a:pt x="5" y="65"/>
                </a:lnTo>
                <a:lnTo>
                  <a:pt x="2" y="61"/>
                </a:lnTo>
                <a:lnTo>
                  <a:pt x="0" y="54"/>
                </a:lnTo>
                <a:lnTo>
                  <a:pt x="0" y="49"/>
                </a:lnTo>
                <a:lnTo>
                  <a:pt x="0" y="42"/>
                </a:lnTo>
                <a:lnTo>
                  <a:pt x="2" y="34"/>
                </a:lnTo>
                <a:lnTo>
                  <a:pt x="7" y="25"/>
                </a:lnTo>
                <a:lnTo>
                  <a:pt x="12" y="19"/>
                </a:lnTo>
                <a:lnTo>
                  <a:pt x="17" y="12"/>
                </a:lnTo>
                <a:lnTo>
                  <a:pt x="24" y="7"/>
                </a:lnTo>
                <a:lnTo>
                  <a:pt x="31" y="3"/>
                </a:lnTo>
                <a:lnTo>
                  <a:pt x="38" y="0"/>
                </a:lnTo>
                <a:lnTo>
                  <a:pt x="44" y="0"/>
                </a:lnTo>
                <a:lnTo>
                  <a:pt x="50" y="0"/>
                </a:lnTo>
                <a:lnTo>
                  <a:pt x="55" y="2"/>
                </a:lnTo>
                <a:lnTo>
                  <a:pt x="56" y="3"/>
                </a:lnTo>
                <a:lnTo>
                  <a:pt x="60" y="7"/>
                </a:lnTo>
                <a:lnTo>
                  <a:pt x="61" y="12"/>
                </a:lnTo>
                <a:lnTo>
                  <a:pt x="60" y="17"/>
                </a:lnTo>
                <a:lnTo>
                  <a:pt x="56" y="24"/>
                </a:lnTo>
                <a:lnTo>
                  <a:pt x="51" y="29"/>
                </a:lnTo>
                <a:lnTo>
                  <a:pt x="44" y="32"/>
                </a:lnTo>
                <a:lnTo>
                  <a:pt x="38" y="36"/>
                </a:lnTo>
                <a:lnTo>
                  <a:pt x="31" y="37"/>
                </a:lnTo>
                <a:lnTo>
                  <a:pt x="22" y="39"/>
                </a:lnTo>
                <a:lnTo>
                  <a:pt x="14" y="41"/>
                </a:lnTo>
                <a:close/>
                <a:moveTo>
                  <a:pt x="14" y="37"/>
                </a:moveTo>
                <a:lnTo>
                  <a:pt x="24" y="36"/>
                </a:lnTo>
                <a:lnTo>
                  <a:pt x="31" y="34"/>
                </a:lnTo>
                <a:lnTo>
                  <a:pt x="39" y="29"/>
                </a:lnTo>
                <a:lnTo>
                  <a:pt x="44" y="22"/>
                </a:lnTo>
                <a:lnTo>
                  <a:pt x="48" y="17"/>
                </a:lnTo>
                <a:lnTo>
                  <a:pt x="50" y="10"/>
                </a:lnTo>
                <a:lnTo>
                  <a:pt x="48" y="7"/>
                </a:lnTo>
                <a:lnTo>
                  <a:pt x="48" y="5"/>
                </a:lnTo>
                <a:lnTo>
                  <a:pt x="44" y="3"/>
                </a:lnTo>
                <a:lnTo>
                  <a:pt x="41" y="3"/>
                </a:lnTo>
                <a:lnTo>
                  <a:pt x="38" y="3"/>
                </a:lnTo>
                <a:lnTo>
                  <a:pt x="31" y="7"/>
                </a:lnTo>
                <a:lnTo>
                  <a:pt x="26" y="12"/>
                </a:lnTo>
                <a:lnTo>
                  <a:pt x="21" y="19"/>
                </a:lnTo>
                <a:lnTo>
                  <a:pt x="17" y="27"/>
                </a:lnTo>
                <a:lnTo>
                  <a:pt x="14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2" name="Freeform 23"/>
          <p:cNvSpPr>
            <a:spLocks/>
          </p:cNvSpPr>
          <p:nvPr/>
        </p:nvSpPr>
        <p:spPr bwMode="auto">
          <a:xfrm>
            <a:off x="3675063" y="5811838"/>
            <a:ext cx="101600" cy="219075"/>
          </a:xfrm>
          <a:custGeom>
            <a:avLst/>
            <a:gdLst>
              <a:gd name="T0" fmla="*/ 0 w 64"/>
              <a:gd name="T1" fmla="*/ 2147483647 h 138"/>
              <a:gd name="T2" fmla="*/ 2147483647 w 64"/>
              <a:gd name="T3" fmla="*/ 2147483647 h 138"/>
              <a:gd name="T4" fmla="*/ 2147483647 w 64"/>
              <a:gd name="T5" fmla="*/ 2147483647 h 138"/>
              <a:gd name="T6" fmla="*/ 2147483647 w 64"/>
              <a:gd name="T7" fmla="*/ 2147483647 h 138"/>
              <a:gd name="T8" fmla="*/ 2147483647 w 64"/>
              <a:gd name="T9" fmla="*/ 2147483647 h 138"/>
              <a:gd name="T10" fmla="*/ 2147483647 w 64"/>
              <a:gd name="T11" fmla="*/ 2147483647 h 138"/>
              <a:gd name="T12" fmla="*/ 2147483647 w 64"/>
              <a:gd name="T13" fmla="*/ 2147483647 h 138"/>
              <a:gd name="T14" fmla="*/ 2147483647 w 64"/>
              <a:gd name="T15" fmla="*/ 2147483647 h 138"/>
              <a:gd name="T16" fmla="*/ 2147483647 w 64"/>
              <a:gd name="T17" fmla="*/ 2147483647 h 138"/>
              <a:gd name="T18" fmla="*/ 2147483647 w 64"/>
              <a:gd name="T19" fmla="*/ 0 h 138"/>
              <a:gd name="T20" fmla="*/ 2147483647 w 64"/>
              <a:gd name="T21" fmla="*/ 0 h 138"/>
              <a:gd name="T22" fmla="*/ 2147483647 w 64"/>
              <a:gd name="T23" fmla="*/ 0 h 138"/>
              <a:gd name="T24" fmla="*/ 2147483647 w 64"/>
              <a:gd name="T25" fmla="*/ 2147483647 h 138"/>
              <a:gd name="T26" fmla="*/ 2147483647 w 64"/>
              <a:gd name="T27" fmla="*/ 2147483647 h 138"/>
              <a:gd name="T28" fmla="*/ 2147483647 w 64"/>
              <a:gd name="T29" fmla="*/ 2147483647 h 138"/>
              <a:gd name="T30" fmla="*/ 2147483647 w 64"/>
              <a:gd name="T31" fmla="*/ 2147483647 h 138"/>
              <a:gd name="T32" fmla="*/ 2147483647 w 64"/>
              <a:gd name="T33" fmla="*/ 2147483647 h 138"/>
              <a:gd name="T34" fmla="*/ 2147483647 w 64"/>
              <a:gd name="T35" fmla="*/ 2147483647 h 138"/>
              <a:gd name="T36" fmla="*/ 2147483647 w 64"/>
              <a:gd name="T37" fmla="*/ 2147483647 h 138"/>
              <a:gd name="T38" fmla="*/ 2147483647 w 64"/>
              <a:gd name="T39" fmla="*/ 2147483647 h 138"/>
              <a:gd name="T40" fmla="*/ 2147483647 w 64"/>
              <a:gd name="T41" fmla="*/ 2147483647 h 138"/>
              <a:gd name="T42" fmla="*/ 2147483647 w 64"/>
              <a:gd name="T43" fmla="*/ 2147483647 h 138"/>
              <a:gd name="T44" fmla="*/ 2147483647 w 64"/>
              <a:gd name="T45" fmla="*/ 2147483647 h 138"/>
              <a:gd name="T46" fmla="*/ 2147483647 w 64"/>
              <a:gd name="T47" fmla="*/ 2147483647 h 138"/>
              <a:gd name="T48" fmla="*/ 2147483647 w 64"/>
              <a:gd name="T49" fmla="*/ 2147483647 h 138"/>
              <a:gd name="T50" fmla="*/ 2147483647 w 64"/>
              <a:gd name="T51" fmla="*/ 2147483647 h 138"/>
              <a:gd name="T52" fmla="*/ 2147483647 w 64"/>
              <a:gd name="T53" fmla="*/ 2147483647 h 138"/>
              <a:gd name="T54" fmla="*/ 2147483647 w 64"/>
              <a:gd name="T55" fmla="*/ 2147483647 h 138"/>
              <a:gd name="T56" fmla="*/ 0 w 64"/>
              <a:gd name="T57" fmla="*/ 2147483647 h 138"/>
              <a:gd name="T58" fmla="*/ 0 w 64"/>
              <a:gd name="T59" fmla="*/ 2147483647 h 13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4"/>
              <a:gd name="T91" fmla="*/ 0 h 138"/>
              <a:gd name="T92" fmla="*/ 64 w 64"/>
              <a:gd name="T93" fmla="*/ 138 h 13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4" h="138">
                <a:moveTo>
                  <a:pt x="0" y="40"/>
                </a:moveTo>
                <a:lnTo>
                  <a:pt x="13" y="40"/>
                </a:lnTo>
                <a:lnTo>
                  <a:pt x="13" y="31"/>
                </a:lnTo>
                <a:lnTo>
                  <a:pt x="13" y="24"/>
                </a:lnTo>
                <a:lnTo>
                  <a:pt x="15" y="17"/>
                </a:lnTo>
                <a:lnTo>
                  <a:pt x="15" y="14"/>
                </a:lnTo>
                <a:lnTo>
                  <a:pt x="20" y="7"/>
                </a:lnTo>
                <a:lnTo>
                  <a:pt x="25" y="4"/>
                </a:lnTo>
                <a:lnTo>
                  <a:pt x="30" y="2"/>
                </a:lnTo>
                <a:lnTo>
                  <a:pt x="37" y="0"/>
                </a:lnTo>
                <a:lnTo>
                  <a:pt x="44" y="0"/>
                </a:lnTo>
                <a:lnTo>
                  <a:pt x="54" y="0"/>
                </a:lnTo>
                <a:lnTo>
                  <a:pt x="64" y="2"/>
                </a:lnTo>
                <a:lnTo>
                  <a:pt x="63" y="21"/>
                </a:lnTo>
                <a:lnTo>
                  <a:pt x="56" y="19"/>
                </a:lnTo>
                <a:lnTo>
                  <a:pt x="49" y="19"/>
                </a:lnTo>
                <a:lnTo>
                  <a:pt x="46" y="21"/>
                </a:lnTo>
                <a:lnTo>
                  <a:pt x="42" y="23"/>
                </a:lnTo>
                <a:lnTo>
                  <a:pt x="41" y="24"/>
                </a:lnTo>
                <a:lnTo>
                  <a:pt x="39" y="28"/>
                </a:lnTo>
                <a:lnTo>
                  <a:pt x="39" y="33"/>
                </a:lnTo>
                <a:lnTo>
                  <a:pt x="39" y="40"/>
                </a:lnTo>
                <a:lnTo>
                  <a:pt x="59" y="40"/>
                </a:lnTo>
                <a:lnTo>
                  <a:pt x="59" y="60"/>
                </a:lnTo>
                <a:lnTo>
                  <a:pt x="39" y="60"/>
                </a:lnTo>
                <a:lnTo>
                  <a:pt x="39" y="138"/>
                </a:lnTo>
                <a:lnTo>
                  <a:pt x="13" y="138"/>
                </a:lnTo>
                <a:lnTo>
                  <a:pt x="13" y="60"/>
                </a:lnTo>
                <a:lnTo>
                  <a:pt x="0" y="60"/>
                </a:lnTo>
                <a:lnTo>
                  <a:pt x="0" y="4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3" name="Freeform 24"/>
          <p:cNvSpPr>
            <a:spLocks noEditPoints="1"/>
          </p:cNvSpPr>
          <p:nvPr/>
        </p:nvSpPr>
        <p:spPr bwMode="auto">
          <a:xfrm>
            <a:off x="4206875" y="5872163"/>
            <a:ext cx="161925" cy="161925"/>
          </a:xfrm>
          <a:custGeom>
            <a:avLst/>
            <a:gdLst>
              <a:gd name="T0" fmla="*/ 0 w 102"/>
              <a:gd name="T1" fmla="*/ 2147483647 h 102"/>
              <a:gd name="T2" fmla="*/ 0 w 102"/>
              <a:gd name="T3" fmla="*/ 2147483647 h 102"/>
              <a:gd name="T4" fmla="*/ 2147483647 w 102"/>
              <a:gd name="T5" fmla="*/ 2147483647 h 102"/>
              <a:gd name="T6" fmla="*/ 2147483647 w 102"/>
              <a:gd name="T7" fmla="*/ 2147483647 h 102"/>
              <a:gd name="T8" fmla="*/ 2147483647 w 102"/>
              <a:gd name="T9" fmla="*/ 2147483647 h 102"/>
              <a:gd name="T10" fmla="*/ 2147483647 w 102"/>
              <a:gd name="T11" fmla="*/ 2147483647 h 102"/>
              <a:gd name="T12" fmla="*/ 2147483647 w 102"/>
              <a:gd name="T13" fmla="*/ 2147483647 h 102"/>
              <a:gd name="T14" fmla="*/ 2147483647 w 102"/>
              <a:gd name="T15" fmla="*/ 2147483647 h 102"/>
              <a:gd name="T16" fmla="*/ 2147483647 w 102"/>
              <a:gd name="T17" fmla="*/ 0 h 102"/>
              <a:gd name="T18" fmla="*/ 2147483647 w 102"/>
              <a:gd name="T19" fmla="*/ 0 h 102"/>
              <a:gd name="T20" fmla="*/ 2147483647 w 102"/>
              <a:gd name="T21" fmla="*/ 2147483647 h 102"/>
              <a:gd name="T22" fmla="*/ 2147483647 w 102"/>
              <a:gd name="T23" fmla="*/ 2147483647 h 102"/>
              <a:gd name="T24" fmla="*/ 2147483647 w 102"/>
              <a:gd name="T25" fmla="*/ 2147483647 h 102"/>
              <a:gd name="T26" fmla="*/ 2147483647 w 102"/>
              <a:gd name="T27" fmla="*/ 2147483647 h 102"/>
              <a:gd name="T28" fmla="*/ 2147483647 w 102"/>
              <a:gd name="T29" fmla="*/ 2147483647 h 102"/>
              <a:gd name="T30" fmla="*/ 2147483647 w 102"/>
              <a:gd name="T31" fmla="*/ 2147483647 h 102"/>
              <a:gd name="T32" fmla="*/ 2147483647 w 102"/>
              <a:gd name="T33" fmla="*/ 2147483647 h 102"/>
              <a:gd name="T34" fmla="*/ 2147483647 w 102"/>
              <a:gd name="T35" fmla="*/ 2147483647 h 102"/>
              <a:gd name="T36" fmla="*/ 2147483647 w 102"/>
              <a:gd name="T37" fmla="*/ 2147483647 h 102"/>
              <a:gd name="T38" fmla="*/ 2147483647 w 102"/>
              <a:gd name="T39" fmla="*/ 2147483647 h 102"/>
              <a:gd name="T40" fmla="*/ 2147483647 w 102"/>
              <a:gd name="T41" fmla="*/ 2147483647 h 102"/>
              <a:gd name="T42" fmla="*/ 2147483647 w 102"/>
              <a:gd name="T43" fmla="*/ 2147483647 h 102"/>
              <a:gd name="T44" fmla="*/ 2147483647 w 102"/>
              <a:gd name="T45" fmla="*/ 2147483647 h 102"/>
              <a:gd name="T46" fmla="*/ 2147483647 w 102"/>
              <a:gd name="T47" fmla="*/ 2147483647 h 102"/>
              <a:gd name="T48" fmla="*/ 0 w 102"/>
              <a:gd name="T49" fmla="*/ 2147483647 h 102"/>
              <a:gd name="T50" fmla="*/ 0 w 102"/>
              <a:gd name="T51" fmla="*/ 2147483647 h 102"/>
              <a:gd name="T52" fmla="*/ 2147483647 w 102"/>
              <a:gd name="T53" fmla="*/ 2147483647 h 102"/>
              <a:gd name="T54" fmla="*/ 2147483647 w 102"/>
              <a:gd name="T55" fmla="*/ 2147483647 h 102"/>
              <a:gd name="T56" fmla="*/ 2147483647 w 102"/>
              <a:gd name="T57" fmla="*/ 2147483647 h 102"/>
              <a:gd name="T58" fmla="*/ 2147483647 w 102"/>
              <a:gd name="T59" fmla="*/ 2147483647 h 102"/>
              <a:gd name="T60" fmla="*/ 2147483647 w 102"/>
              <a:gd name="T61" fmla="*/ 2147483647 h 102"/>
              <a:gd name="T62" fmla="*/ 2147483647 w 102"/>
              <a:gd name="T63" fmla="*/ 2147483647 h 102"/>
              <a:gd name="T64" fmla="*/ 2147483647 w 102"/>
              <a:gd name="T65" fmla="*/ 2147483647 h 102"/>
              <a:gd name="T66" fmla="*/ 2147483647 w 102"/>
              <a:gd name="T67" fmla="*/ 2147483647 h 102"/>
              <a:gd name="T68" fmla="*/ 2147483647 w 102"/>
              <a:gd name="T69" fmla="*/ 2147483647 h 102"/>
              <a:gd name="T70" fmla="*/ 2147483647 w 102"/>
              <a:gd name="T71" fmla="*/ 2147483647 h 102"/>
              <a:gd name="T72" fmla="*/ 2147483647 w 102"/>
              <a:gd name="T73" fmla="*/ 2147483647 h 102"/>
              <a:gd name="T74" fmla="*/ 2147483647 w 102"/>
              <a:gd name="T75" fmla="*/ 2147483647 h 102"/>
              <a:gd name="T76" fmla="*/ 2147483647 w 102"/>
              <a:gd name="T77" fmla="*/ 2147483647 h 102"/>
              <a:gd name="T78" fmla="*/ 2147483647 w 102"/>
              <a:gd name="T79" fmla="*/ 2147483647 h 102"/>
              <a:gd name="T80" fmla="*/ 2147483647 w 102"/>
              <a:gd name="T81" fmla="*/ 2147483647 h 102"/>
              <a:gd name="T82" fmla="*/ 2147483647 w 102"/>
              <a:gd name="T83" fmla="*/ 2147483647 h 102"/>
              <a:gd name="T84" fmla="*/ 2147483647 w 102"/>
              <a:gd name="T85" fmla="*/ 2147483647 h 102"/>
              <a:gd name="T86" fmla="*/ 2147483647 w 102"/>
              <a:gd name="T87" fmla="*/ 2147483647 h 102"/>
              <a:gd name="T88" fmla="*/ 2147483647 w 102"/>
              <a:gd name="T89" fmla="*/ 2147483647 h 102"/>
              <a:gd name="T90" fmla="*/ 2147483647 w 102"/>
              <a:gd name="T91" fmla="*/ 2147483647 h 102"/>
              <a:gd name="T92" fmla="*/ 2147483647 w 102"/>
              <a:gd name="T93" fmla="*/ 2147483647 h 102"/>
              <a:gd name="T94" fmla="*/ 2147483647 w 102"/>
              <a:gd name="T95" fmla="*/ 2147483647 h 102"/>
              <a:gd name="T96" fmla="*/ 2147483647 w 102"/>
              <a:gd name="T97" fmla="*/ 2147483647 h 102"/>
              <a:gd name="T98" fmla="*/ 2147483647 w 102"/>
              <a:gd name="T99" fmla="*/ 2147483647 h 102"/>
              <a:gd name="T100" fmla="*/ 2147483647 w 102"/>
              <a:gd name="T101" fmla="*/ 2147483647 h 1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02"/>
              <a:gd name="T154" fmla="*/ 0 h 102"/>
              <a:gd name="T155" fmla="*/ 102 w 102"/>
              <a:gd name="T156" fmla="*/ 102 h 10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02" h="102">
                <a:moveTo>
                  <a:pt x="0" y="49"/>
                </a:moveTo>
                <a:lnTo>
                  <a:pt x="0" y="41"/>
                </a:lnTo>
                <a:lnTo>
                  <a:pt x="2" y="32"/>
                </a:lnTo>
                <a:lnTo>
                  <a:pt x="5" y="24"/>
                </a:lnTo>
                <a:lnTo>
                  <a:pt x="10" y="17"/>
                </a:lnTo>
                <a:lnTo>
                  <a:pt x="17" y="10"/>
                </a:lnTo>
                <a:lnTo>
                  <a:pt x="24" y="5"/>
                </a:lnTo>
                <a:lnTo>
                  <a:pt x="32" y="2"/>
                </a:lnTo>
                <a:lnTo>
                  <a:pt x="41" y="0"/>
                </a:lnTo>
                <a:lnTo>
                  <a:pt x="51" y="0"/>
                </a:lnTo>
                <a:lnTo>
                  <a:pt x="71" y="3"/>
                </a:lnTo>
                <a:lnTo>
                  <a:pt x="88" y="13"/>
                </a:lnTo>
                <a:lnTo>
                  <a:pt x="99" y="30"/>
                </a:lnTo>
                <a:lnTo>
                  <a:pt x="102" y="51"/>
                </a:lnTo>
                <a:lnTo>
                  <a:pt x="99" y="71"/>
                </a:lnTo>
                <a:lnTo>
                  <a:pt x="88" y="88"/>
                </a:lnTo>
                <a:lnTo>
                  <a:pt x="71" y="98"/>
                </a:lnTo>
                <a:lnTo>
                  <a:pt x="51" y="102"/>
                </a:lnTo>
                <a:lnTo>
                  <a:pt x="42" y="102"/>
                </a:lnTo>
                <a:lnTo>
                  <a:pt x="32" y="100"/>
                </a:lnTo>
                <a:lnTo>
                  <a:pt x="24" y="97"/>
                </a:lnTo>
                <a:lnTo>
                  <a:pt x="17" y="92"/>
                </a:lnTo>
                <a:lnTo>
                  <a:pt x="10" y="85"/>
                </a:lnTo>
                <a:lnTo>
                  <a:pt x="5" y="78"/>
                </a:lnTo>
                <a:lnTo>
                  <a:pt x="0" y="64"/>
                </a:lnTo>
                <a:lnTo>
                  <a:pt x="0" y="49"/>
                </a:lnTo>
                <a:close/>
                <a:moveTo>
                  <a:pt x="25" y="51"/>
                </a:moveTo>
                <a:lnTo>
                  <a:pt x="25" y="61"/>
                </a:lnTo>
                <a:lnTo>
                  <a:pt x="29" y="68"/>
                </a:lnTo>
                <a:lnTo>
                  <a:pt x="32" y="75"/>
                </a:lnTo>
                <a:lnTo>
                  <a:pt x="37" y="80"/>
                </a:lnTo>
                <a:lnTo>
                  <a:pt x="44" y="81"/>
                </a:lnTo>
                <a:lnTo>
                  <a:pt x="51" y="83"/>
                </a:lnTo>
                <a:lnTo>
                  <a:pt x="58" y="81"/>
                </a:lnTo>
                <a:lnTo>
                  <a:pt x="65" y="80"/>
                </a:lnTo>
                <a:lnTo>
                  <a:pt x="70" y="75"/>
                </a:lnTo>
                <a:lnTo>
                  <a:pt x="73" y="68"/>
                </a:lnTo>
                <a:lnTo>
                  <a:pt x="76" y="61"/>
                </a:lnTo>
                <a:lnTo>
                  <a:pt x="76" y="51"/>
                </a:lnTo>
                <a:lnTo>
                  <a:pt x="76" y="41"/>
                </a:lnTo>
                <a:lnTo>
                  <a:pt x="73" y="34"/>
                </a:lnTo>
                <a:lnTo>
                  <a:pt x="70" y="27"/>
                </a:lnTo>
                <a:lnTo>
                  <a:pt x="65" y="22"/>
                </a:lnTo>
                <a:lnTo>
                  <a:pt x="58" y="20"/>
                </a:lnTo>
                <a:lnTo>
                  <a:pt x="51" y="19"/>
                </a:lnTo>
                <a:lnTo>
                  <a:pt x="44" y="20"/>
                </a:lnTo>
                <a:lnTo>
                  <a:pt x="37" y="22"/>
                </a:lnTo>
                <a:lnTo>
                  <a:pt x="32" y="27"/>
                </a:lnTo>
                <a:lnTo>
                  <a:pt x="29" y="34"/>
                </a:lnTo>
                <a:lnTo>
                  <a:pt x="25" y="41"/>
                </a:lnTo>
                <a:lnTo>
                  <a:pt x="25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4" name="Freeform 25"/>
          <p:cNvSpPr>
            <a:spLocks/>
          </p:cNvSpPr>
          <p:nvPr/>
        </p:nvSpPr>
        <p:spPr bwMode="auto">
          <a:xfrm>
            <a:off x="4692650" y="5875338"/>
            <a:ext cx="165100" cy="155575"/>
          </a:xfrm>
          <a:custGeom>
            <a:avLst/>
            <a:gdLst>
              <a:gd name="T0" fmla="*/ 0 w 104"/>
              <a:gd name="T1" fmla="*/ 2147483647 h 98"/>
              <a:gd name="T2" fmla="*/ 2147483647 w 104"/>
              <a:gd name="T3" fmla="*/ 2147483647 h 98"/>
              <a:gd name="T4" fmla="*/ 2147483647 w 104"/>
              <a:gd name="T5" fmla="*/ 0 h 98"/>
              <a:gd name="T6" fmla="*/ 2147483647 w 104"/>
              <a:gd name="T7" fmla="*/ 0 h 98"/>
              <a:gd name="T8" fmla="*/ 2147483647 w 104"/>
              <a:gd name="T9" fmla="*/ 2147483647 h 98"/>
              <a:gd name="T10" fmla="*/ 2147483647 w 104"/>
              <a:gd name="T11" fmla="*/ 0 h 98"/>
              <a:gd name="T12" fmla="*/ 2147483647 w 104"/>
              <a:gd name="T13" fmla="*/ 0 h 98"/>
              <a:gd name="T14" fmla="*/ 2147483647 w 104"/>
              <a:gd name="T15" fmla="*/ 2147483647 h 98"/>
              <a:gd name="T16" fmla="*/ 2147483647 w 104"/>
              <a:gd name="T17" fmla="*/ 2147483647 h 98"/>
              <a:gd name="T18" fmla="*/ 2147483647 w 104"/>
              <a:gd name="T19" fmla="*/ 2147483647 h 98"/>
              <a:gd name="T20" fmla="*/ 2147483647 w 104"/>
              <a:gd name="T21" fmla="*/ 2147483647 h 98"/>
              <a:gd name="T22" fmla="*/ 2147483647 w 104"/>
              <a:gd name="T23" fmla="*/ 2147483647 h 98"/>
              <a:gd name="T24" fmla="*/ 0 w 104"/>
              <a:gd name="T25" fmla="*/ 2147483647 h 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4"/>
              <a:gd name="T40" fmla="*/ 0 h 98"/>
              <a:gd name="T41" fmla="*/ 104 w 104"/>
              <a:gd name="T42" fmla="*/ 98 h 9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4" h="98">
                <a:moveTo>
                  <a:pt x="0" y="98"/>
                </a:moveTo>
                <a:lnTo>
                  <a:pt x="36" y="47"/>
                </a:lnTo>
                <a:lnTo>
                  <a:pt x="5" y="0"/>
                </a:lnTo>
                <a:lnTo>
                  <a:pt x="36" y="0"/>
                </a:lnTo>
                <a:lnTo>
                  <a:pt x="51" y="27"/>
                </a:lnTo>
                <a:lnTo>
                  <a:pt x="68" y="0"/>
                </a:lnTo>
                <a:lnTo>
                  <a:pt x="100" y="0"/>
                </a:lnTo>
                <a:lnTo>
                  <a:pt x="66" y="45"/>
                </a:lnTo>
                <a:lnTo>
                  <a:pt x="104" y="98"/>
                </a:lnTo>
                <a:lnTo>
                  <a:pt x="73" y="98"/>
                </a:lnTo>
                <a:lnTo>
                  <a:pt x="51" y="68"/>
                </a:lnTo>
                <a:lnTo>
                  <a:pt x="32" y="98"/>
                </a:lnTo>
                <a:lnTo>
                  <a:pt x="0" y="9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5" name="Freeform 26"/>
          <p:cNvSpPr>
            <a:spLocks/>
          </p:cNvSpPr>
          <p:nvPr/>
        </p:nvSpPr>
        <p:spPr bwMode="auto">
          <a:xfrm>
            <a:off x="5710238" y="5872163"/>
            <a:ext cx="149225" cy="161925"/>
          </a:xfrm>
          <a:custGeom>
            <a:avLst/>
            <a:gdLst>
              <a:gd name="T0" fmla="*/ 2147483647 w 94"/>
              <a:gd name="T1" fmla="*/ 2147483647 h 102"/>
              <a:gd name="T2" fmla="*/ 2147483647 w 94"/>
              <a:gd name="T3" fmla="*/ 2147483647 h 102"/>
              <a:gd name="T4" fmla="*/ 2147483647 w 94"/>
              <a:gd name="T5" fmla="*/ 2147483647 h 102"/>
              <a:gd name="T6" fmla="*/ 2147483647 w 94"/>
              <a:gd name="T7" fmla="*/ 2147483647 h 102"/>
              <a:gd name="T8" fmla="*/ 2147483647 w 94"/>
              <a:gd name="T9" fmla="*/ 2147483647 h 102"/>
              <a:gd name="T10" fmla="*/ 2147483647 w 94"/>
              <a:gd name="T11" fmla="*/ 2147483647 h 102"/>
              <a:gd name="T12" fmla="*/ 2147483647 w 94"/>
              <a:gd name="T13" fmla="*/ 2147483647 h 102"/>
              <a:gd name="T14" fmla="*/ 2147483647 w 94"/>
              <a:gd name="T15" fmla="*/ 2147483647 h 102"/>
              <a:gd name="T16" fmla="*/ 2147483647 w 94"/>
              <a:gd name="T17" fmla="*/ 2147483647 h 102"/>
              <a:gd name="T18" fmla="*/ 2147483647 w 94"/>
              <a:gd name="T19" fmla="*/ 2147483647 h 102"/>
              <a:gd name="T20" fmla="*/ 2147483647 w 94"/>
              <a:gd name="T21" fmla="*/ 2147483647 h 102"/>
              <a:gd name="T22" fmla="*/ 2147483647 w 94"/>
              <a:gd name="T23" fmla="*/ 2147483647 h 102"/>
              <a:gd name="T24" fmla="*/ 2147483647 w 94"/>
              <a:gd name="T25" fmla="*/ 2147483647 h 102"/>
              <a:gd name="T26" fmla="*/ 2147483647 w 94"/>
              <a:gd name="T27" fmla="*/ 0 h 102"/>
              <a:gd name="T28" fmla="*/ 2147483647 w 94"/>
              <a:gd name="T29" fmla="*/ 2147483647 h 102"/>
              <a:gd name="T30" fmla="*/ 2147483647 w 94"/>
              <a:gd name="T31" fmla="*/ 2147483647 h 102"/>
              <a:gd name="T32" fmla="*/ 2147483647 w 94"/>
              <a:gd name="T33" fmla="*/ 2147483647 h 102"/>
              <a:gd name="T34" fmla="*/ 2147483647 w 94"/>
              <a:gd name="T35" fmla="*/ 2147483647 h 102"/>
              <a:gd name="T36" fmla="*/ 2147483647 w 94"/>
              <a:gd name="T37" fmla="*/ 2147483647 h 102"/>
              <a:gd name="T38" fmla="*/ 2147483647 w 94"/>
              <a:gd name="T39" fmla="*/ 2147483647 h 102"/>
              <a:gd name="T40" fmla="*/ 2147483647 w 94"/>
              <a:gd name="T41" fmla="*/ 2147483647 h 102"/>
              <a:gd name="T42" fmla="*/ 2147483647 w 94"/>
              <a:gd name="T43" fmla="*/ 2147483647 h 102"/>
              <a:gd name="T44" fmla="*/ 2147483647 w 94"/>
              <a:gd name="T45" fmla="*/ 2147483647 h 102"/>
              <a:gd name="T46" fmla="*/ 2147483647 w 94"/>
              <a:gd name="T47" fmla="*/ 2147483647 h 102"/>
              <a:gd name="T48" fmla="*/ 2147483647 w 94"/>
              <a:gd name="T49" fmla="*/ 2147483647 h 102"/>
              <a:gd name="T50" fmla="*/ 2147483647 w 94"/>
              <a:gd name="T51" fmla="*/ 2147483647 h 102"/>
              <a:gd name="T52" fmla="*/ 2147483647 w 94"/>
              <a:gd name="T53" fmla="*/ 2147483647 h 102"/>
              <a:gd name="T54" fmla="*/ 2147483647 w 94"/>
              <a:gd name="T55" fmla="*/ 2147483647 h 102"/>
              <a:gd name="T56" fmla="*/ 2147483647 w 94"/>
              <a:gd name="T57" fmla="*/ 2147483647 h 102"/>
              <a:gd name="T58" fmla="*/ 2147483647 w 94"/>
              <a:gd name="T59" fmla="*/ 2147483647 h 102"/>
              <a:gd name="T60" fmla="*/ 2147483647 w 94"/>
              <a:gd name="T61" fmla="*/ 2147483647 h 102"/>
              <a:gd name="T62" fmla="*/ 0 w 94"/>
              <a:gd name="T63" fmla="*/ 2147483647 h 10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2"/>
              <a:gd name="T98" fmla="*/ 94 w 94"/>
              <a:gd name="T99" fmla="*/ 102 h 10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2">
                <a:moveTo>
                  <a:pt x="0" y="71"/>
                </a:moveTo>
                <a:lnTo>
                  <a:pt x="26" y="66"/>
                </a:lnTo>
                <a:lnTo>
                  <a:pt x="28" y="71"/>
                </a:lnTo>
                <a:lnTo>
                  <a:pt x="29" y="75"/>
                </a:lnTo>
                <a:lnTo>
                  <a:pt x="33" y="78"/>
                </a:lnTo>
                <a:lnTo>
                  <a:pt x="38" y="81"/>
                </a:lnTo>
                <a:lnTo>
                  <a:pt x="43" y="81"/>
                </a:lnTo>
                <a:lnTo>
                  <a:pt x="48" y="83"/>
                </a:lnTo>
                <a:lnTo>
                  <a:pt x="55" y="81"/>
                </a:lnTo>
                <a:lnTo>
                  <a:pt x="60" y="81"/>
                </a:lnTo>
                <a:lnTo>
                  <a:pt x="63" y="80"/>
                </a:lnTo>
                <a:lnTo>
                  <a:pt x="67" y="76"/>
                </a:lnTo>
                <a:lnTo>
                  <a:pt x="68" y="73"/>
                </a:lnTo>
                <a:lnTo>
                  <a:pt x="67" y="70"/>
                </a:lnTo>
                <a:lnTo>
                  <a:pt x="65" y="68"/>
                </a:lnTo>
                <a:lnTo>
                  <a:pt x="63" y="66"/>
                </a:lnTo>
                <a:lnTo>
                  <a:pt x="56" y="64"/>
                </a:lnTo>
                <a:lnTo>
                  <a:pt x="31" y="58"/>
                </a:lnTo>
                <a:lnTo>
                  <a:pt x="16" y="51"/>
                </a:lnTo>
                <a:lnTo>
                  <a:pt x="11" y="47"/>
                </a:lnTo>
                <a:lnTo>
                  <a:pt x="7" y="42"/>
                </a:lnTo>
                <a:lnTo>
                  <a:pt x="5" y="36"/>
                </a:lnTo>
                <a:lnTo>
                  <a:pt x="4" y="29"/>
                </a:lnTo>
                <a:lnTo>
                  <a:pt x="5" y="22"/>
                </a:lnTo>
                <a:lnTo>
                  <a:pt x="9" y="13"/>
                </a:lnTo>
                <a:lnTo>
                  <a:pt x="14" y="8"/>
                </a:lnTo>
                <a:lnTo>
                  <a:pt x="28" y="2"/>
                </a:lnTo>
                <a:lnTo>
                  <a:pt x="46" y="0"/>
                </a:lnTo>
                <a:lnTo>
                  <a:pt x="63" y="2"/>
                </a:lnTo>
                <a:lnTo>
                  <a:pt x="75" y="7"/>
                </a:lnTo>
                <a:lnTo>
                  <a:pt x="82" y="12"/>
                </a:lnTo>
                <a:lnTo>
                  <a:pt x="87" y="19"/>
                </a:lnTo>
                <a:lnTo>
                  <a:pt x="89" y="27"/>
                </a:lnTo>
                <a:lnTo>
                  <a:pt x="63" y="30"/>
                </a:lnTo>
                <a:lnTo>
                  <a:pt x="62" y="25"/>
                </a:lnTo>
                <a:lnTo>
                  <a:pt x="58" y="22"/>
                </a:lnTo>
                <a:lnTo>
                  <a:pt x="53" y="20"/>
                </a:lnTo>
                <a:lnTo>
                  <a:pt x="46" y="19"/>
                </a:lnTo>
                <a:lnTo>
                  <a:pt x="41" y="20"/>
                </a:lnTo>
                <a:lnTo>
                  <a:pt x="36" y="20"/>
                </a:lnTo>
                <a:lnTo>
                  <a:pt x="33" y="22"/>
                </a:lnTo>
                <a:lnTo>
                  <a:pt x="31" y="24"/>
                </a:lnTo>
                <a:lnTo>
                  <a:pt x="29" y="27"/>
                </a:lnTo>
                <a:lnTo>
                  <a:pt x="31" y="29"/>
                </a:lnTo>
                <a:lnTo>
                  <a:pt x="33" y="32"/>
                </a:lnTo>
                <a:lnTo>
                  <a:pt x="36" y="34"/>
                </a:lnTo>
                <a:lnTo>
                  <a:pt x="39" y="34"/>
                </a:lnTo>
                <a:lnTo>
                  <a:pt x="48" y="37"/>
                </a:lnTo>
                <a:lnTo>
                  <a:pt x="56" y="39"/>
                </a:lnTo>
                <a:lnTo>
                  <a:pt x="73" y="44"/>
                </a:lnTo>
                <a:lnTo>
                  <a:pt x="85" y="51"/>
                </a:lnTo>
                <a:lnTo>
                  <a:pt x="90" y="56"/>
                </a:lnTo>
                <a:lnTo>
                  <a:pt x="92" y="61"/>
                </a:lnTo>
                <a:lnTo>
                  <a:pt x="94" y="70"/>
                </a:lnTo>
                <a:lnTo>
                  <a:pt x="92" y="78"/>
                </a:lnTo>
                <a:lnTo>
                  <a:pt x="89" y="87"/>
                </a:lnTo>
                <a:lnTo>
                  <a:pt x="82" y="93"/>
                </a:lnTo>
                <a:lnTo>
                  <a:pt x="68" y="100"/>
                </a:lnTo>
                <a:lnTo>
                  <a:pt x="48" y="102"/>
                </a:lnTo>
                <a:lnTo>
                  <a:pt x="29" y="100"/>
                </a:lnTo>
                <a:lnTo>
                  <a:pt x="16" y="93"/>
                </a:lnTo>
                <a:lnTo>
                  <a:pt x="9" y="88"/>
                </a:lnTo>
                <a:lnTo>
                  <a:pt x="4" y="80"/>
                </a:lnTo>
                <a:lnTo>
                  <a:pt x="0" y="7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6" name="Freeform 27"/>
          <p:cNvSpPr>
            <a:spLocks noEditPoints="1"/>
          </p:cNvSpPr>
          <p:nvPr/>
        </p:nvSpPr>
        <p:spPr bwMode="auto">
          <a:xfrm>
            <a:off x="5208588" y="5872163"/>
            <a:ext cx="147637" cy="161925"/>
          </a:xfrm>
          <a:custGeom>
            <a:avLst/>
            <a:gdLst>
              <a:gd name="T0" fmla="*/ 2147483647 w 93"/>
              <a:gd name="T1" fmla="*/ 2147483647 h 102"/>
              <a:gd name="T2" fmla="*/ 2147483647 w 93"/>
              <a:gd name="T3" fmla="*/ 2147483647 h 102"/>
              <a:gd name="T4" fmla="*/ 2147483647 w 93"/>
              <a:gd name="T5" fmla="*/ 2147483647 h 102"/>
              <a:gd name="T6" fmla="*/ 2147483647 w 93"/>
              <a:gd name="T7" fmla="*/ 2147483647 h 102"/>
              <a:gd name="T8" fmla="*/ 2147483647 w 93"/>
              <a:gd name="T9" fmla="*/ 2147483647 h 102"/>
              <a:gd name="T10" fmla="*/ 2147483647 w 93"/>
              <a:gd name="T11" fmla="*/ 2147483647 h 102"/>
              <a:gd name="T12" fmla="*/ 2147483647 w 93"/>
              <a:gd name="T13" fmla="*/ 2147483647 h 102"/>
              <a:gd name="T14" fmla="*/ 2147483647 w 93"/>
              <a:gd name="T15" fmla="*/ 2147483647 h 102"/>
              <a:gd name="T16" fmla="*/ 2147483647 w 93"/>
              <a:gd name="T17" fmla="*/ 2147483647 h 102"/>
              <a:gd name="T18" fmla="*/ 2147483647 w 93"/>
              <a:gd name="T19" fmla="*/ 2147483647 h 102"/>
              <a:gd name="T20" fmla="*/ 2147483647 w 93"/>
              <a:gd name="T21" fmla="*/ 2147483647 h 102"/>
              <a:gd name="T22" fmla="*/ 0 w 93"/>
              <a:gd name="T23" fmla="*/ 2147483647 h 102"/>
              <a:gd name="T24" fmla="*/ 2147483647 w 93"/>
              <a:gd name="T25" fmla="*/ 2147483647 h 102"/>
              <a:gd name="T26" fmla="*/ 2147483647 w 93"/>
              <a:gd name="T27" fmla="*/ 2147483647 h 102"/>
              <a:gd name="T28" fmla="*/ 2147483647 w 93"/>
              <a:gd name="T29" fmla="*/ 2147483647 h 102"/>
              <a:gd name="T30" fmla="*/ 2147483647 w 93"/>
              <a:gd name="T31" fmla="*/ 0 h 102"/>
              <a:gd name="T32" fmla="*/ 2147483647 w 93"/>
              <a:gd name="T33" fmla="*/ 2147483647 h 102"/>
              <a:gd name="T34" fmla="*/ 2147483647 w 93"/>
              <a:gd name="T35" fmla="*/ 2147483647 h 102"/>
              <a:gd name="T36" fmla="*/ 2147483647 w 93"/>
              <a:gd name="T37" fmla="*/ 2147483647 h 102"/>
              <a:gd name="T38" fmla="*/ 2147483647 w 93"/>
              <a:gd name="T39" fmla="*/ 2147483647 h 102"/>
              <a:gd name="T40" fmla="*/ 2147483647 w 93"/>
              <a:gd name="T41" fmla="*/ 2147483647 h 102"/>
              <a:gd name="T42" fmla="*/ 2147483647 w 93"/>
              <a:gd name="T43" fmla="*/ 2147483647 h 102"/>
              <a:gd name="T44" fmla="*/ 2147483647 w 93"/>
              <a:gd name="T45" fmla="*/ 2147483647 h 102"/>
              <a:gd name="T46" fmla="*/ 2147483647 w 93"/>
              <a:gd name="T47" fmla="*/ 2147483647 h 102"/>
              <a:gd name="T48" fmla="*/ 2147483647 w 93"/>
              <a:gd name="T49" fmla="*/ 2147483647 h 102"/>
              <a:gd name="T50" fmla="*/ 2147483647 w 93"/>
              <a:gd name="T51" fmla="*/ 2147483647 h 102"/>
              <a:gd name="T52" fmla="*/ 2147483647 w 93"/>
              <a:gd name="T53" fmla="*/ 2147483647 h 102"/>
              <a:gd name="T54" fmla="*/ 2147483647 w 93"/>
              <a:gd name="T55" fmla="*/ 2147483647 h 102"/>
              <a:gd name="T56" fmla="*/ 2147483647 w 93"/>
              <a:gd name="T57" fmla="*/ 2147483647 h 102"/>
              <a:gd name="T58" fmla="*/ 2147483647 w 93"/>
              <a:gd name="T59" fmla="*/ 2147483647 h 102"/>
              <a:gd name="T60" fmla="*/ 2147483647 w 93"/>
              <a:gd name="T61" fmla="*/ 2147483647 h 102"/>
              <a:gd name="T62" fmla="*/ 2147483647 w 93"/>
              <a:gd name="T63" fmla="*/ 2147483647 h 102"/>
              <a:gd name="T64" fmla="*/ 2147483647 w 93"/>
              <a:gd name="T65" fmla="*/ 2147483647 h 102"/>
              <a:gd name="T66" fmla="*/ 2147483647 w 93"/>
              <a:gd name="T67" fmla="*/ 2147483647 h 102"/>
              <a:gd name="T68" fmla="*/ 2147483647 w 93"/>
              <a:gd name="T69" fmla="*/ 2147483647 h 102"/>
              <a:gd name="T70" fmla="*/ 2147483647 w 93"/>
              <a:gd name="T71" fmla="*/ 2147483647 h 102"/>
              <a:gd name="T72" fmla="*/ 2147483647 w 93"/>
              <a:gd name="T73" fmla="*/ 2147483647 h 102"/>
              <a:gd name="T74" fmla="*/ 2147483647 w 93"/>
              <a:gd name="T75" fmla="*/ 2147483647 h 102"/>
              <a:gd name="T76" fmla="*/ 2147483647 w 93"/>
              <a:gd name="T77" fmla="*/ 2147483647 h 102"/>
              <a:gd name="T78" fmla="*/ 2147483647 w 93"/>
              <a:gd name="T79" fmla="*/ 2147483647 h 102"/>
              <a:gd name="T80" fmla="*/ 2147483647 w 93"/>
              <a:gd name="T81" fmla="*/ 2147483647 h 102"/>
              <a:gd name="T82" fmla="*/ 2147483647 w 93"/>
              <a:gd name="T83" fmla="*/ 2147483647 h 102"/>
              <a:gd name="T84" fmla="*/ 2147483647 w 93"/>
              <a:gd name="T85" fmla="*/ 2147483647 h 102"/>
              <a:gd name="T86" fmla="*/ 2147483647 w 93"/>
              <a:gd name="T87" fmla="*/ 2147483647 h 102"/>
              <a:gd name="T88" fmla="*/ 2147483647 w 93"/>
              <a:gd name="T89" fmla="*/ 2147483647 h 102"/>
              <a:gd name="T90" fmla="*/ 2147483647 w 93"/>
              <a:gd name="T91" fmla="*/ 2147483647 h 1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93"/>
              <a:gd name="T139" fmla="*/ 0 h 102"/>
              <a:gd name="T140" fmla="*/ 93 w 93"/>
              <a:gd name="T141" fmla="*/ 102 h 10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93" h="102">
                <a:moveTo>
                  <a:pt x="66" y="70"/>
                </a:moveTo>
                <a:lnTo>
                  <a:pt x="92" y="73"/>
                </a:lnTo>
                <a:lnTo>
                  <a:pt x="88" y="81"/>
                </a:lnTo>
                <a:lnTo>
                  <a:pt x="82" y="88"/>
                </a:lnTo>
                <a:lnTo>
                  <a:pt x="76" y="95"/>
                </a:lnTo>
                <a:lnTo>
                  <a:pt x="63" y="100"/>
                </a:lnTo>
                <a:lnTo>
                  <a:pt x="49" y="102"/>
                </a:lnTo>
                <a:lnTo>
                  <a:pt x="32" y="100"/>
                </a:lnTo>
                <a:lnTo>
                  <a:pt x="20" y="95"/>
                </a:lnTo>
                <a:lnTo>
                  <a:pt x="10" y="85"/>
                </a:lnTo>
                <a:lnTo>
                  <a:pt x="3" y="70"/>
                </a:lnTo>
                <a:lnTo>
                  <a:pt x="0" y="51"/>
                </a:lnTo>
                <a:lnTo>
                  <a:pt x="3" y="30"/>
                </a:lnTo>
                <a:lnTo>
                  <a:pt x="14" y="13"/>
                </a:lnTo>
                <a:lnTo>
                  <a:pt x="27" y="3"/>
                </a:lnTo>
                <a:lnTo>
                  <a:pt x="46" y="0"/>
                </a:lnTo>
                <a:lnTo>
                  <a:pt x="66" y="3"/>
                </a:lnTo>
                <a:lnTo>
                  <a:pt x="82" y="13"/>
                </a:lnTo>
                <a:lnTo>
                  <a:pt x="88" y="25"/>
                </a:lnTo>
                <a:lnTo>
                  <a:pt x="92" y="41"/>
                </a:lnTo>
                <a:lnTo>
                  <a:pt x="93" y="59"/>
                </a:lnTo>
                <a:lnTo>
                  <a:pt x="25" y="59"/>
                </a:lnTo>
                <a:lnTo>
                  <a:pt x="27" y="66"/>
                </a:lnTo>
                <a:lnTo>
                  <a:pt x="29" y="71"/>
                </a:lnTo>
                <a:lnTo>
                  <a:pt x="32" y="76"/>
                </a:lnTo>
                <a:lnTo>
                  <a:pt x="37" y="80"/>
                </a:lnTo>
                <a:lnTo>
                  <a:pt x="42" y="81"/>
                </a:lnTo>
                <a:lnTo>
                  <a:pt x="49" y="83"/>
                </a:lnTo>
                <a:lnTo>
                  <a:pt x="54" y="81"/>
                </a:lnTo>
                <a:lnTo>
                  <a:pt x="59" y="80"/>
                </a:lnTo>
                <a:lnTo>
                  <a:pt x="63" y="75"/>
                </a:lnTo>
                <a:lnTo>
                  <a:pt x="66" y="70"/>
                </a:lnTo>
                <a:close/>
                <a:moveTo>
                  <a:pt x="68" y="42"/>
                </a:moveTo>
                <a:lnTo>
                  <a:pt x="66" y="36"/>
                </a:lnTo>
                <a:lnTo>
                  <a:pt x="65" y="30"/>
                </a:lnTo>
                <a:lnTo>
                  <a:pt x="61" y="25"/>
                </a:lnTo>
                <a:lnTo>
                  <a:pt x="58" y="22"/>
                </a:lnTo>
                <a:lnTo>
                  <a:pt x="53" y="20"/>
                </a:lnTo>
                <a:lnTo>
                  <a:pt x="48" y="19"/>
                </a:lnTo>
                <a:lnTo>
                  <a:pt x="42" y="20"/>
                </a:lnTo>
                <a:lnTo>
                  <a:pt x="37" y="22"/>
                </a:lnTo>
                <a:lnTo>
                  <a:pt x="32" y="25"/>
                </a:lnTo>
                <a:lnTo>
                  <a:pt x="29" y="30"/>
                </a:lnTo>
                <a:lnTo>
                  <a:pt x="27" y="36"/>
                </a:lnTo>
                <a:lnTo>
                  <a:pt x="27" y="42"/>
                </a:lnTo>
                <a:lnTo>
                  <a:pt x="68" y="4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7" name="Freeform 28"/>
          <p:cNvSpPr>
            <a:spLocks/>
          </p:cNvSpPr>
          <p:nvPr/>
        </p:nvSpPr>
        <p:spPr bwMode="auto">
          <a:xfrm>
            <a:off x="2089150" y="2174875"/>
            <a:ext cx="133350" cy="171450"/>
          </a:xfrm>
          <a:custGeom>
            <a:avLst/>
            <a:gdLst>
              <a:gd name="T0" fmla="*/ 2147483647 w 84"/>
              <a:gd name="T1" fmla="*/ 2147483647 h 108"/>
              <a:gd name="T2" fmla="*/ 0 w 84"/>
              <a:gd name="T3" fmla="*/ 2147483647 h 108"/>
              <a:gd name="T4" fmla="*/ 2147483647 w 84"/>
              <a:gd name="T5" fmla="*/ 2147483647 h 108"/>
              <a:gd name="T6" fmla="*/ 2147483647 w 84"/>
              <a:gd name="T7" fmla="*/ 2147483647 h 108"/>
              <a:gd name="T8" fmla="*/ 2147483647 w 84"/>
              <a:gd name="T9" fmla="*/ 2147483647 h 108"/>
              <a:gd name="T10" fmla="*/ 2147483647 w 84"/>
              <a:gd name="T11" fmla="*/ 2147483647 h 108"/>
              <a:gd name="T12" fmla="*/ 2147483647 w 84"/>
              <a:gd name="T13" fmla="*/ 2147483647 h 108"/>
              <a:gd name="T14" fmla="*/ 2147483647 w 84"/>
              <a:gd name="T15" fmla="*/ 2147483647 h 108"/>
              <a:gd name="T16" fmla="*/ 2147483647 w 84"/>
              <a:gd name="T17" fmla="*/ 2147483647 h 108"/>
              <a:gd name="T18" fmla="*/ 2147483647 w 84"/>
              <a:gd name="T19" fmla="*/ 2147483647 h 108"/>
              <a:gd name="T20" fmla="*/ 2147483647 w 84"/>
              <a:gd name="T21" fmla="*/ 2147483647 h 108"/>
              <a:gd name="T22" fmla="*/ 2147483647 w 84"/>
              <a:gd name="T23" fmla="*/ 2147483647 h 108"/>
              <a:gd name="T24" fmla="*/ 2147483647 w 84"/>
              <a:gd name="T25" fmla="*/ 2147483647 h 108"/>
              <a:gd name="T26" fmla="*/ 2147483647 w 84"/>
              <a:gd name="T27" fmla="*/ 2147483647 h 108"/>
              <a:gd name="T28" fmla="*/ 2147483647 w 84"/>
              <a:gd name="T29" fmla="*/ 2147483647 h 108"/>
              <a:gd name="T30" fmla="*/ 2147483647 w 84"/>
              <a:gd name="T31" fmla="*/ 2147483647 h 108"/>
              <a:gd name="T32" fmla="*/ 2147483647 w 84"/>
              <a:gd name="T33" fmla="*/ 2147483647 h 108"/>
              <a:gd name="T34" fmla="*/ 2147483647 w 84"/>
              <a:gd name="T35" fmla="*/ 2147483647 h 108"/>
              <a:gd name="T36" fmla="*/ 2147483647 w 84"/>
              <a:gd name="T37" fmla="*/ 0 h 108"/>
              <a:gd name="T38" fmla="*/ 2147483647 w 84"/>
              <a:gd name="T39" fmla="*/ 0 h 108"/>
              <a:gd name="T40" fmla="*/ 2147483647 w 84"/>
              <a:gd name="T41" fmla="*/ 2147483647 h 108"/>
              <a:gd name="T42" fmla="*/ 2147483647 w 84"/>
              <a:gd name="T43" fmla="*/ 2147483647 h 108"/>
              <a:gd name="T44" fmla="*/ 2147483647 w 84"/>
              <a:gd name="T45" fmla="*/ 2147483647 h 108"/>
              <a:gd name="T46" fmla="*/ 2147483647 w 84"/>
              <a:gd name="T47" fmla="*/ 2147483647 h 108"/>
              <a:gd name="T48" fmla="*/ 2147483647 w 84"/>
              <a:gd name="T49" fmla="*/ 2147483647 h 108"/>
              <a:gd name="T50" fmla="*/ 2147483647 w 84"/>
              <a:gd name="T51" fmla="*/ 2147483647 h 108"/>
              <a:gd name="T52" fmla="*/ 2147483647 w 84"/>
              <a:gd name="T53" fmla="*/ 2147483647 h 108"/>
              <a:gd name="T54" fmla="*/ 2147483647 w 84"/>
              <a:gd name="T55" fmla="*/ 2147483647 h 108"/>
              <a:gd name="T56" fmla="*/ 2147483647 w 84"/>
              <a:gd name="T57" fmla="*/ 2147483647 h 108"/>
              <a:gd name="T58" fmla="*/ 2147483647 w 84"/>
              <a:gd name="T59" fmla="*/ 2147483647 h 108"/>
              <a:gd name="T60" fmla="*/ 2147483647 w 84"/>
              <a:gd name="T61" fmla="*/ 2147483647 h 108"/>
              <a:gd name="T62" fmla="*/ 2147483647 w 84"/>
              <a:gd name="T63" fmla="*/ 2147483647 h 108"/>
              <a:gd name="T64" fmla="*/ 2147483647 w 84"/>
              <a:gd name="T65" fmla="*/ 2147483647 h 108"/>
              <a:gd name="T66" fmla="*/ 2147483647 w 84"/>
              <a:gd name="T67" fmla="*/ 2147483647 h 108"/>
              <a:gd name="T68" fmla="*/ 2147483647 w 84"/>
              <a:gd name="T69" fmla="*/ 2147483647 h 108"/>
              <a:gd name="T70" fmla="*/ 2147483647 w 84"/>
              <a:gd name="T71" fmla="*/ 2147483647 h 108"/>
              <a:gd name="T72" fmla="*/ 2147483647 w 84"/>
              <a:gd name="T73" fmla="*/ 2147483647 h 108"/>
              <a:gd name="T74" fmla="*/ 2147483647 w 84"/>
              <a:gd name="T75" fmla="*/ 2147483647 h 108"/>
              <a:gd name="T76" fmla="*/ 2147483647 w 84"/>
              <a:gd name="T77" fmla="*/ 2147483647 h 108"/>
              <a:gd name="T78" fmla="*/ 2147483647 w 84"/>
              <a:gd name="T79" fmla="*/ 2147483647 h 108"/>
              <a:gd name="T80" fmla="*/ 2147483647 w 84"/>
              <a:gd name="T81" fmla="*/ 2147483647 h 108"/>
              <a:gd name="T82" fmla="*/ 2147483647 w 84"/>
              <a:gd name="T83" fmla="*/ 2147483647 h 108"/>
              <a:gd name="T84" fmla="*/ 2147483647 w 84"/>
              <a:gd name="T85" fmla="*/ 2147483647 h 108"/>
              <a:gd name="T86" fmla="*/ 2147483647 w 84"/>
              <a:gd name="T87" fmla="*/ 2147483647 h 108"/>
              <a:gd name="T88" fmla="*/ 2147483647 w 84"/>
              <a:gd name="T89" fmla="*/ 2147483647 h 108"/>
              <a:gd name="T90" fmla="*/ 2147483647 w 84"/>
              <a:gd name="T91" fmla="*/ 2147483647 h 108"/>
              <a:gd name="T92" fmla="*/ 2147483647 w 84"/>
              <a:gd name="T93" fmla="*/ 2147483647 h 10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4"/>
              <a:gd name="T142" fmla="*/ 0 h 108"/>
              <a:gd name="T143" fmla="*/ 84 w 84"/>
              <a:gd name="T144" fmla="*/ 108 h 10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4" h="108">
                <a:moveTo>
                  <a:pt x="73" y="108"/>
                </a:moveTo>
                <a:lnTo>
                  <a:pt x="0" y="108"/>
                </a:lnTo>
                <a:lnTo>
                  <a:pt x="2" y="104"/>
                </a:lnTo>
                <a:lnTo>
                  <a:pt x="7" y="103"/>
                </a:lnTo>
                <a:lnTo>
                  <a:pt x="11" y="103"/>
                </a:lnTo>
                <a:lnTo>
                  <a:pt x="12" y="101"/>
                </a:lnTo>
                <a:lnTo>
                  <a:pt x="14" y="99"/>
                </a:lnTo>
                <a:lnTo>
                  <a:pt x="17" y="94"/>
                </a:lnTo>
                <a:lnTo>
                  <a:pt x="19" y="87"/>
                </a:lnTo>
                <a:lnTo>
                  <a:pt x="38" y="23"/>
                </a:lnTo>
                <a:lnTo>
                  <a:pt x="39" y="16"/>
                </a:lnTo>
                <a:lnTo>
                  <a:pt x="39" y="11"/>
                </a:lnTo>
                <a:lnTo>
                  <a:pt x="39" y="7"/>
                </a:lnTo>
                <a:lnTo>
                  <a:pt x="38" y="6"/>
                </a:lnTo>
                <a:lnTo>
                  <a:pt x="34" y="4"/>
                </a:lnTo>
                <a:lnTo>
                  <a:pt x="29" y="4"/>
                </a:lnTo>
                <a:lnTo>
                  <a:pt x="28" y="4"/>
                </a:lnTo>
                <a:lnTo>
                  <a:pt x="29" y="0"/>
                </a:lnTo>
                <a:lnTo>
                  <a:pt x="72" y="0"/>
                </a:lnTo>
                <a:lnTo>
                  <a:pt x="70" y="4"/>
                </a:lnTo>
                <a:lnTo>
                  <a:pt x="65" y="4"/>
                </a:lnTo>
                <a:lnTo>
                  <a:pt x="60" y="6"/>
                </a:lnTo>
                <a:lnTo>
                  <a:pt x="58" y="7"/>
                </a:lnTo>
                <a:lnTo>
                  <a:pt x="55" y="11"/>
                </a:lnTo>
                <a:lnTo>
                  <a:pt x="55" y="12"/>
                </a:lnTo>
                <a:lnTo>
                  <a:pt x="53" y="17"/>
                </a:lnTo>
                <a:lnTo>
                  <a:pt x="51" y="24"/>
                </a:lnTo>
                <a:lnTo>
                  <a:pt x="33" y="87"/>
                </a:lnTo>
                <a:lnTo>
                  <a:pt x="31" y="94"/>
                </a:lnTo>
                <a:lnTo>
                  <a:pt x="31" y="97"/>
                </a:lnTo>
                <a:lnTo>
                  <a:pt x="31" y="99"/>
                </a:lnTo>
                <a:lnTo>
                  <a:pt x="33" y="101"/>
                </a:lnTo>
                <a:lnTo>
                  <a:pt x="34" y="101"/>
                </a:lnTo>
                <a:lnTo>
                  <a:pt x="38" y="103"/>
                </a:lnTo>
                <a:lnTo>
                  <a:pt x="48" y="103"/>
                </a:lnTo>
                <a:lnTo>
                  <a:pt x="53" y="101"/>
                </a:lnTo>
                <a:lnTo>
                  <a:pt x="60" y="101"/>
                </a:lnTo>
                <a:lnTo>
                  <a:pt x="63" y="99"/>
                </a:lnTo>
                <a:lnTo>
                  <a:pt x="68" y="97"/>
                </a:lnTo>
                <a:lnTo>
                  <a:pt x="72" y="92"/>
                </a:lnTo>
                <a:lnTo>
                  <a:pt x="73" y="91"/>
                </a:lnTo>
                <a:lnTo>
                  <a:pt x="77" y="87"/>
                </a:lnTo>
                <a:lnTo>
                  <a:pt x="80" y="82"/>
                </a:lnTo>
                <a:lnTo>
                  <a:pt x="82" y="79"/>
                </a:lnTo>
                <a:lnTo>
                  <a:pt x="84" y="79"/>
                </a:lnTo>
                <a:lnTo>
                  <a:pt x="73" y="10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8" name="Freeform 29"/>
          <p:cNvSpPr>
            <a:spLocks noEditPoints="1"/>
          </p:cNvSpPr>
          <p:nvPr/>
        </p:nvSpPr>
        <p:spPr bwMode="auto">
          <a:xfrm>
            <a:off x="2235200" y="2232025"/>
            <a:ext cx="96838" cy="114300"/>
          </a:xfrm>
          <a:custGeom>
            <a:avLst/>
            <a:gdLst>
              <a:gd name="T0" fmla="*/ 2147483647 w 61"/>
              <a:gd name="T1" fmla="*/ 2147483647 h 72"/>
              <a:gd name="T2" fmla="*/ 2147483647 w 61"/>
              <a:gd name="T3" fmla="*/ 2147483647 h 72"/>
              <a:gd name="T4" fmla="*/ 2147483647 w 61"/>
              <a:gd name="T5" fmla="*/ 2147483647 h 72"/>
              <a:gd name="T6" fmla="*/ 2147483647 w 61"/>
              <a:gd name="T7" fmla="*/ 2147483647 h 72"/>
              <a:gd name="T8" fmla="*/ 2147483647 w 61"/>
              <a:gd name="T9" fmla="*/ 2147483647 h 72"/>
              <a:gd name="T10" fmla="*/ 2147483647 w 61"/>
              <a:gd name="T11" fmla="*/ 2147483647 h 72"/>
              <a:gd name="T12" fmla="*/ 2147483647 w 61"/>
              <a:gd name="T13" fmla="*/ 2147483647 h 72"/>
              <a:gd name="T14" fmla="*/ 2147483647 w 61"/>
              <a:gd name="T15" fmla="*/ 2147483647 h 72"/>
              <a:gd name="T16" fmla="*/ 2147483647 w 61"/>
              <a:gd name="T17" fmla="*/ 2147483647 h 72"/>
              <a:gd name="T18" fmla="*/ 2147483647 w 61"/>
              <a:gd name="T19" fmla="*/ 2147483647 h 72"/>
              <a:gd name="T20" fmla="*/ 2147483647 w 61"/>
              <a:gd name="T21" fmla="*/ 2147483647 h 72"/>
              <a:gd name="T22" fmla="*/ 2147483647 w 61"/>
              <a:gd name="T23" fmla="*/ 2147483647 h 72"/>
              <a:gd name="T24" fmla="*/ 2147483647 w 61"/>
              <a:gd name="T25" fmla="*/ 2147483647 h 72"/>
              <a:gd name="T26" fmla="*/ 2147483647 w 61"/>
              <a:gd name="T27" fmla="*/ 2147483647 h 72"/>
              <a:gd name="T28" fmla="*/ 2147483647 w 61"/>
              <a:gd name="T29" fmla="*/ 2147483647 h 72"/>
              <a:gd name="T30" fmla="*/ 2147483647 w 61"/>
              <a:gd name="T31" fmla="*/ 2147483647 h 72"/>
              <a:gd name="T32" fmla="*/ 2147483647 w 61"/>
              <a:gd name="T33" fmla="*/ 2147483647 h 72"/>
              <a:gd name="T34" fmla="*/ 2147483647 w 61"/>
              <a:gd name="T35" fmla="*/ 2147483647 h 72"/>
              <a:gd name="T36" fmla="*/ 2147483647 w 61"/>
              <a:gd name="T37" fmla="*/ 2147483647 h 72"/>
              <a:gd name="T38" fmla="*/ 2147483647 w 61"/>
              <a:gd name="T39" fmla="*/ 2147483647 h 72"/>
              <a:gd name="T40" fmla="*/ 0 w 61"/>
              <a:gd name="T41" fmla="*/ 2147483647 h 72"/>
              <a:gd name="T42" fmla="*/ 2147483647 w 61"/>
              <a:gd name="T43" fmla="*/ 2147483647 h 72"/>
              <a:gd name="T44" fmla="*/ 2147483647 w 61"/>
              <a:gd name="T45" fmla="*/ 2147483647 h 72"/>
              <a:gd name="T46" fmla="*/ 2147483647 w 61"/>
              <a:gd name="T47" fmla="*/ 2147483647 h 72"/>
              <a:gd name="T48" fmla="*/ 2147483647 w 61"/>
              <a:gd name="T49" fmla="*/ 2147483647 h 72"/>
              <a:gd name="T50" fmla="*/ 2147483647 w 61"/>
              <a:gd name="T51" fmla="*/ 2147483647 h 72"/>
              <a:gd name="T52" fmla="*/ 2147483647 w 61"/>
              <a:gd name="T53" fmla="*/ 2147483647 h 72"/>
              <a:gd name="T54" fmla="*/ 2147483647 w 61"/>
              <a:gd name="T55" fmla="*/ 2147483647 h 72"/>
              <a:gd name="T56" fmla="*/ 2147483647 w 61"/>
              <a:gd name="T57" fmla="*/ 0 h 72"/>
              <a:gd name="T58" fmla="*/ 2147483647 w 61"/>
              <a:gd name="T59" fmla="*/ 0 h 72"/>
              <a:gd name="T60" fmla="*/ 2147483647 w 61"/>
              <a:gd name="T61" fmla="*/ 0 h 72"/>
              <a:gd name="T62" fmla="*/ 2147483647 w 61"/>
              <a:gd name="T63" fmla="*/ 2147483647 h 72"/>
              <a:gd name="T64" fmla="*/ 2147483647 w 61"/>
              <a:gd name="T65" fmla="*/ 2147483647 h 72"/>
              <a:gd name="T66" fmla="*/ 2147483647 w 61"/>
              <a:gd name="T67" fmla="*/ 2147483647 h 72"/>
              <a:gd name="T68" fmla="*/ 2147483647 w 61"/>
              <a:gd name="T69" fmla="*/ 2147483647 h 72"/>
              <a:gd name="T70" fmla="*/ 2147483647 w 61"/>
              <a:gd name="T71" fmla="*/ 2147483647 h 72"/>
              <a:gd name="T72" fmla="*/ 2147483647 w 61"/>
              <a:gd name="T73" fmla="*/ 2147483647 h 72"/>
              <a:gd name="T74" fmla="*/ 2147483647 w 61"/>
              <a:gd name="T75" fmla="*/ 2147483647 h 72"/>
              <a:gd name="T76" fmla="*/ 2147483647 w 61"/>
              <a:gd name="T77" fmla="*/ 2147483647 h 72"/>
              <a:gd name="T78" fmla="*/ 2147483647 w 61"/>
              <a:gd name="T79" fmla="*/ 2147483647 h 72"/>
              <a:gd name="T80" fmla="*/ 2147483647 w 61"/>
              <a:gd name="T81" fmla="*/ 2147483647 h 72"/>
              <a:gd name="T82" fmla="*/ 2147483647 w 61"/>
              <a:gd name="T83" fmla="*/ 2147483647 h 72"/>
              <a:gd name="T84" fmla="*/ 2147483647 w 61"/>
              <a:gd name="T85" fmla="*/ 2147483647 h 72"/>
              <a:gd name="T86" fmla="*/ 2147483647 w 61"/>
              <a:gd name="T87" fmla="*/ 2147483647 h 72"/>
              <a:gd name="T88" fmla="*/ 2147483647 w 61"/>
              <a:gd name="T89" fmla="*/ 2147483647 h 72"/>
              <a:gd name="T90" fmla="*/ 2147483647 w 61"/>
              <a:gd name="T91" fmla="*/ 2147483647 h 72"/>
              <a:gd name="T92" fmla="*/ 2147483647 w 61"/>
              <a:gd name="T93" fmla="*/ 2147483647 h 72"/>
              <a:gd name="T94" fmla="*/ 2147483647 w 61"/>
              <a:gd name="T95" fmla="*/ 2147483647 h 72"/>
              <a:gd name="T96" fmla="*/ 2147483647 w 61"/>
              <a:gd name="T97" fmla="*/ 2147483647 h 72"/>
              <a:gd name="T98" fmla="*/ 2147483647 w 61"/>
              <a:gd name="T99" fmla="*/ 2147483647 h 72"/>
              <a:gd name="T100" fmla="*/ 2147483647 w 61"/>
              <a:gd name="T101" fmla="*/ 2147483647 h 72"/>
              <a:gd name="T102" fmla="*/ 2147483647 w 61"/>
              <a:gd name="T103" fmla="*/ 2147483647 h 72"/>
              <a:gd name="T104" fmla="*/ 2147483647 w 61"/>
              <a:gd name="T105" fmla="*/ 2147483647 h 72"/>
              <a:gd name="T106" fmla="*/ 2147483647 w 61"/>
              <a:gd name="T107" fmla="*/ 2147483647 h 72"/>
              <a:gd name="T108" fmla="*/ 2147483647 w 61"/>
              <a:gd name="T109" fmla="*/ 2147483647 h 72"/>
              <a:gd name="T110" fmla="*/ 2147483647 w 61"/>
              <a:gd name="T111" fmla="*/ 2147483647 h 72"/>
              <a:gd name="T112" fmla="*/ 2147483647 w 61"/>
              <a:gd name="T113" fmla="*/ 2147483647 h 72"/>
              <a:gd name="T114" fmla="*/ 2147483647 w 61"/>
              <a:gd name="T115" fmla="*/ 2147483647 h 72"/>
              <a:gd name="T116" fmla="*/ 2147483647 w 61"/>
              <a:gd name="T117" fmla="*/ 2147483647 h 72"/>
              <a:gd name="T118" fmla="*/ 2147483647 w 61"/>
              <a:gd name="T119" fmla="*/ 2147483647 h 7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"/>
              <a:gd name="T181" fmla="*/ 0 h 72"/>
              <a:gd name="T182" fmla="*/ 61 w 61"/>
              <a:gd name="T183" fmla="*/ 72 h 7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" h="72">
                <a:moveTo>
                  <a:pt x="15" y="41"/>
                </a:moveTo>
                <a:lnTo>
                  <a:pt x="15" y="44"/>
                </a:lnTo>
                <a:lnTo>
                  <a:pt x="15" y="48"/>
                </a:lnTo>
                <a:lnTo>
                  <a:pt x="15" y="53"/>
                </a:lnTo>
                <a:lnTo>
                  <a:pt x="19" y="58"/>
                </a:lnTo>
                <a:lnTo>
                  <a:pt x="24" y="61"/>
                </a:lnTo>
                <a:lnTo>
                  <a:pt x="31" y="63"/>
                </a:lnTo>
                <a:lnTo>
                  <a:pt x="36" y="61"/>
                </a:lnTo>
                <a:lnTo>
                  <a:pt x="41" y="60"/>
                </a:lnTo>
                <a:lnTo>
                  <a:pt x="44" y="58"/>
                </a:lnTo>
                <a:lnTo>
                  <a:pt x="49" y="55"/>
                </a:lnTo>
                <a:lnTo>
                  <a:pt x="55" y="51"/>
                </a:lnTo>
                <a:lnTo>
                  <a:pt x="56" y="53"/>
                </a:lnTo>
                <a:lnTo>
                  <a:pt x="39" y="68"/>
                </a:lnTo>
                <a:lnTo>
                  <a:pt x="22" y="72"/>
                </a:lnTo>
                <a:lnTo>
                  <a:pt x="15" y="72"/>
                </a:lnTo>
                <a:lnTo>
                  <a:pt x="10" y="70"/>
                </a:lnTo>
                <a:lnTo>
                  <a:pt x="7" y="65"/>
                </a:lnTo>
                <a:lnTo>
                  <a:pt x="4" y="60"/>
                </a:lnTo>
                <a:lnTo>
                  <a:pt x="2" y="55"/>
                </a:lnTo>
                <a:lnTo>
                  <a:pt x="0" y="49"/>
                </a:lnTo>
                <a:lnTo>
                  <a:pt x="2" y="41"/>
                </a:lnTo>
                <a:lnTo>
                  <a:pt x="4" y="34"/>
                </a:lnTo>
                <a:lnTo>
                  <a:pt x="7" y="26"/>
                </a:lnTo>
                <a:lnTo>
                  <a:pt x="12" y="17"/>
                </a:lnTo>
                <a:lnTo>
                  <a:pt x="19" y="12"/>
                </a:lnTo>
                <a:lnTo>
                  <a:pt x="26" y="7"/>
                </a:lnTo>
                <a:lnTo>
                  <a:pt x="32" y="2"/>
                </a:lnTo>
                <a:lnTo>
                  <a:pt x="39" y="0"/>
                </a:lnTo>
                <a:lnTo>
                  <a:pt x="46" y="0"/>
                </a:lnTo>
                <a:lnTo>
                  <a:pt x="51" y="0"/>
                </a:lnTo>
                <a:lnTo>
                  <a:pt x="55" y="2"/>
                </a:lnTo>
                <a:lnTo>
                  <a:pt x="58" y="4"/>
                </a:lnTo>
                <a:lnTo>
                  <a:pt x="61" y="7"/>
                </a:lnTo>
                <a:lnTo>
                  <a:pt x="61" y="10"/>
                </a:lnTo>
                <a:lnTo>
                  <a:pt x="61" y="17"/>
                </a:lnTo>
                <a:lnTo>
                  <a:pt x="58" y="24"/>
                </a:lnTo>
                <a:lnTo>
                  <a:pt x="53" y="29"/>
                </a:lnTo>
                <a:lnTo>
                  <a:pt x="46" y="32"/>
                </a:lnTo>
                <a:lnTo>
                  <a:pt x="38" y="36"/>
                </a:lnTo>
                <a:lnTo>
                  <a:pt x="32" y="38"/>
                </a:lnTo>
                <a:lnTo>
                  <a:pt x="24" y="39"/>
                </a:lnTo>
                <a:lnTo>
                  <a:pt x="15" y="41"/>
                </a:lnTo>
                <a:close/>
                <a:moveTo>
                  <a:pt x="15" y="38"/>
                </a:moveTo>
                <a:lnTo>
                  <a:pt x="26" y="36"/>
                </a:lnTo>
                <a:lnTo>
                  <a:pt x="32" y="32"/>
                </a:lnTo>
                <a:lnTo>
                  <a:pt x="41" y="27"/>
                </a:lnTo>
                <a:lnTo>
                  <a:pt x="46" y="22"/>
                </a:lnTo>
                <a:lnTo>
                  <a:pt x="49" y="15"/>
                </a:lnTo>
                <a:lnTo>
                  <a:pt x="51" y="10"/>
                </a:lnTo>
                <a:lnTo>
                  <a:pt x="49" y="7"/>
                </a:lnTo>
                <a:lnTo>
                  <a:pt x="49" y="5"/>
                </a:lnTo>
                <a:lnTo>
                  <a:pt x="46" y="4"/>
                </a:lnTo>
                <a:lnTo>
                  <a:pt x="43" y="4"/>
                </a:lnTo>
                <a:lnTo>
                  <a:pt x="38" y="4"/>
                </a:lnTo>
                <a:lnTo>
                  <a:pt x="32" y="7"/>
                </a:lnTo>
                <a:lnTo>
                  <a:pt x="27" y="12"/>
                </a:lnTo>
                <a:lnTo>
                  <a:pt x="22" y="19"/>
                </a:lnTo>
                <a:lnTo>
                  <a:pt x="19" y="27"/>
                </a:lnTo>
                <a:lnTo>
                  <a:pt x="15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9" name="Freeform 30"/>
          <p:cNvSpPr>
            <a:spLocks/>
          </p:cNvSpPr>
          <p:nvPr/>
        </p:nvSpPr>
        <p:spPr bwMode="auto">
          <a:xfrm>
            <a:off x="2335213" y="2232025"/>
            <a:ext cx="119062" cy="114300"/>
          </a:xfrm>
          <a:custGeom>
            <a:avLst/>
            <a:gdLst>
              <a:gd name="T0" fmla="*/ 2147483647 w 75"/>
              <a:gd name="T1" fmla="*/ 2147483647 h 72"/>
              <a:gd name="T2" fmla="*/ 2147483647 w 75"/>
              <a:gd name="T3" fmla="*/ 2147483647 h 72"/>
              <a:gd name="T4" fmla="*/ 2147483647 w 75"/>
              <a:gd name="T5" fmla="*/ 2147483647 h 72"/>
              <a:gd name="T6" fmla="*/ 2147483647 w 75"/>
              <a:gd name="T7" fmla="*/ 2147483647 h 72"/>
              <a:gd name="T8" fmla="*/ 2147483647 w 75"/>
              <a:gd name="T9" fmla="*/ 2147483647 h 72"/>
              <a:gd name="T10" fmla="*/ 2147483647 w 75"/>
              <a:gd name="T11" fmla="*/ 0 h 72"/>
              <a:gd name="T12" fmla="*/ 2147483647 w 75"/>
              <a:gd name="T13" fmla="*/ 0 h 72"/>
              <a:gd name="T14" fmla="*/ 2147483647 w 75"/>
              <a:gd name="T15" fmla="*/ 2147483647 h 72"/>
              <a:gd name="T16" fmla="*/ 2147483647 w 75"/>
              <a:gd name="T17" fmla="*/ 2147483647 h 72"/>
              <a:gd name="T18" fmla="*/ 2147483647 w 75"/>
              <a:gd name="T19" fmla="*/ 2147483647 h 72"/>
              <a:gd name="T20" fmla="*/ 2147483647 w 75"/>
              <a:gd name="T21" fmla="*/ 2147483647 h 72"/>
              <a:gd name="T22" fmla="*/ 2147483647 w 75"/>
              <a:gd name="T23" fmla="*/ 2147483647 h 72"/>
              <a:gd name="T24" fmla="*/ 2147483647 w 75"/>
              <a:gd name="T25" fmla="*/ 2147483647 h 72"/>
              <a:gd name="T26" fmla="*/ 2147483647 w 75"/>
              <a:gd name="T27" fmla="*/ 2147483647 h 72"/>
              <a:gd name="T28" fmla="*/ 2147483647 w 75"/>
              <a:gd name="T29" fmla="*/ 2147483647 h 72"/>
              <a:gd name="T30" fmla="*/ 2147483647 w 75"/>
              <a:gd name="T31" fmla="*/ 2147483647 h 72"/>
              <a:gd name="T32" fmla="*/ 2147483647 w 75"/>
              <a:gd name="T33" fmla="*/ 2147483647 h 72"/>
              <a:gd name="T34" fmla="*/ 2147483647 w 75"/>
              <a:gd name="T35" fmla="*/ 2147483647 h 72"/>
              <a:gd name="T36" fmla="*/ 2147483647 w 75"/>
              <a:gd name="T37" fmla="*/ 2147483647 h 72"/>
              <a:gd name="T38" fmla="*/ 2147483647 w 75"/>
              <a:gd name="T39" fmla="*/ 2147483647 h 72"/>
              <a:gd name="T40" fmla="*/ 2147483647 w 75"/>
              <a:gd name="T41" fmla="*/ 2147483647 h 72"/>
              <a:gd name="T42" fmla="*/ 2147483647 w 75"/>
              <a:gd name="T43" fmla="*/ 2147483647 h 72"/>
              <a:gd name="T44" fmla="*/ 2147483647 w 75"/>
              <a:gd name="T45" fmla="*/ 2147483647 h 72"/>
              <a:gd name="T46" fmla="*/ 2147483647 w 75"/>
              <a:gd name="T47" fmla="*/ 2147483647 h 72"/>
              <a:gd name="T48" fmla="*/ 2147483647 w 75"/>
              <a:gd name="T49" fmla="*/ 2147483647 h 72"/>
              <a:gd name="T50" fmla="*/ 2147483647 w 75"/>
              <a:gd name="T51" fmla="*/ 2147483647 h 72"/>
              <a:gd name="T52" fmla="*/ 2147483647 w 75"/>
              <a:gd name="T53" fmla="*/ 2147483647 h 72"/>
              <a:gd name="T54" fmla="*/ 2147483647 w 75"/>
              <a:gd name="T55" fmla="*/ 2147483647 h 72"/>
              <a:gd name="T56" fmla="*/ 2147483647 w 75"/>
              <a:gd name="T57" fmla="*/ 2147483647 h 72"/>
              <a:gd name="T58" fmla="*/ 0 w 75"/>
              <a:gd name="T59" fmla="*/ 2147483647 h 72"/>
              <a:gd name="T60" fmla="*/ 2147483647 w 75"/>
              <a:gd name="T61" fmla="*/ 2147483647 h 72"/>
              <a:gd name="T62" fmla="*/ 2147483647 w 75"/>
              <a:gd name="T63" fmla="*/ 2147483647 h 72"/>
              <a:gd name="T64" fmla="*/ 2147483647 w 75"/>
              <a:gd name="T65" fmla="*/ 2147483647 h 72"/>
              <a:gd name="T66" fmla="*/ 2147483647 w 75"/>
              <a:gd name="T67" fmla="*/ 2147483647 h 72"/>
              <a:gd name="T68" fmla="*/ 2147483647 w 75"/>
              <a:gd name="T69" fmla="*/ 2147483647 h 72"/>
              <a:gd name="T70" fmla="*/ 2147483647 w 75"/>
              <a:gd name="T71" fmla="*/ 2147483647 h 72"/>
              <a:gd name="T72" fmla="*/ 2147483647 w 75"/>
              <a:gd name="T73" fmla="*/ 2147483647 h 72"/>
              <a:gd name="T74" fmla="*/ 2147483647 w 75"/>
              <a:gd name="T75" fmla="*/ 2147483647 h 72"/>
              <a:gd name="T76" fmla="*/ 2147483647 w 75"/>
              <a:gd name="T77" fmla="*/ 2147483647 h 72"/>
              <a:gd name="T78" fmla="*/ 2147483647 w 75"/>
              <a:gd name="T79" fmla="*/ 2147483647 h 72"/>
              <a:gd name="T80" fmla="*/ 2147483647 w 75"/>
              <a:gd name="T81" fmla="*/ 2147483647 h 72"/>
              <a:gd name="T82" fmla="*/ 2147483647 w 75"/>
              <a:gd name="T83" fmla="*/ 2147483647 h 72"/>
              <a:gd name="T84" fmla="*/ 2147483647 w 75"/>
              <a:gd name="T85" fmla="*/ 2147483647 h 72"/>
              <a:gd name="T86" fmla="*/ 2147483647 w 75"/>
              <a:gd name="T87" fmla="*/ 0 h 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5"/>
              <a:gd name="T133" fmla="*/ 0 h 72"/>
              <a:gd name="T134" fmla="*/ 75 w 75"/>
              <a:gd name="T135" fmla="*/ 72 h 7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5" h="72">
                <a:moveTo>
                  <a:pt x="32" y="0"/>
                </a:moveTo>
                <a:lnTo>
                  <a:pt x="36" y="4"/>
                </a:lnTo>
                <a:lnTo>
                  <a:pt x="39" y="9"/>
                </a:lnTo>
                <a:lnTo>
                  <a:pt x="39" y="12"/>
                </a:lnTo>
                <a:lnTo>
                  <a:pt x="41" y="17"/>
                </a:lnTo>
                <a:lnTo>
                  <a:pt x="43" y="24"/>
                </a:lnTo>
                <a:lnTo>
                  <a:pt x="51" y="14"/>
                </a:lnTo>
                <a:lnTo>
                  <a:pt x="53" y="9"/>
                </a:lnTo>
                <a:lnTo>
                  <a:pt x="56" y="5"/>
                </a:lnTo>
                <a:lnTo>
                  <a:pt x="61" y="2"/>
                </a:lnTo>
                <a:lnTo>
                  <a:pt x="63" y="0"/>
                </a:lnTo>
                <a:lnTo>
                  <a:pt x="66" y="0"/>
                </a:lnTo>
                <a:lnTo>
                  <a:pt x="68" y="0"/>
                </a:lnTo>
                <a:lnTo>
                  <a:pt x="72" y="0"/>
                </a:lnTo>
                <a:lnTo>
                  <a:pt x="73" y="2"/>
                </a:lnTo>
                <a:lnTo>
                  <a:pt x="75" y="4"/>
                </a:lnTo>
                <a:lnTo>
                  <a:pt x="75" y="7"/>
                </a:lnTo>
                <a:lnTo>
                  <a:pt x="75" y="10"/>
                </a:lnTo>
                <a:lnTo>
                  <a:pt x="75" y="12"/>
                </a:lnTo>
                <a:lnTo>
                  <a:pt x="72" y="14"/>
                </a:lnTo>
                <a:lnTo>
                  <a:pt x="70" y="14"/>
                </a:lnTo>
                <a:lnTo>
                  <a:pt x="68" y="14"/>
                </a:lnTo>
                <a:lnTo>
                  <a:pt x="66" y="14"/>
                </a:lnTo>
                <a:lnTo>
                  <a:pt x="63" y="12"/>
                </a:lnTo>
                <a:lnTo>
                  <a:pt x="61" y="10"/>
                </a:lnTo>
                <a:lnTo>
                  <a:pt x="58" y="12"/>
                </a:lnTo>
                <a:lnTo>
                  <a:pt x="56" y="14"/>
                </a:lnTo>
                <a:lnTo>
                  <a:pt x="53" y="17"/>
                </a:lnTo>
                <a:lnTo>
                  <a:pt x="49" y="22"/>
                </a:lnTo>
                <a:lnTo>
                  <a:pt x="44" y="29"/>
                </a:lnTo>
                <a:lnTo>
                  <a:pt x="53" y="55"/>
                </a:lnTo>
                <a:lnTo>
                  <a:pt x="53" y="60"/>
                </a:lnTo>
                <a:lnTo>
                  <a:pt x="55" y="61"/>
                </a:lnTo>
                <a:lnTo>
                  <a:pt x="56" y="63"/>
                </a:lnTo>
                <a:lnTo>
                  <a:pt x="58" y="63"/>
                </a:lnTo>
                <a:lnTo>
                  <a:pt x="60" y="61"/>
                </a:lnTo>
                <a:lnTo>
                  <a:pt x="65" y="56"/>
                </a:lnTo>
                <a:lnTo>
                  <a:pt x="68" y="51"/>
                </a:lnTo>
                <a:lnTo>
                  <a:pt x="70" y="53"/>
                </a:lnTo>
                <a:lnTo>
                  <a:pt x="65" y="61"/>
                </a:lnTo>
                <a:lnTo>
                  <a:pt x="58" y="68"/>
                </a:lnTo>
                <a:lnTo>
                  <a:pt x="55" y="72"/>
                </a:lnTo>
                <a:lnTo>
                  <a:pt x="51" y="72"/>
                </a:lnTo>
                <a:lnTo>
                  <a:pt x="48" y="72"/>
                </a:lnTo>
                <a:lnTo>
                  <a:pt x="44" y="68"/>
                </a:lnTo>
                <a:lnTo>
                  <a:pt x="43" y="65"/>
                </a:lnTo>
                <a:lnTo>
                  <a:pt x="41" y="60"/>
                </a:lnTo>
                <a:lnTo>
                  <a:pt x="39" y="51"/>
                </a:lnTo>
                <a:lnTo>
                  <a:pt x="36" y="41"/>
                </a:lnTo>
                <a:lnTo>
                  <a:pt x="31" y="51"/>
                </a:lnTo>
                <a:lnTo>
                  <a:pt x="26" y="60"/>
                </a:lnTo>
                <a:lnTo>
                  <a:pt x="21" y="65"/>
                </a:lnTo>
                <a:lnTo>
                  <a:pt x="17" y="68"/>
                </a:lnTo>
                <a:lnTo>
                  <a:pt x="12" y="72"/>
                </a:lnTo>
                <a:lnTo>
                  <a:pt x="9" y="72"/>
                </a:lnTo>
                <a:lnTo>
                  <a:pt x="5" y="72"/>
                </a:lnTo>
                <a:lnTo>
                  <a:pt x="3" y="70"/>
                </a:lnTo>
                <a:lnTo>
                  <a:pt x="2" y="68"/>
                </a:lnTo>
                <a:lnTo>
                  <a:pt x="0" y="65"/>
                </a:lnTo>
                <a:lnTo>
                  <a:pt x="2" y="61"/>
                </a:lnTo>
                <a:lnTo>
                  <a:pt x="2" y="60"/>
                </a:lnTo>
                <a:lnTo>
                  <a:pt x="5" y="58"/>
                </a:lnTo>
                <a:lnTo>
                  <a:pt x="7" y="58"/>
                </a:lnTo>
                <a:lnTo>
                  <a:pt x="9" y="58"/>
                </a:lnTo>
                <a:lnTo>
                  <a:pt x="12" y="60"/>
                </a:lnTo>
                <a:lnTo>
                  <a:pt x="14" y="61"/>
                </a:lnTo>
                <a:lnTo>
                  <a:pt x="15" y="63"/>
                </a:lnTo>
                <a:lnTo>
                  <a:pt x="15" y="61"/>
                </a:lnTo>
                <a:lnTo>
                  <a:pt x="17" y="61"/>
                </a:lnTo>
                <a:lnTo>
                  <a:pt x="21" y="60"/>
                </a:lnTo>
                <a:lnTo>
                  <a:pt x="24" y="55"/>
                </a:lnTo>
                <a:lnTo>
                  <a:pt x="27" y="49"/>
                </a:lnTo>
                <a:lnTo>
                  <a:pt x="31" y="44"/>
                </a:lnTo>
                <a:lnTo>
                  <a:pt x="32" y="39"/>
                </a:lnTo>
                <a:lnTo>
                  <a:pt x="36" y="38"/>
                </a:lnTo>
                <a:lnTo>
                  <a:pt x="32" y="29"/>
                </a:lnTo>
                <a:lnTo>
                  <a:pt x="31" y="22"/>
                </a:lnTo>
                <a:lnTo>
                  <a:pt x="29" y="19"/>
                </a:lnTo>
                <a:lnTo>
                  <a:pt x="29" y="17"/>
                </a:lnTo>
                <a:lnTo>
                  <a:pt x="27" y="12"/>
                </a:lnTo>
                <a:lnTo>
                  <a:pt x="24" y="10"/>
                </a:lnTo>
                <a:lnTo>
                  <a:pt x="21" y="9"/>
                </a:lnTo>
                <a:lnTo>
                  <a:pt x="17" y="9"/>
                </a:lnTo>
                <a:lnTo>
                  <a:pt x="14" y="9"/>
                </a:lnTo>
                <a:lnTo>
                  <a:pt x="12" y="9"/>
                </a:lnTo>
                <a:lnTo>
                  <a:pt x="12" y="5"/>
                </a:lnTo>
                <a:lnTo>
                  <a:pt x="3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0" name="Freeform 31"/>
          <p:cNvSpPr>
            <a:spLocks noEditPoints="1"/>
          </p:cNvSpPr>
          <p:nvPr/>
        </p:nvSpPr>
        <p:spPr bwMode="auto">
          <a:xfrm>
            <a:off x="2470150" y="2184400"/>
            <a:ext cx="60325" cy="161925"/>
          </a:xfrm>
          <a:custGeom>
            <a:avLst/>
            <a:gdLst>
              <a:gd name="T0" fmla="*/ 2147483647 w 38"/>
              <a:gd name="T1" fmla="*/ 0 h 102"/>
              <a:gd name="T2" fmla="*/ 2147483647 w 38"/>
              <a:gd name="T3" fmla="*/ 0 h 102"/>
              <a:gd name="T4" fmla="*/ 2147483647 w 38"/>
              <a:gd name="T5" fmla="*/ 2147483647 h 102"/>
              <a:gd name="T6" fmla="*/ 2147483647 w 38"/>
              <a:gd name="T7" fmla="*/ 2147483647 h 102"/>
              <a:gd name="T8" fmla="*/ 2147483647 w 38"/>
              <a:gd name="T9" fmla="*/ 2147483647 h 102"/>
              <a:gd name="T10" fmla="*/ 2147483647 w 38"/>
              <a:gd name="T11" fmla="*/ 2147483647 h 102"/>
              <a:gd name="T12" fmla="*/ 2147483647 w 38"/>
              <a:gd name="T13" fmla="*/ 2147483647 h 102"/>
              <a:gd name="T14" fmla="*/ 2147483647 w 38"/>
              <a:gd name="T15" fmla="*/ 2147483647 h 102"/>
              <a:gd name="T16" fmla="*/ 2147483647 w 38"/>
              <a:gd name="T17" fmla="*/ 2147483647 h 102"/>
              <a:gd name="T18" fmla="*/ 2147483647 w 38"/>
              <a:gd name="T19" fmla="*/ 2147483647 h 102"/>
              <a:gd name="T20" fmla="*/ 2147483647 w 38"/>
              <a:gd name="T21" fmla="*/ 2147483647 h 102"/>
              <a:gd name="T22" fmla="*/ 2147483647 w 38"/>
              <a:gd name="T23" fmla="*/ 2147483647 h 102"/>
              <a:gd name="T24" fmla="*/ 2147483647 w 38"/>
              <a:gd name="T25" fmla="*/ 2147483647 h 102"/>
              <a:gd name="T26" fmla="*/ 2147483647 w 38"/>
              <a:gd name="T27" fmla="*/ 2147483647 h 102"/>
              <a:gd name="T28" fmla="*/ 2147483647 w 38"/>
              <a:gd name="T29" fmla="*/ 2147483647 h 102"/>
              <a:gd name="T30" fmla="*/ 2147483647 w 38"/>
              <a:gd name="T31" fmla="*/ 0 h 102"/>
              <a:gd name="T32" fmla="*/ 2147483647 w 38"/>
              <a:gd name="T33" fmla="*/ 0 h 102"/>
              <a:gd name="T34" fmla="*/ 2147483647 w 38"/>
              <a:gd name="T35" fmla="*/ 2147483647 h 102"/>
              <a:gd name="T36" fmla="*/ 2147483647 w 38"/>
              <a:gd name="T37" fmla="*/ 2147483647 h 102"/>
              <a:gd name="T38" fmla="*/ 2147483647 w 38"/>
              <a:gd name="T39" fmla="*/ 2147483647 h 102"/>
              <a:gd name="T40" fmla="*/ 2147483647 w 38"/>
              <a:gd name="T41" fmla="*/ 2147483647 h 102"/>
              <a:gd name="T42" fmla="*/ 2147483647 w 38"/>
              <a:gd name="T43" fmla="*/ 2147483647 h 102"/>
              <a:gd name="T44" fmla="*/ 2147483647 w 38"/>
              <a:gd name="T45" fmla="*/ 2147483647 h 102"/>
              <a:gd name="T46" fmla="*/ 2147483647 w 38"/>
              <a:gd name="T47" fmla="*/ 2147483647 h 102"/>
              <a:gd name="T48" fmla="*/ 2147483647 w 38"/>
              <a:gd name="T49" fmla="*/ 2147483647 h 102"/>
              <a:gd name="T50" fmla="*/ 2147483647 w 38"/>
              <a:gd name="T51" fmla="*/ 2147483647 h 102"/>
              <a:gd name="T52" fmla="*/ 2147483647 w 38"/>
              <a:gd name="T53" fmla="*/ 2147483647 h 102"/>
              <a:gd name="T54" fmla="*/ 2147483647 w 38"/>
              <a:gd name="T55" fmla="*/ 2147483647 h 102"/>
              <a:gd name="T56" fmla="*/ 2147483647 w 38"/>
              <a:gd name="T57" fmla="*/ 2147483647 h 102"/>
              <a:gd name="T58" fmla="*/ 2147483647 w 38"/>
              <a:gd name="T59" fmla="*/ 2147483647 h 102"/>
              <a:gd name="T60" fmla="*/ 2147483647 w 38"/>
              <a:gd name="T61" fmla="*/ 2147483647 h 102"/>
              <a:gd name="T62" fmla="*/ 2147483647 w 38"/>
              <a:gd name="T63" fmla="*/ 2147483647 h 102"/>
              <a:gd name="T64" fmla="*/ 2147483647 w 38"/>
              <a:gd name="T65" fmla="*/ 2147483647 h 102"/>
              <a:gd name="T66" fmla="*/ 2147483647 w 38"/>
              <a:gd name="T67" fmla="*/ 2147483647 h 102"/>
              <a:gd name="T68" fmla="*/ 2147483647 w 38"/>
              <a:gd name="T69" fmla="*/ 2147483647 h 102"/>
              <a:gd name="T70" fmla="*/ 2147483647 w 38"/>
              <a:gd name="T71" fmla="*/ 2147483647 h 102"/>
              <a:gd name="T72" fmla="*/ 0 w 38"/>
              <a:gd name="T73" fmla="*/ 2147483647 h 102"/>
              <a:gd name="T74" fmla="*/ 0 w 38"/>
              <a:gd name="T75" fmla="*/ 2147483647 h 102"/>
              <a:gd name="T76" fmla="*/ 0 w 38"/>
              <a:gd name="T77" fmla="*/ 2147483647 h 102"/>
              <a:gd name="T78" fmla="*/ 2147483647 w 38"/>
              <a:gd name="T79" fmla="*/ 2147483647 h 102"/>
              <a:gd name="T80" fmla="*/ 2147483647 w 38"/>
              <a:gd name="T81" fmla="*/ 2147483647 h 102"/>
              <a:gd name="T82" fmla="*/ 2147483647 w 38"/>
              <a:gd name="T83" fmla="*/ 2147483647 h 102"/>
              <a:gd name="T84" fmla="*/ 2147483647 w 38"/>
              <a:gd name="T85" fmla="*/ 2147483647 h 102"/>
              <a:gd name="T86" fmla="*/ 2147483647 w 38"/>
              <a:gd name="T87" fmla="*/ 2147483647 h 102"/>
              <a:gd name="T88" fmla="*/ 2147483647 w 38"/>
              <a:gd name="T89" fmla="*/ 2147483647 h 102"/>
              <a:gd name="T90" fmla="*/ 2147483647 w 38"/>
              <a:gd name="T91" fmla="*/ 2147483647 h 102"/>
              <a:gd name="T92" fmla="*/ 2147483647 w 38"/>
              <a:gd name="T93" fmla="*/ 2147483647 h 102"/>
              <a:gd name="T94" fmla="*/ 2147483647 w 38"/>
              <a:gd name="T95" fmla="*/ 2147483647 h 102"/>
              <a:gd name="T96" fmla="*/ 2147483647 w 38"/>
              <a:gd name="T97" fmla="*/ 2147483647 h 102"/>
              <a:gd name="T98" fmla="*/ 2147483647 w 38"/>
              <a:gd name="T99" fmla="*/ 2147483647 h 102"/>
              <a:gd name="T100" fmla="*/ 2147483647 w 38"/>
              <a:gd name="T101" fmla="*/ 2147483647 h 102"/>
              <a:gd name="T102" fmla="*/ 2147483647 w 38"/>
              <a:gd name="T103" fmla="*/ 2147483647 h 10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8"/>
              <a:gd name="T157" fmla="*/ 0 h 102"/>
              <a:gd name="T158" fmla="*/ 38 w 38"/>
              <a:gd name="T159" fmla="*/ 102 h 10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8" h="102">
                <a:moveTo>
                  <a:pt x="29" y="0"/>
                </a:moveTo>
                <a:lnTo>
                  <a:pt x="32" y="0"/>
                </a:lnTo>
                <a:lnTo>
                  <a:pt x="34" y="1"/>
                </a:lnTo>
                <a:lnTo>
                  <a:pt x="36" y="5"/>
                </a:lnTo>
                <a:lnTo>
                  <a:pt x="38" y="8"/>
                </a:lnTo>
                <a:lnTo>
                  <a:pt x="36" y="10"/>
                </a:lnTo>
                <a:lnTo>
                  <a:pt x="34" y="13"/>
                </a:lnTo>
                <a:lnTo>
                  <a:pt x="32" y="15"/>
                </a:lnTo>
                <a:lnTo>
                  <a:pt x="29" y="15"/>
                </a:lnTo>
                <a:lnTo>
                  <a:pt x="26" y="15"/>
                </a:lnTo>
                <a:lnTo>
                  <a:pt x="24" y="13"/>
                </a:lnTo>
                <a:lnTo>
                  <a:pt x="22" y="10"/>
                </a:lnTo>
                <a:lnTo>
                  <a:pt x="22" y="8"/>
                </a:lnTo>
                <a:lnTo>
                  <a:pt x="22" y="5"/>
                </a:lnTo>
                <a:lnTo>
                  <a:pt x="24" y="1"/>
                </a:lnTo>
                <a:lnTo>
                  <a:pt x="26" y="0"/>
                </a:lnTo>
                <a:lnTo>
                  <a:pt x="29" y="0"/>
                </a:lnTo>
                <a:close/>
                <a:moveTo>
                  <a:pt x="31" y="30"/>
                </a:moveTo>
                <a:lnTo>
                  <a:pt x="15" y="85"/>
                </a:lnTo>
                <a:lnTo>
                  <a:pt x="14" y="90"/>
                </a:lnTo>
                <a:lnTo>
                  <a:pt x="14" y="91"/>
                </a:lnTo>
                <a:lnTo>
                  <a:pt x="14" y="93"/>
                </a:lnTo>
                <a:lnTo>
                  <a:pt x="14" y="95"/>
                </a:lnTo>
                <a:lnTo>
                  <a:pt x="15" y="95"/>
                </a:lnTo>
                <a:lnTo>
                  <a:pt x="17" y="93"/>
                </a:lnTo>
                <a:lnTo>
                  <a:pt x="21" y="90"/>
                </a:lnTo>
                <a:lnTo>
                  <a:pt x="24" y="83"/>
                </a:lnTo>
                <a:lnTo>
                  <a:pt x="27" y="85"/>
                </a:lnTo>
                <a:lnTo>
                  <a:pt x="22" y="93"/>
                </a:lnTo>
                <a:lnTo>
                  <a:pt x="15" y="98"/>
                </a:lnTo>
                <a:lnTo>
                  <a:pt x="10" y="102"/>
                </a:lnTo>
                <a:lnTo>
                  <a:pt x="7" y="102"/>
                </a:lnTo>
                <a:lnTo>
                  <a:pt x="4" y="102"/>
                </a:lnTo>
                <a:lnTo>
                  <a:pt x="2" y="100"/>
                </a:lnTo>
                <a:lnTo>
                  <a:pt x="0" y="98"/>
                </a:lnTo>
                <a:lnTo>
                  <a:pt x="0" y="97"/>
                </a:lnTo>
                <a:lnTo>
                  <a:pt x="0" y="91"/>
                </a:lnTo>
                <a:lnTo>
                  <a:pt x="2" y="86"/>
                </a:lnTo>
                <a:lnTo>
                  <a:pt x="14" y="49"/>
                </a:lnTo>
                <a:lnTo>
                  <a:pt x="14" y="45"/>
                </a:lnTo>
                <a:lnTo>
                  <a:pt x="15" y="40"/>
                </a:lnTo>
                <a:lnTo>
                  <a:pt x="15" y="39"/>
                </a:lnTo>
                <a:lnTo>
                  <a:pt x="15" y="37"/>
                </a:lnTo>
                <a:lnTo>
                  <a:pt x="14" y="37"/>
                </a:lnTo>
                <a:lnTo>
                  <a:pt x="14" y="35"/>
                </a:lnTo>
                <a:lnTo>
                  <a:pt x="12" y="35"/>
                </a:lnTo>
                <a:lnTo>
                  <a:pt x="9" y="35"/>
                </a:lnTo>
                <a:lnTo>
                  <a:pt x="5" y="37"/>
                </a:lnTo>
                <a:lnTo>
                  <a:pt x="5" y="34"/>
                </a:lnTo>
                <a:lnTo>
                  <a:pt x="31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1" name="Freeform 32"/>
          <p:cNvSpPr>
            <a:spLocks/>
          </p:cNvSpPr>
          <p:nvPr/>
        </p:nvSpPr>
        <p:spPr bwMode="auto">
          <a:xfrm>
            <a:off x="2535238" y="2232025"/>
            <a:ext cx="100012" cy="114300"/>
          </a:xfrm>
          <a:custGeom>
            <a:avLst/>
            <a:gdLst>
              <a:gd name="T0" fmla="*/ 2147483647 w 63"/>
              <a:gd name="T1" fmla="*/ 2147483647 h 72"/>
              <a:gd name="T2" fmla="*/ 2147483647 w 63"/>
              <a:gd name="T3" fmla="*/ 2147483647 h 72"/>
              <a:gd name="T4" fmla="*/ 2147483647 w 63"/>
              <a:gd name="T5" fmla="*/ 2147483647 h 72"/>
              <a:gd name="T6" fmla="*/ 2147483647 w 63"/>
              <a:gd name="T7" fmla="*/ 2147483647 h 72"/>
              <a:gd name="T8" fmla="*/ 2147483647 w 63"/>
              <a:gd name="T9" fmla="*/ 2147483647 h 72"/>
              <a:gd name="T10" fmla="*/ 2147483647 w 63"/>
              <a:gd name="T11" fmla="*/ 2147483647 h 72"/>
              <a:gd name="T12" fmla="*/ 2147483647 w 63"/>
              <a:gd name="T13" fmla="*/ 2147483647 h 72"/>
              <a:gd name="T14" fmla="*/ 2147483647 w 63"/>
              <a:gd name="T15" fmla="*/ 2147483647 h 72"/>
              <a:gd name="T16" fmla="*/ 2147483647 w 63"/>
              <a:gd name="T17" fmla="*/ 2147483647 h 72"/>
              <a:gd name="T18" fmla="*/ 2147483647 w 63"/>
              <a:gd name="T19" fmla="*/ 2147483647 h 72"/>
              <a:gd name="T20" fmla="*/ 2147483647 w 63"/>
              <a:gd name="T21" fmla="*/ 2147483647 h 72"/>
              <a:gd name="T22" fmla="*/ 0 w 63"/>
              <a:gd name="T23" fmla="*/ 2147483647 h 72"/>
              <a:gd name="T24" fmla="*/ 2147483647 w 63"/>
              <a:gd name="T25" fmla="*/ 2147483647 h 72"/>
              <a:gd name="T26" fmla="*/ 2147483647 w 63"/>
              <a:gd name="T27" fmla="*/ 2147483647 h 72"/>
              <a:gd name="T28" fmla="*/ 2147483647 w 63"/>
              <a:gd name="T29" fmla="*/ 2147483647 h 72"/>
              <a:gd name="T30" fmla="*/ 2147483647 w 63"/>
              <a:gd name="T31" fmla="*/ 2147483647 h 72"/>
              <a:gd name="T32" fmla="*/ 2147483647 w 63"/>
              <a:gd name="T33" fmla="*/ 2147483647 h 72"/>
              <a:gd name="T34" fmla="*/ 2147483647 w 63"/>
              <a:gd name="T35" fmla="*/ 2147483647 h 72"/>
              <a:gd name="T36" fmla="*/ 2147483647 w 63"/>
              <a:gd name="T37" fmla="*/ 2147483647 h 72"/>
              <a:gd name="T38" fmla="*/ 2147483647 w 63"/>
              <a:gd name="T39" fmla="*/ 0 h 72"/>
              <a:gd name="T40" fmla="*/ 2147483647 w 63"/>
              <a:gd name="T41" fmla="*/ 0 h 72"/>
              <a:gd name="T42" fmla="*/ 2147483647 w 63"/>
              <a:gd name="T43" fmla="*/ 0 h 72"/>
              <a:gd name="T44" fmla="*/ 2147483647 w 63"/>
              <a:gd name="T45" fmla="*/ 2147483647 h 72"/>
              <a:gd name="T46" fmla="*/ 2147483647 w 63"/>
              <a:gd name="T47" fmla="*/ 2147483647 h 72"/>
              <a:gd name="T48" fmla="*/ 2147483647 w 63"/>
              <a:gd name="T49" fmla="*/ 2147483647 h 72"/>
              <a:gd name="T50" fmla="*/ 2147483647 w 63"/>
              <a:gd name="T51" fmla="*/ 2147483647 h 72"/>
              <a:gd name="T52" fmla="*/ 2147483647 w 63"/>
              <a:gd name="T53" fmla="*/ 2147483647 h 72"/>
              <a:gd name="T54" fmla="*/ 2147483647 w 63"/>
              <a:gd name="T55" fmla="*/ 2147483647 h 72"/>
              <a:gd name="T56" fmla="*/ 2147483647 w 63"/>
              <a:gd name="T57" fmla="*/ 2147483647 h 72"/>
              <a:gd name="T58" fmla="*/ 2147483647 w 63"/>
              <a:gd name="T59" fmla="*/ 2147483647 h 72"/>
              <a:gd name="T60" fmla="*/ 2147483647 w 63"/>
              <a:gd name="T61" fmla="*/ 2147483647 h 72"/>
              <a:gd name="T62" fmla="*/ 2147483647 w 63"/>
              <a:gd name="T63" fmla="*/ 2147483647 h 72"/>
              <a:gd name="T64" fmla="*/ 2147483647 w 63"/>
              <a:gd name="T65" fmla="*/ 2147483647 h 72"/>
              <a:gd name="T66" fmla="*/ 2147483647 w 63"/>
              <a:gd name="T67" fmla="*/ 2147483647 h 72"/>
              <a:gd name="T68" fmla="*/ 2147483647 w 63"/>
              <a:gd name="T69" fmla="*/ 2147483647 h 72"/>
              <a:gd name="T70" fmla="*/ 2147483647 w 63"/>
              <a:gd name="T71" fmla="*/ 2147483647 h 72"/>
              <a:gd name="T72" fmla="*/ 2147483647 w 63"/>
              <a:gd name="T73" fmla="*/ 2147483647 h 72"/>
              <a:gd name="T74" fmla="*/ 2147483647 w 63"/>
              <a:gd name="T75" fmla="*/ 2147483647 h 72"/>
              <a:gd name="T76" fmla="*/ 2147483647 w 63"/>
              <a:gd name="T77" fmla="*/ 2147483647 h 72"/>
              <a:gd name="T78" fmla="*/ 2147483647 w 63"/>
              <a:gd name="T79" fmla="*/ 2147483647 h 72"/>
              <a:gd name="T80" fmla="*/ 2147483647 w 63"/>
              <a:gd name="T81" fmla="*/ 2147483647 h 72"/>
              <a:gd name="T82" fmla="*/ 2147483647 w 63"/>
              <a:gd name="T83" fmla="*/ 2147483647 h 72"/>
              <a:gd name="T84" fmla="*/ 2147483647 w 63"/>
              <a:gd name="T85" fmla="*/ 2147483647 h 72"/>
              <a:gd name="T86" fmla="*/ 2147483647 w 63"/>
              <a:gd name="T87" fmla="*/ 2147483647 h 72"/>
              <a:gd name="T88" fmla="*/ 2147483647 w 63"/>
              <a:gd name="T89" fmla="*/ 2147483647 h 72"/>
              <a:gd name="T90" fmla="*/ 2147483647 w 63"/>
              <a:gd name="T91" fmla="*/ 2147483647 h 72"/>
              <a:gd name="T92" fmla="*/ 2147483647 w 63"/>
              <a:gd name="T93" fmla="*/ 2147483647 h 72"/>
              <a:gd name="T94" fmla="*/ 2147483647 w 63"/>
              <a:gd name="T95" fmla="*/ 2147483647 h 72"/>
              <a:gd name="T96" fmla="*/ 2147483647 w 63"/>
              <a:gd name="T97" fmla="*/ 2147483647 h 72"/>
              <a:gd name="T98" fmla="*/ 2147483647 w 63"/>
              <a:gd name="T99" fmla="*/ 2147483647 h 72"/>
              <a:gd name="T100" fmla="*/ 2147483647 w 63"/>
              <a:gd name="T101" fmla="*/ 2147483647 h 72"/>
              <a:gd name="T102" fmla="*/ 2147483647 w 63"/>
              <a:gd name="T103" fmla="*/ 2147483647 h 72"/>
              <a:gd name="T104" fmla="*/ 2147483647 w 63"/>
              <a:gd name="T105" fmla="*/ 2147483647 h 72"/>
              <a:gd name="T106" fmla="*/ 2147483647 w 63"/>
              <a:gd name="T107" fmla="*/ 2147483647 h 72"/>
              <a:gd name="T108" fmla="*/ 2147483647 w 63"/>
              <a:gd name="T109" fmla="*/ 2147483647 h 72"/>
              <a:gd name="T110" fmla="*/ 2147483647 w 63"/>
              <a:gd name="T111" fmla="*/ 2147483647 h 72"/>
              <a:gd name="T112" fmla="*/ 2147483647 w 63"/>
              <a:gd name="T113" fmla="*/ 2147483647 h 72"/>
              <a:gd name="T114" fmla="*/ 2147483647 w 63"/>
              <a:gd name="T115" fmla="*/ 2147483647 h 72"/>
              <a:gd name="T116" fmla="*/ 2147483647 w 63"/>
              <a:gd name="T117" fmla="*/ 2147483647 h 72"/>
              <a:gd name="T118" fmla="*/ 2147483647 w 63"/>
              <a:gd name="T119" fmla="*/ 2147483647 h 72"/>
              <a:gd name="T120" fmla="*/ 2147483647 w 63"/>
              <a:gd name="T121" fmla="*/ 2147483647 h 72"/>
              <a:gd name="T122" fmla="*/ 2147483647 w 63"/>
              <a:gd name="T123" fmla="*/ 2147483647 h 72"/>
              <a:gd name="T124" fmla="*/ 2147483647 w 63"/>
              <a:gd name="T125" fmla="*/ 2147483647 h 7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3"/>
              <a:gd name="T190" fmla="*/ 0 h 72"/>
              <a:gd name="T191" fmla="*/ 63 w 63"/>
              <a:gd name="T192" fmla="*/ 72 h 7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3" h="72">
                <a:moveTo>
                  <a:pt x="56" y="51"/>
                </a:moveTo>
                <a:lnTo>
                  <a:pt x="48" y="60"/>
                </a:lnTo>
                <a:lnTo>
                  <a:pt x="41" y="67"/>
                </a:lnTo>
                <a:lnTo>
                  <a:pt x="36" y="70"/>
                </a:lnTo>
                <a:lnTo>
                  <a:pt x="29" y="72"/>
                </a:lnTo>
                <a:lnTo>
                  <a:pt x="24" y="72"/>
                </a:lnTo>
                <a:lnTo>
                  <a:pt x="17" y="72"/>
                </a:lnTo>
                <a:lnTo>
                  <a:pt x="12" y="70"/>
                </a:lnTo>
                <a:lnTo>
                  <a:pt x="7" y="67"/>
                </a:lnTo>
                <a:lnTo>
                  <a:pt x="3" y="61"/>
                </a:lnTo>
                <a:lnTo>
                  <a:pt x="2" y="56"/>
                </a:lnTo>
                <a:lnTo>
                  <a:pt x="0" y="49"/>
                </a:lnTo>
                <a:lnTo>
                  <a:pt x="2" y="41"/>
                </a:lnTo>
                <a:lnTo>
                  <a:pt x="3" y="34"/>
                </a:lnTo>
                <a:lnTo>
                  <a:pt x="7" y="26"/>
                </a:lnTo>
                <a:lnTo>
                  <a:pt x="12" y="19"/>
                </a:lnTo>
                <a:lnTo>
                  <a:pt x="19" y="12"/>
                </a:lnTo>
                <a:lnTo>
                  <a:pt x="25" y="7"/>
                </a:lnTo>
                <a:lnTo>
                  <a:pt x="32" y="4"/>
                </a:lnTo>
                <a:lnTo>
                  <a:pt x="39" y="0"/>
                </a:lnTo>
                <a:lnTo>
                  <a:pt x="48" y="0"/>
                </a:lnTo>
                <a:lnTo>
                  <a:pt x="53" y="0"/>
                </a:lnTo>
                <a:lnTo>
                  <a:pt x="56" y="2"/>
                </a:lnTo>
                <a:lnTo>
                  <a:pt x="60" y="4"/>
                </a:lnTo>
                <a:lnTo>
                  <a:pt x="63" y="7"/>
                </a:lnTo>
                <a:lnTo>
                  <a:pt x="63" y="12"/>
                </a:lnTo>
                <a:lnTo>
                  <a:pt x="63" y="15"/>
                </a:lnTo>
                <a:lnTo>
                  <a:pt x="61" y="21"/>
                </a:lnTo>
                <a:lnTo>
                  <a:pt x="58" y="22"/>
                </a:lnTo>
                <a:lnTo>
                  <a:pt x="54" y="22"/>
                </a:lnTo>
                <a:lnTo>
                  <a:pt x="53" y="22"/>
                </a:lnTo>
                <a:lnTo>
                  <a:pt x="51" y="21"/>
                </a:lnTo>
                <a:lnTo>
                  <a:pt x="49" y="19"/>
                </a:lnTo>
                <a:lnTo>
                  <a:pt x="49" y="17"/>
                </a:lnTo>
                <a:lnTo>
                  <a:pt x="49" y="15"/>
                </a:lnTo>
                <a:lnTo>
                  <a:pt x="49" y="14"/>
                </a:lnTo>
                <a:lnTo>
                  <a:pt x="51" y="12"/>
                </a:lnTo>
                <a:lnTo>
                  <a:pt x="53" y="10"/>
                </a:lnTo>
                <a:lnTo>
                  <a:pt x="53" y="9"/>
                </a:lnTo>
                <a:lnTo>
                  <a:pt x="54" y="9"/>
                </a:lnTo>
                <a:lnTo>
                  <a:pt x="54" y="7"/>
                </a:lnTo>
                <a:lnTo>
                  <a:pt x="53" y="5"/>
                </a:lnTo>
                <a:lnTo>
                  <a:pt x="49" y="4"/>
                </a:lnTo>
                <a:lnTo>
                  <a:pt x="46" y="4"/>
                </a:lnTo>
                <a:lnTo>
                  <a:pt x="39" y="4"/>
                </a:lnTo>
                <a:lnTo>
                  <a:pt x="32" y="9"/>
                </a:lnTo>
                <a:lnTo>
                  <a:pt x="25" y="14"/>
                </a:lnTo>
                <a:lnTo>
                  <a:pt x="20" y="22"/>
                </a:lnTo>
                <a:lnTo>
                  <a:pt x="17" y="34"/>
                </a:lnTo>
                <a:lnTo>
                  <a:pt x="15" y="46"/>
                </a:lnTo>
                <a:lnTo>
                  <a:pt x="15" y="51"/>
                </a:lnTo>
                <a:lnTo>
                  <a:pt x="17" y="55"/>
                </a:lnTo>
                <a:lnTo>
                  <a:pt x="19" y="58"/>
                </a:lnTo>
                <a:lnTo>
                  <a:pt x="22" y="60"/>
                </a:lnTo>
                <a:lnTo>
                  <a:pt x="25" y="61"/>
                </a:lnTo>
                <a:lnTo>
                  <a:pt x="31" y="63"/>
                </a:lnTo>
                <a:lnTo>
                  <a:pt x="36" y="61"/>
                </a:lnTo>
                <a:lnTo>
                  <a:pt x="41" y="60"/>
                </a:lnTo>
                <a:lnTo>
                  <a:pt x="48" y="55"/>
                </a:lnTo>
                <a:lnTo>
                  <a:pt x="54" y="49"/>
                </a:lnTo>
                <a:lnTo>
                  <a:pt x="56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2" name="Freeform 33"/>
          <p:cNvSpPr>
            <a:spLocks noEditPoints="1"/>
          </p:cNvSpPr>
          <p:nvPr/>
        </p:nvSpPr>
        <p:spPr bwMode="auto">
          <a:xfrm>
            <a:off x="2646363" y="2232025"/>
            <a:ext cx="120650" cy="114300"/>
          </a:xfrm>
          <a:custGeom>
            <a:avLst/>
            <a:gdLst>
              <a:gd name="T0" fmla="*/ 2147483647 w 76"/>
              <a:gd name="T1" fmla="*/ 2147483647 h 72"/>
              <a:gd name="T2" fmla="*/ 2147483647 w 76"/>
              <a:gd name="T3" fmla="*/ 2147483647 h 72"/>
              <a:gd name="T4" fmla="*/ 2147483647 w 76"/>
              <a:gd name="T5" fmla="*/ 2147483647 h 72"/>
              <a:gd name="T6" fmla="*/ 2147483647 w 76"/>
              <a:gd name="T7" fmla="*/ 2147483647 h 72"/>
              <a:gd name="T8" fmla="*/ 2147483647 w 76"/>
              <a:gd name="T9" fmla="*/ 2147483647 h 72"/>
              <a:gd name="T10" fmla="*/ 2147483647 w 76"/>
              <a:gd name="T11" fmla="*/ 2147483647 h 72"/>
              <a:gd name="T12" fmla="*/ 2147483647 w 76"/>
              <a:gd name="T13" fmla="*/ 2147483647 h 72"/>
              <a:gd name="T14" fmla="*/ 2147483647 w 76"/>
              <a:gd name="T15" fmla="*/ 2147483647 h 72"/>
              <a:gd name="T16" fmla="*/ 2147483647 w 76"/>
              <a:gd name="T17" fmla="*/ 2147483647 h 72"/>
              <a:gd name="T18" fmla="*/ 2147483647 w 76"/>
              <a:gd name="T19" fmla="*/ 2147483647 h 72"/>
              <a:gd name="T20" fmla="*/ 2147483647 w 76"/>
              <a:gd name="T21" fmla="*/ 2147483647 h 72"/>
              <a:gd name="T22" fmla="*/ 2147483647 w 76"/>
              <a:gd name="T23" fmla="*/ 2147483647 h 72"/>
              <a:gd name="T24" fmla="*/ 2147483647 w 76"/>
              <a:gd name="T25" fmla="*/ 2147483647 h 72"/>
              <a:gd name="T26" fmla="*/ 2147483647 w 76"/>
              <a:gd name="T27" fmla="*/ 2147483647 h 72"/>
              <a:gd name="T28" fmla="*/ 2147483647 w 76"/>
              <a:gd name="T29" fmla="*/ 2147483647 h 72"/>
              <a:gd name="T30" fmla="*/ 2147483647 w 76"/>
              <a:gd name="T31" fmla="*/ 2147483647 h 72"/>
              <a:gd name="T32" fmla="*/ 2147483647 w 76"/>
              <a:gd name="T33" fmla="*/ 2147483647 h 72"/>
              <a:gd name="T34" fmla="*/ 2147483647 w 76"/>
              <a:gd name="T35" fmla="*/ 2147483647 h 72"/>
              <a:gd name="T36" fmla="*/ 2147483647 w 76"/>
              <a:gd name="T37" fmla="*/ 2147483647 h 72"/>
              <a:gd name="T38" fmla="*/ 2147483647 w 76"/>
              <a:gd name="T39" fmla="*/ 2147483647 h 72"/>
              <a:gd name="T40" fmla="*/ 2147483647 w 76"/>
              <a:gd name="T41" fmla="*/ 2147483647 h 72"/>
              <a:gd name="T42" fmla="*/ 2147483647 w 76"/>
              <a:gd name="T43" fmla="*/ 0 h 72"/>
              <a:gd name="T44" fmla="*/ 2147483647 w 76"/>
              <a:gd name="T45" fmla="*/ 2147483647 h 72"/>
              <a:gd name="T46" fmla="*/ 2147483647 w 76"/>
              <a:gd name="T47" fmla="*/ 2147483647 h 72"/>
              <a:gd name="T48" fmla="*/ 2147483647 w 76"/>
              <a:gd name="T49" fmla="*/ 0 h 72"/>
              <a:gd name="T50" fmla="*/ 2147483647 w 76"/>
              <a:gd name="T51" fmla="*/ 2147483647 h 72"/>
              <a:gd name="T52" fmla="*/ 2147483647 w 76"/>
              <a:gd name="T53" fmla="*/ 2147483647 h 72"/>
              <a:gd name="T54" fmla="*/ 2147483647 w 76"/>
              <a:gd name="T55" fmla="*/ 2147483647 h 72"/>
              <a:gd name="T56" fmla="*/ 2147483647 w 76"/>
              <a:gd name="T57" fmla="*/ 2147483647 h 72"/>
              <a:gd name="T58" fmla="*/ 2147483647 w 76"/>
              <a:gd name="T59" fmla="*/ 2147483647 h 72"/>
              <a:gd name="T60" fmla="*/ 2147483647 w 76"/>
              <a:gd name="T61" fmla="*/ 2147483647 h 72"/>
              <a:gd name="T62" fmla="*/ 2147483647 w 76"/>
              <a:gd name="T63" fmla="*/ 2147483647 h 72"/>
              <a:gd name="T64" fmla="*/ 2147483647 w 76"/>
              <a:gd name="T65" fmla="*/ 2147483647 h 72"/>
              <a:gd name="T66" fmla="*/ 2147483647 w 76"/>
              <a:gd name="T67" fmla="*/ 2147483647 h 72"/>
              <a:gd name="T68" fmla="*/ 2147483647 w 76"/>
              <a:gd name="T69" fmla="*/ 2147483647 h 72"/>
              <a:gd name="T70" fmla="*/ 2147483647 w 76"/>
              <a:gd name="T71" fmla="*/ 2147483647 h 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6"/>
              <a:gd name="T109" fmla="*/ 0 h 72"/>
              <a:gd name="T110" fmla="*/ 76 w 76"/>
              <a:gd name="T111" fmla="*/ 72 h 7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6" h="72">
                <a:moveTo>
                  <a:pt x="76" y="0"/>
                </a:moveTo>
                <a:lnTo>
                  <a:pt x="59" y="55"/>
                </a:lnTo>
                <a:lnTo>
                  <a:pt x="58" y="61"/>
                </a:lnTo>
                <a:lnTo>
                  <a:pt x="58" y="63"/>
                </a:lnTo>
                <a:lnTo>
                  <a:pt x="58" y="65"/>
                </a:lnTo>
                <a:lnTo>
                  <a:pt x="59" y="65"/>
                </a:lnTo>
                <a:lnTo>
                  <a:pt x="61" y="65"/>
                </a:lnTo>
                <a:lnTo>
                  <a:pt x="64" y="61"/>
                </a:lnTo>
                <a:lnTo>
                  <a:pt x="68" y="55"/>
                </a:lnTo>
                <a:lnTo>
                  <a:pt x="69" y="56"/>
                </a:lnTo>
                <a:lnTo>
                  <a:pt x="66" y="63"/>
                </a:lnTo>
                <a:lnTo>
                  <a:pt x="61" y="68"/>
                </a:lnTo>
                <a:lnTo>
                  <a:pt x="56" y="72"/>
                </a:lnTo>
                <a:lnTo>
                  <a:pt x="52" y="72"/>
                </a:lnTo>
                <a:lnTo>
                  <a:pt x="49" y="72"/>
                </a:lnTo>
                <a:lnTo>
                  <a:pt x="47" y="72"/>
                </a:lnTo>
                <a:lnTo>
                  <a:pt x="46" y="68"/>
                </a:lnTo>
                <a:lnTo>
                  <a:pt x="46" y="67"/>
                </a:lnTo>
                <a:lnTo>
                  <a:pt x="46" y="61"/>
                </a:lnTo>
                <a:lnTo>
                  <a:pt x="47" y="56"/>
                </a:lnTo>
                <a:lnTo>
                  <a:pt x="49" y="49"/>
                </a:lnTo>
                <a:lnTo>
                  <a:pt x="42" y="58"/>
                </a:lnTo>
                <a:lnTo>
                  <a:pt x="35" y="65"/>
                </a:lnTo>
                <a:lnTo>
                  <a:pt x="29" y="68"/>
                </a:lnTo>
                <a:lnTo>
                  <a:pt x="22" y="72"/>
                </a:lnTo>
                <a:lnTo>
                  <a:pt x="15" y="72"/>
                </a:lnTo>
                <a:lnTo>
                  <a:pt x="10" y="72"/>
                </a:lnTo>
                <a:lnTo>
                  <a:pt x="5" y="68"/>
                </a:lnTo>
                <a:lnTo>
                  <a:pt x="3" y="65"/>
                </a:lnTo>
                <a:lnTo>
                  <a:pt x="1" y="60"/>
                </a:lnTo>
                <a:lnTo>
                  <a:pt x="0" y="55"/>
                </a:lnTo>
                <a:lnTo>
                  <a:pt x="1" y="46"/>
                </a:lnTo>
                <a:lnTo>
                  <a:pt x="3" y="38"/>
                </a:lnTo>
                <a:lnTo>
                  <a:pt x="8" y="29"/>
                </a:lnTo>
                <a:lnTo>
                  <a:pt x="13" y="19"/>
                </a:lnTo>
                <a:lnTo>
                  <a:pt x="20" y="12"/>
                </a:lnTo>
                <a:lnTo>
                  <a:pt x="29" y="7"/>
                </a:lnTo>
                <a:lnTo>
                  <a:pt x="35" y="2"/>
                </a:lnTo>
                <a:lnTo>
                  <a:pt x="41" y="0"/>
                </a:lnTo>
                <a:lnTo>
                  <a:pt x="47" y="0"/>
                </a:lnTo>
                <a:lnTo>
                  <a:pt x="51" y="0"/>
                </a:lnTo>
                <a:lnTo>
                  <a:pt x="56" y="2"/>
                </a:lnTo>
                <a:lnTo>
                  <a:pt x="58" y="5"/>
                </a:lnTo>
                <a:lnTo>
                  <a:pt x="61" y="12"/>
                </a:lnTo>
                <a:lnTo>
                  <a:pt x="63" y="4"/>
                </a:lnTo>
                <a:lnTo>
                  <a:pt x="76" y="0"/>
                </a:lnTo>
                <a:close/>
                <a:moveTo>
                  <a:pt x="47" y="4"/>
                </a:moveTo>
                <a:lnTo>
                  <a:pt x="41" y="4"/>
                </a:lnTo>
                <a:lnTo>
                  <a:pt x="35" y="7"/>
                </a:lnTo>
                <a:lnTo>
                  <a:pt x="30" y="14"/>
                </a:lnTo>
                <a:lnTo>
                  <a:pt x="25" y="21"/>
                </a:lnTo>
                <a:lnTo>
                  <a:pt x="20" y="27"/>
                </a:lnTo>
                <a:lnTo>
                  <a:pt x="17" y="36"/>
                </a:lnTo>
                <a:lnTo>
                  <a:pt x="15" y="44"/>
                </a:lnTo>
                <a:lnTo>
                  <a:pt x="15" y="53"/>
                </a:lnTo>
                <a:lnTo>
                  <a:pt x="15" y="58"/>
                </a:lnTo>
                <a:lnTo>
                  <a:pt x="17" y="61"/>
                </a:lnTo>
                <a:lnTo>
                  <a:pt x="20" y="63"/>
                </a:lnTo>
                <a:lnTo>
                  <a:pt x="24" y="65"/>
                </a:lnTo>
                <a:lnTo>
                  <a:pt x="30" y="63"/>
                </a:lnTo>
                <a:lnTo>
                  <a:pt x="37" y="58"/>
                </a:lnTo>
                <a:lnTo>
                  <a:pt x="44" y="51"/>
                </a:lnTo>
                <a:lnTo>
                  <a:pt x="54" y="34"/>
                </a:lnTo>
                <a:lnTo>
                  <a:pt x="56" y="15"/>
                </a:lnTo>
                <a:lnTo>
                  <a:pt x="56" y="10"/>
                </a:lnTo>
                <a:lnTo>
                  <a:pt x="54" y="5"/>
                </a:lnTo>
                <a:lnTo>
                  <a:pt x="51" y="4"/>
                </a:lnTo>
                <a:lnTo>
                  <a:pt x="47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3" name="Freeform 34"/>
          <p:cNvSpPr>
            <a:spLocks/>
          </p:cNvSpPr>
          <p:nvPr/>
        </p:nvSpPr>
        <p:spPr bwMode="auto">
          <a:xfrm>
            <a:off x="2774950" y="2166938"/>
            <a:ext cx="65088" cy="179387"/>
          </a:xfrm>
          <a:custGeom>
            <a:avLst/>
            <a:gdLst>
              <a:gd name="T0" fmla="*/ 2147483647 w 41"/>
              <a:gd name="T1" fmla="*/ 0 h 113"/>
              <a:gd name="T2" fmla="*/ 2147483647 w 41"/>
              <a:gd name="T3" fmla="*/ 2147483647 h 113"/>
              <a:gd name="T4" fmla="*/ 2147483647 w 41"/>
              <a:gd name="T5" fmla="*/ 2147483647 h 113"/>
              <a:gd name="T6" fmla="*/ 2147483647 w 41"/>
              <a:gd name="T7" fmla="*/ 2147483647 h 113"/>
              <a:gd name="T8" fmla="*/ 2147483647 w 41"/>
              <a:gd name="T9" fmla="*/ 2147483647 h 113"/>
              <a:gd name="T10" fmla="*/ 2147483647 w 41"/>
              <a:gd name="T11" fmla="*/ 2147483647 h 113"/>
              <a:gd name="T12" fmla="*/ 2147483647 w 41"/>
              <a:gd name="T13" fmla="*/ 2147483647 h 113"/>
              <a:gd name="T14" fmla="*/ 2147483647 w 41"/>
              <a:gd name="T15" fmla="*/ 2147483647 h 113"/>
              <a:gd name="T16" fmla="*/ 2147483647 w 41"/>
              <a:gd name="T17" fmla="*/ 2147483647 h 113"/>
              <a:gd name="T18" fmla="*/ 2147483647 w 41"/>
              <a:gd name="T19" fmla="*/ 2147483647 h 113"/>
              <a:gd name="T20" fmla="*/ 2147483647 w 41"/>
              <a:gd name="T21" fmla="*/ 2147483647 h 113"/>
              <a:gd name="T22" fmla="*/ 2147483647 w 41"/>
              <a:gd name="T23" fmla="*/ 2147483647 h 113"/>
              <a:gd name="T24" fmla="*/ 2147483647 w 41"/>
              <a:gd name="T25" fmla="*/ 2147483647 h 113"/>
              <a:gd name="T26" fmla="*/ 2147483647 w 41"/>
              <a:gd name="T27" fmla="*/ 2147483647 h 113"/>
              <a:gd name="T28" fmla="*/ 2147483647 w 41"/>
              <a:gd name="T29" fmla="*/ 2147483647 h 113"/>
              <a:gd name="T30" fmla="*/ 2147483647 w 41"/>
              <a:gd name="T31" fmla="*/ 2147483647 h 113"/>
              <a:gd name="T32" fmla="*/ 2147483647 w 41"/>
              <a:gd name="T33" fmla="*/ 2147483647 h 113"/>
              <a:gd name="T34" fmla="*/ 2147483647 w 41"/>
              <a:gd name="T35" fmla="*/ 2147483647 h 113"/>
              <a:gd name="T36" fmla="*/ 2147483647 w 41"/>
              <a:gd name="T37" fmla="*/ 2147483647 h 113"/>
              <a:gd name="T38" fmla="*/ 2147483647 w 41"/>
              <a:gd name="T39" fmla="*/ 2147483647 h 113"/>
              <a:gd name="T40" fmla="*/ 2147483647 w 41"/>
              <a:gd name="T41" fmla="*/ 2147483647 h 113"/>
              <a:gd name="T42" fmla="*/ 0 w 41"/>
              <a:gd name="T43" fmla="*/ 2147483647 h 113"/>
              <a:gd name="T44" fmla="*/ 0 w 41"/>
              <a:gd name="T45" fmla="*/ 2147483647 h 113"/>
              <a:gd name="T46" fmla="*/ 0 w 41"/>
              <a:gd name="T47" fmla="*/ 2147483647 h 113"/>
              <a:gd name="T48" fmla="*/ 2147483647 w 41"/>
              <a:gd name="T49" fmla="*/ 2147483647 h 113"/>
              <a:gd name="T50" fmla="*/ 2147483647 w 41"/>
              <a:gd name="T51" fmla="*/ 2147483647 h 113"/>
              <a:gd name="T52" fmla="*/ 2147483647 w 41"/>
              <a:gd name="T53" fmla="*/ 2147483647 h 113"/>
              <a:gd name="T54" fmla="*/ 2147483647 w 41"/>
              <a:gd name="T55" fmla="*/ 2147483647 h 113"/>
              <a:gd name="T56" fmla="*/ 2147483647 w 41"/>
              <a:gd name="T57" fmla="*/ 2147483647 h 113"/>
              <a:gd name="T58" fmla="*/ 2147483647 w 41"/>
              <a:gd name="T59" fmla="*/ 2147483647 h 113"/>
              <a:gd name="T60" fmla="*/ 2147483647 w 41"/>
              <a:gd name="T61" fmla="*/ 2147483647 h 113"/>
              <a:gd name="T62" fmla="*/ 2147483647 w 41"/>
              <a:gd name="T63" fmla="*/ 2147483647 h 113"/>
              <a:gd name="T64" fmla="*/ 2147483647 w 41"/>
              <a:gd name="T65" fmla="*/ 2147483647 h 113"/>
              <a:gd name="T66" fmla="*/ 2147483647 w 41"/>
              <a:gd name="T67" fmla="*/ 2147483647 h 113"/>
              <a:gd name="T68" fmla="*/ 2147483647 w 41"/>
              <a:gd name="T69" fmla="*/ 2147483647 h 113"/>
              <a:gd name="T70" fmla="*/ 2147483647 w 41"/>
              <a:gd name="T71" fmla="*/ 2147483647 h 113"/>
              <a:gd name="T72" fmla="*/ 2147483647 w 41"/>
              <a:gd name="T73" fmla="*/ 2147483647 h 113"/>
              <a:gd name="T74" fmla="*/ 2147483647 w 41"/>
              <a:gd name="T75" fmla="*/ 0 h 1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1"/>
              <a:gd name="T115" fmla="*/ 0 h 113"/>
              <a:gd name="T116" fmla="*/ 41 w 41"/>
              <a:gd name="T117" fmla="*/ 113 h 1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1" h="113">
                <a:moveTo>
                  <a:pt x="41" y="0"/>
                </a:moveTo>
                <a:lnTo>
                  <a:pt x="16" y="94"/>
                </a:lnTo>
                <a:lnTo>
                  <a:pt x="14" y="97"/>
                </a:lnTo>
                <a:lnTo>
                  <a:pt x="14" y="101"/>
                </a:lnTo>
                <a:lnTo>
                  <a:pt x="14" y="102"/>
                </a:lnTo>
                <a:lnTo>
                  <a:pt x="14" y="104"/>
                </a:lnTo>
                <a:lnTo>
                  <a:pt x="16" y="106"/>
                </a:lnTo>
                <a:lnTo>
                  <a:pt x="17" y="106"/>
                </a:lnTo>
                <a:lnTo>
                  <a:pt x="19" y="104"/>
                </a:lnTo>
                <a:lnTo>
                  <a:pt x="22" y="99"/>
                </a:lnTo>
                <a:lnTo>
                  <a:pt x="28" y="94"/>
                </a:lnTo>
                <a:lnTo>
                  <a:pt x="31" y="96"/>
                </a:lnTo>
                <a:lnTo>
                  <a:pt x="26" y="102"/>
                </a:lnTo>
                <a:lnTo>
                  <a:pt x="21" y="108"/>
                </a:lnTo>
                <a:lnTo>
                  <a:pt x="16" y="111"/>
                </a:lnTo>
                <a:lnTo>
                  <a:pt x="12" y="113"/>
                </a:lnTo>
                <a:lnTo>
                  <a:pt x="7" y="113"/>
                </a:lnTo>
                <a:lnTo>
                  <a:pt x="5" y="113"/>
                </a:lnTo>
                <a:lnTo>
                  <a:pt x="2" y="111"/>
                </a:lnTo>
                <a:lnTo>
                  <a:pt x="0" y="109"/>
                </a:lnTo>
                <a:lnTo>
                  <a:pt x="0" y="108"/>
                </a:lnTo>
                <a:lnTo>
                  <a:pt x="0" y="104"/>
                </a:lnTo>
                <a:lnTo>
                  <a:pt x="2" y="101"/>
                </a:lnTo>
                <a:lnTo>
                  <a:pt x="2" y="96"/>
                </a:lnTo>
                <a:lnTo>
                  <a:pt x="24" y="21"/>
                </a:lnTo>
                <a:lnTo>
                  <a:pt x="26" y="16"/>
                </a:lnTo>
                <a:lnTo>
                  <a:pt x="28" y="12"/>
                </a:lnTo>
                <a:lnTo>
                  <a:pt x="28" y="11"/>
                </a:lnTo>
                <a:lnTo>
                  <a:pt x="28" y="9"/>
                </a:lnTo>
                <a:lnTo>
                  <a:pt x="26" y="9"/>
                </a:lnTo>
                <a:lnTo>
                  <a:pt x="24" y="7"/>
                </a:lnTo>
                <a:lnTo>
                  <a:pt x="21" y="7"/>
                </a:lnTo>
                <a:lnTo>
                  <a:pt x="19" y="7"/>
                </a:lnTo>
                <a:lnTo>
                  <a:pt x="16" y="7"/>
                </a:lnTo>
                <a:lnTo>
                  <a:pt x="16" y="4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4" name="Line 35"/>
          <p:cNvSpPr>
            <a:spLocks noChangeShapeType="1"/>
          </p:cNvSpPr>
          <p:nvPr/>
        </p:nvSpPr>
        <p:spPr bwMode="auto">
          <a:xfrm>
            <a:off x="3067050" y="2012950"/>
            <a:ext cx="4448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5" name="Line 36"/>
          <p:cNvSpPr>
            <a:spLocks noChangeShapeType="1"/>
          </p:cNvSpPr>
          <p:nvPr/>
        </p:nvSpPr>
        <p:spPr bwMode="auto">
          <a:xfrm>
            <a:off x="3032125" y="2386013"/>
            <a:ext cx="44450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6" name="Line 37"/>
          <p:cNvSpPr>
            <a:spLocks noChangeShapeType="1"/>
          </p:cNvSpPr>
          <p:nvPr/>
        </p:nvSpPr>
        <p:spPr bwMode="auto">
          <a:xfrm>
            <a:off x="3470275" y="2003425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7" name="Line 38"/>
          <p:cNvSpPr>
            <a:spLocks noChangeShapeType="1"/>
          </p:cNvSpPr>
          <p:nvPr/>
        </p:nvSpPr>
        <p:spPr bwMode="auto">
          <a:xfrm>
            <a:off x="3990975" y="2003425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8" name="Line 39"/>
          <p:cNvSpPr>
            <a:spLocks noChangeShapeType="1"/>
          </p:cNvSpPr>
          <p:nvPr/>
        </p:nvSpPr>
        <p:spPr bwMode="auto">
          <a:xfrm>
            <a:off x="4492625" y="2003425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9" name="Line 40"/>
          <p:cNvSpPr>
            <a:spLocks noChangeShapeType="1"/>
          </p:cNvSpPr>
          <p:nvPr/>
        </p:nvSpPr>
        <p:spPr bwMode="auto">
          <a:xfrm>
            <a:off x="5016500" y="2003425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0" name="Line 41"/>
          <p:cNvSpPr>
            <a:spLocks noChangeShapeType="1"/>
          </p:cNvSpPr>
          <p:nvPr/>
        </p:nvSpPr>
        <p:spPr bwMode="auto">
          <a:xfrm>
            <a:off x="5546725" y="2019300"/>
            <a:ext cx="1588" cy="3635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1" name="Line 42"/>
          <p:cNvSpPr>
            <a:spLocks noChangeShapeType="1"/>
          </p:cNvSpPr>
          <p:nvPr/>
        </p:nvSpPr>
        <p:spPr bwMode="auto">
          <a:xfrm>
            <a:off x="6070600" y="2019300"/>
            <a:ext cx="1588" cy="3635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2" name="Line 43"/>
          <p:cNvSpPr>
            <a:spLocks noChangeShapeType="1"/>
          </p:cNvSpPr>
          <p:nvPr/>
        </p:nvSpPr>
        <p:spPr bwMode="auto">
          <a:xfrm>
            <a:off x="6572250" y="2019300"/>
            <a:ext cx="1588" cy="3635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3" name="Line 44"/>
          <p:cNvSpPr>
            <a:spLocks noChangeShapeType="1"/>
          </p:cNvSpPr>
          <p:nvPr/>
        </p:nvSpPr>
        <p:spPr bwMode="auto">
          <a:xfrm>
            <a:off x="7092950" y="2019300"/>
            <a:ext cx="1588" cy="3635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4" name="Freeform 45"/>
          <p:cNvSpPr>
            <a:spLocks/>
          </p:cNvSpPr>
          <p:nvPr/>
        </p:nvSpPr>
        <p:spPr bwMode="auto">
          <a:xfrm>
            <a:off x="2997200" y="2011363"/>
            <a:ext cx="119063" cy="369887"/>
          </a:xfrm>
          <a:custGeom>
            <a:avLst/>
            <a:gdLst>
              <a:gd name="T0" fmla="*/ 2147483647 w 75"/>
              <a:gd name="T1" fmla="*/ 0 h 233"/>
              <a:gd name="T2" fmla="*/ 2147483647 w 75"/>
              <a:gd name="T3" fmla="*/ 0 h 233"/>
              <a:gd name="T4" fmla="*/ 2147483647 w 75"/>
              <a:gd name="T5" fmla="*/ 0 h 233"/>
              <a:gd name="T6" fmla="*/ 2147483647 w 75"/>
              <a:gd name="T7" fmla="*/ 2147483647 h 233"/>
              <a:gd name="T8" fmla="*/ 2147483647 w 75"/>
              <a:gd name="T9" fmla="*/ 2147483647 h 233"/>
              <a:gd name="T10" fmla="*/ 2147483647 w 75"/>
              <a:gd name="T11" fmla="*/ 2147483647 h 233"/>
              <a:gd name="T12" fmla="*/ 2147483647 w 75"/>
              <a:gd name="T13" fmla="*/ 2147483647 h 233"/>
              <a:gd name="T14" fmla="*/ 2147483647 w 75"/>
              <a:gd name="T15" fmla="*/ 2147483647 h 233"/>
              <a:gd name="T16" fmla="*/ 2147483647 w 75"/>
              <a:gd name="T17" fmla="*/ 2147483647 h 233"/>
              <a:gd name="T18" fmla="*/ 2147483647 w 75"/>
              <a:gd name="T19" fmla="*/ 2147483647 h 233"/>
              <a:gd name="T20" fmla="*/ 2147483647 w 75"/>
              <a:gd name="T21" fmla="*/ 2147483647 h 233"/>
              <a:gd name="T22" fmla="*/ 2147483647 w 75"/>
              <a:gd name="T23" fmla="*/ 2147483647 h 233"/>
              <a:gd name="T24" fmla="*/ 2147483647 w 75"/>
              <a:gd name="T25" fmla="*/ 2147483647 h 233"/>
              <a:gd name="T26" fmla="*/ 2147483647 w 75"/>
              <a:gd name="T27" fmla="*/ 2147483647 h 233"/>
              <a:gd name="T28" fmla="*/ 2147483647 w 75"/>
              <a:gd name="T29" fmla="*/ 2147483647 h 233"/>
              <a:gd name="T30" fmla="*/ 2147483647 w 75"/>
              <a:gd name="T31" fmla="*/ 2147483647 h 233"/>
              <a:gd name="T32" fmla="*/ 2147483647 w 75"/>
              <a:gd name="T33" fmla="*/ 2147483647 h 233"/>
              <a:gd name="T34" fmla="*/ 2147483647 w 75"/>
              <a:gd name="T35" fmla="*/ 2147483647 h 233"/>
              <a:gd name="T36" fmla="*/ 2147483647 w 75"/>
              <a:gd name="T37" fmla="*/ 2147483647 h 233"/>
              <a:gd name="T38" fmla="*/ 2147483647 w 75"/>
              <a:gd name="T39" fmla="*/ 2147483647 h 233"/>
              <a:gd name="T40" fmla="*/ 0 w 75"/>
              <a:gd name="T41" fmla="*/ 2147483647 h 233"/>
              <a:gd name="T42" fmla="*/ 2147483647 w 75"/>
              <a:gd name="T43" fmla="*/ 2147483647 h 233"/>
              <a:gd name="T44" fmla="*/ 2147483647 w 75"/>
              <a:gd name="T45" fmla="*/ 2147483647 h 233"/>
              <a:gd name="T46" fmla="*/ 2147483647 w 75"/>
              <a:gd name="T47" fmla="*/ 2147483647 h 233"/>
              <a:gd name="T48" fmla="*/ 2147483647 w 75"/>
              <a:gd name="T49" fmla="*/ 2147483647 h 233"/>
              <a:gd name="T50" fmla="*/ 2147483647 w 75"/>
              <a:gd name="T51" fmla="*/ 2147483647 h 233"/>
              <a:gd name="T52" fmla="*/ 2147483647 w 75"/>
              <a:gd name="T53" fmla="*/ 2147483647 h 233"/>
              <a:gd name="T54" fmla="*/ 2147483647 w 75"/>
              <a:gd name="T55" fmla="*/ 2147483647 h 233"/>
              <a:gd name="T56" fmla="*/ 2147483647 w 75"/>
              <a:gd name="T57" fmla="*/ 2147483647 h 233"/>
              <a:gd name="T58" fmla="*/ 2147483647 w 75"/>
              <a:gd name="T59" fmla="*/ 2147483647 h 233"/>
              <a:gd name="T60" fmla="*/ 2147483647 w 75"/>
              <a:gd name="T61" fmla="*/ 2147483647 h 233"/>
              <a:gd name="T62" fmla="*/ 2147483647 w 75"/>
              <a:gd name="T63" fmla="*/ 2147483647 h 233"/>
              <a:gd name="T64" fmla="*/ 2147483647 w 75"/>
              <a:gd name="T65" fmla="*/ 2147483647 h 233"/>
              <a:gd name="T66" fmla="*/ 2147483647 w 75"/>
              <a:gd name="T67" fmla="*/ 2147483647 h 233"/>
              <a:gd name="T68" fmla="*/ 2147483647 w 75"/>
              <a:gd name="T69" fmla="*/ 2147483647 h 233"/>
              <a:gd name="T70" fmla="*/ 2147483647 w 75"/>
              <a:gd name="T71" fmla="*/ 2147483647 h 233"/>
              <a:gd name="T72" fmla="*/ 2147483647 w 75"/>
              <a:gd name="T73" fmla="*/ 2147483647 h 233"/>
              <a:gd name="T74" fmla="*/ 2147483647 w 75"/>
              <a:gd name="T75" fmla="*/ 2147483647 h 233"/>
              <a:gd name="T76" fmla="*/ 2147483647 w 75"/>
              <a:gd name="T77" fmla="*/ 2147483647 h 233"/>
              <a:gd name="T78" fmla="*/ 2147483647 w 75"/>
              <a:gd name="T79" fmla="*/ 2147483647 h 233"/>
              <a:gd name="T80" fmla="*/ 2147483647 w 75"/>
              <a:gd name="T81" fmla="*/ 2147483647 h 233"/>
              <a:gd name="T82" fmla="*/ 2147483647 w 75"/>
              <a:gd name="T83" fmla="*/ 2147483647 h 233"/>
              <a:gd name="T84" fmla="*/ 2147483647 w 75"/>
              <a:gd name="T85" fmla="*/ 2147483647 h 233"/>
              <a:gd name="T86" fmla="*/ 2147483647 w 75"/>
              <a:gd name="T87" fmla="*/ 2147483647 h 233"/>
              <a:gd name="T88" fmla="*/ 2147483647 w 75"/>
              <a:gd name="T89" fmla="*/ 2147483647 h 233"/>
              <a:gd name="T90" fmla="*/ 2147483647 w 75"/>
              <a:gd name="T91" fmla="*/ 2147483647 h 233"/>
              <a:gd name="T92" fmla="*/ 2147483647 w 75"/>
              <a:gd name="T93" fmla="*/ 2147483647 h 233"/>
              <a:gd name="T94" fmla="*/ 2147483647 w 75"/>
              <a:gd name="T95" fmla="*/ 2147483647 h 233"/>
              <a:gd name="T96" fmla="*/ 2147483647 w 75"/>
              <a:gd name="T97" fmla="*/ 2147483647 h 233"/>
              <a:gd name="T98" fmla="*/ 2147483647 w 75"/>
              <a:gd name="T99" fmla="*/ 2147483647 h 233"/>
              <a:gd name="T100" fmla="*/ 2147483647 w 75"/>
              <a:gd name="T101" fmla="*/ 2147483647 h 233"/>
              <a:gd name="T102" fmla="*/ 2147483647 w 75"/>
              <a:gd name="T103" fmla="*/ 2147483647 h 233"/>
              <a:gd name="T104" fmla="*/ 2147483647 w 75"/>
              <a:gd name="T105" fmla="*/ 2147483647 h 233"/>
              <a:gd name="T106" fmla="*/ 2147483647 w 75"/>
              <a:gd name="T107" fmla="*/ 2147483647 h 233"/>
              <a:gd name="T108" fmla="*/ 2147483647 w 75"/>
              <a:gd name="T109" fmla="*/ 2147483647 h 233"/>
              <a:gd name="T110" fmla="*/ 2147483647 w 75"/>
              <a:gd name="T111" fmla="*/ 2147483647 h 233"/>
              <a:gd name="T112" fmla="*/ 2147483647 w 75"/>
              <a:gd name="T113" fmla="*/ 2147483647 h 233"/>
              <a:gd name="T114" fmla="*/ 2147483647 w 75"/>
              <a:gd name="T115" fmla="*/ 2147483647 h 233"/>
              <a:gd name="T116" fmla="*/ 2147483647 w 75"/>
              <a:gd name="T117" fmla="*/ 2147483647 h 233"/>
              <a:gd name="T118" fmla="*/ 2147483647 w 75"/>
              <a:gd name="T119" fmla="*/ 2147483647 h 233"/>
              <a:gd name="T120" fmla="*/ 2147483647 w 75"/>
              <a:gd name="T121" fmla="*/ 2147483647 h 233"/>
              <a:gd name="T122" fmla="*/ 2147483647 w 75"/>
              <a:gd name="T123" fmla="*/ 2147483647 h 233"/>
              <a:gd name="T124" fmla="*/ 2147483647 w 75"/>
              <a:gd name="T125" fmla="*/ 2147483647 h 2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5"/>
              <a:gd name="T190" fmla="*/ 0 h 233"/>
              <a:gd name="T191" fmla="*/ 75 w 75"/>
              <a:gd name="T192" fmla="*/ 233 h 23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5" h="233">
                <a:moveTo>
                  <a:pt x="49" y="0"/>
                </a:moveTo>
                <a:lnTo>
                  <a:pt x="49" y="0"/>
                </a:lnTo>
                <a:lnTo>
                  <a:pt x="49" y="1"/>
                </a:lnTo>
                <a:lnTo>
                  <a:pt x="47" y="5"/>
                </a:lnTo>
                <a:lnTo>
                  <a:pt x="46" y="8"/>
                </a:lnTo>
                <a:lnTo>
                  <a:pt x="42" y="20"/>
                </a:lnTo>
                <a:lnTo>
                  <a:pt x="39" y="35"/>
                </a:lnTo>
                <a:lnTo>
                  <a:pt x="42" y="49"/>
                </a:lnTo>
                <a:lnTo>
                  <a:pt x="51" y="59"/>
                </a:lnTo>
                <a:lnTo>
                  <a:pt x="61" y="66"/>
                </a:lnTo>
                <a:lnTo>
                  <a:pt x="70" y="73"/>
                </a:lnTo>
                <a:lnTo>
                  <a:pt x="75" y="80"/>
                </a:lnTo>
                <a:lnTo>
                  <a:pt x="73" y="85"/>
                </a:lnTo>
                <a:lnTo>
                  <a:pt x="66" y="88"/>
                </a:lnTo>
                <a:lnTo>
                  <a:pt x="56" y="93"/>
                </a:lnTo>
                <a:lnTo>
                  <a:pt x="42" y="98"/>
                </a:lnTo>
                <a:lnTo>
                  <a:pt x="27" y="103"/>
                </a:lnTo>
                <a:lnTo>
                  <a:pt x="13" y="109"/>
                </a:lnTo>
                <a:lnTo>
                  <a:pt x="5" y="112"/>
                </a:lnTo>
                <a:lnTo>
                  <a:pt x="0" y="117"/>
                </a:lnTo>
                <a:lnTo>
                  <a:pt x="3" y="120"/>
                </a:lnTo>
                <a:lnTo>
                  <a:pt x="12" y="124"/>
                </a:lnTo>
                <a:lnTo>
                  <a:pt x="22" y="126"/>
                </a:lnTo>
                <a:lnTo>
                  <a:pt x="34" y="127"/>
                </a:lnTo>
                <a:lnTo>
                  <a:pt x="46" y="127"/>
                </a:lnTo>
                <a:lnTo>
                  <a:pt x="56" y="127"/>
                </a:lnTo>
                <a:lnTo>
                  <a:pt x="61" y="129"/>
                </a:lnTo>
                <a:lnTo>
                  <a:pt x="64" y="132"/>
                </a:lnTo>
                <a:lnTo>
                  <a:pt x="64" y="136"/>
                </a:lnTo>
                <a:lnTo>
                  <a:pt x="64" y="141"/>
                </a:lnTo>
                <a:lnTo>
                  <a:pt x="63" y="148"/>
                </a:lnTo>
                <a:lnTo>
                  <a:pt x="61" y="153"/>
                </a:lnTo>
                <a:lnTo>
                  <a:pt x="49" y="170"/>
                </a:lnTo>
                <a:lnTo>
                  <a:pt x="39" y="185"/>
                </a:lnTo>
                <a:lnTo>
                  <a:pt x="37" y="190"/>
                </a:lnTo>
                <a:lnTo>
                  <a:pt x="36" y="194"/>
                </a:lnTo>
                <a:lnTo>
                  <a:pt x="36" y="197"/>
                </a:lnTo>
                <a:lnTo>
                  <a:pt x="37" y="199"/>
                </a:lnTo>
                <a:lnTo>
                  <a:pt x="39" y="200"/>
                </a:lnTo>
                <a:lnTo>
                  <a:pt x="42" y="200"/>
                </a:lnTo>
                <a:lnTo>
                  <a:pt x="46" y="200"/>
                </a:lnTo>
                <a:lnTo>
                  <a:pt x="51" y="199"/>
                </a:lnTo>
                <a:lnTo>
                  <a:pt x="56" y="199"/>
                </a:lnTo>
                <a:lnTo>
                  <a:pt x="59" y="199"/>
                </a:lnTo>
                <a:lnTo>
                  <a:pt x="64" y="197"/>
                </a:lnTo>
                <a:lnTo>
                  <a:pt x="66" y="197"/>
                </a:lnTo>
                <a:lnTo>
                  <a:pt x="70" y="199"/>
                </a:lnTo>
                <a:lnTo>
                  <a:pt x="70" y="202"/>
                </a:lnTo>
                <a:lnTo>
                  <a:pt x="66" y="204"/>
                </a:lnTo>
                <a:lnTo>
                  <a:pt x="64" y="207"/>
                </a:lnTo>
                <a:lnTo>
                  <a:pt x="59" y="211"/>
                </a:lnTo>
                <a:lnTo>
                  <a:pt x="56" y="216"/>
                </a:lnTo>
                <a:lnTo>
                  <a:pt x="51" y="219"/>
                </a:lnTo>
                <a:lnTo>
                  <a:pt x="46" y="223"/>
                </a:lnTo>
                <a:lnTo>
                  <a:pt x="42" y="226"/>
                </a:lnTo>
                <a:lnTo>
                  <a:pt x="39" y="229"/>
                </a:lnTo>
                <a:lnTo>
                  <a:pt x="36" y="231"/>
                </a:lnTo>
                <a:lnTo>
                  <a:pt x="34" y="233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5" name="Freeform 46"/>
          <p:cNvSpPr>
            <a:spLocks/>
          </p:cNvSpPr>
          <p:nvPr/>
        </p:nvSpPr>
        <p:spPr bwMode="auto">
          <a:xfrm>
            <a:off x="7435850" y="2011363"/>
            <a:ext cx="114300" cy="377825"/>
          </a:xfrm>
          <a:custGeom>
            <a:avLst/>
            <a:gdLst>
              <a:gd name="T0" fmla="*/ 2147483647 w 72"/>
              <a:gd name="T1" fmla="*/ 0 h 238"/>
              <a:gd name="T2" fmla="*/ 2147483647 w 72"/>
              <a:gd name="T3" fmla="*/ 0 h 238"/>
              <a:gd name="T4" fmla="*/ 2147483647 w 72"/>
              <a:gd name="T5" fmla="*/ 0 h 238"/>
              <a:gd name="T6" fmla="*/ 2147483647 w 72"/>
              <a:gd name="T7" fmla="*/ 2147483647 h 238"/>
              <a:gd name="T8" fmla="*/ 2147483647 w 72"/>
              <a:gd name="T9" fmla="*/ 2147483647 h 238"/>
              <a:gd name="T10" fmla="*/ 2147483647 w 72"/>
              <a:gd name="T11" fmla="*/ 2147483647 h 238"/>
              <a:gd name="T12" fmla="*/ 2147483647 w 72"/>
              <a:gd name="T13" fmla="*/ 2147483647 h 238"/>
              <a:gd name="T14" fmla="*/ 2147483647 w 72"/>
              <a:gd name="T15" fmla="*/ 2147483647 h 238"/>
              <a:gd name="T16" fmla="*/ 2147483647 w 72"/>
              <a:gd name="T17" fmla="*/ 2147483647 h 238"/>
              <a:gd name="T18" fmla="*/ 2147483647 w 72"/>
              <a:gd name="T19" fmla="*/ 2147483647 h 238"/>
              <a:gd name="T20" fmla="*/ 2147483647 w 72"/>
              <a:gd name="T21" fmla="*/ 2147483647 h 238"/>
              <a:gd name="T22" fmla="*/ 2147483647 w 72"/>
              <a:gd name="T23" fmla="*/ 2147483647 h 238"/>
              <a:gd name="T24" fmla="*/ 2147483647 w 72"/>
              <a:gd name="T25" fmla="*/ 2147483647 h 238"/>
              <a:gd name="T26" fmla="*/ 2147483647 w 72"/>
              <a:gd name="T27" fmla="*/ 2147483647 h 238"/>
              <a:gd name="T28" fmla="*/ 2147483647 w 72"/>
              <a:gd name="T29" fmla="*/ 2147483647 h 238"/>
              <a:gd name="T30" fmla="*/ 2147483647 w 72"/>
              <a:gd name="T31" fmla="*/ 2147483647 h 238"/>
              <a:gd name="T32" fmla="*/ 2147483647 w 72"/>
              <a:gd name="T33" fmla="*/ 2147483647 h 238"/>
              <a:gd name="T34" fmla="*/ 2147483647 w 72"/>
              <a:gd name="T35" fmla="*/ 2147483647 h 238"/>
              <a:gd name="T36" fmla="*/ 0 w 72"/>
              <a:gd name="T37" fmla="*/ 2147483647 h 238"/>
              <a:gd name="T38" fmla="*/ 2147483647 w 72"/>
              <a:gd name="T39" fmla="*/ 2147483647 h 238"/>
              <a:gd name="T40" fmla="*/ 2147483647 w 72"/>
              <a:gd name="T41" fmla="*/ 2147483647 h 238"/>
              <a:gd name="T42" fmla="*/ 2147483647 w 72"/>
              <a:gd name="T43" fmla="*/ 2147483647 h 238"/>
              <a:gd name="T44" fmla="*/ 2147483647 w 72"/>
              <a:gd name="T45" fmla="*/ 2147483647 h 238"/>
              <a:gd name="T46" fmla="*/ 2147483647 w 72"/>
              <a:gd name="T47" fmla="*/ 2147483647 h 238"/>
              <a:gd name="T48" fmla="*/ 2147483647 w 72"/>
              <a:gd name="T49" fmla="*/ 2147483647 h 238"/>
              <a:gd name="T50" fmla="*/ 2147483647 w 72"/>
              <a:gd name="T51" fmla="*/ 2147483647 h 238"/>
              <a:gd name="T52" fmla="*/ 2147483647 w 72"/>
              <a:gd name="T53" fmla="*/ 2147483647 h 238"/>
              <a:gd name="T54" fmla="*/ 2147483647 w 72"/>
              <a:gd name="T55" fmla="*/ 2147483647 h 238"/>
              <a:gd name="T56" fmla="*/ 2147483647 w 72"/>
              <a:gd name="T57" fmla="*/ 2147483647 h 238"/>
              <a:gd name="T58" fmla="*/ 2147483647 w 72"/>
              <a:gd name="T59" fmla="*/ 2147483647 h 238"/>
              <a:gd name="T60" fmla="*/ 2147483647 w 72"/>
              <a:gd name="T61" fmla="*/ 2147483647 h 238"/>
              <a:gd name="T62" fmla="*/ 2147483647 w 72"/>
              <a:gd name="T63" fmla="*/ 2147483647 h 238"/>
              <a:gd name="T64" fmla="*/ 2147483647 w 72"/>
              <a:gd name="T65" fmla="*/ 2147483647 h 238"/>
              <a:gd name="T66" fmla="*/ 2147483647 w 72"/>
              <a:gd name="T67" fmla="*/ 2147483647 h 238"/>
              <a:gd name="T68" fmla="*/ 2147483647 w 72"/>
              <a:gd name="T69" fmla="*/ 2147483647 h 238"/>
              <a:gd name="T70" fmla="*/ 2147483647 w 72"/>
              <a:gd name="T71" fmla="*/ 2147483647 h 238"/>
              <a:gd name="T72" fmla="*/ 2147483647 w 72"/>
              <a:gd name="T73" fmla="*/ 2147483647 h 238"/>
              <a:gd name="T74" fmla="*/ 2147483647 w 72"/>
              <a:gd name="T75" fmla="*/ 2147483647 h 238"/>
              <a:gd name="T76" fmla="*/ 2147483647 w 72"/>
              <a:gd name="T77" fmla="*/ 2147483647 h 238"/>
              <a:gd name="T78" fmla="*/ 2147483647 w 72"/>
              <a:gd name="T79" fmla="*/ 2147483647 h 238"/>
              <a:gd name="T80" fmla="*/ 2147483647 w 72"/>
              <a:gd name="T81" fmla="*/ 2147483647 h 238"/>
              <a:gd name="T82" fmla="*/ 2147483647 w 72"/>
              <a:gd name="T83" fmla="*/ 2147483647 h 238"/>
              <a:gd name="T84" fmla="*/ 2147483647 w 72"/>
              <a:gd name="T85" fmla="*/ 2147483647 h 238"/>
              <a:gd name="T86" fmla="*/ 2147483647 w 72"/>
              <a:gd name="T87" fmla="*/ 2147483647 h 238"/>
              <a:gd name="T88" fmla="*/ 2147483647 w 72"/>
              <a:gd name="T89" fmla="*/ 2147483647 h 238"/>
              <a:gd name="T90" fmla="*/ 2147483647 w 72"/>
              <a:gd name="T91" fmla="*/ 2147483647 h 238"/>
              <a:gd name="T92" fmla="*/ 2147483647 w 72"/>
              <a:gd name="T93" fmla="*/ 2147483647 h 238"/>
              <a:gd name="T94" fmla="*/ 2147483647 w 72"/>
              <a:gd name="T95" fmla="*/ 2147483647 h 238"/>
              <a:gd name="T96" fmla="*/ 2147483647 w 72"/>
              <a:gd name="T97" fmla="*/ 2147483647 h 238"/>
              <a:gd name="T98" fmla="*/ 2147483647 w 72"/>
              <a:gd name="T99" fmla="*/ 2147483647 h 238"/>
              <a:gd name="T100" fmla="*/ 2147483647 w 72"/>
              <a:gd name="T101" fmla="*/ 2147483647 h 238"/>
              <a:gd name="T102" fmla="*/ 2147483647 w 72"/>
              <a:gd name="T103" fmla="*/ 2147483647 h 238"/>
              <a:gd name="T104" fmla="*/ 2147483647 w 72"/>
              <a:gd name="T105" fmla="*/ 2147483647 h 238"/>
              <a:gd name="T106" fmla="*/ 2147483647 w 72"/>
              <a:gd name="T107" fmla="*/ 2147483647 h 238"/>
              <a:gd name="T108" fmla="*/ 2147483647 w 72"/>
              <a:gd name="T109" fmla="*/ 2147483647 h 238"/>
              <a:gd name="T110" fmla="*/ 2147483647 w 72"/>
              <a:gd name="T111" fmla="*/ 2147483647 h 238"/>
              <a:gd name="T112" fmla="*/ 2147483647 w 72"/>
              <a:gd name="T113" fmla="*/ 2147483647 h 238"/>
              <a:gd name="T114" fmla="*/ 2147483647 w 72"/>
              <a:gd name="T115" fmla="*/ 2147483647 h 2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2"/>
              <a:gd name="T175" fmla="*/ 0 h 238"/>
              <a:gd name="T176" fmla="*/ 72 w 72"/>
              <a:gd name="T177" fmla="*/ 238 h 23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2" h="238">
                <a:moveTo>
                  <a:pt x="51" y="0"/>
                </a:moveTo>
                <a:lnTo>
                  <a:pt x="51" y="0"/>
                </a:lnTo>
                <a:lnTo>
                  <a:pt x="50" y="1"/>
                </a:lnTo>
                <a:lnTo>
                  <a:pt x="50" y="3"/>
                </a:lnTo>
                <a:lnTo>
                  <a:pt x="46" y="8"/>
                </a:lnTo>
                <a:lnTo>
                  <a:pt x="41" y="18"/>
                </a:lnTo>
                <a:lnTo>
                  <a:pt x="38" y="30"/>
                </a:lnTo>
                <a:lnTo>
                  <a:pt x="39" y="44"/>
                </a:lnTo>
                <a:lnTo>
                  <a:pt x="50" y="54"/>
                </a:lnTo>
                <a:lnTo>
                  <a:pt x="63" y="63"/>
                </a:lnTo>
                <a:lnTo>
                  <a:pt x="72" y="69"/>
                </a:lnTo>
                <a:lnTo>
                  <a:pt x="68" y="78"/>
                </a:lnTo>
                <a:lnTo>
                  <a:pt x="58" y="85"/>
                </a:lnTo>
                <a:lnTo>
                  <a:pt x="43" y="92"/>
                </a:lnTo>
                <a:lnTo>
                  <a:pt x="27" y="97"/>
                </a:lnTo>
                <a:lnTo>
                  <a:pt x="16" y="102"/>
                </a:lnTo>
                <a:lnTo>
                  <a:pt x="5" y="107"/>
                </a:lnTo>
                <a:lnTo>
                  <a:pt x="0" y="112"/>
                </a:lnTo>
                <a:lnTo>
                  <a:pt x="2" y="115"/>
                </a:lnTo>
                <a:lnTo>
                  <a:pt x="10" y="119"/>
                </a:lnTo>
                <a:lnTo>
                  <a:pt x="21" y="120"/>
                </a:lnTo>
                <a:lnTo>
                  <a:pt x="31" y="122"/>
                </a:lnTo>
                <a:lnTo>
                  <a:pt x="44" y="122"/>
                </a:lnTo>
                <a:lnTo>
                  <a:pt x="55" y="122"/>
                </a:lnTo>
                <a:lnTo>
                  <a:pt x="61" y="124"/>
                </a:lnTo>
                <a:lnTo>
                  <a:pt x="65" y="126"/>
                </a:lnTo>
                <a:lnTo>
                  <a:pt x="67" y="129"/>
                </a:lnTo>
                <a:lnTo>
                  <a:pt x="65" y="132"/>
                </a:lnTo>
                <a:lnTo>
                  <a:pt x="65" y="137"/>
                </a:lnTo>
                <a:lnTo>
                  <a:pt x="61" y="144"/>
                </a:lnTo>
                <a:lnTo>
                  <a:pt x="53" y="156"/>
                </a:lnTo>
                <a:lnTo>
                  <a:pt x="44" y="168"/>
                </a:lnTo>
                <a:lnTo>
                  <a:pt x="36" y="180"/>
                </a:lnTo>
                <a:lnTo>
                  <a:pt x="33" y="183"/>
                </a:lnTo>
                <a:lnTo>
                  <a:pt x="31" y="188"/>
                </a:lnTo>
                <a:lnTo>
                  <a:pt x="31" y="190"/>
                </a:lnTo>
                <a:lnTo>
                  <a:pt x="33" y="194"/>
                </a:lnTo>
                <a:lnTo>
                  <a:pt x="34" y="194"/>
                </a:lnTo>
                <a:lnTo>
                  <a:pt x="38" y="195"/>
                </a:lnTo>
                <a:lnTo>
                  <a:pt x="43" y="195"/>
                </a:lnTo>
                <a:lnTo>
                  <a:pt x="46" y="194"/>
                </a:lnTo>
                <a:lnTo>
                  <a:pt x="51" y="194"/>
                </a:lnTo>
                <a:lnTo>
                  <a:pt x="55" y="194"/>
                </a:lnTo>
                <a:lnTo>
                  <a:pt x="58" y="192"/>
                </a:lnTo>
                <a:lnTo>
                  <a:pt x="61" y="194"/>
                </a:lnTo>
                <a:lnTo>
                  <a:pt x="63" y="194"/>
                </a:lnTo>
                <a:lnTo>
                  <a:pt x="63" y="195"/>
                </a:lnTo>
                <a:lnTo>
                  <a:pt x="60" y="202"/>
                </a:lnTo>
                <a:lnTo>
                  <a:pt x="50" y="211"/>
                </a:lnTo>
                <a:lnTo>
                  <a:pt x="39" y="221"/>
                </a:lnTo>
                <a:lnTo>
                  <a:pt x="29" y="229"/>
                </a:lnTo>
                <a:lnTo>
                  <a:pt x="24" y="233"/>
                </a:lnTo>
                <a:lnTo>
                  <a:pt x="22" y="236"/>
                </a:lnTo>
                <a:lnTo>
                  <a:pt x="21" y="236"/>
                </a:lnTo>
                <a:lnTo>
                  <a:pt x="19" y="23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6" name="Freeform 47"/>
          <p:cNvSpPr>
            <a:spLocks/>
          </p:cNvSpPr>
          <p:nvPr/>
        </p:nvSpPr>
        <p:spPr bwMode="auto">
          <a:xfrm>
            <a:off x="3648075" y="2130425"/>
            <a:ext cx="104775" cy="217488"/>
          </a:xfrm>
          <a:custGeom>
            <a:avLst/>
            <a:gdLst>
              <a:gd name="T0" fmla="*/ 0 w 66"/>
              <a:gd name="T1" fmla="*/ 2147483647 h 137"/>
              <a:gd name="T2" fmla="*/ 2147483647 w 66"/>
              <a:gd name="T3" fmla="*/ 2147483647 h 137"/>
              <a:gd name="T4" fmla="*/ 2147483647 w 66"/>
              <a:gd name="T5" fmla="*/ 2147483647 h 137"/>
              <a:gd name="T6" fmla="*/ 2147483647 w 66"/>
              <a:gd name="T7" fmla="*/ 2147483647 h 137"/>
              <a:gd name="T8" fmla="*/ 2147483647 w 66"/>
              <a:gd name="T9" fmla="*/ 2147483647 h 137"/>
              <a:gd name="T10" fmla="*/ 2147483647 w 66"/>
              <a:gd name="T11" fmla="*/ 2147483647 h 137"/>
              <a:gd name="T12" fmla="*/ 2147483647 w 66"/>
              <a:gd name="T13" fmla="*/ 2147483647 h 137"/>
              <a:gd name="T14" fmla="*/ 2147483647 w 66"/>
              <a:gd name="T15" fmla="*/ 2147483647 h 137"/>
              <a:gd name="T16" fmla="*/ 2147483647 w 66"/>
              <a:gd name="T17" fmla="*/ 2147483647 h 137"/>
              <a:gd name="T18" fmla="*/ 2147483647 w 66"/>
              <a:gd name="T19" fmla="*/ 0 h 137"/>
              <a:gd name="T20" fmla="*/ 2147483647 w 66"/>
              <a:gd name="T21" fmla="*/ 0 h 137"/>
              <a:gd name="T22" fmla="*/ 2147483647 w 66"/>
              <a:gd name="T23" fmla="*/ 0 h 137"/>
              <a:gd name="T24" fmla="*/ 2147483647 w 66"/>
              <a:gd name="T25" fmla="*/ 2147483647 h 137"/>
              <a:gd name="T26" fmla="*/ 2147483647 w 66"/>
              <a:gd name="T27" fmla="*/ 2147483647 h 137"/>
              <a:gd name="T28" fmla="*/ 2147483647 w 66"/>
              <a:gd name="T29" fmla="*/ 2147483647 h 137"/>
              <a:gd name="T30" fmla="*/ 2147483647 w 66"/>
              <a:gd name="T31" fmla="*/ 2147483647 h 137"/>
              <a:gd name="T32" fmla="*/ 2147483647 w 66"/>
              <a:gd name="T33" fmla="*/ 2147483647 h 137"/>
              <a:gd name="T34" fmla="*/ 2147483647 w 66"/>
              <a:gd name="T35" fmla="*/ 2147483647 h 137"/>
              <a:gd name="T36" fmla="*/ 2147483647 w 66"/>
              <a:gd name="T37" fmla="*/ 2147483647 h 137"/>
              <a:gd name="T38" fmla="*/ 2147483647 w 66"/>
              <a:gd name="T39" fmla="*/ 2147483647 h 137"/>
              <a:gd name="T40" fmla="*/ 2147483647 w 66"/>
              <a:gd name="T41" fmla="*/ 2147483647 h 137"/>
              <a:gd name="T42" fmla="*/ 2147483647 w 66"/>
              <a:gd name="T43" fmla="*/ 2147483647 h 137"/>
              <a:gd name="T44" fmla="*/ 2147483647 w 66"/>
              <a:gd name="T45" fmla="*/ 2147483647 h 137"/>
              <a:gd name="T46" fmla="*/ 2147483647 w 66"/>
              <a:gd name="T47" fmla="*/ 2147483647 h 137"/>
              <a:gd name="T48" fmla="*/ 2147483647 w 66"/>
              <a:gd name="T49" fmla="*/ 2147483647 h 137"/>
              <a:gd name="T50" fmla="*/ 2147483647 w 66"/>
              <a:gd name="T51" fmla="*/ 2147483647 h 137"/>
              <a:gd name="T52" fmla="*/ 2147483647 w 66"/>
              <a:gd name="T53" fmla="*/ 2147483647 h 137"/>
              <a:gd name="T54" fmla="*/ 2147483647 w 66"/>
              <a:gd name="T55" fmla="*/ 2147483647 h 137"/>
              <a:gd name="T56" fmla="*/ 0 w 66"/>
              <a:gd name="T57" fmla="*/ 2147483647 h 137"/>
              <a:gd name="T58" fmla="*/ 0 w 66"/>
              <a:gd name="T59" fmla="*/ 2147483647 h 13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6"/>
              <a:gd name="T91" fmla="*/ 0 h 137"/>
              <a:gd name="T92" fmla="*/ 66 w 66"/>
              <a:gd name="T93" fmla="*/ 137 h 13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6" h="137">
                <a:moveTo>
                  <a:pt x="0" y="39"/>
                </a:moveTo>
                <a:lnTo>
                  <a:pt x="13" y="39"/>
                </a:lnTo>
                <a:lnTo>
                  <a:pt x="13" y="32"/>
                </a:lnTo>
                <a:lnTo>
                  <a:pt x="15" y="23"/>
                </a:lnTo>
                <a:lnTo>
                  <a:pt x="15" y="17"/>
                </a:lnTo>
                <a:lnTo>
                  <a:pt x="17" y="13"/>
                </a:lnTo>
                <a:lnTo>
                  <a:pt x="20" y="6"/>
                </a:lnTo>
                <a:lnTo>
                  <a:pt x="27" y="3"/>
                </a:lnTo>
                <a:lnTo>
                  <a:pt x="32" y="1"/>
                </a:lnTo>
                <a:lnTo>
                  <a:pt x="37" y="0"/>
                </a:lnTo>
                <a:lnTo>
                  <a:pt x="44" y="0"/>
                </a:lnTo>
                <a:lnTo>
                  <a:pt x="54" y="0"/>
                </a:lnTo>
                <a:lnTo>
                  <a:pt x="66" y="1"/>
                </a:lnTo>
                <a:lnTo>
                  <a:pt x="63" y="20"/>
                </a:lnTo>
                <a:lnTo>
                  <a:pt x="56" y="18"/>
                </a:lnTo>
                <a:lnTo>
                  <a:pt x="51" y="18"/>
                </a:lnTo>
                <a:lnTo>
                  <a:pt x="46" y="20"/>
                </a:lnTo>
                <a:lnTo>
                  <a:pt x="42" y="22"/>
                </a:lnTo>
                <a:lnTo>
                  <a:pt x="41" y="23"/>
                </a:lnTo>
                <a:lnTo>
                  <a:pt x="41" y="27"/>
                </a:lnTo>
                <a:lnTo>
                  <a:pt x="41" y="32"/>
                </a:lnTo>
                <a:lnTo>
                  <a:pt x="41" y="39"/>
                </a:lnTo>
                <a:lnTo>
                  <a:pt x="59" y="39"/>
                </a:lnTo>
                <a:lnTo>
                  <a:pt x="59" y="59"/>
                </a:lnTo>
                <a:lnTo>
                  <a:pt x="41" y="59"/>
                </a:lnTo>
                <a:lnTo>
                  <a:pt x="41" y="137"/>
                </a:lnTo>
                <a:lnTo>
                  <a:pt x="13" y="137"/>
                </a:lnTo>
                <a:lnTo>
                  <a:pt x="13" y="59"/>
                </a:lnTo>
                <a:lnTo>
                  <a:pt x="0" y="59"/>
                </a:lnTo>
                <a:lnTo>
                  <a:pt x="0" y="3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7" name="Freeform 48"/>
          <p:cNvSpPr>
            <a:spLocks noEditPoints="1"/>
          </p:cNvSpPr>
          <p:nvPr/>
        </p:nvSpPr>
        <p:spPr bwMode="auto">
          <a:xfrm>
            <a:off x="4179888" y="2189163"/>
            <a:ext cx="165100" cy="161925"/>
          </a:xfrm>
          <a:custGeom>
            <a:avLst/>
            <a:gdLst>
              <a:gd name="T0" fmla="*/ 0 w 104"/>
              <a:gd name="T1" fmla="*/ 2147483647 h 102"/>
              <a:gd name="T2" fmla="*/ 0 w 104"/>
              <a:gd name="T3" fmla="*/ 2147483647 h 102"/>
              <a:gd name="T4" fmla="*/ 2147483647 w 104"/>
              <a:gd name="T5" fmla="*/ 2147483647 h 102"/>
              <a:gd name="T6" fmla="*/ 2147483647 w 104"/>
              <a:gd name="T7" fmla="*/ 2147483647 h 102"/>
              <a:gd name="T8" fmla="*/ 2147483647 w 104"/>
              <a:gd name="T9" fmla="*/ 2147483647 h 102"/>
              <a:gd name="T10" fmla="*/ 2147483647 w 104"/>
              <a:gd name="T11" fmla="*/ 2147483647 h 102"/>
              <a:gd name="T12" fmla="*/ 2147483647 w 104"/>
              <a:gd name="T13" fmla="*/ 2147483647 h 102"/>
              <a:gd name="T14" fmla="*/ 2147483647 w 104"/>
              <a:gd name="T15" fmla="*/ 2147483647 h 102"/>
              <a:gd name="T16" fmla="*/ 2147483647 w 104"/>
              <a:gd name="T17" fmla="*/ 0 h 102"/>
              <a:gd name="T18" fmla="*/ 2147483647 w 104"/>
              <a:gd name="T19" fmla="*/ 0 h 102"/>
              <a:gd name="T20" fmla="*/ 2147483647 w 104"/>
              <a:gd name="T21" fmla="*/ 2147483647 h 102"/>
              <a:gd name="T22" fmla="*/ 2147483647 w 104"/>
              <a:gd name="T23" fmla="*/ 2147483647 h 102"/>
              <a:gd name="T24" fmla="*/ 2147483647 w 104"/>
              <a:gd name="T25" fmla="*/ 2147483647 h 102"/>
              <a:gd name="T26" fmla="*/ 2147483647 w 104"/>
              <a:gd name="T27" fmla="*/ 2147483647 h 102"/>
              <a:gd name="T28" fmla="*/ 2147483647 w 104"/>
              <a:gd name="T29" fmla="*/ 2147483647 h 102"/>
              <a:gd name="T30" fmla="*/ 2147483647 w 104"/>
              <a:gd name="T31" fmla="*/ 2147483647 h 102"/>
              <a:gd name="T32" fmla="*/ 2147483647 w 104"/>
              <a:gd name="T33" fmla="*/ 2147483647 h 102"/>
              <a:gd name="T34" fmla="*/ 2147483647 w 104"/>
              <a:gd name="T35" fmla="*/ 2147483647 h 102"/>
              <a:gd name="T36" fmla="*/ 2147483647 w 104"/>
              <a:gd name="T37" fmla="*/ 2147483647 h 102"/>
              <a:gd name="T38" fmla="*/ 2147483647 w 104"/>
              <a:gd name="T39" fmla="*/ 2147483647 h 102"/>
              <a:gd name="T40" fmla="*/ 2147483647 w 104"/>
              <a:gd name="T41" fmla="*/ 2147483647 h 102"/>
              <a:gd name="T42" fmla="*/ 2147483647 w 104"/>
              <a:gd name="T43" fmla="*/ 2147483647 h 102"/>
              <a:gd name="T44" fmla="*/ 2147483647 w 104"/>
              <a:gd name="T45" fmla="*/ 2147483647 h 102"/>
              <a:gd name="T46" fmla="*/ 2147483647 w 104"/>
              <a:gd name="T47" fmla="*/ 2147483647 h 102"/>
              <a:gd name="T48" fmla="*/ 2147483647 w 104"/>
              <a:gd name="T49" fmla="*/ 2147483647 h 102"/>
              <a:gd name="T50" fmla="*/ 0 w 104"/>
              <a:gd name="T51" fmla="*/ 2147483647 h 102"/>
              <a:gd name="T52" fmla="*/ 2147483647 w 104"/>
              <a:gd name="T53" fmla="*/ 2147483647 h 102"/>
              <a:gd name="T54" fmla="*/ 2147483647 w 104"/>
              <a:gd name="T55" fmla="*/ 2147483647 h 102"/>
              <a:gd name="T56" fmla="*/ 2147483647 w 104"/>
              <a:gd name="T57" fmla="*/ 2147483647 h 102"/>
              <a:gd name="T58" fmla="*/ 2147483647 w 104"/>
              <a:gd name="T59" fmla="*/ 2147483647 h 102"/>
              <a:gd name="T60" fmla="*/ 2147483647 w 104"/>
              <a:gd name="T61" fmla="*/ 2147483647 h 102"/>
              <a:gd name="T62" fmla="*/ 2147483647 w 104"/>
              <a:gd name="T63" fmla="*/ 2147483647 h 102"/>
              <a:gd name="T64" fmla="*/ 2147483647 w 104"/>
              <a:gd name="T65" fmla="*/ 2147483647 h 102"/>
              <a:gd name="T66" fmla="*/ 2147483647 w 104"/>
              <a:gd name="T67" fmla="*/ 2147483647 h 102"/>
              <a:gd name="T68" fmla="*/ 2147483647 w 104"/>
              <a:gd name="T69" fmla="*/ 2147483647 h 102"/>
              <a:gd name="T70" fmla="*/ 2147483647 w 104"/>
              <a:gd name="T71" fmla="*/ 2147483647 h 102"/>
              <a:gd name="T72" fmla="*/ 2147483647 w 104"/>
              <a:gd name="T73" fmla="*/ 2147483647 h 102"/>
              <a:gd name="T74" fmla="*/ 2147483647 w 104"/>
              <a:gd name="T75" fmla="*/ 2147483647 h 102"/>
              <a:gd name="T76" fmla="*/ 2147483647 w 104"/>
              <a:gd name="T77" fmla="*/ 2147483647 h 102"/>
              <a:gd name="T78" fmla="*/ 2147483647 w 104"/>
              <a:gd name="T79" fmla="*/ 2147483647 h 102"/>
              <a:gd name="T80" fmla="*/ 2147483647 w 104"/>
              <a:gd name="T81" fmla="*/ 2147483647 h 102"/>
              <a:gd name="T82" fmla="*/ 2147483647 w 104"/>
              <a:gd name="T83" fmla="*/ 2147483647 h 102"/>
              <a:gd name="T84" fmla="*/ 2147483647 w 104"/>
              <a:gd name="T85" fmla="*/ 2147483647 h 102"/>
              <a:gd name="T86" fmla="*/ 2147483647 w 104"/>
              <a:gd name="T87" fmla="*/ 2147483647 h 102"/>
              <a:gd name="T88" fmla="*/ 2147483647 w 104"/>
              <a:gd name="T89" fmla="*/ 2147483647 h 102"/>
              <a:gd name="T90" fmla="*/ 2147483647 w 104"/>
              <a:gd name="T91" fmla="*/ 2147483647 h 102"/>
              <a:gd name="T92" fmla="*/ 2147483647 w 104"/>
              <a:gd name="T93" fmla="*/ 2147483647 h 102"/>
              <a:gd name="T94" fmla="*/ 2147483647 w 104"/>
              <a:gd name="T95" fmla="*/ 2147483647 h 102"/>
              <a:gd name="T96" fmla="*/ 2147483647 w 104"/>
              <a:gd name="T97" fmla="*/ 2147483647 h 102"/>
              <a:gd name="T98" fmla="*/ 2147483647 w 104"/>
              <a:gd name="T99" fmla="*/ 2147483647 h 102"/>
              <a:gd name="T100" fmla="*/ 2147483647 w 104"/>
              <a:gd name="T101" fmla="*/ 2147483647 h 1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04"/>
              <a:gd name="T154" fmla="*/ 0 h 102"/>
              <a:gd name="T155" fmla="*/ 104 w 104"/>
              <a:gd name="T156" fmla="*/ 102 h 10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04" h="102">
                <a:moveTo>
                  <a:pt x="0" y="49"/>
                </a:moveTo>
                <a:lnTo>
                  <a:pt x="0" y="41"/>
                </a:lnTo>
                <a:lnTo>
                  <a:pt x="3" y="32"/>
                </a:lnTo>
                <a:lnTo>
                  <a:pt x="7" y="24"/>
                </a:lnTo>
                <a:lnTo>
                  <a:pt x="12" y="17"/>
                </a:lnTo>
                <a:lnTo>
                  <a:pt x="17" y="10"/>
                </a:lnTo>
                <a:lnTo>
                  <a:pt x="25" y="5"/>
                </a:lnTo>
                <a:lnTo>
                  <a:pt x="32" y="2"/>
                </a:lnTo>
                <a:lnTo>
                  <a:pt x="42" y="0"/>
                </a:lnTo>
                <a:lnTo>
                  <a:pt x="51" y="0"/>
                </a:lnTo>
                <a:lnTo>
                  <a:pt x="71" y="3"/>
                </a:lnTo>
                <a:lnTo>
                  <a:pt x="88" y="14"/>
                </a:lnTo>
                <a:lnTo>
                  <a:pt x="99" y="31"/>
                </a:lnTo>
                <a:lnTo>
                  <a:pt x="104" y="51"/>
                </a:lnTo>
                <a:lnTo>
                  <a:pt x="99" y="71"/>
                </a:lnTo>
                <a:lnTo>
                  <a:pt x="88" y="88"/>
                </a:lnTo>
                <a:lnTo>
                  <a:pt x="71" y="99"/>
                </a:lnTo>
                <a:lnTo>
                  <a:pt x="51" y="102"/>
                </a:lnTo>
                <a:lnTo>
                  <a:pt x="42" y="102"/>
                </a:lnTo>
                <a:lnTo>
                  <a:pt x="34" y="100"/>
                </a:lnTo>
                <a:lnTo>
                  <a:pt x="25" y="97"/>
                </a:lnTo>
                <a:lnTo>
                  <a:pt x="17" y="92"/>
                </a:lnTo>
                <a:lnTo>
                  <a:pt x="12" y="85"/>
                </a:lnTo>
                <a:lnTo>
                  <a:pt x="7" y="78"/>
                </a:lnTo>
                <a:lnTo>
                  <a:pt x="2" y="65"/>
                </a:lnTo>
                <a:lnTo>
                  <a:pt x="0" y="49"/>
                </a:lnTo>
                <a:close/>
                <a:moveTo>
                  <a:pt x="25" y="51"/>
                </a:moveTo>
                <a:lnTo>
                  <a:pt x="27" y="61"/>
                </a:lnTo>
                <a:lnTo>
                  <a:pt x="29" y="68"/>
                </a:lnTo>
                <a:lnTo>
                  <a:pt x="34" y="75"/>
                </a:lnTo>
                <a:lnTo>
                  <a:pt x="39" y="80"/>
                </a:lnTo>
                <a:lnTo>
                  <a:pt x="44" y="82"/>
                </a:lnTo>
                <a:lnTo>
                  <a:pt x="51" y="83"/>
                </a:lnTo>
                <a:lnTo>
                  <a:pt x="58" y="82"/>
                </a:lnTo>
                <a:lnTo>
                  <a:pt x="64" y="80"/>
                </a:lnTo>
                <a:lnTo>
                  <a:pt x="70" y="75"/>
                </a:lnTo>
                <a:lnTo>
                  <a:pt x="75" y="68"/>
                </a:lnTo>
                <a:lnTo>
                  <a:pt x="76" y="61"/>
                </a:lnTo>
                <a:lnTo>
                  <a:pt x="76" y="51"/>
                </a:lnTo>
                <a:lnTo>
                  <a:pt x="76" y="41"/>
                </a:lnTo>
                <a:lnTo>
                  <a:pt x="75" y="34"/>
                </a:lnTo>
                <a:lnTo>
                  <a:pt x="70" y="27"/>
                </a:lnTo>
                <a:lnTo>
                  <a:pt x="64" y="24"/>
                </a:lnTo>
                <a:lnTo>
                  <a:pt x="58" y="20"/>
                </a:lnTo>
                <a:lnTo>
                  <a:pt x="51" y="19"/>
                </a:lnTo>
                <a:lnTo>
                  <a:pt x="44" y="20"/>
                </a:lnTo>
                <a:lnTo>
                  <a:pt x="39" y="24"/>
                </a:lnTo>
                <a:lnTo>
                  <a:pt x="34" y="27"/>
                </a:lnTo>
                <a:lnTo>
                  <a:pt x="29" y="34"/>
                </a:lnTo>
                <a:lnTo>
                  <a:pt x="27" y="41"/>
                </a:lnTo>
                <a:lnTo>
                  <a:pt x="25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8" name="Freeform 49"/>
          <p:cNvSpPr>
            <a:spLocks/>
          </p:cNvSpPr>
          <p:nvPr/>
        </p:nvSpPr>
        <p:spPr bwMode="auto">
          <a:xfrm>
            <a:off x="4668838" y="2192338"/>
            <a:ext cx="161925" cy="155575"/>
          </a:xfrm>
          <a:custGeom>
            <a:avLst/>
            <a:gdLst>
              <a:gd name="T0" fmla="*/ 0 w 102"/>
              <a:gd name="T1" fmla="*/ 2147483647 h 98"/>
              <a:gd name="T2" fmla="*/ 2147483647 w 102"/>
              <a:gd name="T3" fmla="*/ 2147483647 h 98"/>
              <a:gd name="T4" fmla="*/ 2147483647 w 102"/>
              <a:gd name="T5" fmla="*/ 0 h 98"/>
              <a:gd name="T6" fmla="*/ 2147483647 w 102"/>
              <a:gd name="T7" fmla="*/ 0 h 98"/>
              <a:gd name="T8" fmla="*/ 2147483647 w 102"/>
              <a:gd name="T9" fmla="*/ 2147483647 h 98"/>
              <a:gd name="T10" fmla="*/ 2147483647 w 102"/>
              <a:gd name="T11" fmla="*/ 0 h 98"/>
              <a:gd name="T12" fmla="*/ 2147483647 w 102"/>
              <a:gd name="T13" fmla="*/ 0 h 98"/>
              <a:gd name="T14" fmla="*/ 2147483647 w 102"/>
              <a:gd name="T15" fmla="*/ 2147483647 h 98"/>
              <a:gd name="T16" fmla="*/ 2147483647 w 102"/>
              <a:gd name="T17" fmla="*/ 2147483647 h 98"/>
              <a:gd name="T18" fmla="*/ 2147483647 w 102"/>
              <a:gd name="T19" fmla="*/ 2147483647 h 98"/>
              <a:gd name="T20" fmla="*/ 2147483647 w 102"/>
              <a:gd name="T21" fmla="*/ 2147483647 h 98"/>
              <a:gd name="T22" fmla="*/ 2147483647 w 102"/>
              <a:gd name="T23" fmla="*/ 2147483647 h 98"/>
              <a:gd name="T24" fmla="*/ 0 w 102"/>
              <a:gd name="T25" fmla="*/ 2147483647 h 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2"/>
              <a:gd name="T40" fmla="*/ 0 h 98"/>
              <a:gd name="T41" fmla="*/ 102 w 102"/>
              <a:gd name="T42" fmla="*/ 98 h 9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2" h="98">
                <a:moveTo>
                  <a:pt x="0" y="98"/>
                </a:moveTo>
                <a:lnTo>
                  <a:pt x="35" y="47"/>
                </a:lnTo>
                <a:lnTo>
                  <a:pt x="3" y="0"/>
                </a:lnTo>
                <a:lnTo>
                  <a:pt x="34" y="0"/>
                </a:lnTo>
                <a:lnTo>
                  <a:pt x="51" y="27"/>
                </a:lnTo>
                <a:lnTo>
                  <a:pt x="68" y="0"/>
                </a:lnTo>
                <a:lnTo>
                  <a:pt x="98" y="0"/>
                </a:lnTo>
                <a:lnTo>
                  <a:pt x="66" y="46"/>
                </a:lnTo>
                <a:lnTo>
                  <a:pt x="102" y="98"/>
                </a:lnTo>
                <a:lnTo>
                  <a:pt x="71" y="98"/>
                </a:lnTo>
                <a:lnTo>
                  <a:pt x="51" y="68"/>
                </a:lnTo>
                <a:lnTo>
                  <a:pt x="30" y="98"/>
                </a:lnTo>
                <a:lnTo>
                  <a:pt x="0" y="9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9" name="Freeform 50"/>
          <p:cNvSpPr>
            <a:spLocks/>
          </p:cNvSpPr>
          <p:nvPr/>
        </p:nvSpPr>
        <p:spPr bwMode="auto">
          <a:xfrm>
            <a:off x="5135563" y="2201863"/>
            <a:ext cx="119062" cy="122237"/>
          </a:xfrm>
          <a:custGeom>
            <a:avLst/>
            <a:gdLst>
              <a:gd name="T0" fmla="*/ 2147483647 w 75"/>
              <a:gd name="T1" fmla="*/ 2147483647 h 77"/>
              <a:gd name="T2" fmla="*/ 2147483647 w 75"/>
              <a:gd name="T3" fmla="*/ 2147483647 h 77"/>
              <a:gd name="T4" fmla="*/ 0 w 75"/>
              <a:gd name="T5" fmla="*/ 2147483647 h 77"/>
              <a:gd name="T6" fmla="*/ 0 w 75"/>
              <a:gd name="T7" fmla="*/ 2147483647 h 77"/>
              <a:gd name="T8" fmla="*/ 2147483647 w 75"/>
              <a:gd name="T9" fmla="*/ 2147483647 h 77"/>
              <a:gd name="T10" fmla="*/ 2147483647 w 75"/>
              <a:gd name="T11" fmla="*/ 0 h 77"/>
              <a:gd name="T12" fmla="*/ 2147483647 w 75"/>
              <a:gd name="T13" fmla="*/ 0 h 77"/>
              <a:gd name="T14" fmla="*/ 2147483647 w 75"/>
              <a:gd name="T15" fmla="*/ 2147483647 h 77"/>
              <a:gd name="T16" fmla="*/ 2147483647 w 75"/>
              <a:gd name="T17" fmla="*/ 2147483647 h 77"/>
              <a:gd name="T18" fmla="*/ 2147483647 w 75"/>
              <a:gd name="T19" fmla="*/ 2147483647 h 77"/>
              <a:gd name="T20" fmla="*/ 2147483647 w 75"/>
              <a:gd name="T21" fmla="*/ 2147483647 h 77"/>
              <a:gd name="T22" fmla="*/ 2147483647 w 75"/>
              <a:gd name="T23" fmla="*/ 2147483647 h 77"/>
              <a:gd name="T24" fmla="*/ 2147483647 w 75"/>
              <a:gd name="T25" fmla="*/ 2147483647 h 7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5"/>
              <a:gd name="T40" fmla="*/ 0 h 77"/>
              <a:gd name="T41" fmla="*/ 75 w 75"/>
              <a:gd name="T42" fmla="*/ 77 h 7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5" h="77">
                <a:moveTo>
                  <a:pt x="27" y="77"/>
                </a:moveTo>
                <a:lnTo>
                  <a:pt x="27" y="48"/>
                </a:lnTo>
                <a:lnTo>
                  <a:pt x="0" y="48"/>
                </a:lnTo>
                <a:lnTo>
                  <a:pt x="0" y="29"/>
                </a:lnTo>
                <a:lnTo>
                  <a:pt x="27" y="29"/>
                </a:lnTo>
                <a:lnTo>
                  <a:pt x="27" y="0"/>
                </a:lnTo>
                <a:lnTo>
                  <a:pt x="48" y="0"/>
                </a:lnTo>
                <a:lnTo>
                  <a:pt x="48" y="29"/>
                </a:lnTo>
                <a:lnTo>
                  <a:pt x="75" y="29"/>
                </a:lnTo>
                <a:lnTo>
                  <a:pt x="75" y="48"/>
                </a:lnTo>
                <a:lnTo>
                  <a:pt x="48" y="48"/>
                </a:lnTo>
                <a:lnTo>
                  <a:pt x="48" y="77"/>
                </a:lnTo>
                <a:lnTo>
                  <a:pt x="27" y="7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0" name="Freeform 51"/>
          <p:cNvSpPr>
            <a:spLocks/>
          </p:cNvSpPr>
          <p:nvPr/>
        </p:nvSpPr>
        <p:spPr bwMode="auto">
          <a:xfrm>
            <a:off x="5284788" y="2174875"/>
            <a:ext cx="136525" cy="173038"/>
          </a:xfrm>
          <a:custGeom>
            <a:avLst/>
            <a:gdLst>
              <a:gd name="T0" fmla="*/ 0 w 86"/>
              <a:gd name="T1" fmla="*/ 2147483647 h 109"/>
              <a:gd name="T2" fmla="*/ 0 w 86"/>
              <a:gd name="T3" fmla="*/ 0 h 109"/>
              <a:gd name="T4" fmla="*/ 2147483647 w 86"/>
              <a:gd name="T5" fmla="*/ 0 h 109"/>
              <a:gd name="T6" fmla="*/ 2147483647 w 86"/>
              <a:gd name="T7" fmla="*/ 2147483647 h 109"/>
              <a:gd name="T8" fmla="*/ 2147483647 w 86"/>
              <a:gd name="T9" fmla="*/ 0 h 109"/>
              <a:gd name="T10" fmla="*/ 2147483647 w 86"/>
              <a:gd name="T11" fmla="*/ 0 h 109"/>
              <a:gd name="T12" fmla="*/ 2147483647 w 86"/>
              <a:gd name="T13" fmla="*/ 2147483647 h 109"/>
              <a:gd name="T14" fmla="*/ 2147483647 w 86"/>
              <a:gd name="T15" fmla="*/ 2147483647 h 109"/>
              <a:gd name="T16" fmla="*/ 2147483647 w 86"/>
              <a:gd name="T17" fmla="*/ 2147483647 h 109"/>
              <a:gd name="T18" fmla="*/ 2147483647 w 86"/>
              <a:gd name="T19" fmla="*/ 2147483647 h 109"/>
              <a:gd name="T20" fmla="*/ 0 w 86"/>
              <a:gd name="T21" fmla="*/ 2147483647 h 1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6"/>
              <a:gd name="T34" fmla="*/ 0 h 109"/>
              <a:gd name="T35" fmla="*/ 86 w 86"/>
              <a:gd name="T36" fmla="*/ 109 h 1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6" h="109">
                <a:moveTo>
                  <a:pt x="0" y="109"/>
                </a:moveTo>
                <a:lnTo>
                  <a:pt x="0" y="0"/>
                </a:lnTo>
                <a:lnTo>
                  <a:pt x="20" y="0"/>
                </a:lnTo>
                <a:lnTo>
                  <a:pt x="66" y="74"/>
                </a:lnTo>
                <a:lnTo>
                  <a:pt x="66" y="0"/>
                </a:lnTo>
                <a:lnTo>
                  <a:pt x="86" y="0"/>
                </a:lnTo>
                <a:lnTo>
                  <a:pt x="86" y="109"/>
                </a:lnTo>
                <a:lnTo>
                  <a:pt x="64" y="109"/>
                </a:lnTo>
                <a:lnTo>
                  <a:pt x="20" y="38"/>
                </a:lnTo>
                <a:lnTo>
                  <a:pt x="20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1" name="Freeform 52"/>
          <p:cNvSpPr>
            <a:spLocks/>
          </p:cNvSpPr>
          <p:nvPr/>
        </p:nvSpPr>
        <p:spPr bwMode="auto">
          <a:xfrm>
            <a:off x="5608638" y="2201863"/>
            <a:ext cx="120650" cy="122237"/>
          </a:xfrm>
          <a:custGeom>
            <a:avLst/>
            <a:gdLst>
              <a:gd name="T0" fmla="*/ 2147483647 w 76"/>
              <a:gd name="T1" fmla="*/ 2147483647 h 77"/>
              <a:gd name="T2" fmla="*/ 2147483647 w 76"/>
              <a:gd name="T3" fmla="*/ 2147483647 h 77"/>
              <a:gd name="T4" fmla="*/ 0 w 76"/>
              <a:gd name="T5" fmla="*/ 2147483647 h 77"/>
              <a:gd name="T6" fmla="*/ 0 w 76"/>
              <a:gd name="T7" fmla="*/ 2147483647 h 77"/>
              <a:gd name="T8" fmla="*/ 2147483647 w 76"/>
              <a:gd name="T9" fmla="*/ 2147483647 h 77"/>
              <a:gd name="T10" fmla="*/ 2147483647 w 76"/>
              <a:gd name="T11" fmla="*/ 0 h 77"/>
              <a:gd name="T12" fmla="*/ 2147483647 w 76"/>
              <a:gd name="T13" fmla="*/ 0 h 77"/>
              <a:gd name="T14" fmla="*/ 2147483647 w 76"/>
              <a:gd name="T15" fmla="*/ 2147483647 h 77"/>
              <a:gd name="T16" fmla="*/ 2147483647 w 76"/>
              <a:gd name="T17" fmla="*/ 2147483647 h 77"/>
              <a:gd name="T18" fmla="*/ 2147483647 w 76"/>
              <a:gd name="T19" fmla="*/ 2147483647 h 77"/>
              <a:gd name="T20" fmla="*/ 2147483647 w 76"/>
              <a:gd name="T21" fmla="*/ 2147483647 h 77"/>
              <a:gd name="T22" fmla="*/ 2147483647 w 76"/>
              <a:gd name="T23" fmla="*/ 2147483647 h 77"/>
              <a:gd name="T24" fmla="*/ 2147483647 w 76"/>
              <a:gd name="T25" fmla="*/ 2147483647 h 7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6"/>
              <a:gd name="T40" fmla="*/ 0 h 77"/>
              <a:gd name="T41" fmla="*/ 76 w 76"/>
              <a:gd name="T42" fmla="*/ 77 h 7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6" h="77">
                <a:moveTo>
                  <a:pt x="29" y="77"/>
                </a:moveTo>
                <a:lnTo>
                  <a:pt x="29" y="48"/>
                </a:lnTo>
                <a:lnTo>
                  <a:pt x="0" y="48"/>
                </a:lnTo>
                <a:lnTo>
                  <a:pt x="0" y="29"/>
                </a:lnTo>
                <a:lnTo>
                  <a:pt x="29" y="29"/>
                </a:lnTo>
                <a:lnTo>
                  <a:pt x="29" y="0"/>
                </a:lnTo>
                <a:lnTo>
                  <a:pt x="47" y="0"/>
                </a:lnTo>
                <a:lnTo>
                  <a:pt x="47" y="29"/>
                </a:lnTo>
                <a:lnTo>
                  <a:pt x="76" y="29"/>
                </a:lnTo>
                <a:lnTo>
                  <a:pt x="76" y="48"/>
                </a:lnTo>
                <a:lnTo>
                  <a:pt x="47" y="48"/>
                </a:lnTo>
                <a:lnTo>
                  <a:pt x="47" y="77"/>
                </a:lnTo>
                <a:lnTo>
                  <a:pt x="29" y="7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2" name="Freeform 53"/>
          <p:cNvSpPr>
            <a:spLocks noEditPoints="1"/>
          </p:cNvSpPr>
          <p:nvPr/>
        </p:nvSpPr>
        <p:spPr bwMode="auto">
          <a:xfrm>
            <a:off x="5756275" y="2174875"/>
            <a:ext cx="133350" cy="173038"/>
          </a:xfrm>
          <a:custGeom>
            <a:avLst/>
            <a:gdLst>
              <a:gd name="T0" fmla="*/ 0 w 84"/>
              <a:gd name="T1" fmla="*/ 2147483647 h 109"/>
              <a:gd name="T2" fmla="*/ 0 w 84"/>
              <a:gd name="T3" fmla="*/ 0 h 109"/>
              <a:gd name="T4" fmla="*/ 2147483647 w 84"/>
              <a:gd name="T5" fmla="*/ 0 h 109"/>
              <a:gd name="T6" fmla="*/ 2147483647 w 84"/>
              <a:gd name="T7" fmla="*/ 0 h 109"/>
              <a:gd name="T8" fmla="*/ 2147483647 w 84"/>
              <a:gd name="T9" fmla="*/ 0 h 109"/>
              <a:gd name="T10" fmla="*/ 2147483647 w 84"/>
              <a:gd name="T11" fmla="*/ 0 h 109"/>
              <a:gd name="T12" fmla="*/ 2147483647 w 84"/>
              <a:gd name="T13" fmla="*/ 2147483647 h 109"/>
              <a:gd name="T14" fmla="*/ 2147483647 w 84"/>
              <a:gd name="T15" fmla="*/ 2147483647 h 109"/>
              <a:gd name="T16" fmla="*/ 2147483647 w 84"/>
              <a:gd name="T17" fmla="*/ 2147483647 h 109"/>
              <a:gd name="T18" fmla="*/ 2147483647 w 84"/>
              <a:gd name="T19" fmla="*/ 2147483647 h 109"/>
              <a:gd name="T20" fmla="*/ 2147483647 w 84"/>
              <a:gd name="T21" fmla="*/ 2147483647 h 109"/>
              <a:gd name="T22" fmla="*/ 2147483647 w 84"/>
              <a:gd name="T23" fmla="*/ 2147483647 h 109"/>
              <a:gd name="T24" fmla="*/ 2147483647 w 84"/>
              <a:gd name="T25" fmla="*/ 2147483647 h 109"/>
              <a:gd name="T26" fmla="*/ 2147483647 w 84"/>
              <a:gd name="T27" fmla="*/ 2147483647 h 109"/>
              <a:gd name="T28" fmla="*/ 2147483647 w 84"/>
              <a:gd name="T29" fmla="*/ 2147483647 h 109"/>
              <a:gd name="T30" fmla="*/ 2147483647 w 84"/>
              <a:gd name="T31" fmla="*/ 2147483647 h 109"/>
              <a:gd name="T32" fmla="*/ 2147483647 w 84"/>
              <a:gd name="T33" fmla="*/ 2147483647 h 109"/>
              <a:gd name="T34" fmla="*/ 2147483647 w 84"/>
              <a:gd name="T35" fmla="*/ 2147483647 h 109"/>
              <a:gd name="T36" fmla="*/ 2147483647 w 84"/>
              <a:gd name="T37" fmla="*/ 2147483647 h 109"/>
              <a:gd name="T38" fmla="*/ 2147483647 w 84"/>
              <a:gd name="T39" fmla="*/ 2147483647 h 109"/>
              <a:gd name="T40" fmla="*/ 2147483647 w 84"/>
              <a:gd name="T41" fmla="*/ 2147483647 h 109"/>
              <a:gd name="T42" fmla="*/ 2147483647 w 84"/>
              <a:gd name="T43" fmla="*/ 2147483647 h 109"/>
              <a:gd name="T44" fmla="*/ 2147483647 w 84"/>
              <a:gd name="T45" fmla="*/ 2147483647 h 109"/>
              <a:gd name="T46" fmla="*/ 2147483647 w 84"/>
              <a:gd name="T47" fmla="*/ 2147483647 h 109"/>
              <a:gd name="T48" fmla="*/ 2147483647 w 84"/>
              <a:gd name="T49" fmla="*/ 2147483647 h 109"/>
              <a:gd name="T50" fmla="*/ 0 w 84"/>
              <a:gd name="T51" fmla="*/ 2147483647 h 109"/>
              <a:gd name="T52" fmla="*/ 2147483647 w 84"/>
              <a:gd name="T53" fmla="*/ 2147483647 h 109"/>
              <a:gd name="T54" fmla="*/ 2147483647 w 84"/>
              <a:gd name="T55" fmla="*/ 2147483647 h 109"/>
              <a:gd name="T56" fmla="*/ 2147483647 w 84"/>
              <a:gd name="T57" fmla="*/ 2147483647 h 109"/>
              <a:gd name="T58" fmla="*/ 2147483647 w 84"/>
              <a:gd name="T59" fmla="*/ 2147483647 h 109"/>
              <a:gd name="T60" fmla="*/ 2147483647 w 84"/>
              <a:gd name="T61" fmla="*/ 2147483647 h 109"/>
              <a:gd name="T62" fmla="*/ 2147483647 w 84"/>
              <a:gd name="T63" fmla="*/ 2147483647 h 109"/>
              <a:gd name="T64" fmla="*/ 2147483647 w 84"/>
              <a:gd name="T65" fmla="*/ 2147483647 h 109"/>
              <a:gd name="T66" fmla="*/ 2147483647 w 84"/>
              <a:gd name="T67" fmla="*/ 2147483647 h 109"/>
              <a:gd name="T68" fmla="*/ 2147483647 w 84"/>
              <a:gd name="T69" fmla="*/ 2147483647 h 109"/>
              <a:gd name="T70" fmla="*/ 2147483647 w 84"/>
              <a:gd name="T71" fmla="*/ 2147483647 h 109"/>
              <a:gd name="T72" fmla="*/ 2147483647 w 84"/>
              <a:gd name="T73" fmla="*/ 2147483647 h 109"/>
              <a:gd name="T74" fmla="*/ 2147483647 w 84"/>
              <a:gd name="T75" fmla="*/ 2147483647 h 109"/>
              <a:gd name="T76" fmla="*/ 2147483647 w 84"/>
              <a:gd name="T77" fmla="*/ 2147483647 h 109"/>
              <a:gd name="T78" fmla="*/ 2147483647 w 84"/>
              <a:gd name="T79" fmla="*/ 2147483647 h 109"/>
              <a:gd name="T80" fmla="*/ 2147483647 w 84"/>
              <a:gd name="T81" fmla="*/ 2147483647 h 109"/>
              <a:gd name="T82" fmla="*/ 2147483647 w 84"/>
              <a:gd name="T83" fmla="*/ 2147483647 h 109"/>
              <a:gd name="T84" fmla="*/ 2147483647 w 84"/>
              <a:gd name="T85" fmla="*/ 2147483647 h 109"/>
              <a:gd name="T86" fmla="*/ 2147483647 w 84"/>
              <a:gd name="T87" fmla="*/ 2147483647 h 10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4"/>
              <a:gd name="T133" fmla="*/ 0 h 109"/>
              <a:gd name="T134" fmla="*/ 84 w 84"/>
              <a:gd name="T135" fmla="*/ 109 h 10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4" h="109">
                <a:moveTo>
                  <a:pt x="0" y="109"/>
                </a:moveTo>
                <a:lnTo>
                  <a:pt x="0" y="0"/>
                </a:lnTo>
                <a:lnTo>
                  <a:pt x="36" y="0"/>
                </a:lnTo>
                <a:lnTo>
                  <a:pt x="44" y="0"/>
                </a:lnTo>
                <a:lnTo>
                  <a:pt x="53" y="0"/>
                </a:lnTo>
                <a:lnTo>
                  <a:pt x="58" y="0"/>
                </a:lnTo>
                <a:lnTo>
                  <a:pt x="61" y="2"/>
                </a:lnTo>
                <a:lnTo>
                  <a:pt x="68" y="4"/>
                </a:lnTo>
                <a:lnTo>
                  <a:pt x="73" y="7"/>
                </a:lnTo>
                <a:lnTo>
                  <a:pt x="78" y="12"/>
                </a:lnTo>
                <a:lnTo>
                  <a:pt x="82" y="19"/>
                </a:lnTo>
                <a:lnTo>
                  <a:pt x="84" y="26"/>
                </a:lnTo>
                <a:lnTo>
                  <a:pt x="84" y="34"/>
                </a:lnTo>
                <a:lnTo>
                  <a:pt x="84" y="40"/>
                </a:lnTo>
                <a:lnTo>
                  <a:pt x="82" y="46"/>
                </a:lnTo>
                <a:lnTo>
                  <a:pt x="80" y="51"/>
                </a:lnTo>
                <a:lnTo>
                  <a:pt x="77" y="57"/>
                </a:lnTo>
                <a:lnTo>
                  <a:pt x="72" y="62"/>
                </a:lnTo>
                <a:lnTo>
                  <a:pt x="65" y="65"/>
                </a:lnTo>
                <a:lnTo>
                  <a:pt x="60" y="67"/>
                </a:lnTo>
                <a:lnTo>
                  <a:pt x="53" y="68"/>
                </a:lnTo>
                <a:lnTo>
                  <a:pt x="44" y="68"/>
                </a:lnTo>
                <a:lnTo>
                  <a:pt x="36" y="68"/>
                </a:lnTo>
                <a:lnTo>
                  <a:pt x="21" y="68"/>
                </a:lnTo>
                <a:lnTo>
                  <a:pt x="21" y="109"/>
                </a:lnTo>
                <a:lnTo>
                  <a:pt x="0" y="109"/>
                </a:lnTo>
                <a:close/>
                <a:moveTo>
                  <a:pt x="21" y="19"/>
                </a:moveTo>
                <a:lnTo>
                  <a:pt x="21" y="50"/>
                </a:lnTo>
                <a:lnTo>
                  <a:pt x="34" y="50"/>
                </a:lnTo>
                <a:lnTo>
                  <a:pt x="43" y="50"/>
                </a:lnTo>
                <a:lnTo>
                  <a:pt x="50" y="48"/>
                </a:lnTo>
                <a:lnTo>
                  <a:pt x="53" y="48"/>
                </a:lnTo>
                <a:lnTo>
                  <a:pt x="58" y="45"/>
                </a:lnTo>
                <a:lnTo>
                  <a:pt x="61" y="43"/>
                </a:lnTo>
                <a:lnTo>
                  <a:pt x="63" y="38"/>
                </a:lnTo>
                <a:lnTo>
                  <a:pt x="63" y="34"/>
                </a:lnTo>
                <a:lnTo>
                  <a:pt x="63" y="29"/>
                </a:lnTo>
                <a:lnTo>
                  <a:pt x="60" y="24"/>
                </a:lnTo>
                <a:lnTo>
                  <a:pt x="55" y="21"/>
                </a:lnTo>
                <a:lnTo>
                  <a:pt x="50" y="19"/>
                </a:lnTo>
                <a:lnTo>
                  <a:pt x="46" y="19"/>
                </a:lnTo>
                <a:lnTo>
                  <a:pt x="41" y="19"/>
                </a:lnTo>
                <a:lnTo>
                  <a:pt x="33" y="19"/>
                </a:lnTo>
                <a:lnTo>
                  <a:pt x="21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3" name="Freeform 54"/>
          <p:cNvSpPr>
            <a:spLocks/>
          </p:cNvSpPr>
          <p:nvPr/>
        </p:nvSpPr>
        <p:spPr bwMode="auto">
          <a:xfrm>
            <a:off x="5918200" y="2174875"/>
            <a:ext cx="122238" cy="173038"/>
          </a:xfrm>
          <a:custGeom>
            <a:avLst/>
            <a:gdLst>
              <a:gd name="T0" fmla="*/ 0 w 77"/>
              <a:gd name="T1" fmla="*/ 2147483647 h 109"/>
              <a:gd name="T2" fmla="*/ 0 w 77"/>
              <a:gd name="T3" fmla="*/ 0 h 109"/>
              <a:gd name="T4" fmla="*/ 2147483647 w 77"/>
              <a:gd name="T5" fmla="*/ 0 h 109"/>
              <a:gd name="T6" fmla="*/ 2147483647 w 77"/>
              <a:gd name="T7" fmla="*/ 2147483647 h 109"/>
              <a:gd name="T8" fmla="*/ 2147483647 w 77"/>
              <a:gd name="T9" fmla="*/ 2147483647 h 109"/>
              <a:gd name="T10" fmla="*/ 2147483647 w 77"/>
              <a:gd name="T11" fmla="*/ 2147483647 h 109"/>
              <a:gd name="T12" fmla="*/ 0 w 77"/>
              <a:gd name="T13" fmla="*/ 2147483647 h 10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7"/>
              <a:gd name="T22" fmla="*/ 0 h 109"/>
              <a:gd name="T23" fmla="*/ 77 w 77"/>
              <a:gd name="T24" fmla="*/ 109 h 10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7" h="109">
                <a:moveTo>
                  <a:pt x="0" y="109"/>
                </a:moveTo>
                <a:lnTo>
                  <a:pt x="0" y="0"/>
                </a:lnTo>
                <a:lnTo>
                  <a:pt x="21" y="0"/>
                </a:lnTo>
                <a:lnTo>
                  <a:pt x="21" y="91"/>
                </a:lnTo>
                <a:lnTo>
                  <a:pt x="77" y="91"/>
                </a:lnTo>
                <a:lnTo>
                  <a:pt x="77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4" name="Line 55"/>
          <p:cNvSpPr>
            <a:spLocks noChangeShapeType="1"/>
          </p:cNvSpPr>
          <p:nvPr/>
        </p:nvSpPr>
        <p:spPr bwMode="auto">
          <a:xfrm>
            <a:off x="3067050" y="3779838"/>
            <a:ext cx="44481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5" name="Line 56"/>
          <p:cNvSpPr>
            <a:spLocks noChangeShapeType="1"/>
          </p:cNvSpPr>
          <p:nvPr/>
        </p:nvSpPr>
        <p:spPr bwMode="auto">
          <a:xfrm>
            <a:off x="3032125" y="4151313"/>
            <a:ext cx="44450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6" name="Line 57"/>
          <p:cNvSpPr>
            <a:spLocks noChangeShapeType="1"/>
          </p:cNvSpPr>
          <p:nvPr/>
        </p:nvSpPr>
        <p:spPr bwMode="auto">
          <a:xfrm>
            <a:off x="3470275" y="3765550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7" name="Line 58"/>
          <p:cNvSpPr>
            <a:spLocks noChangeShapeType="1"/>
          </p:cNvSpPr>
          <p:nvPr/>
        </p:nvSpPr>
        <p:spPr bwMode="auto">
          <a:xfrm>
            <a:off x="3990975" y="3765550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8" name="Line 59"/>
          <p:cNvSpPr>
            <a:spLocks noChangeShapeType="1"/>
          </p:cNvSpPr>
          <p:nvPr/>
        </p:nvSpPr>
        <p:spPr bwMode="auto">
          <a:xfrm>
            <a:off x="4492625" y="3765550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9" name="Line 60"/>
          <p:cNvSpPr>
            <a:spLocks noChangeShapeType="1"/>
          </p:cNvSpPr>
          <p:nvPr/>
        </p:nvSpPr>
        <p:spPr bwMode="auto">
          <a:xfrm>
            <a:off x="5016500" y="3765550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0" name="Line 61"/>
          <p:cNvSpPr>
            <a:spLocks noChangeShapeType="1"/>
          </p:cNvSpPr>
          <p:nvPr/>
        </p:nvSpPr>
        <p:spPr bwMode="auto">
          <a:xfrm>
            <a:off x="5546725" y="3781425"/>
            <a:ext cx="1588" cy="365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1" name="Line 62"/>
          <p:cNvSpPr>
            <a:spLocks noChangeShapeType="1"/>
          </p:cNvSpPr>
          <p:nvPr/>
        </p:nvSpPr>
        <p:spPr bwMode="auto">
          <a:xfrm>
            <a:off x="6070600" y="3781425"/>
            <a:ext cx="1588" cy="365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2" name="Line 63"/>
          <p:cNvSpPr>
            <a:spLocks noChangeShapeType="1"/>
          </p:cNvSpPr>
          <p:nvPr/>
        </p:nvSpPr>
        <p:spPr bwMode="auto">
          <a:xfrm>
            <a:off x="6572250" y="3781425"/>
            <a:ext cx="1588" cy="365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3" name="Line 64"/>
          <p:cNvSpPr>
            <a:spLocks noChangeShapeType="1"/>
          </p:cNvSpPr>
          <p:nvPr/>
        </p:nvSpPr>
        <p:spPr bwMode="auto">
          <a:xfrm>
            <a:off x="7092950" y="3781425"/>
            <a:ext cx="1588" cy="365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4" name="Freeform 65"/>
          <p:cNvSpPr>
            <a:spLocks/>
          </p:cNvSpPr>
          <p:nvPr/>
        </p:nvSpPr>
        <p:spPr bwMode="auto">
          <a:xfrm>
            <a:off x="2997200" y="3773488"/>
            <a:ext cx="119063" cy="369887"/>
          </a:xfrm>
          <a:custGeom>
            <a:avLst/>
            <a:gdLst>
              <a:gd name="T0" fmla="*/ 2147483647 w 75"/>
              <a:gd name="T1" fmla="*/ 0 h 233"/>
              <a:gd name="T2" fmla="*/ 2147483647 w 75"/>
              <a:gd name="T3" fmla="*/ 0 h 233"/>
              <a:gd name="T4" fmla="*/ 2147483647 w 75"/>
              <a:gd name="T5" fmla="*/ 2147483647 h 233"/>
              <a:gd name="T6" fmla="*/ 2147483647 w 75"/>
              <a:gd name="T7" fmla="*/ 2147483647 h 233"/>
              <a:gd name="T8" fmla="*/ 2147483647 w 75"/>
              <a:gd name="T9" fmla="*/ 2147483647 h 233"/>
              <a:gd name="T10" fmla="*/ 2147483647 w 75"/>
              <a:gd name="T11" fmla="*/ 2147483647 h 233"/>
              <a:gd name="T12" fmla="*/ 2147483647 w 75"/>
              <a:gd name="T13" fmla="*/ 2147483647 h 233"/>
              <a:gd name="T14" fmla="*/ 2147483647 w 75"/>
              <a:gd name="T15" fmla="*/ 2147483647 h 233"/>
              <a:gd name="T16" fmla="*/ 2147483647 w 75"/>
              <a:gd name="T17" fmla="*/ 2147483647 h 233"/>
              <a:gd name="T18" fmla="*/ 2147483647 w 75"/>
              <a:gd name="T19" fmla="*/ 2147483647 h 233"/>
              <a:gd name="T20" fmla="*/ 2147483647 w 75"/>
              <a:gd name="T21" fmla="*/ 2147483647 h 233"/>
              <a:gd name="T22" fmla="*/ 2147483647 w 75"/>
              <a:gd name="T23" fmla="*/ 2147483647 h 233"/>
              <a:gd name="T24" fmla="*/ 2147483647 w 75"/>
              <a:gd name="T25" fmla="*/ 2147483647 h 233"/>
              <a:gd name="T26" fmla="*/ 2147483647 w 75"/>
              <a:gd name="T27" fmla="*/ 2147483647 h 233"/>
              <a:gd name="T28" fmla="*/ 2147483647 w 75"/>
              <a:gd name="T29" fmla="*/ 2147483647 h 233"/>
              <a:gd name="T30" fmla="*/ 2147483647 w 75"/>
              <a:gd name="T31" fmla="*/ 2147483647 h 233"/>
              <a:gd name="T32" fmla="*/ 2147483647 w 75"/>
              <a:gd name="T33" fmla="*/ 2147483647 h 233"/>
              <a:gd name="T34" fmla="*/ 2147483647 w 75"/>
              <a:gd name="T35" fmla="*/ 2147483647 h 233"/>
              <a:gd name="T36" fmla="*/ 2147483647 w 75"/>
              <a:gd name="T37" fmla="*/ 2147483647 h 233"/>
              <a:gd name="T38" fmla="*/ 2147483647 w 75"/>
              <a:gd name="T39" fmla="*/ 2147483647 h 233"/>
              <a:gd name="T40" fmla="*/ 0 w 75"/>
              <a:gd name="T41" fmla="*/ 2147483647 h 233"/>
              <a:gd name="T42" fmla="*/ 2147483647 w 75"/>
              <a:gd name="T43" fmla="*/ 2147483647 h 233"/>
              <a:gd name="T44" fmla="*/ 2147483647 w 75"/>
              <a:gd name="T45" fmla="*/ 2147483647 h 233"/>
              <a:gd name="T46" fmla="*/ 2147483647 w 75"/>
              <a:gd name="T47" fmla="*/ 2147483647 h 233"/>
              <a:gd name="T48" fmla="*/ 2147483647 w 75"/>
              <a:gd name="T49" fmla="*/ 2147483647 h 233"/>
              <a:gd name="T50" fmla="*/ 2147483647 w 75"/>
              <a:gd name="T51" fmla="*/ 2147483647 h 233"/>
              <a:gd name="T52" fmla="*/ 2147483647 w 75"/>
              <a:gd name="T53" fmla="*/ 2147483647 h 233"/>
              <a:gd name="T54" fmla="*/ 2147483647 w 75"/>
              <a:gd name="T55" fmla="*/ 2147483647 h 233"/>
              <a:gd name="T56" fmla="*/ 2147483647 w 75"/>
              <a:gd name="T57" fmla="*/ 2147483647 h 233"/>
              <a:gd name="T58" fmla="*/ 2147483647 w 75"/>
              <a:gd name="T59" fmla="*/ 2147483647 h 233"/>
              <a:gd name="T60" fmla="*/ 2147483647 w 75"/>
              <a:gd name="T61" fmla="*/ 2147483647 h 233"/>
              <a:gd name="T62" fmla="*/ 2147483647 w 75"/>
              <a:gd name="T63" fmla="*/ 2147483647 h 233"/>
              <a:gd name="T64" fmla="*/ 2147483647 w 75"/>
              <a:gd name="T65" fmla="*/ 2147483647 h 233"/>
              <a:gd name="T66" fmla="*/ 2147483647 w 75"/>
              <a:gd name="T67" fmla="*/ 2147483647 h 233"/>
              <a:gd name="T68" fmla="*/ 2147483647 w 75"/>
              <a:gd name="T69" fmla="*/ 2147483647 h 233"/>
              <a:gd name="T70" fmla="*/ 2147483647 w 75"/>
              <a:gd name="T71" fmla="*/ 2147483647 h 233"/>
              <a:gd name="T72" fmla="*/ 2147483647 w 75"/>
              <a:gd name="T73" fmla="*/ 2147483647 h 233"/>
              <a:gd name="T74" fmla="*/ 2147483647 w 75"/>
              <a:gd name="T75" fmla="*/ 2147483647 h 233"/>
              <a:gd name="T76" fmla="*/ 2147483647 w 75"/>
              <a:gd name="T77" fmla="*/ 2147483647 h 233"/>
              <a:gd name="T78" fmla="*/ 2147483647 w 75"/>
              <a:gd name="T79" fmla="*/ 2147483647 h 233"/>
              <a:gd name="T80" fmla="*/ 2147483647 w 75"/>
              <a:gd name="T81" fmla="*/ 2147483647 h 233"/>
              <a:gd name="T82" fmla="*/ 2147483647 w 75"/>
              <a:gd name="T83" fmla="*/ 2147483647 h 233"/>
              <a:gd name="T84" fmla="*/ 2147483647 w 75"/>
              <a:gd name="T85" fmla="*/ 2147483647 h 233"/>
              <a:gd name="T86" fmla="*/ 2147483647 w 75"/>
              <a:gd name="T87" fmla="*/ 2147483647 h 233"/>
              <a:gd name="T88" fmla="*/ 2147483647 w 75"/>
              <a:gd name="T89" fmla="*/ 2147483647 h 233"/>
              <a:gd name="T90" fmla="*/ 2147483647 w 75"/>
              <a:gd name="T91" fmla="*/ 2147483647 h 233"/>
              <a:gd name="T92" fmla="*/ 2147483647 w 75"/>
              <a:gd name="T93" fmla="*/ 2147483647 h 233"/>
              <a:gd name="T94" fmla="*/ 2147483647 w 75"/>
              <a:gd name="T95" fmla="*/ 2147483647 h 233"/>
              <a:gd name="T96" fmla="*/ 2147483647 w 75"/>
              <a:gd name="T97" fmla="*/ 2147483647 h 233"/>
              <a:gd name="T98" fmla="*/ 2147483647 w 75"/>
              <a:gd name="T99" fmla="*/ 2147483647 h 233"/>
              <a:gd name="T100" fmla="*/ 2147483647 w 75"/>
              <a:gd name="T101" fmla="*/ 2147483647 h 233"/>
              <a:gd name="T102" fmla="*/ 2147483647 w 75"/>
              <a:gd name="T103" fmla="*/ 2147483647 h 233"/>
              <a:gd name="T104" fmla="*/ 2147483647 w 75"/>
              <a:gd name="T105" fmla="*/ 2147483647 h 233"/>
              <a:gd name="T106" fmla="*/ 2147483647 w 75"/>
              <a:gd name="T107" fmla="*/ 2147483647 h 233"/>
              <a:gd name="T108" fmla="*/ 2147483647 w 75"/>
              <a:gd name="T109" fmla="*/ 2147483647 h 233"/>
              <a:gd name="T110" fmla="*/ 2147483647 w 75"/>
              <a:gd name="T111" fmla="*/ 2147483647 h 233"/>
              <a:gd name="T112" fmla="*/ 2147483647 w 75"/>
              <a:gd name="T113" fmla="*/ 2147483647 h 233"/>
              <a:gd name="T114" fmla="*/ 2147483647 w 75"/>
              <a:gd name="T115" fmla="*/ 2147483647 h 233"/>
              <a:gd name="T116" fmla="*/ 2147483647 w 75"/>
              <a:gd name="T117" fmla="*/ 2147483647 h 233"/>
              <a:gd name="T118" fmla="*/ 2147483647 w 75"/>
              <a:gd name="T119" fmla="*/ 2147483647 h 233"/>
              <a:gd name="T120" fmla="*/ 2147483647 w 75"/>
              <a:gd name="T121" fmla="*/ 2147483647 h 233"/>
              <a:gd name="T122" fmla="*/ 2147483647 w 75"/>
              <a:gd name="T123" fmla="*/ 2147483647 h 233"/>
              <a:gd name="T124" fmla="*/ 2147483647 w 75"/>
              <a:gd name="T125" fmla="*/ 2147483647 h 2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5"/>
              <a:gd name="T190" fmla="*/ 0 h 233"/>
              <a:gd name="T191" fmla="*/ 75 w 75"/>
              <a:gd name="T192" fmla="*/ 233 h 23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5" h="233">
                <a:moveTo>
                  <a:pt x="49" y="0"/>
                </a:moveTo>
                <a:lnTo>
                  <a:pt x="49" y="0"/>
                </a:lnTo>
                <a:lnTo>
                  <a:pt x="49" y="2"/>
                </a:lnTo>
                <a:lnTo>
                  <a:pt x="47" y="5"/>
                </a:lnTo>
                <a:lnTo>
                  <a:pt x="46" y="11"/>
                </a:lnTo>
                <a:lnTo>
                  <a:pt x="42" y="21"/>
                </a:lnTo>
                <a:lnTo>
                  <a:pt x="39" y="36"/>
                </a:lnTo>
                <a:lnTo>
                  <a:pt x="42" y="50"/>
                </a:lnTo>
                <a:lnTo>
                  <a:pt x="51" y="60"/>
                </a:lnTo>
                <a:lnTo>
                  <a:pt x="61" y="68"/>
                </a:lnTo>
                <a:lnTo>
                  <a:pt x="70" y="75"/>
                </a:lnTo>
                <a:lnTo>
                  <a:pt x="75" y="80"/>
                </a:lnTo>
                <a:lnTo>
                  <a:pt x="73" y="85"/>
                </a:lnTo>
                <a:lnTo>
                  <a:pt x="66" y="90"/>
                </a:lnTo>
                <a:lnTo>
                  <a:pt x="56" y="94"/>
                </a:lnTo>
                <a:lnTo>
                  <a:pt x="42" y="99"/>
                </a:lnTo>
                <a:lnTo>
                  <a:pt x="27" y="104"/>
                </a:lnTo>
                <a:lnTo>
                  <a:pt x="13" y="109"/>
                </a:lnTo>
                <a:lnTo>
                  <a:pt x="5" y="114"/>
                </a:lnTo>
                <a:lnTo>
                  <a:pt x="0" y="118"/>
                </a:lnTo>
                <a:lnTo>
                  <a:pt x="3" y="121"/>
                </a:lnTo>
                <a:lnTo>
                  <a:pt x="12" y="124"/>
                </a:lnTo>
                <a:lnTo>
                  <a:pt x="22" y="126"/>
                </a:lnTo>
                <a:lnTo>
                  <a:pt x="34" y="128"/>
                </a:lnTo>
                <a:lnTo>
                  <a:pt x="46" y="128"/>
                </a:lnTo>
                <a:lnTo>
                  <a:pt x="56" y="128"/>
                </a:lnTo>
                <a:lnTo>
                  <a:pt x="61" y="131"/>
                </a:lnTo>
                <a:lnTo>
                  <a:pt x="64" y="133"/>
                </a:lnTo>
                <a:lnTo>
                  <a:pt x="64" y="138"/>
                </a:lnTo>
                <a:lnTo>
                  <a:pt x="64" y="143"/>
                </a:lnTo>
                <a:lnTo>
                  <a:pt x="63" y="148"/>
                </a:lnTo>
                <a:lnTo>
                  <a:pt x="61" y="155"/>
                </a:lnTo>
                <a:lnTo>
                  <a:pt x="49" y="170"/>
                </a:lnTo>
                <a:lnTo>
                  <a:pt x="39" y="187"/>
                </a:lnTo>
                <a:lnTo>
                  <a:pt x="37" y="191"/>
                </a:lnTo>
                <a:lnTo>
                  <a:pt x="36" y="194"/>
                </a:lnTo>
                <a:lnTo>
                  <a:pt x="36" y="198"/>
                </a:lnTo>
                <a:lnTo>
                  <a:pt x="37" y="199"/>
                </a:lnTo>
                <a:lnTo>
                  <a:pt x="39" y="201"/>
                </a:lnTo>
                <a:lnTo>
                  <a:pt x="42" y="201"/>
                </a:lnTo>
                <a:lnTo>
                  <a:pt x="46" y="201"/>
                </a:lnTo>
                <a:lnTo>
                  <a:pt x="51" y="201"/>
                </a:lnTo>
                <a:lnTo>
                  <a:pt x="56" y="199"/>
                </a:lnTo>
                <a:lnTo>
                  <a:pt x="59" y="199"/>
                </a:lnTo>
                <a:lnTo>
                  <a:pt x="64" y="199"/>
                </a:lnTo>
                <a:lnTo>
                  <a:pt x="66" y="199"/>
                </a:lnTo>
                <a:lnTo>
                  <a:pt x="70" y="199"/>
                </a:lnTo>
                <a:lnTo>
                  <a:pt x="70" y="201"/>
                </a:lnTo>
                <a:lnTo>
                  <a:pt x="70" y="203"/>
                </a:lnTo>
                <a:lnTo>
                  <a:pt x="66" y="206"/>
                </a:lnTo>
                <a:lnTo>
                  <a:pt x="64" y="210"/>
                </a:lnTo>
                <a:lnTo>
                  <a:pt x="59" y="213"/>
                </a:lnTo>
                <a:lnTo>
                  <a:pt x="56" y="216"/>
                </a:lnTo>
                <a:lnTo>
                  <a:pt x="51" y="220"/>
                </a:lnTo>
                <a:lnTo>
                  <a:pt x="46" y="223"/>
                </a:lnTo>
                <a:lnTo>
                  <a:pt x="42" y="227"/>
                </a:lnTo>
                <a:lnTo>
                  <a:pt x="39" y="230"/>
                </a:lnTo>
                <a:lnTo>
                  <a:pt x="36" y="232"/>
                </a:lnTo>
                <a:lnTo>
                  <a:pt x="36" y="233"/>
                </a:lnTo>
                <a:lnTo>
                  <a:pt x="34" y="233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5" name="Freeform 66"/>
          <p:cNvSpPr>
            <a:spLocks/>
          </p:cNvSpPr>
          <p:nvPr/>
        </p:nvSpPr>
        <p:spPr bwMode="auto">
          <a:xfrm>
            <a:off x="7435850" y="3773488"/>
            <a:ext cx="114300" cy="377825"/>
          </a:xfrm>
          <a:custGeom>
            <a:avLst/>
            <a:gdLst>
              <a:gd name="T0" fmla="*/ 2147483647 w 72"/>
              <a:gd name="T1" fmla="*/ 0 h 238"/>
              <a:gd name="T2" fmla="*/ 2147483647 w 72"/>
              <a:gd name="T3" fmla="*/ 0 h 238"/>
              <a:gd name="T4" fmla="*/ 2147483647 w 72"/>
              <a:gd name="T5" fmla="*/ 2147483647 h 238"/>
              <a:gd name="T6" fmla="*/ 2147483647 w 72"/>
              <a:gd name="T7" fmla="*/ 2147483647 h 238"/>
              <a:gd name="T8" fmla="*/ 2147483647 w 72"/>
              <a:gd name="T9" fmla="*/ 2147483647 h 238"/>
              <a:gd name="T10" fmla="*/ 2147483647 w 72"/>
              <a:gd name="T11" fmla="*/ 2147483647 h 238"/>
              <a:gd name="T12" fmla="*/ 2147483647 w 72"/>
              <a:gd name="T13" fmla="*/ 2147483647 h 238"/>
              <a:gd name="T14" fmla="*/ 2147483647 w 72"/>
              <a:gd name="T15" fmla="*/ 2147483647 h 238"/>
              <a:gd name="T16" fmla="*/ 2147483647 w 72"/>
              <a:gd name="T17" fmla="*/ 2147483647 h 238"/>
              <a:gd name="T18" fmla="*/ 2147483647 w 72"/>
              <a:gd name="T19" fmla="*/ 2147483647 h 238"/>
              <a:gd name="T20" fmla="*/ 2147483647 w 72"/>
              <a:gd name="T21" fmla="*/ 2147483647 h 238"/>
              <a:gd name="T22" fmla="*/ 2147483647 w 72"/>
              <a:gd name="T23" fmla="*/ 2147483647 h 238"/>
              <a:gd name="T24" fmla="*/ 2147483647 w 72"/>
              <a:gd name="T25" fmla="*/ 2147483647 h 238"/>
              <a:gd name="T26" fmla="*/ 2147483647 w 72"/>
              <a:gd name="T27" fmla="*/ 2147483647 h 238"/>
              <a:gd name="T28" fmla="*/ 2147483647 w 72"/>
              <a:gd name="T29" fmla="*/ 2147483647 h 238"/>
              <a:gd name="T30" fmla="*/ 2147483647 w 72"/>
              <a:gd name="T31" fmla="*/ 2147483647 h 238"/>
              <a:gd name="T32" fmla="*/ 2147483647 w 72"/>
              <a:gd name="T33" fmla="*/ 2147483647 h 238"/>
              <a:gd name="T34" fmla="*/ 2147483647 w 72"/>
              <a:gd name="T35" fmla="*/ 2147483647 h 238"/>
              <a:gd name="T36" fmla="*/ 0 w 72"/>
              <a:gd name="T37" fmla="*/ 2147483647 h 238"/>
              <a:gd name="T38" fmla="*/ 2147483647 w 72"/>
              <a:gd name="T39" fmla="*/ 2147483647 h 238"/>
              <a:gd name="T40" fmla="*/ 2147483647 w 72"/>
              <a:gd name="T41" fmla="*/ 2147483647 h 238"/>
              <a:gd name="T42" fmla="*/ 2147483647 w 72"/>
              <a:gd name="T43" fmla="*/ 2147483647 h 238"/>
              <a:gd name="T44" fmla="*/ 2147483647 w 72"/>
              <a:gd name="T45" fmla="*/ 2147483647 h 238"/>
              <a:gd name="T46" fmla="*/ 2147483647 w 72"/>
              <a:gd name="T47" fmla="*/ 2147483647 h 238"/>
              <a:gd name="T48" fmla="*/ 2147483647 w 72"/>
              <a:gd name="T49" fmla="*/ 2147483647 h 238"/>
              <a:gd name="T50" fmla="*/ 2147483647 w 72"/>
              <a:gd name="T51" fmla="*/ 2147483647 h 238"/>
              <a:gd name="T52" fmla="*/ 2147483647 w 72"/>
              <a:gd name="T53" fmla="*/ 2147483647 h 238"/>
              <a:gd name="T54" fmla="*/ 2147483647 w 72"/>
              <a:gd name="T55" fmla="*/ 2147483647 h 238"/>
              <a:gd name="T56" fmla="*/ 2147483647 w 72"/>
              <a:gd name="T57" fmla="*/ 2147483647 h 238"/>
              <a:gd name="T58" fmla="*/ 2147483647 w 72"/>
              <a:gd name="T59" fmla="*/ 2147483647 h 238"/>
              <a:gd name="T60" fmla="*/ 2147483647 w 72"/>
              <a:gd name="T61" fmla="*/ 2147483647 h 238"/>
              <a:gd name="T62" fmla="*/ 2147483647 w 72"/>
              <a:gd name="T63" fmla="*/ 2147483647 h 238"/>
              <a:gd name="T64" fmla="*/ 2147483647 w 72"/>
              <a:gd name="T65" fmla="*/ 2147483647 h 238"/>
              <a:gd name="T66" fmla="*/ 2147483647 w 72"/>
              <a:gd name="T67" fmla="*/ 2147483647 h 238"/>
              <a:gd name="T68" fmla="*/ 2147483647 w 72"/>
              <a:gd name="T69" fmla="*/ 2147483647 h 238"/>
              <a:gd name="T70" fmla="*/ 2147483647 w 72"/>
              <a:gd name="T71" fmla="*/ 2147483647 h 238"/>
              <a:gd name="T72" fmla="*/ 2147483647 w 72"/>
              <a:gd name="T73" fmla="*/ 2147483647 h 238"/>
              <a:gd name="T74" fmla="*/ 2147483647 w 72"/>
              <a:gd name="T75" fmla="*/ 2147483647 h 238"/>
              <a:gd name="T76" fmla="*/ 2147483647 w 72"/>
              <a:gd name="T77" fmla="*/ 2147483647 h 238"/>
              <a:gd name="T78" fmla="*/ 2147483647 w 72"/>
              <a:gd name="T79" fmla="*/ 2147483647 h 238"/>
              <a:gd name="T80" fmla="*/ 2147483647 w 72"/>
              <a:gd name="T81" fmla="*/ 2147483647 h 238"/>
              <a:gd name="T82" fmla="*/ 2147483647 w 72"/>
              <a:gd name="T83" fmla="*/ 2147483647 h 238"/>
              <a:gd name="T84" fmla="*/ 2147483647 w 72"/>
              <a:gd name="T85" fmla="*/ 2147483647 h 238"/>
              <a:gd name="T86" fmla="*/ 2147483647 w 72"/>
              <a:gd name="T87" fmla="*/ 2147483647 h 238"/>
              <a:gd name="T88" fmla="*/ 2147483647 w 72"/>
              <a:gd name="T89" fmla="*/ 2147483647 h 238"/>
              <a:gd name="T90" fmla="*/ 2147483647 w 72"/>
              <a:gd name="T91" fmla="*/ 2147483647 h 238"/>
              <a:gd name="T92" fmla="*/ 2147483647 w 72"/>
              <a:gd name="T93" fmla="*/ 2147483647 h 238"/>
              <a:gd name="T94" fmla="*/ 2147483647 w 72"/>
              <a:gd name="T95" fmla="*/ 2147483647 h 238"/>
              <a:gd name="T96" fmla="*/ 2147483647 w 72"/>
              <a:gd name="T97" fmla="*/ 2147483647 h 238"/>
              <a:gd name="T98" fmla="*/ 2147483647 w 72"/>
              <a:gd name="T99" fmla="*/ 2147483647 h 238"/>
              <a:gd name="T100" fmla="*/ 2147483647 w 72"/>
              <a:gd name="T101" fmla="*/ 2147483647 h 238"/>
              <a:gd name="T102" fmla="*/ 2147483647 w 72"/>
              <a:gd name="T103" fmla="*/ 2147483647 h 238"/>
              <a:gd name="T104" fmla="*/ 2147483647 w 72"/>
              <a:gd name="T105" fmla="*/ 2147483647 h 238"/>
              <a:gd name="T106" fmla="*/ 2147483647 w 72"/>
              <a:gd name="T107" fmla="*/ 2147483647 h 238"/>
              <a:gd name="T108" fmla="*/ 2147483647 w 72"/>
              <a:gd name="T109" fmla="*/ 2147483647 h 238"/>
              <a:gd name="T110" fmla="*/ 2147483647 w 72"/>
              <a:gd name="T111" fmla="*/ 2147483647 h 238"/>
              <a:gd name="T112" fmla="*/ 2147483647 w 72"/>
              <a:gd name="T113" fmla="*/ 2147483647 h 238"/>
              <a:gd name="T114" fmla="*/ 2147483647 w 72"/>
              <a:gd name="T115" fmla="*/ 2147483647 h 2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2"/>
              <a:gd name="T175" fmla="*/ 0 h 238"/>
              <a:gd name="T176" fmla="*/ 72 w 72"/>
              <a:gd name="T177" fmla="*/ 238 h 23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2" h="238">
                <a:moveTo>
                  <a:pt x="51" y="0"/>
                </a:moveTo>
                <a:lnTo>
                  <a:pt x="51" y="0"/>
                </a:lnTo>
                <a:lnTo>
                  <a:pt x="51" y="2"/>
                </a:lnTo>
                <a:lnTo>
                  <a:pt x="50" y="2"/>
                </a:lnTo>
                <a:lnTo>
                  <a:pt x="50" y="5"/>
                </a:lnTo>
                <a:lnTo>
                  <a:pt x="46" y="9"/>
                </a:lnTo>
                <a:lnTo>
                  <a:pt x="41" y="19"/>
                </a:lnTo>
                <a:lnTo>
                  <a:pt x="38" y="33"/>
                </a:lnTo>
                <a:lnTo>
                  <a:pt x="39" y="45"/>
                </a:lnTo>
                <a:lnTo>
                  <a:pt x="50" y="55"/>
                </a:lnTo>
                <a:lnTo>
                  <a:pt x="63" y="63"/>
                </a:lnTo>
                <a:lnTo>
                  <a:pt x="72" y="72"/>
                </a:lnTo>
                <a:lnTo>
                  <a:pt x="68" y="79"/>
                </a:lnTo>
                <a:lnTo>
                  <a:pt x="58" y="85"/>
                </a:lnTo>
                <a:lnTo>
                  <a:pt x="43" y="92"/>
                </a:lnTo>
                <a:lnTo>
                  <a:pt x="27" y="99"/>
                </a:lnTo>
                <a:lnTo>
                  <a:pt x="16" y="104"/>
                </a:lnTo>
                <a:lnTo>
                  <a:pt x="5" y="109"/>
                </a:lnTo>
                <a:lnTo>
                  <a:pt x="0" y="113"/>
                </a:lnTo>
                <a:lnTo>
                  <a:pt x="2" y="116"/>
                </a:lnTo>
                <a:lnTo>
                  <a:pt x="10" y="119"/>
                </a:lnTo>
                <a:lnTo>
                  <a:pt x="21" y="121"/>
                </a:lnTo>
                <a:lnTo>
                  <a:pt x="31" y="123"/>
                </a:lnTo>
                <a:lnTo>
                  <a:pt x="44" y="123"/>
                </a:lnTo>
                <a:lnTo>
                  <a:pt x="55" y="123"/>
                </a:lnTo>
                <a:lnTo>
                  <a:pt x="61" y="124"/>
                </a:lnTo>
                <a:lnTo>
                  <a:pt x="65" y="126"/>
                </a:lnTo>
                <a:lnTo>
                  <a:pt x="67" y="130"/>
                </a:lnTo>
                <a:lnTo>
                  <a:pt x="65" y="135"/>
                </a:lnTo>
                <a:lnTo>
                  <a:pt x="65" y="140"/>
                </a:lnTo>
                <a:lnTo>
                  <a:pt x="61" y="145"/>
                </a:lnTo>
                <a:lnTo>
                  <a:pt x="53" y="157"/>
                </a:lnTo>
                <a:lnTo>
                  <a:pt x="44" y="169"/>
                </a:lnTo>
                <a:lnTo>
                  <a:pt x="36" y="181"/>
                </a:lnTo>
                <a:lnTo>
                  <a:pt x="33" y="186"/>
                </a:lnTo>
                <a:lnTo>
                  <a:pt x="31" y="189"/>
                </a:lnTo>
                <a:lnTo>
                  <a:pt x="31" y="193"/>
                </a:lnTo>
                <a:lnTo>
                  <a:pt x="33" y="194"/>
                </a:lnTo>
                <a:lnTo>
                  <a:pt x="34" y="196"/>
                </a:lnTo>
                <a:lnTo>
                  <a:pt x="38" y="196"/>
                </a:lnTo>
                <a:lnTo>
                  <a:pt x="43" y="196"/>
                </a:lnTo>
                <a:lnTo>
                  <a:pt x="46" y="196"/>
                </a:lnTo>
                <a:lnTo>
                  <a:pt x="51" y="194"/>
                </a:lnTo>
                <a:lnTo>
                  <a:pt x="55" y="194"/>
                </a:lnTo>
                <a:lnTo>
                  <a:pt x="58" y="194"/>
                </a:lnTo>
                <a:lnTo>
                  <a:pt x="61" y="194"/>
                </a:lnTo>
                <a:lnTo>
                  <a:pt x="63" y="194"/>
                </a:lnTo>
                <a:lnTo>
                  <a:pt x="63" y="196"/>
                </a:lnTo>
                <a:lnTo>
                  <a:pt x="60" y="203"/>
                </a:lnTo>
                <a:lnTo>
                  <a:pt x="50" y="213"/>
                </a:lnTo>
                <a:lnTo>
                  <a:pt x="39" y="221"/>
                </a:lnTo>
                <a:lnTo>
                  <a:pt x="29" y="230"/>
                </a:lnTo>
                <a:lnTo>
                  <a:pt x="24" y="233"/>
                </a:lnTo>
                <a:lnTo>
                  <a:pt x="22" y="237"/>
                </a:lnTo>
                <a:lnTo>
                  <a:pt x="21" y="238"/>
                </a:lnTo>
                <a:lnTo>
                  <a:pt x="19" y="23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6" name="Freeform 67"/>
          <p:cNvSpPr>
            <a:spLocks/>
          </p:cNvSpPr>
          <p:nvPr/>
        </p:nvSpPr>
        <p:spPr bwMode="auto">
          <a:xfrm>
            <a:off x="3648075" y="3892550"/>
            <a:ext cx="104775" cy="219075"/>
          </a:xfrm>
          <a:custGeom>
            <a:avLst/>
            <a:gdLst>
              <a:gd name="T0" fmla="*/ 0 w 66"/>
              <a:gd name="T1" fmla="*/ 2147483647 h 138"/>
              <a:gd name="T2" fmla="*/ 2147483647 w 66"/>
              <a:gd name="T3" fmla="*/ 2147483647 h 138"/>
              <a:gd name="T4" fmla="*/ 2147483647 w 66"/>
              <a:gd name="T5" fmla="*/ 2147483647 h 138"/>
              <a:gd name="T6" fmla="*/ 2147483647 w 66"/>
              <a:gd name="T7" fmla="*/ 2147483647 h 138"/>
              <a:gd name="T8" fmla="*/ 2147483647 w 66"/>
              <a:gd name="T9" fmla="*/ 2147483647 h 138"/>
              <a:gd name="T10" fmla="*/ 2147483647 w 66"/>
              <a:gd name="T11" fmla="*/ 2147483647 h 138"/>
              <a:gd name="T12" fmla="*/ 2147483647 w 66"/>
              <a:gd name="T13" fmla="*/ 2147483647 h 138"/>
              <a:gd name="T14" fmla="*/ 2147483647 w 66"/>
              <a:gd name="T15" fmla="*/ 2147483647 h 138"/>
              <a:gd name="T16" fmla="*/ 2147483647 w 66"/>
              <a:gd name="T17" fmla="*/ 2147483647 h 138"/>
              <a:gd name="T18" fmla="*/ 2147483647 w 66"/>
              <a:gd name="T19" fmla="*/ 0 h 138"/>
              <a:gd name="T20" fmla="*/ 2147483647 w 66"/>
              <a:gd name="T21" fmla="*/ 0 h 138"/>
              <a:gd name="T22" fmla="*/ 2147483647 w 66"/>
              <a:gd name="T23" fmla="*/ 0 h 138"/>
              <a:gd name="T24" fmla="*/ 2147483647 w 66"/>
              <a:gd name="T25" fmla="*/ 2147483647 h 138"/>
              <a:gd name="T26" fmla="*/ 2147483647 w 66"/>
              <a:gd name="T27" fmla="*/ 2147483647 h 138"/>
              <a:gd name="T28" fmla="*/ 2147483647 w 66"/>
              <a:gd name="T29" fmla="*/ 2147483647 h 138"/>
              <a:gd name="T30" fmla="*/ 2147483647 w 66"/>
              <a:gd name="T31" fmla="*/ 2147483647 h 138"/>
              <a:gd name="T32" fmla="*/ 2147483647 w 66"/>
              <a:gd name="T33" fmla="*/ 2147483647 h 138"/>
              <a:gd name="T34" fmla="*/ 2147483647 w 66"/>
              <a:gd name="T35" fmla="*/ 2147483647 h 138"/>
              <a:gd name="T36" fmla="*/ 2147483647 w 66"/>
              <a:gd name="T37" fmla="*/ 2147483647 h 138"/>
              <a:gd name="T38" fmla="*/ 2147483647 w 66"/>
              <a:gd name="T39" fmla="*/ 2147483647 h 138"/>
              <a:gd name="T40" fmla="*/ 2147483647 w 66"/>
              <a:gd name="T41" fmla="*/ 2147483647 h 138"/>
              <a:gd name="T42" fmla="*/ 2147483647 w 66"/>
              <a:gd name="T43" fmla="*/ 2147483647 h 138"/>
              <a:gd name="T44" fmla="*/ 2147483647 w 66"/>
              <a:gd name="T45" fmla="*/ 2147483647 h 138"/>
              <a:gd name="T46" fmla="*/ 2147483647 w 66"/>
              <a:gd name="T47" fmla="*/ 2147483647 h 138"/>
              <a:gd name="T48" fmla="*/ 2147483647 w 66"/>
              <a:gd name="T49" fmla="*/ 2147483647 h 138"/>
              <a:gd name="T50" fmla="*/ 2147483647 w 66"/>
              <a:gd name="T51" fmla="*/ 2147483647 h 138"/>
              <a:gd name="T52" fmla="*/ 2147483647 w 66"/>
              <a:gd name="T53" fmla="*/ 2147483647 h 138"/>
              <a:gd name="T54" fmla="*/ 2147483647 w 66"/>
              <a:gd name="T55" fmla="*/ 2147483647 h 138"/>
              <a:gd name="T56" fmla="*/ 0 w 66"/>
              <a:gd name="T57" fmla="*/ 2147483647 h 138"/>
              <a:gd name="T58" fmla="*/ 0 w 66"/>
              <a:gd name="T59" fmla="*/ 2147483647 h 13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6"/>
              <a:gd name="T91" fmla="*/ 0 h 138"/>
              <a:gd name="T92" fmla="*/ 66 w 66"/>
              <a:gd name="T93" fmla="*/ 138 h 13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6" h="138">
                <a:moveTo>
                  <a:pt x="0" y="39"/>
                </a:moveTo>
                <a:lnTo>
                  <a:pt x="13" y="39"/>
                </a:lnTo>
                <a:lnTo>
                  <a:pt x="13" y="32"/>
                </a:lnTo>
                <a:lnTo>
                  <a:pt x="15" y="24"/>
                </a:lnTo>
                <a:lnTo>
                  <a:pt x="15" y="19"/>
                </a:lnTo>
                <a:lnTo>
                  <a:pt x="17" y="14"/>
                </a:lnTo>
                <a:lnTo>
                  <a:pt x="20" y="9"/>
                </a:lnTo>
                <a:lnTo>
                  <a:pt x="27" y="4"/>
                </a:lnTo>
                <a:lnTo>
                  <a:pt x="32" y="2"/>
                </a:lnTo>
                <a:lnTo>
                  <a:pt x="37" y="0"/>
                </a:lnTo>
                <a:lnTo>
                  <a:pt x="44" y="0"/>
                </a:lnTo>
                <a:lnTo>
                  <a:pt x="54" y="0"/>
                </a:lnTo>
                <a:lnTo>
                  <a:pt x="66" y="4"/>
                </a:lnTo>
                <a:lnTo>
                  <a:pt x="63" y="21"/>
                </a:lnTo>
                <a:lnTo>
                  <a:pt x="56" y="21"/>
                </a:lnTo>
                <a:lnTo>
                  <a:pt x="51" y="21"/>
                </a:lnTo>
                <a:lnTo>
                  <a:pt x="46" y="21"/>
                </a:lnTo>
                <a:lnTo>
                  <a:pt x="42" y="22"/>
                </a:lnTo>
                <a:lnTo>
                  <a:pt x="41" y="24"/>
                </a:lnTo>
                <a:lnTo>
                  <a:pt x="41" y="27"/>
                </a:lnTo>
                <a:lnTo>
                  <a:pt x="41" y="32"/>
                </a:lnTo>
                <a:lnTo>
                  <a:pt x="41" y="39"/>
                </a:lnTo>
                <a:lnTo>
                  <a:pt x="59" y="39"/>
                </a:lnTo>
                <a:lnTo>
                  <a:pt x="59" y="60"/>
                </a:lnTo>
                <a:lnTo>
                  <a:pt x="41" y="60"/>
                </a:lnTo>
                <a:lnTo>
                  <a:pt x="41" y="138"/>
                </a:lnTo>
                <a:lnTo>
                  <a:pt x="13" y="138"/>
                </a:lnTo>
                <a:lnTo>
                  <a:pt x="13" y="60"/>
                </a:lnTo>
                <a:lnTo>
                  <a:pt x="0" y="60"/>
                </a:lnTo>
                <a:lnTo>
                  <a:pt x="0" y="3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7" name="Freeform 68"/>
          <p:cNvSpPr>
            <a:spLocks noEditPoints="1"/>
          </p:cNvSpPr>
          <p:nvPr/>
        </p:nvSpPr>
        <p:spPr bwMode="auto">
          <a:xfrm>
            <a:off x="4179888" y="3952875"/>
            <a:ext cx="165100" cy="163513"/>
          </a:xfrm>
          <a:custGeom>
            <a:avLst/>
            <a:gdLst>
              <a:gd name="T0" fmla="*/ 0 w 104"/>
              <a:gd name="T1" fmla="*/ 2147483647 h 103"/>
              <a:gd name="T2" fmla="*/ 0 w 104"/>
              <a:gd name="T3" fmla="*/ 2147483647 h 103"/>
              <a:gd name="T4" fmla="*/ 2147483647 w 104"/>
              <a:gd name="T5" fmla="*/ 2147483647 h 103"/>
              <a:gd name="T6" fmla="*/ 2147483647 w 104"/>
              <a:gd name="T7" fmla="*/ 2147483647 h 103"/>
              <a:gd name="T8" fmla="*/ 2147483647 w 104"/>
              <a:gd name="T9" fmla="*/ 2147483647 h 103"/>
              <a:gd name="T10" fmla="*/ 2147483647 w 104"/>
              <a:gd name="T11" fmla="*/ 2147483647 h 103"/>
              <a:gd name="T12" fmla="*/ 2147483647 w 104"/>
              <a:gd name="T13" fmla="*/ 2147483647 h 103"/>
              <a:gd name="T14" fmla="*/ 2147483647 w 104"/>
              <a:gd name="T15" fmla="*/ 2147483647 h 103"/>
              <a:gd name="T16" fmla="*/ 2147483647 w 104"/>
              <a:gd name="T17" fmla="*/ 0 h 103"/>
              <a:gd name="T18" fmla="*/ 2147483647 w 104"/>
              <a:gd name="T19" fmla="*/ 0 h 103"/>
              <a:gd name="T20" fmla="*/ 2147483647 w 104"/>
              <a:gd name="T21" fmla="*/ 2147483647 h 103"/>
              <a:gd name="T22" fmla="*/ 2147483647 w 104"/>
              <a:gd name="T23" fmla="*/ 2147483647 h 103"/>
              <a:gd name="T24" fmla="*/ 2147483647 w 104"/>
              <a:gd name="T25" fmla="*/ 2147483647 h 103"/>
              <a:gd name="T26" fmla="*/ 2147483647 w 104"/>
              <a:gd name="T27" fmla="*/ 2147483647 h 103"/>
              <a:gd name="T28" fmla="*/ 2147483647 w 104"/>
              <a:gd name="T29" fmla="*/ 2147483647 h 103"/>
              <a:gd name="T30" fmla="*/ 2147483647 w 104"/>
              <a:gd name="T31" fmla="*/ 2147483647 h 103"/>
              <a:gd name="T32" fmla="*/ 2147483647 w 104"/>
              <a:gd name="T33" fmla="*/ 2147483647 h 103"/>
              <a:gd name="T34" fmla="*/ 2147483647 w 104"/>
              <a:gd name="T35" fmla="*/ 2147483647 h 103"/>
              <a:gd name="T36" fmla="*/ 2147483647 w 104"/>
              <a:gd name="T37" fmla="*/ 2147483647 h 103"/>
              <a:gd name="T38" fmla="*/ 2147483647 w 104"/>
              <a:gd name="T39" fmla="*/ 2147483647 h 103"/>
              <a:gd name="T40" fmla="*/ 2147483647 w 104"/>
              <a:gd name="T41" fmla="*/ 2147483647 h 103"/>
              <a:gd name="T42" fmla="*/ 2147483647 w 104"/>
              <a:gd name="T43" fmla="*/ 2147483647 h 103"/>
              <a:gd name="T44" fmla="*/ 2147483647 w 104"/>
              <a:gd name="T45" fmla="*/ 2147483647 h 103"/>
              <a:gd name="T46" fmla="*/ 2147483647 w 104"/>
              <a:gd name="T47" fmla="*/ 2147483647 h 103"/>
              <a:gd name="T48" fmla="*/ 2147483647 w 104"/>
              <a:gd name="T49" fmla="*/ 2147483647 h 103"/>
              <a:gd name="T50" fmla="*/ 0 w 104"/>
              <a:gd name="T51" fmla="*/ 2147483647 h 103"/>
              <a:gd name="T52" fmla="*/ 2147483647 w 104"/>
              <a:gd name="T53" fmla="*/ 2147483647 h 103"/>
              <a:gd name="T54" fmla="*/ 2147483647 w 104"/>
              <a:gd name="T55" fmla="*/ 2147483647 h 103"/>
              <a:gd name="T56" fmla="*/ 2147483647 w 104"/>
              <a:gd name="T57" fmla="*/ 2147483647 h 103"/>
              <a:gd name="T58" fmla="*/ 2147483647 w 104"/>
              <a:gd name="T59" fmla="*/ 2147483647 h 103"/>
              <a:gd name="T60" fmla="*/ 2147483647 w 104"/>
              <a:gd name="T61" fmla="*/ 2147483647 h 103"/>
              <a:gd name="T62" fmla="*/ 2147483647 w 104"/>
              <a:gd name="T63" fmla="*/ 2147483647 h 103"/>
              <a:gd name="T64" fmla="*/ 2147483647 w 104"/>
              <a:gd name="T65" fmla="*/ 2147483647 h 103"/>
              <a:gd name="T66" fmla="*/ 2147483647 w 104"/>
              <a:gd name="T67" fmla="*/ 2147483647 h 103"/>
              <a:gd name="T68" fmla="*/ 2147483647 w 104"/>
              <a:gd name="T69" fmla="*/ 2147483647 h 103"/>
              <a:gd name="T70" fmla="*/ 2147483647 w 104"/>
              <a:gd name="T71" fmla="*/ 2147483647 h 103"/>
              <a:gd name="T72" fmla="*/ 2147483647 w 104"/>
              <a:gd name="T73" fmla="*/ 2147483647 h 103"/>
              <a:gd name="T74" fmla="*/ 2147483647 w 104"/>
              <a:gd name="T75" fmla="*/ 2147483647 h 103"/>
              <a:gd name="T76" fmla="*/ 2147483647 w 104"/>
              <a:gd name="T77" fmla="*/ 2147483647 h 103"/>
              <a:gd name="T78" fmla="*/ 2147483647 w 104"/>
              <a:gd name="T79" fmla="*/ 2147483647 h 103"/>
              <a:gd name="T80" fmla="*/ 2147483647 w 104"/>
              <a:gd name="T81" fmla="*/ 2147483647 h 103"/>
              <a:gd name="T82" fmla="*/ 2147483647 w 104"/>
              <a:gd name="T83" fmla="*/ 2147483647 h 103"/>
              <a:gd name="T84" fmla="*/ 2147483647 w 104"/>
              <a:gd name="T85" fmla="*/ 2147483647 h 103"/>
              <a:gd name="T86" fmla="*/ 2147483647 w 104"/>
              <a:gd name="T87" fmla="*/ 2147483647 h 103"/>
              <a:gd name="T88" fmla="*/ 2147483647 w 104"/>
              <a:gd name="T89" fmla="*/ 2147483647 h 103"/>
              <a:gd name="T90" fmla="*/ 2147483647 w 104"/>
              <a:gd name="T91" fmla="*/ 2147483647 h 103"/>
              <a:gd name="T92" fmla="*/ 2147483647 w 104"/>
              <a:gd name="T93" fmla="*/ 2147483647 h 103"/>
              <a:gd name="T94" fmla="*/ 2147483647 w 104"/>
              <a:gd name="T95" fmla="*/ 2147483647 h 103"/>
              <a:gd name="T96" fmla="*/ 2147483647 w 104"/>
              <a:gd name="T97" fmla="*/ 2147483647 h 103"/>
              <a:gd name="T98" fmla="*/ 2147483647 w 104"/>
              <a:gd name="T99" fmla="*/ 2147483647 h 103"/>
              <a:gd name="T100" fmla="*/ 2147483647 w 104"/>
              <a:gd name="T101" fmla="*/ 2147483647 h 10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04"/>
              <a:gd name="T154" fmla="*/ 0 h 103"/>
              <a:gd name="T155" fmla="*/ 104 w 104"/>
              <a:gd name="T156" fmla="*/ 103 h 10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04" h="103">
                <a:moveTo>
                  <a:pt x="0" y="51"/>
                </a:moveTo>
                <a:lnTo>
                  <a:pt x="0" y="40"/>
                </a:lnTo>
                <a:lnTo>
                  <a:pt x="3" y="34"/>
                </a:lnTo>
                <a:lnTo>
                  <a:pt x="7" y="25"/>
                </a:lnTo>
                <a:lnTo>
                  <a:pt x="12" y="17"/>
                </a:lnTo>
                <a:lnTo>
                  <a:pt x="17" y="11"/>
                </a:lnTo>
                <a:lnTo>
                  <a:pt x="25" y="6"/>
                </a:lnTo>
                <a:lnTo>
                  <a:pt x="32" y="3"/>
                </a:lnTo>
                <a:lnTo>
                  <a:pt x="42" y="0"/>
                </a:lnTo>
                <a:lnTo>
                  <a:pt x="51" y="0"/>
                </a:lnTo>
                <a:lnTo>
                  <a:pt x="71" y="3"/>
                </a:lnTo>
                <a:lnTo>
                  <a:pt x="88" y="15"/>
                </a:lnTo>
                <a:lnTo>
                  <a:pt x="99" y="30"/>
                </a:lnTo>
                <a:lnTo>
                  <a:pt x="104" y="51"/>
                </a:lnTo>
                <a:lnTo>
                  <a:pt x="99" y="71"/>
                </a:lnTo>
                <a:lnTo>
                  <a:pt x="88" y="88"/>
                </a:lnTo>
                <a:lnTo>
                  <a:pt x="71" y="100"/>
                </a:lnTo>
                <a:lnTo>
                  <a:pt x="51" y="103"/>
                </a:lnTo>
                <a:lnTo>
                  <a:pt x="42" y="102"/>
                </a:lnTo>
                <a:lnTo>
                  <a:pt x="34" y="100"/>
                </a:lnTo>
                <a:lnTo>
                  <a:pt x="25" y="97"/>
                </a:lnTo>
                <a:lnTo>
                  <a:pt x="17" y="91"/>
                </a:lnTo>
                <a:lnTo>
                  <a:pt x="12" y="86"/>
                </a:lnTo>
                <a:lnTo>
                  <a:pt x="7" y="78"/>
                </a:lnTo>
                <a:lnTo>
                  <a:pt x="2" y="66"/>
                </a:lnTo>
                <a:lnTo>
                  <a:pt x="0" y="51"/>
                </a:lnTo>
                <a:close/>
                <a:moveTo>
                  <a:pt x="25" y="51"/>
                </a:moveTo>
                <a:lnTo>
                  <a:pt x="27" y="61"/>
                </a:lnTo>
                <a:lnTo>
                  <a:pt x="29" y="69"/>
                </a:lnTo>
                <a:lnTo>
                  <a:pt x="34" y="74"/>
                </a:lnTo>
                <a:lnTo>
                  <a:pt x="39" y="80"/>
                </a:lnTo>
                <a:lnTo>
                  <a:pt x="44" y="81"/>
                </a:lnTo>
                <a:lnTo>
                  <a:pt x="51" y="83"/>
                </a:lnTo>
                <a:lnTo>
                  <a:pt x="58" y="81"/>
                </a:lnTo>
                <a:lnTo>
                  <a:pt x="64" y="80"/>
                </a:lnTo>
                <a:lnTo>
                  <a:pt x="70" y="74"/>
                </a:lnTo>
                <a:lnTo>
                  <a:pt x="75" y="68"/>
                </a:lnTo>
                <a:lnTo>
                  <a:pt x="76" y="61"/>
                </a:lnTo>
                <a:lnTo>
                  <a:pt x="76" y="51"/>
                </a:lnTo>
                <a:lnTo>
                  <a:pt x="76" y="42"/>
                </a:lnTo>
                <a:lnTo>
                  <a:pt x="75" y="34"/>
                </a:lnTo>
                <a:lnTo>
                  <a:pt x="70" y="27"/>
                </a:lnTo>
                <a:lnTo>
                  <a:pt x="64" y="23"/>
                </a:lnTo>
                <a:lnTo>
                  <a:pt x="58" y="20"/>
                </a:lnTo>
                <a:lnTo>
                  <a:pt x="51" y="20"/>
                </a:lnTo>
                <a:lnTo>
                  <a:pt x="44" y="20"/>
                </a:lnTo>
                <a:lnTo>
                  <a:pt x="39" y="23"/>
                </a:lnTo>
                <a:lnTo>
                  <a:pt x="34" y="27"/>
                </a:lnTo>
                <a:lnTo>
                  <a:pt x="29" y="34"/>
                </a:lnTo>
                <a:lnTo>
                  <a:pt x="27" y="42"/>
                </a:lnTo>
                <a:lnTo>
                  <a:pt x="25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8" name="Freeform 69"/>
          <p:cNvSpPr>
            <a:spLocks/>
          </p:cNvSpPr>
          <p:nvPr/>
        </p:nvSpPr>
        <p:spPr bwMode="auto">
          <a:xfrm>
            <a:off x="4668838" y="3954463"/>
            <a:ext cx="161925" cy="157162"/>
          </a:xfrm>
          <a:custGeom>
            <a:avLst/>
            <a:gdLst>
              <a:gd name="T0" fmla="*/ 0 w 102"/>
              <a:gd name="T1" fmla="*/ 2147483647 h 99"/>
              <a:gd name="T2" fmla="*/ 2147483647 w 102"/>
              <a:gd name="T3" fmla="*/ 2147483647 h 99"/>
              <a:gd name="T4" fmla="*/ 2147483647 w 102"/>
              <a:gd name="T5" fmla="*/ 0 h 99"/>
              <a:gd name="T6" fmla="*/ 2147483647 w 102"/>
              <a:gd name="T7" fmla="*/ 0 h 99"/>
              <a:gd name="T8" fmla="*/ 2147483647 w 102"/>
              <a:gd name="T9" fmla="*/ 2147483647 h 99"/>
              <a:gd name="T10" fmla="*/ 2147483647 w 102"/>
              <a:gd name="T11" fmla="*/ 0 h 99"/>
              <a:gd name="T12" fmla="*/ 2147483647 w 102"/>
              <a:gd name="T13" fmla="*/ 0 h 99"/>
              <a:gd name="T14" fmla="*/ 2147483647 w 102"/>
              <a:gd name="T15" fmla="*/ 2147483647 h 99"/>
              <a:gd name="T16" fmla="*/ 2147483647 w 102"/>
              <a:gd name="T17" fmla="*/ 2147483647 h 99"/>
              <a:gd name="T18" fmla="*/ 2147483647 w 102"/>
              <a:gd name="T19" fmla="*/ 2147483647 h 99"/>
              <a:gd name="T20" fmla="*/ 2147483647 w 102"/>
              <a:gd name="T21" fmla="*/ 2147483647 h 99"/>
              <a:gd name="T22" fmla="*/ 2147483647 w 102"/>
              <a:gd name="T23" fmla="*/ 2147483647 h 99"/>
              <a:gd name="T24" fmla="*/ 0 w 102"/>
              <a:gd name="T25" fmla="*/ 2147483647 h 9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2"/>
              <a:gd name="T40" fmla="*/ 0 h 99"/>
              <a:gd name="T41" fmla="*/ 102 w 102"/>
              <a:gd name="T42" fmla="*/ 99 h 9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2" h="99">
                <a:moveTo>
                  <a:pt x="0" y="99"/>
                </a:moveTo>
                <a:lnTo>
                  <a:pt x="35" y="48"/>
                </a:lnTo>
                <a:lnTo>
                  <a:pt x="3" y="0"/>
                </a:lnTo>
                <a:lnTo>
                  <a:pt x="34" y="0"/>
                </a:lnTo>
                <a:lnTo>
                  <a:pt x="51" y="27"/>
                </a:lnTo>
                <a:lnTo>
                  <a:pt x="68" y="0"/>
                </a:lnTo>
                <a:lnTo>
                  <a:pt x="98" y="0"/>
                </a:lnTo>
                <a:lnTo>
                  <a:pt x="66" y="48"/>
                </a:lnTo>
                <a:lnTo>
                  <a:pt x="102" y="99"/>
                </a:lnTo>
                <a:lnTo>
                  <a:pt x="71" y="99"/>
                </a:lnTo>
                <a:lnTo>
                  <a:pt x="51" y="68"/>
                </a:lnTo>
                <a:lnTo>
                  <a:pt x="30" y="99"/>
                </a:lnTo>
                <a:lnTo>
                  <a:pt x="0" y="9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9" name="Freeform 70"/>
          <p:cNvSpPr>
            <a:spLocks/>
          </p:cNvSpPr>
          <p:nvPr/>
        </p:nvSpPr>
        <p:spPr bwMode="auto">
          <a:xfrm>
            <a:off x="5189538" y="3892550"/>
            <a:ext cx="146050" cy="115888"/>
          </a:xfrm>
          <a:custGeom>
            <a:avLst/>
            <a:gdLst>
              <a:gd name="T0" fmla="*/ 0 w 92"/>
              <a:gd name="T1" fmla="*/ 2147483647 h 73"/>
              <a:gd name="T2" fmla="*/ 2147483647 w 92"/>
              <a:gd name="T3" fmla="*/ 0 h 73"/>
              <a:gd name="T4" fmla="*/ 2147483647 w 92"/>
              <a:gd name="T5" fmla="*/ 0 h 73"/>
              <a:gd name="T6" fmla="*/ 2147483647 w 92"/>
              <a:gd name="T7" fmla="*/ 2147483647 h 73"/>
              <a:gd name="T8" fmla="*/ 2147483647 w 92"/>
              <a:gd name="T9" fmla="*/ 2147483647 h 73"/>
              <a:gd name="T10" fmla="*/ 2147483647 w 92"/>
              <a:gd name="T11" fmla="*/ 2147483647 h 73"/>
              <a:gd name="T12" fmla="*/ 2147483647 w 92"/>
              <a:gd name="T13" fmla="*/ 2147483647 h 73"/>
              <a:gd name="T14" fmla="*/ 0 w 92"/>
              <a:gd name="T15" fmla="*/ 2147483647 h 7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2"/>
              <a:gd name="T25" fmla="*/ 0 h 73"/>
              <a:gd name="T26" fmla="*/ 92 w 92"/>
              <a:gd name="T27" fmla="*/ 73 h 7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2" h="73">
                <a:moveTo>
                  <a:pt x="0" y="73"/>
                </a:moveTo>
                <a:lnTo>
                  <a:pt x="36" y="0"/>
                </a:lnTo>
                <a:lnTo>
                  <a:pt x="56" y="0"/>
                </a:lnTo>
                <a:lnTo>
                  <a:pt x="92" y="73"/>
                </a:lnTo>
                <a:lnTo>
                  <a:pt x="65" y="73"/>
                </a:lnTo>
                <a:lnTo>
                  <a:pt x="46" y="29"/>
                </a:lnTo>
                <a:lnTo>
                  <a:pt x="26" y="73"/>
                </a:lnTo>
                <a:lnTo>
                  <a:pt x="0" y="7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0" name="Freeform 71"/>
          <p:cNvSpPr>
            <a:spLocks/>
          </p:cNvSpPr>
          <p:nvPr/>
        </p:nvSpPr>
        <p:spPr bwMode="auto">
          <a:xfrm>
            <a:off x="5683250" y="3952875"/>
            <a:ext cx="149225" cy="163513"/>
          </a:xfrm>
          <a:custGeom>
            <a:avLst/>
            <a:gdLst>
              <a:gd name="T0" fmla="*/ 2147483647 w 94"/>
              <a:gd name="T1" fmla="*/ 2147483647 h 103"/>
              <a:gd name="T2" fmla="*/ 2147483647 w 94"/>
              <a:gd name="T3" fmla="*/ 2147483647 h 103"/>
              <a:gd name="T4" fmla="*/ 2147483647 w 94"/>
              <a:gd name="T5" fmla="*/ 2147483647 h 103"/>
              <a:gd name="T6" fmla="*/ 2147483647 w 94"/>
              <a:gd name="T7" fmla="*/ 2147483647 h 103"/>
              <a:gd name="T8" fmla="*/ 2147483647 w 94"/>
              <a:gd name="T9" fmla="*/ 2147483647 h 103"/>
              <a:gd name="T10" fmla="*/ 2147483647 w 94"/>
              <a:gd name="T11" fmla="*/ 2147483647 h 103"/>
              <a:gd name="T12" fmla="*/ 2147483647 w 94"/>
              <a:gd name="T13" fmla="*/ 2147483647 h 103"/>
              <a:gd name="T14" fmla="*/ 2147483647 w 94"/>
              <a:gd name="T15" fmla="*/ 2147483647 h 103"/>
              <a:gd name="T16" fmla="*/ 2147483647 w 94"/>
              <a:gd name="T17" fmla="*/ 2147483647 h 103"/>
              <a:gd name="T18" fmla="*/ 2147483647 w 94"/>
              <a:gd name="T19" fmla="*/ 2147483647 h 103"/>
              <a:gd name="T20" fmla="*/ 2147483647 w 94"/>
              <a:gd name="T21" fmla="*/ 2147483647 h 103"/>
              <a:gd name="T22" fmla="*/ 2147483647 w 94"/>
              <a:gd name="T23" fmla="*/ 2147483647 h 103"/>
              <a:gd name="T24" fmla="*/ 2147483647 w 94"/>
              <a:gd name="T25" fmla="*/ 2147483647 h 103"/>
              <a:gd name="T26" fmla="*/ 2147483647 w 94"/>
              <a:gd name="T27" fmla="*/ 0 h 103"/>
              <a:gd name="T28" fmla="*/ 2147483647 w 94"/>
              <a:gd name="T29" fmla="*/ 2147483647 h 103"/>
              <a:gd name="T30" fmla="*/ 2147483647 w 94"/>
              <a:gd name="T31" fmla="*/ 2147483647 h 103"/>
              <a:gd name="T32" fmla="*/ 2147483647 w 94"/>
              <a:gd name="T33" fmla="*/ 2147483647 h 103"/>
              <a:gd name="T34" fmla="*/ 2147483647 w 94"/>
              <a:gd name="T35" fmla="*/ 2147483647 h 103"/>
              <a:gd name="T36" fmla="*/ 2147483647 w 94"/>
              <a:gd name="T37" fmla="*/ 2147483647 h 103"/>
              <a:gd name="T38" fmla="*/ 2147483647 w 94"/>
              <a:gd name="T39" fmla="*/ 2147483647 h 103"/>
              <a:gd name="T40" fmla="*/ 2147483647 w 94"/>
              <a:gd name="T41" fmla="*/ 2147483647 h 103"/>
              <a:gd name="T42" fmla="*/ 2147483647 w 94"/>
              <a:gd name="T43" fmla="*/ 2147483647 h 103"/>
              <a:gd name="T44" fmla="*/ 2147483647 w 94"/>
              <a:gd name="T45" fmla="*/ 2147483647 h 103"/>
              <a:gd name="T46" fmla="*/ 2147483647 w 94"/>
              <a:gd name="T47" fmla="*/ 2147483647 h 103"/>
              <a:gd name="T48" fmla="*/ 2147483647 w 94"/>
              <a:gd name="T49" fmla="*/ 2147483647 h 103"/>
              <a:gd name="T50" fmla="*/ 2147483647 w 94"/>
              <a:gd name="T51" fmla="*/ 2147483647 h 103"/>
              <a:gd name="T52" fmla="*/ 2147483647 w 94"/>
              <a:gd name="T53" fmla="*/ 2147483647 h 103"/>
              <a:gd name="T54" fmla="*/ 2147483647 w 94"/>
              <a:gd name="T55" fmla="*/ 2147483647 h 103"/>
              <a:gd name="T56" fmla="*/ 2147483647 w 94"/>
              <a:gd name="T57" fmla="*/ 2147483647 h 103"/>
              <a:gd name="T58" fmla="*/ 2147483647 w 94"/>
              <a:gd name="T59" fmla="*/ 2147483647 h 103"/>
              <a:gd name="T60" fmla="*/ 2147483647 w 94"/>
              <a:gd name="T61" fmla="*/ 2147483647 h 103"/>
              <a:gd name="T62" fmla="*/ 0 w 94"/>
              <a:gd name="T63" fmla="*/ 2147483647 h 10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3"/>
              <a:gd name="T98" fmla="*/ 94 w 94"/>
              <a:gd name="T99" fmla="*/ 103 h 10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3">
                <a:moveTo>
                  <a:pt x="0" y="71"/>
                </a:moveTo>
                <a:lnTo>
                  <a:pt x="28" y="68"/>
                </a:lnTo>
                <a:lnTo>
                  <a:pt x="28" y="71"/>
                </a:lnTo>
                <a:lnTo>
                  <a:pt x="31" y="76"/>
                </a:lnTo>
                <a:lnTo>
                  <a:pt x="34" y="80"/>
                </a:lnTo>
                <a:lnTo>
                  <a:pt x="38" y="81"/>
                </a:lnTo>
                <a:lnTo>
                  <a:pt x="43" y="83"/>
                </a:lnTo>
                <a:lnTo>
                  <a:pt x="50" y="83"/>
                </a:lnTo>
                <a:lnTo>
                  <a:pt x="55" y="83"/>
                </a:lnTo>
                <a:lnTo>
                  <a:pt x="60" y="81"/>
                </a:lnTo>
                <a:lnTo>
                  <a:pt x="65" y="80"/>
                </a:lnTo>
                <a:lnTo>
                  <a:pt x="67" y="76"/>
                </a:lnTo>
                <a:lnTo>
                  <a:pt x="68" y="73"/>
                </a:lnTo>
                <a:lnTo>
                  <a:pt x="68" y="69"/>
                </a:lnTo>
                <a:lnTo>
                  <a:pt x="67" y="68"/>
                </a:lnTo>
                <a:lnTo>
                  <a:pt x="63" y="66"/>
                </a:lnTo>
                <a:lnTo>
                  <a:pt x="58" y="64"/>
                </a:lnTo>
                <a:lnTo>
                  <a:pt x="31" y="57"/>
                </a:lnTo>
                <a:lnTo>
                  <a:pt x="17" y="52"/>
                </a:lnTo>
                <a:lnTo>
                  <a:pt x="12" y="47"/>
                </a:lnTo>
                <a:lnTo>
                  <a:pt x="7" y="42"/>
                </a:lnTo>
                <a:lnTo>
                  <a:pt x="5" y="37"/>
                </a:lnTo>
                <a:lnTo>
                  <a:pt x="5" y="30"/>
                </a:lnTo>
                <a:lnTo>
                  <a:pt x="5" y="22"/>
                </a:lnTo>
                <a:lnTo>
                  <a:pt x="9" y="15"/>
                </a:lnTo>
                <a:lnTo>
                  <a:pt x="16" y="8"/>
                </a:lnTo>
                <a:lnTo>
                  <a:pt x="28" y="1"/>
                </a:lnTo>
                <a:lnTo>
                  <a:pt x="46" y="0"/>
                </a:lnTo>
                <a:lnTo>
                  <a:pt x="65" y="1"/>
                </a:lnTo>
                <a:lnTo>
                  <a:pt x="77" y="6"/>
                </a:lnTo>
                <a:lnTo>
                  <a:pt x="82" y="11"/>
                </a:lnTo>
                <a:lnTo>
                  <a:pt x="87" y="18"/>
                </a:lnTo>
                <a:lnTo>
                  <a:pt x="90" y="27"/>
                </a:lnTo>
                <a:lnTo>
                  <a:pt x="65" y="32"/>
                </a:lnTo>
                <a:lnTo>
                  <a:pt x="62" y="27"/>
                </a:lnTo>
                <a:lnTo>
                  <a:pt x="58" y="22"/>
                </a:lnTo>
                <a:lnTo>
                  <a:pt x="53" y="20"/>
                </a:lnTo>
                <a:lnTo>
                  <a:pt x="48" y="20"/>
                </a:lnTo>
                <a:lnTo>
                  <a:pt x="41" y="20"/>
                </a:lnTo>
                <a:lnTo>
                  <a:pt x="36" y="20"/>
                </a:lnTo>
                <a:lnTo>
                  <a:pt x="33" y="22"/>
                </a:lnTo>
                <a:lnTo>
                  <a:pt x="31" y="25"/>
                </a:lnTo>
                <a:lnTo>
                  <a:pt x="31" y="27"/>
                </a:lnTo>
                <a:lnTo>
                  <a:pt x="31" y="30"/>
                </a:lnTo>
                <a:lnTo>
                  <a:pt x="33" y="32"/>
                </a:lnTo>
                <a:lnTo>
                  <a:pt x="36" y="34"/>
                </a:lnTo>
                <a:lnTo>
                  <a:pt x="41" y="35"/>
                </a:lnTo>
                <a:lnTo>
                  <a:pt x="48" y="37"/>
                </a:lnTo>
                <a:lnTo>
                  <a:pt x="58" y="39"/>
                </a:lnTo>
                <a:lnTo>
                  <a:pt x="75" y="44"/>
                </a:lnTo>
                <a:lnTo>
                  <a:pt x="85" y="51"/>
                </a:lnTo>
                <a:lnTo>
                  <a:pt x="90" y="56"/>
                </a:lnTo>
                <a:lnTo>
                  <a:pt x="94" y="63"/>
                </a:lnTo>
                <a:lnTo>
                  <a:pt x="94" y="69"/>
                </a:lnTo>
                <a:lnTo>
                  <a:pt x="92" y="78"/>
                </a:lnTo>
                <a:lnTo>
                  <a:pt x="89" y="86"/>
                </a:lnTo>
                <a:lnTo>
                  <a:pt x="82" y="93"/>
                </a:lnTo>
                <a:lnTo>
                  <a:pt x="68" y="100"/>
                </a:lnTo>
                <a:lnTo>
                  <a:pt x="48" y="103"/>
                </a:lnTo>
                <a:lnTo>
                  <a:pt x="31" y="100"/>
                </a:lnTo>
                <a:lnTo>
                  <a:pt x="16" y="95"/>
                </a:lnTo>
                <a:lnTo>
                  <a:pt x="9" y="88"/>
                </a:lnTo>
                <a:lnTo>
                  <a:pt x="4" y="80"/>
                </a:lnTo>
                <a:lnTo>
                  <a:pt x="0" y="7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1" name="Line 72"/>
          <p:cNvSpPr>
            <a:spLocks noChangeShapeType="1"/>
          </p:cNvSpPr>
          <p:nvPr/>
        </p:nvSpPr>
        <p:spPr bwMode="auto">
          <a:xfrm flipV="1">
            <a:off x="5270500" y="2725738"/>
            <a:ext cx="1588" cy="1031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2" name="Line 73"/>
          <p:cNvSpPr>
            <a:spLocks noChangeShapeType="1"/>
          </p:cNvSpPr>
          <p:nvPr/>
        </p:nvSpPr>
        <p:spPr bwMode="auto">
          <a:xfrm flipV="1">
            <a:off x="5270500" y="2620963"/>
            <a:ext cx="1588" cy="6985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3" name="Freeform 74"/>
          <p:cNvSpPr>
            <a:spLocks/>
          </p:cNvSpPr>
          <p:nvPr/>
        </p:nvSpPr>
        <p:spPr bwMode="auto">
          <a:xfrm>
            <a:off x="5248275" y="2620963"/>
            <a:ext cx="25400" cy="87312"/>
          </a:xfrm>
          <a:custGeom>
            <a:avLst/>
            <a:gdLst>
              <a:gd name="T0" fmla="*/ 0 w 16"/>
              <a:gd name="T1" fmla="*/ 2147483647 h 55"/>
              <a:gd name="T2" fmla="*/ 2147483647 w 16"/>
              <a:gd name="T3" fmla="*/ 0 h 55"/>
              <a:gd name="T4" fmla="*/ 2147483647 w 16"/>
              <a:gd name="T5" fmla="*/ 2147483647 h 55"/>
              <a:gd name="T6" fmla="*/ 0 60000 65536"/>
              <a:gd name="T7" fmla="*/ 0 60000 65536"/>
              <a:gd name="T8" fmla="*/ 0 60000 65536"/>
              <a:gd name="T9" fmla="*/ 0 w 16"/>
              <a:gd name="T10" fmla="*/ 0 h 55"/>
              <a:gd name="T11" fmla="*/ 16 w 16"/>
              <a:gd name="T12" fmla="*/ 55 h 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" h="55">
                <a:moveTo>
                  <a:pt x="0" y="55"/>
                </a:moveTo>
                <a:lnTo>
                  <a:pt x="14" y="0"/>
                </a:lnTo>
                <a:lnTo>
                  <a:pt x="16" y="1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4" name="Line 75"/>
          <p:cNvSpPr>
            <a:spLocks noChangeShapeType="1"/>
          </p:cNvSpPr>
          <p:nvPr/>
        </p:nvSpPr>
        <p:spPr bwMode="auto">
          <a:xfrm>
            <a:off x="5284788" y="2670175"/>
            <a:ext cx="7937" cy="381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5" name="Line 76"/>
          <p:cNvSpPr>
            <a:spLocks noChangeShapeType="1"/>
          </p:cNvSpPr>
          <p:nvPr/>
        </p:nvSpPr>
        <p:spPr bwMode="auto">
          <a:xfrm>
            <a:off x="5270500" y="3321050"/>
            <a:ext cx="1588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6" name="Line 77"/>
          <p:cNvSpPr>
            <a:spLocks noChangeShapeType="1"/>
          </p:cNvSpPr>
          <p:nvPr/>
        </p:nvSpPr>
        <p:spPr bwMode="auto">
          <a:xfrm>
            <a:off x="5270500" y="3457575"/>
            <a:ext cx="1588" cy="68263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7" name="Freeform 78"/>
          <p:cNvSpPr>
            <a:spLocks/>
          </p:cNvSpPr>
          <p:nvPr/>
        </p:nvSpPr>
        <p:spPr bwMode="auto">
          <a:xfrm>
            <a:off x="5267325" y="3438525"/>
            <a:ext cx="25400" cy="87313"/>
          </a:xfrm>
          <a:custGeom>
            <a:avLst/>
            <a:gdLst>
              <a:gd name="T0" fmla="*/ 2147483647 w 16"/>
              <a:gd name="T1" fmla="*/ 0 h 55"/>
              <a:gd name="T2" fmla="*/ 2147483647 w 16"/>
              <a:gd name="T3" fmla="*/ 2147483647 h 55"/>
              <a:gd name="T4" fmla="*/ 0 w 16"/>
              <a:gd name="T5" fmla="*/ 2147483647 h 55"/>
              <a:gd name="T6" fmla="*/ 0 60000 65536"/>
              <a:gd name="T7" fmla="*/ 0 60000 65536"/>
              <a:gd name="T8" fmla="*/ 0 60000 65536"/>
              <a:gd name="T9" fmla="*/ 0 w 16"/>
              <a:gd name="T10" fmla="*/ 0 h 55"/>
              <a:gd name="T11" fmla="*/ 16 w 16"/>
              <a:gd name="T12" fmla="*/ 55 h 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" h="55">
                <a:moveTo>
                  <a:pt x="16" y="0"/>
                </a:moveTo>
                <a:lnTo>
                  <a:pt x="2" y="55"/>
                </a:lnTo>
                <a:lnTo>
                  <a:pt x="0" y="46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8" name="Line 79"/>
          <p:cNvSpPr>
            <a:spLocks noChangeShapeType="1"/>
          </p:cNvSpPr>
          <p:nvPr/>
        </p:nvSpPr>
        <p:spPr bwMode="auto">
          <a:xfrm flipH="1" flipV="1">
            <a:off x="5248275" y="3438525"/>
            <a:ext cx="11113" cy="41275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9" name="Line 80"/>
          <p:cNvSpPr>
            <a:spLocks noChangeShapeType="1"/>
          </p:cNvSpPr>
          <p:nvPr/>
        </p:nvSpPr>
        <p:spPr bwMode="auto">
          <a:xfrm flipV="1">
            <a:off x="5248275" y="4359275"/>
            <a:ext cx="1588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0" name="Line 81"/>
          <p:cNvSpPr>
            <a:spLocks noChangeShapeType="1"/>
          </p:cNvSpPr>
          <p:nvPr/>
        </p:nvSpPr>
        <p:spPr bwMode="auto">
          <a:xfrm flipV="1">
            <a:off x="5248275" y="4257675"/>
            <a:ext cx="1588" cy="66675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1" name="Freeform 82"/>
          <p:cNvSpPr>
            <a:spLocks/>
          </p:cNvSpPr>
          <p:nvPr/>
        </p:nvSpPr>
        <p:spPr bwMode="auto">
          <a:xfrm>
            <a:off x="5227638" y="4257675"/>
            <a:ext cx="26987" cy="85725"/>
          </a:xfrm>
          <a:custGeom>
            <a:avLst/>
            <a:gdLst>
              <a:gd name="T0" fmla="*/ 0 w 17"/>
              <a:gd name="T1" fmla="*/ 2147483647 h 54"/>
              <a:gd name="T2" fmla="*/ 2147483647 w 17"/>
              <a:gd name="T3" fmla="*/ 0 h 54"/>
              <a:gd name="T4" fmla="*/ 2147483647 w 17"/>
              <a:gd name="T5" fmla="*/ 2147483647 h 54"/>
              <a:gd name="T6" fmla="*/ 0 60000 65536"/>
              <a:gd name="T7" fmla="*/ 0 60000 65536"/>
              <a:gd name="T8" fmla="*/ 0 60000 65536"/>
              <a:gd name="T9" fmla="*/ 0 w 17"/>
              <a:gd name="T10" fmla="*/ 0 h 54"/>
              <a:gd name="T11" fmla="*/ 17 w 17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54">
                <a:moveTo>
                  <a:pt x="0" y="54"/>
                </a:moveTo>
                <a:lnTo>
                  <a:pt x="13" y="0"/>
                </a:lnTo>
                <a:lnTo>
                  <a:pt x="17" y="8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2" name="Line 83"/>
          <p:cNvSpPr>
            <a:spLocks noChangeShapeType="1"/>
          </p:cNvSpPr>
          <p:nvPr/>
        </p:nvSpPr>
        <p:spPr bwMode="auto">
          <a:xfrm>
            <a:off x="5262563" y="4305300"/>
            <a:ext cx="7937" cy="381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3" name="Line 84"/>
          <p:cNvSpPr>
            <a:spLocks noChangeShapeType="1"/>
          </p:cNvSpPr>
          <p:nvPr/>
        </p:nvSpPr>
        <p:spPr bwMode="auto">
          <a:xfrm>
            <a:off x="5259388" y="5359400"/>
            <a:ext cx="1587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4" name="Line 85"/>
          <p:cNvSpPr>
            <a:spLocks noChangeShapeType="1"/>
          </p:cNvSpPr>
          <p:nvPr/>
        </p:nvSpPr>
        <p:spPr bwMode="auto">
          <a:xfrm>
            <a:off x="5259388" y="5495925"/>
            <a:ext cx="1587" cy="68263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5" name="Freeform 86"/>
          <p:cNvSpPr>
            <a:spLocks/>
          </p:cNvSpPr>
          <p:nvPr/>
        </p:nvSpPr>
        <p:spPr bwMode="auto">
          <a:xfrm>
            <a:off x="5254625" y="5480050"/>
            <a:ext cx="26988" cy="84138"/>
          </a:xfrm>
          <a:custGeom>
            <a:avLst/>
            <a:gdLst>
              <a:gd name="T0" fmla="*/ 2147483647 w 17"/>
              <a:gd name="T1" fmla="*/ 0 h 53"/>
              <a:gd name="T2" fmla="*/ 2147483647 w 17"/>
              <a:gd name="T3" fmla="*/ 2147483647 h 53"/>
              <a:gd name="T4" fmla="*/ 0 w 17"/>
              <a:gd name="T5" fmla="*/ 2147483647 h 53"/>
              <a:gd name="T6" fmla="*/ 0 60000 65536"/>
              <a:gd name="T7" fmla="*/ 0 60000 65536"/>
              <a:gd name="T8" fmla="*/ 0 60000 65536"/>
              <a:gd name="T9" fmla="*/ 0 w 17"/>
              <a:gd name="T10" fmla="*/ 0 h 53"/>
              <a:gd name="T11" fmla="*/ 17 w 17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53">
                <a:moveTo>
                  <a:pt x="17" y="0"/>
                </a:moveTo>
                <a:lnTo>
                  <a:pt x="3" y="53"/>
                </a:lnTo>
                <a:lnTo>
                  <a:pt x="0" y="44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6" name="Line 87"/>
          <p:cNvSpPr>
            <a:spLocks noChangeShapeType="1"/>
          </p:cNvSpPr>
          <p:nvPr/>
        </p:nvSpPr>
        <p:spPr bwMode="auto">
          <a:xfrm flipH="1" flipV="1">
            <a:off x="5238750" y="5480050"/>
            <a:ext cx="7938" cy="381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7" name="Line 88"/>
          <p:cNvSpPr>
            <a:spLocks noChangeShapeType="1"/>
          </p:cNvSpPr>
          <p:nvPr/>
        </p:nvSpPr>
        <p:spPr bwMode="auto">
          <a:xfrm flipV="1">
            <a:off x="3271838" y="4905375"/>
            <a:ext cx="1587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8" name="Line 89"/>
          <p:cNvSpPr>
            <a:spLocks noChangeShapeType="1"/>
          </p:cNvSpPr>
          <p:nvPr/>
        </p:nvSpPr>
        <p:spPr bwMode="auto">
          <a:xfrm flipV="1">
            <a:off x="3271838" y="4767263"/>
            <a:ext cx="1587" cy="1031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9" name="Freeform 90"/>
          <p:cNvSpPr>
            <a:spLocks/>
          </p:cNvSpPr>
          <p:nvPr/>
        </p:nvSpPr>
        <p:spPr bwMode="auto">
          <a:xfrm>
            <a:off x="3271838" y="4662488"/>
            <a:ext cx="33337" cy="69850"/>
          </a:xfrm>
          <a:custGeom>
            <a:avLst/>
            <a:gdLst>
              <a:gd name="T0" fmla="*/ 0 w 21"/>
              <a:gd name="T1" fmla="*/ 2147483647 h 44"/>
              <a:gd name="T2" fmla="*/ 0 w 21"/>
              <a:gd name="T3" fmla="*/ 0 h 44"/>
              <a:gd name="T4" fmla="*/ 2147483647 w 21"/>
              <a:gd name="T5" fmla="*/ 0 h 44"/>
              <a:gd name="T6" fmla="*/ 0 60000 65536"/>
              <a:gd name="T7" fmla="*/ 0 60000 65536"/>
              <a:gd name="T8" fmla="*/ 0 60000 65536"/>
              <a:gd name="T9" fmla="*/ 0 w 21"/>
              <a:gd name="T10" fmla="*/ 0 h 44"/>
              <a:gd name="T11" fmla="*/ 21 w 21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44">
                <a:moveTo>
                  <a:pt x="0" y="44"/>
                </a:moveTo>
                <a:lnTo>
                  <a:pt x="0" y="0"/>
                </a:lnTo>
                <a:lnTo>
                  <a:pt x="21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0" name="Line 91"/>
          <p:cNvSpPr>
            <a:spLocks noChangeShapeType="1"/>
          </p:cNvSpPr>
          <p:nvPr/>
        </p:nvSpPr>
        <p:spPr bwMode="auto">
          <a:xfrm>
            <a:off x="3336925" y="46624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1" name="Line 92"/>
          <p:cNvSpPr>
            <a:spLocks noChangeShapeType="1"/>
          </p:cNvSpPr>
          <p:nvPr/>
        </p:nvSpPr>
        <p:spPr bwMode="auto">
          <a:xfrm>
            <a:off x="3475038" y="46624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2" name="Line 93"/>
          <p:cNvSpPr>
            <a:spLocks noChangeShapeType="1"/>
          </p:cNvSpPr>
          <p:nvPr/>
        </p:nvSpPr>
        <p:spPr bwMode="auto">
          <a:xfrm>
            <a:off x="3613150" y="46624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3" name="Line 94"/>
          <p:cNvSpPr>
            <a:spLocks noChangeShapeType="1"/>
          </p:cNvSpPr>
          <p:nvPr/>
        </p:nvSpPr>
        <p:spPr bwMode="auto">
          <a:xfrm>
            <a:off x="3749675" y="4662488"/>
            <a:ext cx="106363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4" name="Line 95"/>
          <p:cNvSpPr>
            <a:spLocks noChangeShapeType="1"/>
          </p:cNvSpPr>
          <p:nvPr/>
        </p:nvSpPr>
        <p:spPr bwMode="auto">
          <a:xfrm>
            <a:off x="3887788" y="46624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5" name="Line 96"/>
          <p:cNvSpPr>
            <a:spLocks noChangeShapeType="1"/>
          </p:cNvSpPr>
          <p:nvPr/>
        </p:nvSpPr>
        <p:spPr bwMode="auto">
          <a:xfrm>
            <a:off x="4025900" y="46624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6" name="Freeform 97"/>
          <p:cNvSpPr>
            <a:spLocks/>
          </p:cNvSpPr>
          <p:nvPr/>
        </p:nvSpPr>
        <p:spPr bwMode="auto">
          <a:xfrm>
            <a:off x="4164013" y="4662488"/>
            <a:ext cx="85725" cy="15875"/>
          </a:xfrm>
          <a:custGeom>
            <a:avLst/>
            <a:gdLst>
              <a:gd name="T0" fmla="*/ 0 w 54"/>
              <a:gd name="T1" fmla="*/ 0 h 10"/>
              <a:gd name="T2" fmla="*/ 2147483647 w 54"/>
              <a:gd name="T3" fmla="*/ 0 h 10"/>
              <a:gd name="T4" fmla="*/ 2147483647 w 54"/>
              <a:gd name="T5" fmla="*/ 2147483647 h 10"/>
              <a:gd name="T6" fmla="*/ 0 60000 65536"/>
              <a:gd name="T7" fmla="*/ 0 60000 65536"/>
              <a:gd name="T8" fmla="*/ 0 60000 65536"/>
              <a:gd name="T9" fmla="*/ 0 w 54"/>
              <a:gd name="T10" fmla="*/ 0 h 10"/>
              <a:gd name="T11" fmla="*/ 54 w 54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0">
                <a:moveTo>
                  <a:pt x="0" y="0"/>
                </a:moveTo>
                <a:lnTo>
                  <a:pt x="54" y="0"/>
                </a:lnTo>
                <a:lnTo>
                  <a:pt x="54" y="1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7" name="Line 98"/>
          <p:cNvSpPr>
            <a:spLocks noChangeShapeType="1"/>
          </p:cNvSpPr>
          <p:nvPr/>
        </p:nvSpPr>
        <p:spPr bwMode="auto">
          <a:xfrm>
            <a:off x="4249738" y="4713288"/>
            <a:ext cx="1587" cy="1031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8" name="Line 99"/>
          <p:cNvSpPr>
            <a:spLocks noChangeShapeType="1"/>
          </p:cNvSpPr>
          <p:nvPr/>
        </p:nvSpPr>
        <p:spPr bwMode="auto">
          <a:xfrm>
            <a:off x="4249738" y="4851400"/>
            <a:ext cx="1587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9" name="Line 100"/>
          <p:cNvSpPr>
            <a:spLocks noChangeShapeType="1"/>
          </p:cNvSpPr>
          <p:nvPr/>
        </p:nvSpPr>
        <p:spPr bwMode="auto">
          <a:xfrm>
            <a:off x="4249738" y="4989513"/>
            <a:ext cx="1587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0" name="Freeform 101"/>
          <p:cNvSpPr>
            <a:spLocks/>
          </p:cNvSpPr>
          <p:nvPr/>
        </p:nvSpPr>
        <p:spPr bwMode="auto">
          <a:xfrm>
            <a:off x="4165600" y="5126038"/>
            <a:ext cx="84138" cy="19050"/>
          </a:xfrm>
          <a:custGeom>
            <a:avLst/>
            <a:gdLst>
              <a:gd name="T0" fmla="*/ 2147483647 w 53"/>
              <a:gd name="T1" fmla="*/ 0 h 12"/>
              <a:gd name="T2" fmla="*/ 2147483647 w 53"/>
              <a:gd name="T3" fmla="*/ 2147483647 h 12"/>
              <a:gd name="T4" fmla="*/ 0 w 53"/>
              <a:gd name="T5" fmla="*/ 2147483647 h 12"/>
              <a:gd name="T6" fmla="*/ 0 60000 65536"/>
              <a:gd name="T7" fmla="*/ 0 60000 65536"/>
              <a:gd name="T8" fmla="*/ 0 60000 65536"/>
              <a:gd name="T9" fmla="*/ 0 w 53"/>
              <a:gd name="T10" fmla="*/ 0 h 12"/>
              <a:gd name="T11" fmla="*/ 53 w 53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" h="12">
                <a:moveTo>
                  <a:pt x="53" y="0"/>
                </a:moveTo>
                <a:lnTo>
                  <a:pt x="53" y="12"/>
                </a:lnTo>
                <a:lnTo>
                  <a:pt x="0" y="12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1" name="Line 102"/>
          <p:cNvSpPr>
            <a:spLocks noChangeShapeType="1"/>
          </p:cNvSpPr>
          <p:nvPr/>
        </p:nvSpPr>
        <p:spPr bwMode="auto">
          <a:xfrm flipH="1">
            <a:off x="4029075" y="51450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2" name="Line 103"/>
          <p:cNvSpPr>
            <a:spLocks noChangeShapeType="1"/>
          </p:cNvSpPr>
          <p:nvPr/>
        </p:nvSpPr>
        <p:spPr bwMode="auto">
          <a:xfrm flipH="1">
            <a:off x="3890963" y="51450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3" name="Line 104"/>
          <p:cNvSpPr>
            <a:spLocks noChangeShapeType="1"/>
          </p:cNvSpPr>
          <p:nvPr/>
        </p:nvSpPr>
        <p:spPr bwMode="auto">
          <a:xfrm flipH="1">
            <a:off x="3752850" y="514508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4" name="Line 105"/>
          <p:cNvSpPr>
            <a:spLocks noChangeShapeType="1"/>
          </p:cNvSpPr>
          <p:nvPr/>
        </p:nvSpPr>
        <p:spPr bwMode="auto">
          <a:xfrm flipH="1">
            <a:off x="3614738" y="514508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5" name="Line 106"/>
          <p:cNvSpPr>
            <a:spLocks noChangeShapeType="1"/>
          </p:cNvSpPr>
          <p:nvPr/>
        </p:nvSpPr>
        <p:spPr bwMode="auto">
          <a:xfrm flipH="1">
            <a:off x="3478213" y="51450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6" name="Line 107"/>
          <p:cNvSpPr>
            <a:spLocks noChangeShapeType="1"/>
          </p:cNvSpPr>
          <p:nvPr/>
        </p:nvSpPr>
        <p:spPr bwMode="auto">
          <a:xfrm flipH="1">
            <a:off x="3340100" y="51450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7" name="Freeform 108"/>
          <p:cNvSpPr>
            <a:spLocks/>
          </p:cNvSpPr>
          <p:nvPr/>
        </p:nvSpPr>
        <p:spPr bwMode="auto">
          <a:xfrm>
            <a:off x="3271838" y="5043488"/>
            <a:ext cx="33337" cy="101600"/>
          </a:xfrm>
          <a:custGeom>
            <a:avLst/>
            <a:gdLst>
              <a:gd name="T0" fmla="*/ 2147483647 w 21"/>
              <a:gd name="T1" fmla="*/ 2147483647 h 64"/>
              <a:gd name="T2" fmla="*/ 0 w 21"/>
              <a:gd name="T3" fmla="*/ 2147483647 h 64"/>
              <a:gd name="T4" fmla="*/ 0 w 21"/>
              <a:gd name="T5" fmla="*/ 0 h 64"/>
              <a:gd name="T6" fmla="*/ 0 60000 65536"/>
              <a:gd name="T7" fmla="*/ 0 60000 65536"/>
              <a:gd name="T8" fmla="*/ 0 60000 65536"/>
              <a:gd name="T9" fmla="*/ 0 w 21"/>
              <a:gd name="T10" fmla="*/ 0 h 64"/>
              <a:gd name="T11" fmla="*/ 21 w 21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64">
                <a:moveTo>
                  <a:pt x="21" y="64"/>
                </a:moveTo>
                <a:lnTo>
                  <a:pt x="0" y="64"/>
                </a:lnTo>
                <a:lnTo>
                  <a:pt x="0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8" name="Freeform 109"/>
          <p:cNvSpPr>
            <a:spLocks/>
          </p:cNvSpPr>
          <p:nvPr/>
        </p:nvSpPr>
        <p:spPr bwMode="auto">
          <a:xfrm>
            <a:off x="3413125" y="4816475"/>
            <a:ext cx="200025" cy="239713"/>
          </a:xfrm>
          <a:custGeom>
            <a:avLst/>
            <a:gdLst>
              <a:gd name="T0" fmla="*/ 0 w 126"/>
              <a:gd name="T1" fmla="*/ 2147483647 h 151"/>
              <a:gd name="T2" fmla="*/ 2147483647 w 126"/>
              <a:gd name="T3" fmla="*/ 0 h 151"/>
              <a:gd name="T4" fmla="*/ 2147483647 w 126"/>
              <a:gd name="T5" fmla="*/ 0 h 151"/>
              <a:gd name="T6" fmla="*/ 2147483647 w 126"/>
              <a:gd name="T7" fmla="*/ 2147483647 h 151"/>
              <a:gd name="T8" fmla="*/ 2147483647 w 126"/>
              <a:gd name="T9" fmla="*/ 2147483647 h 151"/>
              <a:gd name="T10" fmla="*/ 2147483647 w 126"/>
              <a:gd name="T11" fmla="*/ 2147483647 h 151"/>
              <a:gd name="T12" fmla="*/ 2147483647 w 126"/>
              <a:gd name="T13" fmla="*/ 2147483647 h 151"/>
              <a:gd name="T14" fmla="*/ 2147483647 w 126"/>
              <a:gd name="T15" fmla="*/ 2147483647 h 151"/>
              <a:gd name="T16" fmla="*/ 2147483647 w 126"/>
              <a:gd name="T17" fmla="*/ 2147483647 h 151"/>
              <a:gd name="T18" fmla="*/ 2147483647 w 126"/>
              <a:gd name="T19" fmla="*/ 2147483647 h 151"/>
              <a:gd name="T20" fmla="*/ 0 w 126"/>
              <a:gd name="T21" fmla="*/ 2147483647 h 1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6"/>
              <a:gd name="T34" fmla="*/ 0 h 151"/>
              <a:gd name="T35" fmla="*/ 126 w 126"/>
              <a:gd name="T36" fmla="*/ 151 h 15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6" h="151">
                <a:moveTo>
                  <a:pt x="0" y="151"/>
                </a:moveTo>
                <a:lnTo>
                  <a:pt x="30" y="0"/>
                </a:lnTo>
                <a:lnTo>
                  <a:pt x="126" y="0"/>
                </a:lnTo>
                <a:lnTo>
                  <a:pt x="121" y="19"/>
                </a:lnTo>
                <a:lnTo>
                  <a:pt x="44" y="19"/>
                </a:lnTo>
                <a:lnTo>
                  <a:pt x="36" y="66"/>
                </a:lnTo>
                <a:lnTo>
                  <a:pt x="115" y="66"/>
                </a:lnTo>
                <a:lnTo>
                  <a:pt x="109" y="83"/>
                </a:lnTo>
                <a:lnTo>
                  <a:pt x="32" y="83"/>
                </a:lnTo>
                <a:lnTo>
                  <a:pt x="18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9" name="Freeform 110"/>
          <p:cNvSpPr>
            <a:spLocks/>
          </p:cNvSpPr>
          <p:nvPr/>
        </p:nvSpPr>
        <p:spPr bwMode="auto">
          <a:xfrm>
            <a:off x="3632200" y="4813300"/>
            <a:ext cx="190500" cy="246063"/>
          </a:xfrm>
          <a:custGeom>
            <a:avLst/>
            <a:gdLst>
              <a:gd name="T0" fmla="*/ 2147483647 w 120"/>
              <a:gd name="T1" fmla="*/ 2147483647 h 155"/>
              <a:gd name="T2" fmla="*/ 2147483647 w 120"/>
              <a:gd name="T3" fmla="*/ 2147483647 h 155"/>
              <a:gd name="T4" fmla="*/ 2147483647 w 120"/>
              <a:gd name="T5" fmla="*/ 2147483647 h 155"/>
              <a:gd name="T6" fmla="*/ 2147483647 w 120"/>
              <a:gd name="T7" fmla="*/ 2147483647 h 155"/>
              <a:gd name="T8" fmla="*/ 2147483647 w 120"/>
              <a:gd name="T9" fmla="*/ 2147483647 h 155"/>
              <a:gd name="T10" fmla="*/ 2147483647 w 120"/>
              <a:gd name="T11" fmla="*/ 2147483647 h 155"/>
              <a:gd name="T12" fmla="*/ 2147483647 w 120"/>
              <a:gd name="T13" fmla="*/ 2147483647 h 155"/>
              <a:gd name="T14" fmla="*/ 2147483647 w 120"/>
              <a:gd name="T15" fmla="*/ 2147483647 h 155"/>
              <a:gd name="T16" fmla="*/ 2147483647 w 120"/>
              <a:gd name="T17" fmla="*/ 2147483647 h 155"/>
              <a:gd name="T18" fmla="*/ 2147483647 w 120"/>
              <a:gd name="T19" fmla="*/ 2147483647 h 155"/>
              <a:gd name="T20" fmla="*/ 2147483647 w 120"/>
              <a:gd name="T21" fmla="*/ 2147483647 h 155"/>
              <a:gd name="T22" fmla="*/ 2147483647 w 120"/>
              <a:gd name="T23" fmla="*/ 2147483647 h 155"/>
              <a:gd name="T24" fmla="*/ 2147483647 w 120"/>
              <a:gd name="T25" fmla="*/ 2147483647 h 155"/>
              <a:gd name="T26" fmla="*/ 2147483647 w 120"/>
              <a:gd name="T27" fmla="*/ 2147483647 h 155"/>
              <a:gd name="T28" fmla="*/ 2147483647 w 120"/>
              <a:gd name="T29" fmla="*/ 2147483647 h 155"/>
              <a:gd name="T30" fmla="*/ 2147483647 w 120"/>
              <a:gd name="T31" fmla="*/ 2147483647 h 155"/>
              <a:gd name="T32" fmla="*/ 2147483647 w 120"/>
              <a:gd name="T33" fmla="*/ 2147483647 h 155"/>
              <a:gd name="T34" fmla="*/ 2147483647 w 120"/>
              <a:gd name="T35" fmla="*/ 0 h 155"/>
              <a:gd name="T36" fmla="*/ 2147483647 w 120"/>
              <a:gd name="T37" fmla="*/ 2147483647 h 155"/>
              <a:gd name="T38" fmla="*/ 2147483647 w 120"/>
              <a:gd name="T39" fmla="*/ 2147483647 h 155"/>
              <a:gd name="T40" fmla="*/ 2147483647 w 120"/>
              <a:gd name="T41" fmla="*/ 2147483647 h 155"/>
              <a:gd name="T42" fmla="*/ 2147483647 w 120"/>
              <a:gd name="T43" fmla="*/ 2147483647 h 155"/>
              <a:gd name="T44" fmla="*/ 2147483647 w 120"/>
              <a:gd name="T45" fmla="*/ 2147483647 h 155"/>
              <a:gd name="T46" fmla="*/ 2147483647 w 120"/>
              <a:gd name="T47" fmla="*/ 2147483647 h 155"/>
              <a:gd name="T48" fmla="*/ 2147483647 w 120"/>
              <a:gd name="T49" fmla="*/ 2147483647 h 155"/>
              <a:gd name="T50" fmla="*/ 2147483647 w 120"/>
              <a:gd name="T51" fmla="*/ 2147483647 h 155"/>
              <a:gd name="T52" fmla="*/ 2147483647 w 120"/>
              <a:gd name="T53" fmla="*/ 2147483647 h 155"/>
              <a:gd name="T54" fmla="*/ 2147483647 w 120"/>
              <a:gd name="T55" fmla="*/ 2147483647 h 155"/>
              <a:gd name="T56" fmla="*/ 2147483647 w 120"/>
              <a:gd name="T57" fmla="*/ 2147483647 h 155"/>
              <a:gd name="T58" fmla="*/ 2147483647 w 120"/>
              <a:gd name="T59" fmla="*/ 2147483647 h 155"/>
              <a:gd name="T60" fmla="*/ 2147483647 w 120"/>
              <a:gd name="T61" fmla="*/ 2147483647 h 155"/>
              <a:gd name="T62" fmla="*/ 2147483647 w 120"/>
              <a:gd name="T63" fmla="*/ 2147483647 h 155"/>
              <a:gd name="T64" fmla="*/ 2147483647 w 120"/>
              <a:gd name="T65" fmla="*/ 2147483647 h 155"/>
              <a:gd name="T66" fmla="*/ 2147483647 w 120"/>
              <a:gd name="T67" fmla="*/ 2147483647 h 155"/>
              <a:gd name="T68" fmla="*/ 2147483647 w 120"/>
              <a:gd name="T69" fmla="*/ 2147483647 h 155"/>
              <a:gd name="T70" fmla="*/ 2147483647 w 120"/>
              <a:gd name="T71" fmla="*/ 2147483647 h 155"/>
              <a:gd name="T72" fmla="*/ 2147483647 w 120"/>
              <a:gd name="T73" fmla="*/ 2147483647 h 155"/>
              <a:gd name="T74" fmla="*/ 2147483647 w 120"/>
              <a:gd name="T75" fmla="*/ 2147483647 h 155"/>
              <a:gd name="T76" fmla="*/ 2147483647 w 120"/>
              <a:gd name="T77" fmla="*/ 2147483647 h 155"/>
              <a:gd name="T78" fmla="*/ 2147483647 w 120"/>
              <a:gd name="T79" fmla="*/ 2147483647 h 155"/>
              <a:gd name="T80" fmla="*/ 2147483647 w 120"/>
              <a:gd name="T81" fmla="*/ 2147483647 h 155"/>
              <a:gd name="T82" fmla="*/ 2147483647 w 120"/>
              <a:gd name="T83" fmla="*/ 2147483647 h 155"/>
              <a:gd name="T84" fmla="*/ 2147483647 w 120"/>
              <a:gd name="T85" fmla="*/ 2147483647 h 155"/>
              <a:gd name="T86" fmla="*/ 2147483647 w 120"/>
              <a:gd name="T87" fmla="*/ 2147483647 h 1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0"/>
              <a:gd name="T133" fmla="*/ 0 h 155"/>
              <a:gd name="T134" fmla="*/ 120 w 120"/>
              <a:gd name="T135" fmla="*/ 155 h 15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0" h="155">
                <a:moveTo>
                  <a:pt x="0" y="104"/>
                </a:moveTo>
                <a:lnTo>
                  <a:pt x="17" y="102"/>
                </a:lnTo>
                <a:lnTo>
                  <a:pt x="17" y="107"/>
                </a:lnTo>
                <a:lnTo>
                  <a:pt x="18" y="116"/>
                </a:lnTo>
                <a:lnTo>
                  <a:pt x="20" y="123"/>
                </a:lnTo>
                <a:lnTo>
                  <a:pt x="23" y="128"/>
                </a:lnTo>
                <a:lnTo>
                  <a:pt x="28" y="131"/>
                </a:lnTo>
                <a:lnTo>
                  <a:pt x="34" y="133"/>
                </a:lnTo>
                <a:lnTo>
                  <a:pt x="40" y="136"/>
                </a:lnTo>
                <a:lnTo>
                  <a:pt x="49" y="136"/>
                </a:lnTo>
                <a:lnTo>
                  <a:pt x="57" y="138"/>
                </a:lnTo>
                <a:lnTo>
                  <a:pt x="73" y="134"/>
                </a:lnTo>
                <a:lnTo>
                  <a:pt x="85" y="129"/>
                </a:lnTo>
                <a:lnTo>
                  <a:pt x="91" y="124"/>
                </a:lnTo>
                <a:lnTo>
                  <a:pt x="93" y="119"/>
                </a:lnTo>
                <a:lnTo>
                  <a:pt x="95" y="112"/>
                </a:lnTo>
                <a:lnTo>
                  <a:pt x="93" y="106"/>
                </a:lnTo>
                <a:lnTo>
                  <a:pt x="90" y="99"/>
                </a:lnTo>
                <a:lnTo>
                  <a:pt x="80" y="92"/>
                </a:lnTo>
                <a:lnTo>
                  <a:pt x="61" y="83"/>
                </a:lnTo>
                <a:lnTo>
                  <a:pt x="51" y="80"/>
                </a:lnTo>
                <a:lnTo>
                  <a:pt x="42" y="75"/>
                </a:lnTo>
                <a:lnTo>
                  <a:pt x="37" y="72"/>
                </a:lnTo>
                <a:lnTo>
                  <a:pt x="28" y="65"/>
                </a:lnTo>
                <a:lnTo>
                  <a:pt x="22" y="58"/>
                </a:lnTo>
                <a:lnTo>
                  <a:pt x="18" y="53"/>
                </a:lnTo>
                <a:lnTo>
                  <a:pt x="17" y="46"/>
                </a:lnTo>
                <a:lnTo>
                  <a:pt x="17" y="41"/>
                </a:lnTo>
                <a:lnTo>
                  <a:pt x="17" y="32"/>
                </a:lnTo>
                <a:lnTo>
                  <a:pt x="20" y="26"/>
                </a:lnTo>
                <a:lnTo>
                  <a:pt x="23" y="19"/>
                </a:lnTo>
                <a:lnTo>
                  <a:pt x="27" y="14"/>
                </a:lnTo>
                <a:lnTo>
                  <a:pt x="34" y="9"/>
                </a:lnTo>
                <a:lnTo>
                  <a:pt x="40" y="5"/>
                </a:lnTo>
                <a:lnTo>
                  <a:pt x="49" y="2"/>
                </a:lnTo>
                <a:lnTo>
                  <a:pt x="57" y="0"/>
                </a:lnTo>
                <a:lnTo>
                  <a:pt x="68" y="0"/>
                </a:lnTo>
                <a:lnTo>
                  <a:pt x="85" y="2"/>
                </a:lnTo>
                <a:lnTo>
                  <a:pt x="98" y="7"/>
                </a:lnTo>
                <a:lnTo>
                  <a:pt x="105" y="10"/>
                </a:lnTo>
                <a:lnTo>
                  <a:pt x="112" y="17"/>
                </a:lnTo>
                <a:lnTo>
                  <a:pt x="115" y="24"/>
                </a:lnTo>
                <a:lnTo>
                  <a:pt x="120" y="32"/>
                </a:lnTo>
                <a:lnTo>
                  <a:pt x="120" y="43"/>
                </a:lnTo>
                <a:lnTo>
                  <a:pt x="120" y="44"/>
                </a:lnTo>
                <a:lnTo>
                  <a:pt x="120" y="46"/>
                </a:lnTo>
                <a:lnTo>
                  <a:pt x="103" y="48"/>
                </a:lnTo>
                <a:lnTo>
                  <a:pt x="103" y="43"/>
                </a:lnTo>
                <a:lnTo>
                  <a:pt x="103" y="38"/>
                </a:lnTo>
                <a:lnTo>
                  <a:pt x="100" y="32"/>
                </a:lnTo>
                <a:lnTo>
                  <a:pt x="97" y="27"/>
                </a:lnTo>
                <a:lnTo>
                  <a:pt x="91" y="24"/>
                </a:lnTo>
                <a:lnTo>
                  <a:pt x="85" y="21"/>
                </a:lnTo>
                <a:lnTo>
                  <a:pt x="76" y="19"/>
                </a:lnTo>
                <a:lnTo>
                  <a:pt x="68" y="17"/>
                </a:lnTo>
                <a:lnTo>
                  <a:pt x="57" y="19"/>
                </a:lnTo>
                <a:lnTo>
                  <a:pt x="49" y="21"/>
                </a:lnTo>
                <a:lnTo>
                  <a:pt x="40" y="26"/>
                </a:lnTo>
                <a:lnTo>
                  <a:pt x="37" y="29"/>
                </a:lnTo>
                <a:lnTo>
                  <a:pt x="35" y="34"/>
                </a:lnTo>
                <a:lnTo>
                  <a:pt x="34" y="39"/>
                </a:lnTo>
                <a:lnTo>
                  <a:pt x="35" y="44"/>
                </a:lnTo>
                <a:lnTo>
                  <a:pt x="37" y="49"/>
                </a:lnTo>
                <a:lnTo>
                  <a:pt x="40" y="53"/>
                </a:lnTo>
                <a:lnTo>
                  <a:pt x="47" y="58"/>
                </a:lnTo>
                <a:lnTo>
                  <a:pt x="51" y="60"/>
                </a:lnTo>
                <a:lnTo>
                  <a:pt x="56" y="61"/>
                </a:lnTo>
                <a:lnTo>
                  <a:pt x="64" y="65"/>
                </a:lnTo>
                <a:lnTo>
                  <a:pt x="73" y="70"/>
                </a:lnTo>
                <a:lnTo>
                  <a:pt x="83" y="73"/>
                </a:lnTo>
                <a:lnTo>
                  <a:pt x="90" y="77"/>
                </a:lnTo>
                <a:lnTo>
                  <a:pt x="95" y="80"/>
                </a:lnTo>
                <a:lnTo>
                  <a:pt x="103" y="87"/>
                </a:lnTo>
                <a:lnTo>
                  <a:pt x="108" y="94"/>
                </a:lnTo>
                <a:lnTo>
                  <a:pt x="112" y="102"/>
                </a:lnTo>
                <a:lnTo>
                  <a:pt x="112" y="111"/>
                </a:lnTo>
                <a:lnTo>
                  <a:pt x="112" y="119"/>
                </a:lnTo>
                <a:lnTo>
                  <a:pt x="108" y="126"/>
                </a:lnTo>
                <a:lnTo>
                  <a:pt x="105" y="133"/>
                </a:lnTo>
                <a:lnTo>
                  <a:pt x="100" y="140"/>
                </a:lnTo>
                <a:lnTo>
                  <a:pt x="93" y="145"/>
                </a:lnTo>
                <a:lnTo>
                  <a:pt x="85" y="150"/>
                </a:lnTo>
                <a:lnTo>
                  <a:pt x="71" y="153"/>
                </a:lnTo>
                <a:lnTo>
                  <a:pt x="56" y="155"/>
                </a:lnTo>
                <a:lnTo>
                  <a:pt x="34" y="151"/>
                </a:lnTo>
                <a:lnTo>
                  <a:pt x="15" y="143"/>
                </a:lnTo>
                <a:lnTo>
                  <a:pt x="6" y="134"/>
                </a:lnTo>
                <a:lnTo>
                  <a:pt x="1" y="121"/>
                </a:lnTo>
                <a:lnTo>
                  <a:pt x="0" y="10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0" name="Freeform 111"/>
          <p:cNvSpPr>
            <a:spLocks/>
          </p:cNvSpPr>
          <p:nvPr/>
        </p:nvSpPr>
        <p:spPr bwMode="auto">
          <a:xfrm>
            <a:off x="3867150" y="4816475"/>
            <a:ext cx="188913" cy="239713"/>
          </a:xfrm>
          <a:custGeom>
            <a:avLst/>
            <a:gdLst>
              <a:gd name="T0" fmla="*/ 2147483647 w 119"/>
              <a:gd name="T1" fmla="*/ 2147483647 h 151"/>
              <a:gd name="T2" fmla="*/ 2147483647 w 119"/>
              <a:gd name="T3" fmla="*/ 2147483647 h 151"/>
              <a:gd name="T4" fmla="*/ 0 w 119"/>
              <a:gd name="T5" fmla="*/ 2147483647 h 151"/>
              <a:gd name="T6" fmla="*/ 2147483647 w 119"/>
              <a:gd name="T7" fmla="*/ 0 h 151"/>
              <a:gd name="T8" fmla="*/ 2147483647 w 119"/>
              <a:gd name="T9" fmla="*/ 0 h 151"/>
              <a:gd name="T10" fmla="*/ 2147483647 w 119"/>
              <a:gd name="T11" fmla="*/ 2147483647 h 151"/>
              <a:gd name="T12" fmla="*/ 2147483647 w 119"/>
              <a:gd name="T13" fmla="*/ 2147483647 h 151"/>
              <a:gd name="T14" fmla="*/ 2147483647 w 119"/>
              <a:gd name="T15" fmla="*/ 2147483647 h 151"/>
              <a:gd name="T16" fmla="*/ 2147483647 w 119"/>
              <a:gd name="T17" fmla="*/ 2147483647 h 1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"/>
              <a:gd name="T28" fmla="*/ 0 h 151"/>
              <a:gd name="T29" fmla="*/ 119 w 119"/>
              <a:gd name="T30" fmla="*/ 151 h 1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" h="151">
                <a:moveTo>
                  <a:pt x="22" y="151"/>
                </a:moveTo>
                <a:lnTo>
                  <a:pt x="49" y="19"/>
                </a:lnTo>
                <a:lnTo>
                  <a:pt x="0" y="19"/>
                </a:lnTo>
                <a:lnTo>
                  <a:pt x="3" y="0"/>
                </a:lnTo>
                <a:lnTo>
                  <a:pt x="119" y="0"/>
                </a:lnTo>
                <a:lnTo>
                  <a:pt x="115" y="19"/>
                </a:lnTo>
                <a:lnTo>
                  <a:pt x="68" y="19"/>
                </a:lnTo>
                <a:lnTo>
                  <a:pt x="39" y="151"/>
                </a:lnTo>
                <a:lnTo>
                  <a:pt x="22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1" name="Freeform 112"/>
          <p:cNvSpPr>
            <a:spLocks/>
          </p:cNvSpPr>
          <p:nvPr/>
        </p:nvSpPr>
        <p:spPr bwMode="auto">
          <a:xfrm>
            <a:off x="4052888" y="4986338"/>
            <a:ext cx="61912" cy="134937"/>
          </a:xfrm>
          <a:custGeom>
            <a:avLst/>
            <a:gdLst>
              <a:gd name="T0" fmla="*/ 2147483647 w 39"/>
              <a:gd name="T1" fmla="*/ 2147483647 h 85"/>
              <a:gd name="T2" fmla="*/ 2147483647 w 39"/>
              <a:gd name="T3" fmla="*/ 2147483647 h 85"/>
              <a:gd name="T4" fmla="*/ 2147483647 w 39"/>
              <a:gd name="T5" fmla="*/ 2147483647 h 85"/>
              <a:gd name="T6" fmla="*/ 2147483647 w 39"/>
              <a:gd name="T7" fmla="*/ 2147483647 h 85"/>
              <a:gd name="T8" fmla="*/ 0 w 39"/>
              <a:gd name="T9" fmla="*/ 2147483647 h 85"/>
              <a:gd name="T10" fmla="*/ 2147483647 w 39"/>
              <a:gd name="T11" fmla="*/ 2147483647 h 85"/>
              <a:gd name="T12" fmla="*/ 2147483647 w 39"/>
              <a:gd name="T13" fmla="*/ 2147483647 h 85"/>
              <a:gd name="T14" fmla="*/ 2147483647 w 39"/>
              <a:gd name="T15" fmla="*/ 2147483647 h 85"/>
              <a:gd name="T16" fmla="*/ 2147483647 w 39"/>
              <a:gd name="T17" fmla="*/ 2147483647 h 85"/>
              <a:gd name="T18" fmla="*/ 2147483647 w 39"/>
              <a:gd name="T19" fmla="*/ 2147483647 h 85"/>
              <a:gd name="T20" fmla="*/ 2147483647 w 39"/>
              <a:gd name="T21" fmla="*/ 2147483647 h 85"/>
              <a:gd name="T22" fmla="*/ 2147483647 w 39"/>
              <a:gd name="T23" fmla="*/ 0 h 85"/>
              <a:gd name="T24" fmla="*/ 2147483647 w 39"/>
              <a:gd name="T25" fmla="*/ 0 h 85"/>
              <a:gd name="T26" fmla="*/ 2147483647 w 39"/>
              <a:gd name="T27" fmla="*/ 2147483647 h 85"/>
              <a:gd name="T28" fmla="*/ 2147483647 w 39"/>
              <a:gd name="T29" fmla="*/ 2147483647 h 8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9"/>
              <a:gd name="T46" fmla="*/ 0 h 85"/>
              <a:gd name="T47" fmla="*/ 39 w 39"/>
              <a:gd name="T48" fmla="*/ 85 h 8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9" h="85">
                <a:moveTo>
                  <a:pt x="10" y="85"/>
                </a:moveTo>
                <a:lnTo>
                  <a:pt x="24" y="22"/>
                </a:lnTo>
                <a:lnTo>
                  <a:pt x="17" y="25"/>
                </a:lnTo>
                <a:lnTo>
                  <a:pt x="8" y="29"/>
                </a:lnTo>
                <a:lnTo>
                  <a:pt x="0" y="32"/>
                </a:lnTo>
                <a:lnTo>
                  <a:pt x="2" y="24"/>
                </a:lnTo>
                <a:lnTo>
                  <a:pt x="8" y="20"/>
                </a:lnTo>
                <a:lnTo>
                  <a:pt x="17" y="15"/>
                </a:lnTo>
                <a:lnTo>
                  <a:pt x="24" y="10"/>
                </a:lnTo>
                <a:lnTo>
                  <a:pt x="29" y="7"/>
                </a:lnTo>
                <a:lnTo>
                  <a:pt x="31" y="3"/>
                </a:lnTo>
                <a:lnTo>
                  <a:pt x="32" y="0"/>
                </a:lnTo>
                <a:lnTo>
                  <a:pt x="39" y="0"/>
                </a:lnTo>
                <a:lnTo>
                  <a:pt x="20" y="85"/>
                </a:lnTo>
                <a:lnTo>
                  <a:pt x="10" y="8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2" name="Line 113"/>
          <p:cNvSpPr>
            <a:spLocks noChangeShapeType="1"/>
          </p:cNvSpPr>
          <p:nvPr/>
        </p:nvSpPr>
        <p:spPr bwMode="auto">
          <a:xfrm flipV="1">
            <a:off x="6291263" y="4905375"/>
            <a:ext cx="1587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3" name="Line 114"/>
          <p:cNvSpPr>
            <a:spLocks noChangeShapeType="1"/>
          </p:cNvSpPr>
          <p:nvPr/>
        </p:nvSpPr>
        <p:spPr bwMode="auto">
          <a:xfrm flipV="1">
            <a:off x="6291263" y="4767263"/>
            <a:ext cx="1587" cy="1031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4" name="Freeform 115"/>
          <p:cNvSpPr>
            <a:spLocks/>
          </p:cNvSpPr>
          <p:nvPr/>
        </p:nvSpPr>
        <p:spPr bwMode="auto">
          <a:xfrm>
            <a:off x="6291263" y="4662488"/>
            <a:ext cx="31750" cy="69850"/>
          </a:xfrm>
          <a:custGeom>
            <a:avLst/>
            <a:gdLst>
              <a:gd name="T0" fmla="*/ 0 w 20"/>
              <a:gd name="T1" fmla="*/ 2147483647 h 44"/>
              <a:gd name="T2" fmla="*/ 0 w 20"/>
              <a:gd name="T3" fmla="*/ 0 h 44"/>
              <a:gd name="T4" fmla="*/ 2147483647 w 20"/>
              <a:gd name="T5" fmla="*/ 0 h 44"/>
              <a:gd name="T6" fmla="*/ 0 60000 65536"/>
              <a:gd name="T7" fmla="*/ 0 60000 65536"/>
              <a:gd name="T8" fmla="*/ 0 60000 65536"/>
              <a:gd name="T9" fmla="*/ 0 w 20"/>
              <a:gd name="T10" fmla="*/ 0 h 44"/>
              <a:gd name="T11" fmla="*/ 20 w 20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" h="44">
                <a:moveTo>
                  <a:pt x="0" y="44"/>
                </a:moveTo>
                <a:lnTo>
                  <a:pt x="0" y="0"/>
                </a:lnTo>
                <a:lnTo>
                  <a:pt x="20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5" name="Line 116"/>
          <p:cNvSpPr>
            <a:spLocks noChangeShapeType="1"/>
          </p:cNvSpPr>
          <p:nvPr/>
        </p:nvSpPr>
        <p:spPr bwMode="auto">
          <a:xfrm>
            <a:off x="6359525" y="46624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6" name="Line 117"/>
          <p:cNvSpPr>
            <a:spLocks noChangeShapeType="1"/>
          </p:cNvSpPr>
          <p:nvPr/>
        </p:nvSpPr>
        <p:spPr bwMode="auto">
          <a:xfrm>
            <a:off x="6496050" y="466248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7" name="Line 118"/>
          <p:cNvSpPr>
            <a:spLocks noChangeShapeType="1"/>
          </p:cNvSpPr>
          <p:nvPr/>
        </p:nvSpPr>
        <p:spPr bwMode="auto">
          <a:xfrm>
            <a:off x="6634163" y="466248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8" name="Line 119"/>
          <p:cNvSpPr>
            <a:spLocks noChangeShapeType="1"/>
          </p:cNvSpPr>
          <p:nvPr/>
        </p:nvSpPr>
        <p:spPr bwMode="auto">
          <a:xfrm>
            <a:off x="6772275" y="46624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9" name="Line 120"/>
          <p:cNvSpPr>
            <a:spLocks noChangeShapeType="1"/>
          </p:cNvSpPr>
          <p:nvPr/>
        </p:nvSpPr>
        <p:spPr bwMode="auto">
          <a:xfrm>
            <a:off x="6910388" y="46624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0" name="Line 121"/>
          <p:cNvSpPr>
            <a:spLocks noChangeShapeType="1"/>
          </p:cNvSpPr>
          <p:nvPr/>
        </p:nvSpPr>
        <p:spPr bwMode="auto">
          <a:xfrm>
            <a:off x="7046913" y="466248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1" name="Freeform 122"/>
          <p:cNvSpPr>
            <a:spLocks/>
          </p:cNvSpPr>
          <p:nvPr/>
        </p:nvSpPr>
        <p:spPr bwMode="auto">
          <a:xfrm>
            <a:off x="7185025" y="4662488"/>
            <a:ext cx="85725" cy="15875"/>
          </a:xfrm>
          <a:custGeom>
            <a:avLst/>
            <a:gdLst>
              <a:gd name="T0" fmla="*/ 0 w 54"/>
              <a:gd name="T1" fmla="*/ 0 h 10"/>
              <a:gd name="T2" fmla="*/ 2147483647 w 54"/>
              <a:gd name="T3" fmla="*/ 0 h 10"/>
              <a:gd name="T4" fmla="*/ 2147483647 w 54"/>
              <a:gd name="T5" fmla="*/ 2147483647 h 10"/>
              <a:gd name="T6" fmla="*/ 0 60000 65536"/>
              <a:gd name="T7" fmla="*/ 0 60000 65536"/>
              <a:gd name="T8" fmla="*/ 0 60000 65536"/>
              <a:gd name="T9" fmla="*/ 0 w 54"/>
              <a:gd name="T10" fmla="*/ 0 h 10"/>
              <a:gd name="T11" fmla="*/ 54 w 54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0">
                <a:moveTo>
                  <a:pt x="0" y="0"/>
                </a:moveTo>
                <a:lnTo>
                  <a:pt x="54" y="0"/>
                </a:lnTo>
                <a:lnTo>
                  <a:pt x="54" y="1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2" name="Line 123"/>
          <p:cNvSpPr>
            <a:spLocks noChangeShapeType="1"/>
          </p:cNvSpPr>
          <p:nvPr/>
        </p:nvSpPr>
        <p:spPr bwMode="auto">
          <a:xfrm>
            <a:off x="7270750" y="4713288"/>
            <a:ext cx="1588" cy="1031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3" name="Line 124"/>
          <p:cNvSpPr>
            <a:spLocks noChangeShapeType="1"/>
          </p:cNvSpPr>
          <p:nvPr/>
        </p:nvSpPr>
        <p:spPr bwMode="auto">
          <a:xfrm>
            <a:off x="7270750" y="4851400"/>
            <a:ext cx="1588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4" name="Line 125"/>
          <p:cNvSpPr>
            <a:spLocks noChangeShapeType="1"/>
          </p:cNvSpPr>
          <p:nvPr/>
        </p:nvSpPr>
        <p:spPr bwMode="auto">
          <a:xfrm>
            <a:off x="7270750" y="4989513"/>
            <a:ext cx="1588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5" name="Freeform 126"/>
          <p:cNvSpPr>
            <a:spLocks/>
          </p:cNvSpPr>
          <p:nvPr/>
        </p:nvSpPr>
        <p:spPr bwMode="auto">
          <a:xfrm>
            <a:off x="7185025" y="5126038"/>
            <a:ext cx="85725" cy="19050"/>
          </a:xfrm>
          <a:custGeom>
            <a:avLst/>
            <a:gdLst>
              <a:gd name="T0" fmla="*/ 2147483647 w 54"/>
              <a:gd name="T1" fmla="*/ 0 h 12"/>
              <a:gd name="T2" fmla="*/ 2147483647 w 54"/>
              <a:gd name="T3" fmla="*/ 2147483647 h 12"/>
              <a:gd name="T4" fmla="*/ 0 w 54"/>
              <a:gd name="T5" fmla="*/ 2147483647 h 12"/>
              <a:gd name="T6" fmla="*/ 0 60000 65536"/>
              <a:gd name="T7" fmla="*/ 0 60000 65536"/>
              <a:gd name="T8" fmla="*/ 0 60000 65536"/>
              <a:gd name="T9" fmla="*/ 0 w 54"/>
              <a:gd name="T10" fmla="*/ 0 h 12"/>
              <a:gd name="T11" fmla="*/ 54 w 54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2">
                <a:moveTo>
                  <a:pt x="54" y="0"/>
                </a:moveTo>
                <a:lnTo>
                  <a:pt x="54" y="12"/>
                </a:lnTo>
                <a:lnTo>
                  <a:pt x="0" y="12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6" name="Line 127"/>
          <p:cNvSpPr>
            <a:spLocks noChangeShapeType="1"/>
          </p:cNvSpPr>
          <p:nvPr/>
        </p:nvSpPr>
        <p:spPr bwMode="auto">
          <a:xfrm flipH="1">
            <a:off x="7046913" y="5145088"/>
            <a:ext cx="106362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7" name="Line 128"/>
          <p:cNvSpPr>
            <a:spLocks noChangeShapeType="1"/>
          </p:cNvSpPr>
          <p:nvPr/>
        </p:nvSpPr>
        <p:spPr bwMode="auto">
          <a:xfrm flipH="1">
            <a:off x="6910388" y="51450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8" name="Line 129"/>
          <p:cNvSpPr>
            <a:spLocks noChangeShapeType="1"/>
          </p:cNvSpPr>
          <p:nvPr/>
        </p:nvSpPr>
        <p:spPr bwMode="auto">
          <a:xfrm flipH="1">
            <a:off x="6772275" y="51450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9" name="Line 130"/>
          <p:cNvSpPr>
            <a:spLocks noChangeShapeType="1"/>
          </p:cNvSpPr>
          <p:nvPr/>
        </p:nvSpPr>
        <p:spPr bwMode="auto">
          <a:xfrm flipH="1">
            <a:off x="6634163" y="51450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0" name="Line 131"/>
          <p:cNvSpPr>
            <a:spLocks noChangeShapeType="1"/>
          </p:cNvSpPr>
          <p:nvPr/>
        </p:nvSpPr>
        <p:spPr bwMode="auto">
          <a:xfrm flipH="1">
            <a:off x="6496050" y="5145088"/>
            <a:ext cx="106363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1" name="Line 132"/>
          <p:cNvSpPr>
            <a:spLocks noChangeShapeType="1"/>
          </p:cNvSpPr>
          <p:nvPr/>
        </p:nvSpPr>
        <p:spPr bwMode="auto">
          <a:xfrm flipH="1">
            <a:off x="6359525" y="51450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2" name="Freeform 133"/>
          <p:cNvSpPr>
            <a:spLocks/>
          </p:cNvSpPr>
          <p:nvPr/>
        </p:nvSpPr>
        <p:spPr bwMode="auto">
          <a:xfrm>
            <a:off x="6291263" y="5043488"/>
            <a:ext cx="34925" cy="101600"/>
          </a:xfrm>
          <a:custGeom>
            <a:avLst/>
            <a:gdLst>
              <a:gd name="T0" fmla="*/ 2147483647 w 22"/>
              <a:gd name="T1" fmla="*/ 2147483647 h 64"/>
              <a:gd name="T2" fmla="*/ 0 w 22"/>
              <a:gd name="T3" fmla="*/ 2147483647 h 64"/>
              <a:gd name="T4" fmla="*/ 0 w 22"/>
              <a:gd name="T5" fmla="*/ 0 h 64"/>
              <a:gd name="T6" fmla="*/ 0 60000 65536"/>
              <a:gd name="T7" fmla="*/ 0 60000 65536"/>
              <a:gd name="T8" fmla="*/ 0 60000 65536"/>
              <a:gd name="T9" fmla="*/ 0 w 22"/>
              <a:gd name="T10" fmla="*/ 0 h 64"/>
              <a:gd name="T11" fmla="*/ 22 w 22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" h="64">
                <a:moveTo>
                  <a:pt x="22" y="64"/>
                </a:moveTo>
                <a:lnTo>
                  <a:pt x="0" y="64"/>
                </a:lnTo>
                <a:lnTo>
                  <a:pt x="0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3" name="Freeform 134"/>
          <p:cNvSpPr>
            <a:spLocks/>
          </p:cNvSpPr>
          <p:nvPr/>
        </p:nvSpPr>
        <p:spPr bwMode="auto">
          <a:xfrm>
            <a:off x="6434138" y="4816475"/>
            <a:ext cx="196850" cy="239713"/>
          </a:xfrm>
          <a:custGeom>
            <a:avLst/>
            <a:gdLst>
              <a:gd name="T0" fmla="*/ 0 w 124"/>
              <a:gd name="T1" fmla="*/ 2147483647 h 151"/>
              <a:gd name="T2" fmla="*/ 2147483647 w 124"/>
              <a:gd name="T3" fmla="*/ 0 h 151"/>
              <a:gd name="T4" fmla="*/ 2147483647 w 124"/>
              <a:gd name="T5" fmla="*/ 0 h 151"/>
              <a:gd name="T6" fmla="*/ 2147483647 w 124"/>
              <a:gd name="T7" fmla="*/ 2147483647 h 151"/>
              <a:gd name="T8" fmla="*/ 2147483647 w 124"/>
              <a:gd name="T9" fmla="*/ 2147483647 h 151"/>
              <a:gd name="T10" fmla="*/ 2147483647 w 124"/>
              <a:gd name="T11" fmla="*/ 2147483647 h 151"/>
              <a:gd name="T12" fmla="*/ 2147483647 w 124"/>
              <a:gd name="T13" fmla="*/ 2147483647 h 151"/>
              <a:gd name="T14" fmla="*/ 2147483647 w 124"/>
              <a:gd name="T15" fmla="*/ 2147483647 h 151"/>
              <a:gd name="T16" fmla="*/ 2147483647 w 124"/>
              <a:gd name="T17" fmla="*/ 2147483647 h 151"/>
              <a:gd name="T18" fmla="*/ 2147483647 w 124"/>
              <a:gd name="T19" fmla="*/ 2147483647 h 151"/>
              <a:gd name="T20" fmla="*/ 0 w 124"/>
              <a:gd name="T21" fmla="*/ 2147483647 h 1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4"/>
              <a:gd name="T34" fmla="*/ 0 h 151"/>
              <a:gd name="T35" fmla="*/ 124 w 124"/>
              <a:gd name="T36" fmla="*/ 151 h 15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4" h="151">
                <a:moveTo>
                  <a:pt x="0" y="151"/>
                </a:moveTo>
                <a:lnTo>
                  <a:pt x="31" y="0"/>
                </a:lnTo>
                <a:lnTo>
                  <a:pt x="124" y="0"/>
                </a:lnTo>
                <a:lnTo>
                  <a:pt x="121" y="19"/>
                </a:lnTo>
                <a:lnTo>
                  <a:pt x="44" y="19"/>
                </a:lnTo>
                <a:lnTo>
                  <a:pt x="34" y="66"/>
                </a:lnTo>
                <a:lnTo>
                  <a:pt x="116" y="66"/>
                </a:lnTo>
                <a:lnTo>
                  <a:pt x="109" y="83"/>
                </a:lnTo>
                <a:lnTo>
                  <a:pt x="31" y="83"/>
                </a:lnTo>
                <a:lnTo>
                  <a:pt x="17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4" name="Freeform 135"/>
          <p:cNvSpPr>
            <a:spLocks/>
          </p:cNvSpPr>
          <p:nvPr/>
        </p:nvSpPr>
        <p:spPr bwMode="auto">
          <a:xfrm>
            <a:off x="6650038" y="4813300"/>
            <a:ext cx="195262" cy="246063"/>
          </a:xfrm>
          <a:custGeom>
            <a:avLst/>
            <a:gdLst>
              <a:gd name="T0" fmla="*/ 2147483647 w 123"/>
              <a:gd name="T1" fmla="*/ 2147483647 h 155"/>
              <a:gd name="T2" fmla="*/ 2147483647 w 123"/>
              <a:gd name="T3" fmla="*/ 2147483647 h 155"/>
              <a:gd name="T4" fmla="*/ 2147483647 w 123"/>
              <a:gd name="T5" fmla="*/ 2147483647 h 155"/>
              <a:gd name="T6" fmla="*/ 2147483647 w 123"/>
              <a:gd name="T7" fmla="*/ 2147483647 h 155"/>
              <a:gd name="T8" fmla="*/ 2147483647 w 123"/>
              <a:gd name="T9" fmla="*/ 2147483647 h 155"/>
              <a:gd name="T10" fmla="*/ 2147483647 w 123"/>
              <a:gd name="T11" fmla="*/ 2147483647 h 155"/>
              <a:gd name="T12" fmla="*/ 2147483647 w 123"/>
              <a:gd name="T13" fmla="*/ 2147483647 h 155"/>
              <a:gd name="T14" fmla="*/ 2147483647 w 123"/>
              <a:gd name="T15" fmla="*/ 2147483647 h 155"/>
              <a:gd name="T16" fmla="*/ 2147483647 w 123"/>
              <a:gd name="T17" fmla="*/ 2147483647 h 155"/>
              <a:gd name="T18" fmla="*/ 2147483647 w 123"/>
              <a:gd name="T19" fmla="*/ 2147483647 h 155"/>
              <a:gd name="T20" fmla="*/ 2147483647 w 123"/>
              <a:gd name="T21" fmla="*/ 2147483647 h 155"/>
              <a:gd name="T22" fmla="*/ 2147483647 w 123"/>
              <a:gd name="T23" fmla="*/ 2147483647 h 155"/>
              <a:gd name="T24" fmla="*/ 2147483647 w 123"/>
              <a:gd name="T25" fmla="*/ 2147483647 h 155"/>
              <a:gd name="T26" fmla="*/ 2147483647 w 123"/>
              <a:gd name="T27" fmla="*/ 2147483647 h 155"/>
              <a:gd name="T28" fmla="*/ 2147483647 w 123"/>
              <a:gd name="T29" fmla="*/ 2147483647 h 155"/>
              <a:gd name="T30" fmla="*/ 2147483647 w 123"/>
              <a:gd name="T31" fmla="*/ 2147483647 h 155"/>
              <a:gd name="T32" fmla="*/ 2147483647 w 123"/>
              <a:gd name="T33" fmla="*/ 2147483647 h 155"/>
              <a:gd name="T34" fmla="*/ 2147483647 w 123"/>
              <a:gd name="T35" fmla="*/ 0 h 155"/>
              <a:gd name="T36" fmla="*/ 2147483647 w 123"/>
              <a:gd name="T37" fmla="*/ 2147483647 h 155"/>
              <a:gd name="T38" fmla="*/ 2147483647 w 123"/>
              <a:gd name="T39" fmla="*/ 2147483647 h 155"/>
              <a:gd name="T40" fmla="*/ 2147483647 w 123"/>
              <a:gd name="T41" fmla="*/ 2147483647 h 155"/>
              <a:gd name="T42" fmla="*/ 2147483647 w 123"/>
              <a:gd name="T43" fmla="*/ 2147483647 h 155"/>
              <a:gd name="T44" fmla="*/ 2147483647 w 123"/>
              <a:gd name="T45" fmla="*/ 2147483647 h 155"/>
              <a:gd name="T46" fmla="*/ 2147483647 w 123"/>
              <a:gd name="T47" fmla="*/ 2147483647 h 155"/>
              <a:gd name="T48" fmla="*/ 2147483647 w 123"/>
              <a:gd name="T49" fmla="*/ 2147483647 h 155"/>
              <a:gd name="T50" fmla="*/ 2147483647 w 123"/>
              <a:gd name="T51" fmla="*/ 2147483647 h 155"/>
              <a:gd name="T52" fmla="*/ 2147483647 w 123"/>
              <a:gd name="T53" fmla="*/ 2147483647 h 155"/>
              <a:gd name="T54" fmla="*/ 2147483647 w 123"/>
              <a:gd name="T55" fmla="*/ 2147483647 h 155"/>
              <a:gd name="T56" fmla="*/ 2147483647 w 123"/>
              <a:gd name="T57" fmla="*/ 2147483647 h 155"/>
              <a:gd name="T58" fmla="*/ 2147483647 w 123"/>
              <a:gd name="T59" fmla="*/ 2147483647 h 155"/>
              <a:gd name="T60" fmla="*/ 2147483647 w 123"/>
              <a:gd name="T61" fmla="*/ 2147483647 h 155"/>
              <a:gd name="T62" fmla="*/ 2147483647 w 123"/>
              <a:gd name="T63" fmla="*/ 2147483647 h 155"/>
              <a:gd name="T64" fmla="*/ 2147483647 w 123"/>
              <a:gd name="T65" fmla="*/ 2147483647 h 155"/>
              <a:gd name="T66" fmla="*/ 2147483647 w 123"/>
              <a:gd name="T67" fmla="*/ 2147483647 h 155"/>
              <a:gd name="T68" fmla="*/ 2147483647 w 123"/>
              <a:gd name="T69" fmla="*/ 2147483647 h 155"/>
              <a:gd name="T70" fmla="*/ 2147483647 w 123"/>
              <a:gd name="T71" fmla="*/ 2147483647 h 155"/>
              <a:gd name="T72" fmla="*/ 2147483647 w 123"/>
              <a:gd name="T73" fmla="*/ 2147483647 h 155"/>
              <a:gd name="T74" fmla="*/ 2147483647 w 123"/>
              <a:gd name="T75" fmla="*/ 2147483647 h 155"/>
              <a:gd name="T76" fmla="*/ 2147483647 w 123"/>
              <a:gd name="T77" fmla="*/ 2147483647 h 155"/>
              <a:gd name="T78" fmla="*/ 2147483647 w 123"/>
              <a:gd name="T79" fmla="*/ 2147483647 h 155"/>
              <a:gd name="T80" fmla="*/ 2147483647 w 123"/>
              <a:gd name="T81" fmla="*/ 2147483647 h 155"/>
              <a:gd name="T82" fmla="*/ 2147483647 w 123"/>
              <a:gd name="T83" fmla="*/ 2147483647 h 155"/>
              <a:gd name="T84" fmla="*/ 2147483647 w 123"/>
              <a:gd name="T85" fmla="*/ 2147483647 h 155"/>
              <a:gd name="T86" fmla="*/ 2147483647 w 123"/>
              <a:gd name="T87" fmla="*/ 2147483647 h 1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"/>
              <a:gd name="T133" fmla="*/ 0 h 155"/>
              <a:gd name="T134" fmla="*/ 123 w 123"/>
              <a:gd name="T135" fmla="*/ 155 h 15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" h="155">
                <a:moveTo>
                  <a:pt x="0" y="104"/>
                </a:moveTo>
                <a:lnTo>
                  <a:pt x="19" y="102"/>
                </a:lnTo>
                <a:lnTo>
                  <a:pt x="19" y="107"/>
                </a:lnTo>
                <a:lnTo>
                  <a:pt x="19" y="116"/>
                </a:lnTo>
                <a:lnTo>
                  <a:pt x="22" y="123"/>
                </a:lnTo>
                <a:lnTo>
                  <a:pt x="26" y="128"/>
                </a:lnTo>
                <a:lnTo>
                  <a:pt x="31" y="131"/>
                </a:lnTo>
                <a:lnTo>
                  <a:pt x="36" y="133"/>
                </a:lnTo>
                <a:lnTo>
                  <a:pt x="43" y="136"/>
                </a:lnTo>
                <a:lnTo>
                  <a:pt x="50" y="136"/>
                </a:lnTo>
                <a:lnTo>
                  <a:pt x="58" y="138"/>
                </a:lnTo>
                <a:lnTo>
                  <a:pt x="75" y="134"/>
                </a:lnTo>
                <a:lnTo>
                  <a:pt x="87" y="129"/>
                </a:lnTo>
                <a:lnTo>
                  <a:pt x="92" y="124"/>
                </a:lnTo>
                <a:lnTo>
                  <a:pt x="96" y="119"/>
                </a:lnTo>
                <a:lnTo>
                  <a:pt x="97" y="112"/>
                </a:lnTo>
                <a:lnTo>
                  <a:pt x="96" y="106"/>
                </a:lnTo>
                <a:lnTo>
                  <a:pt x="92" y="99"/>
                </a:lnTo>
                <a:lnTo>
                  <a:pt x="82" y="92"/>
                </a:lnTo>
                <a:lnTo>
                  <a:pt x="63" y="83"/>
                </a:lnTo>
                <a:lnTo>
                  <a:pt x="53" y="80"/>
                </a:lnTo>
                <a:lnTo>
                  <a:pt x="44" y="75"/>
                </a:lnTo>
                <a:lnTo>
                  <a:pt x="38" y="72"/>
                </a:lnTo>
                <a:lnTo>
                  <a:pt x="29" y="65"/>
                </a:lnTo>
                <a:lnTo>
                  <a:pt x="24" y="58"/>
                </a:lnTo>
                <a:lnTo>
                  <a:pt x="21" y="53"/>
                </a:lnTo>
                <a:lnTo>
                  <a:pt x="19" y="46"/>
                </a:lnTo>
                <a:lnTo>
                  <a:pt x="19" y="41"/>
                </a:lnTo>
                <a:lnTo>
                  <a:pt x="19" y="32"/>
                </a:lnTo>
                <a:lnTo>
                  <a:pt x="21" y="26"/>
                </a:lnTo>
                <a:lnTo>
                  <a:pt x="24" y="19"/>
                </a:lnTo>
                <a:lnTo>
                  <a:pt x="29" y="14"/>
                </a:lnTo>
                <a:lnTo>
                  <a:pt x="36" y="9"/>
                </a:lnTo>
                <a:lnTo>
                  <a:pt x="43" y="5"/>
                </a:lnTo>
                <a:lnTo>
                  <a:pt x="51" y="2"/>
                </a:lnTo>
                <a:lnTo>
                  <a:pt x="60" y="0"/>
                </a:lnTo>
                <a:lnTo>
                  <a:pt x="70" y="0"/>
                </a:lnTo>
                <a:lnTo>
                  <a:pt x="85" y="2"/>
                </a:lnTo>
                <a:lnTo>
                  <a:pt x="99" y="7"/>
                </a:lnTo>
                <a:lnTo>
                  <a:pt x="107" y="10"/>
                </a:lnTo>
                <a:lnTo>
                  <a:pt x="113" y="17"/>
                </a:lnTo>
                <a:lnTo>
                  <a:pt x="118" y="24"/>
                </a:lnTo>
                <a:lnTo>
                  <a:pt x="121" y="32"/>
                </a:lnTo>
                <a:lnTo>
                  <a:pt x="123" y="43"/>
                </a:lnTo>
                <a:lnTo>
                  <a:pt x="123" y="44"/>
                </a:lnTo>
                <a:lnTo>
                  <a:pt x="123" y="46"/>
                </a:lnTo>
                <a:lnTo>
                  <a:pt x="106" y="48"/>
                </a:lnTo>
                <a:lnTo>
                  <a:pt x="106" y="43"/>
                </a:lnTo>
                <a:lnTo>
                  <a:pt x="104" y="38"/>
                </a:lnTo>
                <a:lnTo>
                  <a:pt x="102" y="32"/>
                </a:lnTo>
                <a:lnTo>
                  <a:pt x="97" y="27"/>
                </a:lnTo>
                <a:lnTo>
                  <a:pt x="92" y="24"/>
                </a:lnTo>
                <a:lnTo>
                  <a:pt x="85" y="21"/>
                </a:lnTo>
                <a:lnTo>
                  <a:pt x="78" y="19"/>
                </a:lnTo>
                <a:lnTo>
                  <a:pt x="68" y="17"/>
                </a:lnTo>
                <a:lnTo>
                  <a:pt x="58" y="19"/>
                </a:lnTo>
                <a:lnTo>
                  <a:pt x="50" y="21"/>
                </a:lnTo>
                <a:lnTo>
                  <a:pt x="43" y="26"/>
                </a:lnTo>
                <a:lnTo>
                  <a:pt x="39" y="29"/>
                </a:lnTo>
                <a:lnTo>
                  <a:pt x="36" y="34"/>
                </a:lnTo>
                <a:lnTo>
                  <a:pt x="36" y="39"/>
                </a:lnTo>
                <a:lnTo>
                  <a:pt x="36" y="44"/>
                </a:lnTo>
                <a:lnTo>
                  <a:pt x="39" y="49"/>
                </a:lnTo>
                <a:lnTo>
                  <a:pt x="43" y="53"/>
                </a:lnTo>
                <a:lnTo>
                  <a:pt x="50" y="58"/>
                </a:lnTo>
                <a:lnTo>
                  <a:pt x="53" y="60"/>
                </a:lnTo>
                <a:lnTo>
                  <a:pt x="58" y="61"/>
                </a:lnTo>
                <a:lnTo>
                  <a:pt x="65" y="65"/>
                </a:lnTo>
                <a:lnTo>
                  <a:pt x="75" y="70"/>
                </a:lnTo>
                <a:lnTo>
                  <a:pt x="84" y="73"/>
                </a:lnTo>
                <a:lnTo>
                  <a:pt x="92" y="77"/>
                </a:lnTo>
                <a:lnTo>
                  <a:pt x="97" y="80"/>
                </a:lnTo>
                <a:lnTo>
                  <a:pt x="104" y="87"/>
                </a:lnTo>
                <a:lnTo>
                  <a:pt x="109" y="94"/>
                </a:lnTo>
                <a:lnTo>
                  <a:pt x="113" y="102"/>
                </a:lnTo>
                <a:lnTo>
                  <a:pt x="114" y="111"/>
                </a:lnTo>
                <a:lnTo>
                  <a:pt x="113" y="119"/>
                </a:lnTo>
                <a:lnTo>
                  <a:pt x="111" y="126"/>
                </a:lnTo>
                <a:lnTo>
                  <a:pt x="107" y="133"/>
                </a:lnTo>
                <a:lnTo>
                  <a:pt x="101" y="140"/>
                </a:lnTo>
                <a:lnTo>
                  <a:pt x="96" y="145"/>
                </a:lnTo>
                <a:lnTo>
                  <a:pt x="87" y="150"/>
                </a:lnTo>
                <a:lnTo>
                  <a:pt x="73" y="153"/>
                </a:lnTo>
                <a:lnTo>
                  <a:pt x="58" y="155"/>
                </a:lnTo>
                <a:lnTo>
                  <a:pt x="34" y="151"/>
                </a:lnTo>
                <a:lnTo>
                  <a:pt x="17" y="143"/>
                </a:lnTo>
                <a:lnTo>
                  <a:pt x="9" y="134"/>
                </a:lnTo>
                <a:lnTo>
                  <a:pt x="4" y="121"/>
                </a:lnTo>
                <a:lnTo>
                  <a:pt x="0" y="10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5" name="Freeform 136"/>
          <p:cNvSpPr>
            <a:spLocks/>
          </p:cNvSpPr>
          <p:nvPr/>
        </p:nvSpPr>
        <p:spPr bwMode="auto">
          <a:xfrm>
            <a:off x="6884988" y="4816475"/>
            <a:ext cx="192087" cy="239713"/>
          </a:xfrm>
          <a:custGeom>
            <a:avLst/>
            <a:gdLst>
              <a:gd name="T0" fmla="*/ 2147483647 w 121"/>
              <a:gd name="T1" fmla="*/ 2147483647 h 151"/>
              <a:gd name="T2" fmla="*/ 2147483647 w 121"/>
              <a:gd name="T3" fmla="*/ 2147483647 h 151"/>
              <a:gd name="T4" fmla="*/ 0 w 121"/>
              <a:gd name="T5" fmla="*/ 2147483647 h 151"/>
              <a:gd name="T6" fmla="*/ 2147483647 w 121"/>
              <a:gd name="T7" fmla="*/ 0 h 151"/>
              <a:gd name="T8" fmla="*/ 2147483647 w 121"/>
              <a:gd name="T9" fmla="*/ 0 h 151"/>
              <a:gd name="T10" fmla="*/ 2147483647 w 121"/>
              <a:gd name="T11" fmla="*/ 2147483647 h 151"/>
              <a:gd name="T12" fmla="*/ 2147483647 w 121"/>
              <a:gd name="T13" fmla="*/ 2147483647 h 151"/>
              <a:gd name="T14" fmla="*/ 2147483647 w 121"/>
              <a:gd name="T15" fmla="*/ 2147483647 h 151"/>
              <a:gd name="T16" fmla="*/ 2147483647 w 121"/>
              <a:gd name="T17" fmla="*/ 2147483647 h 1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1"/>
              <a:gd name="T28" fmla="*/ 0 h 151"/>
              <a:gd name="T29" fmla="*/ 121 w 121"/>
              <a:gd name="T30" fmla="*/ 151 h 1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1" h="151">
                <a:moveTo>
                  <a:pt x="22" y="151"/>
                </a:moveTo>
                <a:lnTo>
                  <a:pt x="51" y="19"/>
                </a:lnTo>
                <a:lnTo>
                  <a:pt x="0" y="19"/>
                </a:lnTo>
                <a:lnTo>
                  <a:pt x="4" y="0"/>
                </a:lnTo>
                <a:lnTo>
                  <a:pt x="121" y="0"/>
                </a:lnTo>
                <a:lnTo>
                  <a:pt x="118" y="19"/>
                </a:lnTo>
                <a:lnTo>
                  <a:pt x="68" y="19"/>
                </a:lnTo>
                <a:lnTo>
                  <a:pt x="41" y="151"/>
                </a:lnTo>
                <a:lnTo>
                  <a:pt x="22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6" name="Freeform 137"/>
          <p:cNvSpPr>
            <a:spLocks/>
          </p:cNvSpPr>
          <p:nvPr/>
        </p:nvSpPr>
        <p:spPr bwMode="auto">
          <a:xfrm>
            <a:off x="7050088" y="5021263"/>
            <a:ext cx="92075" cy="100012"/>
          </a:xfrm>
          <a:custGeom>
            <a:avLst/>
            <a:gdLst>
              <a:gd name="T0" fmla="*/ 0 w 58"/>
              <a:gd name="T1" fmla="*/ 2147483647 h 63"/>
              <a:gd name="T2" fmla="*/ 2147483647 w 58"/>
              <a:gd name="T3" fmla="*/ 2147483647 h 63"/>
              <a:gd name="T4" fmla="*/ 2147483647 w 58"/>
              <a:gd name="T5" fmla="*/ 2147483647 h 63"/>
              <a:gd name="T6" fmla="*/ 2147483647 w 58"/>
              <a:gd name="T7" fmla="*/ 2147483647 h 63"/>
              <a:gd name="T8" fmla="*/ 2147483647 w 58"/>
              <a:gd name="T9" fmla="*/ 2147483647 h 63"/>
              <a:gd name="T10" fmla="*/ 2147483647 w 58"/>
              <a:gd name="T11" fmla="*/ 2147483647 h 63"/>
              <a:gd name="T12" fmla="*/ 2147483647 w 58"/>
              <a:gd name="T13" fmla="*/ 2147483647 h 63"/>
              <a:gd name="T14" fmla="*/ 2147483647 w 58"/>
              <a:gd name="T15" fmla="*/ 0 h 63"/>
              <a:gd name="T16" fmla="*/ 2147483647 w 58"/>
              <a:gd name="T17" fmla="*/ 0 h 63"/>
              <a:gd name="T18" fmla="*/ 2147483647 w 58"/>
              <a:gd name="T19" fmla="*/ 2147483647 h 63"/>
              <a:gd name="T20" fmla="*/ 2147483647 w 58"/>
              <a:gd name="T21" fmla="*/ 2147483647 h 63"/>
              <a:gd name="T22" fmla="*/ 2147483647 w 58"/>
              <a:gd name="T23" fmla="*/ 2147483647 h 63"/>
              <a:gd name="T24" fmla="*/ 2147483647 w 58"/>
              <a:gd name="T25" fmla="*/ 2147483647 h 63"/>
              <a:gd name="T26" fmla="*/ 2147483647 w 58"/>
              <a:gd name="T27" fmla="*/ 2147483647 h 63"/>
              <a:gd name="T28" fmla="*/ 2147483647 w 58"/>
              <a:gd name="T29" fmla="*/ 2147483647 h 63"/>
              <a:gd name="T30" fmla="*/ 2147483647 w 58"/>
              <a:gd name="T31" fmla="*/ 2147483647 h 63"/>
              <a:gd name="T32" fmla="*/ 2147483647 w 58"/>
              <a:gd name="T33" fmla="*/ 2147483647 h 63"/>
              <a:gd name="T34" fmla="*/ 2147483647 w 58"/>
              <a:gd name="T35" fmla="*/ 2147483647 h 63"/>
              <a:gd name="T36" fmla="*/ 2147483647 w 58"/>
              <a:gd name="T37" fmla="*/ 2147483647 h 63"/>
              <a:gd name="T38" fmla="*/ 2147483647 w 58"/>
              <a:gd name="T39" fmla="*/ 2147483647 h 63"/>
              <a:gd name="T40" fmla="*/ 2147483647 w 58"/>
              <a:gd name="T41" fmla="*/ 2147483647 h 63"/>
              <a:gd name="T42" fmla="*/ 2147483647 w 58"/>
              <a:gd name="T43" fmla="*/ 2147483647 h 63"/>
              <a:gd name="T44" fmla="*/ 2147483647 w 58"/>
              <a:gd name="T45" fmla="*/ 2147483647 h 63"/>
              <a:gd name="T46" fmla="*/ 2147483647 w 58"/>
              <a:gd name="T47" fmla="*/ 2147483647 h 63"/>
              <a:gd name="T48" fmla="*/ 2147483647 w 58"/>
              <a:gd name="T49" fmla="*/ 2147483647 h 63"/>
              <a:gd name="T50" fmla="*/ 2147483647 w 58"/>
              <a:gd name="T51" fmla="*/ 2147483647 h 63"/>
              <a:gd name="T52" fmla="*/ 2147483647 w 58"/>
              <a:gd name="T53" fmla="*/ 2147483647 h 63"/>
              <a:gd name="T54" fmla="*/ 2147483647 w 58"/>
              <a:gd name="T55" fmla="*/ 2147483647 h 63"/>
              <a:gd name="T56" fmla="*/ 2147483647 w 58"/>
              <a:gd name="T57" fmla="*/ 2147483647 h 63"/>
              <a:gd name="T58" fmla="*/ 2147483647 w 58"/>
              <a:gd name="T59" fmla="*/ 2147483647 h 63"/>
              <a:gd name="T60" fmla="*/ 2147483647 w 58"/>
              <a:gd name="T61" fmla="*/ 2147483647 h 63"/>
              <a:gd name="T62" fmla="*/ 2147483647 w 58"/>
              <a:gd name="T63" fmla="*/ 2147483647 h 63"/>
              <a:gd name="T64" fmla="*/ 0 w 58"/>
              <a:gd name="T65" fmla="*/ 2147483647 h 6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8"/>
              <a:gd name="T100" fmla="*/ 0 h 63"/>
              <a:gd name="T101" fmla="*/ 58 w 58"/>
              <a:gd name="T102" fmla="*/ 63 h 6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8" h="63">
                <a:moveTo>
                  <a:pt x="0" y="63"/>
                </a:moveTo>
                <a:lnTo>
                  <a:pt x="14" y="2"/>
                </a:lnTo>
                <a:lnTo>
                  <a:pt x="22" y="2"/>
                </a:lnTo>
                <a:lnTo>
                  <a:pt x="20" y="12"/>
                </a:lnTo>
                <a:lnTo>
                  <a:pt x="27" y="7"/>
                </a:lnTo>
                <a:lnTo>
                  <a:pt x="32" y="3"/>
                </a:lnTo>
                <a:lnTo>
                  <a:pt x="37" y="2"/>
                </a:lnTo>
                <a:lnTo>
                  <a:pt x="43" y="0"/>
                </a:lnTo>
                <a:lnTo>
                  <a:pt x="48" y="0"/>
                </a:lnTo>
                <a:lnTo>
                  <a:pt x="51" y="2"/>
                </a:lnTo>
                <a:lnTo>
                  <a:pt x="54" y="5"/>
                </a:lnTo>
                <a:lnTo>
                  <a:pt x="56" y="7"/>
                </a:lnTo>
                <a:lnTo>
                  <a:pt x="58" y="12"/>
                </a:lnTo>
                <a:lnTo>
                  <a:pt x="58" y="15"/>
                </a:lnTo>
                <a:lnTo>
                  <a:pt x="58" y="20"/>
                </a:lnTo>
                <a:lnTo>
                  <a:pt x="56" y="26"/>
                </a:lnTo>
                <a:lnTo>
                  <a:pt x="48" y="63"/>
                </a:lnTo>
                <a:lnTo>
                  <a:pt x="39" y="63"/>
                </a:lnTo>
                <a:lnTo>
                  <a:pt x="48" y="24"/>
                </a:lnTo>
                <a:lnTo>
                  <a:pt x="48" y="19"/>
                </a:lnTo>
                <a:lnTo>
                  <a:pt x="48" y="15"/>
                </a:lnTo>
                <a:lnTo>
                  <a:pt x="48" y="14"/>
                </a:lnTo>
                <a:lnTo>
                  <a:pt x="46" y="10"/>
                </a:lnTo>
                <a:lnTo>
                  <a:pt x="43" y="10"/>
                </a:lnTo>
                <a:lnTo>
                  <a:pt x="39" y="9"/>
                </a:lnTo>
                <a:lnTo>
                  <a:pt x="34" y="10"/>
                </a:lnTo>
                <a:lnTo>
                  <a:pt x="31" y="12"/>
                </a:lnTo>
                <a:lnTo>
                  <a:pt x="26" y="15"/>
                </a:lnTo>
                <a:lnTo>
                  <a:pt x="22" y="19"/>
                </a:lnTo>
                <a:lnTo>
                  <a:pt x="19" y="26"/>
                </a:lnTo>
                <a:lnTo>
                  <a:pt x="17" y="34"/>
                </a:lnTo>
                <a:lnTo>
                  <a:pt x="10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7" name="Line 138"/>
          <p:cNvSpPr>
            <a:spLocks noChangeShapeType="1"/>
          </p:cNvSpPr>
          <p:nvPr/>
        </p:nvSpPr>
        <p:spPr bwMode="auto">
          <a:xfrm flipV="1">
            <a:off x="3756025" y="4559300"/>
            <a:ext cx="1588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8" name="Freeform 139"/>
          <p:cNvSpPr>
            <a:spLocks/>
          </p:cNvSpPr>
          <p:nvPr/>
        </p:nvSpPr>
        <p:spPr bwMode="auto">
          <a:xfrm>
            <a:off x="3756025" y="4454525"/>
            <a:ext cx="34925" cy="69850"/>
          </a:xfrm>
          <a:custGeom>
            <a:avLst/>
            <a:gdLst>
              <a:gd name="T0" fmla="*/ 0 w 22"/>
              <a:gd name="T1" fmla="*/ 2147483647 h 44"/>
              <a:gd name="T2" fmla="*/ 0 w 22"/>
              <a:gd name="T3" fmla="*/ 0 h 44"/>
              <a:gd name="T4" fmla="*/ 2147483647 w 22"/>
              <a:gd name="T5" fmla="*/ 0 h 44"/>
              <a:gd name="T6" fmla="*/ 0 60000 65536"/>
              <a:gd name="T7" fmla="*/ 0 60000 65536"/>
              <a:gd name="T8" fmla="*/ 0 60000 65536"/>
              <a:gd name="T9" fmla="*/ 0 w 22"/>
              <a:gd name="T10" fmla="*/ 0 h 44"/>
              <a:gd name="T11" fmla="*/ 22 w 22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" h="44">
                <a:moveTo>
                  <a:pt x="0" y="44"/>
                </a:moveTo>
                <a:lnTo>
                  <a:pt x="0" y="0"/>
                </a:lnTo>
                <a:lnTo>
                  <a:pt x="22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9" name="Line 140"/>
          <p:cNvSpPr>
            <a:spLocks noChangeShapeType="1"/>
          </p:cNvSpPr>
          <p:nvPr/>
        </p:nvSpPr>
        <p:spPr bwMode="auto">
          <a:xfrm>
            <a:off x="3825875" y="4454525"/>
            <a:ext cx="103188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0" name="Line 141"/>
          <p:cNvSpPr>
            <a:spLocks noChangeShapeType="1"/>
          </p:cNvSpPr>
          <p:nvPr/>
        </p:nvSpPr>
        <p:spPr bwMode="auto">
          <a:xfrm>
            <a:off x="3963988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1" name="Line 142"/>
          <p:cNvSpPr>
            <a:spLocks noChangeShapeType="1"/>
          </p:cNvSpPr>
          <p:nvPr/>
        </p:nvSpPr>
        <p:spPr bwMode="auto">
          <a:xfrm>
            <a:off x="4102100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2" name="Line 143"/>
          <p:cNvSpPr>
            <a:spLocks noChangeShapeType="1"/>
          </p:cNvSpPr>
          <p:nvPr/>
        </p:nvSpPr>
        <p:spPr bwMode="auto">
          <a:xfrm>
            <a:off x="4238625" y="4454525"/>
            <a:ext cx="103188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3" name="Line 144"/>
          <p:cNvSpPr>
            <a:spLocks noChangeShapeType="1"/>
          </p:cNvSpPr>
          <p:nvPr/>
        </p:nvSpPr>
        <p:spPr bwMode="auto">
          <a:xfrm>
            <a:off x="4376738" y="4454525"/>
            <a:ext cx="103187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4" name="Line 145"/>
          <p:cNvSpPr>
            <a:spLocks noChangeShapeType="1"/>
          </p:cNvSpPr>
          <p:nvPr/>
        </p:nvSpPr>
        <p:spPr bwMode="auto">
          <a:xfrm>
            <a:off x="4514850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5" name="Line 146"/>
          <p:cNvSpPr>
            <a:spLocks noChangeShapeType="1"/>
          </p:cNvSpPr>
          <p:nvPr/>
        </p:nvSpPr>
        <p:spPr bwMode="auto">
          <a:xfrm>
            <a:off x="4652963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6" name="Line 147"/>
          <p:cNvSpPr>
            <a:spLocks noChangeShapeType="1"/>
          </p:cNvSpPr>
          <p:nvPr/>
        </p:nvSpPr>
        <p:spPr bwMode="auto">
          <a:xfrm>
            <a:off x="4789488" y="4454525"/>
            <a:ext cx="103187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7" name="Line 148"/>
          <p:cNvSpPr>
            <a:spLocks noChangeShapeType="1"/>
          </p:cNvSpPr>
          <p:nvPr/>
        </p:nvSpPr>
        <p:spPr bwMode="auto">
          <a:xfrm>
            <a:off x="4927600" y="4454525"/>
            <a:ext cx="103188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8" name="Line 149"/>
          <p:cNvSpPr>
            <a:spLocks noChangeShapeType="1"/>
          </p:cNvSpPr>
          <p:nvPr/>
        </p:nvSpPr>
        <p:spPr bwMode="auto">
          <a:xfrm>
            <a:off x="5065713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9" name="Line 150"/>
          <p:cNvSpPr>
            <a:spLocks noChangeShapeType="1"/>
          </p:cNvSpPr>
          <p:nvPr/>
        </p:nvSpPr>
        <p:spPr bwMode="auto">
          <a:xfrm>
            <a:off x="5203825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0" name="Line 151"/>
          <p:cNvSpPr>
            <a:spLocks noChangeShapeType="1"/>
          </p:cNvSpPr>
          <p:nvPr/>
        </p:nvSpPr>
        <p:spPr bwMode="auto">
          <a:xfrm>
            <a:off x="5340350" y="4454525"/>
            <a:ext cx="103188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1" name="Line 152"/>
          <p:cNvSpPr>
            <a:spLocks noChangeShapeType="1"/>
          </p:cNvSpPr>
          <p:nvPr/>
        </p:nvSpPr>
        <p:spPr bwMode="auto">
          <a:xfrm>
            <a:off x="5478463" y="4454525"/>
            <a:ext cx="103187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2" name="Line 153"/>
          <p:cNvSpPr>
            <a:spLocks noChangeShapeType="1"/>
          </p:cNvSpPr>
          <p:nvPr/>
        </p:nvSpPr>
        <p:spPr bwMode="auto">
          <a:xfrm>
            <a:off x="5616575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3" name="Line 154"/>
          <p:cNvSpPr>
            <a:spLocks noChangeShapeType="1"/>
          </p:cNvSpPr>
          <p:nvPr/>
        </p:nvSpPr>
        <p:spPr bwMode="auto">
          <a:xfrm>
            <a:off x="5754688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4" name="Line 155"/>
          <p:cNvSpPr>
            <a:spLocks noChangeShapeType="1"/>
          </p:cNvSpPr>
          <p:nvPr/>
        </p:nvSpPr>
        <p:spPr bwMode="auto">
          <a:xfrm>
            <a:off x="5891213" y="4454525"/>
            <a:ext cx="103187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5" name="Line 156"/>
          <p:cNvSpPr>
            <a:spLocks noChangeShapeType="1"/>
          </p:cNvSpPr>
          <p:nvPr/>
        </p:nvSpPr>
        <p:spPr bwMode="auto">
          <a:xfrm>
            <a:off x="6029325" y="4454525"/>
            <a:ext cx="103188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6" name="Line 157"/>
          <p:cNvSpPr>
            <a:spLocks noChangeShapeType="1"/>
          </p:cNvSpPr>
          <p:nvPr/>
        </p:nvSpPr>
        <p:spPr bwMode="auto">
          <a:xfrm>
            <a:off x="6167438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7" name="Line 158"/>
          <p:cNvSpPr>
            <a:spLocks noChangeShapeType="1"/>
          </p:cNvSpPr>
          <p:nvPr/>
        </p:nvSpPr>
        <p:spPr bwMode="auto">
          <a:xfrm>
            <a:off x="6305550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8" name="Line 159"/>
          <p:cNvSpPr>
            <a:spLocks noChangeShapeType="1"/>
          </p:cNvSpPr>
          <p:nvPr/>
        </p:nvSpPr>
        <p:spPr bwMode="auto">
          <a:xfrm>
            <a:off x="6442075" y="4454525"/>
            <a:ext cx="103188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9" name="Line 160"/>
          <p:cNvSpPr>
            <a:spLocks noChangeShapeType="1"/>
          </p:cNvSpPr>
          <p:nvPr/>
        </p:nvSpPr>
        <p:spPr bwMode="auto">
          <a:xfrm>
            <a:off x="6580188" y="4454525"/>
            <a:ext cx="103187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0" name="Freeform 161"/>
          <p:cNvSpPr>
            <a:spLocks/>
          </p:cNvSpPr>
          <p:nvPr/>
        </p:nvSpPr>
        <p:spPr bwMode="auto">
          <a:xfrm>
            <a:off x="6718300" y="4454525"/>
            <a:ext cx="42863" cy="61913"/>
          </a:xfrm>
          <a:custGeom>
            <a:avLst/>
            <a:gdLst>
              <a:gd name="T0" fmla="*/ 0 w 27"/>
              <a:gd name="T1" fmla="*/ 0 h 39"/>
              <a:gd name="T2" fmla="*/ 2147483647 w 27"/>
              <a:gd name="T3" fmla="*/ 0 h 39"/>
              <a:gd name="T4" fmla="*/ 2147483647 w 27"/>
              <a:gd name="T5" fmla="*/ 2147483647 h 39"/>
              <a:gd name="T6" fmla="*/ 0 60000 65536"/>
              <a:gd name="T7" fmla="*/ 0 60000 65536"/>
              <a:gd name="T8" fmla="*/ 0 60000 65536"/>
              <a:gd name="T9" fmla="*/ 0 w 27"/>
              <a:gd name="T10" fmla="*/ 0 h 39"/>
              <a:gd name="T11" fmla="*/ 27 w 27"/>
              <a:gd name="T12" fmla="*/ 39 h 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" h="39">
                <a:moveTo>
                  <a:pt x="0" y="0"/>
                </a:moveTo>
                <a:lnTo>
                  <a:pt x="27" y="0"/>
                </a:lnTo>
                <a:lnTo>
                  <a:pt x="27" y="39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1" name="Line 162"/>
          <p:cNvSpPr>
            <a:spLocks noChangeShapeType="1"/>
          </p:cNvSpPr>
          <p:nvPr/>
        </p:nvSpPr>
        <p:spPr bwMode="auto">
          <a:xfrm>
            <a:off x="6761163" y="4548188"/>
            <a:ext cx="1587" cy="106362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2" name="Line 163"/>
          <p:cNvSpPr>
            <a:spLocks noChangeShapeType="1"/>
          </p:cNvSpPr>
          <p:nvPr/>
        </p:nvSpPr>
        <p:spPr bwMode="auto">
          <a:xfrm>
            <a:off x="3756025" y="5162550"/>
            <a:ext cx="1588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3" name="Freeform 164"/>
          <p:cNvSpPr>
            <a:spLocks/>
          </p:cNvSpPr>
          <p:nvPr/>
        </p:nvSpPr>
        <p:spPr bwMode="auto">
          <a:xfrm>
            <a:off x="3756025" y="5299075"/>
            <a:ext cx="34925" cy="68263"/>
          </a:xfrm>
          <a:custGeom>
            <a:avLst/>
            <a:gdLst>
              <a:gd name="T0" fmla="*/ 0 w 22"/>
              <a:gd name="T1" fmla="*/ 0 h 43"/>
              <a:gd name="T2" fmla="*/ 0 w 22"/>
              <a:gd name="T3" fmla="*/ 2147483647 h 43"/>
              <a:gd name="T4" fmla="*/ 2147483647 w 22"/>
              <a:gd name="T5" fmla="*/ 2147483647 h 43"/>
              <a:gd name="T6" fmla="*/ 0 60000 65536"/>
              <a:gd name="T7" fmla="*/ 0 60000 65536"/>
              <a:gd name="T8" fmla="*/ 0 60000 65536"/>
              <a:gd name="T9" fmla="*/ 0 w 22"/>
              <a:gd name="T10" fmla="*/ 0 h 43"/>
              <a:gd name="T11" fmla="*/ 22 w 22"/>
              <a:gd name="T12" fmla="*/ 43 h 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" h="43">
                <a:moveTo>
                  <a:pt x="0" y="0"/>
                </a:moveTo>
                <a:lnTo>
                  <a:pt x="0" y="43"/>
                </a:lnTo>
                <a:lnTo>
                  <a:pt x="22" y="43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4" name="Line 165"/>
          <p:cNvSpPr>
            <a:spLocks noChangeShapeType="1"/>
          </p:cNvSpPr>
          <p:nvPr/>
        </p:nvSpPr>
        <p:spPr bwMode="auto">
          <a:xfrm>
            <a:off x="3825875" y="536733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5" name="Line 166"/>
          <p:cNvSpPr>
            <a:spLocks noChangeShapeType="1"/>
          </p:cNvSpPr>
          <p:nvPr/>
        </p:nvSpPr>
        <p:spPr bwMode="auto">
          <a:xfrm>
            <a:off x="3963988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6" name="Line 167"/>
          <p:cNvSpPr>
            <a:spLocks noChangeShapeType="1"/>
          </p:cNvSpPr>
          <p:nvPr/>
        </p:nvSpPr>
        <p:spPr bwMode="auto">
          <a:xfrm>
            <a:off x="4102100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7" name="Line 168"/>
          <p:cNvSpPr>
            <a:spLocks noChangeShapeType="1"/>
          </p:cNvSpPr>
          <p:nvPr/>
        </p:nvSpPr>
        <p:spPr bwMode="auto">
          <a:xfrm>
            <a:off x="4238625" y="536733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8" name="Line 169"/>
          <p:cNvSpPr>
            <a:spLocks noChangeShapeType="1"/>
          </p:cNvSpPr>
          <p:nvPr/>
        </p:nvSpPr>
        <p:spPr bwMode="auto">
          <a:xfrm>
            <a:off x="4376738" y="536733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9" name="Line 170"/>
          <p:cNvSpPr>
            <a:spLocks noChangeShapeType="1"/>
          </p:cNvSpPr>
          <p:nvPr/>
        </p:nvSpPr>
        <p:spPr bwMode="auto">
          <a:xfrm>
            <a:off x="4514850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0" name="Line 171"/>
          <p:cNvSpPr>
            <a:spLocks noChangeShapeType="1"/>
          </p:cNvSpPr>
          <p:nvPr/>
        </p:nvSpPr>
        <p:spPr bwMode="auto">
          <a:xfrm>
            <a:off x="4652963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1" name="Line 172"/>
          <p:cNvSpPr>
            <a:spLocks noChangeShapeType="1"/>
          </p:cNvSpPr>
          <p:nvPr/>
        </p:nvSpPr>
        <p:spPr bwMode="auto">
          <a:xfrm>
            <a:off x="4789488" y="536733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2" name="Line 173"/>
          <p:cNvSpPr>
            <a:spLocks noChangeShapeType="1"/>
          </p:cNvSpPr>
          <p:nvPr/>
        </p:nvSpPr>
        <p:spPr bwMode="auto">
          <a:xfrm>
            <a:off x="4927600" y="536733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3" name="Line 174"/>
          <p:cNvSpPr>
            <a:spLocks noChangeShapeType="1"/>
          </p:cNvSpPr>
          <p:nvPr/>
        </p:nvSpPr>
        <p:spPr bwMode="auto">
          <a:xfrm>
            <a:off x="5065713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4" name="Line 175"/>
          <p:cNvSpPr>
            <a:spLocks noChangeShapeType="1"/>
          </p:cNvSpPr>
          <p:nvPr/>
        </p:nvSpPr>
        <p:spPr bwMode="auto">
          <a:xfrm>
            <a:off x="5203825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5" name="Line 176"/>
          <p:cNvSpPr>
            <a:spLocks noChangeShapeType="1"/>
          </p:cNvSpPr>
          <p:nvPr/>
        </p:nvSpPr>
        <p:spPr bwMode="auto">
          <a:xfrm>
            <a:off x="5340350" y="536733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6" name="Line 177"/>
          <p:cNvSpPr>
            <a:spLocks noChangeShapeType="1"/>
          </p:cNvSpPr>
          <p:nvPr/>
        </p:nvSpPr>
        <p:spPr bwMode="auto">
          <a:xfrm>
            <a:off x="5478463" y="536733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7" name="Line 178"/>
          <p:cNvSpPr>
            <a:spLocks noChangeShapeType="1"/>
          </p:cNvSpPr>
          <p:nvPr/>
        </p:nvSpPr>
        <p:spPr bwMode="auto">
          <a:xfrm>
            <a:off x="5616575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8" name="Line 179"/>
          <p:cNvSpPr>
            <a:spLocks noChangeShapeType="1"/>
          </p:cNvSpPr>
          <p:nvPr/>
        </p:nvSpPr>
        <p:spPr bwMode="auto">
          <a:xfrm>
            <a:off x="5754688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9" name="Line 180"/>
          <p:cNvSpPr>
            <a:spLocks noChangeShapeType="1"/>
          </p:cNvSpPr>
          <p:nvPr/>
        </p:nvSpPr>
        <p:spPr bwMode="auto">
          <a:xfrm>
            <a:off x="5891213" y="536733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0" name="Line 181"/>
          <p:cNvSpPr>
            <a:spLocks noChangeShapeType="1"/>
          </p:cNvSpPr>
          <p:nvPr/>
        </p:nvSpPr>
        <p:spPr bwMode="auto">
          <a:xfrm>
            <a:off x="6029325" y="536733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1" name="Line 182"/>
          <p:cNvSpPr>
            <a:spLocks noChangeShapeType="1"/>
          </p:cNvSpPr>
          <p:nvPr/>
        </p:nvSpPr>
        <p:spPr bwMode="auto">
          <a:xfrm>
            <a:off x="6167438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2" name="Line 183"/>
          <p:cNvSpPr>
            <a:spLocks noChangeShapeType="1"/>
          </p:cNvSpPr>
          <p:nvPr/>
        </p:nvSpPr>
        <p:spPr bwMode="auto">
          <a:xfrm>
            <a:off x="6305550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3" name="Line 184"/>
          <p:cNvSpPr>
            <a:spLocks noChangeShapeType="1"/>
          </p:cNvSpPr>
          <p:nvPr/>
        </p:nvSpPr>
        <p:spPr bwMode="auto">
          <a:xfrm>
            <a:off x="6442075" y="536733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4" name="Line 185"/>
          <p:cNvSpPr>
            <a:spLocks noChangeShapeType="1"/>
          </p:cNvSpPr>
          <p:nvPr/>
        </p:nvSpPr>
        <p:spPr bwMode="auto">
          <a:xfrm>
            <a:off x="6580188" y="536733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5" name="Freeform 186"/>
          <p:cNvSpPr>
            <a:spLocks/>
          </p:cNvSpPr>
          <p:nvPr/>
        </p:nvSpPr>
        <p:spPr bwMode="auto">
          <a:xfrm>
            <a:off x="6718300" y="5307013"/>
            <a:ext cx="42863" cy="60325"/>
          </a:xfrm>
          <a:custGeom>
            <a:avLst/>
            <a:gdLst>
              <a:gd name="T0" fmla="*/ 0 w 27"/>
              <a:gd name="T1" fmla="*/ 2147483647 h 38"/>
              <a:gd name="T2" fmla="*/ 2147483647 w 27"/>
              <a:gd name="T3" fmla="*/ 2147483647 h 38"/>
              <a:gd name="T4" fmla="*/ 2147483647 w 27"/>
              <a:gd name="T5" fmla="*/ 0 h 38"/>
              <a:gd name="T6" fmla="*/ 0 60000 65536"/>
              <a:gd name="T7" fmla="*/ 0 60000 65536"/>
              <a:gd name="T8" fmla="*/ 0 60000 65536"/>
              <a:gd name="T9" fmla="*/ 0 w 27"/>
              <a:gd name="T10" fmla="*/ 0 h 38"/>
              <a:gd name="T11" fmla="*/ 27 w 2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" h="38">
                <a:moveTo>
                  <a:pt x="0" y="38"/>
                </a:moveTo>
                <a:lnTo>
                  <a:pt x="27" y="38"/>
                </a:lnTo>
                <a:lnTo>
                  <a:pt x="27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6" name="Line 187"/>
          <p:cNvSpPr>
            <a:spLocks noChangeShapeType="1"/>
          </p:cNvSpPr>
          <p:nvPr/>
        </p:nvSpPr>
        <p:spPr bwMode="auto">
          <a:xfrm flipV="1">
            <a:off x="6761163" y="5170488"/>
            <a:ext cx="1587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7" name="Line 188"/>
          <p:cNvSpPr>
            <a:spLocks noChangeShapeType="1"/>
          </p:cNvSpPr>
          <p:nvPr/>
        </p:nvSpPr>
        <p:spPr bwMode="auto">
          <a:xfrm>
            <a:off x="4600575" y="4462463"/>
            <a:ext cx="1588" cy="1920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8" name="Line 189"/>
          <p:cNvSpPr>
            <a:spLocks noChangeShapeType="1"/>
          </p:cNvSpPr>
          <p:nvPr/>
        </p:nvSpPr>
        <p:spPr bwMode="auto">
          <a:xfrm>
            <a:off x="5832475" y="4446588"/>
            <a:ext cx="1588" cy="18891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9" name="Line 190"/>
          <p:cNvSpPr>
            <a:spLocks noChangeShapeType="1"/>
          </p:cNvSpPr>
          <p:nvPr/>
        </p:nvSpPr>
        <p:spPr bwMode="auto">
          <a:xfrm>
            <a:off x="5832475" y="5186363"/>
            <a:ext cx="1588" cy="18891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0" name="Line 191"/>
          <p:cNvSpPr>
            <a:spLocks noChangeShapeType="1"/>
          </p:cNvSpPr>
          <p:nvPr/>
        </p:nvSpPr>
        <p:spPr bwMode="auto">
          <a:xfrm>
            <a:off x="4600575" y="5178425"/>
            <a:ext cx="1588" cy="1889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1" name="Freeform 192"/>
          <p:cNvSpPr>
            <a:spLocks/>
          </p:cNvSpPr>
          <p:nvPr/>
        </p:nvSpPr>
        <p:spPr bwMode="auto">
          <a:xfrm>
            <a:off x="4962525" y="4894263"/>
            <a:ext cx="87313" cy="87312"/>
          </a:xfrm>
          <a:custGeom>
            <a:avLst/>
            <a:gdLst>
              <a:gd name="T0" fmla="*/ 2147483647 w 55"/>
              <a:gd name="T1" fmla="*/ 2147483647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0 h 55"/>
              <a:gd name="T12" fmla="*/ 2147483647 w 55"/>
              <a:gd name="T13" fmla="*/ 0 h 55"/>
              <a:gd name="T14" fmla="*/ 2147483647 w 55"/>
              <a:gd name="T15" fmla="*/ 0 h 55"/>
              <a:gd name="T16" fmla="*/ 2147483647 w 55"/>
              <a:gd name="T17" fmla="*/ 2147483647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0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2147483647 w 55"/>
              <a:gd name="T35" fmla="*/ 2147483647 h 55"/>
              <a:gd name="T36" fmla="*/ 2147483647 w 55"/>
              <a:gd name="T37" fmla="*/ 2147483647 h 55"/>
              <a:gd name="T38" fmla="*/ 2147483647 w 55"/>
              <a:gd name="T39" fmla="*/ 2147483647 h 55"/>
              <a:gd name="T40" fmla="*/ 2147483647 w 55"/>
              <a:gd name="T41" fmla="*/ 2147483647 h 55"/>
              <a:gd name="T42" fmla="*/ 2147483647 w 55"/>
              <a:gd name="T43" fmla="*/ 2147483647 h 55"/>
              <a:gd name="T44" fmla="*/ 2147483647 w 55"/>
              <a:gd name="T45" fmla="*/ 2147483647 h 55"/>
              <a:gd name="T46" fmla="*/ 2147483647 w 55"/>
              <a:gd name="T47" fmla="*/ 2147483647 h 55"/>
              <a:gd name="T48" fmla="*/ 2147483647 w 55"/>
              <a:gd name="T49" fmla="*/ 2147483647 h 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5"/>
              <a:gd name="T76" fmla="*/ 0 h 55"/>
              <a:gd name="T77" fmla="*/ 55 w 55"/>
              <a:gd name="T78" fmla="*/ 55 h 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5" h="55">
                <a:moveTo>
                  <a:pt x="55" y="27"/>
                </a:moveTo>
                <a:lnTo>
                  <a:pt x="55" y="21"/>
                </a:lnTo>
                <a:lnTo>
                  <a:pt x="51" y="14"/>
                </a:lnTo>
                <a:lnTo>
                  <a:pt x="48" y="7"/>
                </a:lnTo>
                <a:lnTo>
                  <a:pt x="41" y="4"/>
                </a:lnTo>
                <a:lnTo>
                  <a:pt x="36" y="0"/>
                </a:lnTo>
                <a:lnTo>
                  <a:pt x="27" y="0"/>
                </a:lnTo>
                <a:lnTo>
                  <a:pt x="21" y="0"/>
                </a:lnTo>
                <a:lnTo>
                  <a:pt x="14" y="4"/>
                </a:lnTo>
                <a:lnTo>
                  <a:pt x="9" y="7"/>
                </a:lnTo>
                <a:lnTo>
                  <a:pt x="5" y="14"/>
                </a:lnTo>
                <a:lnTo>
                  <a:pt x="2" y="21"/>
                </a:lnTo>
                <a:lnTo>
                  <a:pt x="0" y="27"/>
                </a:lnTo>
                <a:lnTo>
                  <a:pt x="2" y="34"/>
                </a:lnTo>
                <a:lnTo>
                  <a:pt x="5" y="41"/>
                </a:lnTo>
                <a:lnTo>
                  <a:pt x="9" y="46"/>
                </a:lnTo>
                <a:lnTo>
                  <a:pt x="14" y="51"/>
                </a:lnTo>
                <a:lnTo>
                  <a:pt x="21" y="53"/>
                </a:lnTo>
                <a:lnTo>
                  <a:pt x="27" y="55"/>
                </a:lnTo>
                <a:lnTo>
                  <a:pt x="36" y="53"/>
                </a:lnTo>
                <a:lnTo>
                  <a:pt x="41" y="51"/>
                </a:lnTo>
                <a:lnTo>
                  <a:pt x="48" y="46"/>
                </a:lnTo>
                <a:lnTo>
                  <a:pt x="51" y="41"/>
                </a:lnTo>
                <a:lnTo>
                  <a:pt x="55" y="34"/>
                </a:lnTo>
                <a:lnTo>
                  <a:pt x="55" y="2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2" name="Freeform 193"/>
          <p:cNvSpPr>
            <a:spLocks/>
          </p:cNvSpPr>
          <p:nvPr/>
        </p:nvSpPr>
        <p:spPr bwMode="auto">
          <a:xfrm>
            <a:off x="4962525" y="4894263"/>
            <a:ext cx="87313" cy="87312"/>
          </a:xfrm>
          <a:custGeom>
            <a:avLst/>
            <a:gdLst>
              <a:gd name="T0" fmla="*/ 2147483647 w 55"/>
              <a:gd name="T1" fmla="*/ 2147483647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0 h 55"/>
              <a:gd name="T12" fmla="*/ 2147483647 w 55"/>
              <a:gd name="T13" fmla="*/ 0 h 55"/>
              <a:gd name="T14" fmla="*/ 2147483647 w 55"/>
              <a:gd name="T15" fmla="*/ 0 h 55"/>
              <a:gd name="T16" fmla="*/ 2147483647 w 55"/>
              <a:gd name="T17" fmla="*/ 2147483647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0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2147483647 w 55"/>
              <a:gd name="T35" fmla="*/ 2147483647 h 55"/>
              <a:gd name="T36" fmla="*/ 2147483647 w 55"/>
              <a:gd name="T37" fmla="*/ 2147483647 h 55"/>
              <a:gd name="T38" fmla="*/ 2147483647 w 55"/>
              <a:gd name="T39" fmla="*/ 2147483647 h 55"/>
              <a:gd name="T40" fmla="*/ 2147483647 w 55"/>
              <a:gd name="T41" fmla="*/ 2147483647 h 55"/>
              <a:gd name="T42" fmla="*/ 2147483647 w 55"/>
              <a:gd name="T43" fmla="*/ 2147483647 h 55"/>
              <a:gd name="T44" fmla="*/ 2147483647 w 55"/>
              <a:gd name="T45" fmla="*/ 2147483647 h 55"/>
              <a:gd name="T46" fmla="*/ 2147483647 w 55"/>
              <a:gd name="T47" fmla="*/ 2147483647 h 55"/>
              <a:gd name="T48" fmla="*/ 2147483647 w 55"/>
              <a:gd name="T49" fmla="*/ 2147483647 h 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5"/>
              <a:gd name="T76" fmla="*/ 0 h 55"/>
              <a:gd name="T77" fmla="*/ 55 w 55"/>
              <a:gd name="T78" fmla="*/ 55 h 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5" h="55">
                <a:moveTo>
                  <a:pt x="55" y="27"/>
                </a:moveTo>
                <a:lnTo>
                  <a:pt x="55" y="21"/>
                </a:lnTo>
                <a:lnTo>
                  <a:pt x="51" y="14"/>
                </a:lnTo>
                <a:lnTo>
                  <a:pt x="48" y="7"/>
                </a:lnTo>
                <a:lnTo>
                  <a:pt x="41" y="4"/>
                </a:lnTo>
                <a:lnTo>
                  <a:pt x="36" y="0"/>
                </a:lnTo>
                <a:lnTo>
                  <a:pt x="27" y="0"/>
                </a:lnTo>
                <a:lnTo>
                  <a:pt x="21" y="0"/>
                </a:lnTo>
                <a:lnTo>
                  <a:pt x="14" y="4"/>
                </a:lnTo>
                <a:lnTo>
                  <a:pt x="9" y="7"/>
                </a:lnTo>
                <a:lnTo>
                  <a:pt x="5" y="14"/>
                </a:lnTo>
                <a:lnTo>
                  <a:pt x="2" y="21"/>
                </a:lnTo>
                <a:lnTo>
                  <a:pt x="0" y="27"/>
                </a:lnTo>
                <a:lnTo>
                  <a:pt x="2" y="34"/>
                </a:lnTo>
                <a:lnTo>
                  <a:pt x="5" y="41"/>
                </a:lnTo>
                <a:lnTo>
                  <a:pt x="9" y="46"/>
                </a:lnTo>
                <a:lnTo>
                  <a:pt x="14" y="51"/>
                </a:lnTo>
                <a:lnTo>
                  <a:pt x="21" y="53"/>
                </a:lnTo>
                <a:lnTo>
                  <a:pt x="27" y="55"/>
                </a:lnTo>
                <a:lnTo>
                  <a:pt x="36" y="53"/>
                </a:lnTo>
                <a:lnTo>
                  <a:pt x="41" y="51"/>
                </a:lnTo>
                <a:lnTo>
                  <a:pt x="48" y="46"/>
                </a:lnTo>
                <a:lnTo>
                  <a:pt x="51" y="41"/>
                </a:lnTo>
                <a:lnTo>
                  <a:pt x="55" y="34"/>
                </a:lnTo>
                <a:lnTo>
                  <a:pt x="55" y="27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3" name="Freeform 194"/>
          <p:cNvSpPr>
            <a:spLocks/>
          </p:cNvSpPr>
          <p:nvPr/>
        </p:nvSpPr>
        <p:spPr bwMode="auto">
          <a:xfrm>
            <a:off x="5178425" y="4894263"/>
            <a:ext cx="87313" cy="87312"/>
          </a:xfrm>
          <a:custGeom>
            <a:avLst/>
            <a:gdLst>
              <a:gd name="T0" fmla="*/ 2147483647 w 55"/>
              <a:gd name="T1" fmla="*/ 2147483647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0 h 55"/>
              <a:gd name="T12" fmla="*/ 2147483647 w 55"/>
              <a:gd name="T13" fmla="*/ 0 h 55"/>
              <a:gd name="T14" fmla="*/ 2147483647 w 55"/>
              <a:gd name="T15" fmla="*/ 0 h 55"/>
              <a:gd name="T16" fmla="*/ 2147483647 w 55"/>
              <a:gd name="T17" fmla="*/ 2147483647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0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2147483647 w 55"/>
              <a:gd name="T35" fmla="*/ 2147483647 h 55"/>
              <a:gd name="T36" fmla="*/ 2147483647 w 55"/>
              <a:gd name="T37" fmla="*/ 2147483647 h 55"/>
              <a:gd name="T38" fmla="*/ 2147483647 w 55"/>
              <a:gd name="T39" fmla="*/ 2147483647 h 55"/>
              <a:gd name="T40" fmla="*/ 2147483647 w 55"/>
              <a:gd name="T41" fmla="*/ 2147483647 h 55"/>
              <a:gd name="T42" fmla="*/ 2147483647 w 55"/>
              <a:gd name="T43" fmla="*/ 2147483647 h 55"/>
              <a:gd name="T44" fmla="*/ 2147483647 w 55"/>
              <a:gd name="T45" fmla="*/ 2147483647 h 55"/>
              <a:gd name="T46" fmla="*/ 2147483647 w 55"/>
              <a:gd name="T47" fmla="*/ 2147483647 h 55"/>
              <a:gd name="T48" fmla="*/ 2147483647 w 55"/>
              <a:gd name="T49" fmla="*/ 2147483647 h 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5"/>
              <a:gd name="T76" fmla="*/ 0 h 55"/>
              <a:gd name="T77" fmla="*/ 55 w 55"/>
              <a:gd name="T78" fmla="*/ 55 h 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5" h="55">
                <a:moveTo>
                  <a:pt x="55" y="27"/>
                </a:moveTo>
                <a:lnTo>
                  <a:pt x="53" y="21"/>
                </a:lnTo>
                <a:lnTo>
                  <a:pt x="51" y="14"/>
                </a:lnTo>
                <a:lnTo>
                  <a:pt x="46" y="7"/>
                </a:lnTo>
                <a:lnTo>
                  <a:pt x="41" y="4"/>
                </a:lnTo>
                <a:lnTo>
                  <a:pt x="34" y="0"/>
                </a:lnTo>
                <a:lnTo>
                  <a:pt x="27" y="0"/>
                </a:lnTo>
                <a:lnTo>
                  <a:pt x="21" y="0"/>
                </a:lnTo>
                <a:lnTo>
                  <a:pt x="14" y="4"/>
                </a:lnTo>
                <a:lnTo>
                  <a:pt x="9" y="7"/>
                </a:lnTo>
                <a:lnTo>
                  <a:pt x="4" y="14"/>
                </a:lnTo>
                <a:lnTo>
                  <a:pt x="2" y="21"/>
                </a:lnTo>
                <a:lnTo>
                  <a:pt x="0" y="27"/>
                </a:lnTo>
                <a:lnTo>
                  <a:pt x="2" y="34"/>
                </a:lnTo>
                <a:lnTo>
                  <a:pt x="4" y="41"/>
                </a:lnTo>
                <a:lnTo>
                  <a:pt x="9" y="46"/>
                </a:lnTo>
                <a:lnTo>
                  <a:pt x="14" y="51"/>
                </a:lnTo>
                <a:lnTo>
                  <a:pt x="21" y="53"/>
                </a:lnTo>
                <a:lnTo>
                  <a:pt x="27" y="55"/>
                </a:lnTo>
                <a:lnTo>
                  <a:pt x="34" y="53"/>
                </a:lnTo>
                <a:lnTo>
                  <a:pt x="41" y="51"/>
                </a:lnTo>
                <a:lnTo>
                  <a:pt x="46" y="46"/>
                </a:lnTo>
                <a:lnTo>
                  <a:pt x="51" y="41"/>
                </a:lnTo>
                <a:lnTo>
                  <a:pt x="53" y="34"/>
                </a:lnTo>
                <a:lnTo>
                  <a:pt x="55" y="2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4" name="Freeform 195"/>
          <p:cNvSpPr>
            <a:spLocks/>
          </p:cNvSpPr>
          <p:nvPr/>
        </p:nvSpPr>
        <p:spPr bwMode="auto">
          <a:xfrm>
            <a:off x="5178425" y="4894263"/>
            <a:ext cx="87313" cy="87312"/>
          </a:xfrm>
          <a:custGeom>
            <a:avLst/>
            <a:gdLst>
              <a:gd name="T0" fmla="*/ 2147483647 w 55"/>
              <a:gd name="T1" fmla="*/ 2147483647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0 h 55"/>
              <a:gd name="T12" fmla="*/ 2147483647 w 55"/>
              <a:gd name="T13" fmla="*/ 0 h 55"/>
              <a:gd name="T14" fmla="*/ 2147483647 w 55"/>
              <a:gd name="T15" fmla="*/ 0 h 55"/>
              <a:gd name="T16" fmla="*/ 2147483647 w 55"/>
              <a:gd name="T17" fmla="*/ 2147483647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0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2147483647 w 55"/>
              <a:gd name="T35" fmla="*/ 2147483647 h 55"/>
              <a:gd name="T36" fmla="*/ 2147483647 w 55"/>
              <a:gd name="T37" fmla="*/ 2147483647 h 55"/>
              <a:gd name="T38" fmla="*/ 2147483647 w 55"/>
              <a:gd name="T39" fmla="*/ 2147483647 h 55"/>
              <a:gd name="T40" fmla="*/ 2147483647 w 55"/>
              <a:gd name="T41" fmla="*/ 2147483647 h 55"/>
              <a:gd name="T42" fmla="*/ 2147483647 w 55"/>
              <a:gd name="T43" fmla="*/ 2147483647 h 55"/>
              <a:gd name="T44" fmla="*/ 2147483647 w 55"/>
              <a:gd name="T45" fmla="*/ 2147483647 h 55"/>
              <a:gd name="T46" fmla="*/ 2147483647 w 55"/>
              <a:gd name="T47" fmla="*/ 2147483647 h 55"/>
              <a:gd name="T48" fmla="*/ 2147483647 w 55"/>
              <a:gd name="T49" fmla="*/ 2147483647 h 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5"/>
              <a:gd name="T76" fmla="*/ 0 h 55"/>
              <a:gd name="T77" fmla="*/ 55 w 55"/>
              <a:gd name="T78" fmla="*/ 55 h 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5" h="55">
                <a:moveTo>
                  <a:pt x="55" y="27"/>
                </a:moveTo>
                <a:lnTo>
                  <a:pt x="53" y="21"/>
                </a:lnTo>
                <a:lnTo>
                  <a:pt x="51" y="14"/>
                </a:lnTo>
                <a:lnTo>
                  <a:pt x="46" y="7"/>
                </a:lnTo>
                <a:lnTo>
                  <a:pt x="41" y="4"/>
                </a:lnTo>
                <a:lnTo>
                  <a:pt x="34" y="0"/>
                </a:lnTo>
                <a:lnTo>
                  <a:pt x="27" y="0"/>
                </a:lnTo>
                <a:lnTo>
                  <a:pt x="21" y="0"/>
                </a:lnTo>
                <a:lnTo>
                  <a:pt x="14" y="4"/>
                </a:lnTo>
                <a:lnTo>
                  <a:pt x="9" y="7"/>
                </a:lnTo>
                <a:lnTo>
                  <a:pt x="4" y="14"/>
                </a:lnTo>
                <a:lnTo>
                  <a:pt x="2" y="21"/>
                </a:lnTo>
                <a:lnTo>
                  <a:pt x="0" y="27"/>
                </a:lnTo>
                <a:lnTo>
                  <a:pt x="2" y="34"/>
                </a:lnTo>
                <a:lnTo>
                  <a:pt x="4" y="41"/>
                </a:lnTo>
                <a:lnTo>
                  <a:pt x="9" y="46"/>
                </a:lnTo>
                <a:lnTo>
                  <a:pt x="14" y="51"/>
                </a:lnTo>
                <a:lnTo>
                  <a:pt x="21" y="53"/>
                </a:lnTo>
                <a:lnTo>
                  <a:pt x="27" y="55"/>
                </a:lnTo>
                <a:lnTo>
                  <a:pt x="34" y="53"/>
                </a:lnTo>
                <a:lnTo>
                  <a:pt x="41" y="51"/>
                </a:lnTo>
                <a:lnTo>
                  <a:pt x="46" y="46"/>
                </a:lnTo>
                <a:lnTo>
                  <a:pt x="51" y="41"/>
                </a:lnTo>
                <a:lnTo>
                  <a:pt x="53" y="34"/>
                </a:lnTo>
                <a:lnTo>
                  <a:pt x="55" y="27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5" name="Freeform 196"/>
          <p:cNvSpPr>
            <a:spLocks/>
          </p:cNvSpPr>
          <p:nvPr/>
        </p:nvSpPr>
        <p:spPr bwMode="auto">
          <a:xfrm>
            <a:off x="5386388" y="4894263"/>
            <a:ext cx="84137" cy="87312"/>
          </a:xfrm>
          <a:custGeom>
            <a:avLst/>
            <a:gdLst>
              <a:gd name="T0" fmla="*/ 2147483647 w 53"/>
              <a:gd name="T1" fmla="*/ 2147483647 h 55"/>
              <a:gd name="T2" fmla="*/ 2147483647 w 53"/>
              <a:gd name="T3" fmla="*/ 2147483647 h 55"/>
              <a:gd name="T4" fmla="*/ 2147483647 w 53"/>
              <a:gd name="T5" fmla="*/ 2147483647 h 55"/>
              <a:gd name="T6" fmla="*/ 2147483647 w 53"/>
              <a:gd name="T7" fmla="*/ 2147483647 h 55"/>
              <a:gd name="T8" fmla="*/ 2147483647 w 53"/>
              <a:gd name="T9" fmla="*/ 2147483647 h 55"/>
              <a:gd name="T10" fmla="*/ 2147483647 w 53"/>
              <a:gd name="T11" fmla="*/ 0 h 55"/>
              <a:gd name="T12" fmla="*/ 2147483647 w 53"/>
              <a:gd name="T13" fmla="*/ 0 h 55"/>
              <a:gd name="T14" fmla="*/ 2147483647 w 53"/>
              <a:gd name="T15" fmla="*/ 0 h 55"/>
              <a:gd name="T16" fmla="*/ 2147483647 w 53"/>
              <a:gd name="T17" fmla="*/ 2147483647 h 55"/>
              <a:gd name="T18" fmla="*/ 2147483647 w 53"/>
              <a:gd name="T19" fmla="*/ 2147483647 h 55"/>
              <a:gd name="T20" fmla="*/ 2147483647 w 53"/>
              <a:gd name="T21" fmla="*/ 2147483647 h 55"/>
              <a:gd name="T22" fmla="*/ 0 w 53"/>
              <a:gd name="T23" fmla="*/ 2147483647 h 55"/>
              <a:gd name="T24" fmla="*/ 0 w 53"/>
              <a:gd name="T25" fmla="*/ 2147483647 h 55"/>
              <a:gd name="T26" fmla="*/ 0 w 53"/>
              <a:gd name="T27" fmla="*/ 2147483647 h 55"/>
              <a:gd name="T28" fmla="*/ 2147483647 w 53"/>
              <a:gd name="T29" fmla="*/ 2147483647 h 55"/>
              <a:gd name="T30" fmla="*/ 2147483647 w 53"/>
              <a:gd name="T31" fmla="*/ 2147483647 h 55"/>
              <a:gd name="T32" fmla="*/ 2147483647 w 53"/>
              <a:gd name="T33" fmla="*/ 2147483647 h 55"/>
              <a:gd name="T34" fmla="*/ 2147483647 w 53"/>
              <a:gd name="T35" fmla="*/ 2147483647 h 55"/>
              <a:gd name="T36" fmla="*/ 2147483647 w 53"/>
              <a:gd name="T37" fmla="*/ 2147483647 h 55"/>
              <a:gd name="T38" fmla="*/ 2147483647 w 53"/>
              <a:gd name="T39" fmla="*/ 2147483647 h 55"/>
              <a:gd name="T40" fmla="*/ 2147483647 w 53"/>
              <a:gd name="T41" fmla="*/ 2147483647 h 55"/>
              <a:gd name="T42" fmla="*/ 2147483647 w 53"/>
              <a:gd name="T43" fmla="*/ 2147483647 h 55"/>
              <a:gd name="T44" fmla="*/ 2147483647 w 53"/>
              <a:gd name="T45" fmla="*/ 2147483647 h 55"/>
              <a:gd name="T46" fmla="*/ 2147483647 w 53"/>
              <a:gd name="T47" fmla="*/ 2147483647 h 55"/>
              <a:gd name="T48" fmla="*/ 2147483647 w 53"/>
              <a:gd name="T49" fmla="*/ 2147483647 h 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3"/>
              <a:gd name="T76" fmla="*/ 0 h 55"/>
              <a:gd name="T77" fmla="*/ 53 w 53"/>
              <a:gd name="T78" fmla="*/ 55 h 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3" h="55">
                <a:moveTo>
                  <a:pt x="53" y="27"/>
                </a:moveTo>
                <a:lnTo>
                  <a:pt x="53" y="21"/>
                </a:lnTo>
                <a:lnTo>
                  <a:pt x="50" y="14"/>
                </a:lnTo>
                <a:lnTo>
                  <a:pt x="46" y="7"/>
                </a:lnTo>
                <a:lnTo>
                  <a:pt x="39" y="4"/>
                </a:lnTo>
                <a:lnTo>
                  <a:pt x="34" y="0"/>
                </a:lnTo>
                <a:lnTo>
                  <a:pt x="26" y="0"/>
                </a:lnTo>
                <a:lnTo>
                  <a:pt x="19" y="0"/>
                </a:lnTo>
                <a:lnTo>
                  <a:pt x="12" y="4"/>
                </a:lnTo>
                <a:lnTo>
                  <a:pt x="7" y="7"/>
                </a:lnTo>
                <a:lnTo>
                  <a:pt x="4" y="14"/>
                </a:lnTo>
                <a:lnTo>
                  <a:pt x="0" y="21"/>
                </a:lnTo>
                <a:lnTo>
                  <a:pt x="0" y="27"/>
                </a:lnTo>
                <a:lnTo>
                  <a:pt x="0" y="34"/>
                </a:lnTo>
                <a:lnTo>
                  <a:pt x="4" y="41"/>
                </a:lnTo>
                <a:lnTo>
                  <a:pt x="7" y="46"/>
                </a:lnTo>
                <a:lnTo>
                  <a:pt x="12" y="51"/>
                </a:lnTo>
                <a:lnTo>
                  <a:pt x="19" y="53"/>
                </a:lnTo>
                <a:lnTo>
                  <a:pt x="26" y="55"/>
                </a:lnTo>
                <a:lnTo>
                  <a:pt x="34" y="53"/>
                </a:lnTo>
                <a:lnTo>
                  <a:pt x="39" y="51"/>
                </a:lnTo>
                <a:lnTo>
                  <a:pt x="46" y="46"/>
                </a:lnTo>
                <a:lnTo>
                  <a:pt x="50" y="41"/>
                </a:lnTo>
                <a:lnTo>
                  <a:pt x="53" y="34"/>
                </a:lnTo>
                <a:lnTo>
                  <a:pt x="53" y="2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6" name="Freeform 197"/>
          <p:cNvSpPr>
            <a:spLocks/>
          </p:cNvSpPr>
          <p:nvPr/>
        </p:nvSpPr>
        <p:spPr bwMode="auto">
          <a:xfrm>
            <a:off x="5386388" y="4894263"/>
            <a:ext cx="84137" cy="87312"/>
          </a:xfrm>
          <a:custGeom>
            <a:avLst/>
            <a:gdLst>
              <a:gd name="T0" fmla="*/ 2147483647 w 53"/>
              <a:gd name="T1" fmla="*/ 2147483647 h 55"/>
              <a:gd name="T2" fmla="*/ 2147483647 w 53"/>
              <a:gd name="T3" fmla="*/ 2147483647 h 55"/>
              <a:gd name="T4" fmla="*/ 2147483647 w 53"/>
              <a:gd name="T5" fmla="*/ 2147483647 h 55"/>
              <a:gd name="T6" fmla="*/ 2147483647 w 53"/>
              <a:gd name="T7" fmla="*/ 2147483647 h 55"/>
              <a:gd name="T8" fmla="*/ 2147483647 w 53"/>
              <a:gd name="T9" fmla="*/ 2147483647 h 55"/>
              <a:gd name="T10" fmla="*/ 2147483647 w 53"/>
              <a:gd name="T11" fmla="*/ 0 h 55"/>
              <a:gd name="T12" fmla="*/ 2147483647 w 53"/>
              <a:gd name="T13" fmla="*/ 0 h 55"/>
              <a:gd name="T14" fmla="*/ 2147483647 w 53"/>
              <a:gd name="T15" fmla="*/ 0 h 55"/>
              <a:gd name="T16" fmla="*/ 2147483647 w 53"/>
              <a:gd name="T17" fmla="*/ 2147483647 h 55"/>
              <a:gd name="T18" fmla="*/ 2147483647 w 53"/>
              <a:gd name="T19" fmla="*/ 2147483647 h 55"/>
              <a:gd name="T20" fmla="*/ 2147483647 w 53"/>
              <a:gd name="T21" fmla="*/ 2147483647 h 55"/>
              <a:gd name="T22" fmla="*/ 0 w 53"/>
              <a:gd name="T23" fmla="*/ 2147483647 h 55"/>
              <a:gd name="T24" fmla="*/ 0 w 53"/>
              <a:gd name="T25" fmla="*/ 2147483647 h 55"/>
              <a:gd name="T26" fmla="*/ 0 w 53"/>
              <a:gd name="T27" fmla="*/ 2147483647 h 55"/>
              <a:gd name="T28" fmla="*/ 2147483647 w 53"/>
              <a:gd name="T29" fmla="*/ 2147483647 h 55"/>
              <a:gd name="T30" fmla="*/ 2147483647 w 53"/>
              <a:gd name="T31" fmla="*/ 2147483647 h 55"/>
              <a:gd name="T32" fmla="*/ 2147483647 w 53"/>
              <a:gd name="T33" fmla="*/ 2147483647 h 55"/>
              <a:gd name="T34" fmla="*/ 2147483647 w 53"/>
              <a:gd name="T35" fmla="*/ 2147483647 h 55"/>
              <a:gd name="T36" fmla="*/ 2147483647 w 53"/>
              <a:gd name="T37" fmla="*/ 2147483647 h 55"/>
              <a:gd name="T38" fmla="*/ 2147483647 w 53"/>
              <a:gd name="T39" fmla="*/ 2147483647 h 55"/>
              <a:gd name="T40" fmla="*/ 2147483647 w 53"/>
              <a:gd name="T41" fmla="*/ 2147483647 h 55"/>
              <a:gd name="T42" fmla="*/ 2147483647 w 53"/>
              <a:gd name="T43" fmla="*/ 2147483647 h 55"/>
              <a:gd name="T44" fmla="*/ 2147483647 w 53"/>
              <a:gd name="T45" fmla="*/ 2147483647 h 55"/>
              <a:gd name="T46" fmla="*/ 2147483647 w 53"/>
              <a:gd name="T47" fmla="*/ 2147483647 h 55"/>
              <a:gd name="T48" fmla="*/ 2147483647 w 53"/>
              <a:gd name="T49" fmla="*/ 2147483647 h 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3"/>
              <a:gd name="T76" fmla="*/ 0 h 55"/>
              <a:gd name="T77" fmla="*/ 53 w 53"/>
              <a:gd name="T78" fmla="*/ 55 h 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3" h="55">
                <a:moveTo>
                  <a:pt x="53" y="27"/>
                </a:moveTo>
                <a:lnTo>
                  <a:pt x="53" y="21"/>
                </a:lnTo>
                <a:lnTo>
                  <a:pt x="50" y="14"/>
                </a:lnTo>
                <a:lnTo>
                  <a:pt x="46" y="7"/>
                </a:lnTo>
                <a:lnTo>
                  <a:pt x="39" y="4"/>
                </a:lnTo>
                <a:lnTo>
                  <a:pt x="34" y="0"/>
                </a:lnTo>
                <a:lnTo>
                  <a:pt x="26" y="0"/>
                </a:lnTo>
                <a:lnTo>
                  <a:pt x="19" y="0"/>
                </a:lnTo>
                <a:lnTo>
                  <a:pt x="12" y="4"/>
                </a:lnTo>
                <a:lnTo>
                  <a:pt x="7" y="7"/>
                </a:lnTo>
                <a:lnTo>
                  <a:pt x="4" y="14"/>
                </a:lnTo>
                <a:lnTo>
                  <a:pt x="0" y="21"/>
                </a:lnTo>
                <a:lnTo>
                  <a:pt x="0" y="27"/>
                </a:lnTo>
                <a:lnTo>
                  <a:pt x="0" y="34"/>
                </a:lnTo>
                <a:lnTo>
                  <a:pt x="4" y="41"/>
                </a:lnTo>
                <a:lnTo>
                  <a:pt x="7" y="46"/>
                </a:lnTo>
                <a:lnTo>
                  <a:pt x="12" y="51"/>
                </a:lnTo>
                <a:lnTo>
                  <a:pt x="19" y="53"/>
                </a:lnTo>
                <a:lnTo>
                  <a:pt x="26" y="55"/>
                </a:lnTo>
                <a:lnTo>
                  <a:pt x="34" y="53"/>
                </a:lnTo>
                <a:lnTo>
                  <a:pt x="39" y="51"/>
                </a:lnTo>
                <a:lnTo>
                  <a:pt x="46" y="46"/>
                </a:lnTo>
                <a:lnTo>
                  <a:pt x="50" y="41"/>
                </a:lnTo>
                <a:lnTo>
                  <a:pt x="53" y="34"/>
                </a:lnTo>
                <a:lnTo>
                  <a:pt x="53" y="27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7" name="Freeform 198"/>
          <p:cNvSpPr>
            <a:spLocks noEditPoints="1"/>
          </p:cNvSpPr>
          <p:nvPr/>
        </p:nvSpPr>
        <p:spPr bwMode="auto">
          <a:xfrm>
            <a:off x="4572000" y="4740275"/>
            <a:ext cx="71438" cy="84138"/>
          </a:xfrm>
          <a:custGeom>
            <a:avLst/>
            <a:gdLst>
              <a:gd name="T0" fmla="*/ 0 w 45"/>
              <a:gd name="T1" fmla="*/ 2147483647 h 53"/>
              <a:gd name="T2" fmla="*/ 0 w 45"/>
              <a:gd name="T3" fmla="*/ 2147483647 h 53"/>
              <a:gd name="T4" fmla="*/ 2147483647 w 45"/>
              <a:gd name="T5" fmla="*/ 2147483647 h 53"/>
              <a:gd name="T6" fmla="*/ 2147483647 w 45"/>
              <a:gd name="T7" fmla="*/ 2147483647 h 53"/>
              <a:gd name="T8" fmla="*/ 2147483647 w 45"/>
              <a:gd name="T9" fmla="*/ 2147483647 h 53"/>
              <a:gd name="T10" fmla="*/ 2147483647 w 45"/>
              <a:gd name="T11" fmla="*/ 0 h 53"/>
              <a:gd name="T12" fmla="*/ 2147483647 w 45"/>
              <a:gd name="T13" fmla="*/ 0 h 53"/>
              <a:gd name="T14" fmla="*/ 2147483647 w 45"/>
              <a:gd name="T15" fmla="*/ 0 h 53"/>
              <a:gd name="T16" fmla="*/ 2147483647 w 45"/>
              <a:gd name="T17" fmla="*/ 2147483647 h 53"/>
              <a:gd name="T18" fmla="*/ 2147483647 w 45"/>
              <a:gd name="T19" fmla="*/ 2147483647 h 53"/>
              <a:gd name="T20" fmla="*/ 2147483647 w 45"/>
              <a:gd name="T21" fmla="*/ 2147483647 h 53"/>
              <a:gd name="T22" fmla="*/ 2147483647 w 45"/>
              <a:gd name="T23" fmla="*/ 2147483647 h 53"/>
              <a:gd name="T24" fmla="*/ 2147483647 w 45"/>
              <a:gd name="T25" fmla="*/ 2147483647 h 53"/>
              <a:gd name="T26" fmla="*/ 2147483647 w 45"/>
              <a:gd name="T27" fmla="*/ 2147483647 h 53"/>
              <a:gd name="T28" fmla="*/ 2147483647 w 45"/>
              <a:gd name="T29" fmla="*/ 2147483647 h 53"/>
              <a:gd name="T30" fmla="*/ 2147483647 w 45"/>
              <a:gd name="T31" fmla="*/ 2147483647 h 53"/>
              <a:gd name="T32" fmla="*/ 2147483647 w 45"/>
              <a:gd name="T33" fmla="*/ 2147483647 h 53"/>
              <a:gd name="T34" fmla="*/ 2147483647 w 45"/>
              <a:gd name="T35" fmla="*/ 2147483647 h 53"/>
              <a:gd name="T36" fmla="*/ 2147483647 w 45"/>
              <a:gd name="T37" fmla="*/ 2147483647 h 53"/>
              <a:gd name="T38" fmla="*/ 2147483647 w 45"/>
              <a:gd name="T39" fmla="*/ 2147483647 h 53"/>
              <a:gd name="T40" fmla="*/ 2147483647 w 45"/>
              <a:gd name="T41" fmla="*/ 2147483647 h 53"/>
              <a:gd name="T42" fmla="*/ 2147483647 w 45"/>
              <a:gd name="T43" fmla="*/ 2147483647 h 53"/>
              <a:gd name="T44" fmla="*/ 2147483647 w 45"/>
              <a:gd name="T45" fmla="*/ 2147483647 h 53"/>
              <a:gd name="T46" fmla="*/ 0 w 45"/>
              <a:gd name="T47" fmla="*/ 2147483647 h 53"/>
              <a:gd name="T48" fmla="*/ 0 w 45"/>
              <a:gd name="T49" fmla="*/ 2147483647 h 53"/>
              <a:gd name="T50" fmla="*/ 2147483647 w 45"/>
              <a:gd name="T51" fmla="*/ 2147483647 h 53"/>
              <a:gd name="T52" fmla="*/ 2147483647 w 45"/>
              <a:gd name="T53" fmla="*/ 2147483647 h 53"/>
              <a:gd name="T54" fmla="*/ 2147483647 w 45"/>
              <a:gd name="T55" fmla="*/ 2147483647 h 53"/>
              <a:gd name="T56" fmla="*/ 2147483647 w 45"/>
              <a:gd name="T57" fmla="*/ 2147483647 h 53"/>
              <a:gd name="T58" fmla="*/ 2147483647 w 45"/>
              <a:gd name="T59" fmla="*/ 2147483647 h 53"/>
              <a:gd name="T60" fmla="*/ 2147483647 w 45"/>
              <a:gd name="T61" fmla="*/ 2147483647 h 53"/>
              <a:gd name="T62" fmla="*/ 2147483647 w 45"/>
              <a:gd name="T63" fmla="*/ 2147483647 h 53"/>
              <a:gd name="T64" fmla="*/ 2147483647 w 45"/>
              <a:gd name="T65" fmla="*/ 2147483647 h 53"/>
              <a:gd name="T66" fmla="*/ 2147483647 w 45"/>
              <a:gd name="T67" fmla="*/ 2147483647 h 53"/>
              <a:gd name="T68" fmla="*/ 2147483647 w 45"/>
              <a:gd name="T69" fmla="*/ 2147483647 h 53"/>
              <a:gd name="T70" fmla="*/ 2147483647 w 45"/>
              <a:gd name="T71" fmla="*/ 2147483647 h 53"/>
              <a:gd name="T72" fmla="*/ 2147483647 w 45"/>
              <a:gd name="T73" fmla="*/ 2147483647 h 53"/>
              <a:gd name="T74" fmla="*/ 2147483647 w 45"/>
              <a:gd name="T75" fmla="*/ 2147483647 h 53"/>
              <a:gd name="T76" fmla="*/ 2147483647 w 45"/>
              <a:gd name="T77" fmla="*/ 2147483647 h 53"/>
              <a:gd name="T78" fmla="*/ 2147483647 w 45"/>
              <a:gd name="T79" fmla="*/ 2147483647 h 53"/>
              <a:gd name="T80" fmla="*/ 2147483647 w 45"/>
              <a:gd name="T81" fmla="*/ 2147483647 h 53"/>
              <a:gd name="T82" fmla="*/ 2147483647 w 45"/>
              <a:gd name="T83" fmla="*/ 2147483647 h 53"/>
              <a:gd name="T84" fmla="*/ 2147483647 w 45"/>
              <a:gd name="T85" fmla="*/ 2147483647 h 53"/>
              <a:gd name="T86" fmla="*/ 2147483647 w 45"/>
              <a:gd name="T87" fmla="*/ 2147483647 h 53"/>
              <a:gd name="T88" fmla="*/ 2147483647 w 45"/>
              <a:gd name="T89" fmla="*/ 2147483647 h 53"/>
              <a:gd name="T90" fmla="*/ 2147483647 w 45"/>
              <a:gd name="T91" fmla="*/ 2147483647 h 53"/>
              <a:gd name="T92" fmla="*/ 2147483647 w 45"/>
              <a:gd name="T93" fmla="*/ 2147483647 h 53"/>
              <a:gd name="T94" fmla="*/ 2147483647 w 45"/>
              <a:gd name="T95" fmla="*/ 2147483647 h 53"/>
              <a:gd name="T96" fmla="*/ 2147483647 w 45"/>
              <a:gd name="T97" fmla="*/ 2147483647 h 53"/>
              <a:gd name="T98" fmla="*/ 2147483647 w 45"/>
              <a:gd name="T99" fmla="*/ 2147483647 h 53"/>
              <a:gd name="T100" fmla="*/ 2147483647 w 45"/>
              <a:gd name="T101" fmla="*/ 2147483647 h 53"/>
              <a:gd name="T102" fmla="*/ 2147483647 w 45"/>
              <a:gd name="T103" fmla="*/ 2147483647 h 53"/>
              <a:gd name="T104" fmla="*/ 2147483647 w 45"/>
              <a:gd name="T105" fmla="*/ 2147483647 h 5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5"/>
              <a:gd name="T160" fmla="*/ 0 h 53"/>
              <a:gd name="T161" fmla="*/ 45 w 45"/>
              <a:gd name="T162" fmla="*/ 53 h 5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5" h="53">
                <a:moveTo>
                  <a:pt x="0" y="33"/>
                </a:moveTo>
                <a:lnTo>
                  <a:pt x="0" y="24"/>
                </a:lnTo>
                <a:lnTo>
                  <a:pt x="3" y="16"/>
                </a:lnTo>
                <a:lnTo>
                  <a:pt x="8" y="9"/>
                </a:lnTo>
                <a:lnTo>
                  <a:pt x="13" y="4"/>
                </a:lnTo>
                <a:lnTo>
                  <a:pt x="18" y="0"/>
                </a:lnTo>
                <a:lnTo>
                  <a:pt x="25" y="0"/>
                </a:lnTo>
                <a:lnTo>
                  <a:pt x="32" y="0"/>
                </a:lnTo>
                <a:lnTo>
                  <a:pt x="37" y="2"/>
                </a:lnTo>
                <a:lnTo>
                  <a:pt x="40" y="5"/>
                </a:lnTo>
                <a:lnTo>
                  <a:pt x="44" y="10"/>
                </a:lnTo>
                <a:lnTo>
                  <a:pt x="45" y="16"/>
                </a:lnTo>
                <a:lnTo>
                  <a:pt x="45" y="21"/>
                </a:lnTo>
                <a:lnTo>
                  <a:pt x="45" y="29"/>
                </a:lnTo>
                <a:lnTo>
                  <a:pt x="42" y="38"/>
                </a:lnTo>
                <a:lnTo>
                  <a:pt x="39" y="44"/>
                </a:lnTo>
                <a:lnTo>
                  <a:pt x="32" y="50"/>
                </a:lnTo>
                <a:lnTo>
                  <a:pt x="25" y="53"/>
                </a:lnTo>
                <a:lnTo>
                  <a:pt x="18" y="53"/>
                </a:lnTo>
                <a:lnTo>
                  <a:pt x="13" y="53"/>
                </a:lnTo>
                <a:lnTo>
                  <a:pt x="8" y="51"/>
                </a:lnTo>
                <a:lnTo>
                  <a:pt x="5" y="48"/>
                </a:lnTo>
                <a:lnTo>
                  <a:pt x="1" y="43"/>
                </a:lnTo>
                <a:lnTo>
                  <a:pt x="0" y="38"/>
                </a:lnTo>
                <a:lnTo>
                  <a:pt x="0" y="33"/>
                </a:lnTo>
                <a:close/>
                <a:moveTo>
                  <a:pt x="6" y="33"/>
                </a:moveTo>
                <a:lnTo>
                  <a:pt x="8" y="36"/>
                </a:lnTo>
                <a:lnTo>
                  <a:pt x="8" y="39"/>
                </a:lnTo>
                <a:lnTo>
                  <a:pt x="10" y="43"/>
                </a:lnTo>
                <a:lnTo>
                  <a:pt x="15" y="44"/>
                </a:lnTo>
                <a:lnTo>
                  <a:pt x="18" y="46"/>
                </a:lnTo>
                <a:lnTo>
                  <a:pt x="22" y="46"/>
                </a:lnTo>
                <a:lnTo>
                  <a:pt x="25" y="44"/>
                </a:lnTo>
                <a:lnTo>
                  <a:pt x="27" y="43"/>
                </a:lnTo>
                <a:lnTo>
                  <a:pt x="30" y="41"/>
                </a:lnTo>
                <a:lnTo>
                  <a:pt x="32" y="39"/>
                </a:lnTo>
                <a:lnTo>
                  <a:pt x="34" y="36"/>
                </a:lnTo>
                <a:lnTo>
                  <a:pt x="35" y="34"/>
                </a:lnTo>
                <a:lnTo>
                  <a:pt x="35" y="31"/>
                </a:lnTo>
                <a:lnTo>
                  <a:pt x="37" y="26"/>
                </a:lnTo>
                <a:lnTo>
                  <a:pt x="37" y="21"/>
                </a:lnTo>
                <a:lnTo>
                  <a:pt x="37" y="16"/>
                </a:lnTo>
                <a:lnTo>
                  <a:pt x="34" y="10"/>
                </a:lnTo>
                <a:lnTo>
                  <a:pt x="30" y="9"/>
                </a:lnTo>
                <a:lnTo>
                  <a:pt x="25" y="7"/>
                </a:lnTo>
                <a:lnTo>
                  <a:pt x="22" y="7"/>
                </a:lnTo>
                <a:lnTo>
                  <a:pt x="18" y="9"/>
                </a:lnTo>
                <a:lnTo>
                  <a:pt x="15" y="12"/>
                </a:lnTo>
                <a:lnTo>
                  <a:pt x="11" y="14"/>
                </a:lnTo>
                <a:lnTo>
                  <a:pt x="10" y="19"/>
                </a:lnTo>
                <a:lnTo>
                  <a:pt x="8" y="22"/>
                </a:lnTo>
                <a:lnTo>
                  <a:pt x="6" y="27"/>
                </a:lnTo>
                <a:lnTo>
                  <a:pt x="6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8" name="Freeform 199"/>
          <p:cNvSpPr>
            <a:spLocks/>
          </p:cNvSpPr>
          <p:nvPr/>
        </p:nvSpPr>
        <p:spPr bwMode="auto">
          <a:xfrm>
            <a:off x="4652963" y="4740275"/>
            <a:ext cx="61912" cy="84138"/>
          </a:xfrm>
          <a:custGeom>
            <a:avLst/>
            <a:gdLst>
              <a:gd name="T0" fmla="*/ 0 w 39"/>
              <a:gd name="T1" fmla="*/ 2147483647 h 53"/>
              <a:gd name="T2" fmla="*/ 2147483647 w 39"/>
              <a:gd name="T3" fmla="*/ 0 h 53"/>
              <a:gd name="T4" fmla="*/ 2147483647 w 39"/>
              <a:gd name="T5" fmla="*/ 0 h 53"/>
              <a:gd name="T6" fmla="*/ 2147483647 w 39"/>
              <a:gd name="T7" fmla="*/ 2147483647 h 53"/>
              <a:gd name="T8" fmla="*/ 2147483647 w 39"/>
              <a:gd name="T9" fmla="*/ 2147483647 h 53"/>
              <a:gd name="T10" fmla="*/ 2147483647 w 39"/>
              <a:gd name="T11" fmla="*/ 2147483647 h 53"/>
              <a:gd name="T12" fmla="*/ 2147483647 w 39"/>
              <a:gd name="T13" fmla="*/ 0 h 53"/>
              <a:gd name="T14" fmla="*/ 2147483647 w 39"/>
              <a:gd name="T15" fmla="*/ 0 h 53"/>
              <a:gd name="T16" fmla="*/ 2147483647 w 39"/>
              <a:gd name="T17" fmla="*/ 0 h 53"/>
              <a:gd name="T18" fmla="*/ 2147483647 w 39"/>
              <a:gd name="T19" fmla="*/ 0 h 53"/>
              <a:gd name="T20" fmla="*/ 2147483647 w 39"/>
              <a:gd name="T21" fmla="*/ 2147483647 h 53"/>
              <a:gd name="T22" fmla="*/ 2147483647 w 39"/>
              <a:gd name="T23" fmla="*/ 2147483647 h 53"/>
              <a:gd name="T24" fmla="*/ 2147483647 w 39"/>
              <a:gd name="T25" fmla="*/ 2147483647 h 53"/>
              <a:gd name="T26" fmla="*/ 2147483647 w 39"/>
              <a:gd name="T27" fmla="*/ 2147483647 h 53"/>
              <a:gd name="T28" fmla="*/ 2147483647 w 39"/>
              <a:gd name="T29" fmla="*/ 2147483647 h 53"/>
              <a:gd name="T30" fmla="*/ 2147483647 w 39"/>
              <a:gd name="T31" fmla="*/ 2147483647 h 53"/>
              <a:gd name="T32" fmla="*/ 2147483647 w 39"/>
              <a:gd name="T33" fmla="*/ 2147483647 h 53"/>
              <a:gd name="T34" fmla="*/ 2147483647 w 39"/>
              <a:gd name="T35" fmla="*/ 2147483647 h 53"/>
              <a:gd name="T36" fmla="*/ 2147483647 w 39"/>
              <a:gd name="T37" fmla="*/ 2147483647 h 53"/>
              <a:gd name="T38" fmla="*/ 0 w 39"/>
              <a:gd name="T39" fmla="*/ 2147483647 h 5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9"/>
              <a:gd name="T61" fmla="*/ 0 h 53"/>
              <a:gd name="T62" fmla="*/ 39 w 39"/>
              <a:gd name="T63" fmla="*/ 53 h 5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9" h="53">
                <a:moveTo>
                  <a:pt x="0" y="53"/>
                </a:moveTo>
                <a:lnTo>
                  <a:pt x="10" y="0"/>
                </a:lnTo>
                <a:lnTo>
                  <a:pt x="18" y="0"/>
                </a:lnTo>
                <a:lnTo>
                  <a:pt x="17" y="10"/>
                </a:lnTo>
                <a:lnTo>
                  <a:pt x="20" y="5"/>
                </a:lnTo>
                <a:lnTo>
                  <a:pt x="23" y="2"/>
                </a:lnTo>
                <a:lnTo>
                  <a:pt x="28" y="0"/>
                </a:lnTo>
                <a:lnTo>
                  <a:pt x="32" y="0"/>
                </a:lnTo>
                <a:lnTo>
                  <a:pt x="35" y="0"/>
                </a:lnTo>
                <a:lnTo>
                  <a:pt x="39" y="0"/>
                </a:lnTo>
                <a:lnTo>
                  <a:pt x="34" y="9"/>
                </a:lnTo>
                <a:lnTo>
                  <a:pt x="32" y="7"/>
                </a:lnTo>
                <a:lnTo>
                  <a:pt x="30" y="7"/>
                </a:lnTo>
                <a:lnTo>
                  <a:pt x="25" y="9"/>
                </a:lnTo>
                <a:lnTo>
                  <a:pt x="20" y="12"/>
                </a:lnTo>
                <a:lnTo>
                  <a:pt x="17" y="17"/>
                </a:lnTo>
                <a:lnTo>
                  <a:pt x="15" y="24"/>
                </a:lnTo>
                <a:lnTo>
                  <a:pt x="11" y="33"/>
                </a:lnTo>
                <a:lnTo>
                  <a:pt x="8" y="53"/>
                </a:lnTo>
                <a:lnTo>
                  <a:pt x="0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9" name="Freeform 200"/>
          <p:cNvSpPr>
            <a:spLocks/>
          </p:cNvSpPr>
          <p:nvPr/>
        </p:nvSpPr>
        <p:spPr bwMode="auto">
          <a:xfrm>
            <a:off x="4708525" y="4710113"/>
            <a:ext cx="42863" cy="114300"/>
          </a:xfrm>
          <a:custGeom>
            <a:avLst/>
            <a:gdLst>
              <a:gd name="T0" fmla="*/ 2147483647 w 27"/>
              <a:gd name="T1" fmla="*/ 2147483647 h 72"/>
              <a:gd name="T2" fmla="*/ 2147483647 w 27"/>
              <a:gd name="T3" fmla="*/ 2147483647 h 72"/>
              <a:gd name="T4" fmla="*/ 2147483647 w 27"/>
              <a:gd name="T5" fmla="*/ 2147483647 h 72"/>
              <a:gd name="T6" fmla="*/ 2147483647 w 27"/>
              <a:gd name="T7" fmla="*/ 2147483647 h 72"/>
              <a:gd name="T8" fmla="*/ 2147483647 w 27"/>
              <a:gd name="T9" fmla="*/ 2147483647 h 72"/>
              <a:gd name="T10" fmla="*/ 2147483647 w 27"/>
              <a:gd name="T11" fmla="*/ 2147483647 h 72"/>
              <a:gd name="T12" fmla="*/ 0 w 27"/>
              <a:gd name="T13" fmla="*/ 2147483647 h 72"/>
              <a:gd name="T14" fmla="*/ 0 w 27"/>
              <a:gd name="T15" fmla="*/ 2147483647 h 72"/>
              <a:gd name="T16" fmla="*/ 0 w 27"/>
              <a:gd name="T17" fmla="*/ 2147483647 h 72"/>
              <a:gd name="T18" fmla="*/ 2147483647 w 27"/>
              <a:gd name="T19" fmla="*/ 2147483647 h 72"/>
              <a:gd name="T20" fmla="*/ 2147483647 w 27"/>
              <a:gd name="T21" fmla="*/ 2147483647 h 72"/>
              <a:gd name="T22" fmla="*/ 2147483647 w 27"/>
              <a:gd name="T23" fmla="*/ 2147483647 h 72"/>
              <a:gd name="T24" fmla="*/ 2147483647 w 27"/>
              <a:gd name="T25" fmla="*/ 2147483647 h 72"/>
              <a:gd name="T26" fmla="*/ 2147483647 w 27"/>
              <a:gd name="T27" fmla="*/ 2147483647 h 72"/>
              <a:gd name="T28" fmla="*/ 2147483647 w 27"/>
              <a:gd name="T29" fmla="*/ 2147483647 h 72"/>
              <a:gd name="T30" fmla="*/ 2147483647 w 27"/>
              <a:gd name="T31" fmla="*/ 0 h 72"/>
              <a:gd name="T32" fmla="*/ 2147483647 w 27"/>
              <a:gd name="T33" fmla="*/ 2147483647 h 72"/>
              <a:gd name="T34" fmla="*/ 2147483647 w 27"/>
              <a:gd name="T35" fmla="*/ 2147483647 h 72"/>
              <a:gd name="T36" fmla="*/ 2147483647 w 27"/>
              <a:gd name="T37" fmla="*/ 2147483647 h 72"/>
              <a:gd name="T38" fmla="*/ 2147483647 w 27"/>
              <a:gd name="T39" fmla="*/ 2147483647 h 72"/>
              <a:gd name="T40" fmla="*/ 2147483647 w 27"/>
              <a:gd name="T41" fmla="*/ 2147483647 h 72"/>
              <a:gd name="T42" fmla="*/ 2147483647 w 27"/>
              <a:gd name="T43" fmla="*/ 2147483647 h 72"/>
              <a:gd name="T44" fmla="*/ 2147483647 w 27"/>
              <a:gd name="T45" fmla="*/ 2147483647 h 72"/>
              <a:gd name="T46" fmla="*/ 2147483647 w 27"/>
              <a:gd name="T47" fmla="*/ 2147483647 h 72"/>
              <a:gd name="T48" fmla="*/ 2147483647 w 27"/>
              <a:gd name="T49" fmla="*/ 2147483647 h 72"/>
              <a:gd name="T50" fmla="*/ 2147483647 w 27"/>
              <a:gd name="T51" fmla="*/ 2147483647 h 72"/>
              <a:gd name="T52" fmla="*/ 2147483647 w 27"/>
              <a:gd name="T53" fmla="*/ 2147483647 h 72"/>
              <a:gd name="T54" fmla="*/ 2147483647 w 27"/>
              <a:gd name="T55" fmla="*/ 2147483647 h 72"/>
              <a:gd name="T56" fmla="*/ 2147483647 w 27"/>
              <a:gd name="T57" fmla="*/ 2147483647 h 7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7"/>
              <a:gd name="T88" fmla="*/ 0 h 72"/>
              <a:gd name="T89" fmla="*/ 27 w 27"/>
              <a:gd name="T90" fmla="*/ 72 h 7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7" h="72">
                <a:moveTo>
                  <a:pt x="17" y="65"/>
                </a:moveTo>
                <a:lnTo>
                  <a:pt x="16" y="72"/>
                </a:lnTo>
                <a:lnTo>
                  <a:pt x="14" y="72"/>
                </a:lnTo>
                <a:lnTo>
                  <a:pt x="10" y="72"/>
                </a:lnTo>
                <a:lnTo>
                  <a:pt x="5" y="72"/>
                </a:lnTo>
                <a:lnTo>
                  <a:pt x="2" y="70"/>
                </a:lnTo>
                <a:lnTo>
                  <a:pt x="0" y="67"/>
                </a:lnTo>
                <a:lnTo>
                  <a:pt x="0" y="65"/>
                </a:lnTo>
                <a:lnTo>
                  <a:pt x="0" y="62"/>
                </a:lnTo>
                <a:lnTo>
                  <a:pt x="2" y="57"/>
                </a:lnTo>
                <a:lnTo>
                  <a:pt x="7" y="28"/>
                </a:lnTo>
                <a:lnTo>
                  <a:pt x="2" y="28"/>
                </a:lnTo>
                <a:lnTo>
                  <a:pt x="4" y="19"/>
                </a:lnTo>
                <a:lnTo>
                  <a:pt x="10" y="19"/>
                </a:lnTo>
                <a:lnTo>
                  <a:pt x="12" y="7"/>
                </a:lnTo>
                <a:lnTo>
                  <a:pt x="22" y="0"/>
                </a:lnTo>
                <a:lnTo>
                  <a:pt x="17" y="19"/>
                </a:lnTo>
                <a:lnTo>
                  <a:pt x="27" y="19"/>
                </a:lnTo>
                <a:lnTo>
                  <a:pt x="26" y="28"/>
                </a:lnTo>
                <a:lnTo>
                  <a:pt x="16" y="28"/>
                </a:lnTo>
                <a:lnTo>
                  <a:pt x="10" y="55"/>
                </a:lnTo>
                <a:lnTo>
                  <a:pt x="9" y="60"/>
                </a:lnTo>
                <a:lnTo>
                  <a:pt x="9" y="62"/>
                </a:lnTo>
                <a:lnTo>
                  <a:pt x="9" y="63"/>
                </a:lnTo>
                <a:lnTo>
                  <a:pt x="10" y="65"/>
                </a:lnTo>
                <a:lnTo>
                  <a:pt x="12" y="65"/>
                </a:lnTo>
                <a:lnTo>
                  <a:pt x="16" y="65"/>
                </a:lnTo>
                <a:lnTo>
                  <a:pt x="17" y="6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0" name="Freeform 201"/>
          <p:cNvSpPr>
            <a:spLocks/>
          </p:cNvSpPr>
          <p:nvPr/>
        </p:nvSpPr>
        <p:spPr bwMode="auto">
          <a:xfrm>
            <a:off x="4749800" y="4710113"/>
            <a:ext cx="73025" cy="114300"/>
          </a:xfrm>
          <a:custGeom>
            <a:avLst/>
            <a:gdLst>
              <a:gd name="T0" fmla="*/ 0 w 46"/>
              <a:gd name="T1" fmla="*/ 2147483647 h 72"/>
              <a:gd name="T2" fmla="*/ 2147483647 w 46"/>
              <a:gd name="T3" fmla="*/ 0 h 72"/>
              <a:gd name="T4" fmla="*/ 2147483647 w 46"/>
              <a:gd name="T5" fmla="*/ 0 h 72"/>
              <a:gd name="T6" fmla="*/ 2147483647 w 46"/>
              <a:gd name="T7" fmla="*/ 2147483647 h 72"/>
              <a:gd name="T8" fmla="*/ 2147483647 w 46"/>
              <a:gd name="T9" fmla="*/ 2147483647 h 72"/>
              <a:gd name="T10" fmla="*/ 2147483647 w 46"/>
              <a:gd name="T11" fmla="*/ 2147483647 h 72"/>
              <a:gd name="T12" fmla="*/ 2147483647 w 46"/>
              <a:gd name="T13" fmla="*/ 2147483647 h 72"/>
              <a:gd name="T14" fmla="*/ 2147483647 w 46"/>
              <a:gd name="T15" fmla="*/ 2147483647 h 72"/>
              <a:gd name="T16" fmla="*/ 2147483647 w 46"/>
              <a:gd name="T17" fmla="*/ 2147483647 h 72"/>
              <a:gd name="T18" fmla="*/ 2147483647 w 46"/>
              <a:gd name="T19" fmla="*/ 2147483647 h 72"/>
              <a:gd name="T20" fmla="*/ 2147483647 w 46"/>
              <a:gd name="T21" fmla="*/ 2147483647 h 72"/>
              <a:gd name="T22" fmla="*/ 2147483647 w 46"/>
              <a:gd name="T23" fmla="*/ 2147483647 h 72"/>
              <a:gd name="T24" fmla="*/ 2147483647 w 46"/>
              <a:gd name="T25" fmla="*/ 2147483647 h 72"/>
              <a:gd name="T26" fmla="*/ 2147483647 w 46"/>
              <a:gd name="T27" fmla="*/ 2147483647 h 72"/>
              <a:gd name="T28" fmla="*/ 2147483647 w 46"/>
              <a:gd name="T29" fmla="*/ 2147483647 h 72"/>
              <a:gd name="T30" fmla="*/ 2147483647 w 46"/>
              <a:gd name="T31" fmla="*/ 2147483647 h 72"/>
              <a:gd name="T32" fmla="*/ 2147483647 w 46"/>
              <a:gd name="T33" fmla="*/ 2147483647 h 72"/>
              <a:gd name="T34" fmla="*/ 2147483647 w 46"/>
              <a:gd name="T35" fmla="*/ 2147483647 h 72"/>
              <a:gd name="T36" fmla="*/ 2147483647 w 46"/>
              <a:gd name="T37" fmla="*/ 2147483647 h 72"/>
              <a:gd name="T38" fmla="*/ 2147483647 w 46"/>
              <a:gd name="T39" fmla="*/ 2147483647 h 72"/>
              <a:gd name="T40" fmla="*/ 2147483647 w 46"/>
              <a:gd name="T41" fmla="*/ 2147483647 h 72"/>
              <a:gd name="T42" fmla="*/ 2147483647 w 46"/>
              <a:gd name="T43" fmla="*/ 2147483647 h 72"/>
              <a:gd name="T44" fmla="*/ 2147483647 w 46"/>
              <a:gd name="T45" fmla="*/ 2147483647 h 72"/>
              <a:gd name="T46" fmla="*/ 2147483647 w 46"/>
              <a:gd name="T47" fmla="*/ 2147483647 h 72"/>
              <a:gd name="T48" fmla="*/ 2147483647 w 46"/>
              <a:gd name="T49" fmla="*/ 2147483647 h 72"/>
              <a:gd name="T50" fmla="*/ 2147483647 w 46"/>
              <a:gd name="T51" fmla="*/ 2147483647 h 72"/>
              <a:gd name="T52" fmla="*/ 2147483647 w 46"/>
              <a:gd name="T53" fmla="*/ 2147483647 h 72"/>
              <a:gd name="T54" fmla="*/ 2147483647 w 46"/>
              <a:gd name="T55" fmla="*/ 2147483647 h 72"/>
              <a:gd name="T56" fmla="*/ 2147483647 w 46"/>
              <a:gd name="T57" fmla="*/ 2147483647 h 72"/>
              <a:gd name="T58" fmla="*/ 2147483647 w 46"/>
              <a:gd name="T59" fmla="*/ 2147483647 h 72"/>
              <a:gd name="T60" fmla="*/ 0 w 46"/>
              <a:gd name="T61" fmla="*/ 2147483647 h 7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6"/>
              <a:gd name="T94" fmla="*/ 0 h 72"/>
              <a:gd name="T95" fmla="*/ 46 w 46"/>
              <a:gd name="T96" fmla="*/ 72 h 7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6" h="72">
                <a:moveTo>
                  <a:pt x="0" y="72"/>
                </a:moveTo>
                <a:lnTo>
                  <a:pt x="13" y="0"/>
                </a:lnTo>
                <a:lnTo>
                  <a:pt x="22" y="0"/>
                </a:lnTo>
                <a:lnTo>
                  <a:pt x="17" y="28"/>
                </a:lnTo>
                <a:lnTo>
                  <a:pt x="20" y="24"/>
                </a:lnTo>
                <a:lnTo>
                  <a:pt x="25" y="21"/>
                </a:lnTo>
                <a:lnTo>
                  <a:pt x="29" y="19"/>
                </a:lnTo>
                <a:lnTo>
                  <a:pt x="34" y="19"/>
                </a:lnTo>
                <a:lnTo>
                  <a:pt x="39" y="19"/>
                </a:lnTo>
                <a:lnTo>
                  <a:pt x="42" y="23"/>
                </a:lnTo>
                <a:lnTo>
                  <a:pt x="46" y="26"/>
                </a:lnTo>
                <a:lnTo>
                  <a:pt x="46" y="31"/>
                </a:lnTo>
                <a:lnTo>
                  <a:pt x="46" y="35"/>
                </a:lnTo>
                <a:lnTo>
                  <a:pt x="44" y="41"/>
                </a:lnTo>
                <a:lnTo>
                  <a:pt x="39" y="72"/>
                </a:lnTo>
                <a:lnTo>
                  <a:pt x="30" y="72"/>
                </a:lnTo>
                <a:lnTo>
                  <a:pt x="37" y="40"/>
                </a:lnTo>
                <a:lnTo>
                  <a:pt x="37" y="35"/>
                </a:lnTo>
                <a:lnTo>
                  <a:pt x="37" y="31"/>
                </a:lnTo>
                <a:lnTo>
                  <a:pt x="37" y="29"/>
                </a:lnTo>
                <a:lnTo>
                  <a:pt x="35" y="28"/>
                </a:lnTo>
                <a:lnTo>
                  <a:pt x="34" y="26"/>
                </a:lnTo>
                <a:lnTo>
                  <a:pt x="32" y="26"/>
                </a:lnTo>
                <a:lnTo>
                  <a:pt x="27" y="26"/>
                </a:lnTo>
                <a:lnTo>
                  <a:pt x="22" y="29"/>
                </a:lnTo>
                <a:lnTo>
                  <a:pt x="18" y="31"/>
                </a:lnTo>
                <a:lnTo>
                  <a:pt x="17" y="36"/>
                </a:lnTo>
                <a:lnTo>
                  <a:pt x="13" y="41"/>
                </a:lnTo>
                <a:lnTo>
                  <a:pt x="12" y="50"/>
                </a:lnTo>
                <a:lnTo>
                  <a:pt x="7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1" name="Freeform 202"/>
          <p:cNvSpPr>
            <a:spLocks noEditPoints="1"/>
          </p:cNvSpPr>
          <p:nvPr/>
        </p:nvSpPr>
        <p:spPr bwMode="auto">
          <a:xfrm>
            <a:off x="4838700" y="4740275"/>
            <a:ext cx="73025" cy="84138"/>
          </a:xfrm>
          <a:custGeom>
            <a:avLst/>
            <a:gdLst>
              <a:gd name="T0" fmla="*/ 0 w 46"/>
              <a:gd name="T1" fmla="*/ 2147483647 h 53"/>
              <a:gd name="T2" fmla="*/ 0 w 46"/>
              <a:gd name="T3" fmla="*/ 2147483647 h 53"/>
              <a:gd name="T4" fmla="*/ 2147483647 w 46"/>
              <a:gd name="T5" fmla="*/ 2147483647 h 53"/>
              <a:gd name="T6" fmla="*/ 2147483647 w 46"/>
              <a:gd name="T7" fmla="*/ 2147483647 h 53"/>
              <a:gd name="T8" fmla="*/ 2147483647 w 46"/>
              <a:gd name="T9" fmla="*/ 2147483647 h 53"/>
              <a:gd name="T10" fmla="*/ 2147483647 w 46"/>
              <a:gd name="T11" fmla="*/ 0 h 53"/>
              <a:gd name="T12" fmla="*/ 2147483647 w 46"/>
              <a:gd name="T13" fmla="*/ 0 h 53"/>
              <a:gd name="T14" fmla="*/ 2147483647 w 46"/>
              <a:gd name="T15" fmla="*/ 0 h 53"/>
              <a:gd name="T16" fmla="*/ 2147483647 w 46"/>
              <a:gd name="T17" fmla="*/ 2147483647 h 53"/>
              <a:gd name="T18" fmla="*/ 2147483647 w 46"/>
              <a:gd name="T19" fmla="*/ 2147483647 h 53"/>
              <a:gd name="T20" fmla="*/ 2147483647 w 46"/>
              <a:gd name="T21" fmla="*/ 2147483647 h 53"/>
              <a:gd name="T22" fmla="*/ 2147483647 w 46"/>
              <a:gd name="T23" fmla="*/ 2147483647 h 53"/>
              <a:gd name="T24" fmla="*/ 2147483647 w 46"/>
              <a:gd name="T25" fmla="*/ 2147483647 h 53"/>
              <a:gd name="T26" fmla="*/ 2147483647 w 46"/>
              <a:gd name="T27" fmla="*/ 2147483647 h 53"/>
              <a:gd name="T28" fmla="*/ 2147483647 w 46"/>
              <a:gd name="T29" fmla="*/ 2147483647 h 53"/>
              <a:gd name="T30" fmla="*/ 2147483647 w 46"/>
              <a:gd name="T31" fmla="*/ 2147483647 h 53"/>
              <a:gd name="T32" fmla="*/ 2147483647 w 46"/>
              <a:gd name="T33" fmla="*/ 2147483647 h 53"/>
              <a:gd name="T34" fmla="*/ 2147483647 w 46"/>
              <a:gd name="T35" fmla="*/ 2147483647 h 53"/>
              <a:gd name="T36" fmla="*/ 2147483647 w 46"/>
              <a:gd name="T37" fmla="*/ 2147483647 h 53"/>
              <a:gd name="T38" fmla="*/ 2147483647 w 46"/>
              <a:gd name="T39" fmla="*/ 2147483647 h 53"/>
              <a:gd name="T40" fmla="*/ 2147483647 w 46"/>
              <a:gd name="T41" fmla="*/ 2147483647 h 53"/>
              <a:gd name="T42" fmla="*/ 2147483647 w 46"/>
              <a:gd name="T43" fmla="*/ 2147483647 h 53"/>
              <a:gd name="T44" fmla="*/ 2147483647 w 46"/>
              <a:gd name="T45" fmla="*/ 2147483647 h 53"/>
              <a:gd name="T46" fmla="*/ 0 w 46"/>
              <a:gd name="T47" fmla="*/ 2147483647 h 53"/>
              <a:gd name="T48" fmla="*/ 0 w 46"/>
              <a:gd name="T49" fmla="*/ 2147483647 h 53"/>
              <a:gd name="T50" fmla="*/ 2147483647 w 46"/>
              <a:gd name="T51" fmla="*/ 2147483647 h 53"/>
              <a:gd name="T52" fmla="*/ 2147483647 w 46"/>
              <a:gd name="T53" fmla="*/ 2147483647 h 53"/>
              <a:gd name="T54" fmla="*/ 2147483647 w 46"/>
              <a:gd name="T55" fmla="*/ 2147483647 h 53"/>
              <a:gd name="T56" fmla="*/ 2147483647 w 46"/>
              <a:gd name="T57" fmla="*/ 2147483647 h 53"/>
              <a:gd name="T58" fmla="*/ 2147483647 w 46"/>
              <a:gd name="T59" fmla="*/ 2147483647 h 53"/>
              <a:gd name="T60" fmla="*/ 2147483647 w 46"/>
              <a:gd name="T61" fmla="*/ 2147483647 h 53"/>
              <a:gd name="T62" fmla="*/ 2147483647 w 46"/>
              <a:gd name="T63" fmla="*/ 2147483647 h 53"/>
              <a:gd name="T64" fmla="*/ 2147483647 w 46"/>
              <a:gd name="T65" fmla="*/ 2147483647 h 53"/>
              <a:gd name="T66" fmla="*/ 2147483647 w 46"/>
              <a:gd name="T67" fmla="*/ 2147483647 h 53"/>
              <a:gd name="T68" fmla="*/ 2147483647 w 46"/>
              <a:gd name="T69" fmla="*/ 2147483647 h 53"/>
              <a:gd name="T70" fmla="*/ 2147483647 w 46"/>
              <a:gd name="T71" fmla="*/ 2147483647 h 53"/>
              <a:gd name="T72" fmla="*/ 2147483647 w 46"/>
              <a:gd name="T73" fmla="*/ 2147483647 h 53"/>
              <a:gd name="T74" fmla="*/ 2147483647 w 46"/>
              <a:gd name="T75" fmla="*/ 2147483647 h 53"/>
              <a:gd name="T76" fmla="*/ 2147483647 w 46"/>
              <a:gd name="T77" fmla="*/ 2147483647 h 53"/>
              <a:gd name="T78" fmla="*/ 2147483647 w 46"/>
              <a:gd name="T79" fmla="*/ 2147483647 h 53"/>
              <a:gd name="T80" fmla="*/ 2147483647 w 46"/>
              <a:gd name="T81" fmla="*/ 2147483647 h 53"/>
              <a:gd name="T82" fmla="*/ 2147483647 w 46"/>
              <a:gd name="T83" fmla="*/ 2147483647 h 53"/>
              <a:gd name="T84" fmla="*/ 2147483647 w 46"/>
              <a:gd name="T85" fmla="*/ 2147483647 h 53"/>
              <a:gd name="T86" fmla="*/ 2147483647 w 46"/>
              <a:gd name="T87" fmla="*/ 2147483647 h 53"/>
              <a:gd name="T88" fmla="*/ 2147483647 w 46"/>
              <a:gd name="T89" fmla="*/ 2147483647 h 53"/>
              <a:gd name="T90" fmla="*/ 2147483647 w 46"/>
              <a:gd name="T91" fmla="*/ 2147483647 h 53"/>
              <a:gd name="T92" fmla="*/ 2147483647 w 46"/>
              <a:gd name="T93" fmla="*/ 2147483647 h 53"/>
              <a:gd name="T94" fmla="*/ 2147483647 w 46"/>
              <a:gd name="T95" fmla="*/ 2147483647 h 53"/>
              <a:gd name="T96" fmla="*/ 2147483647 w 46"/>
              <a:gd name="T97" fmla="*/ 2147483647 h 53"/>
              <a:gd name="T98" fmla="*/ 2147483647 w 46"/>
              <a:gd name="T99" fmla="*/ 2147483647 h 53"/>
              <a:gd name="T100" fmla="*/ 2147483647 w 46"/>
              <a:gd name="T101" fmla="*/ 2147483647 h 53"/>
              <a:gd name="T102" fmla="*/ 2147483647 w 46"/>
              <a:gd name="T103" fmla="*/ 2147483647 h 53"/>
              <a:gd name="T104" fmla="*/ 2147483647 w 46"/>
              <a:gd name="T105" fmla="*/ 2147483647 h 5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"/>
              <a:gd name="T160" fmla="*/ 0 h 53"/>
              <a:gd name="T161" fmla="*/ 46 w 46"/>
              <a:gd name="T162" fmla="*/ 53 h 5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" h="53">
                <a:moveTo>
                  <a:pt x="0" y="33"/>
                </a:moveTo>
                <a:lnTo>
                  <a:pt x="0" y="24"/>
                </a:lnTo>
                <a:lnTo>
                  <a:pt x="3" y="16"/>
                </a:lnTo>
                <a:lnTo>
                  <a:pt x="8" y="9"/>
                </a:lnTo>
                <a:lnTo>
                  <a:pt x="14" y="4"/>
                </a:lnTo>
                <a:lnTo>
                  <a:pt x="19" y="0"/>
                </a:lnTo>
                <a:lnTo>
                  <a:pt x="27" y="0"/>
                </a:lnTo>
                <a:lnTo>
                  <a:pt x="32" y="0"/>
                </a:lnTo>
                <a:lnTo>
                  <a:pt x="37" y="2"/>
                </a:lnTo>
                <a:lnTo>
                  <a:pt x="41" y="5"/>
                </a:lnTo>
                <a:lnTo>
                  <a:pt x="44" y="10"/>
                </a:lnTo>
                <a:lnTo>
                  <a:pt x="46" y="16"/>
                </a:lnTo>
                <a:lnTo>
                  <a:pt x="46" y="21"/>
                </a:lnTo>
                <a:lnTo>
                  <a:pt x="46" y="29"/>
                </a:lnTo>
                <a:lnTo>
                  <a:pt x="42" y="38"/>
                </a:lnTo>
                <a:lnTo>
                  <a:pt x="39" y="44"/>
                </a:lnTo>
                <a:lnTo>
                  <a:pt x="32" y="50"/>
                </a:lnTo>
                <a:lnTo>
                  <a:pt x="27" y="53"/>
                </a:lnTo>
                <a:lnTo>
                  <a:pt x="20" y="53"/>
                </a:lnTo>
                <a:lnTo>
                  <a:pt x="14" y="53"/>
                </a:lnTo>
                <a:lnTo>
                  <a:pt x="8" y="51"/>
                </a:lnTo>
                <a:lnTo>
                  <a:pt x="5" y="48"/>
                </a:lnTo>
                <a:lnTo>
                  <a:pt x="2" y="43"/>
                </a:lnTo>
                <a:lnTo>
                  <a:pt x="0" y="38"/>
                </a:lnTo>
                <a:lnTo>
                  <a:pt x="0" y="33"/>
                </a:lnTo>
                <a:close/>
                <a:moveTo>
                  <a:pt x="7" y="33"/>
                </a:moveTo>
                <a:lnTo>
                  <a:pt x="8" y="36"/>
                </a:lnTo>
                <a:lnTo>
                  <a:pt x="8" y="39"/>
                </a:lnTo>
                <a:lnTo>
                  <a:pt x="10" y="43"/>
                </a:lnTo>
                <a:lnTo>
                  <a:pt x="15" y="44"/>
                </a:lnTo>
                <a:lnTo>
                  <a:pt x="20" y="46"/>
                </a:lnTo>
                <a:lnTo>
                  <a:pt x="22" y="46"/>
                </a:lnTo>
                <a:lnTo>
                  <a:pt x="25" y="44"/>
                </a:lnTo>
                <a:lnTo>
                  <a:pt x="27" y="43"/>
                </a:lnTo>
                <a:lnTo>
                  <a:pt x="31" y="41"/>
                </a:lnTo>
                <a:lnTo>
                  <a:pt x="32" y="39"/>
                </a:lnTo>
                <a:lnTo>
                  <a:pt x="34" y="36"/>
                </a:lnTo>
                <a:lnTo>
                  <a:pt x="36" y="34"/>
                </a:lnTo>
                <a:lnTo>
                  <a:pt x="37" y="31"/>
                </a:lnTo>
                <a:lnTo>
                  <a:pt x="37" y="26"/>
                </a:lnTo>
                <a:lnTo>
                  <a:pt x="37" y="21"/>
                </a:lnTo>
                <a:lnTo>
                  <a:pt x="37" y="16"/>
                </a:lnTo>
                <a:lnTo>
                  <a:pt x="34" y="10"/>
                </a:lnTo>
                <a:lnTo>
                  <a:pt x="31" y="9"/>
                </a:lnTo>
                <a:lnTo>
                  <a:pt x="25" y="7"/>
                </a:lnTo>
                <a:lnTo>
                  <a:pt x="22" y="7"/>
                </a:lnTo>
                <a:lnTo>
                  <a:pt x="19" y="9"/>
                </a:lnTo>
                <a:lnTo>
                  <a:pt x="15" y="12"/>
                </a:lnTo>
                <a:lnTo>
                  <a:pt x="14" y="14"/>
                </a:lnTo>
                <a:lnTo>
                  <a:pt x="10" y="19"/>
                </a:lnTo>
                <a:lnTo>
                  <a:pt x="8" y="22"/>
                </a:lnTo>
                <a:lnTo>
                  <a:pt x="8" y="27"/>
                </a:lnTo>
                <a:lnTo>
                  <a:pt x="7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2" name="Freeform 203"/>
          <p:cNvSpPr>
            <a:spLocks noEditPoints="1"/>
          </p:cNvSpPr>
          <p:nvPr/>
        </p:nvSpPr>
        <p:spPr bwMode="auto">
          <a:xfrm>
            <a:off x="4919663" y="4740275"/>
            <a:ext cx="84137" cy="115888"/>
          </a:xfrm>
          <a:custGeom>
            <a:avLst/>
            <a:gdLst>
              <a:gd name="T0" fmla="*/ 2147483647 w 53"/>
              <a:gd name="T1" fmla="*/ 2147483647 h 73"/>
              <a:gd name="T2" fmla="*/ 2147483647 w 53"/>
              <a:gd name="T3" fmla="*/ 2147483647 h 73"/>
              <a:gd name="T4" fmla="*/ 2147483647 w 53"/>
              <a:gd name="T5" fmla="*/ 2147483647 h 73"/>
              <a:gd name="T6" fmla="*/ 2147483647 w 53"/>
              <a:gd name="T7" fmla="*/ 2147483647 h 73"/>
              <a:gd name="T8" fmla="*/ 2147483647 w 53"/>
              <a:gd name="T9" fmla="*/ 2147483647 h 73"/>
              <a:gd name="T10" fmla="*/ 2147483647 w 53"/>
              <a:gd name="T11" fmla="*/ 2147483647 h 73"/>
              <a:gd name="T12" fmla="*/ 2147483647 w 53"/>
              <a:gd name="T13" fmla="*/ 2147483647 h 73"/>
              <a:gd name="T14" fmla="*/ 2147483647 w 53"/>
              <a:gd name="T15" fmla="*/ 2147483647 h 73"/>
              <a:gd name="T16" fmla="*/ 2147483647 w 53"/>
              <a:gd name="T17" fmla="*/ 2147483647 h 73"/>
              <a:gd name="T18" fmla="*/ 2147483647 w 53"/>
              <a:gd name="T19" fmla="*/ 2147483647 h 73"/>
              <a:gd name="T20" fmla="*/ 2147483647 w 53"/>
              <a:gd name="T21" fmla="*/ 2147483647 h 73"/>
              <a:gd name="T22" fmla="*/ 2147483647 w 53"/>
              <a:gd name="T23" fmla="*/ 2147483647 h 73"/>
              <a:gd name="T24" fmla="*/ 2147483647 w 53"/>
              <a:gd name="T25" fmla="*/ 2147483647 h 73"/>
              <a:gd name="T26" fmla="*/ 2147483647 w 53"/>
              <a:gd name="T27" fmla="*/ 0 h 73"/>
              <a:gd name="T28" fmla="*/ 2147483647 w 53"/>
              <a:gd name="T29" fmla="*/ 0 h 73"/>
              <a:gd name="T30" fmla="*/ 2147483647 w 53"/>
              <a:gd name="T31" fmla="*/ 2147483647 h 73"/>
              <a:gd name="T32" fmla="*/ 2147483647 w 53"/>
              <a:gd name="T33" fmla="*/ 0 h 73"/>
              <a:gd name="T34" fmla="*/ 2147483647 w 53"/>
              <a:gd name="T35" fmla="*/ 2147483647 h 73"/>
              <a:gd name="T36" fmla="*/ 2147483647 w 53"/>
              <a:gd name="T37" fmla="*/ 2147483647 h 73"/>
              <a:gd name="T38" fmla="*/ 2147483647 w 53"/>
              <a:gd name="T39" fmla="*/ 2147483647 h 73"/>
              <a:gd name="T40" fmla="*/ 2147483647 w 53"/>
              <a:gd name="T41" fmla="*/ 2147483647 h 73"/>
              <a:gd name="T42" fmla="*/ 2147483647 w 53"/>
              <a:gd name="T43" fmla="*/ 2147483647 h 73"/>
              <a:gd name="T44" fmla="*/ 2147483647 w 53"/>
              <a:gd name="T45" fmla="*/ 2147483647 h 73"/>
              <a:gd name="T46" fmla="*/ 0 w 53"/>
              <a:gd name="T47" fmla="*/ 2147483647 h 73"/>
              <a:gd name="T48" fmla="*/ 2147483647 w 53"/>
              <a:gd name="T49" fmla="*/ 2147483647 h 73"/>
              <a:gd name="T50" fmla="*/ 2147483647 w 53"/>
              <a:gd name="T51" fmla="*/ 2147483647 h 73"/>
              <a:gd name="T52" fmla="*/ 2147483647 w 53"/>
              <a:gd name="T53" fmla="*/ 2147483647 h 73"/>
              <a:gd name="T54" fmla="*/ 2147483647 w 53"/>
              <a:gd name="T55" fmla="*/ 2147483647 h 73"/>
              <a:gd name="T56" fmla="*/ 2147483647 w 53"/>
              <a:gd name="T57" fmla="*/ 2147483647 h 73"/>
              <a:gd name="T58" fmla="*/ 2147483647 w 53"/>
              <a:gd name="T59" fmla="*/ 2147483647 h 73"/>
              <a:gd name="T60" fmla="*/ 2147483647 w 53"/>
              <a:gd name="T61" fmla="*/ 2147483647 h 73"/>
              <a:gd name="T62" fmla="*/ 2147483647 w 53"/>
              <a:gd name="T63" fmla="*/ 2147483647 h 73"/>
              <a:gd name="T64" fmla="*/ 2147483647 w 53"/>
              <a:gd name="T65" fmla="*/ 2147483647 h 73"/>
              <a:gd name="T66" fmla="*/ 2147483647 w 53"/>
              <a:gd name="T67" fmla="*/ 2147483647 h 73"/>
              <a:gd name="T68" fmla="*/ 2147483647 w 53"/>
              <a:gd name="T69" fmla="*/ 2147483647 h 73"/>
              <a:gd name="T70" fmla="*/ 2147483647 w 53"/>
              <a:gd name="T71" fmla="*/ 2147483647 h 73"/>
              <a:gd name="T72" fmla="*/ 2147483647 w 53"/>
              <a:gd name="T73" fmla="*/ 2147483647 h 7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3"/>
              <a:gd name="T112" fmla="*/ 0 h 73"/>
              <a:gd name="T113" fmla="*/ 53 w 53"/>
              <a:gd name="T114" fmla="*/ 73 h 7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3" h="73">
                <a:moveTo>
                  <a:pt x="2" y="56"/>
                </a:moveTo>
                <a:lnTo>
                  <a:pt x="8" y="58"/>
                </a:lnTo>
                <a:lnTo>
                  <a:pt x="8" y="60"/>
                </a:lnTo>
                <a:lnTo>
                  <a:pt x="10" y="61"/>
                </a:lnTo>
                <a:lnTo>
                  <a:pt x="10" y="63"/>
                </a:lnTo>
                <a:lnTo>
                  <a:pt x="12" y="65"/>
                </a:lnTo>
                <a:lnTo>
                  <a:pt x="15" y="65"/>
                </a:lnTo>
                <a:lnTo>
                  <a:pt x="19" y="65"/>
                </a:lnTo>
                <a:lnTo>
                  <a:pt x="24" y="65"/>
                </a:lnTo>
                <a:lnTo>
                  <a:pt x="27" y="63"/>
                </a:lnTo>
                <a:lnTo>
                  <a:pt x="31" y="61"/>
                </a:lnTo>
                <a:lnTo>
                  <a:pt x="32" y="56"/>
                </a:lnTo>
                <a:lnTo>
                  <a:pt x="34" y="50"/>
                </a:lnTo>
                <a:lnTo>
                  <a:pt x="36" y="46"/>
                </a:lnTo>
                <a:lnTo>
                  <a:pt x="31" y="50"/>
                </a:lnTo>
                <a:lnTo>
                  <a:pt x="25" y="51"/>
                </a:lnTo>
                <a:lnTo>
                  <a:pt x="20" y="53"/>
                </a:lnTo>
                <a:lnTo>
                  <a:pt x="15" y="51"/>
                </a:lnTo>
                <a:lnTo>
                  <a:pt x="12" y="50"/>
                </a:lnTo>
                <a:lnTo>
                  <a:pt x="8" y="46"/>
                </a:lnTo>
                <a:lnTo>
                  <a:pt x="5" y="43"/>
                </a:lnTo>
                <a:lnTo>
                  <a:pt x="3" y="38"/>
                </a:lnTo>
                <a:lnTo>
                  <a:pt x="3" y="31"/>
                </a:lnTo>
                <a:lnTo>
                  <a:pt x="3" y="22"/>
                </a:lnTo>
                <a:lnTo>
                  <a:pt x="7" y="14"/>
                </a:lnTo>
                <a:lnTo>
                  <a:pt x="12" y="9"/>
                </a:lnTo>
                <a:lnTo>
                  <a:pt x="17" y="4"/>
                </a:lnTo>
                <a:lnTo>
                  <a:pt x="22" y="0"/>
                </a:lnTo>
                <a:lnTo>
                  <a:pt x="27" y="0"/>
                </a:lnTo>
                <a:lnTo>
                  <a:pt x="34" y="0"/>
                </a:lnTo>
                <a:lnTo>
                  <a:pt x="39" y="4"/>
                </a:lnTo>
                <a:lnTo>
                  <a:pt x="42" y="9"/>
                </a:lnTo>
                <a:lnTo>
                  <a:pt x="44" y="0"/>
                </a:lnTo>
                <a:lnTo>
                  <a:pt x="53" y="0"/>
                </a:lnTo>
                <a:lnTo>
                  <a:pt x="42" y="50"/>
                </a:lnTo>
                <a:lnTo>
                  <a:pt x="41" y="58"/>
                </a:lnTo>
                <a:lnTo>
                  <a:pt x="37" y="63"/>
                </a:lnTo>
                <a:lnTo>
                  <a:pt x="34" y="67"/>
                </a:lnTo>
                <a:lnTo>
                  <a:pt x="31" y="70"/>
                </a:lnTo>
                <a:lnTo>
                  <a:pt x="25" y="72"/>
                </a:lnTo>
                <a:lnTo>
                  <a:pt x="19" y="73"/>
                </a:lnTo>
                <a:lnTo>
                  <a:pt x="14" y="72"/>
                </a:lnTo>
                <a:lnTo>
                  <a:pt x="8" y="72"/>
                </a:lnTo>
                <a:lnTo>
                  <a:pt x="5" y="68"/>
                </a:lnTo>
                <a:lnTo>
                  <a:pt x="3" y="67"/>
                </a:lnTo>
                <a:lnTo>
                  <a:pt x="2" y="63"/>
                </a:lnTo>
                <a:lnTo>
                  <a:pt x="0" y="60"/>
                </a:lnTo>
                <a:lnTo>
                  <a:pt x="0" y="58"/>
                </a:lnTo>
                <a:lnTo>
                  <a:pt x="2" y="56"/>
                </a:lnTo>
                <a:close/>
                <a:moveTo>
                  <a:pt x="10" y="29"/>
                </a:moveTo>
                <a:lnTo>
                  <a:pt x="10" y="34"/>
                </a:lnTo>
                <a:lnTo>
                  <a:pt x="12" y="38"/>
                </a:lnTo>
                <a:lnTo>
                  <a:pt x="14" y="41"/>
                </a:lnTo>
                <a:lnTo>
                  <a:pt x="15" y="43"/>
                </a:lnTo>
                <a:lnTo>
                  <a:pt x="19" y="44"/>
                </a:lnTo>
                <a:lnTo>
                  <a:pt x="22" y="44"/>
                </a:lnTo>
                <a:lnTo>
                  <a:pt x="27" y="44"/>
                </a:lnTo>
                <a:lnTo>
                  <a:pt x="31" y="43"/>
                </a:lnTo>
                <a:lnTo>
                  <a:pt x="34" y="38"/>
                </a:lnTo>
                <a:lnTo>
                  <a:pt x="37" y="33"/>
                </a:lnTo>
                <a:lnTo>
                  <a:pt x="39" y="27"/>
                </a:lnTo>
                <a:lnTo>
                  <a:pt x="41" y="21"/>
                </a:lnTo>
                <a:lnTo>
                  <a:pt x="39" y="16"/>
                </a:lnTo>
                <a:lnTo>
                  <a:pt x="37" y="10"/>
                </a:lnTo>
                <a:lnTo>
                  <a:pt x="32" y="9"/>
                </a:lnTo>
                <a:lnTo>
                  <a:pt x="29" y="7"/>
                </a:lnTo>
                <a:lnTo>
                  <a:pt x="25" y="7"/>
                </a:lnTo>
                <a:lnTo>
                  <a:pt x="22" y="9"/>
                </a:lnTo>
                <a:lnTo>
                  <a:pt x="19" y="10"/>
                </a:lnTo>
                <a:lnTo>
                  <a:pt x="15" y="14"/>
                </a:lnTo>
                <a:lnTo>
                  <a:pt x="14" y="17"/>
                </a:lnTo>
                <a:lnTo>
                  <a:pt x="12" y="22"/>
                </a:lnTo>
                <a:lnTo>
                  <a:pt x="12" y="26"/>
                </a:lnTo>
                <a:lnTo>
                  <a:pt x="10" y="2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3" name="Freeform 204"/>
          <p:cNvSpPr>
            <a:spLocks/>
          </p:cNvSpPr>
          <p:nvPr/>
        </p:nvSpPr>
        <p:spPr bwMode="auto">
          <a:xfrm>
            <a:off x="5005388" y="4740275"/>
            <a:ext cx="61912" cy="84138"/>
          </a:xfrm>
          <a:custGeom>
            <a:avLst/>
            <a:gdLst>
              <a:gd name="T0" fmla="*/ 0 w 39"/>
              <a:gd name="T1" fmla="*/ 2147483647 h 53"/>
              <a:gd name="T2" fmla="*/ 2147483647 w 39"/>
              <a:gd name="T3" fmla="*/ 0 h 53"/>
              <a:gd name="T4" fmla="*/ 2147483647 w 39"/>
              <a:gd name="T5" fmla="*/ 0 h 53"/>
              <a:gd name="T6" fmla="*/ 2147483647 w 39"/>
              <a:gd name="T7" fmla="*/ 2147483647 h 53"/>
              <a:gd name="T8" fmla="*/ 2147483647 w 39"/>
              <a:gd name="T9" fmla="*/ 2147483647 h 53"/>
              <a:gd name="T10" fmla="*/ 2147483647 w 39"/>
              <a:gd name="T11" fmla="*/ 2147483647 h 53"/>
              <a:gd name="T12" fmla="*/ 2147483647 w 39"/>
              <a:gd name="T13" fmla="*/ 0 h 53"/>
              <a:gd name="T14" fmla="*/ 2147483647 w 39"/>
              <a:gd name="T15" fmla="*/ 0 h 53"/>
              <a:gd name="T16" fmla="*/ 2147483647 w 39"/>
              <a:gd name="T17" fmla="*/ 0 h 53"/>
              <a:gd name="T18" fmla="*/ 2147483647 w 39"/>
              <a:gd name="T19" fmla="*/ 0 h 53"/>
              <a:gd name="T20" fmla="*/ 2147483647 w 39"/>
              <a:gd name="T21" fmla="*/ 2147483647 h 53"/>
              <a:gd name="T22" fmla="*/ 2147483647 w 39"/>
              <a:gd name="T23" fmla="*/ 2147483647 h 53"/>
              <a:gd name="T24" fmla="*/ 2147483647 w 39"/>
              <a:gd name="T25" fmla="*/ 2147483647 h 53"/>
              <a:gd name="T26" fmla="*/ 2147483647 w 39"/>
              <a:gd name="T27" fmla="*/ 2147483647 h 53"/>
              <a:gd name="T28" fmla="*/ 2147483647 w 39"/>
              <a:gd name="T29" fmla="*/ 2147483647 h 53"/>
              <a:gd name="T30" fmla="*/ 2147483647 w 39"/>
              <a:gd name="T31" fmla="*/ 2147483647 h 53"/>
              <a:gd name="T32" fmla="*/ 2147483647 w 39"/>
              <a:gd name="T33" fmla="*/ 2147483647 h 53"/>
              <a:gd name="T34" fmla="*/ 2147483647 w 39"/>
              <a:gd name="T35" fmla="*/ 2147483647 h 53"/>
              <a:gd name="T36" fmla="*/ 2147483647 w 39"/>
              <a:gd name="T37" fmla="*/ 2147483647 h 53"/>
              <a:gd name="T38" fmla="*/ 0 w 39"/>
              <a:gd name="T39" fmla="*/ 2147483647 h 5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9"/>
              <a:gd name="T61" fmla="*/ 0 h 53"/>
              <a:gd name="T62" fmla="*/ 39 w 39"/>
              <a:gd name="T63" fmla="*/ 53 h 5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9" h="53">
                <a:moveTo>
                  <a:pt x="0" y="53"/>
                </a:moveTo>
                <a:lnTo>
                  <a:pt x="11" y="0"/>
                </a:lnTo>
                <a:lnTo>
                  <a:pt x="19" y="0"/>
                </a:lnTo>
                <a:lnTo>
                  <a:pt x="17" y="10"/>
                </a:lnTo>
                <a:lnTo>
                  <a:pt x="21" y="5"/>
                </a:lnTo>
                <a:lnTo>
                  <a:pt x="24" y="2"/>
                </a:lnTo>
                <a:lnTo>
                  <a:pt x="29" y="0"/>
                </a:lnTo>
                <a:lnTo>
                  <a:pt x="33" y="0"/>
                </a:lnTo>
                <a:lnTo>
                  <a:pt x="36" y="0"/>
                </a:lnTo>
                <a:lnTo>
                  <a:pt x="39" y="0"/>
                </a:lnTo>
                <a:lnTo>
                  <a:pt x="36" y="9"/>
                </a:lnTo>
                <a:lnTo>
                  <a:pt x="33" y="7"/>
                </a:lnTo>
                <a:lnTo>
                  <a:pt x="31" y="7"/>
                </a:lnTo>
                <a:lnTo>
                  <a:pt x="26" y="9"/>
                </a:lnTo>
                <a:lnTo>
                  <a:pt x="21" y="12"/>
                </a:lnTo>
                <a:lnTo>
                  <a:pt x="17" y="17"/>
                </a:lnTo>
                <a:lnTo>
                  <a:pt x="16" y="24"/>
                </a:lnTo>
                <a:lnTo>
                  <a:pt x="12" y="33"/>
                </a:lnTo>
                <a:lnTo>
                  <a:pt x="9" y="53"/>
                </a:lnTo>
                <a:lnTo>
                  <a:pt x="0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4" name="Freeform 205"/>
          <p:cNvSpPr>
            <a:spLocks noEditPoints="1"/>
          </p:cNvSpPr>
          <p:nvPr/>
        </p:nvSpPr>
        <p:spPr bwMode="auto">
          <a:xfrm>
            <a:off x="5062538" y="4740275"/>
            <a:ext cx="73025" cy="84138"/>
          </a:xfrm>
          <a:custGeom>
            <a:avLst/>
            <a:gdLst>
              <a:gd name="T0" fmla="*/ 2147483647 w 46"/>
              <a:gd name="T1" fmla="*/ 2147483647 h 53"/>
              <a:gd name="T2" fmla="*/ 2147483647 w 46"/>
              <a:gd name="T3" fmla="*/ 2147483647 h 53"/>
              <a:gd name="T4" fmla="*/ 2147483647 w 46"/>
              <a:gd name="T5" fmla="*/ 2147483647 h 53"/>
              <a:gd name="T6" fmla="*/ 2147483647 w 46"/>
              <a:gd name="T7" fmla="*/ 2147483647 h 53"/>
              <a:gd name="T8" fmla="*/ 0 w 46"/>
              <a:gd name="T9" fmla="*/ 2147483647 h 53"/>
              <a:gd name="T10" fmla="*/ 2147483647 w 46"/>
              <a:gd name="T11" fmla="*/ 2147483647 h 53"/>
              <a:gd name="T12" fmla="*/ 2147483647 w 46"/>
              <a:gd name="T13" fmla="*/ 2147483647 h 53"/>
              <a:gd name="T14" fmla="*/ 2147483647 w 46"/>
              <a:gd name="T15" fmla="*/ 2147483647 h 53"/>
              <a:gd name="T16" fmla="*/ 2147483647 w 46"/>
              <a:gd name="T17" fmla="*/ 2147483647 h 53"/>
              <a:gd name="T18" fmla="*/ 2147483647 w 46"/>
              <a:gd name="T19" fmla="*/ 2147483647 h 53"/>
              <a:gd name="T20" fmla="*/ 2147483647 w 46"/>
              <a:gd name="T21" fmla="*/ 2147483647 h 53"/>
              <a:gd name="T22" fmla="*/ 2147483647 w 46"/>
              <a:gd name="T23" fmla="*/ 2147483647 h 53"/>
              <a:gd name="T24" fmla="*/ 2147483647 w 46"/>
              <a:gd name="T25" fmla="*/ 2147483647 h 53"/>
              <a:gd name="T26" fmla="*/ 2147483647 w 46"/>
              <a:gd name="T27" fmla="*/ 2147483647 h 53"/>
              <a:gd name="T28" fmla="*/ 2147483647 w 46"/>
              <a:gd name="T29" fmla="*/ 2147483647 h 53"/>
              <a:gd name="T30" fmla="*/ 2147483647 w 46"/>
              <a:gd name="T31" fmla="*/ 2147483647 h 53"/>
              <a:gd name="T32" fmla="*/ 2147483647 w 46"/>
              <a:gd name="T33" fmla="*/ 2147483647 h 53"/>
              <a:gd name="T34" fmla="*/ 2147483647 w 46"/>
              <a:gd name="T35" fmla="*/ 0 h 53"/>
              <a:gd name="T36" fmla="*/ 2147483647 w 46"/>
              <a:gd name="T37" fmla="*/ 2147483647 h 53"/>
              <a:gd name="T38" fmla="*/ 2147483647 w 46"/>
              <a:gd name="T39" fmla="*/ 2147483647 h 53"/>
              <a:gd name="T40" fmla="*/ 2147483647 w 46"/>
              <a:gd name="T41" fmla="*/ 2147483647 h 53"/>
              <a:gd name="T42" fmla="*/ 2147483647 w 46"/>
              <a:gd name="T43" fmla="*/ 2147483647 h 53"/>
              <a:gd name="T44" fmla="*/ 2147483647 w 46"/>
              <a:gd name="T45" fmla="*/ 2147483647 h 53"/>
              <a:gd name="T46" fmla="*/ 2147483647 w 46"/>
              <a:gd name="T47" fmla="*/ 2147483647 h 53"/>
              <a:gd name="T48" fmla="*/ 2147483647 w 46"/>
              <a:gd name="T49" fmla="*/ 2147483647 h 53"/>
              <a:gd name="T50" fmla="*/ 2147483647 w 46"/>
              <a:gd name="T51" fmla="*/ 2147483647 h 53"/>
              <a:gd name="T52" fmla="*/ 2147483647 w 46"/>
              <a:gd name="T53" fmla="*/ 2147483647 h 53"/>
              <a:gd name="T54" fmla="*/ 2147483647 w 46"/>
              <a:gd name="T55" fmla="*/ 2147483647 h 53"/>
              <a:gd name="T56" fmla="*/ 2147483647 w 46"/>
              <a:gd name="T57" fmla="*/ 2147483647 h 53"/>
              <a:gd name="T58" fmla="*/ 2147483647 w 46"/>
              <a:gd name="T59" fmla="*/ 2147483647 h 53"/>
              <a:gd name="T60" fmla="*/ 2147483647 w 46"/>
              <a:gd name="T61" fmla="*/ 2147483647 h 53"/>
              <a:gd name="T62" fmla="*/ 2147483647 w 46"/>
              <a:gd name="T63" fmla="*/ 2147483647 h 53"/>
              <a:gd name="T64" fmla="*/ 2147483647 w 46"/>
              <a:gd name="T65" fmla="*/ 2147483647 h 53"/>
              <a:gd name="T66" fmla="*/ 2147483647 w 46"/>
              <a:gd name="T67" fmla="*/ 2147483647 h 53"/>
              <a:gd name="T68" fmla="*/ 2147483647 w 46"/>
              <a:gd name="T69" fmla="*/ 2147483647 h 53"/>
              <a:gd name="T70" fmla="*/ 2147483647 w 46"/>
              <a:gd name="T71" fmla="*/ 2147483647 h 5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6"/>
              <a:gd name="T109" fmla="*/ 0 h 53"/>
              <a:gd name="T110" fmla="*/ 46 w 46"/>
              <a:gd name="T111" fmla="*/ 53 h 5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6" h="53">
                <a:moveTo>
                  <a:pt x="32" y="46"/>
                </a:moveTo>
                <a:lnTo>
                  <a:pt x="27" y="50"/>
                </a:lnTo>
                <a:lnTo>
                  <a:pt x="24" y="51"/>
                </a:lnTo>
                <a:lnTo>
                  <a:pt x="19" y="53"/>
                </a:lnTo>
                <a:lnTo>
                  <a:pt x="15" y="53"/>
                </a:lnTo>
                <a:lnTo>
                  <a:pt x="10" y="53"/>
                </a:lnTo>
                <a:lnTo>
                  <a:pt x="7" y="51"/>
                </a:lnTo>
                <a:lnTo>
                  <a:pt x="3" y="50"/>
                </a:lnTo>
                <a:lnTo>
                  <a:pt x="0" y="44"/>
                </a:lnTo>
                <a:lnTo>
                  <a:pt x="0" y="38"/>
                </a:lnTo>
                <a:lnTo>
                  <a:pt x="0" y="34"/>
                </a:lnTo>
                <a:lnTo>
                  <a:pt x="2" y="31"/>
                </a:lnTo>
                <a:lnTo>
                  <a:pt x="3" y="27"/>
                </a:lnTo>
                <a:lnTo>
                  <a:pt x="7" y="26"/>
                </a:lnTo>
                <a:lnTo>
                  <a:pt x="10" y="24"/>
                </a:lnTo>
                <a:lnTo>
                  <a:pt x="14" y="22"/>
                </a:lnTo>
                <a:lnTo>
                  <a:pt x="19" y="22"/>
                </a:lnTo>
                <a:lnTo>
                  <a:pt x="26" y="22"/>
                </a:lnTo>
                <a:lnTo>
                  <a:pt x="32" y="21"/>
                </a:lnTo>
                <a:lnTo>
                  <a:pt x="36" y="21"/>
                </a:lnTo>
                <a:lnTo>
                  <a:pt x="37" y="17"/>
                </a:lnTo>
                <a:lnTo>
                  <a:pt x="37" y="14"/>
                </a:lnTo>
                <a:lnTo>
                  <a:pt x="37" y="12"/>
                </a:lnTo>
                <a:lnTo>
                  <a:pt x="36" y="9"/>
                </a:lnTo>
                <a:lnTo>
                  <a:pt x="31" y="7"/>
                </a:lnTo>
                <a:lnTo>
                  <a:pt x="26" y="7"/>
                </a:lnTo>
                <a:lnTo>
                  <a:pt x="22" y="7"/>
                </a:lnTo>
                <a:lnTo>
                  <a:pt x="17" y="10"/>
                </a:lnTo>
                <a:lnTo>
                  <a:pt x="15" y="12"/>
                </a:lnTo>
                <a:lnTo>
                  <a:pt x="12" y="17"/>
                </a:lnTo>
                <a:lnTo>
                  <a:pt x="5" y="16"/>
                </a:lnTo>
                <a:lnTo>
                  <a:pt x="9" y="9"/>
                </a:lnTo>
                <a:lnTo>
                  <a:pt x="12" y="4"/>
                </a:lnTo>
                <a:lnTo>
                  <a:pt x="17" y="2"/>
                </a:lnTo>
                <a:lnTo>
                  <a:pt x="22" y="0"/>
                </a:lnTo>
                <a:lnTo>
                  <a:pt x="27" y="0"/>
                </a:lnTo>
                <a:lnTo>
                  <a:pt x="32" y="0"/>
                </a:lnTo>
                <a:lnTo>
                  <a:pt x="37" y="2"/>
                </a:lnTo>
                <a:lnTo>
                  <a:pt x="41" y="5"/>
                </a:lnTo>
                <a:lnTo>
                  <a:pt x="44" y="9"/>
                </a:lnTo>
                <a:lnTo>
                  <a:pt x="46" y="14"/>
                </a:lnTo>
                <a:lnTo>
                  <a:pt x="44" y="17"/>
                </a:lnTo>
                <a:lnTo>
                  <a:pt x="44" y="22"/>
                </a:lnTo>
                <a:lnTo>
                  <a:pt x="41" y="36"/>
                </a:lnTo>
                <a:lnTo>
                  <a:pt x="41" y="41"/>
                </a:lnTo>
                <a:lnTo>
                  <a:pt x="41" y="44"/>
                </a:lnTo>
                <a:lnTo>
                  <a:pt x="41" y="48"/>
                </a:lnTo>
                <a:lnTo>
                  <a:pt x="41" y="53"/>
                </a:lnTo>
                <a:lnTo>
                  <a:pt x="32" y="53"/>
                </a:lnTo>
                <a:lnTo>
                  <a:pt x="32" y="50"/>
                </a:lnTo>
                <a:lnTo>
                  <a:pt x="32" y="46"/>
                </a:lnTo>
                <a:close/>
                <a:moveTo>
                  <a:pt x="36" y="26"/>
                </a:moveTo>
                <a:lnTo>
                  <a:pt x="34" y="27"/>
                </a:lnTo>
                <a:lnTo>
                  <a:pt x="31" y="27"/>
                </a:lnTo>
                <a:lnTo>
                  <a:pt x="29" y="27"/>
                </a:lnTo>
                <a:lnTo>
                  <a:pt x="24" y="27"/>
                </a:lnTo>
                <a:lnTo>
                  <a:pt x="19" y="29"/>
                </a:lnTo>
                <a:lnTo>
                  <a:pt x="14" y="29"/>
                </a:lnTo>
                <a:lnTo>
                  <a:pt x="10" y="31"/>
                </a:lnTo>
                <a:lnTo>
                  <a:pt x="9" y="33"/>
                </a:lnTo>
                <a:lnTo>
                  <a:pt x="9" y="36"/>
                </a:lnTo>
                <a:lnTo>
                  <a:pt x="7" y="38"/>
                </a:lnTo>
                <a:lnTo>
                  <a:pt x="9" y="41"/>
                </a:lnTo>
                <a:lnTo>
                  <a:pt x="10" y="44"/>
                </a:lnTo>
                <a:lnTo>
                  <a:pt x="14" y="46"/>
                </a:lnTo>
                <a:lnTo>
                  <a:pt x="17" y="46"/>
                </a:lnTo>
                <a:lnTo>
                  <a:pt x="22" y="46"/>
                </a:lnTo>
                <a:lnTo>
                  <a:pt x="26" y="44"/>
                </a:lnTo>
                <a:lnTo>
                  <a:pt x="29" y="41"/>
                </a:lnTo>
                <a:lnTo>
                  <a:pt x="32" y="38"/>
                </a:lnTo>
                <a:lnTo>
                  <a:pt x="34" y="33"/>
                </a:lnTo>
                <a:lnTo>
                  <a:pt x="36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5" name="Freeform 206"/>
          <p:cNvSpPr>
            <a:spLocks noEditPoints="1"/>
          </p:cNvSpPr>
          <p:nvPr/>
        </p:nvSpPr>
        <p:spPr bwMode="auto">
          <a:xfrm>
            <a:off x="5138738" y="4740275"/>
            <a:ext cx="82550" cy="114300"/>
          </a:xfrm>
          <a:custGeom>
            <a:avLst/>
            <a:gdLst>
              <a:gd name="T0" fmla="*/ 0 w 52"/>
              <a:gd name="T1" fmla="*/ 2147483647 h 72"/>
              <a:gd name="T2" fmla="*/ 2147483647 w 52"/>
              <a:gd name="T3" fmla="*/ 0 h 72"/>
              <a:gd name="T4" fmla="*/ 2147483647 w 52"/>
              <a:gd name="T5" fmla="*/ 0 h 72"/>
              <a:gd name="T6" fmla="*/ 2147483647 w 52"/>
              <a:gd name="T7" fmla="*/ 2147483647 h 72"/>
              <a:gd name="T8" fmla="*/ 2147483647 w 52"/>
              <a:gd name="T9" fmla="*/ 2147483647 h 72"/>
              <a:gd name="T10" fmla="*/ 2147483647 w 52"/>
              <a:gd name="T11" fmla="*/ 2147483647 h 72"/>
              <a:gd name="T12" fmla="*/ 2147483647 w 52"/>
              <a:gd name="T13" fmla="*/ 0 h 72"/>
              <a:gd name="T14" fmla="*/ 2147483647 w 52"/>
              <a:gd name="T15" fmla="*/ 0 h 72"/>
              <a:gd name="T16" fmla="*/ 2147483647 w 52"/>
              <a:gd name="T17" fmla="*/ 0 h 72"/>
              <a:gd name="T18" fmla="*/ 2147483647 w 52"/>
              <a:gd name="T19" fmla="*/ 2147483647 h 72"/>
              <a:gd name="T20" fmla="*/ 2147483647 w 52"/>
              <a:gd name="T21" fmla="*/ 2147483647 h 72"/>
              <a:gd name="T22" fmla="*/ 2147483647 w 52"/>
              <a:gd name="T23" fmla="*/ 2147483647 h 72"/>
              <a:gd name="T24" fmla="*/ 2147483647 w 52"/>
              <a:gd name="T25" fmla="*/ 2147483647 h 72"/>
              <a:gd name="T26" fmla="*/ 2147483647 w 52"/>
              <a:gd name="T27" fmla="*/ 2147483647 h 72"/>
              <a:gd name="T28" fmla="*/ 2147483647 w 52"/>
              <a:gd name="T29" fmla="*/ 2147483647 h 72"/>
              <a:gd name="T30" fmla="*/ 2147483647 w 52"/>
              <a:gd name="T31" fmla="*/ 2147483647 h 72"/>
              <a:gd name="T32" fmla="*/ 2147483647 w 52"/>
              <a:gd name="T33" fmla="*/ 2147483647 h 72"/>
              <a:gd name="T34" fmla="*/ 2147483647 w 52"/>
              <a:gd name="T35" fmla="*/ 2147483647 h 72"/>
              <a:gd name="T36" fmla="*/ 2147483647 w 52"/>
              <a:gd name="T37" fmla="*/ 2147483647 h 72"/>
              <a:gd name="T38" fmla="*/ 2147483647 w 52"/>
              <a:gd name="T39" fmla="*/ 2147483647 h 72"/>
              <a:gd name="T40" fmla="*/ 2147483647 w 52"/>
              <a:gd name="T41" fmla="*/ 2147483647 h 72"/>
              <a:gd name="T42" fmla="*/ 2147483647 w 52"/>
              <a:gd name="T43" fmla="*/ 2147483647 h 72"/>
              <a:gd name="T44" fmla="*/ 2147483647 w 52"/>
              <a:gd name="T45" fmla="*/ 2147483647 h 72"/>
              <a:gd name="T46" fmla="*/ 2147483647 w 52"/>
              <a:gd name="T47" fmla="*/ 2147483647 h 72"/>
              <a:gd name="T48" fmla="*/ 2147483647 w 52"/>
              <a:gd name="T49" fmla="*/ 2147483647 h 72"/>
              <a:gd name="T50" fmla="*/ 2147483647 w 52"/>
              <a:gd name="T51" fmla="*/ 2147483647 h 72"/>
              <a:gd name="T52" fmla="*/ 0 w 52"/>
              <a:gd name="T53" fmla="*/ 2147483647 h 72"/>
              <a:gd name="T54" fmla="*/ 2147483647 w 52"/>
              <a:gd name="T55" fmla="*/ 2147483647 h 72"/>
              <a:gd name="T56" fmla="*/ 2147483647 w 52"/>
              <a:gd name="T57" fmla="*/ 2147483647 h 72"/>
              <a:gd name="T58" fmla="*/ 2147483647 w 52"/>
              <a:gd name="T59" fmla="*/ 2147483647 h 72"/>
              <a:gd name="T60" fmla="*/ 2147483647 w 52"/>
              <a:gd name="T61" fmla="*/ 2147483647 h 72"/>
              <a:gd name="T62" fmla="*/ 2147483647 w 52"/>
              <a:gd name="T63" fmla="*/ 2147483647 h 72"/>
              <a:gd name="T64" fmla="*/ 2147483647 w 52"/>
              <a:gd name="T65" fmla="*/ 2147483647 h 72"/>
              <a:gd name="T66" fmla="*/ 2147483647 w 52"/>
              <a:gd name="T67" fmla="*/ 2147483647 h 72"/>
              <a:gd name="T68" fmla="*/ 2147483647 w 52"/>
              <a:gd name="T69" fmla="*/ 2147483647 h 72"/>
              <a:gd name="T70" fmla="*/ 2147483647 w 52"/>
              <a:gd name="T71" fmla="*/ 2147483647 h 72"/>
              <a:gd name="T72" fmla="*/ 2147483647 w 52"/>
              <a:gd name="T73" fmla="*/ 2147483647 h 72"/>
              <a:gd name="T74" fmla="*/ 2147483647 w 52"/>
              <a:gd name="T75" fmla="*/ 2147483647 h 72"/>
              <a:gd name="T76" fmla="*/ 2147483647 w 52"/>
              <a:gd name="T77" fmla="*/ 2147483647 h 72"/>
              <a:gd name="T78" fmla="*/ 2147483647 w 52"/>
              <a:gd name="T79" fmla="*/ 2147483647 h 72"/>
              <a:gd name="T80" fmla="*/ 2147483647 w 52"/>
              <a:gd name="T81" fmla="*/ 2147483647 h 72"/>
              <a:gd name="T82" fmla="*/ 2147483647 w 52"/>
              <a:gd name="T83" fmla="*/ 2147483647 h 72"/>
              <a:gd name="T84" fmla="*/ 2147483647 w 52"/>
              <a:gd name="T85" fmla="*/ 2147483647 h 72"/>
              <a:gd name="T86" fmla="*/ 2147483647 w 52"/>
              <a:gd name="T87" fmla="*/ 2147483647 h 72"/>
              <a:gd name="T88" fmla="*/ 2147483647 w 52"/>
              <a:gd name="T89" fmla="*/ 2147483647 h 72"/>
              <a:gd name="T90" fmla="*/ 2147483647 w 52"/>
              <a:gd name="T91" fmla="*/ 2147483647 h 72"/>
              <a:gd name="T92" fmla="*/ 2147483647 w 52"/>
              <a:gd name="T93" fmla="*/ 2147483647 h 72"/>
              <a:gd name="T94" fmla="*/ 2147483647 w 52"/>
              <a:gd name="T95" fmla="*/ 2147483647 h 72"/>
              <a:gd name="T96" fmla="*/ 2147483647 w 52"/>
              <a:gd name="T97" fmla="*/ 2147483647 h 72"/>
              <a:gd name="T98" fmla="*/ 2147483647 w 52"/>
              <a:gd name="T99" fmla="*/ 2147483647 h 72"/>
              <a:gd name="T100" fmla="*/ 2147483647 w 52"/>
              <a:gd name="T101" fmla="*/ 2147483647 h 7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2"/>
              <a:gd name="T154" fmla="*/ 0 h 72"/>
              <a:gd name="T155" fmla="*/ 52 w 52"/>
              <a:gd name="T156" fmla="*/ 72 h 7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2" h="72">
                <a:moveTo>
                  <a:pt x="0" y="72"/>
                </a:moveTo>
                <a:lnTo>
                  <a:pt x="13" y="0"/>
                </a:lnTo>
                <a:lnTo>
                  <a:pt x="22" y="0"/>
                </a:lnTo>
                <a:lnTo>
                  <a:pt x="20" y="9"/>
                </a:lnTo>
                <a:lnTo>
                  <a:pt x="25" y="4"/>
                </a:lnTo>
                <a:lnTo>
                  <a:pt x="29" y="2"/>
                </a:lnTo>
                <a:lnTo>
                  <a:pt x="32" y="0"/>
                </a:lnTo>
                <a:lnTo>
                  <a:pt x="35" y="0"/>
                </a:lnTo>
                <a:lnTo>
                  <a:pt x="41" y="0"/>
                </a:lnTo>
                <a:lnTo>
                  <a:pt x="44" y="2"/>
                </a:lnTo>
                <a:lnTo>
                  <a:pt x="47" y="5"/>
                </a:lnTo>
                <a:lnTo>
                  <a:pt x="51" y="9"/>
                </a:lnTo>
                <a:lnTo>
                  <a:pt x="52" y="14"/>
                </a:lnTo>
                <a:lnTo>
                  <a:pt x="52" y="21"/>
                </a:lnTo>
                <a:lnTo>
                  <a:pt x="52" y="27"/>
                </a:lnTo>
                <a:lnTo>
                  <a:pt x="51" y="34"/>
                </a:lnTo>
                <a:lnTo>
                  <a:pt x="47" y="41"/>
                </a:lnTo>
                <a:lnTo>
                  <a:pt x="44" y="46"/>
                </a:lnTo>
                <a:lnTo>
                  <a:pt x="39" y="50"/>
                </a:lnTo>
                <a:lnTo>
                  <a:pt x="35" y="51"/>
                </a:lnTo>
                <a:lnTo>
                  <a:pt x="32" y="53"/>
                </a:lnTo>
                <a:lnTo>
                  <a:pt x="27" y="53"/>
                </a:lnTo>
                <a:lnTo>
                  <a:pt x="22" y="53"/>
                </a:lnTo>
                <a:lnTo>
                  <a:pt x="17" y="50"/>
                </a:lnTo>
                <a:lnTo>
                  <a:pt x="13" y="44"/>
                </a:lnTo>
                <a:lnTo>
                  <a:pt x="8" y="72"/>
                </a:lnTo>
                <a:lnTo>
                  <a:pt x="0" y="72"/>
                </a:lnTo>
                <a:close/>
                <a:moveTo>
                  <a:pt x="17" y="31"/>
                </a:moveTo>
                <a:lnTo>
                  <a:pt x="17" y="36"/>
                </a:lnTo>
                <a:lnTo>
                  <a:pt x="17" y="39"/>
                </a:lnTo>
                <a:lnTo>
                  <a:pt x="18" y="43"/>
                </a:lnTo>
                <a:lnTo>
                  <a:pt x="20" y="44"/>
                </a:lnTo>
                <a:lnTo>
                  <a:pt x="24" y="46"/>
                </a:lnTo>
                <a:lnTo>
                  <a:pt x="27" y="46"/>
                </a:lnTo>
                <a:lnTo>
                  <a:pt x="32" y="44"/>
                </a:lnTo>
                <a:lnTo>
                  <a:pt x="35" y="43"/>
                </a:lnTo>
                <a:lnTo>
                  <a:pt x="41" y="38"/>
                </a:lnTo>
                <a:lnTo>
                  <a:pt x="44" y="29"/>
                </a:lnTo>
                <a:lnTo>
                  <a:pt x="44" y="21"/>
                </a:lnTo>
                <a:lnTo>
                  <a:pt x="44" y="16"/>
                </a:lnTo>
                <a:lnTo>
                  <a:pt x="41" y="10"/>
                </a:lnTo>
                <a:lnTo>
                  <a:pt x="37" y="9"/>
                </a:lnTo>
                <a:lnTo>
                  <a:pt x="34" y="7"/>
                </a:lnTo>
                <a:lnTo>
                  <a:pt x="30" y="7"/>
                </a:lnTo>
                <a:lnTo>
                  <a:pt x="27" y="9"/>
                </a:lnTo>
                <a:lnTo>
                  <a:pt x="24" y="10"/>
                </a:lnTo>
                <a:lnTo>
                  <a:pt x="22" y="14"/>
                </a:lnTo>
                <a:lnTo>
                  <a:pt x="20" y="17"/>
                </a:lnTo>
                <a:lnTo>
                  <a:pt x="18" y="22"/>
                </a:lnTo>
                <a:lnTo>
                  <a:pt x="17" y="27"/>
                </a:lnTo>
                <a:lnTo>
                  <a:pt x="17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6" name="Freeform 207"/>
          <p:cNvSpPr>
            <a:spLocks/>
          </p:cNvSpPr>
          <p:nvPr/>
        </p:nvSpPr>
        <p:spPr bwMode="auto">
          <a:xfrm>
            <a:off x="5230813" y="4710113"/>
            <a:ext cx="74612" cy="114300"/>
          </a:xfrm>
          <a:custGeom>
            <a:avLst/>
            <a:gdLst>
              <a:gd name="T0" fmla="*/ 0 w 47"/>
              <a:gd name="T1" fmla="*/ 2147483647 h 72"/>
              <a:gd name="T2" fmla="*/ 2147483647 w 47"/>
              <a:gd name="T3" fmla="*/ 0 h 72"/>
              <a:gd name="T4" fmla="*/ 2147483647 w 47"/>
              <a:gd name="T5" fmla="*/ 0 h 72"/>
              <a:gd name="T6" fmla="*/ 2147483647 w 47"/>
              <a:gd name="T7" fmla="*/ 2147483647 h 72"/>
              <a:gd name="T8" fmla="*/ 2147483647 w 47"/>
              <a:gd name="T9" fmla="*/ 2147483647 h 72"/>
              <a:gd name="T10" fmla="*/ 2147483647 w 47"/>
              <a:gd name="T11" fmla="*/ 2147483647 h 72"/>
              <a:gd name="T12" fmla="*/ 2147483647 w 47"/>
              <a:gd name="T13" fmla="*/ 2147483647 h 72"/>
              <a:gd name="T14" fmla="*/ 2147483647 w 47"/>
              <a:gd name="T15" fmla="*/ 2147483647 h 72"/>
              <a:gd name="T16" fmla="*/ 2147483647 w 47"/>
              <a:gd name="T17" fmla="*/ 2147483647 h 72"/>
              <a:gd name="T18" fmla="*/ 2147483647 w 47"/>
              <a:gd name="T19" fmla="*/ 2147483647 h 72"/>
              <a:gd name="T20" fmla="*/ 2147483647 w 47"/>
              <a:gd name="T21" fmla="*/ 2147483647 h 72"/>
              <a:gd name="T22" fmla="*/ 2147483647 w 47"/>
              <a:gd name="T23" fmla="*/ 2147483647 h 72"/>
              <a:gd name="T24" fmla="*/ 2147483647 w 47"/>
              <a:gd name="T25" fmla="*/ 2147483647 h 72"/>
              <a:gd name="T26" fmla="*/ 2147483647 w 47"/>
              <a:gd name="T27" fmla="*/ 2147483647 h 72"/>
              <a:gd name="T28" fmla="*/ 2147483647 w 47"/>
              <a:gd name="T29" fmla="*/ 2147483647 h 72"/>
              <a:gd name="T30" fmla="*/ 2147483647 w 47"/>
              <a:gd name="T31" fmla="*/ 2147483647 h 72"/>
              <a:gd name="T32" fmla="*/ 2147483647 w 47"/>
              <a:gd name="T33" fmla="*/ 2147483647 h 72"/>
              <a:gd name="T34" fmla="*/ 2147483647 w 47"/>
              <a:gd name="T35" fmla="*/ 2147483647 h 72"/>
              <a:gd name="T36" fmla="*/ 2147483647 w 47"/>
              <a:gd name="T37" fmla="*/ 2147483647 h 72"/>
              <a:gd name="T38" fmla="*/ 2147483647 w 47"/>
              <a:gd name="T39" fmla="*/ 2147483647 h 72"/>
              <a:gd name="T40" fmla="*/ 2147483647 w 47"/>
              <a:gd name="T41" fmla="*/ 2147483647 h 72"/>
              <a:gd name="T42" fmla="*/ 2147483647 w 47"/>
              <a:gd name="T43" fmla="*/ 2147483647 h 72"/>
              <a:gd name="T44" fmla="*/ 2147483647 w 47"/>
              <a:gd name="T45" fmla="*/ 2147483647 h 72"/>
              <a:gd name="T46" fmla="*/ 2147483647 w 47"/>
              <a:gd name="T47" fmla="*/ 2147483647 h 72"/>
              <a:gd name="T48" fmla="*/ 2147483647 w 47"/>
              <a:gd name="T49" fmla="*/ 2147483647 h 72"/>
              <a:gd name="T50" fmla="*/ 2147483647 w 47"/>
              <a:gd name="T51" fmla="*/ 2147483647 h 72"/>
              <a:gd name="T52" fmla="*/ 2147483647 w 47"/>
              <a:gd name="T53" fmla="*/ 2147483647 h 72"/>
              <a:gd name="T54" fmla="*/ 2147483647 w 47"/>
              <a:gd name="T55" fmla="*/ 2147483647 h 72"/>
              <a:gd name="T56" fmla="*/ 2147483647 w 47"/>
              <a:gd name="T57" fmla="*/ 2147483647 h 72"/>
              <a:gd name="T58" fmla="*/ 2147483647 w 47"/>
              <a:gd name="T59" fmla="*/ 2147483647 h 72"/>
              <a:gd name="T60" fmla="*/ 0 w 47"/>
              <a:gd name="T61" fmla="*/ 2147483647 h 7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7"/>
              <a:gd name="T94" fmla="*/ 0 h 72"/>
              <a:gd name="T95" fmla="*/ 47 w 47"/>
              <a:gd name="T96" fmla="*/ 72 h 7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7" h="72">
                <a:moveTo>
                  <a:pt x="0" y="72"/>
                </a:moveTo>
                <a:lnTo>
                  <a:pt x="15" y="0"/>
                </a:lnTo>
                <a:lnTo>
                  <a:pt x="22" y="0"/>
                </a:lnTo>
                <a:lnTo>
                  <a:pt x="17" y="28"/>
                </a:lnTo>
                <a:lnTo>
                  <a:pt x="22" y="24"/>
                </a:lnTo>
                <a:lnTo>
                  <a:pt x="25" y="21"/>
                </a:lnTo>
                <a:lnTo>
                  <a:pt x="30" y="19"/>
                </a:lnTo>
                <a:lnTo>
                  <a:pt x="34" y="19"/>
                </a:lnTo>
                <a:lnTo>
                  <a:pt x="40" y="19"/>
                </a:lnTo>
                <a:lnTo>
                  <a:pt x="44" y="23"/>
                </a:lnTo>
                <a:lnTo>
                  <a:pt x="45" y="26"/>
                </a:lnTo>
                <a:lnTo>
                  <a:pt x="47" y="31"/>
                </a:lnTo>
                <a:lnTo>
                  <a:pt x="47" y="35"/>
                </a:lnTo>
                <a:lnTo>
                  <a:pt x="45" y="41"/>
                </a:lnTo>
                <a:lnTo>
                  <a:pt x="39" y="72"/>
                </a:lnTo>
                <a:lnTo>
                  <a:pt x="30" y="72"/>
                </a:lnTo>
                <a:lnTo>
                  <a:pt x="37" y="40"/>
                </a:lnTo>
                <a:lnTo>
                  <a:pt x="39" y="35"/>
                </a:lnTo>
                <a:lnTo>
                  <a:pt x="39" y="31"/>
                </a:lnTo>
                <a:lnTo>
                  <a:pt x="39" y="29"/>
                </a:lnTo>
                <a:lnTo>
                  <a:pt x="37" y="28"/>
                </a:lnTo>
                <a:lnTo>
                  <a:pt x="35" y="26"/>
                </a:lnTo>
                <a:lnTo>
                  <a:pt x="32" y="26"/>
                </a:lnTo>
                <a:lnTo>
                  <a:pt x="27" y="26"/>
                </a:lnTo>
                <a:lnTo>
                  <a:pt x="23" y="29"/>
                </a:lnTo>
                <a:lnTo>
                  <a:pt x="20" y="31"/>
                </a:lnTo>
                <a:lnTo>
                  <a:pt x="17" y="36"/>
                </a:lnTo>
                <a:lnTo>
                  <a:pt x="15" y="41"/>
                </a:lnTo>
                <a:lnTo>
                  <a:pt x="13" y="50"/>
                </a:lnTo>
                <a:lnTo>
                  <a:pt x="8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7" name="Freeform 208"/>
          <p:cNvSpPr>
            <a:spLocks noEditPoints="1"/>
          </p:cNvSpPr>
          <p:nvPr/>
        </p:nvSpPr>
        <p:spPr bwMode="auto">
          <a:xfrm>
            <a:off x="5316538" y="4710113"/>
            <a:ext cx="34925" cy="114300"/>
          </a:xfrm>
          <a:custGeom>
            <a:avLst/>
            <a:gdLst>
              <a:gd name="T0" fmla="*/ 2147483647 w 22"/>
              <a:gd name="T1" fmla="*/ 2147483647 h 72"/>
              <a:gd name="T2" fmla="*/ 2147483647 w 22"/>
              <a:gd name="T3" fmla="*/ 0 h 72"/>
              <a:gd name="T4" fmla="*/ 2147483647 w 22"/>
              <a:gd name="T5" fmla="*/ 0 h 72"/>
              <a:gd name="T6" fmla="*/ 2147483647 w 22"/>
              <a:gd name="T7" fmla="*/ 2147483647 h 72"/>
              <a:gd name="T8" fmla="*/ 2147483647 w 22"/>
              <a:gd name="T9" fmla="*/ 2147483647 h 72"/>
              <a:gd name="T10" fmla="*/ 0 w 22"/>
              <a:gd name="T11" fmla="*/ 2147483647 h 72"/>
              <a:gd name="T12" fmla="*/ 2147483647 w 22"/>
              <a:gd name="T13" fmla="*/ 2147483647 h 72"/>
              <a:gd name="T14" fmla="*/ 2147483647 w 22"/>
              <a:gd name="T15" fmla="*/ 2147483647 h 72"/>
              <a:gd name="T16" fmla="*/ 2147483647 w 22"/>
              <a:gd name="T17" fmla="*/ 2147483647 h 72"/>
              <a:gd name="T18" fmla="*/ 0 w 22"/>
              <a:gd name="T19" fmla="*/ 2147483647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"/>
              <a:gd name="T31" fmla="*/ 0 h 72"/>
              <a:gd name="T32" fmla="*/ 22 w 22"/>
              <a:gd name="T33" fmla="*/ 72 h 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" h="72">
                <a:moveTo>
                  <a:pt x="12" y="9"/>
                </a:moveTo>
                <a:lnTo>
                  <a:pt x="14" y="0"/>
                </a:lnTo>
                <a:lnTo>
                  <a:pt x="22" y="0"/>
                </a:lnTo>
                <a:lnTo>
                  <a:pt x="20" y="9"/>
                </a:lnTo>
                <a:lnTo>
                  <a:pt x="12" y="9"/>
                </a:lnTo>
                <a:close/>
                <a:moveTo>
                  <a:pt x="0" y="72"/>
                </a:moveTo>
                <a:lnTo>
                  <a:pt x="10" y="19"/>
                </a:lnTo>
                <a:lnTo>
                  <a:pt x="19" y="19"/>
                </a:lnTo>
                <a:lnTo>
                  <a:pt x="8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8" name="Freeform 209"/>
          <p:cNvSpPr>
            <a:spLocks/>
          </p:cNvSpPr>
          <p:nvPr/>
        </p:nvSpPr>
        <p:spPr bwMode="auto">
          <a:xfrm>
            <a:off x="5354638" y="4740275"/>
            <a:ext cx="69850" cy="84138"/>
          </a:xfrm>
          <a:custGeom>
            <a:avLst/>
            <a:gdLst>
              <a:gd name="T0" fmla="*/ 2147483647 w 44"/>
              <a:gd name="T1" fmla="*/ 2147483647 h 53"/>
              <a:gd name="T2" fmla="*/ 2147483647 w 44"/>
              <a:gd name="T3" fmla="*/ 2147483647 h 53"/>
              <a:gd name="T4" fmla="*/ 2147483647 w 44"/>
              <a:gd name="T5" fmla="*/ 2147483647 h 53"/>
              <a:gd name="T6" fmla="*/ 2147483647 w 44"/>
              <a:gd name="T7" fmla="*/ 2147483647 h 53"/>
              <a:gd name="T8" fmla="*/ 2147483647 w 44"/>
              <a:gd name="T9" fmla="*/ 2147483647 h 53"/>
              <a:gd name="T10" fmla="*/ 2147483647 w 44"/>
              <a:gd name="T11" fmla="*/ 2147483647 h 53"/>
              <a:gd name="T12" fmla="*/ 2147483647 w 44"/>
              <a:gd name="T13" fmla="*/ 2147483647 h 53"/>
              <a:gd name="T14" fmla="*/ 2147483647 w 44"/>
              <a:gd name="T15" fmla="*/ 2147483647 h 53"/>
              <a:gd name="T16" fmla="*/ 2147483647 w 44"/>
              <a:gd name="T17" fmla="*/ 2147483647 h 53"/>
              <a:gd name="T18" fmla="*/ 2147483647 w 44"/>
              <a:gd name="T19" fmla="*/ 2147483647 h 53"/>
              <a:gd name="T20" fmla="*/ 2147483647 w 44"/>
              <a:gd name="T21" fmla="*/ 2147483647 h 53"/>
              <a:gd name="T22" fmla="*/ 0 w 44"/>
              <a:gd name="T23" fmla="*/ 2147483647 h 53"/>
              <a:gd name="T24" fmla="*/ 0 w 44"/>
              <a:gd name="T25" fmla="*/ 2147483647 h 53"/>
              <a:gd name="T26" fmla="*/ 0 w 44"/>
              <a:gd name="T27" fmla="*/ 2147483647 h 53"/>
              <a:gd name="T28" fmla="*/ 2147483647 w 44"/>
              <a:gd name="T29" fmla="*/ 2147483647 h 53"/>
              <a:gd name="T30" fmla="*/ 2147483647 w 44"/>
              <a:gd name="T31" fmla="*/ 2147483647 h 53"/>
              <a:gd name="T32" fmla="*/ 2147483647 w 44"/>
              <a:gd name="T33" fmla="*/ 2147483647 h 53"/>
              <a:gd name="T34" fmla="*/ 2147483647 w 44"/>
              <a:gd name="T35" fmla="*/ 2147483647 h 53"/>
              <a:gd name="T36" fmla="*/ 2147483647 w 44"/>
              <a:gd name="T37" fmla="*/ 0 h 53"/>
              <a:gd name="T38" fmla="*/ 2147483647 w 44"/>
              <a:gd name="T39" fmla="*/ 0 h 53"/>
              <a:gd name="T40" fmla="*/ 2147483647 w 44"/>
              <a:gd name="T41" fmla="*/ 2147483647 h 53"/>
              <a:gd name="T42" fmla="*/ 2147483647 w 44"/>
              <a:gd name="T43" fmla="*/ 2147483647 h 53"/>
              <a:gd name="T44" fmla="*/ 2147483647 w 44"/>
              <a:gd name="T45" fmla="*/ 2147483647 h 53"/>
              <a:gd name="T46" fmla="*/ 2147483647 w 44"/>
              <a:gd name="T47" fmla="*/ 2147483647 h 53"/>
              <a:gd name="T48" fmla="*/ 2147483647 w 44"/>
              <a:gd name="T49" fmla="*/ 2147483647 h 53"/>
              <a:gd name="T50" fmla="*/ 2147483647 w 44"/>
              <a:gd name="T51" fmla="*/ 2147483647 h 53"/>
              <a:gd name="T52" fmla="*/ 2147483647 w 44"/>
              <a:gd name="T53" fmla="*/ 2147483647 h 53"/>
              <a:gd name="T54" fmla="*/ 2147483647 w 44"/>
              <a:gd name="T55" fmla="*/ 2147483647 h 53"/>
              <a:gd name="T56" fmla="*/ 2147483647 w 44"/>
              <a:gd name="T57" fmla="*/ 2147483647 h 53"/>
              <a:gd name="T58" fmla="*/ 2147483647 w 44"/>
              <a:gd name="T59" fmla="*/ 2147483647 h 53"/>
              <a:gd name="T60" fmla="*/ 2147483647 w 44"/>
              <a:gd name="T61" fmla="*/ 2147483647 h 53"/>
              <a:gd name="T62" fmla="*/ 2147483647 w 44"/>
              <a:gd name="T63" fmla="*/ 2147483647 h 53"/>
              <a:gd name="T64" fmla="*/ 2147483647 w 44"/>
              <a:gd name="T65" fmla="*/ 2147483647 h 53"/>
              <a:gd name="T66" fmla="*/ 2147483647 w 44"/>
              <a:gd name="T67" fmla="*/ 2147483647 h 53"/>
              <a:gd name="T68" fmla="*/ 2147483647 w 44"/>
              <a:gd name="T69" fmla="*/ 2147483647 h 53"/>
              <a:gd name="T70" fmla="*/ 2147483647 w 44"/>
              <a:gd name="T71" fmla="*/ 2147483647 h 53"/>
              <a:gd name="T72" fmla="*/ 2147483647 w 44"/>
              <a:gd name="T73" fmla="*/ 2147483647 h 53"/>
              <a:gd name="T74" fmla="*/ 2147483647 w 44"/>
              <a:gd name="T75" fmla="*/ 2147483647 h 53"/>
              <a:gd name="T76" fmla="*/ 2147483647 w 44"/>
              <a:gd name="T77" fmla="*/ 2147483647 h 53"/>
              <a:gd name="T78" fmla="*/ 2147483647 w 44"/>
              <a:gd name="T79" fmla="*/ 2147483647 h 53"/>
              <a:gd name="T80" fmla="*/ 2147483647 w 44"/>
              <a:gd name="T81" fmla="*/ 2147483647 h 53"/>
              <a:gd name="T82" fmla="*/ 2147483647 w 44"/>
              <a:gd name="T83" fmla="*/ 2147483647 h 53"/>
              <a:gd name="T84" fmla="*/ 2147483647 w 44"/>
              <a:gd name="T85" fmla="*/ 2147483647 h 53"/>
              <a:gd name="T86" fmla="*/ 2147483647 w 44"/>
              <a:gd name="T87" fmla="*/ 2147483647 h 5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4"/>
              <a:gd name="T133" fmla="*/ 0 h 53"/>
              <a:gd name="T134" fmla="*/ 44 w 44"/>
              <a:gd name="T135" fmla="*/ 53 h 5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4" h="53">
                <a:moveTo>
                  <a:pt x="32" y="34"/>
                </a:moveTo>
                <a:lnTo>
                  <a:pt x="41" y="34"/>
                </a:lnTo>
                <a:lnTo>
                  <a:pt x="37" y="41"/>
                </a:lnTo>
                <a:lnTo>
                  <a:pt x="36" y="44"/>
                </a:lnTo>
                <a:lnTo>
                  <a:pt x="30" y="48"/>
                </a:lnTo>
                <a:lnTo>
                  <a:pt x="25" y="51"/>
                </a:lnTo>
                <a:lnTo>
                  <a:pt x="18" y="53"/>
                </a:lnTo>
                <a:lnTo>
                  <a:pt x="13" y="53"/>
                </a:lnTo>
                <a:lnTo>
                  <a:pt x="8" y="51"/>
                </a:lnTo>
                <a:lnTo>
                  <a:pt x="5" y="48"/>
                </a:lnTo>
                <a:lnTo>
                  <a:pt x="1" y="44"/>
                </a:lnTo>
                <a:lnTo>
                  <a:pt x="0" y="39"/>
                </a:lnTo>
                <a:lnTo>
                  <a:pt x="0" y="33"/>
                </a:lnTo>
                <a:lnTo>
                  <a:pt x="0" y="24"/>
                </a:lnTo>
                <a:lnTo>
                  <a:pt x="3" y="17"/>
                </a:lnTo>
                <a:lnTo>
                  <a:pt x="7" y="9"/>
                </a:lnTo>
                <a:lnTo>
                  <a:pt x="12" y="4"/>
                </a:lnTo>
                <a:lnTo>
                  <a:pt x="18" y="2"/>
                </a:lnTo>
                <a:lnTo>
                  <a:pt x="27" y="0"/>
                </a:lnTo>
                <a:lnTo>
                  <a:pt x="32" y="0"/>
                </a:lnTo>
                <a:lnTo>
                  <a:pt x="36" y="2"/>
                </a:lnTo>
                <a:lnTo>
                  <a:pt x="39" y="5"/>
                </a:lnTo>
                <a:lnTo>
                  <a:pt x="42" y="9"/>
                </a:lnTo>
                <a:lnTo>
                  <a:pt x="44" y="12"/>
                </a:lnTo>
                <a:lnTo>
                  <a:pt x="44" y="17"/>
                </a:lnTo>
                <a:lnTo>
                  <a:pt x="36" y="19"/>
                </a:lnTo>
                <a:lnTo>
                  <a:pt x="36" y="14"/>
                </a:lnTo>
                <a:lnTo>
                  <a:pt x="34" y="10"/>
                </a:lnTo>
                <a:lnTo>
                  <a:pt x="30" y="9"/>
                </a:lnTo>
                <a:lnTo>
                  <a:pt x="25" y="7"/>
                </a:lnTo>
                <a:lnTo>
                  <a:pt x="20" y="9"/>
                </a:lnTo>
                <a:lnTo>
                  <a:pt x="17" y="10"/>
                </a:lnTo>
                <a:lnTo>
                  <a:pt x="13" y="14"/>
                </a:lnTo>
                <a:lnTo>
                  <a:pt x="10" y="21"/>
                </a:lnTo>
                <a:lnTo>
                  <a:pt x="8" y="27"/>
                </a:lnTo>
                <a:lnTo>
                  <a:pt x="8" y="33"/>
                </a:lnTo>
                <a:lnTo>
                  <a:pt x="8" y="39"/>
                </a:lnTo>
                <a:lnTo>
                  <a:pt x="10" y="43"/>
                </a:lnTo>
                <a:lnTo>
                  <a:pt x="13" y="44"/>
                </a:lnTo>
                <a:lnTo>
                  <a:pt x="18" y="46"/>
                </a:lnTo>
                <a:lnTo>
                  <a:pt x="22" y="44"/>
                </a:lnTo>
                <a:lnTo>
                  <a:pt x="25" y="43"/>
                </a:lnTo>
                <a:lnTo>
                  <a:pt x="29" y="39"/>
                </a:lnTo>
                <a:lnTo>
                  <a:pt x="32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9" name="Freeform 210"/>
          <p:cNvSpPr>
            <a:spLocks/>
          </p:cNvSpPr>
          <p:nvPr/>
        </p:nvSpPr>
        <p:spPr bwMode="auto">
          <a:xfrm>
            <a:off x="5473700" y="4740275"/>
            <a:ext cx="58738" cy="84138"/>
          </a:xfrm>
          <a:custGeom>
            <a:avLst/>
            <a:gdLst>
              <a:gd name="T0" fmla="*/ 0 w 37"/>
              <a:gd name="T1" fmla="*/ 2147483647 h 53"/>
              <a:gd name="T2" fmla="*/ 2147483647 w 37"/>
              <a:gd name="T3" fmla="*/ 0 h 53"/>
              <a:gd name="T4" fmla="*/ 2147483647 w 37"/>
              <a:gd name="T5" fmla="*/ 0 h 53"/>
              <a:gd name="T6" fmla="*/ 2147483647 w 37"/>
              <a:gd name="T7" fmla="*/ 2147483647 h 53"/>
              <a:gd name="T8" fmla="*/ 2147483647 w 37"/>
              <a:gd name="T9" fmla="*/ 2147483647 h 53"/>
              <a:gd name="T10" fmla="*/ 2147483647 w 37"/>
              <a:gd name="T11" fmla="*/ 2147483647 h 53"/>
              <a:gd name="T12" fmla="*/ 2147483647 w 37"/>
              <a:gd name="T13" fmla="*/ 0 h 53"/>
              <a:gd name="T14" fmla="*/ 2147483647 w 37"/>
              <a:gd name="T15" fmla="*/ 0 h 53"/>
              <a:gd name="T16" fmla="*/ 2147483647 w 37"/>
              <a:gd name="T17" fmla="*/ 0 h 53"/>
              <a:gd name="T18" fmla="*/ 2147483647 w 37"/>
              <a:gd name="T19" fmla="*/ 0 h 53"/>
              <a:gd name="T20" fmla="*/ 2147483647 w 37"/>
              <a:gd name="T21" fmla="*/ 2147483647 h 53"/>
              <a:gd name="T22" fmla="*/ 2147483647 w 37"/>
              <a:gd name="T23" fmla="*/ 2147483647 h 53"/>
              <a:gd name="T24" fmla="*/ 2147483647 w 37"/>
              <a:gd name="T25" fmla="*/ 2147483647 h 53"/>
              <a:gd name="T26" fmla="*/ 2147483647 w 37"/>
              <a:gd name="T27" fmla="*/ 2147483647 h 53"/>
              <a:gd name="T28" fmla="*/ 2147483647 w 37"/>
              <a:gd name="T29" fmla="*/ 2147483647 h 53"/>
              <a:gd name="T30" fmla="*/ 2147483647 w 37"/>
              <a:gd name="T31" fmla="*/ 2147483647 h 53"/>
              <a:gd name="T32" fmla="*/ 2147483647 w 37"/>
              <a:gd name="T33" fmla="*/ 2147483647 h 53"/>
              <a:gd name="T34" fmla="*/ 2147483647 w 37"/>
              <a:gd name="T35" fmla="*/ 2147483647 h 53"/>
              <a:gd name="T36" fmla="*/ 2147483647 w 37"/>
              <a:gd name="T37" fmla="*/ 2147483647 h 53"/>
              <a:gd name="T38" fmla="*/ 0 w 37"/>
              <a:gd name="T39" fmla="*/ 2147483647 h 5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7"/>
              <a:gd name="T61" fmla="*/ 0 h 53"/>
              <a:gd name="T62" fmla="*/ 37 w 37"/>
              <a:gd name="T63" fmla="*/ 53 h 5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7" h="53">
                <a:moveTo>
                  <a:pt x="0" y="53"/>
                </a:moveTo>
                <a:lnTo>
                  <a:pt x="10" y="0"/>
                </a:lnTo>
                <a:lnTo>
                  <a:pt x="18" y="0"/>
                </a:lnTo>
                <a:lnTo>
                  <a:pt x="15" y="10"/>
                </a:lnTo>
                <a:lnTo>
                  <a:pt x="20" y="5"/>
                </a:lnTo>
                <a:lnTo>
                  <a:pt x="23" y="2"/>
                </a:lnTo>
                <a:lnTo>
                  <a:pt x="27" y="0"/>
                </a:lnTo>
                <a:lnTo>
                  <a:pt x="30" y="0"/>
                </a:lnTo>
                <a:lnTo>
                  <a:pt x="34" y="0"/>
                </a:lnTo>
                <a:lnTo>
                  <a:pt x="37" y="0"/>
                </a:lnTo>
                <a:lnTo>
                  <a:pt x="34" y="9"/>
                </a:lnTo>
                <a:lnTo>
                  <a:pt x="32" y="7"/>
                </a:lnTo>
                <a:lnTo>
                  <a:pt x="29" y="7"/>
                </a:lnTo>
                <a:lnTo>
                  <a:pt x="23" y="9"/>
                </a:lnTo>
                <a:lnTo>
                  <a:pt x="20" y="12"/>
                </a:lnTo>
                <a:lnTo>
                  <a:pt x="17" y="17"/>
                </a:lnTo>
                <a:lnTo>
                  <a:pt x="13" y="24"/>
                </a:lnTo>
                <a:lnTo>
                  <a:pt x="12" y="33"/>
                </a:lnTo>
                <a:lnTo>
                  <a:pt x="8" y="53"/>
                </a:lnTo>
                <a:lnTo>
                  <a:pt x="0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0" name="Freeform 211"/>
          <p:cNvSpPr>
            <a:spLocks/>
          </p:cNvSpPr>
          <p:nvPr/>
        </p:nvSpPr>
        <p:spPr bwMode="auto">
          <a:xfrm>
            <a:off x="5529263" y="4740275"/>
            <a:ext cx="73025" cy="84138"/>
          </a:xfrm>
          <a:custGeom>
            <a:avLst/>
            <a:gdLst>
              <a:gd name="T0" fmla="*/ 2147483647 w 46"/>
              <a:gd name="T1" fmla="*/ 2147483647 h 53"/>
              <a:gd name="T2" fmla="*/ 2147483647 w 46"/>
              <a:gd name="T3" fmla="*/ 2147483647 h 53"/>
              <a:gd name="T4" fmla="*/ 2147483647 w 46"/>
              <a:gd name="T5" fmla="*/ 2147483647 h 53"/>
              <a:gd name="T6" fmla="*/ 2147483647 w 46"/>
              <a:gd name="T7" fmla="*/ 2147483647 h 53"/>
              <a:gd name="T8" fmla="*/ 2147483647 w 46"/>
              <a:gd name="T9" fmla="*/ 2147483647 h 53"/>
              <a:gd name="T10" fmla="*/ 2147483647 w 46"/>
              <a:gd name="T11" fmla="*/ 2147483647 h 53"/>
              <a:gd name="T12" fmla="*/ 0 w 46"/>
              <a:gd name="T13" fmla="*/ 2147483647 h 53"/>
              <a:gd name="T14" fmla="*/ 0 w 46"/>
              <a:gd name="T15" fmla="*/ 2147483647 h 53"/>
              <a:gd name="T16" fmla="*/ 0 w 46"/>
              <a:gd name="T17" fmla="*/ 2147483647 h 53"/>
              <a:gd name="T18" fmla="*/ 2147483647 w 46"/>
              <a:gd name="T19" fmla="*/ 2147483647 h 53"/>
              <a:gd name="T20" fmla="*/ 2147483647 w 46"/>
              <a:gd name="T21" fmla="*/ 0 h 53"/>
              <a:gd name="T22" fmla="*/ 2147483647 w 46"/>
              <a:gd name="T23" fmla="*/ 0 h 53"/>
              <a:gd name="T24" fmla="*/ 2147483647 w 46"/>
              <a:gd name="T25" fmla="*/ 2147483647 h 53"/>
              <a:gd name="T26" fmla="*/ 2147483647 w 46"/>
              <a:gd name="T27" fmla="*/ 2147483647 h 53"/>
              <a:gd name="T28" fmla="*/ 2147483647 w 46"/>
              <a:gd name="T29" fmla="*/ 2147483647 h 53"/>
              <a:gd name="T30" fmla="*/ 2147483647 w 46"/>
              <a:gd name="T31" fmla="*/ 2147483647 h 53"/>
              <a:gd name="T32" fmla="*/ 2147483647 w 46"/>
              <a:gd name="T33" fmla="*/ 2147483647 h 53"/>
              <a:gd name="T34" fmla="*/ 2147483647 w 46"/>
              <a:gd name="T35" fmla="*/ 2147483647 h 53"/>
              <a:gd name="T36" fmla="*/ 2147483647 w 46"/>
              <a:gd name="T37" fmla="*/ 2147483647 h 53"/>
              <a:gd name="T38" fmla="*/ 2147483647 w 46"/>
              <a:gd name="T39" fmla="*/ 2147483647 h 53"/>
              <a:gd name="T40" fmla="*/ 2147483647 w 46"/>
              <a:gd name="T41" fmla="*/ 2147483647 h 53"/>
              <a:gd name="T42" fmla="*/ 2147483647 w 46"/>
              <a:gd name="T43" fmla="*/ 2147483647 h 53"/>
              <a:gd name="T44" fmla="*/ 2147483647 w 46"/>
              <a:gd name="T45" fmla="*/ 2147483647 h 53"/>
              <a:gd name="T46" fmla="*/ 2147483647 w 46"/>
              <a:gd name="T47" fmla="*/ 2147483647 h 53"/>
              <a:gd name="T48" fmla="*/ 2147483647 w 46"/>
              <a:gd name="T49" fmla="*/ 2147483647 h 53"/>
              <a:gd name="T50" fmla="*/ 2147483647 w 46"/>
              <a:gd name="T51" fmla="*/ 2147483647 h 53"/>
              <a:gd name="T52" fmla="*/ 2147483647 w 46"/>
              <a:gd name="T53" fmla="*/ 2147483647 h 53"/>
              <a:gd name="T54" fmla="*/ 2147483647 w 46"/>
              <a:gd name="T55" fmla="*/ 0 h 53"/>
              <a:gd name="T56" fmla="*/ 2147483647 w 46"/>
              <a:gd name="T57" fmla="*/ 0 h 53"/>
              <a:gd name="T58" fmla="*/ 2147483647 w 46"/>
              <a:gd name="T59" fmla="*/ 2147483647 h 53"/>
              <a:gd name="T60" fmla="*/ 2147483647 w 46"/>
              <a:gd name="T61" fmla="*/ 2147483647 h 53"/>
              <a:gd name="T62" fmla="*/ 2147483647 w 46"/>
              <a:gd name="T63" fmla="*/ 2147483647 h 5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6"/>
              <a:gd name="T97" fmla="*/ 0 h 53"/>
              <a:gd name="T98" fmla="*/ 46 w 46"/>
              <a:gd name="T99" fmla="*/ 53 h 5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6" h="53">
                <a:moveTo>
                  <a:pt x="31" y="43"/>
                </a:moveTo>
                <a:lnTo>
                  <a:pt x="24" y="48"/>
                </a:lnTo>
                <a:lnTo>
                  <a:pt x="19" y="51"/>
                </a:lnTo>
                <a:lnTo>
                  <a:pt x="12" y="53"/>
                </a:lnTo>
                <a:lnTo>
                  <a:pt x="7" y="53"/>
                </a:lnTo>
                <a:lnTo>
                  <a:pt x="4" y="50"/>
                </a:lnTo>
                <a:lnTo>
                  <a:pt x="0" y="46"/>
                </a:lnTo>
                <a:lnTo>
                  <a:pt x="0" y="41"/>
                </a:lnTo>
                <a:lnTo>
                  <a:pt x="0" y="38"/>
                </a:lnTo>
                <a:lnTo>
                  <a:pt x="2" y="31"/>
                </a:lnTo>
                <a:lnTo>
                  <a:pt x="9" y="0"/>
                </a:lnTo>
                <a:lnTo>
                  <a:pt x="16" y="0"/>
                </a:lnTo>
                <a:lnTo>
                  <a:pt x="9" y="34"/>
                </a:lnTo>
                <a:lnTo>
                  <a:pt x="9" y="38"/>
                </a:lnTo>
                <a:lnTo>
                  <a:pt x="9" y="41"/>
                </a:lnTo>
                <a:lnTo>
                  <a:pt x="9" y="43"/>
                </a:lnTo>
                <a:lnTo>
                  <a:pt x="11" y="44"/>
                </a:lnTo>
                <a:lnTo>
                  <a:pt x="12" y="46"/>
                </a:lnTo>
                <a:lnTo>
                  <a:pt x="16" y="46"/>
                </a:lnTo>
                <a:lnTo>
                  <a:pt x="19" y="46"/>
                </a:lnTo>
                <a:lnTo>
                  <a:pt x="22" y="44"/>
                </a:lnTo>
                <a:lnTo>
                  <a:pt x="26" y="43"/>
                </a:lnTo>
                <a:lnTo>
                  <a:pt x="28" y="39"/>
                </a:lnTo>
                <a:lnTo>
                  <a:pt x="31" y="36"/>
                </a:lnTo>
                <a:lnTo>
                  <a:pt x="33" y="33"/>
                </a:lnTo>
                <a:lnTo>
                  <a:pt x="33" y="29"/>
                </a:lnTo>
                <a:lnTo>
                  <a:pt x="34" y="22"/>
                </a:lnTo>
                <a:lnTo>
                  <a:pt x="39" y="0"/>
                </a:lnTo>
                <a:lnTo>
                  <a:pt x="46" y="0"/>
                </a:lnTo>
                <a:lnTo>
                  <a:pt x="36" y="53"/>
                </a:lnTo>
                <a:lnTo>
                  <a:pt x="29" y="53"/>
                </a:lnTo>
                <a:lnTo>
                  <a:pt x="31" y="4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1" name="Freeform 212"/>
          <p:cNvSpPr>
            <a:spLocks/>
          </p:cNvSpPr>
          <p:nvPr/>
        </p:nvSpPr>
        <p:spPr bwMode="auto">
          <a:xfrm>
            <a:off x="5610225" y="4710113"/>
            <a:ext cx="34925" cy="114300"/>
          </a:xfrm>
          <a:custGeom>
            <a:avLst/>
            <a:gdLst>
              <a:gd name="T0" fmla="*/ 0 w 22"/>
              <a:gd name="T1" fmla="*/ 2147483647 h 72"/>
              <a:gd name="T2" fmla="*/ 2147483647 w 22"/>
              <a:gd name="T3" fmla="*/ 0 h 72"/>
              <a:gd name="T4" fmla="*/ 2147483647 w 22"/>
              <a:gd name="T5" fmla="*/ 0 h 72"/>
              <a:gd name="T6" fmla="*/ 2147483647 w 22"/>
              <a:gd name="T7" fmla="*/ 2147483647 h 72"/>
              <a:gd name="T8" fmla="*/ 0 w 22"/>
              <a:gd name="T9" fmla="*/ 2147483647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72"/>
              <a:gd name="T17" fmla="*/ 22 w 22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72">
                <a:moveTo>
                  <a:pt x="0" y="72"/>
                </a:moveTo>
                <a:lnTo>
                  <a:pt x="14" y="0"/>
                </a:lnTo>
                <a:lnTo>
                  <a:pt x="22" y="0"/>
                </a:lnTo>
                <a:lnTo>
                  <a:pt x="9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2" name="Freeform 213"/>
          <p:cNvSpPr>
            <a:spLocks noEditPoints="1"/>
          </p:cNvSpPr>
          <p:nvPr/>
        </p:nvSpPr>
        <p:spPr bwMode="auto">
          <a:xfrm>
            <a:off x="5648325" y="4740275"/>
            <a:ext cx="73025" cy="84138"/>
          </a:xfrm>
          <a:custGeom>
            <a:avLst/>
            <a:gdLst>
              <a:gd name="T0" fmla="*/ 2147483647 w 46"/>
              <a:gd name="T1" fmla="*/ 2147483647 h 53"/>
              <a:gd name="T2" fmla="*/ 2147483647 w 46"/>
              <a:gd name="T3" fmla="*/ 2147483647 h 53"/>
              <a:gd name="T4" fmla="*/ 2147483647 w 46"/>
              <a:gd name="T5" fmla="*/ 2147483647 h 53"/>
              <a:gd name="T6" fmla="*/ 2147483647 w 46"/>
              <a:gd name="T7" fmla="*/ 2147483647 h 53"/>
              <a:gd name="T8" fmla="*/ 2147483647 w 46"/>
              <a:gd name="T9" fmla="*/ 2147483647 h 53"/>
              <a:gd name="T10" fmla="*/ 2147483647 w 46"/>
              <a:gd name="T11" fmla="*/ 2147483647 h 53"/>
              <a:gd name="T12" fmla="*/ 2147483647 w 46"/>
              <a:gd name="T13" fmla="*/ 2147483647 h 53"/>
              <a:gd name="T14" fmla="*/ 2147483647 w 46"/>
              <a:gd name="T15" fmla="*/ 2147483647 h 53"/>
              <a:gd name="T16" fmla="*/ 2147483647 w 46"/>
              <a:gd name="T17" fmla="*/ 2147483647 h 53"/>
              <a:gd name="T18" fmla="*/ 2147483647 w 46"/>
              <a:gd name="T19" fmla="*/ 2147483647 h 53"/>
              <a:gd name="T20" fmla="*/ 2147483647 w 46"/>
              <a:gd name="T21" fmla="*/ 2147483647 h 53"/>
              <a:gd name="T22" fmla="*/ 0 w 46"/>
              <a:gd name="T23" fmla="*/ 2147483647 h 53"/>
              <a:gd name="T24" fmla="*/ 0 w 46"/>
              <a:gd name="T25" fmla="*/ 2147483647 h 53"/>
              <a:gd name="T26" fmla="*/ 0 w 46"/>
              <a:gd name="T27" fmla="*/ 2147483647 h 53"/>
              <a:gd name="T28" fmla="*/ 2147483647 w 46"/>
              <a:gd name="T29" fmla="*/ 2147483647 h 53"/>
              <a:gd name="T30" fmla="*/ 2147483647 w 46"/>
              <a:gd name="T31" fmla="*/ 2147483647 h 53"/>
              <a:gd name="T32" fmla="*/ 2147483647 w 46"/>
              <a:gd name="T33" fmla="*/ 2147483647 h 53"/>
              <a:gd name="T34" fmla="*/ 2147483647 w 46"/>
              <a:gd name="T35" fmla="*/ 0 h 53"/>
              <a:gd name="T36" fmla="*/ 2147483647 w 46"/>
              <a:gd name="T37" fmla="*/ 0 h 53"/>
              <a:gd name="T38" fmla="*/ 2147483647 w 46"/>
              <a:gd name="T39" fmla="*/ 0 h 53"/>
              <a:gd name="T40" fmla="*/ 2147483647 w 46"/>
              <a:gd name="T41" fmla="*/ 2147483647 h 53"/>
              <a:gd name="T42" fmla="*/ 2147483647 w 46"/>
              <a:gd name="T43" fmla="*/ 2147483647 h 53"/>
              <a:gd name="T44" fmla="*/ 2147483647 w 46"/>
              <a:gd name="T45" fmla="*/ 2147483647 h 53"/>
              <a:gd name="T46" fmla="*/ 2147483647 w 46"/>
              <a:gd name="T47" fmla="*/ 2147483647 h 53"/>
              <a:gd name="T48" fmla="*/ 2147483647 w 46"/>
              <a:gd name="T49" fmla="*/ 2147483647 h 53"/>
              <a:gd name="T50" fmla="*/ 2147483647 w 46"/>
              <a:gd name="T51" fmla="*/ 2147483647 h 53"/>
              <a:gd name="T52" fmla="*/ 2147483647 w 46"/>
              <a:gd name="T53" fmla="*/ 2147483647 h 53"/>
              <a:gd name="T54" fmla="*/ 2147483647 w 46"/>
              <a:gd name="T55" fmla="*/ 2147483647 h 53"/>
              <a:gd name="T56" fmla="*/ 2147483647 w 46"/>
              <a:gd name="T57" fmla="*/ 2147483647 h 53"/>
              <a:gd name="T58" fmla="*/ 2147483647 w 46"/>
              <a:gd name="T59" fmla="*/ 2147483647 h 53"/>
              <a:gd name="T60" fmla="*/ 2147483647 w 46"/>
              <a:gd name="T61" fmla="*/ 2147483647 h 53"/>
              <a:gd name="T62" fmla="*/ 2147483647 w 46"/>
              <a:gd name="T63" fmla="*/ 2147483647 h 53"/>
              <a:gd name="T64" fmla="*/ 2147483647 w 46"/>
              <a:gd name="T65" fmla="*/ 2147483647 h 53"/>
              <a:gd name="T66" fmla="*/ 2147483647 w 46"/>
              <a:gd name="T67" fmla="*/ 2147483647 h 53"/>
              <a:gd name="T68" fmla="*/ 2147483647 w 46"/>
              <a:gd name="T69" fmla="*/ 2147483647 h 53"/>
              <a:gd name="T70" fmla="*/ 2147483647 w 46"/>
              <a:gd name="T71" fmla="*/ 2147483647 h 53"/>
              <a:gd name="T72" fmla="*/ 2147483647 w 46"/>
              <a:gd name="T73" fmla="*/ 2147483647 h 53"/>
              <a:gd name="T74" fmla="*/ 2147483647 w 46"/>
              <a:gd name="T75" fmla="*/ 2147483647 h 53"/>
              <a:gd name="T76" fmla="*/ 2147483647 w 46"/>
              <a:gd name="T77" fmla="*/ 2147483647 h 53"/>
              <a:gd name="T78" fmla="*/ 2147483647 w 46"/>
              <a:gd name="T79" fmla="*/ 2147483647 h 53"/>
              <a:gd name="T80" fmla="*/ 2147483647 w 46"/>
              <a:gd name="T81" fmla="*/ 2147483647 h 53"/>
              <a:gd name="T82" fmla="*/ 2147483647 w 46"/>
              <a:gd name="T83" fmla="*/ 2147483647 h 53"/>
              <a:gd name="T84" fmla="*/ 2147483647 w 46"/>
              <a:gd name="T85" fmla="*/ 2147483647 h 53"/>
              <a:gd name="T86" fmla="*/ 2147483647 w 46"/>
              <a:gd name="T87" fmla="*/ 2147483647 h 53"/>
              <a:gd name="T88" fmla="*/ 2147483647 w 46"/>
              <a:gd name="T89" fmla="*/ 2147483647 h 53"/>
              <a:gd name="T90" fmla="*/ 2147483647 w 46"/>
              <a:gd name="T91" fmla="*/ 2147483647 h 53"/>
              <a:gd name="T92" fmla="*/ 2147483647 w 46"/>
              <a:gd name="T93" fmla="*/ 2147483647 h 53"/>
              <a:gd name="T94" fmla="*/ 2147483647 w 46"/>
              <a:gd name="T95" fmla="*/ 2147483647 h 53"/>
              <a:gd name="T96" fmla="*/ 2147483647 w 46"/>
              <a:gd name="T97" fmla="*/ 2147483647 h 53"/>
              <a:gd name="T98" fmla="*/ 2147483647 w 46"/>
              <a:gd name="T99" fmla="*/ 2147483647 h 5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6"/>
              <a:gd name="T151" fmla="*/ 0 h 53"/>
              <a:gd name="T152" fmla="*/ 46 w 46"/>
              <a:gd name="T153" fmla="*/ 53 h 5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6" h="53">
                <a:moveTo>
                  <a:pt x="34" y="34"/>
                </a:moveTo>
                <a:lnTo>
                  <a:pt x="43" y="36"/>
                </a:lnTo>
                <a:lnTo>
                  <a:pt x="41" y="41"/>
                </a:lnTo>
                <a:lnTo>
                  <a:pt x="34" y="48"/>
                </a:lnTo>
                <a:lnTo>
                  <a:pt x="31" y="51"/>
                </a:lnTo>
                <a:lnTo>
                  <a:pt x="26" y="53"/>
                </a:lnTo>
                <a:lnTo>
                  <a:pt x="19" y="53"/>
                </a:lnTo>
                <a:lnTo>
                  <a:pt x="14" y="53"/>
                </a:lnTo>
                <a:lnTo>
                  <a:pt x="9" y="51"/>
                </a:lnTo>
                <a:lnTo>
                  <a:pt x="5" y="48"/>
                </a:lnTo>
                <a:lnTo>
                  <a:pt x="2" y="43"/>
                </a:lnTo>
                <a:lnTo>
                  <a:pt x="0" y="38"/>
                </a:lnTo>
                <a:lnTo>
                  <a:pt x="0" y="31"/>
                </a:lnTo>
                <a:lnTo>
                  <a:pt x="0" y="24"/>
                </a:lnTo>
                <a:lnTo>
                  <a:pt x="4" y="16"/>
                </a:lnTo>
                <a:lnTo>
                  <a:pt x="7" y="9"/>
                </a:lnTo>
                <a:lnTo>
                  <a:pt x="14" y="4"/>
                </a:lnTo>
                <a:lnTo>
                  <a:pt x="19" y="0"/>
                </a:lnTo>
                <a:lnTo>
                  <a:pt x="26" y="0"/>
                </a:lnTo>
                <a:lnTo>
                  <a:pt x="33" y="0"/>
                </a:lnTo>
                <a:lnTo>
                  <a:pt x="38" y="2"/>
                </a:lnTo>
                <a:lnTo>
                  <a:pt x="41" y="5"/>
                </a:lnTo>
                <a:lnTo>
                  <a:pt x="44" y="10"/>
                </a:lnTo>
                <a:lnTo>
                  <a:pt x="46" y="16"/>
                </a:lnTo>
                <a:lnTo>
                  <a:pt x="46" y="21"/>
                </a:lnTo>
                <a:lnTo>
                  <a:pt x="46" y="24"/>
                </a:lnTo>
                <a:lnTo>
                  <a:pt x="46" y="29"/>
                </a:lnTo>
                <a:lnTo>
                  <a:pt x="9" y="29"/>
                </a:lnTo>
                <a:lnTo>
                  <a:pt x="9" y="31"/>
                </a:lnTo>
                <a:lnTo>
                  <a:pt x="7" y="31"/>
                </a:lnTo>
                <a:lnTo>
                  <a:pt x="9" y="38"/>
                </a:lnTo>
                <a:lnTo>
                  <a:pt x="10" y="43"/>
                </a:lnTo>
                <a:lnTo>
                  <a:pt x="15" y="44"/>
                </a:lnTo>
                <a:lnTo>
                  <a:pt x="19" y="46"/>
                </a:lnTo>
                <a:lnTo>
                  <a:pt x="24" y="46"/>
                </a:lnTo>
                <a:lnTo>
                  <a:pt x="27" y="43"/>
                </a:lnTo>
                <a:lnTo>
                  <a:pt x="33" y="39"/>
                </a:lnTo>
                <a:lnTo>
                  <a:pt x="34" y="34"/>
                </a:lnTo>
                <a:close/>
                <a:moveTo>
                  <a:pt x="10" y="22"/>
                </a:moveTo>
                <a:lnTo>
                  <a:pt x="38" y="22"/>
                </a:lnTo>
                <a:lnTo>
                  <a:pt x="38" y="21"/>
                </a:lnTo>
                <a:lnTo>
                  <a:pt x="38" y="19"/>
                </a:lnTo>
                <a:lnTo>
                  <a:pt x="38" y="14"/>
                </a:lnTo>
                <a:lnTo>
                  <a:pt x="34" y="10"/>
                </a:lnTo>
                <a:lnTo>
                  <a:pt x="31" y="9"/>
                </a:lnTo>
                <a:lnTo>
                  <a:pt x="27" y="7"/>
                </a:lnTo>
                <a:lnTo>
                  <a:pt x="22" y="9"/>
                </a:lnTo>
                <a:lnTo>
                  <a:pt x="17" y="10"/>
                </a:lnTo>
                <a:lnTo>
                  <a:pt x="12" y="16"/>
                </a:lnTo>
                <a:lnTo>
                  <a:pt x="10" y="2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3" name="Freeform 214"/>
          <p:cNvSpPr>
            <a:spLocks/>
          </p:cNvSpPr>
          <p:nvPr/>
        </p:nvSpPr>
        <p:spPr bwMode="auto">
          <a:xfrm>
            <a:off x="5732463" y="4740275"/>
            <a:ext cx="69850" cy="84138"/>
          </a:xfrm>
          <a:custGeom>
            <a:avLst/>
            <a:gdLst>
              <a:gd name="T0" fmla="*/ 2147483647 w 44"/>
              <a:gd name="T1" fmla="*/ 2147483647 h 53"/>
              <a:gd name="T2" fmla="*/ 2147483647 w 44"/>
              <a:gd name="T3" fmla="*/ 2147483647 h 53"/>
              <a:gd name="T4" fmla="*/ 2147483647 w 44"/>
              <a:gd name="T5" fmla="*/ 2147483647 h 53"/>
              <a:gd name="T6" fmla="*/ 2147483647 w 44"/>
              <a:gd name="T7" fmla="*/ 2147483647 h 53"/>
              <a:gd name="T8" fmla="*/ 2147483647 w 44"/>
              <a:gd name="T9" fmla="*/ 2147483647 h 53"/>
              <a:gd name="T10" fmla="*/ 2147483647 w 44"/>
              <a:gd name="T11" fmla="*/ 2147483647 h 53"/>
              <a:gd name="T12" fmla="*/ 2147483647 w 44"/>
              <a:gd name="T13" fmla="*/ 2147483647 h 53"/>
              <a:gd name="T14" fmla="*/ 2147483647 w 44"/>
              <a:gd name="T15" fmla="*/ 2147483647 h 53"/>
              <a:gd name="T16" fmla="*/ 2147483647 w 44"/>
              <a:gd name="T17" fmla="*/ 2147483647 h 53"/>
              <a:gd name="T18" fmla="*/ 2147483647 w 44"/>
              <a:gd name="T19" fmla="*/ 2147483647 h 53"/>
              <a:gd name="T20" fmla="*/ 2147483647 w 44"/>
              <a:gd name="T21" fmla="*/ 2147483647 h 53"/>
              <a:gd name="T22" fmla="*/ 2147483647 w 44"/>
              <a:gd name="T23" fmla="*/ 2147483647 h 53"/>
              <a:gd name="T24" fmla="*/ 2147483647 w 44"/>
              <a:gd name="T25" fmla="*/ 2147483647 h 53"/>
              <a:gd name="T26" fmla="*/ 2147483647 w 44"/>
              <a:gd name="T27" fmla="*/ 0 h 53"/>
              <a:gd name="T28" fmla="*/ 2147483647 w 44"/>
              <a:gd name="T29" fmla="*/ 2147483647 h 53"/>
              <a:gd name="T30" fmla="*/ 2147483647 w 44"/>
              <a:gd name="T31" fmla="*/ 2147483647 h 53"/>
              <a:gd name="T32" fmla="*/ 2147483647 w 44"/>
              <a:gd name="T33" fmla="*/ 2147483647 h 53"/>
              <a:gd name="T34" fmla="*/ 2147483647 w 44"/>
              <a:gd name="T35" fmla="*/ 2147483647 h 53"/>
              <a:gd name="T36" fmla="*/ 2147483647 w 44"/>
              <a:gd name="T37" fmla="*/ 2147483647 h 53"/>
              <a:gd name="T38" fmla="*/ 2147483647 w 44"/>
              <a:gd name="T39" fmla="*/ 2147483647 h 53"/>
              <a:gd name="T40" fmla="*/ 2147483647 w 44"/>
              <a:gd name="T41" fmla="*/ 2147483647 h 53"/>
              <a:gd name="T42" fmla="*/ 2147483647 w 44"/>
              <a:gd name="T43" fmla="*/ 2147483647 h 53"/>
              <a:gd name="T44" fmla="*/ 2147483647 w 44"/>
              <a:gd name="T45" fmla="*/ 2147483647 h 53"/>
              <a:gd name="T46" fmla="*/ 2147483647 w 44"/>
              <a:gd name="T47" fmla="*/ 2147483647 h 53"/>
              <a:gd name="T48" fmla="*/ 2147483647 w 44"/>
              <a:gd name="T49" fmla="*/ 2147483647 h 53"/>
              <a:gd name="T50" fmla="*/ 2147483647 w 44"/>
              <a:gd name="T51" fmla="*/ 2147483647 h 53"/>
              <a:gd name="T52" fmla="*/ 2147483647 w 44"/>
              <a:gd name="T53" fmla="*/ 2147483647 h 53"/>
              <a:gd name="T54" fmla="*/ 2147483647 w 44"/>
              <a:gd name="T55" fmla="*/ 2147483647 h 53"/>
              <a:gd name="T56" fmla="*/ 2147483647 w 44"/>
              <a:gd name="T57" fmla="*/ 2147483647 h 53"/>
              <a:gd name="T58" fmla="*/ 2147483647 w 44"/>
              <a:gd name="T59" fmla="*/ 2147483647 h 53"/>
              <a:gd name="T60" fmla="*/ 2147483647 w 44"/>
              <a:gd name="T61" fmla="*/ 2147483647 h 53"/>
              <a:gd name="T62" fmla="*/ 0 w 44"/>
              <a:gd name="T63" fmla="*/ 2147483647 h 5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4"/>
              <a:gd name="T97" fmla="*/ 0 h 53"/>
              <a:gd name="T98" fmla="*/ 44 w 44"/>
              <a:gd name="T99" fmla="*/ 53 h 5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4" h="53">
                <a:moveTo>
                  <a:pt x="0" y="34"/>
                </a:moveTo>
                <a:lnTo>
                  <a:pt x="8" y="34"/>
                </a:lnTo>
                <a:lnTo>
                  <a:pt x="8" y="38"/>
                </a:lnTo>
                <a:lnTo>
                  <a:pt x="8" y="39"/>
                </a:lnTo>
                <a:lnTo>
                  <a:pt x="10" y="43"/>
                </a:lnTo>
                <a:lnTo>
                  <a:pt x="14" y="44"/>
                </a:lnTo>
                <a:lnTo>
                  <a:pt x="17" y="46"/>
                </a:lnTo>
                <a:lnTo>
                  <a:pt x="20" y="46"/>
                </a:lnTo>
                <a:lnTo>
                  <a:pt x="25" y="46"/>
                </a:lnTo>
                <a:lnTo>
                  <a:pt x="29" y="44"/>
                </a:lnTo>
                <a:lnTo>
                  <a:pt x="32" y="41"/>
                </a:lnTo>
                <a:lnTo>
                  <a:pt x="32" y="38"/>
                </a:lnTo>
                <a:lnTo>
                  <a:pt x="32" y="36"/>
                </a:lnTo>
                <a:lnTo>
                  <a:pt x="31" y="34"/>
                </a:lnTo>
                <a:lnTo>
                  <a:pt x="27" y="33"/>
                </a:lnTo>
                <a:lnTo>
                  <a:pt x="22" y="29"/>
                </a:lnTo>
                <a:lnTo>
                  <a:pt x="17" y="27"/>
                </a:lnTo>
                <a:lnTo>
                  <a:pt x="14" y="26"/>
                </a:lnTo>
                <a:lnTo>
                  <a:pt x="12" y="26"/>
                </a:lnTo>
                <a:lnTo>
                  <a:pt x="10" y="22"/>
                </a:lnTo>
                <a:lnTo>
                  <a:pt x="7" y="21"/>
                </a:lnTo>
                <a:lnTo>
                  <a:pt x="7" y="17"/>
                </a:lnTo>
                <a:lnTo>
                  <a:pt x="5" y="14"/>
                </a:lnTo>
                <a:lnTo>
                  <a:pt x="7" y="9"/>
                </a:lnTo>
                <a:lnTo>
                  <a:pt x="10" y="4"/>
                </a:lnTo>
                <a:lnTo>
                  <a:pt x="14" y="2"/>
                </a:lnTo>
                <a:lnTo>
                  <a:pt x="19" y="0"/>
                </a:lnTo>
                <a:lnTo>
                  <a:pt x="24" y="0"/>
                </a:lnTo>
                <a:lnTo>
                  <a:pt x="31" y="0"/>
                </a:lnTo>
                <a:lnTo>
                  <a:pt x="36" y="2"/>
                </a:lnTo>
                <a:lnTo>
                  <a:pt x="39" y="4"/>
                </a:lnTo>
                <a:lnTo>
                  <a:pt x="42" y="7"/>
                </a:lnTo>
                <a:lnTo>
                  <a:pt x="44" y="10"/>
                </a:lnTo>
                <a:lnTo>
                  <a:pt x="44" y="16"/>
                </a:lnTo>
                <a:lnTo>
                  <a:pt x="36" y="17"/>
                </a:lnTo>
                <a:lnTo>
                  <a:pt x="36" y="12"/>
                </a:lnTo>
                <a:lnTo>
                  <a:pt x="32" y="10"/>
                </a:lnTo>
                <a:lnTo>
                  <a:pt x="29" y="7"/>
                </a:lnTo>
                <a:lnTo>
                  <a:pt x="24" y="7"/>
                </a:lnTo>
                <a:lnTo>
                  <a:pt x="20" y="7"/>
                </a:lnTo>
                <a:lnTo>
                  <a:pt x="17" y="9"/>
                </a:lnTo>
                <a:lnTo>
                  <a:pt x="15" y="10"/>
                </a:lnTo>
                <a:lnTo>
                  <a:pt x="14" y="14"/>
                </a:lnTo>
                <a:lnTo>
                  <a:pt x="15" y="16"/>
                </a:lnTo>
                <a:lnTo>
                  <a:pt x="17" y="17"/>
                </a:lnTo>
                <a:lnTo>
                  <a:pt x="19" y="19"/>
                </a:lnTo>
                <a:lnTo>
                  <a:pt x="24" y="21"/>
                </a:lnTo>
                <a:lnTo>
                  <a:pt x="31" y="24"/>
                </a:lnTo>
                <a:lnTo>
                  <a:pt x="34" y="26"/>
                </a:lnTo>
                <a:lnTo>
                  <a:pt x="37" y="27"/>
                </a:lnTo>
                <a:lnTo>
                  <a:pt x="39" y="33"/>
                </a:lnTo>
                <a:lnTo>
                  <a:pt x="41" y="38"/>
                </a:lnTo>
                <a:lnTo>
                  <a:pt x="39" y="41"/>
                </a:lnTo>
                <a:lnTo>
                  <a:pt x="37" y="44"/>
                </a:lnTo>
                <a:lnTo>
                  <a:pt x="36" y="48"/>
                </a:lnTo>
                <a:lnTo>
                  <a:pt x="31" y="51"/>
                </a:lnTo>
                <a:lnTo>
                  <a:pt x="25" y="53"/>
                </a:lnTo>
                <a:lnTo>
                  <a:pt x="20" y="53"/>
                </a:lnTo>
                <a:lnTo>
                  <a:pt x="14" y="53"/>
                </a:lnTo>
                <a:lnTo>
                  <a:pt x="8" y="51"/>
                </a:lnTo>
                <a:lnTo>
                  <a:pt x="5" y="50"/>
                </a:lnTo>
                <a:lnTo>
                  <a:pt x="2" y="46"/>
                </a:lnTo>
                <a:lnTo>
                  <a:pt x="0" y="41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4" name="Line 215"/>
          <p:cNvSpPr>
            <a:spLocks noChangeShapeType="1"/>
          </p:cNvSpPr>
          <p:nvPr/>
        </p:nvSpPr>
        <p:spPr bwMode="auto">
          <a:xfrm flipV="1">
            <a:off x="4038600" y="3063875"/>
            <a:ext cx="1588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5" name="Line 216"/>
          <p:cNvSpPr>
            <a:spLocks noChangeShapeType="1"/>
          </p:cNvSpPr>
          <p:nvPr/>
        </p:nvSpPr>
        <p:spPr bwMode="auto">
          <a:xfrm flipV="1">
            <a:off x="4038600" y="2925763"/>
            <a:ext cx="1588" cy="1031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6" name="Freeform 217"/>
          <p:cNvSpPr>
            <a:spLocks/>
          </p:cNvSpPr>
          <p:nvPr/>
        </p:nvSpPr>
        <p:spPr bwMode="auto">
          <a:xfrm>
            <a:off x="4038600" y="2817813"/>
            <a:ext cx="33338" cy="73025"/>
          </a:xfrm>
          <a:custGeom>
            <a:avLst/>
            <a:gdLst>
              <a:gd name="T0" fmla="*/ 0 w 21"/>
              <a:gd name="T1" fmla="*/ 2147483647 h 46"/>
              <a:gd name="T2" fmla="*/ 0 w 21"/>
              <a:gd name="T3" fmla="*/ 0 h 46"/>
              <a:gd name="T4" fmla="*/ 2147483647 w 21"/>
              <a:gd name="T5" fmla="*/ 0 h 46"/>
              <a:gd name="T6" fmla="*/ 0 60000 65536"/>
              <a:gd name="T7" fmla="*/ 0 60000 65536"/>
              <a:gd name="T8" fmla="*/ 0 60000 65536"/>
              <a:gd name="T9" fmla="*/ 0 w 21"/>
              <a:gd name="T10" fmla="*/ 0 h 46"/>
              <a:gd name="T11" fmla="*/ 21 w 21"/>
              <a:gd name="T12" fmla="*/ 46 h 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46">
                <a:moveTo>
                  <a:pt x="0" y="46"/>
                </a:moveTo>
                <a:lnTo>
                  <a:pt x="0" y="0"/>
                </a:lnTo>
                <a:lnTo>
                  <a:pt x="21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7" name="Line 218"/>
          <p:cNvSpPr>
            <a:spLocks noChangeShapeType="1"/>
          </p:cNvSpPr>
          <p:nvPr/>
        </p:nvSpPr>
        <p:spPr bwMode="auto">
          <a:xfrm>
            <a:off x="4106863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8" name="Line 219"/>
          <p:cNvSpPr>
            <a:spLocks noChangeShapeType="1"/>
          </p:cNvSpPr>
          <p:nvPr/>
        </p:nvSpPr>
        <p:spPr bwMode="auto">
          <a:xfrm>
            <a:off x="4244975" y="2817813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9" name="Line 220"/>
          <p:cNvSpPr>
            <a:spLocks noChangeShapeType="1"/>
          </p:cNvSpPr>
          <p:nvPr/>
        </p:nvSpPr>
        <p:spPr bwMode="auto">
          <a:xfrm>
            <a:off x="4381500" y="2817813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0" name="Line 221"/>
          <p:cNvSpPr>
            <a:spLocks noChangeShapeType="1"/>
          </p:cNvSpPr>
          <p:nvPr/>
        </p:nvSpPr>
        <p:spPr bwMode="auto">
          <a:xfrm>
            <a:off x="4519613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1" name="Line 222"/>
          <p:cNvSpPr>
            <a:spLocks noChangeShapeType="1"/>
          </p:cNvSpPr>
          <p:nvPr/>
        </p:nvSpPr>
        <p:spPr bwMode="auto">
          <a:xfrm>
            <a:off x="4657725" y="2817813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2" name="Line 223"/>
          <p:cNvSpPr>
            <a:spLocks noChangeShapeType="1"/>
          </p:cNvSpPr>
          <p:nvPr/>
        </p:nvSpPr>
        <p:spPr bwMode="auto">
          <a:xfrm>
            <a:off x="4795838" y="2817813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3" name="Line 224"/>
          <p:cNvSpPr>
            <a:spLocks noChangeShapeType="1"/>
          </p:cNvSpPr>
          <p:nvPr/>
        </p:nvSpPr>
        <p:spPr bwMode="auto">
          <a:xfrm>
            <a:off x="4932363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4" name="Line 225"/>
          <p:cNvSpPr>
            <a:spLocks noChangeShapeType="1"/>
          </p:cNvSpPr>
          <p:nvPr/>
        </p:nvSpPr>
        <p:spPr bwMode="auto">
          <a:xfrm>
            <a:off x="5070475" y="2817813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5" name="Line 226"/>
          <p:cNvSpPr>
            <a:spLocks noChangeShapeType="1"/>
          </p:cNvSpPr>
          <p:nvPr/>
        </p:nvSpPr>
        <p:spPr bwMode="auto">
          <a:xfrm>
            <a:off x="5208588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6" name="Line 227"/>
          <p:cNvSpPr>
            <a:spLocks noChangeShapeType="1"/>
          </p:cNvSpPr>
          <p:nvPr/>
        </p:nvSpPr>
        <p:spPr bwMode="auto">
          <a:xfrm>
            <a:off x="5346700" y="2817813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7" name="Line 228"/>
          <p:cNvSpPr>
            <a:spLocks noChangeShapeType="1"/>
          </p:cNvSpPr>
          <p:nvPr/>
        </p:nvSpPr>
        <p:spPr bwMode="auto">
          <a:xfrm>
            <a:off x="5483225" y="2817813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8" name="Line 229"/>
          <p:cNvSpPr>
            <a:spLocks noChangeShapeType="1"/>
          </p:cNvSpPr>
          <p:nvPr/>
        </p:nvSpPr>
        <p:spPr bwMode="auto">
          <a:xfrm>
            <a:off x="5621338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9" name="Line 230"/>
          <p:cNvSpPr>
            <a:spLocks noChangeShapeType="1"/>
          </p:cNvSpPr>
          <p:nvPr/>
        </p:nvSpPr>
        <p:spPr bwMode="auto">
          <a:xfrm>
            <a:off x="5759450" y="2817813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0" name="Line 231"/>
          <p:cNvSpPr>
            <a:spLocks noChangeShapeType="1"/>
          </p:cNvSpPr>
          <p:nvPr/>
        </p:nvSpPr>
        <p:spPr bwMode="auto">
          <a:xfrm>
            <a:off x="5897563" y="2817813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1" name="Line 232"/>
          <p:cNvSpPr>
            <a:spLocks noChangeShapeType="1"/>
          </p:cNvSpPr>
          <p:nvPr/>
        </p:nvSpPr>
        <p:spPr bwMode="auto">
          <a:xfrm>
            <a:off x="6034088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2" name="Line 233"/>
          <p:cNvSpPr>
            <a:spLocks noChangeShapeType="1"/>
          </p:cNvSpPr>
          <p:nvPr/>
        </p:nvSpPr>
        <p:spPr bwMode="auto">
          <a:xfrm>
            <a:off x="6172200" y="2817813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3" name="Line 234"/>
          <p:cNvSpPr>
            <a:spLocks noChangeShapeType="1"/>
          </p:cNvSpPr>
          <p:nvPr/>
        </p:nvSpPr>
        <p:spPr bwMode="auto">
          <a:xfrm>
            <a:off x="6310313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4" name="Freeform 235"/>
          <p:cNvSpPr>
            <a:spLocks/>
          </p:cNvSpPr>
          <p:nvPr/>
        </p:nvSpPr>
        <p:spPr bwMode="auto">
          <a:xfrm>
            <a:off x="6448425" y="2817813"/>
            <a:ext cx="53975" cy="52387"/>
          </a:xfrm>
          <a:custGeom>
            <a:avLst/>
            <a:gdLst>
              <a:gd name="T0" fmla="*/ 0 w 34"/>
              <a:gd name="T1" fmla="*/ 0 h 33"/>
              <a:gd name="T2" fmla="*/ 2147483647 w 34"/>
              <a:gd name="T3" fmla="*/ 0 h 33"/>
              <a:gd name="T4" fmla="*/ 2147483647 w 34"/>
              <a:gd name="T5" fmla="*/ 2147483647 h 33"/>
              <a:gd name="T6" fmla="*/ 0 60000 65536"/>
              <a:gd name="T7" fmla="*/ 0 60000 65536"/>
              <a:gd name="T8" fmla="*/ 0 60000 65536"/>
              <a:gd name="T9" fmla="*/ 0 w 34"/>
              <a:gd name="T10" fmla="*/ 0 h 33"/>
              <a:gd name="T11" fmla="*/ 34 w 34"/>
              <a:gd name="T12" fmla="*/ 33 h 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33">
                <a:moveTo>
                  <a:pt x="0" y="0"/>
                </a:moveTo>
                <a:lnTo>
                  <a:pt x="34" y="0"/>
                </a:lnTo>
                <a:lnTo>
                  <a:pt x="34" y="33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5" name="Line 236"/>
          <p:cNvSpPr>
            <a:spLocks noChangeShapeType="1"/>
          </p:cNvSpPr>
          <p:nvPr/>
        </p:nvSpPr>
        <p:spPr bwMode="auto">
          <a:xfrm>
            <a:off x="6502400" y="2901950"/>
            <a:ext cx="1588" cy="104775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6" name="Line 237"/>
          <p:cNvSpPr>
            <a:spLocks noChangeShapeType="1"/>
          </p:cNvSpPr>
          <p:nvPr/>
        </p:nvSpPr>
        <p:spPr bwMode="auto">
          <a:xfrm>
            <a:off x="6502400" y="3040063"/>
            <a:ext cx="1588" cy="104775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7" name="Line 238"/>
          <p:cNvSpPr>
            <a:spLocks noChangeShapeType="1"/>
          </p:cNvSpPr>
          <p:nvPr/>
        </p:nvSpPr>
        <p:spPr bwMode="auto">
          <a:xfrm>
            <a:off x="6502400" y="3176588"/>
            <a:ext cx="1588" cy="106362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8" name="Line 239"/>
          <p:cNvSpPr>
            <a:spLocks noChangeShapeType="1"/>
          </p:cNvSpPr>
          <p:nvPr/>
        </p:nvSpPr>
        <p:spPr bwMode="auto">
          <a:xfrm flipH="1">
            <a:off x="6386513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9" name="Line 240"/>
          <p:cNvSpPr>
            <a:spLocks noChangeShapeType="1"/>
          </p:cNvSpPr>
          <p:nvPr/>
        </p:nvSpPr>
        <p:spPr bwMode="auto">
          <a:xfrm flipH="1">
            <a:off x="6248400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0" name="Line 241"/>
          <p:cNvSpPr>
            <a:spLocks noChangeShapeType="1"/>
          </p:cNvSpPr>
          <p:nvPr/>
        </p:nvSpPr>
        <p:spPr bwMode="auto">
          <a:xfrm flipH="1">
            <a:off x="6110288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1" name="Line 242"/>
          <p:cNvSpPr>
            <a:spLocks noChangeShapeType="1"/>
          </p:cNvSpPr>
          <p:nvPr/>
        </p:nvSpPr>
        <p:spPr bwMode="auto">
          <a:xfrm flipH="1">
            <a:off x="5972175" y="3303588"/>
            <a:ext cx="106363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2" name="Line 243"/>
          <p:cNvSpPr>
            <a:spLocks noChangeShapeType="1"/>
          </p:cNvSpPr>
          <p:nvPr/>
        </p:nvSpPr>
        <p:spPr bwMode="auto">
          <a:xfrm flipH="1">
            <a:off x="5835650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3" name="Line 244"/>
          <p:cNvSpPr>
            <a:spLocks noChangeShapeType="1"/>
          </p:cNvSpPr>
          <p:nvPr/>
        </p:nvSpPr>
        <p:spPr bwMode="auto">
          <a:xfrm flipH="1">
            <a:off x="5697538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4" name="Line 245"/>
          <p:cNvSpPr>
            <a:spLocks noChangeShapeType="1"/>
          </p:cNvSpPr>
          <p:nvPr/>
        </p:nvSpPr>
        <p:spPr bwMode="auto">
          <a:xfrm flipH="1">
            <a:off x="5559425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5" name="Line 246"/>
          <p:cNvSpPr>
            <a:spLocks noChangeShapeType="1"/>
          </p:cNvSpPr>
          <p:nvPr/>
        </p:nvSpPr>
        <p:spPr bwMode="auto">
          <a:xfrm flipH="1">
            <a:off x="5421313" y="3303588"/>
            <a:ext cx="106362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6" name="Line 247"/>
          <p:cNvSpPr>
            <a:spLocks noChangeShapeType="1"/>
          </p:cNvSpPr>
          <p:nvPr/>
        </p:nvSpPr>
        <p:spPr bwMode="auto">
          <a:xfrm flipH="1">
            <a:off x="5284788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7" name="Line 248"/>
          <p:cNvSpPr>
            <a:spLocks noChangeShapeType="1"/>
          </p:cNvSpPr>
          <p:nvPr/>
        </p:nvSpPr>
        <p:spPr bwMode="auto">
          <a:xfrm flipH="1">
            <a:off x="5146675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8" name="Line 249"/>
          <p:cNvSpPr>
            <a:spLocks noChangeShapeType="1"/>
          </p:cNvSpPr>
          <p:nvPr/>
        </p:nvSpPr>
        <p:spPr bwMode="auto">
          <a:xfrm flipH="1">
            <a:off x="5008563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9" name="Line 250"/>
          <p:cNvSpPr>
            <a:spLocks noChangeShapeType="1"/>
          </p:cNvSpPr>
          <p:nvPr/>
        </p:nvSpPr>
        <p:spPr bwMode="auto">
          <a:xfrm flipH="1">
            <a:off x="4870450" y="3303588"/>
            <a:ext cx="106363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0" name="Line 251"/>
          <p:cNvSpPr>
            <a:spLocks noChangeShapeType="1"/>
          </p:cNvSpPr>
          <p:nvPr/>
        </p:nvSpPr>
        <p:spPr bwMode="auto">
          <a:xfrm flipH="1">
            <a:off x="4733925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1" name="Line 252"/>
          <p:cNvSpPr>
            <a:spLocks noChangeShapeType="1"/>
          </p:cNvSpPr>
          <p:nvPr/>
        </p:nvSpPr>
        <p:spPr bwMode="auto">
          <a:xfrm flipH="1">
            <a:off x="4595813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2" name="Line 253"/>
          <p:cNvSpPr>
            <a:spLocks noChangeShapeType="1"/>
          </p:cNvSpPr>
          <p:nvPr/>
        </p:nvSpPr>
        <p:spPr bwMode="auto">
          <a:xfrm flipH="1">
            <a:off x="4457700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3" name="Line 254"/>
          <p:cNvSpPr>
            <a:spLocks noChangeShapeType="1"/>
          </p:cNvSpPr>
          <p:nvPr/>
        </p:nvSpPr>
        <p:spPr bwMode="auto">
          <a:xfrm flipH="1">
            <a:off x="4319588" y="3303588"/>
            <a:ext cx="106362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4" name="Line 255"/>
          <p:cNvSpPr>
            <a:spLocks noChangeShapeType="1"/>
          </p:cNvSpPr>
          <p:nvPr/>
        </p:nvSpPr>
        <p:spPr bwMode="auto">
          <a:xfrm flipH="1">
            <a:off x="4183063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5" name="Line 256"/>
          <p:cNvSpPr>
            <a:spLocks noChangeShapeType="1"/>
          </p:cNvSpPr>
          <p:nvPr/>
        </p:nvSpPr>
        <p:spPr bwMode="auto">
          <a:xfrm flipH="1">
            <a:off x="4044950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6" name="Line 257"/>
          <p:cNvSpPr>
            <a:spLocks noChangeShapeType="1"/>
          </p:cNvSpPr>
          <p:nvPr/>
        </p:nvSpPr>
        <p:spPr bwMode="auto">
          <a:xfrm flipV="1">
            <a:off x="4038600" y="3201988"/>
            <a:ext cx="1588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7" name="Freeform 258"/>
          <p:cNvSpPr>
            <a:spLocks/>
          </p:cNvSpPr>
          <p:nvPr/>
        </p:nvSpPr>
        <p:spPr bwMode="auto">
          <a:xfrm>
            <a:off x="4173538" y="2974975"/>
            <a:ext cx="160337" cy="239713"/>
          </a:xfrm>
          <a:custGeom>
            <a:avLst/>
            <a:gdLst>
              <a:gd name="T0" fmla="*/ 0 w 101"/>
              <a:gd name="T1" fmla="*/ 2147483647 h 151"/>
              <a:gd name="T2" fmla="*/ 2147483647 w 101"/>
              <a:gd name="T3" fmla="*/ 0 h 151"/>
              <a:gd name="T4" fmla="*/ 2147483647 w 101"/>
              <a:gd name="T5" fmla="*/ 0 h 151"/>
              <a:gd name="T6" fmla="*/ 2147483647 w 101"/>
              <a:gd name="T7" fmla="*/ 2147483647 h 151"/>
              <a:gd name="T8" fmla="*/ 2147483647 w 101"/>
              <a:gd name="T9" fmla="*/ 2147483647 h 151"/>
              <a:gd name="T10" fmla="*/ 2147483647 w 101"/>
              <a:gd name="T11" fmla="*/ 2147483647 h 151"/>
              <a:gd name="T12" fmla="*/ 0 w 101"/>
              <a:gd name="T13" fmla="*/ 2147483647 h 1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1"/>
              <a:gd name="T22" fmla="*/ 0 h 151"/>
              <a:gd name="T23" fmla="*/ 101 w 101"/>
              <a:gd name="T24" fmla="*/ 151 h 1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1" h="151">
                <a:moveTo>
                  <a:pt x="0" y="151"/>
                </a:moveTo>
                <a:lnTo>
                  <a:pt x="31" y="0"/>
                </a:lnTo>
                <a:lnTo>
                  <a:pt x="48" y="0"/>
                </a:lnTo>
                <a:lnTo>
                  <a:pt x="21" y="133"/>
                </a:lnTo>
                <a:lnTo>
                  <a:pt x="101" y="133"/>
                </a:lnTo>
                <a:lnTo>
                  <a:pt x="96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8" name="Freeform 259"/>
          <p:cNvSpPr>
            <a:spLocks/>
          </p:cNvSpPr>
          <p:nvPr/>
        </p:nvSpPr>
        <p:spPr bwMode="auto">
          <a:xfrm>
            <a:off x="4354513" y="2974975"/>
            <a:ext cx="219075" cy="239713"/>
          </a:xfrm>
          <a:custGeom>
            <a:avLst/>
            <a:gdLst>
              <a:gd name="T0" fmla="*/ 0 w 138"/>
              <a:gd name="T1" fmla="*/ 2147483647 h 151"/>
              <a:gd name="T2" fmla="*/ 2147483647 w 138"/>
              <a:gd name="T3" fmla="*/ 0 h 151"/>
              <a:gd name="T4" fmla="*/ 2147483647 w 138"/>
              <a:gd name="T5" fmla="*/ 0 h 151"/>
              <a:gd name="T6" fmla="*/ 2147483647 w 138"/>
              <a:gd name="T7" fmla="*/ 2147483647 h 151"/>
              <a:gd name="T8" fmla="*/ 2147483647 w 138"/>
              <a:gd name="T9" fmla="*/ 2147483647 h 151"/>
              <a:gd name="T10" fmla="*/ 2147483647 w 138"/>
              <a:gd name="T11" fmla="*/ 2147483647 h 151"/>
              <a:gd name="T12" fmla="*/ 2147483647 w 138"/>
              <a:gd name="T13" fmla="*/ 2147483647 h 151"/>
              <a:gd name="T14" fmla="*/ 2147483647 w 138"/>
              <a:gd name="T15" fmla="*/ 2147483647 h 151"/>
              <a:gd name="T16" fmla="*/ 2147483647 w 138"/>
              <a:gd name="T17" fmla="*/ 2147483647 h 151"/>
              <a:gd name="T18" fmla="*/ 2147483647 w 138"/>
              <a:gd name="T19" fmla="*/ 2147483647 h 151"/>
              <a:gd name="T20" fmla="*/ 2147483647 w 138"/>
              <a:gd name="T21" fmla="*/ 2147483647 h 151"/>
              <a:gd name="T22" fmla="*/ 2147483647 w 138"/>
              <a:gd name="T23" fmla="*/ 2147483647 h 151"/>
              <a:gd name="T24" fmla="*/ 0 w 138"/>
              <a:gd name="T25" fmla="*/ 2147483647 h 1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8"/>
              <a:gd name="T40" fmla="*/ 0 h 151"/>
              <a:gd name="T41" fmla="*/ 138 w 138"/>
              <a:gd name="T42" fmla="*/ 151 h 15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8" h="151">
                <a:moveTo>
                  <a:pt x="0" y="151"/>
                </a:moveTo>
                <a:lnTo>
                  <a:pt x="31" y="0"/>
                </a:lnTo>
                <a:lnTo>
                  <a:pt x="138" y="0"/>
                </a:lnTo>
                <a:lnTo>
                  <a:pt x="135" y="19"/>
                </a:lnTo>
                <a:lnTo>
                  <a:pt x="46" y="19"/>
                </a:lnTo>
                <a:lnTo>
                  <a:pt x="36" y="63"/>
                </a:lnTo>
                <a:lnTo>
                  <a:pt x="123" y="63"/>
                </a:lnTo>
                <a:lnTo>
                  <a:pt x="118" y="82"/>
                </a:lnTo>
                <a:lnTo>
                  <a:pt x="33" y="82"/>
                </a:lnTo>
                <a:lnTo>
                  <a:pt x="23" y="133"/>
                </a:lnTo>
                <a:lnTo>
                  <a:pt x="118" y="133"/>
                </a:lnTo>
                <a:lnTo>
                  <a:pt x="114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9" name="Freeform 260"/>
          <p:cNvSpPr>
            <a:spLocks/>
          </p:cNvSpPr>
          <p:nvPr/>
        </p:nvSpPr>
        <p:spPr bwMode="auto">
          <a:xfrm>
            <a:off x="4549775" y="2974975"/>
            <a:ext cx="266700" cy="239713"/>
          </a:xfrm>
          <a:custGeom>
            <a:avLst/>
            <a:gdLst>
              <a:gd name="T0" fmla="*/ 0 w 168"/>
              <a:gd name="T1" fmla="*/ 2147483647 h 151"/>
              <a:gd name="T2" fmla="*/ 2147483647 w 168"/>
              <a:gd name="T3" fmla="*/ 2147483647 h 151"/>
              <a:gd name="T4" fmla="*/ 2147483647 w 168"/>
              <a:gd name="T5" fmla="*/ 0 h 151"/>
              <a:gd name="T6" fmla="*/ 2147483647 w 168"/>
              <a:gd name="T7" fmla="*/ 0 h 151"/>
              <a:gd name="T8" fmla="*/ 2147483647 w 168"/>
              <a:gd name="T9" fmla="*/ 2147483647 h 151"/>
              <a:gd name="T10" fmla="*/ 2147483647 w 168"/>
              <a:gd name="T11" fmla="*/ 2147483647 h 151"/>
              <a:gd name="T12" fmla="*/ 2147483647 w 168"/>
              <a:gd name="T13" fmla="*/ 2147483647 h 151"/>
              <a:gd name="T14" fmla="*/ 2147483647 w 168"/>
              <a:gd name="T15" fmla="*/ 2147483647 h 151"/>
              <a:gd name="T16" fmla="*/ 2147483647 w 168"/>
              <a:gd name="T17" fmla="*/ 2147483647 h 151"/>
              <a:gd name="T18" fmla="*/ 2147483647 w 168"/>
              <a:gd name="T19" fmla="*/ 2147483647 h 151"/>
              <a:gd name="T20" fmla="*/ 2147483647 w 168"/>
              <a:gd name="T21" fmla="*/ 2147483647 h 151"/>
              <a:gd name="T22" fmla="*/ 2147483647 w 168"/>
              <a:gd name="T23" fmla="*/ 2147483647 h 151"/>
              <a:gd name="T24" fmla="*/ 2147483647 w 168"/>
              <a:gd name="T25" fmla="*/ 2147483647 h 151"/>
              <a:gd name="T26" fmla="*/ 2147483647 w 168"/>
              <a:gd name="T27" fmla="*/ 2147483647 h 151"/>
              <a:gd name="T28" fmla="*/ 2147483647 w 168"/>
              <a:gd name="T29" fmla="*/ 2147483647 h 151"/>
              <a:gd name="T30" fmla="*/ 2147483647 w 168"/>
              <a:gd name="T31" fmla="*/ 0 h 151"/>
              <a:gd name="T32" fmla="*/ 2147483647 w 168"/>
              <a:gd name="T33" fmla="*/ 0 h 151"/>
              <a:gd name="T34" fmla="*/ 2147483647 w 168"/>
              <a:gd name="T35" fmla="*/ 2147483647 h 151"/>
              <a:gd name="T36" fmla="*/ 2147483647 w 168"/>
              <a:gd name="T37" fmla="*/ 2147483647 h 151"/>
              <a:gd name="T38" fmla="*/ 2147483647 w 168"/>
              <a:gd name="T39" fmla="*/ 2147483647 h 151"/>
              <a:gd name="T40" fmla="*/ 2147483647 w 168"/>
              <a:gd name="T41" fmla="*/ 2147483647 h 151"/>
              <a:gd name="T42" fmla="*/ 2147483647 w 168"/>
              <a:gd name="T43" fmla="*/ 2147483647 h 151"/>
              <a:gd name="T44" fmla="*/ 2147483647 w 168"/>
              <a:gd name="T45" fmla="*/ 2147483647 h 151"/>
              <a:gd name="T46" fmla="*/ 2147483647 w 168"/>
              <a:gd name="T47" fmla="*/ 2147483647 h 151"/>
              <a:gd name="T48" fmla="*/ 2147483647 w 168"/>
              <a:gd name="T49" fmla="*/ 2147483647 h 151"/>
              <a:gd name="T50" fmla="*/ 2147483647 w 168"/>
              <a:gd name="T51" fmla="*/ 2147483647 h 151"/>
              <a:gd name="T52" fmla="*/ 2147483647 w 168"/>
              <a:gd name="T53" fmla="*/ 2147483647 h 151"/>
              <a:gd name="T54" fmla="*/ 0 w 168"/>
              <a:gd name="T55" fmla="*/ 2147483647 h 15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68"/>
              <a:gd name="T85" fmla="*/ 0 h 151"/>
              <a:gd name="T86" fmla="*/ 168 w 168"/>
              <a:gd name="T87" fmla="*/ 151 h 15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68" h="151">
                <a:moveTo>
                  <a:pt x="0" y="151"/>
                </a:moveTo>
                <a:lnTo>
                  <a:pt x="75" y="73"/>
                </a:lnTo>
                <a:lnTo>
                  <a:pt x="32" y="0"/>
                </a:lnTo>
                <a:lnTo>
                  <a:pt x="51" y="0"/>
                </a:lnTo>
                <a:lnTo>
                  <a:pt x="71" y="36"/>
                </a:lnTo>
                <a:lnTo>
                  <a:pt x="75" y="41"/>
                </a:lnTo>
                <a:lnTo>
                  <a:pt x="78" y="46"/>
                </a:lnTo>
                <a:lnTo>
                  <a:pt x="80" y="49"/>
                </a:lnTo>
                <a:lnTo>
                  <a:pt x="80" y="51"/>
                </a:lnTo>
                <a:lnTo>
                  <a:pt x="83" y="56"/>
                </a:lnTo>
                <a:lnTo>
                  <a:pt x="87" y="61"/>
                </a:lnTo>
                <a:lnTo>
                  <a:pt x="92" y="56"/>
                </a:lnTo>
                <a:lnTo>
                  <a:pt x="97" y="51"/>
                </a:lnTo>
                <a:lnTo>
                  <a:pt x="104" y="44"/>
                </a:lnTo>
                <a:lnTo>
                  <a:pt x="110" y="36"/>
                </a:lnTo>
                <a:lnTo>
                  <a:pt x="144" y="0"/>
                </a:lnTo>
                <a:lnTo>
                  <a:pt x="168" y="0"/>
                </a:lnTo>
                <a:lnTo>
                  <a:pt x="95" y="76"/>
                </a:lnTo>
                <a:lnTo>
                  <a:pt x="138" y="151"/>
                </a:lnTo>
                <a:lnTo>
                  <a:pt x="117" y="151"/>
                </a:lnTo>
                <a:lnTo>
                  <a:pt x="93" y="107"/>
                </a:lnTo>
                <a:lnTo>
                  <a:pt x="90" y="102"/>
                </a:lnTo>
                <a:lnTo>
                  <a:pt x="87" y="95"/>
                </a:lnTo>
                <a:lnTo>
                  <a:pt x="83" y="88"/>
                </a:lnTo>
                <a:lnTo>
                  <a:pt x="75" y="95"/>
                </a:lnTo>
                <a:lnTo>
                  <a:pt x="68" y="104"/>
                </a:lnTo>
                <a:lnTo>
                  <a:pt x="22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0" name="Freeform 261"/>
          <p:cNvSpPr>
            <a:spLocks/>
          </p:cNvSpPr>
          <p:nvPr/>
        </p:nvSpPr>
        <p:spPr bwMode="auto">
          <a:xfrm>
            <a:off x="4805363" y="2974975"/>
            <a:ext cx="76200" cy="239713"/>
          </a:xfrm>
          <a:custGeom>
            <a:avLst/>
            <a:gdLst>
              <a:gd name="T0" fmla="*/ 0 w 48"/>
              <a:gd name="T1" fmla="*/ 2147483647 h 151"/>
              <a:gd name="T2" fmla="*/ 2147483647 w 48"/>
              <a:gd name="T3" fmla="*/ 0 h 151"/>
              <a:gd name="T4" fmla="*/ 2147483647 w 48"/>
              <a:gd name="T5" fmla="*/ 0 h 151"/>
              <a:gd name="T6" fmla="*/ 2147483647 w 48"/>
              <a:gd name="T7" fmla="*/ 2147483647 h 151"/>
              <a:gd name="T8" fmla="*/ 0 w 48"/>
              <a:gd name="T9" fmla="*/ 2147483647 h 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151"/>
              <a:gd name="T17" fmla="*/ 48 w 48"/>
              <a:gd name="T18" fmla="*/ 151 h 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151">
                <a:moveTo>
                  <a:pt x="0" y="151"/>
                </a:moveTo>
                <a:lnTo>
                  <a:pt x="29" y="0"/>
                </a:lnTo>
                <a:lnTo>
                  <a:pt x="48" y="0"/>
                </a:lnTo>
                <a:lnTo>
                  <a:pt x="17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1" name="Freeform 262"/>
          <p:cNvSpPr>
            <a:spLocks/>
          </p:cNvSpPr>
          <p:nvPr/>
        </p:nvSpPr>
        <p:spPr bwMode="auto">
          <a:xfrm>
            <a:off x="4908550" y="2971800"/>
            <a:ext cx="211138" cy="246063"/>
          </a:xfrm>
          <a:custGeom>
            <a:avLst/>
            <a:gdLst>
              <a:gd name="T0" fmla="*/ 2147483647 w 133"/>
              <a:gd name="T1" fmla="*/ 2147483647 h 155"/>
              <a:gd name="T2" fmla="*/ 2147483647 w 133"/>
              <a:gd name="T3" fmla="*/ 2147483647 h 155"/>
              <a:gd name="T4" fmla="*/ 2147483647 w 133"/>
              <a:gd name="T5" fmla="*/ 2147483647 h 155"/>
              <a:gd name="T6" fmla="*/ 2147483647 w 133"/>
              <a:gd name="T7" fmla="*/ 2147483647 h 155"/>
              <a:gd name="T8" fmla="*/ 2147483647 w 133"/>
              <a:gd name="T9" fmla="*/ 2147483647 h 155"/>
              <a:gd name="T10" fmla="*/ 2147483647 w 133"/>
              <a:gd name="T11" fmla="*/ 2147483647 h 155"/>
              <a:gd name="T12" fmla="*/ 2147483647 w 133"/>
              <a:gd name="T13" fmla="*/ 2147483647 h 155"/>
              <a:gd name="T14" fmla="*/ 2147483647 w 133"/>
              <a:gd name="T15" fmla="*/ 2147483647 h 155"/>
              <a:gd name="T16" fmla="*/ 2147483647 w 133"/>
              <a:gd name="T17" fmla="*/ 2147483647 h 155"/>
              <a:gd name="T18" fmla="*/ 2147483647 w 133"/>
              <a:gd name="T19" fmla="*/ 2147483647 h 155"/>
              <a:gd name="T20" fmla="*/ 2147483647 w 133"/>
              <a:gd name="T21" fmla="*/ 2147483647 h 155"/>
              <a:gd name="T22" fmla="*/ 0 w 133"/>
              <a:gd name="T23" fmla="*/ 2147483647 h 155"/>
              <a:gd name="T24" fmla="*/ 2147483647 w 133"/>
              <a:gd name="T25" fmla="*/ 2147483647 h 155"/>
              <a:gd name="T26" fmla="*/ 2147483647 w 133"/>
              <a:gd name="T27" fmla="*/ 2147483647 h 155"/>
              <a:gd name="T28" fmla="*/ 2147483647 w 133"/>
              <a:gd name="T29" fmla="*/ 2147483647 h 155"/>
              <a:gd name="T30" fmla="*/ 2147483647 w 133"/>
              <a:gd name="T31" fmla="*/ 2147483647 h 155"/>
              <a:gd name="T32" fmla="*/ 2147483647 w 133"/>
              <a:gd name="T33" fmla="*/ 2147483647 h 155"/>
              <a:gd name="T34" fmla="*/ 2147483647 w 133"/>
              <a:gd name="T35" fmla="*/ 0 h 155"/>
              <a:gd name="T36" fmla="*/ 2147483647 w 133"/>
              <a:gd name="T37" fmla="*/ 2147483647 h 155"/>
              <a:gd name="T38" fmla="*/ 2147483647 w 133"/>
              <a:gd name="T39" fmla="*/ 2147483647 h 155"/>
              <a:gd name="T40" fmla="*/ 2147483647 w 133"/>
              <a:gd name="T41" fmla="*/ 2147483647 h 155"/>
              <a:gd name="T42" fmla="*/ 2147483647 w 133"/>
              <a:gd name="T43" fmla="*/ 2147483647 h 155"/>
              <a:gd name="T44" fmla="*/ 2147483647 w 133"/>
              <a:gd name="T45" fmla="*/ 2147483647 h 155"/>
              <a:gd name="T46" fmla="*/ 2147483647 w 133"/>
              <a:gd name="T47" fmla="*/ 2147483647 h 155"/>
              <a:gd name="T48" fmla="*/ 2147483647 w 133"/>
              <a:gd name="T49" fmla="*/ 2147483647 h 155"/>
              <a:gd name="T50" fmla="*/ 2147483647 w 133"/>
              <a:gd name="T51" fmla="*/ 2147483647 h 155"/>
              <a:gd name="T52" fmla="*/ 2147483647 w 133"/>
              <a:gd name="T53" fmla="*/ 2147483647 h 155"/>
              <a:gd name="T54" fmla="*/ 2147483647 w 133"/>
              <a:gd name="T55" fmla="*/ 2147483647 h 155"/>
              <a:gd name="T56" fmla="*/ 2147483647 w 133"/>
              <a:gd name="T57" fmla="*/ 2147483647 h 155"/>
              <a:gd name="T58" fmla="*/ 2147483647 w 133"/>
              <a:gd name="T59" fmla="*/ 2147483647 h 155"/>
              <a:gd name="T60" fmla="*/ 2147483647 w 133"/>
              <a:gd name="T61" fmla="*/ 2147483647 h 155"/>
              <a:gd name="T62" fmla="*/ 2147483647 w 133"/>
              <a:gd name="T63" fmla="*/ 2147483647 h 155"/>
              <a:gd name="T64" fmla="*/ 2147483647 w 133"/>
              <a:gd name="T65" fmla="*/ 2147483647 h 155"/>
              <a:gd name="T66" fmla="*/ 2147483647 w 133"/>
              <a:gd name="T67" fmla="*/ 2147483647 h 155"/>
              <a:gd name="T68" fmla="*/ 2147483647 w 133"/>
              <a:gd name="T69" fmla="*/ 2147483647 h 155"/>
              <a:gd name="T70" fmla="*/ 2147483647 w 133"/>
              <a:gd name="T71" fmla="*/ 2147483647 h 155"/>
              <a:gd name="T72" fmla="*/ 2147483647 w 133"/>
              <a:gd name="T73" fmla="*/ 2147483647 h 155"/>
              <a:gd name="T74" fmla="*/ 2147483647 w 133"/>
              <a:gd name="T75" fmla="*/ 2147483647 h 155"/>
              <a:gd name="T76" fmla="*/ 2147483647 w 133"/>
              <a:gd name="T77" fmla="*/ 2147483647 h 155"/>
              <a:gd name="T78" fmla="*/ 2147483647 w 133"/>
              <a:gd name="T79" fmla="*/ 2147483647 h 155"/>
              <a:gd name="T80" fmla="*/ 2147483647 w 133"/>
              <a:gd name="T81" fmla="*/ 2147483647 h 155"/>
              <a:gd name="T82" fmla="*/ 2147483647 w 133"/>
              <a:gd name="T83" fmla="*/ 2147483647 h 15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3"/>
              <a:gd name="T127" fmla="*/ 0 h 155"/>
              <a:gd name="T128" fmla="*/ 133 w 133"/>
              <a:gd name="T129" fmla="*/ 155 h 15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3" h="155">
                <a:moveTo>
                  <a:pt x="109" y="101"/>
                </a:moveTo>
                <a:lnTo>
                  <a:pt x="126" y="102"/>
                </a:lnTo>
                <a:lnTo>
                  <a:pt x="114" y="124"/>
                </a:lnTo>
                <a:lnTo>
                  <a:pt x="99" y="141"/>
                </a:lnTo>
                <a:lnTo>
                  <a:pt x="80" y="152"/>
                </a:lnTo>
                <a:lnTo>
                  <a:pt x="60" y="155"/>
                </a:lnTo>
                <a:lnTo>
                  <a:pt x="43" y="153"/>
                </a:lnTo>
                <a:lnTo>
                  <a:pt x="27" y="148"/>
                </a:lnTo>
                <a:lnTo>
                  <a:pt x="15" y="138"/>
                </a:lnTo>
                <a:lnTo>
                  <a:pt x="7" y="126"/>
                </a:lnTo>
                <a:lnTo>
                  <a:pt x="2" y="109"/>
                </a:lnTo>
                <a:lnTo>
                  <a:pt x="0" y="90"/>
                </a:lnTo>
                <a:lnTo>
                  <a:pt x="4" y="65"/>
                </a:lnTo>
                <a:lnTo>
                  <a:pt x="10" y="43"/>
                </a:lnTo>
                <a:lnTo>
                  <a:pt x="24" y="24"/>
                </a:lnTo>
                <a:lnTo>
                  <a:pt x="39" y="10"/>
                </a:lnTo>
                <a:lnTo>
                  <a:pt x="58" y="4"/>
                </a:lnTo>
                <a:lnTo>
                  <a:pt x="77" y="0"/>
                </a:lnTo>
                <a:lnTo>
                  <a:pt x="99" y="4"/>
                </a:lnTo>
                <a:lnTo>
                  <a:pt x="116" y="12"/>
                </a:lnTo>
                <a:lnTo>
                  <a:pt x="128" y="27"/>
                </a:lnTo>
                <a:lnTo>
                  <a:pt x="133" y="46"/>
                </a:lnTo>
                <a:lnTo>
                  <a:pt x="116" y="48"/>
                </a:lnTo>
                <a:lnTo>
                  <a:pt x="112" y="39"/>
                </a:lnTo>
                <a:lnTo>
                  <a:pt x="107" y="31"/>
                </a:lnTo>
                <a:lnTo>
                  <a:pt x="102" y="26"/>
                </a:lnTo>
                <a:lnTo>
                  <a:pt x="95" y="21"/>
                </a:lnTo>
                <a:lnTo>
                  <a:pt x="87" y="19"/>
                </a:lnTo>
                <a:lnTo>
                  <a:pt x="78" y="17"/>
                </a:lnTo>
                <a:lnTo>
                  <a:pt x="60" y="21"/>
                </a:lnTo>
                <a:lnTo>
                  <a:pt x="46" y="29"/>
                </a:lnTo>
                <a:lnTo>
                  <a:pt x="32" y="41"/>
                </a:lnTo>
                <a:lnTo>
                  <a:pt x="21" y="65"/>
                </a:lnTo>
                <a:lnTo>
                  <a:pt x="17" y="90"/>
                </a:lnTo>
                <a:lnTo>
                  <a:pt x="21" y="111"/>
                </a:lnTo>
                <a:lnTo>
                  <a:pt x="29" y="126"/>
                </a:lnTo>
                <a:lnTo>
                  <a:pt x="43" y="135"/>
                </a:lnTo>
                <a:lnTo>
                  <a:pt x="60" y="138"/>
                </a:lnTo>
                <a:lnTo>
                  <a:pt x="75" y="135"/>
                </a:lnTo>
                <a:lnTo>
                  <a:pt x="90" y="128"/>
                </a:lnTo>
                <a:lnTo>
                  <a:pt x="100" y="116"/>
                </a:lnTo>
                <a:lnTo>
                  <a:pt x="109" y="10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2" name="Freeform 263"/>
          <p:cNvSpPr>
            <a:spLocks noEditPoints="1"/>
          </p:cNvSpPr>
          <p:nvPr/>
        </p:nvSpPr>
        <p:spPr bwMode="auto">
          <a:xfrm>
            <a:off x="5146675" y="2971800"/>
            <a:ext cx="223838" cy="246063"/>
          </a:xfrm>
          <a:custGeom>
            <a:avLst/>
            <a:gdLst>
              <a:gd name="T0" fmla="*/ 0 w 141"/>
              <a:gd name="T1" fmla="*/ 2147483647 h 155"/>
              <a:gd name="T2" fmla="*/ 2147483647 w 141"/>
              <a:gd name="T3" fmla="*/ 2147483647 h 155"/>
              <a:gd name="T4" fmla="*/ 2147483647 w 141"/>
              <a:gd name="T5" fmla="*/ 2147483647 h 155"/>
              <a:gd name="T6" fmla="*/ 2147483647 w 141"/>
              <a:gd name="T7" fmla="*/ 2147483647 h 155"/>
              <a:gd name="T8" fmla="*/ 2147483647 w 141"/>
              <a:gd name="T9" fmla="*/ 2147483647 h 155"/>
              <a:gd name="T10" fmla="*/ 2147483647 w 141"/>
              <a:gd name="T11" fmla="*/ 2147483647 h 155"/>
              <a:gd name="T12" fmla="*/ 2147483647 w 141"/>
              <a:gd name="T13" fmla="*/ 0 h 155"/>
              <a:gd name="T14" fmla="*/ 2147483647 w 141"/>
              <a:gd name="T15" fmla="*/ 2147483647 h 155"/>
              <a:gd name="T16" fmla="*/ 2147483647 w 141"/>
              <a:gd name="T17" fmla="*/ 2147483647 h 155"/>
              <a:gd name="T18" fmla="*/ 2147483647 w 141"/>
              <a:gd name="T19" fmla="*/ 2147483647 h 155"/>
              <a:gd name="T20" fmla="*/ 2147483647 w 141"/>
              <a:gd name="T21" fmla="*/ 2147483647 h 155"/>
              <a:gd name="T22" fmla="*/ 2147483647 w 141"/>
              <a:gd name="T23" fmla="*/ 2147483647 h 155"/>
              <a:gd name="T24" fmla="*/ 2147483647 w 141"/>
              <a:gd name="T25" fmla="*/ 2147483647 h 155"/>
              <a:gd name="T26" fmla="*/ 2147483647 w 141"/>
              <a:gd name="T27" fmla="*/ 2147483647 h 155"/>
              <a:gd name="T28" fmla="*/ 2147483647 w 141"/>
              <a:gd name="T29" fmla="*/ 2147483647 h 155"/>
              <a:gd name="T30" fmla="*/ 2147483647 w 141"/>
              <a:gd name="T31" fmla="*/ 2147483647 h 155"/>
              <a:gd name="T32" fmla="*/ 2147483647 w 141"/>
              <a:gd name="T33" fmla="*/ 2147483647 h 155"/>
              <a:gd name="T34" fmla="*/ 2147483647 w 141"/>
              <a:gd name="T35" fmla="*/ 2147483647 h 155"/>
              <a:gd name="T36" fmla="*/ 2147483647 w 141"/>
              <a:gd name="T37" fmla="*/ 2147483647 h 155"/>
              <a:gd name="T38" fmla="*/ 2147483647 w 141"/>
              <a:gd name="T39" fmla="*/ 2147483647 h 155"/>
              <a:gd name="T40" fmla="*/ 2147483647 w 141"/>
              <a:gd name="T41" fmla="*/ 2147483647 h 155"/>
              <a:gd name="T42" fmla="*/ 2147483647 w 141"/>
              <a:gd name="T43" fmla="*/ 2147483647 h 155"/>
              <a:gd name="T44" fmla="*/ 2147483647 w 141"/>
              <a:gd name="T45" fmla="*/ 2147483647 h 155"/>
              <a:gd name="T46" fmla="*/ 2147483647 w 141"/>
              <a:gd name="T47" fmla="*/ 2147483647 h 155"/>
              <a:gd name="T48" fmla="*/ 2147483647 w 141"/>
              <a:gd name="T49" fmla="*/ 2147483647 h 155"/>
              <a:gd name="T50" fmla="*/ 2147483647 w 141"/>
              <a:gd name="T51" fmla="*/ 2147483647 h 155"/>
              <a:gd name="T52" fmla="*/ 2147483647 w 141"/>
              <a:gd name="T53" fmla="*/ 2147483647 h 155"/>
              <a:gd name="T54" fmla="*/ 2147483647 w 141"/>
              <a:gd name="T55" fmla="*/ 2147483647 h 155"/>
              <a:gd name="T56" fmla="*/ 0 w 141"/>
              <a:gd name="T57" fmla="*/ 2147483647 h 155"/>
              <a:gd name="T58" fmla="*/ 2147483647 w 141"/>
              <a:gd name="T59" fmla="*/ 2147483647 h 155"/>
              <a:gd name="T60" fmla="*/ 2147483647 w 141"/>
              <a:gd name="T61" fmla="*/ 2147483647 h 155"/>
              <a:gd name="T62" fmla="*/ 2147483647 w 141"/>
              <a:gd name="T63" fmla="*/ 2147483647 h 155"/>
              <a:gd name="T64" fmla="*/ 2147483647 w 141"/>
              <a:gd name="T65" fmla="*/ 2147483647 h 155"/>
              <a:gd name="T66" fmla="*/ 2147483647 w 141"/>
              <a:gd name="T67" fmla="*/ 2147483647 h 155"/>
              <a:gd name="T68" fmla="*/ 2147483647 w 141"/>
              <a:gd name="T69" fmla="*/ 2147483647 h 155"/>
              <a:gd name="T70" fmla="*/ 2147483647 w 141"/>
              <a:gd name="T71" fmla="*/ 2147483647 h 155"/>
              <a:gd name="T72" fmla="*/ 2147483647 w 141"/>
              <a:gd name="T73" fmla="*/ 2147483647 h 155"/>
              <a:gd name="T74" fmla="*/ 2147483647 w 141"/>
              <a:gd name="T75" fmla="*/ 2147483647 h 155"/>
              <a:gd name="T76" fmla="*/ 2147483647 w 141"/>
              <a:gd name="T77" fmla="*/ 2147483647 h 155"/>
              <a:gd name="T78" fmla="*/ 2147483647 w 141"/>
              <a:gd name="T79" fmla="*/ 2147483647 h 155"/>
              <a:gd name="T80" fmla="*/ 2147483647 w 141"/>
              <a:gd name="T81" fmla="*/ 2147483647 h 155"/>
              <a:gd name="T82" fmla="*/ 2147483647 w 141"/>
              <a:gd name="T83" fmla="*/ 2147483647 h 155"/>
              <a:gd name="T84" fmla="*/ 2147483647 w 141"/>
              <a:gd name="T85" fmla="*/ 2147483647 h 155"/>
              <a:gd name="T86" fmla="*/ 2147483647 w 141"/>
              <a:gd name="T87" fmla="*/ 2147483647 h 155"/>
              <a:gd name="T88" fmla="*/ 2147483647 w 141"/>
              <a:gd name="T89" fmla="*/ 2147483647 h 155"/>
              <a:gd name="T90" fmla="*/ 2147483647 w 141"/>
              <a:gd name="T91" fmla="*/ 2147483647 h 155"/>
              <a:gd name="T92" fmla="*/ 2147483647 w 141"/>
              <a:gd name="T93" fmla="*/ 2147483647 h 155"/>
              <a:gd name="T94" fmla="*/ 2147483647 w 141"/>
              <a:gd name="T95" fmla="*/ 2147483647 h 155"/>
              <a:gd name="T96" fmla="*/ 2147483647 w 141"/>
              <a:gd name="T97" fmla="*/ 2147483647 h 155"/>
              <a:gd name="T98" fmla="*/ 2147483647 w 141"/>
              <a:gd name="T99" fmla="*/ 2147483647 h 155"/>
              <a:gd name="T100" fmla="*/ 2147483647 w 141"/>
              <a:gd name="T101" fmla="*/ 2147483647 h 155"/>
              <a:gd name="T102" fmla="*/ 2147483647 w 141"/>
              <a:gd name="T103" fmla="*/ 2147483647 h 155"/>
              <a:gd name="T104" fmla="*/ 2147483647 w 141"/>
              <a:gd name="T105" fmla="*/ 2147483647 h 155"/>
              <a:gd name="T106" fmla="*/ 2147483647 w 141"/>
              <a:gd name="T107" fmla="*/ 2147483647 h 155"/>
              <a:gd name="T108" fmla="*/ 2147483647 w 141"/>
              <a:gd name="T109" fmla="*/ 2147483647 h 155"/>
              <a:gd name="T110" fmla="*/ 2147483647 w 141"/>
              <a:gd name="T111" fmla="*/ 2147483647 h 155"/>
              <a:gd name="T112" fmla="*/ 2147483647 w 141"/>
              <a:gd name="T113" fmla="*/ 2147483647 h 1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1"/>
              <a:gd name="T172" fmla="*/ 0 h 155"/>
              <a:gd name="T173" fmla="*/ 141 w 141"/>
              <a:gd name="T174" fmla="*/ 155 h 15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1" h="155">
                <a:moveTo>
                  <a:pt x="0" y="90"/>
                </a:moveTo>
                <a:lnTo>
                  <a:pt x="3" y="65"/>
                </a:lnTo>
                <a:lnTo>
                  <a:pt x="10" y="43"/>
                </a:lnTo>
                <a:lnTo>
                  <a:pt x="24" y="26"/>
                </a:lnTo>
                <a:lnTo>
                  <a:pt x="39" y="12"/>
                </a:lnTo>
                <a:lnTo>
                  <a:pt x="58" y="4"/>
                </a:lnTo>
                <a:lnTo>
                  <a:pt x="78" y="0"/>
                </a:lnTo>
                <a:lnTo>
                  <a:pt x="97" y="2"/>
                </a:lnTo>
                <a:lnTo>
                  <a:pt x="110" y="9"/>
                </a:lnTo>
                <a:lnTo>
                  <a:pt x="124" y="19"/>
                </a:lnTo>
                <a:lnTo>
                  <a:pt x="134" y="33"/>
                </a:lnTo>
                <a:lnTo>
                  <a:pt x="139" y="48"/>
                </a:lnTo>
                <a:lnTo>
                  <a:pt x="141" y="67"/>
                </a:lnTo>
                <a:lnTo>
                  <a:pt x="139" y="89"/>
                </a:lnTo>
                <a:lnTo>
                  <a:pt x="132" y="107"/>
                </a:lnTo>
                <a:lnTo>
                  <a:pt x="127" y="116"/>
                </a:lnTo>
                <a:lnTo>
                  <a:pt x="122" y="124"/>
                </a:lnTo>
                <a:lnTo>
                  <a:pt x="115" y="131"/>
                </a:lnTo>
                <a:lnTo>
                  <a:pt x="105" y="141"/>
                </a:lnTo>
                <a:lnTo>
                  <a:pt x="95" y="148"/>
                </a:lnTo>
                <a:lnTo>
                  <a:pt x="78" y="153"/>
                </a:lnTo>
                <a:lnTo>
                  <a:pt x="63" y="155"/>
                </a:lnTo>
                <a:lnTo>
                  <a:pt x="46" y="153"/>
                </a:lnTo>
                <a:lnTo>
                  <a:pt x="30" y="146"/>
                </a:lnTo>
                <a:lnTo>
                  <a:pt x="20" y="140"/>
                </a:lnTo>
                <a:lnTo>
                  <a:pt x="13" y="131"/>
                </a:lnTo>
                <a:lnTo>
                  <a:pt x="8" y="123"/>
                </a:lnTo>
                <a:lnTo>
                  <a:pt x="2" y="106"/>
                </a:lnTo>
                <a:lnTo>
                  <a:pt x="0" y="90"/>
                </a:lnTo>
                <a:close/>
                <a:moveTo>
                  <a:pt x="17" y="90"/>
                </a:moveTo>
                <a:lnTo>
                  <a:pt x="19" y="99"/>
                </a:lnTo>
                <a:lnTo>
                  <a:pt x="20" y="107"/>
                </a:lnTo>
                <a:lnTo>
                  <a:pt x="24" y="114"/>
                </a:lnTo>
                <a:lnTo>
                  <a:pt x="27" y="121"/>
                </a:lnTo>
                <a:lnTo>
                  <a:pt x="34" y="126"/>
                </a:lnTo>
                <a:lnTo>
                  <a:pt x="41" y="131"/>
                </a:lnTo>
                <a:lnTo>
                  <a:pt x="47" y="135"/>
                </a:lnTo>
                <a:lnTo>
                  <a:pt x="56" y="136"/>
                </a:lnTo>
                <a:lnTo>
                  <a:pt x="63" y="138"/>
                </a:lnTo>
                <a:lnTo>
                  <a:pt x="75" y="136"/>
                </a:lnTo>
                <a:lnTo>
                  <a:pt x="87" y="131"/>
                </a:lnTo>
                <a:lnTo>
                  <a:pt x="97" y="126"/>
                </a:lnTo>
                <a:lnTo>
                  <a:pt x="105" y="118"/>
                </a:lnTo>
                <a:lnTo>
                  <a:pt x="110" y="111"/>
                </a:lnTo>
                <a:lnTo>
                  <a:pt x="115" y="102"/>
                </a:lnTo>
                <a:lnTo>
                  <a:pt x="119" y="94"/>
                </a:lnTo>
                <a:lnTo>
                  <a:pt x="122" y="80"/>
                </a:lnTo>
                <a:lnTo>
                  <a:pt x="124" y="67"/>
                </a:lnTo>
                <a:lnTo>
                  <a:pt x="121" y="46"/>
                </a:lnTo>
                <a:lnTo>
                  <a:pt x="110" y="31"/>
                </a:lnTo>
                <a:lnTo>
                  <a:pt x="97" y="21"/>
                </a:lnTo>
                <a:lnTo>
                  <a:pt x="80" y="17"/>
                </a:lnTo>
                <a:lnTo>
                  <a:pt x="56" y="22"/>
                </a:lnTo>
                <a:lnTo>
                  <a:pt x="36" y="38"/>
                </a:lnTo>
                <a:lnTo>
                  <a:pt x="25" y="53"/>
                </a:lnTo>
                <a:lnTo>
                  <a:pt x="20" y="70"/>
                </a:lnTo>
                <a:lnTo>
                  <a:pt x="17" y="9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3" name="Freeform 264"/>
          <p:cNvSpPr>
            <a:spLocks/>
          </p:cNvSpPr>
          <p:nvPr/>
        </p:nvSpPr>
        <p:spPr bwMode="auto">
          <a:xfrm>
            <a:off x="5389563" y="2974975"/>
            <a:ext cx="228600" cy="239713"/>
          </a:xfrm>
          <a:custGeom>
            <a:avLst/>
            <a:gdLst>
              <a:gd name="T0" fmla="*/ 0 w 144"/>
              <a:gd name="T1" fmla="*/ 2147483647 h 151"/>
              <a:gd name="T2" fmla="*/ 2147483647 w 144"/>
              <a:gd name="T3" fmla="*/ 0 h 151"/>
              <a:gd name="T4" fmla="*/ 2147483647 w 144"/>
              <a:gd name="T5" fmla="*/ 0 h 151"/>
              <a:gd name="T6" fmla="*/ 2147483647 w 144"/>
              <a:gd name="T7" fmla="*/ 2147483647 h 151"/>
              <a:gd name="T8" fmla="*/ 2147483647 w 144"/>
              <a:gd name="T9" fmla="*/ 2147483647 h 151"/>
              <a:gd name="T10" fmla="*/ 2147483647 w 144"/>
              <a:gd name="T11" fmla="*/ 2147483647 h 151"/>
              <a:gd name="T12" fmla="*/ 2147483647 w 144"/>
              <a:gd name="T13" fmla="*/ 2147483647 h 151"/>
              <a:gd name="T14" fmla="*/ 2147483647 w 144"/>
              <a:gd name="T15" fmla="*/ 2147483647 h 151"/>
              <a:gd name="T16" fmla="*/ 2147483647 w 144"/>
              <a:gd name="T17" fmla="*/ 2147483647 h 151"/>
              <a:gd name="T18" fmla="*/ 2147483647 w 144"/>
              <a:gd name="T19" fmla="*/ 2147483647 h 151"/>
              <a:gd name="T20" fmla="*/ 2147483647 w 144"/>
              <a:gd name="T21" fmla="*/ 0 h 151"/>
              <a:gd name="T22" fmla="*/ 2147483647 w 144"/>
              <a:gd name="T23" fmla="*/ 0 h 151"/>
              <a:gd name="T24" fmla="*/ 2147483647 w 144"/>
              <a:gd name="T25" fmla="*/ 2147483647 h 151"/>
              <a:gd name="T26" fmla="*/ 2147483647 w 144"/>
              <a:gd name="T27" fmla="*/ 2147483647 h 151"/>
              <a:gd name="T28" fmla="*/ 2147483647 w 144"/>
              <a:gd name="T29" fmla="*/ 2147483647 h 151"/>
              <a:gd name="T30" fmla="*/ 2147483647 w 144"/>
              <a:gd name="T31" fmla="*/ 2147483647 h 151"/>
              <a:gd name="T32" fmla="*/ 2147483647 w 144"/>
              <a:gd name="T33" fmla="*/ 2147483647 h 151"/>
              <a:gd name="T34" fmla="*/ 2147483647 w 144"/>
              <a:gd name="T35" fmla="*/ 2147483647 h 151"/>
              <a:gd name="T36" fmla="*/ 2147483647 w 144"/>
              <a:gd name="T37" fmla="*/ 2147483647 h 151"/>
              <a:gd name="T38" fmla="*/ 2147483647 w 144"/>
              <a:gd name="T39" fmla="*/ 2147483647 h 151"/>
              <a:gd name="T40" fmla="*/ 0 w 144"/>
              <a:gd name="T41" fmla="*/ 2147483647 h 15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4"/>
              <a:gd name="T64" fmla="*/ 0 h 151"/>
              <a:gd name="T65" fmla="*/ 144 w 144"/>
              <a:gd name="T66" fmla="*/ 151 h 15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4" h="151">
                <a:moveTo>
                  <a:pt x="0" y="151"/>
                </a:moveTo>
                <a:lnTo>
                  <a:pt x="29" y="0"/>
                </a:lnTo>
                <a:lnTo>
                  <a:pt x="53" y="0"/>
                </a:lnTo>
                <a:lnTo>
                  <a:pt x="76" y="58"/>
                </a:lnTo>
                <a:lnTo>
                  <a:pt x="87" y="82"/>
                </a:lnTo>
                <a:lnTo>
                  <a:pt x="93" y="100"/>
                </a:lnTo>
                <a:lnTo>
                  <a:pt x="99" y="114"/>
                </a:lnTo>
                <a:lnTo>
                  <a:pt x="102" y="129"/>
                </a:lnTo>
                <a:lnTo>
                  <a:pt x="107" y="109"/>
                </a:lnTo>
                <a:lnTo>
                  <a:pt x="110" y="88"/>
                </a:lnTo>
                <a:lnTo>
                  <a:pt x="127" y="0"/>
                </a:lnTo>
                <a:lnTo>
                  <a:pt x="144" y="0"/>
                </a:lnTo>
                <a:lnTo>
                  <a:pt x="116" y="151"/>
                </a:lnTo>
                <a:lnTo>
                  <a:pt x="93" y="151"/>
                </a:lnTo>
                <a:lnTo>
                  <a:pt x="59" y="65"/>
                </a:lnTo>
                <a:lnTo>
                  <a:pt x="51" y="42"/>
                </a:lnTo>
                <a:lnTo>
                  <a:pt x="42" y="20"/>
                </a:lnTo>
                <a:lnTo>
                  <a:pt x="39" y="39"/>
                </a:lnTo>
                <a:lnTo>
                  <a:pt x="36" y="59"/>
                </a:lnTo>
                <a:lnTo>
                  <a:pt x="17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4" name="Freeform 265"/>
          <p:cNvSpPr>
            <a:spLocks/>
          </p:cNvSpPr>
          <p:nvPr/>
        </p:nvSpPr>
        <p:spPr bwMode="auto">
          <a:xfrm>
            <a:off x="5627688" y="3114675"/>
            <a:ext cx="90487" cy="26988"/>
          </a:xfrm>
          <a:custGeom>
            <a:avLst/>
            <a:gdLst>
              <a:gd name="T0" fmla="*/ 0 w 57"/>
              <a:gd name="T1" fmla="*/ 2147483647 h 17"/>
              <a:gd name="T2" fmla="*/ 2147483647 w 57"/>
              <a:gd name="T3" fmla="*/ 0 h 17"/>
              <a:gd name="T4" fmla="*/ 2147483647 w 57"/>
              <a:gd name="T5" fmla="*/ 0 h 17"/>
              <a:gd name="T6" fmla="*/ 2147483647 w 57"/>
              <a:gd name="T7" fmla="*/ 2147483647 h 17"/>
              <a:gd name="T8" fmla="*/ 0 w 57"/>
              <a:gd name="T9" fmla="*/ 2147483647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"/>
              <a:gd name="T16" fmla="*/ 0 h 17"/>
              <a:gd name="T17" fmla="*/ 57 w 5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" h="17">
                <a:moveTo>
                  <a:pt x="0" y="17"/>
                </a:moveTo>
                <a:lnTo>
                  <a:pt x="1" y="0"/>
                </a:lnTo>
                <a:lnTo>
                  <a:pt x="57" y="0"/>
                </a:lnTo>
                <a:lnTo>
                  <a:pt x="56" y="17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5" name="Freeform 266"/>
          <p:cNvSpPr>
            <a:spLocks/>
          </p:cNvSpPr>
          <p:nvPr/>
        </p:nvSpPr>
        <p:spPr bwMode="auto">
          <a:xfrm>
            <a:off x="5737225" y="2974975"/>
            <a:ext cx="196850" cy="239713"/>
          </a:xfrm>
          <a:custGeom>
            <a:avLst/>
            <a:gdLst>
              <a:gd name="T0" fmla="*/ 0 w 124"/>
              <a:gd name="T1" fmla="*/ 2147483647 h 151"/>
              <a:gd name="T2" fmla="*/ 2147483647 w 124"/>
              <a:gd name="T3" fmla="*/ 0 h 151"/>
              <a:gd name="T4" fmla="*/ 2147483647 w 124"/>
              <a:gd name="T5" fmla="*/ 0 h 151"/>
              <a:gd name="T6" fmla="*/ 2147483647 w 124"/>
              <a:gd name="T7" fmla="*/ 2147483647 h 151"/>
              <a:gd name="T8" fmla="*/ 2147483647 w 124"/>
              <a:gd name="T9" fmla="*/ 2147483647 h 151"/>
              <a:gd name="T10" fmla="*/ 2147483647 w 124"/>
              <a:gd name="T11" fmla="*/ 2147483647 h 151"/>
              <a:gd name="T12" fmla="*/ 2147483647 w 124"/>
              <a:gd name="T13" fmla="*/ 2147483647 h 151"/>
              <a:gd name="T14" fmla="*/ 2147483647 w 124"/>
              <a:gd name="T15" fmla="*/ 2147483647 h 151"/>
              <a:gd name="T16" fmla="*/ 2147483647 w 124"/>
              <a:gd name="T17" fmla="*/ 2147483647 h 151"/>
              <a:gd name="T18" fmla="*/ 2147483647 w 124"/>
              <a:gd name="T19" fmla="*/ 2147483647 h 151"/>
              <a:gd name="T20" fmla="*/ 0 w 124"/>
              <a:gd name="T21" fmla="*/ 2147483647 h 1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4"/>
              <a:gd name="T34" fmla="*/ 0 h 151"/>
              <a:gd name="T35" fmla="*/ 124 w 124"/>
              <a:gd name="T36" fmla="*/ 151 h 15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4" h="151">
                <a:moveTo>
                  <a:pt x="0" y="151"/>
                </a:moveTo>
                <a:lnTo>
                  <a:pt x="31" y="0"/>
                </a:lnTo>
                <a:lnTo>
                  <a:pt x="124" y="0"/>
                </a:lnTo>
                <a:lnTo>
                  <a:pt x="119" y="19"/>
                </a:lnTo>
                <a:lnTo>
                  <a:pt x="45" y="19"/>
                </a:lnTo>
                <a:lnTo>
                  <a:pt x="34" y="66"/>
                </a:lnTo>
                <a:lnTo>
                  <a:pt x="114" y="66"/>
                </a:lnTo>
                <a:lnTo>
                  <a:pt x="107" y="83"/>
                </a:lnTo>
                <a:lnTo>
                  <a:pt x="31" y="83"/>
                </a:lnTo>
                <a:lnTo>
                  <a:pt x="17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6" name="Freeform 267"/>
          <p:cNvSpPr>
            <a:spLocks/>
          </p:cNvSpPr>
          <p:nvPr/>
        </p:nvSpPr>
        <p:spPr bwMode="auto">
          <a:xfrm>
            <a:off x="5953125" y="2971800"/>
            <a:ext cx="195263" cy="246063"/>
          </a:xfrm>
          <a:custGeom>
            <a:avLst/>
            <a:gdLst>
              <a:gd name="T0" fmla="*/ 2147483647 w 123"/>
              <a:gd name="T1" fmla="*/ 2147483647 h 155"/>
              <a:gd name="T2" fmla="*/ 2147483647 w 123"/>
              <a:gd name="T3" fmla="*/ 2147483647 h 155"/>
              <a:gd name="T4" fmla="*/ 2147483647 w 123"/>
              <a:gd name="T5" fmla="*/ 2147483647 h 155"/>
              <a:gd name="T6" fmla="*/ 2147483647 w 123"/>
              <a:gd name="T7" fmla="*/ 2147483647 h 155"/>
              <a:gd name="T8" fmla="*/ 2147483647 w 123"/>
              <a:gd name="T9" fmla="*/ 2147483647 h 155"/>
              <a:gd name="T10" fmla="*/ 2147483647 w 123"/>
              <a:gd name="T11" fmla="*/ 2147483647 h 155"/>
              <a:gd name="T12" fmla="*/ 2147483647 w 123"/>
              <a:gd name="T13" fmla="*/ 2147483647 h 155"/>
              <a:gd name="T14" fmla="*/ 2147483647 w 123"/>
              <a:gd name="T15" fmla="*/ 2147483647 h 155"/>
              <a:gd name="T16" fmla="*/ 2147483647 w 123"/>
              <a:gd name="T17" fmla="*/ 2147483647 h 155"/>
              <a:gd name="T18" fmla="*/ 2147483647 w 123"/>
              <a:gd name="T19" fmla="*/ 2147483647 h 155"/>
              <a:gd name="T20" fmla="*/ 2147483647 w 123"/>
              <a:gd name="T21" fmla="*/ 2147483647 h 155"/>
              <a:gd name="T22" fmla="*/ 2147483647 w 123"/>
              <a:gd name="T23" fmla="*/ 2147483647 h 155"/>
              <a:gd name="T24" fmla="*/ 2147483647 w 123"/>
              <a:gd name="T25" fmla="*/ 2147483647 h 155"/>
              <a:gd name="T26" fmla="*/ 2147483647 w 123"/>
              <a:gd name="T27" fmla="*/ 2147483647 h 155"/>
              <a:gd name="T28" fmla="*/ 2147483647 w 123"/>
              <a:gd name="T29" fmla="*/ 2147483647 h 155"/>
              <a:gd name="T30" fmla="*/ 2147483647 w 123"/>
              <a:gd name="T31" fmla="*/ 2147483647 h 155"/>
              <a:gd name="T32" fmla="*/ 2147483647 w 123"/>
              <a:gd name="T33" fmla="*/ 2147483647 h 155"/>
              <a:gd name="T34" fmla="*/ 2147483647 w 123"/>
              <a:gd name="T35" fmla="*/ 0 h 155"/>
              <a:gd name="T36" fmla="*/ 2147483647 w 123"/>
              <a:gd name="T37" fmla="*/ 2147483647 h 155"/>
              <a:gd name="T38" fmla="*/ 2147483647 w 123"/>
              <a:gd name="T39" fmla="*/ 2147483647 h 155"/>
              <a:gd name="T40" fmla="*/ 2147483647 w 123"/>
              <a:gd name="T41" fmla="*/ 2147483647 h 155"/>
              <a:gd name="T42" fmla="*/ 2147483647 w 123"/>
              <a:gd name="T43" fmla="*/ 2147483647 h 155"/>
              <a:gd name="T44" fmla="*/ 2147483647 w 123"/>
              <a:gd name="T45" fmla="*/ 2147483647 h 155"/>
              <a:gd name="T46" fmla="*/ 2147483647 w 123"/>
              <a:gd name="T47" fmla="*/ 2147483647 h 155"/>
              <a:gd name="T48" fmla="*/ 2147483647 w 123"/>
              <a:gd name="T49" fmla="*/ 2147483647 h 155"/>
              <a:gd name="T50" fmla="*/ 2147483647 w 123"/>
              <a:gd name="T51" fmla="*/ 2147483647 h 155"/>
              <a:gd name="T52" fmla="*/ 2147483647 w 123"/>
              <a:gd name="T53" fmla="*/ 2147483647 h 155"/>
              <a:gd name="T54" fmla="*/ 2147483647 w 123"/>
              <a:gd name="T55" fmla="*/ 2147483647 h 155"/>
              <a:gd name="T56" fmla="*/ 2147483647 w 123"/>
              <a:gd name="T57" fmla="*/ 2147483647 h 155"/>
              <a:gd name="T58" fmla="*/ 2147483647 w 123"/>
              <a:gd name="T59" fmla="*/ 2147483647 h 155"/>
              <a:gd name="T60" fmla="*/ 2147483647 w 123"/>
              <a:gd name="T61" fmla="*/ 2147483647 h 155"/>
              <a:gd name="T62" fmla="*/ 2147483647 w 123"/>
              <a:gd name="T63" fmla="*/ 2147483647 h 155"/>
              <a:gd name="T64" fmla="*/ 2147483647 w 123"/>
              <a:gd name="T65" fmla="*/ 2147483647 h 155"/>
              <a:gd name="T66" fmla="*/ 2147483647 w 123"/>
              <a:gd name="T67" fmla="*/ 2147483647 h 155"/>
              <a:gd name="T68" fmla="*/ 2147483647 w 123"/>
              <a:gd name="T69" fmla="*/ 2147483647 h 155"/>
              <a:gd name="T70" fmla="*/ 2147483647 w 123"/>
              <a:gd name="T71" fmla="*/ 2147483647 h 155"/>
              <a:gd name="T72" fmla="*/ 2147483647 w 123"/>
              <a:gd name="T73" fmla="*/ 2147483647 h 155"/>
              <a:gd name="T74" fmla="*/ 2147483647 w 123"/>
              <a:gd name="T75" fmla="*/ 2147483647 h 155"/>
              <a:gd name="T76" fmla="*/ 2147483647 w 123"/>
              <a:gd name="T77" fmla="*/ 2147483647 h 155"/>
              <a:gd name="T78" fmla="*/ 2147483647 w 123"/>
              <a:gd name="T79" fmla="*/ 2147483647 h 155"/>
              <a:gd name="T80" fmla="*/ 2147483647 w 123"/>
              <a:gd name="T81" fmla="*/ 2147483647 h 155"/>
              <a:gd name="T82" fmla="*/ 2147483647 w 123"/>
              <a:gd name="T83" fmla="*/ 2147483647 h 155"/>
              <a:gd name="T84" fmla="*/ 2147483647 w 123"/>
              <a:gd name="T85" fmla="*/ 2147483647 h 155"/>
              <a:gd name="T86" fmla="*/ 2147483647 w 123"/>
              <a:gd name="T87" fmla="*/ 2147483647 h 1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"/>
              <a:gd name="T133" fmla="*/ 0 h 155"/>
              <a:gd name="T134" fmla="*/ 123 w 123"/>
              <a:gd name="T135" fmla="*/ 155 h 15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" h="155">
                <a:moveTo>
                  <a:pt x="0" y="104"/>
                </a:moveTo>
                <a:lnTo>
                  <a:pt x="17" y="102"/>
                </a:lnTo>
                <a:lnTo>
                  <a:pt x="17" y="107"/>
                </a:lnTo>
                <a:lnTo>
                  <a:pt x="19" y="116"/>
                </a:lnTo>
                <a:lnTo>
                  <a:pt x="23" y="123"/>
                </a:lnTo>
                <a:lnTo>
                  <a:pt x="26" y="128"/>
                </a:lnTo>
                <a:lnTo>
                  <a:pt x="29" y="131"/>
                </a:lnTo>
                <a:lnTo>
                  <a:pt x="36" y="133"/>
                </a:lnTo>
                <a:lnTo>
                  <a:pt x="43" y="136"/>
                </a:lnTo>
                <a:lnTo>
                  <a:pt x="50" y="136"/>
                </a:lnTo>
                <a:lnTo>
                  <a:pt x="58" y="138"/>
                </a:lnTo>
                <a:lnTo>
                  <a:pt x="75" y="136"/>
                </a:lnTo>
                <a:lnTo>
                  <a:pt x="87" y="129"/>
                </a:lnTo>
                <a:lnTo>
                  <a:pt x="92" y="124"/>
                </a:lnTo>
                <a:lnTo>
                  <a:pt x="96" y="119"/>
                </a:lnTo>
                <a:lnTo>
                  <a:pt x="96" y="112"/>
                </a:lnTo>
                <a:lnTo>
                  <a:pt x="96" y="106"/>
                </a:lnTo>
                <a:lnTo>
                  <a:pt x="91" y="99"/>
                </a:lnTo>
                <a:lnTo>
                  <a:pt x="82" y="92"/>
                </a:lnTo>
                <a:lnTo>
                  <a:pt x="63" y="84"/>
                </a:lnTo>
                <a:lnTo>
                  <a:pt x="51" y="80"/>
                </a:lnTo>
                <a:lnTo>
                  <a:pt x="45" y="75"/>
                </a:lnTo>
                <a:lnTo>
                  <a:pt x="38" y="72"/>
                </a:lnTo>
                <a:lnTo>
                  <a:pt x="29" y="65"/>
                </a:lnTo>
                <a:lnTo>
                  <a:pt x="23" y="58"/>
                </a:lnTo>
                <a:lnTo>
                  <a:pt x="21" y="53"/>
                </a:lnTo>
                <a:lnTo>
                  <a:pt x="19" y="46"/>
                </a:lnTo>
                <a:lnTo>
                  <a:pt x="17" y="41"/>
                </a:lnTo>
                <a:lnTo>
                  <a:pt x="19" y="33"/>
                </a:lnTo>
                <a:lnTo>
                  <a:pt x="21" y="26"/>
                </a:lnTo>
                <a:lnTo>
                  <a:pt x="24" y="19"/>
                </a:lnTo>
                <a:lnTo>
                  <a:pt x="29" y="14"/>
                </a:lnTo>
                <a:lnTo>
                  <a:pt x="34" y="9"/>
                </a:lnTo>
                <a:lnTo>
                  <a:pt x="43" y="5"/>
                </a:lnTo>
                <a:lnTo>
                  <a:pt x="51" y="2"/>
                </a:lnTo>
                <a:lnTo>
                  <a:pt x="60" y="0"/>
                </a:lnTo>
                <a:lnTo>
                  <a:pt x="68" y="0"/>
                </a:lnTo>
                <a:lnTo>
                  <a:pt x="85" y="2"/>
                </a:lnTo>
                <a:lnTo>
                  <a:pt x="99" y="7"/>
                </a:lnTo>
                <a:lnTo>
                  <a:pt x="106" y="10"/>
                </a:lnTo>
                <a:lnTo>
                  <a:pt x="113" y="17"/>
                </a:lnTo>
                <a:lnTo>
                  <a:pt x="118" y="24"/>
                </a:lnTo>
                <a:lnTo>
                  <a:pt x="121" y="34"/>
                </a:lnTo>
                <a:lnTo>
                  <a:pt x="123" y="43"/>
                </a:lnTo>
                <a:lnTo>
                  <a:pt x="123" y="44"/>
                </a:lnTo>
                <a:lnTo>
                  <a:pt x="123" y="46"/>
                </a:lnTo>
                <a:lnTo>
                  <a:pt x="106" y="48"/>
                </a:lnTo>
                <a:lnTo>
                  <a:pt x="104" y="43"/>
                </a:lnTo>
                <a:lnTo>
                  <a:pt x="104" y="38"/>
                </a:lnTo>
                <a:lnTo>
                  <a:pt x="101" y="33"/>
                </a:lnTo>
                <a:lnTo>
                  <a:pt x="97" y="27"/>
                </a:lnTo>
                <a:lnTo>
                  <a:pt x="92" y="24"/>
                </a:lnTo>
                <a:lnTo>
                  <a:pt x="85" y="21"/>
                </a:lnTo>
                <a:lnTo>
                  <a:pt x="77" y="19"/>
                </a:lnTo>
                <a:lnTo>
                  <a:pt x="68" y="17"/>
                </a:lnTo>
                <a:lnTo>
                  <a:pt x="58" y="19"/>
                </a:lnTo>
                <a:lnTo>
                  <a:pt x="50" y="21"/>
                </a:lnTo>
                <a:lnTo>
                  <a:pt x="43" y="26"/>
                </a:lnTo>
                <a:lnTo>
                  <a:pt x="38" y="29"/>
                </a:lnTo>
                <a:lnTo>
                  <a:pt x="36" y="34"/>
                </a:lnTo>
                <a:lnTo>
                  <a:pt x="36" y="39"/>
                </a:lnTo>
                <a:lnTo>
                  <a:pt x="36" y="44"/>
                </a:lnTo>
                <a:lnTo>
                  <a:pt x="38" y="50"/>
                </a:lnTo>
                <a:lnTo>
                  <a:pt x="43" y="53"/>
                </a:lnTo>
                <a:lnTo>
                  <a:pt x="48" y="58"/>
                </a:lnTo>
                <a:lnTo>
                  <a:pt x="53" y="60"/>
                </a:lnTo>
                <a:lnTo>
                  <a:pt x="58" y="61"/>
                </a:lnTo>
                <a:lnTo>
                  <a:pt x="65" y="65"/>
                </a:lnTo>
                <a:lnTo>
                  <a:pt x="74" y="70"/>
                </a:lnTo>
                <a:lnTo>
                  <a:pt x="84" y="73"/>
                </a:lnTo>
                <a:lnTo>
                  <a:pt x="92" y="77"/>
                </a:lnTo>
                <a:lnTo>
                  <a:pt x="97" y="80"/>
                </a:lnTo>
                <a:lnTo>
                  <a:pt x="104" y="87"/>
                </a:lnTo>
                <a:lnTo>
                  <a:pt x="109" y="94"/>
                </a:lnTo>
                <a:lnTo>
                  <a:pt x="113" y="102"/>
                </a:lnTo>
                <a:lnTo>
                  <a:pt x="114" y="111"/>
                </a:lnTo>
                <a:lnTo>
                  <a:pt x="113" y="119"/>
                </a:lnTo>
                <a:lnTo>
                  <a:pt x="111" y="126"/>
                </a:lnTo>
                <a:lnTo>
                  <a:pt x="106" y="133"/>
                </a:lnTo>
                <a:lnTo>
                  <a:pt x="101" y="140"/>
                </a:lnTo>
                <a:lnTo>
                  <a:pt x="94" y="145"/>
                </a:lnTo>
                <a:lnTo>
                  <a:pt x="87" y="150"/>
                </a:lnTo>
                <a:lnTo>
                  <a:pt x="74" y="153"/>
                </a:lnTo>
                <a:lnTo>
                  <a:pt x="57" y="155"/>
                </a:lnTo>
                <a:lnTo>
                  <a:pt x="34" y="152"/>
                </a:lnTo>
                <a:lnTo>
                  <a:pt x="17" y="143"/>
                </a:lnTo>
                <a:lnTo>
                  <a:pt x="7" y="135"/>
                </a:lnTo>
                <a:lnTo>
                  <a:pt x="2" y="121"/>
                </a:lnTo>
                <a:lnTo>
                  <a:pt x="0" y="10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7" name="Freeform 268"/>
          <p:cNvSpPr>
            <a:spLocks/>
          </p:cNvSpPr>
          <p:nvPr/>
        </p:nvSpPr>
        <p:spPr bwMode="auto">
          <a:xfrm>
            <a:off x="6188075" y="2974975"/>
            <a:ext cx="192088" cy="239713"/>
          </a:xfrm>
          <a:custGeom>
            <a:avLst/>
            <a:gdLst>
              <a:gd name="T0" fmla="*/ 2147483647 w 121"/>
              <a:gd name="T1" fmla="*/ 2147483647 h 151"/>
              <a:gd name="T2" fmla="*/ 2147483647 w 121"/>
              <a:gd name="T3" fmla="*/ 2147483647 h 151"/>
              <a:gd name="T4" fmla="*/ 0 w 121"/>
              <a:gd name="T5" fmla="*/ 2147483647 h 151"/>
              <a:gd name="T6" fmla="*/ 2147483647 w 121"/>
              <a:gd name="T7" fmla="*/ 0 h 151"/>
              <a:gd name="T8" fmla="*/ 2147483647 w 121"/>
              <a:gd name="T9" fmla="*/ 0 h 151"/>
              <a:gd name="T10" fmla="*/ 2147483647 w 121"/>
              <a:gd name="T11" fmla="*/ 2147483647 h 151"/>
              <a:gd name="T12" fmla="*/ 2147483647 w 121"/>
              <a:gd name="T13" fmla="*/ 2147483647 h 151"/>
              <a:gd name="T14" fmla="*/ 2147483647 w 121"/>
              <a:gd name="T15" fmla="*/ 2147483647 h 151"/>
              <a:gd name="T16" fmla="*/ 2147483647 w 121"/>
              <a:gd name="T17" fmla="*/ 2147483647 h 1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1"/>
              <a:gd name="T28" fmla="*/ 0 h 151"/>
              <a:gd name="T29" fmla="*/ 121 w 121"/>
              <a:gd name="T30" fmla="*/ 151 h 1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1" h="151">
                <a:moveTo>
                  <a:pt x="22" y="151"/>
                </a:moveTo>
                <a:lnTo>
                  <a:pt x="51" y="19"/>
                </a:lnTo>
                <a:lnTo>
                  <a:pt x="0" y="19"/>
                </a:lnTo>
                <a:lnTo>
                  <a:pt x="4" y="0"/>
                </a:lnTo>
                <a:lnTo>
                  <a:pt x="121" y="0"/>
                </a:lnTo>
                <a:lnTo>
                  <a:pt x="118" y="19"/>
                </a:lnTo>
                <a:lnTo>
                  <a:pt x="68" y="19"/>
                </a:lnTo>
                <a:lnTo>
                  <a:pt x="40" y="151"/>
                </a:lnTo>
                <a:lnTo>
                  <a:pt x="22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8" name="Freeform 269"/>
          <p:cNvSpPr>
            <a:spLocks/>
          </p:cNvSpPr>
          <p:nvPr/>
        </p:nvSpPr>
        <p:spPr bwMode="auto">
          <a:xfrm>
            <a:off x="1546225" y="3898900"/>
            <a:ext cx="111125" cy="166688"/>
          </a:xfrm>
          <a:custGeom>
            <a:avLst/>
            <a:gdLst>
              <a:gd name="T0" fmla="*/ 2147483647 w 70"/>
              <a:gd name="T1" fmla="*/ 2147483647 h 105"/>
              <a:gd name="T2" fmla="*/ 2147483647 w 70"/>
              <a:gd name="T3" fmla="*/ 2147483647 h 105"/>
              <a:gd name="T4" fmla="*/ 0 w 70"/>
              <a:gd name="T5" fmla="*/ 2147483647 h 105"/>
              <a:gd name="T6" fmla="*/ 2147483647 w 70"/>
              <a:gd name="T7" fmla="*/ 2147483647 h 105"/>
              <a:gd name="T8" fmla="*/ 2147483647 w 70"/>
              <a:gd name="T9" fmla="*/ 2147483647 h 105"/>
              <a:gd name="T10" fmla="*/ 2147483647 w 70"/>
              <a:gd name="T11" fmla="*/ 2147483647 h 105"/>
              <a:gd name="T12" fmla="*/ 2147483647 w 70"/>
              <a:gd name="T13" fmla="*/ 2147483647 h 105"/>
              <a:gd name="T14" fmla="*/ 2147483647 w 70"/>
              <a:gd name="T15" fmla="*/ 2147483647 h 105"/>
              <a:gd name="T16" fmla="*/ 2147483647 w 70"/>
              <a:gd name="T17" fmla="*/ 2147483647 h 105"/>
              <a:gd name="T18" fmla="*/ 2147483647 w 70"/>
              <a:gd name="T19" fmla="*/ 2147483647 h 105"/>
              <a:gd name="T20" fmla="*/ 2147483647 w 70"/>
              <a:gd name="T21" fmla="*/ 2147483647 h 105"/>
              <a:gd name="T22" fmla="*/ 2147483647 w 70"/>
              <a:gd name="T23" fmla="*/ 2147483647 h 105"/>
              <a:gd name="T24" fmla="*/ 2147483647 w 70"/>
              <a:gd name="T25" fmla="*/ 2147483647 h 105"/>
              <a:gd name="T26" fmla="*/ 2147483647 w 70"/>
              <a:gd name="T27" fmla="*/ 2147483647 h 105"/>
              <a:gd name="T28" fmla="*/ 2147483647 w 70"/>
              <a:gd name="T29" fmla="*/ 2147483647 h 105"/>
              <a:gd name="T30" fmla="*/ 2147483647 w 70"/>
              <a:gd name="T31" fmla="*/ 2147483647 h 105"/>
              <a:gd name="T32" fmla="*/ 2147483647 w 70"/>
              <a:gd name="T33" fmla="*/ 2147483647 h 105"/>
              <a:gd name="T34" fmla="*/ 2147483647 w 70"/>
              <a:gd name="T35" fmla="*/ 2147483647 h 105"/>
              <a:gd name="T36" fmla="*/ 2147483647 w 70"/>
              <a:gd name="T37" fmla="*/ 2147483647 h 105"/>
              <a:gd name="T38" fmla="*/ 2147483647 w 70"/>
              <a:gd name="T39" fmla="*/ 0 h 105"/>
              <a:gd name="T40" fmla="*/ 2147483647 w 70"/>
              <a:gd name="T41" fmla="*/ 0 h 105"/>
              <a:gd name="T42" fmla="*/ 2147483647 w 70"/>
              <a:gd name="T43" fmla="*/ 2147483647 h 105"/>
              <a:gd name="T44" fmla="*/ 2147483647 w 70"/>
              <a:gd name="T45" fmla="*/ 2147483647 h 105"/>
              <a:gd name="T46" fmla="*/ 2147483647 w 70"/>
              <a:gd name="T47" fmla="*/ 2147483647 h 105"/>
              <a:gd name="T48" fmla="*/ 2147483647 w 70"/>
              <a:gd name="T49" fmla="*/ 2147483647 h 105"/>
              <a:gd name="T50" fmla="*/ 2147483647 w 70"/>
              <a:gd name="T51" fmla="*/ 2147483647 h 105"/>
              <a:gd name="T52" fmla="*/ 2147483647 w 70"/>
              <a:gd name="T53" fmla="*/ 2147483647 h 105"/>
              <a:gd name="T54" fmla="*/ 2147483647 w 70"/>
              <a:gd name="T55" fmla="*/ 2147483647 h 105"/>
              <a:gd name="T56" fmla="*/ 2147483647 w 70"/>
              <a:gd name="T57" fmla="*/ 2147483647 h 105"/>
              <a:gd name="T58" fmla="*/ 2147483647 w 70"/>
              <a:gd name="T59" fmla="*/ 2147483647 h 105"/>
              <a:gd name="T60" fmla="*/ 2147483647 w 70"/>
              <a:gd name="T61" fmla="*/ 2147483647 h 105"/>
              <a:gd name="T62" fmla="*/ 2147483647 w 70"/>
              <a:gd name="T63" fmla="*/ 2147483647 h 105"/>
              <a:gd name="T64" fmla="*/ 2147483647 w 70"/>
              <a:gd name="T65" fmla="*/ 2147483647 h 105"/>
              <a:gd name="T66" fmla="*/ 2147483647 w 70"/>
              <a:gd name="T67" fmla="*/ 2147483647 h 105"/>
              <a:gd name="T68" fmla="*/ 2147483647 w 70"/>
              <a:gd name="T69" fmla="*/ 2147483647 h 105"/>
              <a:gd name="T70" fmla="*/ 2147483647 w 70"/>
              <a:gd name="T71" fmla="*/ 2147483647 h 105"/>
              <a:gd name="T72" fmla="*/ 2147483647 w 70"/>
              <a:gd name="T73" fmla="*/ 2147483647 h 105"/>
              <a:gd name="T74" fmla="*/ 2147483647 w 70"/>
              <a:gd name="T75" fmla="*/ 2147483647 h 105"/>
              <a:gd name="T76" fmla="*/ 2147483647 w 70"/>
              <a:gd name="T77" fmla="*/ 2147483647 h 10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0"/>
              <a:gd name="T118" fmla="*/ 0 h 105"/>
              <a:gd name="T119" fmla="*/ 70 w 70"/>
              <a:gd name="T120" fmla="*/ 105 h 10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0" h="105">
                <a:moveTo>
                  <a:pt x="45" y="102"/>
                </a:moveTo>
                <a:lnTo>
                  <a:pt x="43" y="105"/>
                </a:lnTo>
                <a:lnTo>
                  <a:pt x="0" y="105"/>
                </a:lnTo>
                <a:lnTo>
                  <a:pt x="2" y="102"/>
                </a:lnTo>
                <a:lnTo>
                  <a:pt x="7" y="102"/>
                </a:lnTo>
                <a:lnTo>
                  <a:pt x="11" y="100"/>
                </a:lnTo>
                <a:lnTo>
                  <a:pt x="14" y="98"/>
                </a:lnTo>
                <a:lnTo>
                  <a:pt x="16" y="97"/>
                </a:lnTo>
                <a:lnTo>
                  <a:pt x="17" y="91"/>
                </a:lnTo>
                <a:lnTo>
                  <a:pt x="21" y="85"/>
                </a:lnTo>
                <a:lnTo>
                  <a:pt x="40" y="20"/>
                </a:lnTo>
                <a:lnTo>
                  <a:pt x="41" y="13"/>
                </a:lnTo>
                <a:lnTo>
                  <a:pt x="41" y="8"/>
                </a:lnTo>
                <a:lnTo>
                  <a:pt x="41" y="6"/>
                </a:lnTo>
                <a:lnTo>
                  <a:pt x="40" y="5"/>
                </a:lnTo>
                <a:lnTo>
                  <a:pt x="40" y="3"/>
                </a:lnTo>
                <a:lnTo>
                  <a:pt x="38" y="3"/>
                </a:lnTo>
                <a:lnTo>
                  <a:pt x="34" y="3"/>
                </a:lnTo>
                <a:lnTo>
                  <a:pt x="29" y="3"/>
                </a:lnTo>
                <a:lnTo>
                  <a:pt x="29" y="0"/>
                </a:lnTo>
                <a:lnTo>
                  <a:pt x="70" y="0"/>
                </a:lnTo>
                <a:lnTo>
                  <a:pt x="70" y="3"/>
                </a:lnTo>
                <a:lnTo>
                  <a:pt x="65" y="3"/>
                </a:lnTo>
                <a:lnTo>
                  <a:pt x="62" y="3"/>
                </a:lnTo>
                <a:lnTo>
                  <a:pt x="58" y="5"/>
                </a:lnTo>
                <a:lnTo>
                  <a:pt x="57" y="8"/>
                </a:lnTo>
                <a:lnTo>
                  <a:pt x="55" y="11"/>
                </a:lnTo>
                <a:lnTo>
                  <a:pt x="53" y="17"/>
                </a:lnTo>
                <a:lnTo>
                  <a:pt x="51" y="22"/>
                </a:lnTo>
                <a:lnTo>
                  <a:pt x="34" y="86"/>
                </a:lnTo>
                <a:lnTo>
                  <a:pt x="33" y="90"/>
                </a:lnTo>
                <a:lnTo>
                  <a:pt x="33" y="93"/>
                </a:lnTo>
                <a:lnTo>
                  <a:pt x="31" y="97"/>
                </a:lnTo>
                <a:lnTo>
                  <a:pt x="33" y="97"/>
                </a:lnTo>
                <a:lnTo>
                  <a:pt x="33" y="98"/>
                </a:lnTo>
                <a:lnTo>
                  <a:pt x="34" y="100"/>
                </a:lnTo>
                <a:lnTo>
                  <a:pt x="36" y="100"/>
                </a:lnTo>
                <a:lnTo>
                  <a:pt x="40" y="102"/>
                </a:lnTo>
                <a:lnTo>
                  <a:pt x="45" y="10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9" name="Freeform 270"/>
          <p:cNvSpPr>
            <a:spLocks/>
          </p:cNvSpPr>
          <p:nvPr/>
        </p:nvSpPr>
        <p:spPr bwMode="auto">
          <a:xfrm>
            <a:off x="1641475" y="3952875"/>
            <a:ext cx="112713" cy="115888"/>
          </a:xfrm>
          <a:custGeom>
            <a:avLst/>
            <a:gdLst>
              <a:gd name="T0" fmla="*/ 2147483647 w 71"/>
              <a:gd name="T1" fmla="*/ 2147483647 h 73"/>
              <a:gd name="T2" fmla="*/ 2147483647 w 71"/>
              <a:gd name="T3" fmla="*/ 2147483647 h 73"/>
              <a:gd name="T4" fmla="*/ 2147483647 w 71"/>
              <a:gd name="T5" fmla="*/ 0 h 73"/>
              <a:gd name="T6" fmla="*/ 2147483647 w 71"/>
              <a:gd name="T7" fmla="*/ 0 h 73"/>
              <a:gd name="T8" fmla="*/ 2147483647 w 71"/>
              <a:gd name="T9" fmla="*/ 2147483647 h 73"/>
              <a:gd name="T10" fmla="*/ 2147483647 w 71"/>
              <a:gd name="T11" fmla="*/ 2147483647 h 73"/>
              <a:gd name="T12" fmla="*/ 2147483647 w 71"/>
              <a:gd name="T13" fmla="*/ 2147483647 h 73"/>
              <a:gd name="T14" fmla="*/ 2147483647 w 71"/>
              <a:gd name="T15" fmla="*/ 2147483647 h 73"/>
              <a:gd name="T16" fmla="*/ 2147483647 w 71"/>
              <a:gd name="T17" fmla="*/ 2147483647 h 73"/>
              <a:gd name="T18" fmla="*/ 2147483647 w 71"/>
              <a:gd name="T19" fmla="*/ 2147483647 h 73"/>
              <a:gd name="T20" fmla="*/ 2147483647 w 71"/>
              <a:gd name="T21" fmla="*/ 2147483647 h 73"/>
              <a:gd name="T22" fmla="*/ 2147483647 w 71"/>
              <a:gd name="T23" fmla="*/ 2147483647 h 73"/>
              <a:gd name="T24" fmla="*/ 2147483647 w 71"/>
              <a:gd name="T25" fmla="*/ 2147483647 h 73"/>
              <a:gd name="T26" fmla="*/ 2147483647 w 71"/>
              <a:gd name="T27" fmla="*/ 2147483647 h 73"/>
              <a:gd name="T28" fmla="*/ 2147483647 w 71"/>
              <a:gd name="T29" fmla="*/ 2147483647 h 73"/>
              <a:gd name="T30" fmla="*/ 2147483647 w 71"/>
              <a:gd name="T31" fmla="*/ 2147483647 h 73"/>
              <a:gd name="T32" fmla="*/ 2147483647 w 71"/>
              <a:gd name="T33" fmla="*/ 2147483647 h 73"/>
              <a:gd name="T34" fmla="*/ 2147483647 w 71"/>
              <a:gd name="T35" fmla="*/ 2147483647 h 73"/>
              <a:gd name="T36" fmla="*/ 2147483647 w 71"/>
              <a:gd name="T37" fmla="*/ 2147483647 h 73"/>
              <a:gd name="T38" fmla="*/ 2147483647 w 71"/>
              <a:gd name="T39" fmla="*/ 2147483647 h 73"/>
              <a:gd name="T40" fmla="*/ 2147483647 w 71"/>
              <a:gd name="T41" fmla="*/ 2147483647 h 73"/>
              <a:gd name="T42" fmla="*/ 2147483647 w 71"/>
              <a:gd name="T43" fmla="*/ 2147483647 h 73"/>
              <a:gd name="T44" fmla="*/ 2147483647 w 71"/>
              <a:gd name="T45" fmla="*/ 2147483647 h 73"/>
              <a:gd name="T46" fmla="*/ 2147483647 w 71"/>
              <a:gd name="T47" fmla="*/ 2147483647 h 73"/>
              <a:gd name="T48" fmla="*/ 2147483647 w 71"/>
              <a:gd name="T49" fmla="*/ 2147483647 h 73"/>
              <a:gd name="T50" fmla="*/ 2147483647 w 71"/>
              <a:gd name="T51" fmla="*/ 2147483647 h 73"/>
              <a:gd name="T52" fmla="*/ 2147483647 w 71"/>
              <a:gd name="T53" fmla="*/ 2147483647 h 73"/>
              <a:gd name="T54" fmla="*/ 2147483647 w 71"/>
              <a:gd name="T55" fmla="*/ 2147483647 h 73"/>
              <a:gd name="T56" fmla="*/ 2147483647 w 71"/>
              <a:gd name="T57" fmla="*/ 2147483647 h 73"/>
              <a:gd name="T58" fmla="*/ 2147483647 w 71"/>
              <a:gd name="T59" fmla="*/ 2147483647 h 73"/>
              <a:gd name="T60" fmla="*/ 2147483647 w 71"/>
              <a:gd name="T61" fmla="*/ 2147483647 h 73"/>
              <a:gd name="T62" fmla="*/ 2147483647 w 71"/>
              <a:gd name="T63" fmla="*/ 2147483647 h 73"/>
              <a:gd name="T64" fmla="*/ 2147483647 w 71"/>
              <a:gd name="T65" fmla="*/ 0 h 7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1"/>
              <a:gd name="T100" fmla="*/ 0 h 73"/>
              <a:gd name="T101" fmla="*/ 71 w 71"/>
              <a:gd name="T102" fmla="*/ 73 h 7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1" h="73">
                <a:moveTo>
                  <a:pt x="31" y="0"/>
                </a:moveTo>
                <a:lnTo>
                  <a:pt x="22" y="35"/>
                </a:lnTo>
                <a:lnTo>
                  <a:pt x="36" y="17"/>
                </a:lnTo>
                <a:lnTo>
                  <a:pt x="46" y="6"/>
                </a:lnTo>
                <a:lnTo>
                  <a:pt x="51" y="3"/>
                </a:lnTo>
                <a:lnTo>
                  <a:pt x="56" y="0"/>
                </a:lnTo>
                <a:lnTo>
                  <a:pt x="61" y="0"/>
                </a:lnTo>
                <a:lnTo>
                  <a:pt x="66" y="0"/>
                </a:lnTo>
                <a:lnTo>
                  <a:pt x="68" y="3"/>
                </a:lnTo>
                <a:lnTo>
                  <a:pt x="71" y="6"/>
                </a:lnTo>
                <a:lnTo>
                  <a:pt x="71" y="10"/>
                </a:lnTo>
                <a:lnTo>
                  <a:pt x="71" y="15"/>
                </a:lnTo>
                <a:lnTo>
                  <a:pt x="70" y="22"/>
                </a:lnTo>
                <a:lnTo>
                  <a:pt x="58" y="56"/>
                </a:lnTo>
                <a:lnTo>
                  <a:pt x="58" y="59"/>
                </a:lnTo>
                <a:lnTo>
                  <a:pt x="56" y="63"/>
                </a:lnTo>
                <a:lnTo>
                  <a:pt x="58" y="63"/>
                </a:lnTo>
                <a:lnTo>
                  <a:pt x="58" y="64"/>
                </a:lnTo>
                <a:lnTo>
                  <a:pt x="59" y="64"/>
                </a:lnTo>
                <a:lnTo>
                  <a:pt x="61" y="64"/>
                </a:lnTo>
                <a:lnTo>
                  <a:pt x="65" y="59"/>
                </a:lnTo>
                <a:lnTo>
                  <a:pt x="68" y="54"/>
                </a:lnTo>
                <a:lnTo>
                  <a:pt x="71" y="56"/>
                </a:lnTo>
                <a:lnTo>
                  <a:pt x="65" y="64"/>
                </a:lnTo>
                <a:lnTo>
                  <a:pt x="58" y="69"/>
                </a:lnTo>
                <a:lnTo>
                  <a:pt x="53" y="71"/>
                </a:lnTo>
                <a:lnTo>
                  <a:pt x="49" y="73"/>
                </a:lnTo>
                <a:lnTo>
                  <a:pt x="48" y="73"/>
                </a:lnTo>
                <a:lnTo>
                  <a:pt x="46" y="71"/>
                </a:lnTo>
                <a:lnTo>
                  <a:pt x="44" y="69"/>
                </a:lnTo>
                <a:lnTo>
                  <a:pt x="44" y="66"/>
                </a:lnTo>
                <a:lnTo>
                  <a:pt x="44" y="63"/>
                </a:lnTo>
                <a:lnTo>
                  <a:pt x="46" y="59"/>
                </a:lnTo>
                <a:lnTo>
                  <a:pt x="46" y="54"/>
                </a:lnTo>
                <a:lnTo>
                  <a:pt x="56" y="22"/>
                </a:lnTo>
                <a:lnTo>
                  <a:pt x="58" y="17"/>
                </a:lnTo>
                <a:lnTo>
                  <a:pt x="59" y="13"/>
                </a:lnTo>
                <a:lnTo>
                  <a:pt x="58" y="11"/>
                </a:lnTo>
                <a:lnTo>
                  <a:pt x="58" y="10"/>
                </a:lnTo>
                <a:lnTo>
                  <a:pt x="56" y="10"/>
                </a:lnTo>
                <a:lnTo>
                  <a:pt x="54" y="10"/>
                </a:lnTo>
                <a:lnTo>
                  <a:pt x="53" y="10"/>
                </a:lnTo>
                <a:lnTo>
                  <a:pt x="49" y="11"/>
                </a:lnTo>
                <a:lnTo>
                  <a:pt x="42" y="17"/>
                </a:lnTo>
                <a:lnTo>
                  <a:pt x="36" y="23"/>
                </a:lnTo>
                <a:lnTo>
                  <a:pt x="29" y="32"/>
                </a:lnTo>
                <a:lnTo>
                  <a:pt x="22" y="44"/>
                </a:lnTo>
                <a:lnTo>
                  <a:pt x="19" y="51"/>
                </a:lnTo>
                <a:lnTo>
                  <a:pt x="15" y="57"/>
                </a:lnTo>
                <a:lnTo>
                  <a:pt x="12" y="71"/>
                </a:lnTo>
                <a:lnTo>
                  <a:pt x="0" y="71"/>
                </a:lnTo>
                <a:lnTo>
                  <a:pt x="14" y="20"/>
                </a:lnTo>
                <a:lnTo>
                  <a:pt x="15" y="15"/>
                </a:lnTo>
                <a:lnTo>
                  <a:pt x="15" y="11"/>
                </a:lnTo>
                <a:lnTo>
                  <a:pt x="17" y="10"/>
                </a:lnTo>
                <a:lnTo>
                  <a:pt x="15" y="8"/>
                </a:lnTo>
                <a:lnTo>
                  <a:pt x="15" y="6"/>
                </a:lnTo>
                <a:lnTo>
                  <a:pt x="14" y="6"/>
                </a:lnTo>
                <a:lnTo>
                  <a:pt x="12" y="5"/>
                </a:lnTo>
                <a:lnTo>
                  <a:pt x="10" y="6"/>
                </a:lnTo>
                <a:lnTo>
                  <a:pt x="8" y="6"/>
                </a:lnTo>
                <a:lnTo>
                  <a:pt x="5" y="6"/>
                </a:lnTo>
                <a:lnTo>
                  <a:pt x="5" y="3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0" name="Freeform 271"/>
          <p:cNvSpPr>
            <a:spLocks/>
          </p:cNvSpPr>
          <p:nvPr/>
        </p:nvSpPr>
        <p:spPr bwMode="auto">
          <a:xfrm>
            <a:off x="1768475" y="3919538"/>
            <a:ext cx="69850" cy="149225"/>
          </a:xfrm>
          <a:custGeom>
            <a:avLst/>
            <a:gdLst>
              <a:gd name="T0" fmla="*/ 2147483647 w 44"/>
              <a:gd name="T1" fmla="*/ 0 h 94"/>
              <a:gd name="T2" fmla="*/ 2147483647 w 44"/>
              <a:gd name="T3" fmla="*/ 2147483647 h 94"/>
              <a:gd name="T4" fmla="*/ 2147483647 w 44"/>
              <a:gd name="T5" fmla="*/ 2147483647 h 94"/>
              <a:gd name="T6" fmla="*/ 2147483647 w 44"/>
              <a:gd name="T7" fmla="*/ 2147483647 h 94"/>
              <a:gd name="T8" fmla="*/ 2147483647 w 44"/>
              <a:gd name="T9" fmla="*/ 2147483647 h 94"/>
              <a:gd name="T10" fmla="*/ 2147483647 w 44"/>
              <a:gd name="T11" fmla="*/ 2147483647 h 94"/>
              <a:gd name="T12" fmla="*/ 2147483647 w 44"/>
              <a:gd name="T13" fmla="*/ 2147483647 h 94"/>
              <a:gd name="T14" fmla="*/ 2147483647 w 44"/>
              <a:gd name="T15" fmla="*/ 2147483647 h 94"/>
              <a:gd name="T16" fmla="*/ 2147483647 w 44"/>
              <a:gd name="T17" fmla="*/ 2147483647 h 94"/>
              <a:gd name="T18" fmla="*/ 2147483647 w 44"/>
              <a:gd name="T19" fmla="*/ 2147483647 h 94"/>
              <a:gd name="T20" fmla="*/ 2147483647 w 44"/>
              <a:gd name="T21" fmla="*/ 2147483647 h 94"/>
              <a:gd name="T22" fmla="*/ 2147483647 w 44"/>
              <a:gd name="T23" fmla="*/ 2147483647 h 94"/>
              <a:gd name="T24" fmla="*/ 2147483647 w 44"/>
              <a:gd name="T25" fmla="*/ 2147483647 h 94"/>
              <a:gd name="T26" fmla="*/ 2147483647 w 44"/>
              <a:gd name="T27" fmla="*/ 2147483647 h 94"/>
              <a:gd name="T28" fmla="*/ 2147483647 w 44"/>
              <a:gd name="T29" fmla="*/ 2147483647 h 94"/>
              <a:gd name="T30" fmla="*/ 2147483647 w 44"/>
              <a:gd name="T31" fmla="*/ 2147483647 h 94"/>
              <a:gd name="T32" fmla="*/ 2147483647 w 44"/>
              <a:gd name="T33" fmla="*/ 2147483647 h 94"/>
              <a:gd name="T34" fmla="*/ 2147483647 w 44"/>
              <a:gd name="T35" fmla="*/ 2147483647 h 94"/>
              <a:gd name="T36" fmla="*/ 2147483647 w 44"/>
              <a:gd name="T37" fmla="*/ 2147483647 h 94"/>
              <a:gd name="T38" fmla="*/ 2147483647 w 44"/>
              <a:gd name="T39" fmla="*/ 2147483647 h 94"/>
              <a:gd name="T40" fmla="*/ 2147483647 w 44"/>
              <a:gd name="T41" fmla="*/ 2147483647 h 94"/>
              <a:gd name="T42" fmla="*/ 2147483647 w 44"/>
              <a:gd name="T43" fmla="*/ 2147483647 h 94"/>
              <a:gd name="T44" fmla="*/ 2147483647 w 44"/>
              <a:gd name="T45" fmla="*/ 2147483647 h 94"/>
              <a:gd name="T46" fmla="*/ 2147483647 w 44"/>
              <a:gd name="T47" fmla="*/ 2147483647 h 94"/>
              <a:gd name="T48" fmla="*/ 2147483647 w 44"/>
              <a:gd name="T49" fmla="*/ 2147483647 h 94"/>
              <a:gd name="T50" fmla="*/ 2147483647 w 44"/>
              <a:gd name="T51" fmla="*/ 2147483647 h 94"/>
              <a:gd name="T52" fmla="*/ 2147483647 w 44"/>
              <a:gd name="T53" fmla="*/ 2147483647 h 94"/>
              <a:gd name="T54" fmla="*/ 0 w 44"/>
              <a:gd name="T55" fmla="*/ 2147483647 h 94"/>
              <a:gd name="T56" fmla="*/ 2147483647 w 44"/>
              <a:gd name="T57" fmla="*/ 2147483647 h 94"/>
              <a:gd name="T58" fmla="*/ 2147483647 w 44"/>
              <a:gd name="T59" fmla="*/ 2147483647 h 94"/>
              <a:gd name="T60" fmla="*/ 2147483647 w 44"/>
              <a:gd name="T61" fmla="*/ 2147483647 h 94"/>
              <a:gd name="T62" fmla="*/ 2147483647 w 44"/>
              <a:gd name="T63" fmla="*/ 2147483647 h 94"/>
              <a:gd name="T64" fmla="*/ 2147483647 w 44"/>
              <a:gd name="T65" fmla="*/ 2147483647 h 94"/>
              <a:gd name="T66" fmla="*/ 2147483647 w 44"/>
              <a:gd name="T67" fmla="*/ 2147483647 h 94"/>
              <a:gd name="T68" fmla="*/ 2147483647 w 44"/>
              <a:gd name="T69" fmla="*/ 2147483647 h 94"/>
              <a:gd name="T70" fmla="*/ 2147483647 w 44"/>
              <a:gd name="T71" fmla="*/ 2147483647 h 94"/>
              <a:gd name="T72" fmla="*/ 2147483647 w 44"/>
              <a:gd name="T73" fmla="*/ 2147483647 h 94"/>
              <a:gd name="T74" fmla="*/ 2147483647 w 44"/>
              <a:gd name="T75" fmla="*/ 2147483647 h 94"/>
              <a:gd name="T76" fmla="*/ 2147483647 w 44"/>
              <a:gd name="T77" fmla="*/ 0 h 94"/>
              <a:gd name="T78" fmla="*/ 2147483647 w 44"/>
              <a:gd name="T79" fmla="*/ 0 h 9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4"/>
              <a:gd name="T121" fmla="*/ 0 h 94"/>
              <a:gd name="T122" fmla="*/ 44 w 44"/>
              <a:gd name="T123" fmla="*/ 94 h 9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4" h="94">
                <a:moveTo>
                  <a:pt x="36" y="0"/>
                </a:moveTo>
                <a:lnTo>
                  <a:pt x="31" y="22"/>
                </a:lnTo>
                <a:lnTo>
                  <a:pt x="44" y="22"/>
                </a:lnTo>
                <a:lnTo>
                  <a:pt x="44" y="26"/>
                </a:lnTo>
                <a:lnTo>
                  <a:pt x="29" y="26"/>
                </a:lnTo>
                <a:lnTo>
                  <a:pt x="15" y="75"/>
                </a:lnTo>
                <a:lnTo>
                  <a:pt x="13" y="78"/>
                </a:lnTo>
                <a:lnTo>
                  <a:pt x="13" y="82"/>
                </a:lnTo>
                <a:lnTo>
                  <a:pt x="13" y="85"/>
                </a:lnTo>
                <a:lnTo>
                  <a:pt x="13" y="87"/>
                </a:lnTo>
                <a:lnTo>
                  <a:pt x="15" y="87"/>
                </a:lnTo>
                <a:lnTo>
                  <a:pt x="17" y="87"/>
                </a:lnTo>
                <a:lnTo>
                  <a:pt x="19" y="85"/>
                </a:lnTo>
                <a:lnTo>
                  <a:pt x="20" y="82"/>
                </a:lnTo>
                <a:lnTo>
                  <a:pt x="24" y="80"/>
                </a:lnTo>
                <a:lnTo>
                  <a:pt x="27" y="75"/>
                </a:lnTo>
                <a:lnTo>
                  <a:pt x="29" y="77"/>
                </a:lnTo>
                <a:lnTo>
                  <a:pt x="24" y="84"/>
                </a:lnTo>
                <a:lnTo>
                  <a:pt x="20" y="87"/>
                </a:lnTo>
                <a:lnTo>
                  <a:pt x="17" y="90"/>
                </a:lnTo>
                <a:lnTo>
                  <a:pt x="12" y="92"/>
                </a:lnTo>
                <a:lnTo>
                  <a:pt x="8" y="94"/>
                </a:lnTo>
                <a:lnTo>
                  <a:pt x="5" y="94"/>
                </a:lnTo>
                <a:lnTo>
                  <a:pt x="3" y="92"/>
                </a:lnTo>
                <a:lnTo>
                  <a:pt x="2" y="89"/>
                </a:lnTo>
                <a:lnTo>
                  <a:pt x="0" y="87"/>
                </a:lnTo>
                <a:lnTo>
                  <a:pt x="2" y="82"/>
                </a:lnTo>
                <a:lnTo>
                  <a:pt x="2" y="78"/>
                </a:lnTo>
                <a:lnTo>
                  <a:pt x="3" y="73"/>
                </a:lnTo>
                <a:lnTo>
                  <a:pt x="17" y="26"/>
                </a:lnTo>
                <a:lnTo>
                  <a:pt x="5" y="26"/>
                </a:lnTo>
                <a:lnTo>
                  <a:pt x="5" y="24"/>
                </a:lnTo>
                <a:lnTo>
                  <a:pt x="13" y="21"/>
                </a:lnTo>
                <a:lnTo>
                  <a:pt x="20" y="17"/>
                </a:lnTo>
                <a:lnTo>
                  <a:pt x="24" y="14"/>
                </a:lnTo>
                <a:lnTo>
                  <a:pt x="29" y="9"/>
                </a:lnTo>
                <a:lnTo>
                  <a:pt x="32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1" name="Freeform 272"/>
          <p:cNvSpPr>
            <a:spLocks noEditPoints="1"/>
          </p:cNvSpPr>
          <p:nvPr/>
        </p:nvSpPr>
        <p:spPr bwMode="auto">
          <a:xfrm>
            <a:off x="1838325" y="3952875"/>
            <a:ext cx="96838" cy="115888"/>
          </a:xfrm>
          <a:custGeom>
            <a:avLst/>
            <a:gdLst>
              <a:gd name="T0" fmla="*/ 2147483647 w 61"/>
              <a:gd name="T1" fmla="*/ 2147483647 h 73"/>
              <a:gd name="T2" fmla="*/ 2147483647 w 61"/>
              <a:gd name="T3" fmla="*/ 2147483647 h 73"/>
              <a:gd name="T4" fmla="*/ 2147483647 w 61"/>
              <a:gd name="T5" fmla="*/ 2147483647 h 73"/>
              <a:gd name="T6" fmla="*/ 2147483647 w 61"/>
              <a:gd name="T7" fmla="*/ 2147483647 h 73"/>
              <a:gd name="T8" fmla="*/ 2147483647 w 61"/>
              <a:gd name="T9" fmla="*/ 2147483647 h 73"/>
              <a:gd name="T10" fmla="*/ 2147483647 w 61"/>
              <a:gd name="T11" fmla="*/ 2147483647 h 73"/>
              <a:gd name="T12" fmla="*/ 2147483647 w 61"/>
              <a:gd name="T13" fmla="*/ 2147483647 h 73"/>
              <a:gd name="T14" fmla="*/ 2147483647 w 61"/>
              <a:gd name="T15" fmla="*/ 2147483647 h 73"/>
              <a:gd name="T16" fmla="*/ 2147483647 w 61"/>
              <a:gd name="T17" fmla="*/ 2147483647 h 73"/>
              <a:gd name="T18" fmla="*/ 2147483647 w 61"/>
              <a:gd name="T19" fmla="*/ 2147483647 h 73"/>
              <a:gd name="T20" fmla="*/ 2147483647 w 61"/>
              <a:gd name="T21" fmla="*/ 2147483647 h 73"/>
              <a:gd name="T22" fmla="*/ 2147483647 w 61"/>
              <a:gd name="T23" fmla="*/ 2147483647 h 73"/>
              <a:gd name="T24" fmla="*/ 2147483647 w 61"/>
              <a:gd name="T25" fmla="*/ 2147483647 h 73"/>
              <a:gd name="T26" fmla="*/ 2147483647 w 61"/>
              <a:gd name="T27" fmla="*/ 2147483647 h 73"/>
              <a:gd name="T28" fmla="*/ 2147483647 w 61"/>
              <a:gd name="T29" fmla="*/ 2147483647 h 73"/>
              <a:gd name="T30" fmla="*/ 2147483647 w 61"/>
              <a:gd name="T31" fmla="*/ 2147483647 h 73"/>
              <a:gd name="T32" fmla="*/ 2147483647 w 61"/>
              <a:gd name="T33" fmla="*/ 2147483647 h 73"/>
              <a:gd name="T34" fmla="*/ 2147483647 w 61"/>
              <a:gd name="T35" fmla="*/ 2147483647 h 73"/>
              <a:gd name="T36" fmla="*/ 2147483647 w 61"/>
              <a:gd name="T37" fmla="*/ 2147483647 h 73"/>
              <a:gd name="T38" fmla="*/ 0 w 61"/>
              <a:gd name="T39" fmla="*/ 2147483647 h 73"/>
              <a:gd name="T40" fmla="*/ 0 w 61"/>
              <a:gd name="T41" fmla="*/ 2147483647 h 73"/>
              <a:gd name="T42" fmla="*/ 0 w 61"/>
              <a:gd name="T43" fmla="*/ 2147483647 h 73"/>
              <a:gd name="T44" fmla="*/ 2147483647 w 61"/>
              <a:gd name="T45" fmla="*/ 2147483647 h 73"/>
              <a:gd name="T46" fmla="*/ 2147483647 w 61"/>
              <a:gd name="T47" fmla="*/ 2147483647 h 73"/>
              <a:gd name="T48" fmla="*/ 2147483647 w 61"/>
              <a:gd name="T49" fmla="*/ 2147483647 h 73"/>
              <a:gd name="T50" fmla="*/ 2147483647 w 61"/>
              <a:gd name="T51" fmla="*/ 2147483647 h 73"/>
              <a:gd name="T52" fmla="*/ 2147483647 w 61"/>
              <a:gd name="T53" fmla="*/ 2147483647 h 73"/>
              <a:gd name="T54" fmla="*/ 2147483647 w 61"/>
              <a:gd name="T55" fmla="*/ 2147483647 h 73"/>
              <a:gd name="T56" fmla="*/ 2147483647 w 61"/>
              <a:gd name="T57" fmla="*/ 0 h 73"/>
              <a:gd name="T58" fmla="*/ 2147483647 w 61"/>
              <a:gd name="T59" fmla="*/ 0 h 73"/>
              <a:gd name="T60" fmla="*/ 2147483647 w 61"/>
              <a:gd name="T61" fmla="*/ 0 h 73"/>
              <a:gd name="T62" fmla="*/ 2147483647 w 61"/>
              <a:gd name="T63" fmla="*/ 2147483647 h 73"/>
              <a:gd name="T64" fmla="*/ 2147483647 w 61"/>
              <a:gd name="T65" fmla="*/ 2147483647 h 73"/>
              <a:gd name="T66" fmla="*/ 2147483647 w 61"/>
              <a:gd name="T67" fmla="*/ 2147483647 h 73"/>
              <a:gd name="T68" fmla="*/ 2147483647 w 61"/>
              <a:gd name="T69" fmla="*/ 2147483647 h 73"/>
              <a:gd name="T70" fmla="*/ 2147483647 w 61"/>
              <a:gd name="T71" fmla="*/ 2147483647 h 73"/>
              <a:gd name="T72" fmla="*/ 2147483647 w 61"/>
              <a:gd name="T73" fmla="*/ 2147483647 h 73"/>
              <a:gd name="T74" fmla="*/ 2147483647 w 61"/>
              <a:gd name="T75" fmla="*/ 2147483647 h 73"/>
              <a:gd name="T76" fmla="*/ 2147483647 w 61"/>
              <a:gd name="T77" fmla="*/ 2147483647 h 73"/>
              <a:gd name="T78" fmla="*/ 2147483647 w 61"/>
              <a:gd name="T79" fmla="*/ 2147483647 h 73"/>
              <a:gd name="T80" fmla="*/ 2147483647 w 61"/>
              <a:gd name="T81" fmla="*/ 2147483647 h 73"/>
              <a:gd name="T82" fmla="*/ 2147483647 w 61"/>
              <a:gd name="T83" fmla="*/ 2147483647 h 73"/>
              <a:gd name="T84" fmla="*/ 2147483647 w 61"/>
              <a:gd name="T85" fmla="*/ 2147483647 h 73"/>
              <a:gd name="T86" fmla="*/ 2147483647 w 61"/>
              <a:gd name="T87" fmla="*/ 2147483647 h 73"/>
              <a:gd name="T88" fmla="*/ 2147483647 w 61"/>
              <a:gd name="T89" fmla="*/ 2147483647 h 73"/>
              <a:gd name="T90" fmla="*/ 2147483647 w 61"/>
              <a:gd name="T91" fmla="*/ 2147483647 h 73"/>
              <a:gd name="T92" fmla="*/ 2147483647 w 61"/>
              <a:gd name="T93" fmla="*/ 2147483647 h 73"/>
              <a:gd name="T94" fmla="*/ 2147483647 w 61"/>
              <a:gd name="T95" fmla="*/ 2147483647 h 73"/>
              <a:gd name="T96" fmla="*/ 2147483647 w 61"/>
              <a:gd name="T97" fmla="*/ 2147483647 h 73"/>
              <a:gd name="T98" fmla="*/ 2147483647 w 61"/>
              <a:gd name="T99" fmla="*/ 2147483647 h 73"/>
              <a:gd name="T100" fmla="*/ 2147483647 w 61"/>
              <a:gd name="T101" fmla="*/ 2147483647 h 73"/>
              <a:gd name="T102" fmla="*/ 2147483647 w 61"/>
              <a:gd name="T103" fmla="*/ 2147483647 h 73"/>
              <a:gd name="T104" fmla="*/ 2147483647 w 61"/>
              <a:gd name="T105" fmla="*/ 2147483647 h 73"/>
              <a:gd name="T106" fmla="*/ 2147483647 w 61"/>
              <a:gd name="T107" fmla="*/ 2147483647 h 73"/>
              <a:gd name="T108" fmla="*/ 2147483647 w 61"/>
              <a:gd name="T109" fmla="*/ 2147483647 h 73"/>
              <a:gd name="T110" fmla="*/ 2147483647 w 61"/>
              <a:gd name="T111" fmla="*/ 2147483647 h 73"/>
              <a:gd name="T112" fmla="*/ 2147483647 w 61"/>
              <a:gd name="T113" fmla="*/ 2147483647 h 73"/>
              <a:gd name="T114" fmla="*/ 2147483647 w 61"/>
              <a:gd name="T115" fmla="*/ 2147483647 h 73"/>
              <a:gd name="T116" fmla="*/ 2147483647 w 61"/>
              <a:gd name="T117" fmla="*/ 2147483647 h 73"/>
              <a:gd name="T118" fmla="*/ 2147483647 w 61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"/>
              <a:gd name="T181" fmla="*/ 0 h 73"/>
              <a:gd name="T182" fmla="*/ 61 w 61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" h="73">
                <a:moveTo>
                  <a:pt x="14" y="40"/>
                </a:moveTo>
                <a:lnTo>
                  <a:pt x="14" y="44"/>
                </a:lnTo>
                <a:lnTo>
                  <a:pt x="14" y="47"/>
                </a:lnTo>
                <a:lnTo>
                  <a:pt x="15" y="52"/>
                </a:lnTo>
                <a:lnTo>
                  <a:pt x="19" y="57"/>
                </a:lnTo>
                <a:lnTo>
                  <a:pt x="24" y="61"/>
                </a:lnTo>
                <a:lnTo>
                  <a:pt x="29" y="63"/>
                </a:lnTo>
                <a:lnTo>
                  <a:pt x="34" y="63"/>
                </a:lnTo>
                <a:lnTo>
                  <a:pt x="39" y="61"/>
                </a:lnTo>
                <a:lnTo>
                  <a:pt x="43" y="59"/>
                </a:lnTo>
                <a:lnTo>
                  <a:pt x="48" y="56"/>
                </a:lnTo>
                <a:lnTo>
                  <a:pt x="53" y="51"/>
                </a:lnTo>
                <a:lnTo>
                  <a:pt x="55" y="52"/>
                </a:lnTo>
                <a:lnTo>
                  <a:pt x="38" y="68"/>
                </a:lnTo>
                <a:lnTo>
                  <a:pt x="22" y="73"/>
                </a:lnTo>
                <a:lnTo>
                  <a:pt x="15" y="71"/>
                </a:lnTo>
                <a:lnTo>
                  <a:pt x="9" y="69"/>
                </a:lnTo>
                <a:lnTo>
                  <a:pt x="5" y="66"/>
                </a:lnTo>
                <a:lnTo>
                  <a:pt x="2" y="61"/>
                </a:lnTo>
                <a:lnTo>
                  <a:pt x="0" y="56"/>
                </a:lnTo>
                <a:lnTo>
                  <a:pt x="0" y="49"/>
                </a:lnTo>
                <a:lnTo>
                  <a:pt x="0" y="42"/>
                </a:lnTo>
                <a:lnTo>
                  <a:pt x="4" y="34"/>
                </a:lnTo>
                <a:lnTo>
                  <a:pt x="7" y="25"/>
                </a:lnTo>
                <a:lnTo>
                  <a:pt x="12" y="18"/>
                </a:lnTo>
                <a:lnTo>
                  <a:pt x="17" y="11"/>
                </a:lnTo>
                <a:lnTo>
                  <a:pt x="24" y="6"/>
                </a:lnTo>
                <a:lnTo>
                  <a:pt x="31" y="3"/>
                </a:lnTo>
                <a:lnTo>
                  <a:pt x="38" y="0"/>
                </a:lnTo>
                <a:lnTo>
                  <a:pt x="46" y="0"/>
                </a:lnTo>
                <a:lnTo>
                  <a:pt x="49" y="0"/>
                </a:lnTo>
                <a:lnTo>
                  <a:pt x="55" y="1"/>
                </a:lnTo>
                <a:lnTo>
                  <a:pt x="56" y="3"/>
                </a:lnTo>
                <a:lnTo>
                  <a:pt x="60" y="6"/>
                </a:lnTo>
                <a:lnTo>
                  <a:pt x="61" y="11"/>
                </a:lnTo>
                <a:lnTo>
                  <a:pt x="60" y="17"/>
                </a:lnTo>
                <a:lnTo>
                  <a:pt x="56" y="23"/>
                </a:lnTo>
                <a:lnTo>
                  <a:pt x="51" y="28"/>
                </a:lnTo>
                <a:lnTo>
                  <a:pt x="44" y="32"/>
                </a:lnTo>
                <a:lnTo>
                  <a:pt x="38" y="35"/>
                </a:lnTo>
                <a:lnTo>
                  <a:pt x="31" y="39"/>
                </a:lnTo>
                <a:lnTo>
                  <a:pt x="22" y="40"/>
                </a:lnTo>
                <a:lnTo>
                  <a:pt x="14" y="40"/>
                </a:lnTo>
                <a:close/>
                <a:moveTo>
                  <a:pt x="14" y="37"/>
                </a:moveTo>
                <a:lnTo>
                  <a:pt x="24" y="35"/>
                </a:lnTo>
                <a:lnTo>
                  <a:pt x="31" y="34"/>
                </a:lnTo>
                <a:lnTo>
                  <a:pt x="39" y="28"/>
                </a:lnTo>
                <a:lnTo>
                  <a:pt x="44" y="22"/>
                </a:lnTo>
                <a:lnTo>
                  <a:pt x="48" y="17"/>
                </a:lnTo>
                <a:lnTo>
                  <a:pt x="49" y="10"/>
                </a:lnTo>
                <a:lnTo>
                  <a:pt x="49" y="8"/>
                </a:lnTo>
                <a:lnTo>
                  <a:pt x="48" y="5"/>
                </a:lnTo>
                <a:lnTo>
                  <a:pt x="44" y="3"/>
                </a:lnTo>
                <a:lnTo>
                  <a:pt x="43" y="3"/>
                </a:lnTo>
                <a:lnTo>
                  <a:pt x="38" y="5"/>
                </a:lnTo>
                <a:lnTo>
                  <a:pt x="32" y="6"/>
                </a:lnTo>
                <a:lnTo>
                  <a:pt x="26" y="11"/>
                </a:lnTo>
                <a:lnTo>
                  <a:pt x="21" y="18"/>
                </a:lnTo>
                <a:lnTo>
                  <a:pt x="17" y="27"/>
                </a:lnTo>
                <a:lnTo>
                  <a:pt x="14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2" name="Freeform 273"/>
          <p:cNvSpPr>
            <a:spLocks/>
          </p:cNvSpPr>
          <p:nvPr/>
        </p:nvSpPr>
        <p:spPr bwMode="auto">
          <a:xfrm>
            <a:off x="1949450" y="3952875"/>
            <a:ext cx="93663" cy="112713"/>
          </a:xfrm>
          <a:custGeom>
            <a:avLst/>
            <a:gdLst>
              <a:gd name="T0" fmla="*/ 2147483647 w 59"/>
              <a:gd name="T1" fmla="*/ 2147483647 h 71"/>
              <a:gd name="T2" fmla="*/ 2147483647 w 59"/>
              <a:gd name="T3" fmla="*/ 0 h 71"/>
              <a:gd name="T4" fmla="*/ 2147483647 w 59"/>
              <a:gd name="T5" fmla="*/ 2147483647 h 71"/>
              <a:gd name="T6" fmla="*/ 2147483647 w 59"/>
              <a:gd name="T7" fmla="*/ 2147483647 h 71"/>
              <a:gd name="T8" fmla="*/ 2147483647 w 59"/>
              <a:gd name="T9" fmla="*/ 2147483647 h 71"/>
              <a:gd name="T10" fmla="*/ 2147483647 w 59"/>
              <a:gd name="T11" fmla="*/ 2147483647 h 71"/>
              <a:gd name="T12" fmla="*/ 2147483647 w 59"/>
              <a:gd name="T13" fmla="*/ 0 h 71"/>
              <a:gd name="T14" fmla="*/ 2147483647 w 59"/>
              <a:gd name="T15" fmla="*/ 0 h 71"/>
              <a:gd name="T16" fmla="*/ 2147483647 w 59"/>
              <a:gd name="T17" fmla="*/ 0 h 71"/>
              <a:gd name="T18" fmla="*/ 2147483647 w 59"/>
              <a:gd name="T19" fmla="*/ 2147483647 h 71"/>
              <a:gd name="T20" fmla="*/ 2147483647 w 59"/>
              <a:gd name="T21" fmla="*/ 2147483647 h 71"/>
              <a:gd name="T22" fmla="*/ 2147483647 w 59"/>
              <a:gd name="T23" fmla="*/ 2147483647 h 71"/>
              <a:gd name="T24" fmla="*/ 2147483647 w 59"/>
              <a:gd name="T25" fmla="*/ 2147483647 h 71"/>
              <a:gd name="T26" fmla="*/ 2147483647 w 59"/>
              <a:gd name="T27" fmla="*/ 2147483647 h 71"/>
              <a:gd name="T28" fmla="*/ 2147483647 w 59"/>
              <a:gd name="T29" fmla="*/ 2147483647 h 71"/>
              <a:gd name="T30" fmla="*/ 2147483647 w 59"/>
              <a:gd name="T31" fmla="*/ 2147483647 h 71"/>
              <a:gd name="T32" fmla="*/ 2147483647 w 59"/>
              <a:gd name="T33" fmla="*/ 2147483647 h 71"/>
              <a:gd name="T34" fmla="*/ 2147483647 w 59"/>
              <a:gd name="T35" fmla="*/ 2147483647 h 71"/>
              <a:gd name="T36" fmla="*/ 2147483647 w 59"/>
              <a:gd name="T37" fmla="*/ 2147483647 h 71"/>
              <a:gd name="T38" fmla="*/ 2147483647 w 59"/>
              <a:gd name="T39" fmla="*/ 2147483647 h 71"/>
              <a:gd name="T40" fmla="*/ 2147483647 w 59"/>
              <a:gd name="T41" fmla="*/ 2147483647 h 71"/>
              <a:gd name="T42" fmla="*/ 2147483647 w 59"/>
              <a:gd name="T43" fmla="*/ 2147483647 h 71"/>
              <a:gd name="T44" fmla="*/ 2147483647 w 59"/>
              <a:gd name="T45" fmla="*/ 2147483647 h 71"/>
              <a:gd name="T46" fmla="*/ 2147483647 w 59"/>
              <a:gd name="T47" fmla="*/ 2147483647 h 71"/>
              <a:gd name="T48" fmla="*/ 2147483647 w 59"/>
              <a:gd name="T49" fmla="*/ 2147483647 h 71"/>
              <a:gd name="T50" fmla="*/ 2147483647 w 59"/>
              <a:gd name="T51" fmla="*/ 2147483647 h 71"/>
              <a:gd name="T52" fmla="*/ 2147483647 w 59"/>
              <a:gd name="T53" fmla="*/ 2147483647 h 71"/>
              <a:gd name="T54" fmla="*/ 2147483647 w 59"/>
              <a:gd name="T55" fmla="*/ 2147483647 h 71"/>
              <a:gd name="T56" fmla="*/ 2147483647 w 59"/>
              <a:gd name="T57" fmla="*/ 2147483647 h 71"/>
              <a:gd name="T58" fmla="*/ 2147483647 w 59"/>
              <a:gd name="T59" fmla="*/ 2147483647 h 71"/>
              <a:gd name="T60" fmla="*/ 2147483647 w 59"/>
              <a:gd name="T61" fmla="*/ 2147483647 h 71"/>
              <a:gd name="T62" fmla="*/ 2147483647 w 59"/>
              <a:gd name="T63" fmla="*/ 2147483647 h 71"/>
              <a:gd name="T64" fmla="*/ 2147483647 w 59"/>
              <a:gd name="T65" fmla="*/ 2147483647 h 71"/>
              <a:gd name="T66" fmla="*/ 2147483647 w 59"/>
              <a:gd name="T67" fmla="*/ 2147483647 h 71"/>
              <a:gd name="T68" fmla="*/ 2147483647 w 59"/>
              <a:gd name="T69" fmla="*/ 2147483647 h 71"/>
              <a:gd name="T70" fmla="*/ 2147483647 w 59"/>
              <a:gd name="T71" fmla="*/ 2147483647 h 71"/>
              <a:gd name="T72" fmla="*/ 0 w 59"/>
              <a:gd name="T73" fmla="*/ 2147483647 h 71"/>
              <a:gd name="T74" fmla="*/ 2147483647 w 59"/>
              <a:gd name="T75" fmla="*/ 2147483647 h 71"/>
              <a:gd name="T76" fmla="*/ 2147483647 w 59"/>
              <a:gd name="T77" fmla="*/ 2147483647 h 71"/>
              <a:gd name="T78" fmla="*/ 2147483647 w 59"/>
              <a:gd name="T79" fmla="*/ 2147483647 h 71"/>
              <a:gd name="T80" fmla="*/ 2147483647 w 59"/>
              <a:gd name="T81" fmla="*/ 2147483647 h 71"/>
              <a:gd name="T82" fmla="*/ 2147483647 w 59"/>
              <a:gd name="T83" fmla="*/ 2147483647 h 71"/>
              <a:gd name="T84" fmla="*/ 2147483647 w 59"/>
              <a:gd name="T85" fmla="*/ 2147483647 h 71"/>
              <a:gd name="T86" fmla="*/ 2147483647 w 59"/>
              <a:gd name="T87" fmla="*/ 2147483647 h 71"/>
              <a:gd name="T88" fmla="*/ 2147483647 w 59"/>
              <a:gd name="T89" fmla="*/ 2147483647 h 71"/>
              <a:gd name="T90" fmla="*/ 2147483647 w 59"/>
              <a:gd name="T91" fmla="*/ 2147483647 h 71"/>
              <a:gd name="T92" fmla="*/ 2147483647 w 59"/>
              <a:gd name="T93" fmla="*/ 2147483647 h 71"/>
              <a:gd name="T94" fmla="*/ 2147483647 w 59"/>
              <a:gd name="T95" fmla="*/ 2147483647 h 7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9"/>
              <a:gd name="T145" fmla="*/ 0 h 71"/>
              <a:gd name="T146" fmla="*/ 59 w 59"/>
              <a:gd name="T147" fmla="*/ 71 h 7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9" h="71">
                <a:moveTo>
                  <a:pt x="5" y="3"/>
                </a:moveTo>
                <a:lnTo>
                  <a:pt x="30" y="0"/>
                </a:lnTo>
                <a:lnTo>
                  <a:pt x="20" y="39"/>
                </a:lnTo>
                <a:lnTo>
                  <a:pt x="32" y="18"/>
                </a:lnTo>
                <a:lnTo>
                  <a:pt x="44" y="5"/>
                </a:lnTo>
                <a:lnTo>
                  <a:pt x="47" y="1"/>
                </a:lnTo>
                <a:lnTo>
                  <a:pt x="51" y="0"/>
                </a:lnTo>
                <a:lnTo>
                  <a:pt x="54" y="0"/>
                </a:lnTo>
                <a:lnTo>
                  <a:pt x="56" y="0"/>
                </a:lnTo>
                <a:lnTo>
                  <a:pt x="58" y="1"/>
                </a:lnTo>
                <a:lnTo>
                  <a:pt x="58" y="3"/>
                </a:lnTo>
                <a:lnTo>
                  <a:pt x="59" y="6"/>
                </a:lnTo>
                <a:lnTo>
                  <a:pt x="58" y="11"/>
                </a:lnTo>
                <a:lnTo>
                  <a:pt x="56" y="17"/>
                </a:lnTo>
                <a:lnTo>
                  <a:pt x="54" y="20"/>
                </a:lnTo>
                <a:lnTo>
                  <a:pt x="51" y="22"/>
                </a:lnTo>
                <a:lnTo>
                  <a:pt x="49" y="20"/>
                </a:lnTo>
                <a:lnTo>
                  <a:pt x="47" y="20"/>
                </a:lnTo>
                <a:lnTo>
                  <a:pt x="47" y="18"/>
                </a:lnTo>
                <a:lnTo>
                  <a:pt x="47" y="17"/>
                </a:lnTo>
                <a:lnTo>
                  <a:pt x="46" y="15"/>
                </a:lnTo>
                <a:lnTo>
                  <a:pt x="46" y="13"/>
                </a:lnTo>
                <a:lnTo>
                  <a:pt x="44" y="13"/>
                </a:lnTo>
                <a:lnTo>
                  <a:pt x="42" y="13"/>
                </a:lnTo>
                <a:lnTo>
                  <a:pt x="39" y="15"/>
                </a:lnTo>
                <a:lnTo>
                  <a:pt x="36" y="20"/>
                </a:lnTo>
                <a:lnTo>
                  <a:pt x="30" y="28"/>
                </a:lnTo>
                <a:lnTo>
                  <a:pt x="24" y="39"/>
                </a:lnTo>
                <a:lnTo>
                  <a:pt x="20" y="44"/>
                </a:lnTo>
                <a:lnTo>
                  <a:pt x="17" y="51"/>
                </a:lnTo>
                <a:lnTo>
                  <a:pt x="15" y="56"/>
                </a:lnTo>
                <a:lnTo>
                  <a:pt x="15" y="59"/>
                </a:lnTo>
                <a:lnTo>
                  <a:pt x="13" y="61"/>
                </a:lnTo>
                <a:lnTo>
                  <a:pt x="12" y="71"/>
                </a:lnTo>
                <a:lnTo>
                  <a:pt x="0" y="71"/>
                </a:lnTo>
                <a:lnTo>
                  <a:pt x="13" y="22"/>
                </a:lnTo>
                <a:lnTo>
                  <a:pt x="15" y="17"/>
                </a:lnTo>
                <a:lnTo>
                  <a:pt x="15" y="11"/>
                </a:lnTo>
                <a:lnTo>
                  <a:pt x="15" y="10"/>
                </a:lnTo>
                <a:lnTo>
                  <a:pt x="15" y="8"/>
                </a:lnTo>
                <a:lnTo>
                  <a:pt x="15" y="6"/>
                </a:lnTo>
                <a:lnTo>
                  <a:pt x="13" y="6"/>
                </a:lnTo>
                <a:lnTo>
                  <a:pt x="10" y="6"/>
                </a:lnTo>
                <a:lnTo>
                  <a:pt x="8" y="6"/>
                </a:lnTo>
                <a:lnTo>
                  <a:pt x="5" y="6"/>
                </a:lnTo>
                <a:lnTo>
                  <a:pt x="5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3" name="Freeform 274"/>
          <p:cNvSpPr>
            <a:spLocks/>
          </p:cNvSpPr>
          <p:nvPr/>
        </p:nvSpPr>
        <p:spPr bwMode="auto">
          <a:xfrm>
            <a:off x="2049463" y="3952875"/>
            <a:ext cx="165100" cy="115888"/>
          </a:xfrm>
          <a:custGeom>
            <a:avLst/>
            <a:gdLst>
              <a:gd name="T0" fmla="*/ 2147483647 w 104"/>
              <a:gd name="T1" fmla="*/ 2147483647 h 73"/>
              <a:gd name="T2" fmla="*/ 2147483647 w 104"/>
              <a:gd name="T3" fmla="*/ 2147483647 h 73"/>
              <a:gd name="T4" fmla="*/ 2147483647 w 104"/>
              <a:gd name="T5" fmla="*/ 2147483647 h 73"/>
              <a:gd name="T6" fmla="*/ 2147483647 w 104"/>
              <a:gd name="T7" fmla="*/ 0 h 73"/>
              <a:gd name="T8" fmla="*/ 2147483647 w 104"/>
              <a:gd name="T9" fmla="*/ 0 h 73"/>
              <a:gd name="T10" fmla="*/ 2147483647 w 104"/>
              <a:gd name="T11" fmla="*/ 2147483647 h 73"/>
              <a:gd name="T12" fmla="*/ 2147483647 w 104"/>
              <a:gd name="T13" fmla="*/ 2147483647 h 73"/>
              <a:gd name="T14" fmla="*/ 2147483647 w 104"/>
              <a:gd name="T15" fmla="*/ 2147483647 h 73"/>
              <a:gd name="T16" fmla="*/ 2147483647 w 104"/>
              <a:gd name="T17" fmla="*/ 2147483647 h 73"/>
              <a:gd name="T18" fmla="*/ 2147483647 w 104"/>
              <a:gd name="T19" fmla="*/ 0 h 73"/>
              <a:gd name="T20" fmla="*/ 2147483647 w 104"/>
              <a:gd name="T21" fmla="*/ 2147483647 h 73"/>
              <a:gd name="T22" fmla="*/ 2147483647 w 104"/>
              <a:gd name="T23" fmla="*/ 2147483647 h 73"/>
              <a:gd name="T24" fmla="*/ 2147483647 w 104"/>
              <a:gd name="T25" fmla="*/ 2147483647 h 73"/>
              <a:gd name="T26" fmla="*/ 2147483647 w 104"/>
              <a:gd name="T27" fmla="*/ 2147483647 h 73"/>
              <a:gd name="T28" fmla="*/ 2147483647 w 104"/>
              <a:gd name="T29" fmla="*/ 2147483647 h 73"/>
              <a:gd name="T30" fmla="*/ 2147483647 w 104"/>
              <a:gd name="T31" fmla="*/ 2147483647 h 73"/>
              <a:gd name="T32" fmla="*/ 2147483647 w 104"/>
              <a:gd name="T33" fmla="*/ 2147483647 h 73"/>
              <a:gd name="T34" fmla="*/ 2147483647 w 104"/>
              <a:gd name="T35" fmla="*/ 2147483647 h 73"/>
              <a:gd name="T36" fmla="*/ 2147483647 w 104"/>
              <a:gd name="T37" fmla="*/ 2147483647 h 73"/>
              <a:gd name="T38" fmla="*/ 2147483647 w 104"/>
              <a:gd name="T39" fmla="*/ 2147483647 h 73"/>
              <a:gd name="T40" fmla="*/ 2147483647 w 104"/>
              <a:gd name="T41" fmla="*/ 2147483647 h 73"/>
              <a:gd name="T42" fmla="*/ 2147483647 w 104"/>
              <a:gd name="T43" fmla="*/ 2147483647 h 73"/>
              <a:gd name="T44" fmla="*/ 2147483647 w 104"/>
              <a:gd name="T45" fmla="*/ 2147483647 h 73"/>
              <a:gd name="T46" fmla="*/ 2147483647 w 104"/>
              <a:gd name="T47" fmla="*/ 2147483647 h 73"/>
              <a:gd name="T48" fmla="*/ 2147483647 w 104"/>
              <a:gd name="T49" fmla="*/ 2147483647 h 73"/>
              <a:gd name="T50" fmla="*/ 2147483647 w 104"/>
              <a:gd name="T51" fmla="*/ 2147483647 h 73"/>
              <a:gd name="T52" fmla="*/ 2147483647 w 104"/>
              <a:gd name="T53" fmla="*/ 2147483647 h 73"/>
              <a:gd name="T54" fmla="*/ 2147483647 w 104"/>
              <a:gd name="T55" fmla="*/ 2147483647 h 73"/>
              <a:gd name="T56" fmla="*/ 2147483647 w 104"/>
              <a:gd name="T57" fmla="*/ 2147483647 h 73"/>
              <a:gd name="T58" fmla="*/ 2147483647 w 104"/>
              <a:gd name="T59" fmla="*/ 2147483647 h 73"/>
              <a:gd name="T60" fmla="*/ 2147483647 w 104"/>
              <a:gd name="T61" fmla="*/ 2147483647 h 73"/>
              <a:gd name="T62" fmla="*/ 2147483647 w 104"/>
              <a:gd name="T63" fmla="*/ 2147483647 h 73"/>
              <a:gd name="T64" fmla="*/ 2147483647 w 104"/>
              <a:gd name="T65" fmla="*/ 2147483647 h 73"/>
              <a:gd name="T66" fmla="*/ 2147483647 w 104"/>
              <a:gd name="T67" fmla="*/ 2147483647 h 73"/>
              <a:gd name="T68" fmla="*/ 2147483647 w 104"/>
              <a:gd name="T69" fmla="*/ 2147483647 h 73"/>
              <a:gd name="T70" fmla="*/ 2147483647 w 104"/>
              <a:gd name="T71" fmla="*/ 2147483647 h 73"/>
              <a:gd name="T72" fmla="*/ 2147483647 w 104"/>
              <a:gd name="T73" fmla="*/ 2147483647 h 73"/>
              <a:gd name="T74" fmla="*/ 2147483647 w 104"/>
              <a:gd name="T75" fmla="*/ 2147483647 h 73"/>
              <a:gd name="T76" fmla="*/ 2147483647 w 104"/>
              <a:gd name="T77" fmla="*/ 2147483647 h 73"/>
              <a:gd name="T78" fmla="*/ 2147483647 w 104"/>
              <a:gd name="T79" fmla="*/ 2147483647 h 73"/>
              <a:gd name="T80" fmla="*/ 2147483647 w 104"/>
              <a:gd name="T81" fmla="*/ 2147483647 h 73"/>
              <a:gd name="T82" fmla="*/ 2147483647 w 104"/>
              <a:gd name="T83" fmla="*/ 2147483647 h 73"/>
              <a:gd name="T84" fmla="*/ 2147483647 w 104"/>
              <a:gd name="T85" fmla="*/ 2147483647 h 73"/>
              <a:gd name="T86" fmla="*/ 2147483647 w 104"/>
              <a:gd name="T87" fmla="*/ 2147483647 h 73"/>
              <a:gd name="T88" fmla="*/ 2147483647 w 104"/>
              <a:gd name="T89" fmla="*/ 2147483647 h 73"/>
              <a:gd name="T90" fmla="*/ 2147483647 w 104"/>
              <a:gd name="T91" fmla="*/ 2147483647 h 73"/>
              <a:gd name="T92" fmla="*/ 2147483647 w 104"/>
              <a:gd name="T93" fmla="*/ 2147483647 h 73"/>
              <a:gd name="T94" fmla="*/ 2147483647 w 104"/>
              <a:gd name="T95" fmla="*/ 2147483647 h 73"/>
              <a:gd name="T96" fmla="*/ 2147483647 w 104"/>
              <a:gd name="T97" fmla="*/ 2147483647 h 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4"/>
              <a:gd name="T148" fmla="*/ 0 h 73"/>
              <a:gd name="T149" fmla="*/ 104 w 104"/>
              <a:gd name="T150" fmla="*/ 73 h 7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4" h="73">
                <a:moveTo>
                  <a:pt x="30" y="0"/>
                </a:moveTo>
                <a:lnTo>
                  <a:pt x="20" y="35"/>
                </a:lnTo>
                <a:lnTo>
                  <a:pt x="25" y="28"/>
                </a:lnTo>
                <a:lnTo>
                  <a:pt x="29" y="22"/>
                </a:lnTo>
                <a:lnTo>
                  <a:pt x="32" y="17"/>
                </a:lnTo>
                <a:lnTo>
                  <a:pt x="39" y="8"/>
                </a:lnTo>
                <a:lnTo>
                  <a:pt x="47" y="3"/>
                </a:lnTo>
                <a:lnTo>
                  <a:pt x="51" y="0"/>
                </a:lnTo>
                <a:lnTo>
                  <a:pt x="56" y="0"/>
                </a:lnTo>
                <a:lnTo>
                  <a:pt x="59" y="0"/>
                </a:lnTo>
                <a:lnTo>
                  <a:pt x="63" y="3"/>
                </a:lnTo>
                <a:lnTo>
                  <a:pt x="64" y="5"/>
                </a:lnTo>
                <a:lnTo>
                  <a:pt x="64" y="10"/>
                </a:lnTo>
                <a:lnTo>
                  <a:pt x="64" y="13"/>
                </a:lnTo>
                <a:lnTo>
                  <a:pt x="63" y="18"/>
                </a:lnTo>
                <a:lnTo>
                  <a:pt x="58" y="39"/>
                </a:lnTo>
                <a:lnTo>
                  <a:pt x="70" y="18"/>
                </a:lnTo>
                <a:lnTo>
                  <a:pt x="83" y="5"/>
                </a:lnTo>
                <a:lnTo>
                  <a:pt x="88" y="1"/>
                </a:lnTo>
                <a:lnTo>
                  <a:pt x="95" y="0"/>
                </a:lnTo>
                <a:lnTo>
                  <a:pt x="98" y="0"/>
                </a:lnTo>
                <a:lnTo>
                  <a:pt x="102" y="3"/>
                </a:lnTo>
                <a:lnTo>
                  <a:pt x="104" y="6"/>
                </a:lnTo>
                <a:lnTo>
                  <a:pt x="104" y="11"/>
                </a:lnTo>
                <a:lnTo>
                  <a:pt x="104" y="15"/>
                </a:lnTo>
                <a:lnTo>
                  <a:pt x="102" y="20"/>
                </a:lnTo>
                <a:lnTo>
                  <a:pt x="93" y="51"/>
                </a:lnTo>
                <a:lnTo>
                  <a:pt x="92" y="56"/>
                </a:lnTo>
                <a:lnTo>
                  <a:pt x="90" y="59"/>
                </a:lnTo>
                <a:lnTo>
                  <a:pt x="90" y="61"/>
                </a:lnTo>
                <a:lnTo>
                  <a:pt x="90" y="63"/>
                </a:lnTo>
                <a:lnTo>
                  <a:pt x="90" y="64"/>
                </a:lnTo>
                <a:lnTo>
                  <a:pt x="92" y="64"/>
                </a:lnTo>
                <a:lnTo>
                  <a:pt x="93" y="63"/>
                </a:lnTo>
                <a:lnTo>
                  <a:pt x="97" y="59"/>
                </a:lnTo>
                <a:lnTo>
                  <a:pt x="100" y="54"/>
                </a:lnTo>
                <a:lnTo>
                  <a:pt x="104" y="56"/>
                </a:lnTo>
                <a:lnTo>
                  <a:pt x="100" y="59"/>
                </a:lnTo>
                <a:lnTo>
                  <a:pt x="97" y="64"/>
                </a:lnTo>
                <a:lnTo>
                  <a:pt x="93" y="68"/>
                </a:lnTo>
                <a:lnTo>
                  <a:pt x="88" y="71"/>
                </a:lnTo>
                <a:lnTo>
                  <a:pt x="85" y="73"/>
                </a:lnTo>
                <a:lnTo>
                  <a:pt x="83" y="73"/>
                </a:lnTo>
                <a:lnTo>
                  <a:pt x="80" y="73"/>
                </a:lnTo>
                <a:lnTo>
                  <a:pt x="78" y="71"/>
                </a:lnTo>
                <a:lnTo>
                  <a:pt x="76" y="69"/>
                </a:lnTo>
                <a:lnTo>
                  <a:pt x="76" y="66"/>
                </a:lnTo>
                <a:lnTo>
                  <a:pt x="76" y="63"/>
                </a:lnTo>
                <a:lnTo>
                  <a:pt x="78" y="57"/>
                </a:lnTo>
                <a:lnTo>
                  <a:pt x="80" y="51"/>
                </a:lnTo>
                <a:lnTo>
                  <a:pt x="88" y="27"/>
                </a:lnTo>
                <a:lnTo>
                  <a:pt x="90" y="22"/>
                </a:lnTo>
                <a:lnTo>
                  <a:pt x="90" y="18"/>
                </a:lnTo>
                <a:lnTo>
                  <a:pt x="92" y="17"/>
                </a:lnTo>
                <a:lnTo>
                  <a:pt x="92" y="15"/>
                </a:lnTo>
                <a:lnTo>
                  <a:pt x="92" y="13"/>
                </a:lnTo>
                <a:lnTo>
                  <a:pt x="92" y="11"/>
                </a:lnTo>
                <a:lnTo>
                  <a:pt x="90" y="11"/>
                </a:lnTo>
                <a:lnTo>
                  <a:pt x="90" y="10"/>
                </a:lnTo>
                <a:lnTo>
                  <a:pt x="88" y="10"/>
                </a:lnTo>
                <a:lnTo>
                  <a:pt x="85" y="10"/>
                </a:lnTo>
                <a:lnTo>
                  <a:pt x="81" y="13"/>
                </a:lnTo>
                <a:lnTo>
                  <a:pt x="70" y="25"/>
                </a:lnTo>
                <a:lnTo>
                  <a:pt x="59" y="40"/>
                </a:lnTo>
                <a:lnTo>
                  <a:pt x="54" y="54"/>
                </a:lnTo>
                <a:lnTo>
                  <a:pt x="47" y="71"/>
                </a:lnTo>
                <a:lnTo>
                  <a:pt x="36" y="71"/>
                </a:lnTo>
                <a:lnTo>
                  <a:pt x="49" y="23"/>
                </a:lnTo>
                <a:lnTo>
                  <a:pt x="51" y="20"/>
                </a:lnTo>
                <a:lnTo>
                  <a:pt x="51" y="17"/>
                </a:lnTo>
                <a:lnTo>
                  <a:pt x="51" y="13"/>
                </a:lnTo>
                <a:lnTo>
                  <a:pt x="51" y="11"/>
                </a:lnTo>
                <a:lnTo>
                  <a:pt x="51" y="10"/>
                </a:lnTo>
                <a:lnTo>
                  <a:pt x="49" y="10"/>
                </a:lnTo>
                <a:lnTo>
                  <a:pt x="46" y="10"/>
                </a:lnTo>
                <a:lnTo>
                  <a:pt x="44" y="11"/>
                </a:lnTo>
                <a:lnTo>
                  <a:pt x="41" y="15"/>
                </a:lnTo>
                <a:lnTo>
                  <a:pt x="36" y="18"/>
                </a:lnTo>
                <a:lnTo>
                  <a:pt x="32" y="25"/>
                </a:lnTo>
                <a:lnTo>
                  <a:pt x="25" y="34"/>
                </a:lnTo>
                <a:lnTo>
                  <a:pt x="20" y="44"/>
                </a:lnTo>
                <a:lnTo>
                  <a:pt x="17" y="52"/>
                </a:lnTo>
                <a:lnTo>
                  <a:pt x="12" y="71"/>
                </a:lnTo>
                <a:lnTo>
                  <a:pt x="0" y="71"/>
                </a:lnTo>
                <a:lnTo>
                  <a:pt x="13" y="20"/>
                </a:lnTo>
                <a:lnTo>
                  <a:pt x="15" y="13"/>
                </a:lnTo>
                <a:lnTo>
                  <a:pt x="15" y="11"/>
                </a:lnTo>
                <a:lnTo>
                  <a:pt x="17" y="10"/>
                </a:lnTo>
                <a:lnTo>
                  <a:pt x="15" y="8"/>
                </a:lnTo>
                <a:lnTo>
                  <a:pt x="15" y="6"/>
                </a:lnTo>
                <a:lnTo>
                  <a:pt x="12" y="6"/>
                </a:lnTo>
                <a:lnTo>
                  <a:pt x="10" y="5"/>
                </a:lnTo>
                <a:lnTo>
                  <a:pt x="8" y="6"/>
                </a:lnTo>
                <a:lnTo>
                  <a:pt x="5" y="6"/>
                </a:lnTo>
                <a:lnTo>
                  <a:pt x="5" y="3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4" name="Freeform 275"/>
          <p:cNvSpPr>
            <a:spLocks noEditPoints="1"/>
          </p:cNvSpPr>
          <p:nvPr/>
        </p:nvSpPr>
        <p:spPr bwMode="auto">
          <a:xfrm>
            <a:off x="2230438" y="3952875"/>
            <a:ext cx="96837" cy="115888"/>
          </a:xfrm>
          <a:custGeom>
            <a:avLst/>
            <a:gdLst>
              <a:gd name="T0" fmla="*/ 2147483647 w 61"/>
              <a:gd name="T1" fmla="*/ 2147483647 h 73"/>
              <a:gd name="T2" fmla="*/ 2147483647 w 61"/>
              <a:gd name="T3" fmla="*/ 2147483647 h 73"/>
              <a:gd name="T4" fmla="*/ 2147483647 w 61"/>
              <a:gd name="T5" fmla="*/ 2147483647 h 73"/>
              <a:gd name="T6" fmla="*/ 2147483647 w 61"/>
              <a:gd name="T7" fmla="*/ 2147483647 h 73"/>
              <a:gd name="T8" fmla="*/ 2147483647 w 61"/>
              <a:gd name="T9" fmla="*/ 2147483647 h 73"/>
              <a:gd name="T10" fmla="*/ 2147483647 w 61"/>
              <a:gd name="T11" fmla="*/ 2147483647 h 73"/>
              <a:gd name="T12" fmla="*/ 2147483647 w 61"/>
              <a:gd name="T13" fmla="*/ 2147483647 h 73"/>
              <a:gd name="T14" fmla="*/ 2147483647 w 61"/>
              <a:gd name="T15" fmla="*/ 2147483647 h 73"/>
              <a:gd name="T16" fmla="*/ 2147483647 w 61"/>
              <a:gd name="T17" fmla="*/ 2147483647 h 73"/>
              <a:gd name="T18" fmla="*/ 2147483647 w 61"/>
              <a:gd name="T19" fmla="*/ 2147483647 h 73"/>
              <a:gd name="T20" fmla="*/ 2147483647 w 61"/>
              <a:gd name="T21" fmla="*/ 2147483647 h 73"/>
              <a:gd name="T22" fmla="*/ 2147483647 w 61"/>
              <a:gd name="T23" fmla="*/ 2147483647 h 73"/>
              <a:gd name="T24" fmla="*/ 2147483647 w 61"/>
              <a:gd name="T25" fmla="*/ 2147483647 h 73"/>
              <a:gd name="T26" fmla="*/ 2147483647 w 61"/>
              <a:gd name="T27" fmla="*/ 2147483647 h 73"/>
              <a:gd name="T28" fmla="*/ 2147483647 w 61"/>
              <a:gd name="T29" fmla="*/ 2147483647 h 73"/>
              <a:gd name="T30" fmla="*/ 2147483647 w 61"/>
              <a:gd name="T31" fmla="*/ 2147483647 h 73"/>
              <a:gd name="T32" fmla="*/ 2147483647 w 61"/>
              <a:gd name="T33" fmla="*/ 2147483647 h 73"/>
              <a:gd name="T34" fmla="*/ 2147483647 w 61"/>
              <a:gd name="T35" fmla="*/ 2147483647 h 73"/>
              <a:gd name="T36" fmla="*/ 2147483647 w 61"/>
              <a:gd name="T37" fmla="*/ 2147483647 h 73"/>
              <a:gd name="T38" fmla="*/ 0 w 61"/>
              <a:gd name="T39" fmla="*/ 2147483647 h 73"/>
              <a:gd name="T40" fmla="*/ 0 w 61"/>
              <a:gd name="T41" fmla="*/ 2147483647 h 73"/>
              <a:gd name="T42" fmla="*/ 0 w 61"/>
              <a:gd name="T43" fmla="*/ 2147483647 h 73"/>
              <a:gd name="T44" fmla="*/ 2147483647 w 61"/>
              <a:gd name="T45" fmla="*/ 2147483647 h 73"/>
              <a:gd name="T46" fmla="*/ 2147483647 w 61"/>
              <a:gd name="T47" fmla="*/ 2147483647 h 73"/>
              <a:gd name="T48" fmla="*/ 2147483647 w 61"/>
              <a:gd name="T49" fmla="*/ 2147483647 h 73"/>
              <a:gd name="T50" fmla="*/ 2147483647 w 61"/>
              <a:gd name="T51" fmla="*/ 2147483647 h 73"/>
              <a:gd name="T52" fmla="*/ 2147483647 w 61"/>
              <a:gd name="T53" fmla="*/ 2147483647 h 73"/>
              <a:gd name="T54" fmla="*/ 2147483647 w 61"/>
              <a:gd name="T55" fmla="*/ 2147483647 h 73"/>
              <a:gd name="T56" fmla="*/ 2147483647 w 61"/>
              <a:gd name="T57" fmla="*/ 0 h 73"/>
              <a:gd name="T58" fmla="*/ 2147483647 w 61"/>
              <a:gd name="T59" fmla="*/ 0 h 73"/>
              <a:gd name="T60" fmla="*/ 2147483647 w 61"/>
              <a:gd name="T61" fmla="*/ 0 h 73"/>
              <a:gd name="T62" fmla="*/ 2147483647 w 61"/>
              <a:gd name="T63" fmla="*/ 2147483647 h 73"/>
              <a:gd name="T64" fmla="*/ 2147483647 w 61"/>
              <a:gd name="T65" fmla="*/ 2147483647 h 73"/>
              <a:gd name="T66" fmla="*/ 2147483647 w 61"/>
              <a:gd name="T67" fmla="*/ 2147483647 h 73"/>
              <a:gd name="T68" fmla="*/ 2147483647 w 61"/>
              <a:gd name="T69" fmla="*/ 2147483647 h 73"/>
              <a:gd name="T70" fmla="*/ 2147483647 w 61"/>
              <a:gd name="T71" fmla="*/ 2147483647 h 73"/>
              <a:gd name="T72" fmla="*/ 2147483647 w 61"/>
              <a:gd name="T73" fmla="*/ 2147483647 h 73"/>
              <a:gd name="T74" fmla="*/ 2147483647 w 61"/>
              <a:gd name="T75" fmla="*/ 2147483647 h 73"/>
              <a:gd name="T76" fmla="*/ 2147483647 w 61"/>
              <a:gd name="T77" fmla="*/ 2147483647 h 73"/>
              <a:gd name="T78" fmla="*/ 2147483647 w 61"/>
              <a:gd name="T79" fmla="*/ 2147483647 h 73"/>
              <a:gd name="T80" fmla="*/ 2147483647 w 61"/>
              <a:gd name="T81" fmla="*/ 2147483647 h 73"/>
              <a:gd name="T82" fmla="*/ 2147483647 w 61"/>
              <a:gd name="T83" fmla="*/ 2147483647 h 73"/>
              <a:gd name="T84" fmla="*/ 2147483647 w 61"/>
              <a:gd name="T85" fmla="*/ 2147483647 h 73"/>
              <a:gd name="T86" fmla="*/ 2147483647 w 61"/>
              <a:gd name="T87" fmla="*/ 2147483647 h 73"/>
              <a:gd name="T88" fmla="*/ 2147483647 w 61"/>
              <a:gd name="T89" fmla="*/ 2147483647 h 73"/>
              <a:gd name="T90" fmla="*/ 2147483647 w 61"/>
              <a:gd name="T91" fmla="*/ 2147483647 h 73"/>
              <a:gd name="T92" fmla="*/ 2147483647 w 61"/>
              <a:gd name="T93" fmla="*/ 2147483647 h 73"/>
              <a:gd name="T94" fmla="*/ 2147483647 w 61"/>
              <a:gd name="T95" fmla="*/ 2147483647 h 73"/>
              <a:gd name="T96" fmla="*/ 2147483647 w 61"/>
              <a:gd name="T97" fmla="*/ 2147483647 h 73"/>
              <a:gd name="T98" fmla="*/ 2147483647 w 61"/>
              <a:gd name="T99" fmla="*/ 2147483647 h 73"/>
              <a:gd name="T100" fmla="*/ 2147483647 w 61"/>
              <a:gd name="T101" fmla="*/ 2147483647 h 73"/>
              <a:gd name="T102" fmla="*/ 2147483647 w 61"/>
              <a:gd name="T103" fmla="*/ 2147483647 h 73"/>
              <a:gd name="T104" fmla="*/ 2147483647 w 61"/>
              <a:gd name="T105" fmla="*/ 2147483647 h 73"/>
              <a:gd name="T106" fmla="*/ 2147483647 w 61"/>
              <a:gd name="T107" fmla="*/ 2147483647 h 73"/>
              <a:gd name="T108" fmla="*/ 2147483647 w 61"/>
              <a:gd name="T109" fmla="*/ 2147483647 h 73"/>
              <a:gd name="T110" fmla="*/ 2147483647 w 61"/>
              <a:gd name="T111" fmla="*/ 2147483647 h 73"/>
              <a:gd name="T112" fmla="*/ 2147483647 w 61"/>
              <a:gd name="T113" fmla="*/ 2147483647 h 73"/>
              <a:gd name="T114" fmla="*/ 2147483647 w 61"/>
              <a:gd name="T115" fmla="*/ 2147483647 h 73"/>
              <a:gd name="T116" fmla="*/ 2147483647 w 61"/>
              <a:gd name="T117" fmla="*/ 2147483647 h 73"/>
              <a:gd name="T118" fmla="*/ 2147483647 w 61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"/>
              <a:gd name="T181" fmla="*/ 0 h 73"/>
              <a:gd name="T182" fmla="*/ 61 w 61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" h="73">
                <a:moveTo>
                  <a:pt x="13" y="40"/>
                </a:moveTo>
                <a:lnTo>
                  <a:pt x="13" y="44"/>
                </a:lnTo>
                <a:lnTo>
                  <a:pt x="13" y="47"/>
                </a:lnTo>
                <a:lnTo>
                  <a:pt x="15" y="52"/>
                </a:lnTo>
                <a:lnTo>
                  <a:pt x="18" y="57"/>
                </a:lnTo>
                <a:lnTo>
                  <a:pt x="24" y="61"/>
                </a:lnTo>
                <a:lnTo>
                  <a:pt x="29" y="63"/>
                </a:lnTo>
                <a:lnTo>
                  <a:pt x="34" y="63"/>
                </a:lnTo>
                <a:lnTo>
                  <a:pt x="39" y="61"/>
                </a:lnTo>
                <a:lnTo>
                  <a:pt x="42" y="59"/>
                </a:lnTo>
                <a:lnTo>
                  <a:pt x="47" y="56"/>
                </a:lnTo>
                <a:lnTo>
                  <a:pt x="52" y="51"/>
                </a:lnTo>
                <a:lnTo>
                  <a:pt x="54" y="52"/>
                </a:lnTo>
                <a:lnTo>
                  <a:pt x="37" y="68"/>
                </a:lnTo>
                <a:lnTo>
                  <a:pt x="22" y="73"/>
                </a:lnTo>
                <a:lnTo>
                  <a:pt x="15" y="71"/>
                </a:lnTo>
                <a:lnTo>
                  <a:pt x="10" y="69"/>
                </a:lnTo>
                <a:lnTo>
                  <a:pt x="5" y="66"/>
                </a:lnTo>
                <a:lnTo>
                  <a:pt x="1" y="61"/>
                </a:lnTo>
                <a:lnTo>
                  <a:pt x="0" y="56"/>
                </a:lnTo>
                <a:lnTo>
                  <a:pt x="0" y="49"/>
                </a:lnTo>
                <a:lnTo>
                  <a:pt x="0" y="42"/>
                </a:lnTo>
                <a:lnTo>
                  <a:pt x="3" y="34"/>
                </a:lnTo>
                <a:lnTo>
                  <a:pt x="7" y="25"/>
                </a:lnTo>
                <a:lnTo>
                  <a:pt x="12" y="18"/>
                </a:lnTo>
                <a:lnTo>
                  <a:pt x="17" y="11"/>
                </a:lnTo>
                <a:lnTo>
                  <a:pt x="24" y="6"/>
                </a:lnTo>
                <a:lnTo>
                  <a:pt x="30" y="3"/>
                </a:lnTo>
                <a:lnTo>
                  <a:pt x="37" y="0"/>
                </a:lnTo>
                <a:lnTo>
                  <a:pt x="46" y="0"/>
                </a:lnTo>
                <a:lnTo>
                  <a:pt x="49" y="0"/>
                </a:lnTo>
                <a:lnTo>
                  <a:pt x="54" y="1"/>
                </a:lnTo>
                <a:lnTo>
                  <a:pt x="58" y="3"/>
                </a:lnTo>
                <a:lnTo>
                  <a:pt x="59" y="6"/>
                </a:lnTo>
                <a:lnTo>
                  <a:pt x="61" y="11"/>
                </a:lnTo>
                <a:lnTo>
                  <a:pt x="59" y="17"/>
                </a:lnTo>
                <a:lnTo>
                  <a:pt x="56" y="23"/>
                </a:lnTo>
                <a:lnTo>
                  <a:pt x="51" y="28"/>
                </a:lnTo>
                <a:lnTo>
                  <a:pt x="44" y="32"/>
                </a:lnTo>
                <a:lnTo>
                  <a:pt x="37" y="35"/>
                </a:lnTo>
                <a:lnTo>
                  <a:pt x="30" y="39"/>
                </a:lnTo>
                <a:lnTo>
                  <a:pt x="24" y="40"/>
                </a:lnTo>
                <a:lnTo>
                  <a:pt x="13" y="40"/>
                </a:lnTo>
                <a:close/>
                <a:moveTo>
                  <a:pt x="13" y="37"/>
                </a:moveTo>
                <a:lnTo>
                  <a:pt x="24" y="35"/>
                </a:lnTo>
                <a:lnTo>
                  <a:pt x="32" y="34"/>
                </a:lnTo>
                <a:lnTo>
                  <a:pt x="39" y="28"/>
                </a:lnTo>
                <a:lnTo>
                  <a:pt x="44" y="22"/>
                </a:lnTo>
                <a:lnTo>
                  <a:pt x="47" y="17"/>
                </a:lnTo>
                <a:lnTo>
                  <a:pt x="49" y="10"/>
                </a:lnTo>
                <a:lnTo>
                  <a:pt x="49" y="8"/>
                </a:lnTo>
                <a:lnTo>
                  <a:pt x="47" y="5"/>
                </a:lnTo>
                <a:lnTo>
                  <a:pt x="46" y="3"/>
                </a:lnTo>
                <a:lnTo>
                  <a:pt x="42" y="3"/>
                </a:lnTo>
                <a:lnTo>
                  <a:pt x="37" y="5"/>
                </a:lnTo>
                <a:lnTo>
                  <a:pt x="32" y="6"/>
                </a:lnTo>
                <a:lnTo>
                  <a:pt x="25" y="11"/>
                </a:lnTo>
                <a:lnTo>
                  <a:pt x="22" y="18"/>
                </a:lnTo>
                <a:lnTo>
                  <a:pt x="17" y="27"/>
                </a:lnTo>
                <a:lnTo>
                  <a:pt x="13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5" name="Freeform 276"/>
          <p:cNvSpPr>
            <a:spLocks noEditPoints="1"/>
          </p:cNvSpPr>
          <p:nvPr/>
        </p:nvSpPr>
        <p:spPr bwMode="auto">
          <a:xfrm>
            <a:off x="2343150" y="3889375"/>
            <a:ext cx="134938" cy="179388"/>
          </a:xfrm>
          <a:custGeom>
            <a:avLst/>
            <a:gdLst>
              <a:gd name="T0" fmla="*/ 2147483647 w 85"/>
              <a:gd name="T1" fmla="*/ 2147483647 h 113"/>
              <a:gd name="T2" fmla="*/ 2147483647 w 85"/>
              <a:gd name="T3" fmla="*/ 2147483647 h 113"/>
              <a:gd name="T4" fmla="*/ 2147483647 w 85"/>
              <a:gd name="T5" fmla="*/ 2147483647 h 113"/>
              <a:gd name="T6" fmla="*/ 2147483647 w 85"/>
              <a:gd name="T7" fmla="*/ 2147483647 h 113"/>
              <a:gd name="T8" fmla="*/ 2147483647 w 85"/>
              <a:gd name="T9" fmla="*/ 2147483647 h 113"/>
              <a:gd name="T10" fmla="*/ 2147483647 w 85"/>
              <a:gd name="T11" fmla="*/ 2147483647 h 113"/>
              <a:gd name="T12" fmla="*/ 2147483647 w 85"/>
              <a:gd name="T13" fmla="*/ 2147483647 h 113"/>
              <a:gd name="T14" fmla="*/ 2147483647 w 85"/>
              <a:gd name="T15" fmla="*/ 2147483647 h 113"/>
              <a:gd name="T16" fmla="*/ 2147483647 w 85"/>
              <a:gd name="T17" fmla="*/ 2147483647 h 113"/>
              <a:gd name="T18" fmla="*/ 2147483647 w 85"/>
              <a:gd name="T19" fmla="*/ 2147483647 h 113"/>
              <a:gd name="T20" fmla="*/ 2147483647 w 85"/>
              <a:gd name="T21" fmla="*/ 2147483647 h 113"/>
              <a:gd name="T22" fmla="*/ 2147483647 w 85"/>
              <a:gd name="T23" fmla="*/ 2147483647 h 113"/>
              <a:gd name="T24" fmla="*/ 2147483647 w 85"/>
              <a:gd name="T25" fmla="*/ 2147483647 h 113"/>
              <a:gd name="T26" fmla="*/ 2147483647 w 85"/>
              <a:gd name="T27" fmla="*/ 2147483647 h 113"/>
              <a:gd name="T28" fmla="*/ 2147483647 w 85"/>
              <a:gd name="T29" fmla="*/ 2147483647 h 113"/>
              <a:gd name="T30" fmla="*/ 2147483647 w 85"/>
              <a:gd name="T31" fmla="*/ 2147483647 h 113"/>
              <a:gd name="T32" fmla="*/ 2147483647 w 85"/>
              <a:gd name="T33" fmla="*/ 2147483647 h 113"/>
              <a:gd name="T34" fmla="*/ 0 w 85"/>
              <a:gd name="T35" fmla="*/ 2147483647 h 113"/>
              <a:gd name="T36" fmla="*/ 0 w 85"/>
              <a:gd name="T37" fmla="*/ 2147483647 h 113"/>
              <a:gd name="T38" fmla="*/ 2147483647 w 85"/>
              <a:gd name="T39" fmla="*/ 2147483647 h 113"/>
              <a:gd name="T40" fmla="*/ 2147483647 w 85"/>
              <a:gd name="T41" fmla="*/ 2147483647 h 113"/>
              <a:gd name="T42" fmla="*/ 2147483647 w 85"/>
              <a:gd name="T43" fmla="*/ 2147483647 h 113"/>
              <a:gd name="T44" fmla="*/ 2147483647 w 85"/>
              <a:gd name="T45" fmla="*/ 2147483647 h 113"/>
              <a:gd name="T46" fmla="*/ 2147483647 w 85"/>
              <a:gd name="T47" fmla="*/ 2147483647 h 113"/>
              <a:gd name="T48" fmla="*/ 2147483647 w 85"/>
              <a:gd name="T49" fmla="*/ 2147483647 h 113"/>
              <a:gd name="T50" fmla="*/ 2147483647 w 85"/>
              <a:gd name="T51" fmla="*/ 2147483647 h 113"/>
              <a:gd name="T52" fmla="*/ 2147483647 w 85"/>
              <a:gd name="T53" fmla="*/ 2147483647 h 113"/>
              <a:gd name="T54" fmla="*/ 2147483647 w 85"/>
              <a:gd name="T55" fmla="*/ 2147483647 h 113"/>
              <a:gd name="T56" fmla="*/ 2147483647 w 85"/>
              <a:gd name="T57" fmla="*/ 2147483647 h 113"/>
              <a:gd name="T58" fmla="*/ 2147483647 w 85"/>
              <a:gd name="T59" fmla="*/ 2147483647 h 113"/>
              <a:gd name="T60" fmla="*/ 2147483647 w 85"/>
              <a:gd name="T61" fmla="*/ 2147483647 h 113"/>
              <a:gd name="T62" fmla="*/ 2147483647 w 85"/>
              <a:gd name="T63" fmla="*/ 2147483647 h 113"/>
              <a:gd name="T64" fmla="*/ 2147483647 w 85"/>
              <a:gd name="T65" fmla="*/ 2147483647 h 113"/>
              <a:gd name="T66" fmla="*/ 2147483647 w 85"/>
              <a:gd name="T67" fmla="*/ 2147483647 h 113"/>
              <a:gd name="T68" fmla="*/ 2147483647 w 85"/>
              <a:gd name="T69" fmla="*/ 2147483647 h 113"/>
              <a:gd name="T70" fmla="*/ 2147483647 w 85"/>
              <a:gd name="T71" fmla="*/ 2147483647 h 113"/>
              <a:gd name="T72" fmla="*/ 2147483647 w 85"/>
              <a:gd name="T73" fmla="*/ 2147483647 h 113"/>
              <a:gd name="T74" fmla="*/ 2147483647 w 85"/>
              <a:gd name="T75" fmla="*/ 2147483647 h 113"/>
              <a:gd name="T76" fmla="*/ 2147483647 w 85"/>
              <a:gd name="T77" fmla="*/ 2147483647 h 113"/>
              <a:gd name="T78" fmla="*/ 2147483647 w 85"/>
              <a:gd name="T79" fmla="*/ 2147483647 h 113"/>
              <a:gd name="T80" fmla="*/ 2147483647 w 85"/>
              <a:gd name="T81" fmla="*/ 2147483647 h 113"/>
              <a:gd name="T82" fmla="*/ 2147483647 w 85"/>
              <a:gd name="T83" fmla="*/ 2147483647 h 11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85"/>
              <a:gd name="T127" fmla="*/ 0 h 113"/>
              <a:gd name="T128" fmla="*/ 85 w 85"/>
              <a:gd name="T129" fmla="*/ 113 h 11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85" h="113">
                <a:moveTo>
                  <a:pt x="85" y="0"/>
                </a:moveTo>
                <a:lnTo>
                  <a:pt x="60" y="92"/>
                </a:lnTo>
                <a:lnTo>
                  <a:pt x="58" y="97"/>
                </a:lnTo>
                <a:lnTo>
                  <a:pt x="56" y="101"/>
                </a:lnTo>
                <a:lnTo>
                  <a:pt x="56" y="103"/>
                </a:lnTo>
                <a:lnTo>
                  <a:pt x="56" y="104"/>
                </a:lnTo>
                <a:lnTo>
                  <a:pt x="58" y="104"/>
                </a:lnTo>
                <a:lnTo>
                  <a:pt x="60" y="104"/>
                </a:lnTo>
                <a:lnTo>
                  <a:pt x="61" y="104"/>
                </a:lnTo>
                <a:lnTo>
                  <a:pt x="63" y="103"/>
                </a:lnTo>
                <a:lnTo>
                  <a:pt x="65" y="99"/>
                </a:lnTo>
                <a:lnTo>
                  <a:pt x="68" y="96"/>
                </a:lnTo>
                <a:lnTo>
                  <a:pt x="72" y="96"/>
                </a:lnTo>
                <a:lnTo>
                  <a:pt x="67" y="103"/>
                </a:lnTo>
                <a:lnTo>
                  <a:pt x="61" y="108"/>
                </a:lnTo>
                <a:lnTo>
                  <a:pt x="56" y="111"/>
                </a:lnTo>
                <a:lnTo>
                  <a:pt x="51" y="113"/>
                </a:lnTo>
                <a:lnTo>
                  <a:pt x="50" y="113"/>
                </a:lnTo>
                <a:lnTo>
                  <a:pt x="46" y="111"/>
                </a:lnTo>
                <a:lnTo>
                  <a:pt x="46" y="108"/>
                </a:lnTo>
                <a:lnTo>
                  <a:pt x="44" y="106"/>
                </a:lnTo>
                <a:lnTo>
                  <a:pt x="46" y="101"/>
                </a:lnTo>
                <a:lnTo>
                  <a:pt x="48" y="94"/>
                </a:lnTo>
                <a:lnTo>
                  <a:pt x="50" y="84"/>
                </a:lnTo>
                <a:lnTo>
                  <a:pt x="43" y="94"/>
                </a:lnTo>
                <a:lnTo>
                  <a:pt x="36" y="103"/>
                </a:lnTo>
                <a:lnTo>
                  <a:pt x="29" y="108"/>
                </a:lnTo>
                <a:lnTo>
                  <a:pt x="22" y="111"/>
                </a:lnTo>
                <a:lnTo>
                  <a:pt x="16" y="113"/>
                </a:lnTo>
                <a:lnTo>
                  <a:pt x="12" y="113"/>
                </a:lnTo>
                <a:lnTo>
                  <a:pt x="7" y="109"/>
                </a:lnTo>
                <a:lnTo>
                  <a:pt x="4" y="108"/>
                </a:lnTo>
                <a:lnTo>
                  <a:pt x="2" y="103"/>
                </a:lnTo>
                <a:lnTo>
                  <a:pt x="0" y="99"/>
                </a:lnTo>
                <a:lnTo>
                  <a:pt x="0" y="92"/>
                </a:lnTo>
                <a:lnTo>
                  <a:pt x="0" y="85"/>
                </a:lnTo>
                <a:lnTo>
                  <a:pt x="4" y="77"/>
                </a:lnTo>
                <a:lnTo>
                  <a:pt x="7" y="68"/>
                </a:lnTo>
                <a:lnTo>
                  <a:pt x="14" y="60"/>
                </a:lnTo>
                <a:lnTo>
                  <a:pt x="21" y="53"/>
                </a:lnTo>
                <a:lnTo>
                  <a:pt x="27" y="46"/>
                </a:lnTo>
                <a:lnTo>
                  <a:pt x="34" y="43"/>
                </a:lnTo>
                <a:lnTo>
                  <a:pt x="41" y="40"/>
                </a:lnTo>
                <a:lnTo>
                  <a:pt x="46" y="40"/>
                </a:lnTo>
                <a:lnTo>
                  <a:pt x="51" y="40"/>
                </a:lnTo>
                <a:lnTo>
                  <a:pt x="55" y="41"/>
                </a:lnTo>
                <a:lnTo>
                  <a:pt x="58" y="43"/>
                </a:lnTo>
                <a:lnTo>
                  <a:pt x="61" y="46"/>
                </a:lnTo>
                <a:lnTo>
                  <a:pt x="68" y="23"/>
                </a:lnTo>
                <a:lnTo>
                  <a:pt x="68" y="17"/>
                </a:lnTo>
                <a:lnTo>
                  <a:pt x="70" y="14"/>
                </a:lnTo>
                <a:lnTo>
                  <a:pt x="70" y="12"/>
                </a:lnTo>
                <a:lnTo>
                  <a:pt x="70" y="11"/>
                </a:lnTo>
                <a:lnTo>
                  <a:pt x="70" y="9"/>
                </a:lnTo>
                <a:lnTo>
                  <a:pt x="70" y="7"/>
                </a:lnTo>
                <a:lnTo>
                  <a:pt x="68" y="6"/>
                </a:lnTo>
                <a:lnTo>
                  <a:pt x="65" y="6"/>
                </a:lnTo>
                <a:lnTo>
                  <a:pt x="63" y="6"/>
                </a:lnTo>
                <a:lnTo>
                  <a:pt x="60" y="7"/>
                </a:lnTo>
                <a:lnTo>
                  <a:pt x="60" y="4"/>
                </a:lnTo>
                <a:lnTo>
                  <a:pt x="85" y="0"/>
                </a:lnTo>
                <a:close/>
                <a:moveTo>
                  <a:pt x="56" y="55"/>
                </a:moveTo>
                <a:lnTo>
                  <a:pt x="56" y="50"/>
                </a:lnTo>
                <a:lnTo>
                  <a:pt x="53" y="46"/>
                </a:lnTo>
                <a:lnTo>
                  <a:pt x="50" y="43"/>
                </a:lnTo>
                <a:lnTo>
                  <a:pt x="46" y="43"/>
                </a:lnTo>
                <a:lnTo>
                  <a:pt x="41" y="45"/>
                </a:lnTo>
                <a:lnTo>
                  <a:pt x="36" y="46"/>
                </a:lnTo>
                <a:lnTo>
                  <a:pt x="31" y="53"/>
                </a:lnTo>
                <a:lnTo>
                  <a:pt x="24" y="60"/>
                </a:lnTo>
                <a:lnTo>
                  <a:pt x="17" y="75"/>
                </a:lnTo>
                <a:lnTo>
                  <a:pt x="14" y="92"/>
                </a:lnTo>
                <a:lnTo>
                  <a:pt x="14" y="97"/>
                </a:lnTo>
                <a:lnTo>
                  <a:pt x="17" y="101"/>
                </a:lnTo>
                <a:lnTo>
                  <a:pt x="19" y="104"/>
                </a:lnTo>
                <a:lnTo>
                  <a:pt x="22" y="104"/>
                </a:lnTo>
                <a:lnTo>
                  <a:pt x="27" y="103"/>
                </a:lnTo>
                <a:lnTo>
                  <a:pt x="33" y="99"/>
                </a:lnTo>
                <a:lnTo>
                  <a:pt x="38" y="94"/>
                </a:lnTo>
                <a:lnTo>
                  <a:pt x="44" y="85"/>
                </a:lnTo>
                <a:lnTo>
                  <a:pt x="53" y="68"/>
                </a:lnTo>
                <a:lnTo>
                  <a:pt x="56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6" name="Freeform 277"/>
          <p:cNvSpPr>
            <a:spLocks noEditPoints="1"/>
          </p:cNvSpPr>
          <p:nvPr/>
        </p:nvSpPr>
        <p:spPr bwMode="auto">
          <a:xfrm>
            <a:off x="2476500" y="3903663"/>
            <a:ext cx="58738" cy="165100"/>
          </a:xfrm>
          <a:custGeom>
            <a:avLst/>
            <a:gdLst>
              <a:gd name="T0" fmla="*/ 2147483647 w 37"/>
              <a:gd name="T1" fmla="*/ 0 h 104"/>
              <a:gd name="T2" fmla="*/ 2147483647 w 37"/>
              <a:gd name="T3" fmla="*/ 2147483647 h 104"/>
              <a:gd name="T4" fmla="*/ 2147483647 w 37"/>
              <a:gd name="T5" fmla="*/ 2147483647 h 104"/>
              <a:gd name="T6" fmla="*/ 2147483647 w 37"/>
              <a:gd name="T7" fmla="*/ 2147483647 h 104"/>
              <a:gd name="T8" fmla="*/ 2147483647 w 37"/>
              <a:gd name="T9" fmla="*/ 2147483647 h 104"/>
              <a:gd name="T10" fmla="*/ 2147483647 w 37"/>
              <a:gd name="T11" fmla="*/ 2147483647 h 104"/>
              <a:gd name="T12" fmla="*/ 2147483647 w 37"/>
              <a:gd name="T13" fmla="*/ 2147483647 h 104"/>
              <a:gd name="T14" fmla="*/ 2147483647 w 37"/>
              <a:gd name="T15" fmla="*/ 2147483647 h 104"/>
              <a:gd name="T16" fmla="*/ 2147483647 w 37"/>
              <a:gd name="T17" fmla="*/ 2147483647 h 104"/>
              <a:gd name="T18" fmla="*/ 2147483647 w 37"/>
              <a:gd name="T19" fmla="*/ 2147483647 h 104"/>
              <a:gd name="T20" fmla="*/ 2147483647 w 37"/>
              <a:gd name="T21" fmla="*/ 2147483647 h 104"/>
              <a:gd name="T22" fmla="*/ 2147483647 w 37"/>
              <a:gd name="T23" fmla="*/ 2147483647 h 104"/>
              <a:gd name="T24" fmla="*/ 2147483647 w 37"/>
              <a:gd name="T25" fmla="*/ 2147483647 h 104"/>
              <a:gd name="T26" fmla="*/ 2147483647 w 37"/>
              <a:gd name="T27" fmla="*/ 2147483647 h 104"/>
              <a:gd name="T28" fmla="*/ 2147483647 w 37"/>
              <a:gd name="T29" fmla="*/ 2147483647 h 104"/>
              <a:gd name="T30" fmla="*/ 2147483647 w 37"/>
              <a:gd name="T31" fmla="*/ 2147483647 h 104"/>
              <a:gd name="T32" fmla="*/ 2147483647 w 37"/>
              <a:gd name="T33" fmla="*/ 0 h 104"/>
              <a:gd name="T34" fmla="*/ 2147483647 w 37"/>
              <a:gd name="T35" fmla="*/ 2147483647 h 104"/>
              <a:gd name="T36" fmla="*/ 2147483647 w 37"/>
              <a:gd name="T37" fmla="*/ 2147483647 h 104"/>
              <a:gd name="T38" fmla="*/ 2147483647 w 37"/>
              <a:gd name="T39" fmla="*/ 2147483647 h 104"/>
              <a:gd name="T40" fmla="*/ 2147483647 w 37"/>
              <a:gd name="T41" fmla="*/ 2147483647 h 104"/>
              <a:gd name="T42" fmla="*/ 2147483647 w 37"/>
              <a:gd name="T43" fmla="*/ 2147483647 h 104"/>
              <a:gd name="T44" fmla="*/ 2147483647 w 37"/>
              <a:gd name="T45" fmla="*/ 2147483647 h 104"/>
              <a:gd name="T46" fmla="*/ 2147483647 w 37"/>
              <a:gd name="T47" fmla="*/ 2147483647 h 104"/>
              <a:gd name="T48" fmla="*/ 2147483647 w 37"/>
              <a:gd name="T49" fmla="*/ 2147483647 h 104"/>
              <a:gd name="T50" fmla="*/ 2147483647 w 37"/>
              <a:gd name="T51" fmla="*/ 2147483647 h 104"/>
              <a:gd name="T52" fmla="*/ 2147483647 w 37"/>
              <a:gd name="T53" fmla="*/ 2147483647 h 104"/>
              <a:gd name="T54" fmla="*/ 2147483647 w 37"/>
              <a:gd name="T55" fmla="*/ 2147483647 h 104"/>
              <a:gd name="T56" fmla="*/ 2147483647 w 37"/>
              <a:gd name="T57" fmla="*/ 2147483647 h 104"/>
              <a:gd name="T58" fmla="*/ 2147483647 w 37"/>
              <a:gd name="T59" fmla="*/ 2147483647 h 104"/>
              <a:gd name="T60" fmla="*/ 2147483647 w 37"/>
              <a:gd name="T61" fmla="*/ 2147483647 h 104"/>
              <a:gd name="T62" fmla="*/ 2147483647 w 37"/>
              <a:gd name="T63" fmla="*/ 2147483647 h 104"/>
              <a:gd name="T64" fmla="*/ 2147483647 w 37"/>
              <a:gd name="T65" fmla="*/ 2147483647 h 104"/>
              <a:gd name="T66" fmla="*/ 2147483647 w 37"/>
              <a:gd name="T67" fmla="*/ 2147483647 h 104"/>
              <a:gd name="T68" fmla="*/ 2147483647 w 37"/>
              <a:gd name="T69" fmla="*/ 2147483647 h 104"/>
              <a:gd name="T70" fmla="*/ 2147483647 w 37"/>
              <a:gd name="T71" fmla="*/ 2147483647 h 104"/>
              <a:gd name="T72" fmla="*/ 0 w 37"/>
              <a:gd name="T73" fmla="*/ 2147483647 h 104"/>
              <a:gd name="T74" fmla="*/ 0 w 37"/>
              <a:gd name="T75" fmla="*/ 2147483647 h 104"/>
              <a:gd name="T76" fmla="*/ 0 w 37"/>
              <a:gd name="T77" fmla="*/ 2147483647 h 104"/>
              <a:gd name="T78" fmla="*/ 2147483647 w 37"/>
              <a:gd name="T79" fmla="*/ 2147483647 h 104"/>
              <a:gd name="T80" fmla="*/ 2147483647 w 37"/>
              <a:gd name="T81" fmla="*/ 2147483647 h 104"/>
              <a:gd name="T82" fmla="*/ 2147483647 w 37"/>
              <a:gd name="T83" fmla="*/ 2147483647 h 104"/>
              <a:gd name="T84" fmla="*/ 2147483647 w 37"/>
              <a:gd name="T85" fmla="*/ 2147483647 h 104"/>
              <a:gd name="T86" fmla="*/ 2147483647 w 37"/>
              <a:gd name="T87" fmla="*/ 2147483647 h 104"/>
              <a:gd name="T88" fmla="*/ 2147483647 w 37"/>
              <a:gd name="T89" fmla="*/ 2147483647 h 104"/>
              <a:gd name="T90" fmla="*/ 2147483647 w 37"/>
              <a:gd name="T91" fmla="*/ 2147483647 h 104"/>
              <a:gd name="T92" fmla="*/ 2147483647 w 37"/>
              <a:gd name="T93" fmla="*/ 2147483647 h 104"/>
              <a:gd name="T94" fmla="*/ 2147483647 w 37"/>
              <a:gd name="T95" fmla="*/ 2147483647 h 104"/>
              <a:gd name="T96" fmla="*/ 2147483647 w 37"/>
              <a:gd name="T97" fmla="*/ 2147483647 h 104"/>
              <a:gd name="T98" fmla="*/ 2147483647 w 37"/>
              <a:gd name="T99" fmla="*/ 2147483647 h 104"/>
              <a:gd name="T100" fmla="*/ 2147483647 w 37"/>
              <a:gd name="T101" fmla="*/ 2147483647 h 104"/>
              <a:gd name="T102" fmla="*/ 2147483647 w 37"/>
              <a:gd name="T103" fmla="*/ 2147483647 h 10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7"/>
              <a:gd name="T157" fmla="*/ 0 h 104"/>
              <a:gd name="T158" fmla="*/ 37 w 37"/>
              <a:gd name="T159" fmla="*/ 104 h 10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7" h="104">
                <a:moveTo>
                  <a:pt x="28" y="0"/>
                </a:moveTo>
                <a:lnTo>
                  <a:pt x="32" y="2"/>
                </a:lnTo>
                <a:lnTo>
                  <a:pt x="34" y="3"/>
                </a:lnTo>
                <a:lnTo>
                  <a:pt x="35" y="5"/>
                </a:lnTo>
                <a:lnTo>
                  <a:pt x="37" y="8"/>
                </a:lnTo>
                <a:lnTo>
                  <a:pt x="35" y="12"/>
                </a:lnTo>
                <a:lnTo>
                  <a:pt x="34" y="14"/>
                </a:lnTo>
                <a:lnTo>
                  <a:pt x="32" y="15"/>
                </a:lnTo>
                <a:lnTo>
                  <a:pt x="28" y="15"/>
                </a:lnTo>
                <a:lnTo>
                  <a:pt x="27" y="15"/>
                </a:lnTo>
                <a:lnTo>
                  <a:pt x="23" y="14"/>
                </a:lnTo>
                <a:lnTo>
                  <a:pt x="22" y="12"/>
                </a:lnTo>
                <a:lnTo>
                  <a:pt x="22" y="8"/>
                </a:lnTo>
                <a:lnTo>
                  <a:pt x="22" y="5"/>
                </a:lnTo>
                <a:lnTo>
                  <a:pt x="23" y="3"/>
                </a:lnTo>
                <a:lnTo>
                  <a:pt x="27" y="2"/>
                </a:lnTo>
                <a:lnTo>
                  <a:pt x="28" y="0"/>
                </a:lnTo>
                <a:close/>
                <a:moveTo>
                  <a:pt x="30" y="31"/>
                </a:moveTo>
                <a:lnTo>
                  <a:pt x="15" y="87"/>
                </a:lnTo>
                <a:lnTo>
                  <a:pt x="13" y="90"/>
                </a:lnTo>
                <a:lnTo>
                  <a:pt x="13" y="94"/>
                </a:lnTo>
                <a:lnTo>
                  <a:pt x="13" y="95"/>
                </a:lnTo>
                <a:lnTo>
                  <a:pt x="15" y="95"/>
                </a:lnTo>
                <a:lnTo>
                  <a:pt x="17" y="95"/>
                </a:lnTo>
                <a:lnTo>
                  <a:pt x="20" y="90"/>
                </a:lnTo>
                <a:lnTo>
                  <a:pt x="23" y="85"/>
                </a:lnTo>
                <a:lnTo>
                  <a:pt x="27" y="87"/>
                </a:lnTo>
                <a:lnTo>
                  <a:pt x="22" y="94"/>
                </a:lnTo>
                <a:lnTo>
                  <a:pt x="15" y="100"/>
                </a:lnTo>
                <a:lnTo>
                  <a:pt x="11" y="102"/>
                </a:lnTo>
                <a:lnTo>
                  <a:pt x="6" y="104"/>
                </a:lnTo>
                <a:lnTo>
                  <a:pt x="3" y="104"/>
                </a:lnTo>
                <a:lnTo>
                  <a:pt x="1" y="102"/>
                </a:lnTo>
                <a:lnTo>
                  <a:pt x="0" y="100"/>
                </a:lnTo>
                <a:lnTo>
                  <a:pt x="0" y="97"/>
                </a:lnTo>
                <a:lnTo>
                  <a:pt x="0" y="94"/>
                </a:lnTo>
                <a:lnTo>
                  <a:pt x="1" y="87"/>
                </a:lnTo>
                <a:lnTo>
                  <a:pt x="13" y="51"/>
                </a:lnTo>
                <a:lnTo>
                  <a:pt x="15" y="46"/>
                </a:lnTo>
                <a:lnTo>
                  <a:pt x="15" y="42"/>
                </a:lnTo>
                <a:lnTo>
                  <a:pt x="15" y="41"/>
                </a:lnTo>
                <a:lnTo>
                  <a:pt x="15" y="39"/>
                </a:lnTo>
                <a:lnTo>
                  <a:pt x="15" y="37"/>
                </a:lnTo>
                <a:lnTo>
                  <a:pt x="13" y="37"/>
                </a:lnTo>
                <a:lnTo>
                  <a:pt x="11" y="36"/>
                </a:lnTo>
                <a:lnTo>
                  <a:pt x="8" y="37"/>
                </a:lnTo>
                <a:lnTo>
                  <a:pt x="5" y="37"/>
                </a:lnTo>
                <a:lnTo>
                  <a:pt x="5" y="34"/>
                </a:lnTo>
                <a:lnTo>
                  <a:pt x="30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7" name="Freeform 278"/>
          <p:cNvSpPr>
            <a:spLocks noEditPoints="1"/>
          </p:cNvSpPr>
          <p:nvPr/>
        </p:nvSpPr>
        <p:spPr bwMode="auto">
          <a:xfrm>
            <a:off x="2540000" y="3952875"/>
            <a:ext cx="119063" cy="115888"/>
          </a:xfrm>
          <a:custGeom>
            <a:avLst/>
            <a:gdLst>
              <a:gd name="T0" fmla="*/ 2147483647 w 75"/>
              <a:gd name="T1" fmla="*/ 2147483647 h 73"/>
              <a:gd name="T2" fmla="*/ 2147483647 w 75"/>
              <a:gd name="T3" fmla="*/ 2147483647 h 73"/>
              <a:gd name="T4" fmla="*/ 2147483647 w 75"/>
              <a:gd name="T5" fmla="*/ 2147483647 h 73"/>
              <a:gd name="T6" fmla="*/ 2147483647 w 75"/>
              <a:gd name="T7" fmla="*/ 2147483647 h 73"/>
              <a:gd name="T8" fmla="*/ 2147483647 w 75"/>
              <a:gd name="T9" fmla="*/ 2147483647 h 73"/>
              <a:gd name="T10" fmla="*/ 2147483647 w 75"/>
              <a:gd name="T11" fmla="*/ 2147483647 h 73"/>
              <a:gd name="T12" fmla="*/ 2147483647 w 75"/>
              <a:gd name="T13" fmla="*/ 2147483647 h 73"/>
              <a:gd name="T14" fmla="*/ 2147483647 w 75"/>
              <a:gd name="T15" fmla="*/ 2147483647 h 73"/>
              <a:gd name="T16" fmla="*/ 2147483647 w 75"/>
              <a:gd name="T17" fmla="*/ 2147483647 h 73"/>
              <a:gd name="T18" fmla="*/ 2147483647 w 75"/>
              <a:gd name="T19" fmla="*/ 2147483647 h 73"/>
              <a:gd name="T20" fmla="*/ 2147483647 w 75"/>
              <a:gd name="T21" fmla="*/ 2147483647 h 73"/>
              <a:gd name="T22" fmla="*/ 2147483647 w 75"/>
              <a:gd name="T23" fmla="*/ 2147483647 h 73"/>
              <a:gd name="T24" fmla="*/ 2147483647 w 75"/>
              <a:gd name="T25" fmla="*/ 2147483647 h 73"/>
              <a:gd name="T26" fmla="*/ 2147483647 w 75"/>
              <a:gd name="T27" fmla="*/ 2147483647 h 73"/>
              <a:gd name="T28" fmla="*/ 2147483647 w 75"/>
              <a:gd name="T29" fmla="*/ 2147483647 h 73"/>
              <a:gd name="T30" fmla="*/ 2147483647 w 75"/>
              <a:gd name="T31" fmla="*/ 2147483647 h 73"/>
              <a:gd name="T32" fmla="*/ 0 w 75"/>
              <a:gd name="T33" fmla="*/ 2147483647 h 73"/>
              <a:gd name="T34" fmla="*/ 0 w 75"/>
              <a:gd name="T35" fmla="*/ 2147483647 h 73"/>
              <a:gd name="T36" fmla="*/ 2147483647 w 75"/>
              <a:gd name="T37" fmla="*/ 2147483647 h 73"/>
              <a:gd name="T38" fmla="*/ 2147483647 w 75"/>
              <a:gd name="T39" fmla="*/ 2147483647 h 73"/>
              <a:gd name="T40" fmla="*/ 2147483647 w 75"/>
              <a:gd name="T41" fmla="*/ 2147483647 h 73"/>
              <a:gd name="T42" fmla="*/ 2147483647 w 75"/>
              <a:gd name="T43" fmla="*/ 0 h 73"/>
              <a:gd name="T44" fmla="*/ 2147483647 w 75"/>
              <a:gd name="T45" fmla="*/ 2147483647 h 73"/>
              <a:gd name="T46" fmla="*/ 2147483647 w 75"/>
              <a:gd name="T47" fmla="*/ 2147483647 h 73"/>
              <a:gd name="T48" fmla="*/ 2147483647 w 75"/>
              <a:gd name="T49" fmla="*/ 0 h 73"/>
              <a:gd name="T50" fmla="*/ 2147483647 w 75"/>
              <a:gd name="T51" fmla="*/ 2147483647 h 73"/>
              <a:gd name="T52" fmla="*/ 2147483647 w 75"/>
              <a:gd name="T53" fmla="*/ 2147483647 h 73"/>
              <a:gd name="T54" fmla="*/ 2147483647 w 75"/>
              <a:gd name="T55" fmla="*/ 2147483647 h 73"/>
              <a:gd name="T56" fmla="*/ 2147483647 w 75"/>
              <a:gd name="T57" fmla="*/ 2147483647 h 73"/>
              <a:gd name="T58" fmla="*/ 2147483647 w 75"/>
              <a:gd name="T59" fmla="*/ 2147483647 h 73"/>
              <a:gd name="T60" fmla="*/ 2147483647 w 75"/>
              <a:gd name="T61" fmla="*/ 2147483647 h 73"/>
              <a:gd name="T62" fmla="*/ 2147483647 w 75"/>
              <a:gd name="T63" fmla="*/ 2147483647 h 73"/>
              <a:gd name="T64" fmla="*/ 2147483647 w 75"/>
              <a:gd name="T65" fmla="*/ 2147483647 h 73"/>
              <a:gd name="T66" fmla="*/ 2147483647 w 75"/>
              <a:gd name="T67" fmla="*/ 2147483647 h 73"/>
              <a:gd name="T68" fmla="*/ 2147483647 w 75"/>
              <a:gd name="T69" fmla="*/ 2147483647 h 73"/>
              <a:gd name="T70" fmla="*/ 2147483647 w 75"/>
              <a:gd name="T71" fmla="*/ 2147483647 h 7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5"/>
              <a:gd name="T109" fmla="*/ 0 h 73"/>
              <a:gd name="T110" fmla="*/ 75 w 75"/>
              <a:gd name="T111" fmla="*/ 73 h 7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5" h="73">
                <a:moveTo>
                  <a:pt x="75" y="0"/>
                </a:moveTo>
                <a:lnTo>
                  <a:pt x="60" y="54"/>
                </a:lnTo>
                <a:lnTo>
                  <a:pt x="58" y="61"/>
                </a:lnTo>
                <a:lnTo>
                  <a:pt x="57" y="63"/>
                </a:lnTo>
                <a:lnTo>
                  <a:pt x="57" y="64"/>
                </a:lnTo>
                <a:lnTo>
                  <a:pt x="58" y="64"/>
                </a:lnTo>
                <a:lnTo>
                  <a:pt x="58" y="66"/>
                </a:lnTo>
                <a:lnTo>
                  <a:pt x="60" y="66"/>
                </a:lnTo>
                <a:lnTo>
                  <a:pt x="62" y="64"/>
                </a:lnTo>
                <a:lnTo>
                  <a:pt x="63" y="61"/>
                </a:lnTo>
                <a:lnTo>
                  <a:pt x="67" y="56"/>
                </a:lnTo>
                <a:lnTo>
                  <a:pt x="70" y="57"/>
                </a:lnTo>
                <a:lnTo>
                  <a:pt x="65" y="64"/>
                </a:lnTo>
                <a:lnTo>
                  <a:pt x="60" y="69"/>
                </a:lnTo>
                <a:lnTo>
                  <a:pt x="55" y="71"/>
                </a:lnTo>
                <a:lnTo>
                  <a:pt x="51" y="73"/>
                </a:lnTo>
                <a:lnTo>
                  <a:pt x="48" y="73"/>
                </a:lnTo>
                <a:lnTo>
                  <a:pt x="46" y="71"/>
                </a:lnTo>
                <a:lnTo>
                  <a:pt x="46" y="69"/>
                </a:lnTo>
                <a:lnTo>
                  <a:pt x="45" y="66"/>
                </a:lnTo>
                <a:lnTo>
                  <a:pt x="46" y="63"/>
                </a:lnTo>
                <a:lnTo>
                  <a:pt x="46" y="56"/>
                </a:lnTo>
                <a:lnTo>
                  <a:pt x="48" y="51"/>
                </a:lnTo>
                <a:lnTo>
                  <a:pt x="41" y="57"/>
                </a:lnTo>
                <a:lnTo>
                  <a:pt x="34" y="64"/>
                </a:lnTo>
                <a:lnTo>
                  <a:pt x="28" y="69"/>
                </a:lnTo>
                <a:lnTo>
                  <a:pt x="21" y="71"/>
                </a:lnTo>
                <a:lnTo>
                  <a:pt x="16" y="73"/>
                </a:lnTo>
                <a:lnTo>
                  <a:pt x="9" y="71"/>
                </a:lnTo>
                <a:lnTo>
                  <a:pt x="4" y="68"/>
                </a:lnTo>
                <a:lnTo>
                  <a:pt x="2" y="64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4" y="37"/>
                </a:lnTo>
                <a:lnTo>
                  <a:pt x="7" y="28"/>
                </a:lnTo>
                <a:lnTo>
                  <a:pt x="14" y="20"/>
                </a:lnTo>
                <a:lnTo>
                  <a:pt x="21" y="13"/>
                </a:lnTo>
                <a:lnTo>
                  <a:pt x="28" y="6"/>
                </a:lnTo>
                <a:lnTo>
                  <a:pt x="34" y="3"/>
                </a:lnTo>
                <a:lnTo>
                  <a:pt x="41" y="0"/>
                </a:lnTo>
                <a:lnTo>
                  <a:pt x="46" y="0"/>
                </a:lnTo>
                <a:lnTo>
                  <a:pt x="51" y="0"/>
                </a:lnTo>
                <a:lnTo>
                  <a:pt x="55" y="3"/>
                </a:lnTo>
                <a:lnTo>
                  <a:pt x="58" y="6"/>
                </a:lnTo>
                <a:lnTo>
                  <a:pt x="60" y="11"/>
                </a:lnTo>
                <a:lnTo>
                  <a:pt x="62" y="3"/>
                </a:lnTo>
                <a:lnTo>
                  <a:pt x="75" y="0"/>
                </a:lnTo>
                <a:close/>
                <a:moveTo>
                  <a:pt x="46" y="3"/>
                </a:moveTo>
                <a:lnTo>
                  <a:pt x="41" y="5"/>
                </a:lnTo>
                <a:lnTo>
                  <a:pt x="34" y="8"/>
                </a:lnTo>
                <a:lnTo>
                  <a:pt x="29" y="13"/>
                </a:lnTo>
                <a:lnTo>
                  <a:pt x="24" y="20"/>
                </a:lnTo>
                <a:lnTo>
                  <a:pt x="21" y="28"/>
                </a:lnTo>
                <a:lnTo>
                  <a:pt x="17" y="37"/>
                </a:lnTo>
                <a:lnTo>
                  <a:pt x="14" y="45"/>
                </a:lnTo>
                <a:lnTo>
                  <a:pt x="14" y="52"/>
                </a:lnTo>
                <a:lnTo>
                  <a:pt x="14" y="57"/>
                </a:lnTo>
                <a:lnTo>
                  <a:pt x="17" y="61"/>
                </a:lnTo>
                <a:lnTo>
                  <a:pt x="19" y="64"/>
                </a:lnTo>
                <a:lnTo>
                  <a:pt x="22" y="64"/>
                </a:lnTo>
                <a:lnTo>
                  <a:pt x="29" y="63"/>
                </a:lnTo>
                <a:lnTo>
                  <a:pt x="36" y="59"/>
                </a:lnTo>
                <a:lnTo>
                  <a:pt x="43" y="51"/>
                </a:lnTo>
                <a:lnTo>
                  <a:pt x="53" y="34"/>
                </a:lnTo>
                <a:lnTo>
                  <a:pt x="57" y="17"/>
                </a:lnTo>
                <a:lnTo>
                  <a:pt x="55" y="10"/>
                </a:lnTo>
                <a:lnTo>
                  <a:pt x="53" y="6"/>
                </a:lnTo>
                <a:lnTo>
                  <a:pt x="50" y="3"/>
                </a:lnTo>
                <a:lnTo>
                  <a:pt x="46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8" name="Freeform 279"/>
          <p:cNvSpPr>
            <a:spLocks/>
          </p:cNvSpPr>
          <p:nvPr/>
        </p:nvSpPr>
        <p:spPr bwMode="auto">
          <a:xfrm>
            <a:off x="2667000" y="3919538"/>
            <a:ext cx="71438" cy="149225"/>
          </a:xfrm>
          <a:custGeom>
            <a:avLst/>
            <a:gdLst>
              <a:gd name="T0" fmla="*/ 2147483647 w 45"/>
              <a:gd name="T1" fmla="*/ 0 h 94"/>
              <a:gd name="T2" fmla="*/ 2147483647 w 45"/>
              <a:gd name="T3" fmla="*/ 2147483647 h 94"/>
              <a:gd name="T4" fmla="*/ 2147483647 w 45"/>
              <a:gd name="T5" fmla="*/ 2147483647 h 94"/>
              <a:gd name="T6" fmla="*/ 2147483647 w 45"/>
              <a:gd name="T7" fmla="*/ 2147483647 h 94"/>
              <a:gd name="T8" fmla="*/ 2147483647 w 45"/>
              <a:gd name="T9" fmla="*/ 2147483647 h 94"/>
              <a:gd name="T10" fmla="*/ 2147483647 w 45"/>
              <a:gd name="T11" fmla="*/ 2147483647 h 94"/>
              <a:gd name="T12" fmla="*/ 2147483647 w 45"/>
              <a:gd name="T13" fmla="*/ 2147483647 h 94"/>
              <a:gd name="T14" fmla="*/ 2147483647 w 45"/>
              <a:gd name="T15" fmla="*/ 2147483647 h 94"/>
              <a:gd name="T16" fmla="*/ 2147483647 w 45"/>
              <a:gd name="T17" fmla="*/ 2147483647 h 94"/>
              <a:gd name="T18" fmla="*/ 2147483647 w 45"/>
              <a:gd name="T19" fmla="*/ 2147483647 h 94"/>
              <a:gd name="T20" fmla="*/ 2147483647 w 45"/>
              <a:gd name="T21" fmla="*/ 2147483647 h 94"/>
              <a:gd name="T22" fmla="*/ 2147483647 w 45"/>
              <a:gd name="T23" fmla="*/ 2147483647 h 94"/>
              <a:gd name="T24" fmla="*/ 2147483647 w 45"/>
              <a:gd name="T25" fmla="*/ 2147483647 h 94"/>
              <a:gd name="T26" fmla="*/ 2147483647 w 45"/>
              <a:gd name="T27" fmla="*/ 2147483647 h 94"/>
              <a:gd name="T28" fmla="*/ 2147483647 w 45"/>
              <a:gd name="T29" fmla="*/ 2147483647 h 94"/>
              <a:gd name="T30" fmla="*/ 2147483647 w 45"/>
              <a:gd name="T31" fmla="*/ 2147483647 h 94"/>
              <a:gd name="T32" fmla="*/ 2147483647 w 45"/>
              <a:gd name="T33" fmla="*/ 2147483647 h 94"/>
              <a:gd name="T34" fmla="*/ 2147483647 w 45"/>
              <a:gd name="T35" fmla="*/ 2147483647 h 94"/>
              <a:gd name="T36" fmla="*/ 2147483647 w 45"/>
              <a:gd name="T37" fmla="*/ 2147483647 h 94"/>
              <a:gd name="T38" fmla="*/ 2147483647 w 45"/>
              <a:gd name="T39" fmla="*/ 2147483647 h 94"/>
              <a:gd name="T40" fmla="*/ 2147483647 w 45"/>
              <a:gd name="T41" fmla="*/ 2147483647 h 94"/>
              <a:gd name="T42" fmla="*/ 2147483647 w 45"/>
              <a:gd name="T43" fmla="*/ 2147483647 h 94"/>
              <a:gd name="T44" fmla="*/ 2147483647 w 45"/>
              <a:gd name="T45" fmla="*/ 2147483647 h 94"/>
              <a:gd name="T46" fmla="*/ 2147483647 w 45"/>
              <a:gd name="T47" fmla="*/ 2147483647 h 94"/>
              <a:gd name="T48" fmla="*/ 2147483647 w 45"/>
              <a:gd name="T49" fmla="*/ 2147483647 h 94"/>
              <a:gd name="T50" fmla="*/ 2147483647 w 45"/>
              <a:gd name="T51" fmla="*/ 2147483647 h 94"/>
              <a:gd name="T52" fmla="*/ 2147483647 w 45"/>
              <a:gd name="T53" fmla="*/ 2147483647 h 94"/>
              <a:gd name="T54" fmla="*/ 0 w 45"/>
              <a:gd name="T55" fmla="*/ 2147483647 h 94"/>
              <a:gd name="T56" fmla="*/ 2147483647 w 45"/>
              <a:gd name="T57" fmla="*/ 2147483647 h 94"/>
              <a:gd name="T58" fmla="*/ 2147483647 w 45"/>
              <a:gd name="T59" fmla="*/ 2147483647 h 94"/>
              <a:gd name="T60" fmla="*/ 2147483647 w 45"/>
              <a:gd name="T61" fmla="*/ 2147483647 h 94"/>
              <a:gd name="T62" fmla="*/ 2147483647 w 45"/>
              <a:gd name="T63" fmla="*/ 2147483647 h 94"/>
              <a:gd name="T64" fmla="*/ 2147483647 w 45"/>
              <a:gd name="T65" fmla="*/ 2147483647 h 94"/>
              <a:gd name="T66" fmla="*/ 2147483647 w 45"/>
              <a:gd name="T67" fmla="*/ 2147483647 h 94"/>
              <a:gd name="T68" fmla="*/ 2147483647 w 45"/>
              <a:gd name="T69" fmla="*/ 2147483647 h 94"/>
              <a:gd name="T70" fmla="*/ 2147483647 w 45"/>
              <a:gd name="T71" fmla="*/ 2147483647 h 94"/>
              <a:gd name="T72" fmla="*/ 2147483647 w 45"/>
              <a:gd name="T73" fmla="*/ 2147483647 h 94"/>
              <a:gd name="T74" fmla="*/ 2147483647 w 45"/>
              <a:gd name="T75" fmla="*/ 2147483647 h 94"/>
              <a:gd name="T76" fmla="*/ 2147483647 w 45"/>
              <a:gd name="T77" fmla="*/ 0 h 94"/>
              <a:gd name="T78" fmla="*/ 2147483647 w 45"/>
              <a:gd name="T79" fmla="*/ 0 h 9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5"/>
              <a:gd name="T121" fmla="*/ 0 h 94"/>
              <a:gd name="T122" fmla="*/ 45 w 45"/>
              <a:gd name="T123" fmla="*/ 94 h 9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5" h="94">
                <a:moveTo>
                  <a:pt x="36" y="0"/>
                </a:moveTo>
                <a:lnTo>
                  <a:pt x="31" y="22"/>
                </a:lnTo>
                <a:lnTo>
                  <a:pt x="45" y="22"/>
                </a:lnTo>
                <a:lnTo>
                  <a:pt x="45" y="26"/>
                </a:lnTo>
                <a:lnTo>
                  <a:pt x="29" y="26"/>
                </a:lnTo>
                <a:lnTo>
                  <a:pt x="16" y="75"/>
                </a:lnTo>
                <a:lnTo>
                  <a:pt x="14" y="78"/>
                </a:lnTo>
                <a:lnTo>
                  <a:pt x="14" y="82"/>
                </a:lnTo>
                <a:lnTo>
                  <a:pt x="14" y="85"/>
                </a:lnTo>
                <a:lnTo>
                  <a:pt x="14" y="87"/>
                </a:lnTo>
                <a:lnTo>
                  <a:pt x="16" y="87"/>
                </a:lnTo>
                <a:lnTo>
                  <a:pt x="17" y="87"/>
                </a:lnTo>
                <a:lnTo>
                  <a:pt x="19" y="85"/>
                </a:lnTo>
                <a:lnTo>
                  <a:pt x="21" y="82"/>
                </a:lnTo>
                <a:lnTo>
                  <a:pt x="24" y="80"/>
                </a:lnTo>
                <a:lnTo>
                  <a:pt x="28" y="75"/>
                </a:lnTo>
                <a:lnTo>
                  <a:pt x="29" y="77"/>
                </a:lnTo>
                <a:lnTo>
                  <a:pt x="24" y="84"/>
                </a:lnTo>
                <a:lnTo>
                  <a:pt x="21" y="87"/>
                </a:lnTo>
                <a:lnTo>
                  <a:pt x="17" y="90"/>
                </a:lnTo>
                <a:lnTo>
                  <a:pt x="12" y="92"/>
                </a:lnTo>
                <a:lnTo>
                  <a:pt x="9" y="94"/>
                </a:lnTo>
                <a:lnTo>
                  <a:pt x="5" y="94"/>
                </a:lnTo>
                <a:lnTo>
                  <a:pt x="4" y="92"/>
                </a:lnTo>
                <a:lnTo>
                  <a:pt x="2" y="89"/>
                </a:lnTo>
                <a:lnTo>
                  <a:pt x="0" y="87"/>
                </a:lnTo>
                <a:lnTo>
                  <a:pt x="2" y="82"/>
                </a:lnTo>
                <a:lnTo>
                  <a:pt x="2" y="78"/>
                </a:lnTo>
                <a:lnTo>
                  <a:pt x="4" y="73"/>
                </a:lnTo>
                <a:lnTo>
                  <a:pt x="17" y="26"/>
                </a:lnTo>
                <a:lnTo>
                  <a:pt x="5" y="26"/>
                </a:lnTo>
                <a:lnTo>
                  <a:pt x="5" y="24"/>
                </a:lnTo>
                <a:lnTo>
                  <a:pt x="14" y="21"/>
                </a:lnTo>
                <a:lnTo>
                  <a:pt x="21" y="17"/>
                </a:lnTo>
                <a:lnTo>
                  <a:pt x="24" y="14"/>
                </a:lnTo>
                <a:lnTo>
                  <a:pt x="29" y="9"/>
                </a:lnTo>
                <a:lnTo>
                  <a:pt x="33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9" name="Freeform 280"/>
          <p:cNvSpPr>
            <a:spLocks noEditPoints="1"/>
          </p:cNvSpPr>
          <p:nvPr/>
        </p:nvSpPr>
        <p:spPr bwMode="auto">
          <a:xfrm>
            <a:off x="2738438" y="3952875"/>
            <a:ext cx="96837" cy="115888"/>
          </a:xfrm>
          <a:custGeom>
            <a:avLst/>
            <a:gdLst>
              <a:gd name="T0" fmla="*/ 2147483647 w 61"/>
              <a:gd name="T1" fmla="*/ 2147483647 h 73"/>
              <a:gd name="T2" fmla="*/ 2147483647 w 61"/>
              <a:gd name="T3" fmla="*/ 2147483647 h 73"/>
              <a:gd name="T4" fmla="*/ 2147483647 w 61"/>
              <a:gd name="T5" fmla="*/ 2147483647 h 73"/>
              <a:gd name="T6" fmla="*/ 2147483647 w 61"/>
              <a:gd name="T7" fmla="*/ 2147483647 h 73"/>
              <a:gd name="T8" fmla="*/ 2147483647 w 61"/>
              <a:gd name="T9" fmla="*/ 2147483647 h 73"/>
              <a:gd name="T10" fmla="*/ 2147483647 w 61"/>
              <a:gd name="T11" fmla="*/ 2147483647 h 73"/>
              <a:gd name="T12" fmla="*/ 2147483647 w 61"/>
              <a:gd name="T13" fmla="*/ 2147483647 h 73"/>
              <a:gd name="T14" fmla="*/ 2147483647 w 61"/>
              <a:gd name="T15" fmla="*/ 2147483647 h 73"/>
              <a:gd name="T16" fmla="*/ 2147483647 w 61"/>
              <a:gd name="T17" fmla="*/ 2147483647 h 73"/>
              <a:gd name="T18" fmla="*/ 2147483647 w 61"/>
              <a:gd name="T19" fmla="*/ 2147483647 h 73"/>
              <a:gd name="T20" fmla="*/ 2147483647 w 61"/>
              <a:gd name="T21" fmla="*/ 2147483647 h 73"/>
              <a:gd name="T22" fmla="*/ 2147483647 w 61"/>
              <a:gd name="T23" fmla="*/ 2147483647 h 73"/>
              <a:gd name="T24" fmla="*/ 2147483647 w 61"/>
              <a:gd name="T25" fmla="*/ 2147483647 h 73"/>
              <a:gd name="T26" fmla="*/ 2147483647 w 61"/>
              <a:gd name="T27" fmla="*/ 2147483647 h 73"/>
              <a:gd name="T28" fmla="*/ 2147483647 w 61"/>
              <a:gd name="T29" fmla="*/ 2147483647 h 73"/>
              <a:gd name="T30" fmla="*/ 2147483647 w 61"/>
              <a:gd name="T31" fmla="*/ 2147483647 h 73"/>
              <a:gd name="T32" fmla="*/ 2147483647 w 61"/>
              <a:gd name="T33" fmla="*/ 2147483647 h 73"/>
              <a:gd name="T34" fmla="*/ 2147483647 w 61"/>
              <a:gd name="T35" fmla="*/ 2147483647 h 73"/>
              <a:gd name="T36" fmla="*/ 2147483647 w 61"/>
              <a:gd name="T37" fmla="*/ 2147483647 h 73"/>
              <a:gd name="T38" fmla="*/ 0 w 61"/>
              <a:gd name="T39" fmla="*/ 2147483647 h 73"/>
              <a:gd name="T40" fmla="*/ 0 w 61"/>
              <a:gd name="T41" fmla="*/ 2147483647 h 73"/>
              <a:gd name="T42" fmla="*/ 0 w 61"/>
              <a:gd name="T43" fmla="*/ 2147483647 h 73"/>
              <a:gd name="T44" fmla="*/ 2147483647 w 61"/>
              <a:gd name="T45" fmla="*/ 2147483647 h 73"/>
              <a:gd name="T46" fmla="*/ 2147483647 w 61"/>
              <a:gd name="T47" fmla="*/ 2147483647 h 73"/>
              <a:gd name="T48" fmla="*/ 2147483647 w 61"/>
              <a:gd name="T49" fmla="*/ 2147483647 h 73"/>
              <a:gd name="T50" fmla="*/ 2147483647 w 61"/>
              <a:gd name="T51" fmla="*/ 2147483647 h 73"/>
              <a:gd name="T52" fmla="*/ 2147483647 w 61"/>
              <a:gd name="T53" fmla="*/ 2147483647 h 73"/>
              <a:gd name="T54" fmla="*/ 2147483647 w 61"/>
              <a:gd name="T55" fmla="*/ 2147483647 h 73"/>
              <a:gd name="T56" fmla="*/ 2147483647 w 61"/>
              <a:gd name="T57" fmla="*/ 0 h 73"/>
              <a:gd name="T58" fmla="*/ 2147483647 w 61"/>
              <a:gd name="T59" fmla="*/ 0 h 73"/>
              <a:gd name="T60" fmla="*/ 2147483647 w 61"/>
              <a:gd name="T61" fmla="*/ 0 h 73"/>
              <a:gd name="T62" fmla="*/ 2147483647 w 61"/>
              <a:gd name="T63" fmla="*/ 2147483647 h 73"/>
              <a:gd name="T64" fmla="*/ 2147483647 w 61"/>
              <a:gd name="T65" fmla="*/ 2147483647 h 73"/>
              <a:gd name="T66" fmla="*/ 2147483647 w 61"/>
              <a:gd name="T67" fmla="*/ 2147483647 h 73"/>
              <a:gd name="T68" fmla="*/ 2147483647 w 61"/>
              <a:gd name="T69" fmla="*/ 2147483647 h 73"/>
              <a:gd name="T70" fmla="*/ 2147483647 w 61"/>
              <a:gd name="T71" fmla="*/ 2147483647 h 73"/>
              <a:gd name="T72" fmla="*/ 2147483647 w 61"/>
              <a:gd name="T73" fmla="*/ 2147483647 h 73"/>
              <a:gd name="T74" fmla="*/ 2147483647 w 61"/>
              <a:gd name="T75" fmla="*/ 2147483647 h 73"/>
              <a:gd name="T76" fmla="*/ 2147483647 w 61"/>
              <a:gd name="T77" fmla="*/ 2147483647 h 73"/>
              <a:gd name="T78" fmla="*/ 2147483647 w 61"/>
              <a:gd name="T79" fmla="*/ 2147483647 h 73"/>
              <a:gd name="T80" fmla="*/ 2147483647 w 61"/>
              <a:gd name="T81" fmla="*/ 2147483647 h 73"/>
              <a:gd name="T82" fmla="*/ 2147483647 w 61"/>
              <a:gd name="T83" fmla="*/ 2147483647 h 73"/>
              <a:gd name="T84" fmla="*/ 2147483647 w 61"/>
              <a:gd name="T85" fmla="*/ 2147483647 h 73"/>
              <a:gd name="T86" fmla="*/ 2147483647 w 61"/>
              <a:gd name="T87" fmla="*/ 2147483647 h 73"/>
              <a:gd name="T88" fmla="*/ 2147483647 w 61"/>
              <a:gd name="T89" fmla="*/ 2147483647 h 73"/>
              <a:gd name="T90" fmla="*/ 2147483647 w 61"/>
              <a:gd name="T91" fmla="*/ 2147483647 h 73"/>
              <a:gd name="T92" fmla="*/ 2147483647 w 61"/>
              <a:gd name="T93" fmla="*/ 2147483647 h 73"/>
              <a:gd name="T94" fmla="*/ 2147483647 w 61"/>
              <a:gd name="T95" fmla="*/ 2147483647 h 73"/>
              <a:gd name="T96" fmla="*/ 2147483647 w 61"/>
              <a:gd name="T97" fmla="*/ 2147483647 h 73"/>
              <a:gd name="T98" fmla="*/ 2147483647 w 61"/>
              <a:gd name="T99" fmla="*/ 2147483647 h 73"/>
              <a:gd name="T100" fmla="*/ 2147483647 w 61"/>
              <a:gd name="T101" fmla="*/ 2147483647 h 73"/>
              <a:gd name="T102" fmla="*/ 2147483647 w 61"/>
              <a:gd name="T103" fmla="*/ 2147483647 h 73"/>
              <a:gd name="T104" fmla="*/ 2147483647 w 61"/>
              <a:gd name="T105" fmla="*/ 2147483647 h 73"/>
              <a:gd name="T106" fmla="*/ 2147483647 w 61"/>
              <a:gd name="T107" fmla="*/ 2147483647 h 73"/>
              <a:gd name="T108" fmla="*/ 2147483647 w 61"/>
              <a:gd name="T109" fmla="*/ 2147483647 h 73"/>
              <a:gd name="T110" fmla="*/ 2147483647 w 61"/>
              <a:gd name="T111" fmla="*/ 2147483647 h 73"/>
              <a:gd name="T112" fmla="*/ 2147483647 w 61"/>
              <a:gd name="T113" fmla="*/ 2147483647 h 73"/>
              <a:gd name="T114" fmla="*/ 2147483647 w 61"/>
              <a:gd name="T115" fmla="*/ 2147483647 h 73"/>
              <a:gd name="T116" fmla="*/ 2147483647 w 61"/>
              <a:gd name="T117" fmla="*/ 2147483647 h 73"/>
              <a:gd name="T118" fmla="*/ 2147483647 w 61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"/>
              <a:gd name="T181" fmla="*/ 0 h 73"/>
              <a:gd name="T182" fmla="*/ 61 w 61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" h="73">
                <a:moveTo>
                  <a:pt x="13" y="40"/>
                </a:moveTo>
                <a:lnTo>
                  <a:pt x="13" y="44"/>
                </a:lnTo>
                <a:lnTo>
                  <a:pt x="13" y="47"/>
                </a:lnTo>
                <a:lnTo>
                  <a:pt x="15" y="52"/>
                </a:lnTo>
                <a:lnTo>
                  <a:pt x="18" y="57"/>
                </a:lnTo>
                <a:lnTo>
                  <a:pt x="23" y="61"/>
                </a:lnTo>
                <a:lnTo>
                  <a:pt x="28" y="63"/>
                </a:lnTo>
                <a:lnTo>
                  <a:pt x="34" y="63"/>
                </a:lnTo>
                <a:lnTo>
                  <a:pt x="39" y="61"/>
                </a:lnTo>
                <a:lnTo>
                  <a:pt x="42" y="59"/>
                </a:lnTo>
                <a:lnTo>
                  <a:pt x="47" y="56"/>
                </a:lnTo>
                <a:lnTo>
                  <a:pt x="52" y="51"/>
                </a:lnTo>
                <a:lnTo>
                  <a:pt x="54" y="52"/>
                </a:lnTo>
                <a:lnTo>
                  <a:pt x="37" y="68"/>
                </a:lnTo>
                <a:lnTo>
                  <a:pt x="22" y="73"/>
                </a:lnTo>
                <a:lnTo>
                  <a:pt x="15" y="71"/>
                </a:lnTo>
                <a:lnTo>
                  <a:pt x="8" y="69"/>
                </a:lnTo>
                <a:lnTo>
                  <a:pt x="5" y="66"/>
                </a:lnTo>
                <a:lnTo>
                  <a:pt x="1" y="61"/>
                </a:lnTo>
                <a:lnTo>
                  <a:pt x="0" y="56"/>
                </a:lnTo>
                <a:lnTo>
                  <a:pt x="0" y="49"/>
                </a:lnTo>
                <a:lnTo>
                  <a:pt x="0" y="42"/>
                </a:lnTo>
                <a:lnTo>
                  <a:pt x="3" y="34"/>
                </a:lnTo>
                <a:lnTo>
                  <a:pt x="6" y="25"/>
                </a:lnTo>
                <a:lnTo>
                  <a:pt x="11" y="18"/>
                </a:lnTo>
                <a:lnTo>
                  <a:pt x="17" y="11"/>
                </a:lnTo>
                <a:lnTo>
                  <a:pt x="23" y="6"/>
                </a:lnTo>
                <a:lnTo>
                  <a:pt x="30" y="3"/>
                </a:lnTo>
                <a:lnTo>
                  <a:pt x="37" y="0"/>
                </a:lnTo>
                <a:lnTo>
                  <a:pt x="45" y="0"/>
                </a:lnTo>
                <a:lnTo>
                  <a:pt x="49" y="0"/>
                </a:lnTo>
                <a:lnTo>
                  <a:pt x="54" y="1"/>
                </a:lnTo>
                <a:lnTo>
                  <a:pt x="57" y="3"/>
                </a:lnTo>
                <a:lnTo>
                  <a:pt x="59" y="6"/>
                </a:lnTo>
                <a:lnTo>
                  <a:pt x="61" y="11"/>
                </a:lnTo>
                <a:lnTo>
                  <a:pt x="59" y="17"/>
                </a:lnTo>
                <a:lnTo>
                  <a:pt x="56" y="23"/>
                </a:lnTo>
                <a:lnTo>
                  <a:pt x="51" y="28"/>
                </a:lnTo>
                <a:lnTo>
                  <a:pt x="44" y="32"/>
                </a:lnTo>
                <a:lnTo>
                  <a:pt x="37" y="35"/>
                </a:lnTo>
                <a:lnTo>
                  <a:pt x="30" y="39"/>
                </a:lnTo>
                <a:lnTo>
                  <a:pt x="22" y="40"/>
                </a:lnTo>
                <a:lnTo>
                  <a:pt x="13" y="40"/>
                </a:lnTo>
                <a:close/>
                <a:moveTo>
                  <a:pt x="13" y="37"/>
                </a:moveTo>
                <a:lnTo>
                  <a:pt x="23" y="35"/>
                </a:lnTo>
                <a:lnTo>
                  <a:pt x="32" y="34"/>
                </a:lnTo>
                <a:lnTo>
                  <a:pt x="39" y="28"/>
                </a:lnTo>
                <a:lnTo>
                  <a:pt x="44" y="22"/>
                </a:lnTo>
                <a:lnTo>
                  <a:pt x="47" y="17"/>
                </a:lnTo>
                <a:lnTo>
                  <a:pt x="49" y="10"/>
                </a:lnTo>
                <a:lnTo>
                  <a:pt x="49" y="8"/>
                </a:lnTo>
                <a:lnTo>
                  <a:pt x="47" y="5"/>
                </a:lnTo>
                <a:lnTo>
                  <a:pt x="44" y="3"/>
                </a:lnTo>
                <a:lnTo>
                  <a:pt x="42" y="3"/>
                </a:lnTo>
                <a:lnTo>
                  <a:pt x="37" y="5"/>
                </a:lnTo>
                <a:lnTo>
                  <a:pt x="32" y="6"/>
                </a:lnTo>
                <a:lnTo>
                  <a:pt x="25" y="11"/>
                </a:lnTo>
                <a:lnTo>
                  <a:pt x="20" y="18"/>
                </a:lnTo>
                <a:lnTo>
                  <a:pt x="17" y="27"/>
                </a:lnTo>
                <a:lnTo>
                  <a:pt x="13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60" name="Text Box 281"/>
          <p:cNvSpPr txBox="1">
            <a:spLocks noChangeArrowheads="1"/>
          </p:cNvSpPr>
          <p:nvPr/>
        </p:nvSpPr>
        <p:spPr bwMode="auto">
          <a:xfrm>
            <a:off x="6089650" y="37322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#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97FEB8F-23AA-4A37-BBEB-8053DFB6D62A}" type="datetime1">
              <a:rPr lang="en-US" smtClean="0"/>
              <a:t>1/9/2019</a:t>
            </a:fld>
            <a:endParaRPr lang="en-US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23801A-B449-444E-BB1A-3407CEBF8CBF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Final Scheme: Part 1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95400" y="1981200"/>
            <a:ext cx="6934200" cy="3386138"/>
            <a:chOff x="816" y="1248"/>
            <a:chExt cx="4368" cy="2133"/>
          </a:xfrm>
        </p:grpSpPr>
        <p:sp>
          <p:nvSpPr>
            <p:cNvPr id="25607" name="Line 4"/>
            <p:cNvSpPr>
              <a:spLocks noChangeShapeType="1"/>
            </p:cNvSpPr>
            <p:nvPr/>
          </p:nvSpPr>
          <p:spPr bwMode="auto">
            <a:xfrm>
              <a:off x="3168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08" name="Line 5"/>
            <p:cNvSpPr>
              <a:spLocks noChangeShapeType="1"/>
            </p:cNvSpPr>
            <p:nvPr/>
          </p:nvSpPr>
          <p:spPr bwMode="auto">
            <a:xfrm>
              <a:off x="3230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09" name="Line 6"/>
            <p:cNvSpPr>
              <a:spLocks noChangeShapeType="1"/>
            </p:cNvSpPr>
            <p:nvPr/>
          </p:nvSpPr>
          <p:spPr bwMode="auto">
            <a:xfrm>
              <a:off x="3291" y="3173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0" name="Line 7"/>
            <p:cNvSpPr>
              <a:spLocks noChangeShapeType="1"/>
            </p:cNvSpPr>
            <p:nvPr/>
          </p:nvSpPr>
          <p:spPr bwMode="auto">
            <a:xfrm>
              <a:off x="3354" y="3173"/>
              <a:ext cx="4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1" name="Line 8"/>
            <p:cNvSpPr>
              <a:spLocks noChangeShapeType="1"/>
            </p:cNvSpPr>
            <p:nvPr/>
          </p:nvSpPr>
          <p:spPr bwMode="auto">
            <a:xfrm>
              <a:off x="3416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2" name="Line 9"/>
            <p:cNvSpPr>
              <a:spLocks noChangeShapeType="1"/>
            </p:cNvSpPr>
            <p:nvPr/>
          </p:nvSpPr>
          <p:spPr bwMode="auto">
            <a:xfrm>
              <a:off x="3478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3" name="Line 10"/>
            <p:cNvSpPr>
              <a:spLocks noChangeShapeType="1"/>
            </p:cNvSpPr>
            <p:nvPr/>
          </p:nvSpPr>
          <p:spPr bwMode="auto">
            <a:xfrm>
              <a:off x="3539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4" name="Line 11"/>
            <p:cNvSpPr>
              <a:spLocks noChangeShapeType="1"/>
            </p:cNvSpPr>
            <p:nvPr/>
          </p:nvSpPr>
          <p:spPr bwMode="auto">
            <a:xfrm>
              <a:off x="3602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5" name="Line 12"/>
            <p:cNvSpPr>
              <a:spLocks noChangeShapeType="1"/>
            </p:cNvSpPr>
            <p:nvPr/>
          </p:nvSpPr>
          <p:spPr bwMode="auto">
            <a:xfrm>
              <a:off x="3664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6" name="Line 13"/>
            <p:cNvSpPr>
              <a:spLocks noChangeShapeType="1"/>
            </p:cNvSpPr>
            <p:nvPr/>
          </p:nvSpPr>
          <p:spPr bwMode="auto">
            <a:xfrm>
              <a:off x="3725" y="3173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7" name="Line 14"/>
            <p:cNvSpPr>
              <a:spLocks noChangeShapeType="1"/>
            </p:cNvSpPr>
            <p:nvPr/>
          </p:nvSpPr>
          <p:spPr bwMode="auto">
            <a:xfrm>
              <a:off x="3787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8" name="Line 15"/>
            <p:cNvSpPr>
              <a:spLocks noChangeShapeType="1"/>
            </p:cNvSpPr>
            <p:nvPr/>
          </p:nvSpPr>
          <p:spPr bwMode="auto">
            <a:xfrm>
              <a:off x="3850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9" name="Line 16"/>
            <p:cNvSpPr>
              <a:spLocks noChangeShapeType="1"/>
            </p:cNvSpPr>
            <p:nvPr/>
          </p:nvSpPr>
          <p:spPr bwMode="auto">
            <a:xfrm>
              <a:off x="3912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0" name="Line 17"/>
            <p:cNvSpPr>
              <a:spLocks noChangeShapeType="1"/>
            </p:cNvSpPr>
            <p:nvPr/>
          </p:nvSpPr>
          <p:spPr bwMode="auto">
            <a:xfrm>
              <a:off x="3973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1" name="Line 18"/>
            <p:cNvSpPr>
              <a:spLocks noChangeShapeType="1"/>
            </p:cNvSpPr>
            <p:nvPr/>
          </p:nvSpPr>
          <p:spPr bwMode="auto">
            <a:xfrm>
              <a:off x="4036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2" name="Line 19"/>
            <p:cNvSpPr>
              <a:spLocks noChangeShapeType="1"/>
            </p:cNvSpPr>
            <p:nvPr/>
          </p:nvSpPr>
          <p:spPr bwMode="auto">
            <a:xfrm>
              <a:off x="4098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3" name="Line 20"/>
            <p:cNvSpPr>
              <a:spLocks noChangeShapeType="1"/>
            </p:cNvSpPr>
            <p:nvPr/>
          </p:nvSpPr>
          <p:spPr bwMode="auto">
            <a:xfrm>
              <a:off x="4159" y="3173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4" name="Line 21"/>
            <p:cNvSpPr>
              <a:spLocks noChangeShapeType="1"/>
            </p:cNvSpPr>
            <p:nvPr/>
          </p:nvSpPr>
          <p:spPr bwMode="auto">
            <a:xfrm>
              <a:off x="4221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5" name="Line 22"/>
            <p:cNvSpPr>
              <a:spLocks noChangeShapeType="1"/>
            </p:cNvSpPr>
            <p:nvPr/>
          </p:nvSpPr>
          <p:spPr bwMode="auto">
            <a:xfrm>
              <a:off x="4284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6" name="Line 23"/>
            <p:cNvSpPr>
              <a:spLocks noChangeShapeType="1"/>
            </p:cNvSpPr>
            <p:nvPr/>
          </p:nvSpPr>
          <p:spPr bwMode="auto">
            <a:xfrm>
              <a:off x="4346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7" name="Line 24"/>
            <p:cNvSpPr>
              <a:spLocks noChangeShapeType="1"/>
            </p:cNvSpPr>
            <p:nvPr/>
          </p:nvSpPr>
          <p:spPr bwMode="auto">
            <a:xfrm>
              <a:off x="4407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8" name="Line 25"/>
            <p:cNvSpPr>
              <a:spLocks noChangeShapeType="1"/>
            </p:cNvSpPr>
            <p:nvPr/>
          </p:nvSpPr>
          <p:spPr bwMode="auto">
            <a:xfrm>
              <a:off x="4470" y="3173"/>
              <a:ext cx="4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9" name="Line 26"/>
            <p:cNvSpPr>
              <a:spLocks noChangeShapeType="1"/>
            </p:cNvSpPr>
            <p:nvPr/>
          </p:nvSpPr>
          <p:spPr bwMode="auto">
            <a:xfrm>
              <a:off x="4532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0" name="Line 27"/>
            <p:cNvSpPr>
              <a:spLocks noChangeShapeType="1"/>
            </p:cNvSpPr>
            <p:nvPr/>
          </p:nvSpPr>
          <p:spPr bwMode="auto">
            <a:xfrm>
              <a:off x="4593" y="3173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1" name="Line 28"/>
            <p:cNvSpPr>
              <a:spLocks noChangeShapeType="1"/>
            </p:cNvSpPr>
            <p:nvPr/>
          </p:nvSpPr>
          <p:spPr bwMode="auto">
            <a:xfrm>
              <a:off x="4655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2" name="Line 29"/>
            <p:cNvSpPr>
              <a:spLocks noChangeShapeType="1"/>
            </p:cNvSpPr>
            <p:nvPr/>
          </p:nvSpPr>
          <p:spPr bwMode="auto">
            <a:xfrm>
              <a:off x="4718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3" name="Line 30"/>
            <p:cNvSpPr>
              <a:spLocks noChangeShapeType="1"/>
            </p:cNvSpPr>
            <p:nvPr/>
          </p:nvSpPr>
          <p:spPr bwMode="auto">
            <a:xfrm>
              <a:off x="4780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4" name="Line 31"/>
            <p:cNvSpPr>
              <a:spLocks noChangeShapeType="1"/>
            </p:cNvSpPr>
            <p:nvPr/>
          </p:nvSpPr>
          <p:spPr bwMode="auto">
            <a:xfrm>
              <a:off x="4841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5" name="Line 32"/>
            <p:cNvSpPr>
              <a:spLocks noChangeShapeType="1"/>
            </p:cNvSpPr>
            <p:nvPr/>
          </p:nvSpPr>
          <p:spPr bwMode="auto">
            <a:xfrm>
              <a:off x="4903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6" name="Line 33"/>
            <p:cNvSpPr>
              <a:spLocks noChangeShapeType="1"/>
            </p:cNvSpPr>
            <p:nvPr/>
          </p:nvSpPr>
          <p:spPr bwMode="auto">
            <a:xfrm>
              <a:off x="4966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7" name="Line 34"/>
            <p:cNvSpPr>
              <a:spLocks noChangeShapeType="1"/>
            </p:cNvSpPr>
            <p:nvPr/>
          </p:nvSpPr>
          <p:spPr bwMode="auto">
            <a:xfrm>
              <a:off x="5027" y="3173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8" name="Line 35"/>
            <p:cNvSpPr>
              <a:spLocks noChangeShapeType="1"/>
            </p:cNvSpPr>
            <p:nvPr/>
          </p:nvSpPr>
          <p:spPr bwMode="auto">
            <a:xfrm>
              <a:off x="5089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9" name="Line 36"/>
            <p:cNvSpPr>
              <a:spLocks noChangeShapeType="1"/>
            </p:cNvSpPr>
            <p:nvPr/>
          </p:nvSpPr>
          <p:spPr bwMode="auto">
            <a:xfrm>
              <a:off x="5152" y="3173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0" name="Line 37"/>
            <p:cNvSpPr>
              <a:spLocks noChangeShapeType="1"/>
            </p:cNvSpPr>
            <p:nvPr/>
          </p:nvSpPr>
          <p:spPr bwMode="auto">
            <a:xfrm>
              <a:off x="3150" y="3378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1" name="Line 38"/>
            <p:cNvSpPr>
              <a:spLocks noChangeShapeType="1"/>
            </p:cNvSpPr>
            <p:nvPr/>
          </p:nvSpPr>
          <p:spPr bwMode="auto">
            <a:xfrm>
              <a:off x="3213" y="3378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2" name="Line 39"/>
            <p:cNvSpPr>
              <a:spLocks noChangeShapeType="1"/>
            </p:cNvSpPr>
            <p:nvPr/>
          </p:nvSpPr>
          <p:spPr bwMode="auto">
            <a:xfrm>
              <a:off x="3275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3" name="Line 40"/>
            <p:cNvSpPr>
              <a:spLocks noChangeShapeType="1"/>
            </p:cNvSpPr>
            <p:nvPr/>
          </p:nvSpPr>
          <p:spPr bwMode="auto">
            <a:xfrm>
              <a:off x="3336" y="3378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4" name="Line 41"/>
            <p:cNvSpPr>
              <a:spLocks noChangeShapeType="1"/>
            </p:cNvSpPr>
            <p:nvPr/>
          </p:nvSpPr>
          <p:spPr bwMode="auto">
            <a:xfrm>
              <a:off x="3399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5" name="Line 42"/>
            <p:cNvSpPr>
              <a:spLocks noChangeShapeType="1"/>
            </p:cNvSpPr>
            <p:nvPr/>
          </p:nvSpPr>
          <p:spPr bwMode="auto">
            <a:xfrm>
              <a:off x="3461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6" name="Line 43"/>
            <p:cNvSpPr>
              <a:spLocks noChangeShapeType="1"/>
            </p:cNvSpPr>
            <p:nvPr/>
          </p:nvSpPr>
          <p:spPr bwMode="auto">
            <a:xfrm>
              <a:off x="3523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7" name="Line 44"/>
            <p:cNvSpPr>
              <a:spLocks noChangeShapeType="1"/>
            </p:cNvSpPr>
            <p:nvPr/>
          </p:nvSpPr>
          <p:spPr bwMode="auto">
            <a:xfrm>
              <a:off x="3584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8" name="Line 45"/>
            <p:cNvSpPr>
              <a:spLocks noChangeShapeType="1"/>
            </p:cNvSpPr>
            <p:nvPr/>
          </p:nvSpPr>
          <p:spPr bwMode="auto">
            <a:xfrm>
              <a:off x="3647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9" name="Line 46"/>
            <p:cNvSpPr>
              <a:spLocks noChangeShapeType="1"/>
            </p:cNvSpPr>
            <p:nvPr/>
          </p:nvSpPr>
          <p:spPr bwMode="auto">
            <a:xfrm>
              <a:off x="3709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0" name="Line 47"/>
            <p:cNvSpPr>
              <a:spLocks noChangeShapeType="1"/>
            </p:cNvSpPr>
            <p:nvPr/>
          </p:nvSpPr>
          <p:spPr bwMode="auto">
            <a:xfrm>
              <a:off x="3770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1" name="Line 48"/>
            <p:cNvSpPr>
              <a:spLocks noChangeShapeType="1"/>
            </p:cNvSpPr>
            <p:nvPr/>
          </p:nvSpPr>
          <p:spPr bwMode="auto">
            <a:xfrm>
              <a:off x="3832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2" name="Line 49"/>
            <p:cNvSpPr>
              <a:spLocks noChangeShapeType="1"/>
            </p:cNvSpPr>
            <p:nvPr/>
          </p:nvSpPr>
          <p:spPr bwMode="auto">
            <a:xfrm>
              <a:off x="3895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3" name="Line 50"/>
            <p:cNvSpPr>
              <a:spLocks noChangeShapeType="1"/>
            </p:cNvSpPr>
            <p:nvPr/>
          </p:nvSpPr>
          <p:spPr bwMode="auto">
            <a:xfrm>
              <a:off x="3957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4" name="Line 51"/>
            <p:cNvSpPr>
              <a:spLocks noChangeShapeType="1"/>
            </p:cNvSpPr>
            <p:nvPr/>
          </p:nvSpPr>
          <p:spPr bwMode="auto">
            <a:xfrm>
              <a:off x="4018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5" name="Line 52"/>
            <p:cNvSpPr>
              <a:spLocks noChangeShapeType="1"/>
            </p:cNvSpPr>
            <p:nvPr/>
          </p:nvSpPr>
          <p:spPr bwMode="auto">
            <a:xfrm>
              <a:off x="4081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6" name="Line 53"/>
            <p:cNvSpPr>
              <a:spLocks noChangeShapeType="1"/>
            </p:cNvSpPr>
            <p:nvPr/>
          </p:nvSpPr>
          <p:spPr bwMode="auto">
            <a:xfrm>
              <a:off x="4143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7" name="Line 54"/>
            <p:cNvSpPr>
              <a:spLocks noChangeShapeType="1"/>
            </p:cNvSpPr>
            <p:nvPr/>
          </p:nvSpPr>
          <p:spPr bwMode="auto">
            <a:xfrm>
              <a:off x="4204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8" name="Line 55"/>
            <p:cNvSpPr>
              <a:spLocks noChangeShapeType="1"/>
            </p:cNvSpPr>
            <p:nvPr/>
          </p:nvSpPr>
          <p:spPr bwMode="auto">
            <a:xfrm>
              <a:off x="4266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9" name="Line 56"/>
            <p:cNvSpPr>
              <a:spLocks noChangeShapeType="1"/>
            </p:cNvSpPr>
            <p:nvPr/>
          </p:nvSpPr>
          <p:spPr bwMode="auto">
            <a:xfrm>
              <a:off x="4329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0" name="Line 57"/>
            <p:cNvSpPr>
              <a:spLocks noChangeShapeType="1"/>
            </p:cNvSpPr>
            <p:nvPr/>
          </p:nvSpPr>
          <p:spPr bwMode="auto">
            <a:xfrm>
              <a:off x="4391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1" name="Line 58"/>
            <p:cNvSpPr>
              <a:spLocks noChangeShapeType="1"/>
            </p:cNvSpPr>
            <p:nvPr/>
          </p:nvSpPr>
          <p:spPr bwMode="auto">
            <a:xfrm>
              <a:off x="4452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2" name="Line 59"/>
            <p:cNvSpPr>
              <a:spLocks noChangeShapeType="1"/>
            </p:cNvSpPr>
            <p:nvPr/>
          </p:nvSpPr>
          <p:spPr bwMode="auto">
            <a:xfrm>
              <a:off x="4515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3" name="Line 60"/>
            <p:cNvSpPr>
              <a:spLocks noChangeShapeType="1"/>
            </p:cNvSpPr>
            <p:nvPr/>
          </p:nvSpPr>
          <p:spPr bwMode="auto">
            <a:xfrm>
              <a:off x="4577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4" name="Line 61"/>
            <p:cNvSpPr>
              <a:spLocks noChangeShapeType="1"/>
            </p:cNvSpPr>
            <p:nvPr/>
          </p:nvSpPr>
          <p:spPr bwMode="auto">
            <a:xfrm>
              <a:off x="4638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5" name="Line 62"/>
            <p:cNvSpPr>
              <a:spLocks noChangeShapeType="1"/>
            </p:cNvSpPr>
            <p:nvPr/>
          </p:nvSpPr>
          <p:spPr bwMode="auto">
            <a:xfrm>
              <a:off x="4700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6" name="Line 63"/>
            <p:cNvSpPr>
              <a:spLocks noChangeShapeType="1"/>
            </p:cNvSpPr>
            <p:nvPr/>
          </p:nvSpPr>
          <p:spPr bwMode="auto">
            <a:xfrm>
              <a:off x="4763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7" name="Line 64"/>
            <p:cNvSpPr>
              <a:spLocks noChangeShapeType="1"/>
            </p:cNvSpPr>
            <p:nvPr/>
          </p:nvSpPr>
          <p:spPr bwMode="auto">
            <a:xfrm>
              <a:off x="4824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8" name="Line 65"/>
            <p:cNvSpPr>
              <a:spLocks noChangeShapeType="1"/>
            </p:cNvSpPr>
            <p:nvPr/>
          </p:nvSpPr>
          <p:spPr bwMode="auto">
            <a:xfrm>
              <a:off x="4886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9" name="Line 66"/>
            <p:cNvSpPr>
              <a:spLocks noChangeShapeType="1"/>
            </p:cNvSpPr>
            <p:nvPr/>
          </p:nvSpPr>
          <p:spPr bwMode="auto">
            <a:xfrm>
              <a:off x="4948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0" name="Line 67"/>
            <p:cNvSpPr>
              <a:spLocks noChangeShapeType="1"/>
            </p:cNvSpPr>
            <p:nvPr/>
          </p:nvSpPr>
          <p:spPr bwMode="auto">
            <a:xfrm>
              <a:off x="5011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1" name="Line 68"/>
            <p:cNvSpPr>
              <a:spLocks noChangeShapeType="1"/>
            </p:cNvSpPr>
            <p:nvPr/>
          </p:nvSpPr>
          <p:spPr bwMode="auto">
            <a:xfrm>
              <a:off x="5072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2" name="Line 69"/>
            <p:cNvSpPr>
              <a:spLocks noChangeShapeType="1"/>
            </p:cNvSpPr>
            <p:nvPr/>
          </p:nvSpPr>
          <p:spPr bwMode="auto">
            <a:xfrm>
              <a:off x="5134" y="3378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3" name="Line 70"/>
            <p:cNvSpPr>
              <a:spLocks noChangeShapeType="1"/>
            </p:cNvSpPr>
            <p:nvPr/>
          </p:nvSpPr>
          <p:spPr bwMode="auto">
            <a:xfrm>
              <a:off x="3349" y="3165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4" name="Line 71"/>
            <p:cNvSpPr>
              <a:spLocks noChangeShapeType="1"/>
            </p:cNvSpPr>
            <p:nvPr/>
          </p:nvSpPr>
          <p:spPr bwMode="auto">
            <a:xfrm>
              <a:off x="3349" y="3242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5" name="Line 72"/>
            <p:cNvSpPr>
              <a:spLocks noChangeShapeType="1"/>
            </p:cNvSpPr>
            <p:nvPr/>
          </p:nvSpPr>
          <p:spPr bwMode="auto">
            <a:xfrm>
              <a:off x="3349" y="3317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6" name="Line 73"/>
            <p:cNvSpPr>
              <a:spLocks noChangeShapeType="1"/>
            </p:cNvSpPr>
            <p:nvPr/>
          </p:nvSpPr>
          <p:spPr bwMode="auto">
            <a:xfrm>
              <a:off x="3583" y="3165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7" name="Line 74"/>
            <p:cNvSpPr>
              <a:spLocks noChangeShapeType="1"/>
            </p:cNvSpPr>
            <p:nvPr/>
          </p:nvSpPr>
          <p:spPr bwMode="auto">
            <a:xfrm>
              <a:off x="3583" y="3242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8" name="Line 75"/>
            <p:cNvSpPr>
              <a:spLocks noChangeShapeType="1"/>
            </p:cNvSpPr>
            <p:nvPr/>
          </p:nvSpPr>
          <p:spPr bwMode="auto">
            <a:xfrm>
              <a:off x="3583" y="3317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9" name="Line 76"/>
            <p:cNvSpPr>
              <a:spLocks noChangeShapeType="1"/>
            </p:cNvSpPr>
            <p:nvPr/>
          </p:nvSpPr>
          <p:spPr bwMode="auto">
            <a:xfrm>
              <a:off x="3809" y="3165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0" name="Line 77"/>
            <p:cNvSpPr>
              <a:spLocks noChangeShapeType="1"/>
            </p:cNvSpPr>
            <p:nvPr/>
          </p:nvSpPr>
          <p:spPr bwMode="auto">
            <a:xfrm>
              <a:off x="3809" y="3242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1" name="Line 78"/>
            <p:cNvSpPr>
              <a:spLocks noChangeShapeType="1"/>
            </p:cNvSpPr>
            <p:nvPr/>
          </p:nvSpPr>
          <p:spPr bwMode="auto">
            <a:xfrm>
              <a:off x="3809" y="3317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2" name="Line 79"/>
            <p:cNvSpPr>
              <a:spLocks noChangeShapeType="1"/>
            </p:cNvSpPr>
            <p:nvPr/>
          </p:nvSpPr>
          <p:spPr bwMode="auto">
            <a:xfrm>
              <a:off x="4044" y="3165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3" name="Line 80"/>
            <p:cNvSpPr>
              <a:spLocks noChangeShapeType="1"/>
            </p:cNvSpPr>
            <p:nvPr/>
          </p:nvSpPr>
          <p:spPr bwMode="auto">
            <a:xfrm>
              <a:off x="4044" y="3242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4" name="Line 81"/>
            <p:cNvSpPr>
              <a:spLocks noChangeShapeType="1"/>
            </p:cNvSpPr>
            <p:nvPr/>
          </p:nvSpPr>
          <p:spPr bwMode="auto">
            <a:xfrm>
              <a:off x="4044" y="3317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5" name="Line 82"/>
            <p:cNvSpPr>
              <a:spLocks noChangeShapeType="1"/>
            </p:cNvSpPr>
            <p:nvPr/>
          </p:nvSpPr>
          <p:spPr bwMode="auto">
            <a:xfrm>
              <a:off x="4284" y="3176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6" name="Line 83"/>
            <p:cNvSpPr>
              <a:spLocks noChangeShapeType="1"/>
            </p:cNvSpPr>
            <p:nvPr/>
          </p:nvSpPr>
          <p:spPr bwMode="auto">
            <a:xfrm>
              <a:off x="4284" y="3251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7" name="Line 84"/>
            <p:cNvSpPr>
              <a:spLocks noChangeShapeType="1"/>
            </p:cNvSpPr>
            <p:nvPr/>
          </p:nvSpPr>
          <p:spPr bwMode="auto">
            <a:xfrm>
              <a:off x="4284" y="3328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8" name="Line 85"/>
            <p:cNvSpPr>
              <a:spLocks noChangeShapeType="1"/>
            </p:cNvSpPr>
            <p:nvPr/>
          </p:nvSpPr>
          <p:spPr bwMode="auto">
            <a:xfrm>
              <a:off x="4519" y="3176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9" name="Line 86"/>
            <p:cNvSpPr>
              <a:spLocks noChangeShapeType="1"/>
            </p:cNvSpPr>
            <p:nvPr/>
          </p:nvSpPr>
          <p:spPr bwMode="auto">
            <a:xfrm>
              <a:off x="4519" y="3251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0" name="Line 87"/>
            <p:cNvSpPr>
              <a:spLocks noChangeShapeType="1"/>
            </p:cNvSpPr>
            <p:nvPr/>
          </p:nvSpPr>
          <p:spPr bwMode="auto">
            <a:xfrm>
              <a:off x="4519" y="3328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1" name="Line 88"/>
            <p:cNvSpPr>
              <a:spLocks noChangeShapeType="1"/>
            </p:cNvSpPr>
            <p:nvPr/>
          </p:nvSpPr>
          <p:spPr bwMode="auto">
            <a:xfrm>
              <a:off x="4745" y="3176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2" name="Line 89"/>
            <p:cNvSpPr>
              <a:spLocks noChangeShapeType="1"/>
            </p:cNvSpPr>
            <p:nvPr/>
          </p:nvSpPr>
          <p:spPr bwMode="auto">
            <a:xfrm>
              <a:off x="4745" y="3251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3" name="Line 90"/>
            <p:cNvSpPr>
              <a:spLocks noChangeShapeType="1"/>
            </p:cNvSpPr>
            <p:nvPr/>
          </p:nvSpPr>
          <p:spPr bwMode="auto">
            <a:xfrm>
              <a:off x="4745" y="3328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4" name="Line 91"/>
            <p:cNvSpPr>
              <a:spLocks noChangeShapeType="1"/>
            </p:cNvSpPr>
            <p:nvPr/>
          </p:nvSpPr>
          <p:spPr bwMode="auto">
            <a:xfrm>
              <a:off x="4980" y="3176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5" name="Line 92"/>
            <p:cNvSpPr>
              <a:spLocks noChangeShapeType="1"/>
            </p:cNvSpPr>
            <p:nvPr/>
          </p:nvSpPr>
          <p:spPr bwMode="auto">
            <a:xfrm>
              <a:off x="4980" y="3251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6" name="Line 93"/>
            <p:cNvSpPr>
              <a:spLocks noChangeShapeType="1"/>
            </p:cNvSpPr>
            <p:nvPr/>
          </p:nvSpPr>
          <p:spPr bwMode="auto">
            <a:xfrm>
              <a:off x="4980" y="3328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7" name="Line 94"/>
            <p:cNvSpPr>
              <a:spLocks noChangeShapeType="1"/>
            </p:cNvSpPr>
            <p:nvPr/>
          </p:nvSpPr>
          <p:spPr bwMode="auto">
            <a:xfrm>
              <a:off x="3172" y="3170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8" name="Line 95"/>
            <p:cNvSpPr>
              <a:spLocks noChangeShapeType="1"/>
            </p:cNvSpPr>
            <p:nvPr/>
          </p:nvSpPr>
          <p:spPr bwMode="auto">
            <a:xfrm>
              <a:off x="3172" y="31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9" name="Line 96"/>
            <p:cNvSpPr>
              <a:spLocks noChangeShapeType="1"/>
            </p:cNvSpPr>
            <p:nvPr/>
          </p:nvSpPr>
          <p:spPr bwMode="auto">
            <a:xfrm>
              <a:off x="3172" y="31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0" name="Line 97"/>
            <p:cNvSpPr>
              <a:spLocks noChangeShapeType="1"/>
            </p:cNvSpPr>
            <p:nvPr/>
          </p:nvSpPr>
          <p:spPr bwMode="auto">
            <a:xfrm flipH="1">
              <a:off x="3171" y="317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1" name="Line 98"/>
            <p:cNvSpPr>
              <a:spLocks noChangeShapeType="1"/>
            </p:cNvSpPr>
            <p:nvPr/>
          </p:nvSpPr>
          <p:spPr bwMode="auto">
            <a:xfrm flipH="1">
              <a:off x="3169" y="3175"/>
              <a:ext cx="2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2" name="Line 99"/>
            <p:cNvSpPr>
              <a:spLocks noChangeShapeType="1"/>
            </p:cNvSpPr>
            <p:nvPr/>
          </p:nvSpPr>
          <p:spPr bwMode="auto">
            <a:xfrm flipH="1">
              <a:off x="3167" y="3179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3" name="Line 100"/>
            <p:cNvSpPr>
              <a:spLocks noChangeShapeType="1"/>
            </p:cNvSpPr>
            <p:nvPr/>
          </p:nvSpPr>
          <p:spPr bwMode="auto">
            <a:xfrm flipH="1">
              <a:off x="3164" y="3190"/>
              <a:ext cx="3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4" name="Line 101"/>
            <p:cNvSpPr>
              <a:spLocks noChangeShapeType="1"/>
            </p:cNvSpPr>
            <p:nvPr/>
          </p:nvSpPr>
          <p:spPr bwMode="auto">
            <a:xfrm>
              <a:off x="3164" y="3201"/>
              <a:ext cx="3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5" name="Freeform 102"/>
            <p:cNvSpPr>
              <a:spLocks/>
            </p:cNvSpPr>
            <p:nvPr/>
          </p:nvSpPr>
          <p:spPr bwMode="auto">
            <a:xfrm>
              <a:off x="3167" y="3215"/>
              <a:ext cx="5" cy="8"/>
            </a:xfrm>
            <a:custGeom>
              <a:avLst/>
              <a:gdLst>
                <a:gd name="T0" fmla="*/ 0 w 10"/>
                <a:gd name="T1" fmla="*/ 0 h 12"/>
                <a:gd name="T2" fmla="*/ 1 w 10"/>
                <a:gd name="T3" fmla="*/ 1 h 12"/>
                <a:gd name="T4" fmla="*/ 1 w 10"/>
                <a:gd name="T5" fmla="*/ 1 h 12"/>
                <a:gd name="T6" fmla="*/ 0 60000 65536"/>
                <a:gd name="T7" fmla="*/ 0 60000 65536"/>
                <a:gd name="T8" fmla="*/ 0 60000 65536"/>
                <a:gd name="T9" fmla="*/ 0 w 10"/>
                <a:gd name="T10" fmla="*/ 0 h 12"/>
                <a:gd name="T11" fmla="*/ 10 w 10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2">
                  <a:moveTo>
                    <a:pt x="0" y="0"/>
                  </a:moveTo>
                  <a:lnTo>
                    <a:pt x="8" y="10"/>
                  </a:lnTo>
                  <a:lnTo>
                    <a:pt x="10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6" name="Line 103"/>
            <p:cNvSpPr>
              <a:spLocks noChangeShapeType="1"/>
            </p:cNvSpPr>
            <p:nvPr/>
          </p:nvSpPr>
          <p:spPr bwMode="auto">
            <a:xfrm>
              <a:off x="3185" y="323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7" name="Line 104"/>
            <p:cNvSpPr>
              <a:spLocks noChangeShapeType="1"/>
            </p:cNvSpPr>
            <p:nvPr/>
          </p:nvSpPr>
          <p:spPr bwMode="auto">
            <a:xfrm>
              <a:off x="3186" y="3236"/>
              <a:ext cx="4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8" name="Line 105"/>
            <p:cNvSpPr>
              <a:spLocks noChangeShapeType="1"/>
            </p:cNvSpPr>
            <p:nvPr/>
          </p:nvSpPr>
          <p:spPr bwMode="auto">
            <a:xfrm flipH="1">
              <a:off x="3189" y="3240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9" name="Line 106"/>
            <p:cNvSpPr>
              <a:spLocks noChangeShapeType="1"/>
            </p:cNvSpPr>
            <p:nvPr/>
          </p:nvSpPr>
          <p:spPr bwMode="auto">
            <a:xfrm flipH="1">
              <a:off x="3184" y="3245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0" name="Line 107"/>
            <p:cNvSpPr>
              <a:spLocks noChangeShapeType="1"/>
            </p:cNvSpPr>
            <p:nvPr/>
          </p:nvSpPr>
          <p:spPr bwMode="auto">
            <a:xfrm flipH="1">
              <a:off x="3175" y="3248"/>
              <a:ext cx="9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1" name="Line 108"/>
            <p:cNvSpPr>
              <a:spLocks noChangeShapeType="1"/>
            </p:cNvSpPr>
            <p:nvPr/>
          </p:nvSpPr>
          <p:spPr bwMode="auto">
            <a:xfrm flipH="1">
              <a:off x="3166" y="3253"/>
              <a:ext cx="9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2" name="Freeform 109"/>
            <p:cNvSpPr>
              <a:spLocks/>
            </p:cNvSpPr>
            <p:nvPr/>
          </p:nvSpPr>
          <p:spPr bwMode="auto">
            <a:xfrm>
              <a:off x="3154" y="3256"/>
              <a:ext cx="12" cy="6"/>
            </a:xfrm>
            <a:custGeom>
              <a:avLst/>
              <a:gdLst>
                <a:gd name="T0" fmla="*/ 3 w 17"/>
                <a:gd name="T1" fmla="*/ 0 h 8"/>
                <a:gd name="T2" fmla="*/ 1 w 17"/>
                <a:gd name="T3" fmla="*/ 2 h 8"/>
                <a:gd name="T4" fmla="*/ 0 w 17"/>
                <a:gd name="T5" fmla="*/ 2 h 8"/>
                <a:gd name="T6" fmla="*/ 0 60000 65536"/>
                <a:gd name="T7" fmla="*/ 0 60000 65536"/>
                <a:gd name="T8" fmla="*/ 0 60000 65536"/>
                <a:gd name="T9" fmla="*/ 0 w 17"/>
                <a:gd name="T10" fmla="*/ 0 h 8"/>
                <a:gd name="T11" fmla="*/ 17 w 1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8">
                  <a:moveTo>
                    <a:pt x="17" y="0"/>
                  </a:moveTo>
                  <a:lnTo>
                    <a:pt x="1" y="6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3" name="Line 110"/>
            <p:cNvSpPr>
              <a:spLocks noChangeShapeType="1"/>
            </p:cNvSpPr>
            <p:nvPr/>
          </p:nvSpPr>
          <p:spPr bwMode="auto">
            <a:xfrm flipH="1">
              <a:off x="3139" y="3270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4" name="Line 111"/>
            <p:cNvSpPr>
              <a:spLocks noChangeShapeType="1"/>
            </p:cNvSpPr>
            <p:nvPr/>
          </p:nvSpPr>
          <p:spPr bwMode="auto">
            <a:xfrm flipH="1">
              <a:off x="3136" y="3270"/>
              <a:ext cx="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5" name="Line 112"/>
            <p:cNvSpPr>
              <a:spLocks noChangeShapeType="1"/>
            </p:cNvSpPr>
            <p:nvPr/>
          </p:nvSpPr>
          <p:spPr bwMode="auto">
            <a:xfrm>
              <a:off x="3136" y="3275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6" name="Line 113"/>
            <p:cNvSpPr>
              <a:spLocks noChangeShapeType="1"/>
            </p:cNvSpPr>
            <p:nvPr/>
          </p:nvSpPr>
          <p:spPr bwMode="auto">
            <a:xfrm>
              <a:off x="3139" y="3276"/>
              <a:ext cx="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7" name="Line 114"/>
            <p:cNvSpPr>
              <a:spLocks noChangeShapeType="1"/>
            </p:cNvSpPr>
            <p:nvPr/>
          </p:nvSpPr>
          <p:spPr bwMode="auto">
            <a:xfrm>
              <a:off x="3144" y="3278"/>
              <a:ext cx="8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8" name="Line 115"/>
            <p:cNvSpPr>
              <a:spLocks noChangeShapeType="1"/>
            </p:cNvSpPr>
            <p:nvPr/>
          </p:nvSpPr>
          <p:spPr bwMode="auto">
            <a:xfrm>
              <a:off x="3152" y="3281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9" name="Freeform 116"/>
            <p:cNvSpPr>
              <a:spLocks/>
            </p:cNvSpPr>
            <p:nvPr/>
          </p:nvSpPr>
          <p:spPr bwMode="auto">
            <a:xfrm>
              <a:off x="3160" y="3281"/>
              <a:ext cx="15" cy="2"/>
            </a:xfrm>
            <a:custGeom>
              <a:avLst/>
              <a:gdLst>
                <a:gd name="T0" fmla="*/ 0 w 23"/>
                <a:gd name="T1" fmla="*/ 0 h 1"/>
                <a:gd name="T2" fmla="*/ 1 w 23"/>
                <a:gd name="T3" fmla="*/ 32 h 1"/>
                <a:gd name="T4" fmla="*/ 3 w 23"/>
                <a:gd name="T5" fmla="*/ 32 h 1"/>
                <a:gd name="T6" fmla="*/ 0 60000 65536"/>
                <a:gd name="T7" fmla="*/ 0 60000 65536"/>
                <a:gd name="T8" fmla="*/ 0 60000 65536"/>
                <a:gd name="T9" fmla="*/ 0 w 23"/>
                <a:gd name="T10" fmla="*/ 0 h 1"/>
                <a:gd name="T11" fmla="*/ 23 w 2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">
                  <a:moveTo>
                    <a:pt x="0" y="0"/>
                  </a:moveTo>
                  <a:lnTo>
                    <a:pt x="13" y="1"/>
                  </a:lnTo>
                  <a:lnTo>
                    <a:pt x="23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0" name="Line 117"/>
            <p:cNvSpPr>
              <a:spLocks noChangeShapeType="1"/>
            </p:cNvSpPr>
            <p:nvPr/>
          </p:nvSpPr>
          <p:spPr bwMode="auto">
            <a:xfrm flipH="1">
              <a:off x="3181" y="3297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1" name="Line 118"/>
            <p:cNvSpPr>
              <a:spLocks noChangeShapeType="1"/>
            </p:cNvSpPr>
            <p:nvPr/>
          </p:nvSpPr>
          <p:spPr bwMode="auto">
            <a:xfrm flipH="1">
              <a:off x="3180" y="330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2" name="Line 119"/>
            <p:cNvSpPr>
              <a:spLocks noChangeShapeType="1"/>
            </p:cNvSpPr>
            <p:nvPr/>
          </p:nvSpPr>
          <p:spPr bwMode="auto">
            <a:xfrm flipH="1">
              <a:off x="3172" y="3304"/>
              <a:ext cx="8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3" name="Line 120"/>
            <p:cNvSpPr>
              <a:spLocks noChangeShapeType="1"/>
            </p:cNvSpPr>
            <p:nvPr/>
          </p:nvSpPr>
          <p:spPr bwMode="auto">
            <a:xfrm flipH="1">
              <a:off x="3164" y="3320"/>
              <a:ext cx="8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4" name="Line 121"/>
            <p:cNvSpPr>
              <a:spLocks noChangeShapeType="1"/>
            </p:cNvSpPr>
            <p:nvPr/>
          </p:nvSpPr>
          <p:spPr bwMode="auto">
            <a:xfrm flipH="1">
              <a:off x="3163" y="333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5" name="Line 122"/>
            <p:cNvSpPr>
              <a:spLocks noChangeShapeType="1"/>
            </p:cNvSpPr>
            <p:nvPr/>
          </p:nvSpPr>
          <p:spPr bwMode="auto">
            <a:xfrm flipH="1">
              <a:off x="3162" y="3336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6" name="Line 123"/>
            <p:cNvSpPr>
              <a:spLocks noChangeShapeType="1"/>
            </p:cNvSpPr>
            <p:nvPr/>
          </p:nvSpPr>
          <p:spPr bwMode="auto">
            <a:xfrm>
              <a:off x="3162" y="3339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7" name="Freeform 124"/>
            <p:cNvSpPr>
              <a:spLocks/>
            </p:cNvSpPr>
            <p:nvPr/>
          </p:nvSpPr>
          <p:spPr bwMode="auto">
            <a:xfrm>
              <a:off x="3162" y="3342"/>
              <a:ext cx="1" cy="3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2 h 4"/>
                <a:gd name="T4" fmla="*/ 1 w 2"/>
                <a:gd name="T5" fmla="*/ 2 h 4"/>
                <a:gd name="T6" fmla="*/ 0 60000 65536"/>
                <a:gd name="T7" fmla="*/ 0 60000 65536"/>
                <a:gd name="T8" fmla="*/ 0 60000 65536"/>
                <a:gd name="T9" fmla="*/ 0 w 2"/>
                <a:gd name="T10" fmla="*/ 0 h 4"/>
                <a:gd name="T11" fmla="*/ 2 w 2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4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8" name="Line 125"/>
            <p:cNvSpPr>
              <a:spLocks noChangeShapeType="1"/>
            </p:cNvSpPr>
            <p:nvPr/>
          </p:nvSpPr>
          <p:spPr bwMode="auto">
            <a:xfrm>
              <a:off x="3178" y="334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9" name="Line 126"/>
            <p:cNvSpPr>
              <a:spLocks noChangeShapeType="1"/>
            </p:cNvSpPr>
            <p:nvPr/>
          </p:nvSpPr>
          <p:spPr bwMode="auto">
            <a:xfrm>
              <a:off x="3178" y="3343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0" name="Line 127"/>
            <p:cNvSpPr>
              <a:spLocks noChangeShapeType="1"/>
            </p:cNvSpPr>
            <p:nvPr/>
          </p:nvSpPr>
          <p:spPr bwMode="auto">
            <a:xfrm>
              <a:off x="3181" y="3343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1" name="Line 128"/>
            <p:cNvSpPr>
              <a:spLocks noChangeShapeType="1"/>
            </p:cNvSpPr>
            <p:nvPr/>
          </p:nvSpPr>
          <p:spPr bwMode="auto">
            <a:xfrm>
              <a:off x="3184" y="334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2" name="Line 129"/>
            <p:cNvSpPr>
              <a:spLocks noChangeShapeType="1"/>
            </p:cNvSpPr>
            <p:nvPr/>
          </p:nvSpPr>
          <p:spPr bwMode="auto">
            <a:xfrm>
              <a:off x="3185" y="334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3" name="Line 130"/>
            <p:cNvSpPr>
              <a:spLocks noChangeShapeType="1"/>
            </p:cNvSpPr>
            <p:nvPr/>
          </p:nvSpPr>
          <p:spPr bwMode="auto">
            <a:xfrm flipH="1">
              <a:off x="3185" y="3345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4" name="Line 131"/>
            <p:cNvSpPr>
              <a:spLocks noChangeShapeType="1"/>
            </p:cNvSpPr>
            <p:nvPr/>
          </p:nvSpPr>
          <p:spPr bwMode="auto">
            <a:xfrm flipH="1">
              <a:off x="3184" y="3347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5" name="Line 132"/>
            <p:cNvSpPr>
              <a:spLocks noChangeShapeType="1"/>
            </p:cNvSpPr>
            <p:nvPr/>
          </p:nvSpPr>
          <p:spPr bwMode="auto">
            <a:xfrm flipH="1">
              <a:off x="3181" y="3350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6" name="Line 133"/>
            <p:cNvSpPr>
              <a:spLocks noChangeShapeType="1"/>
            </p:cNvSpPr>
            <p:nvPr/>
          </p:nvSpPr>
          <p:spPr bwMode="auto">
            <a:xfrm flipH="1">
              <a:off x="3178" y="3353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7" name="Line 134"/>
            <p:cNvSpPr>
              <a:spLocks noChangeShapeType="1"/>
            </p:cNvSpPr>
            <p:nvPr/>
          </p:nvSpPr>
          <p:spPr bwMode="auto">
            <a:xfrm flipH="1">
              <a:off x="3175" y="3356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8" name="Line 135"/>
            <p:cNvSpPr>
              <a:spLocks noChangeShapeType="1"/>
            </p:cNvSpPr>
            <p:nvPr/>
          </p:nvSpPr>
          <p:spPr bwMode="auto">
            <a:xfrm flipH="1">
              <a:off x="3172" y="3358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9" name="Line 136"/>
            <p:cNvSpPr>
              <a:spLocks noChangeShapeType="1"/>
            </p:cNvSpPr>
            <p:nvPr/>
          </p:nvSpPr>
          <p:spPr bwMode="auto">
            <a:xfrm flipH="1">
              <a:off x="3169" y="3361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0" name="Line 137"/>
            <p:cNvSpPr>
              <a:spLocks noChangeShapeType="1"/>
            </p:cNvSpPr>
            <p:nvPr/>
          </p:nvSpPr>
          <p:spPr bwMode="auto">
            <a:xfrm flipH="1">
              <a:off x="3167" y="3364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1" name="Line 138"/>
            <p:cNvSpPr>
              <a:spLocks noChangeShapeType="1"/>
            </p:cNvSpPr>
            <p:nvPr/>
          </p:nvSpPr>
          <p:spPr bwMode="auto">
            <a:xfrm flipH="1">
              <a:off x="3164" y="3367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2" name="Line 139"/>
            <p:cNvSpPr>
              <a:spLocks noChangeShapeType="1"/>
            </p:cNvSpPr>
            <p:nvPr/>
          </p:nvSpPr>
          <p:spPr bwMode="auto">
            <a:xfrm flipH="1">
              <a:off x="3162" y="3370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3" name="Line 140"/>
            <p:cNvSpPr>
              <a:spLocks noChangeShapeType="1"/>
            </p:cNvSpPr>
            <p:nvPr/>
          </p:nvSpPr>
          <p:spPr bwMode="auto">
            <a:xfrm flipH="1">
              <a:off x="3160" y="3372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4" name="Line 141"/>
            <p:cNvSpPr>
              <a:spLocks noChangeShapeType="1"/>
            </p:cNvSpPr>
            <p:nvPr/>
          </p:nvSpPr>
          <p:spPr bwMode="auto">
            <a:xfrm>
              <a:off x="3160" y="33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5" name="Line 142"/>
            <p:cNvSpPr>
              <a:spLocks noChangeShapeType="1"/>
            </p:cNvSpPr>
            <p:nvPr/>
          </p:nvSpPr>
          <p:spPr bwMode="auto">
            <a:xfrm>
              <a:off x="3160" y="33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6" name="Line 143"/>
            <p:cNvSpPr>
              <a:spLocks noChangeShapeType="1"/>
            </p:cNvSpPr>
            <p:nvPr/>
          </p:nvSpPr>
          <p:spPr bwMode="auto">
            <a:xfrm>
              <a:off x="3160" y="33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7" name="Line 144"/>
            <p:cNvSpPr>
              <a:spLocks noChangeShapeType="1"/>
            </p:cNvSpPr>
            <p:nvPr/>
          </p:nvSpPr>
          <p:spPr bwMode="auto">
            <a:xfrm>
              <a:off x="5171" y="3170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8" name="Line 145"/>
            <p:cNvSpPr>
              <a:spLocks noChangeShapeType="1"/>
            </p:cNvSpPr>
            <p:nvPr/>
          </p:nvSpPr>
          <p:spPr bwMode="auto">
            <a:xfrm flipH="1">
              <a:off x="5170" y="31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9" name="Line 146"/>
            <p:cNvSpPr>
              <a:spLocks noChangeShapeType="1"/>
            </p:cNvSpPr>
            <p:nvPr/>
          </p:nvSpPr>
          <p:spPr bwMode="auto">
            <a:xfrm>
              <a:off x="5170" y="31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0" name="Line 147"/>
            <p:cNvSpPr>
              <a:spLocks noChangeShapeType="1"/>
            </p:cNvSpPr>
            <p:nvPr/>
          </p:nvSpPr>
          <p:spPr bwMode="auto">
            <a:xfrm flipH="1">
              <a:off x="5169" y="3172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1" name="Line 148"/>
            <p:cNvSpPr>
              <a:spLocks noChangeShapeType="1"/>
            </p:cNvSpPr>
            <p:nvPr/>
          </p:nvSpPr>
          <p:spPr bwMode="auto">
            <a:xfrm flipH="1">
              <a:off x="5167" y="3175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2" name="Line 149"/>
            <p:cNvSpPr>
              <a:spLocks noChangeShapeType="1"/>
            </p:cNvSpPr>
            <p:nvPr/>
          </p:nvSpPr>
          <p:spPr bwMode="auto">
            <a:xfrm flipH="1">
              <a:off x="5163" y="3178"/>
              <a:ext cx="4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3" name="Line 150"/>
            <p:cNvSpPr>
              <a:spLocks noChangeShapeType="1"/>
            </p:cNvSpPr>
            <p:nvPr/>
          </p:nvSpPr>
          <p:spPr bwMode="auto">
            <a:xfrm flipH="1">
              <a:off x="5161" y="3187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4" name="Line 151"/>
            <p:cNvSpPr>
              <a:spLocks noChangeShapeType="1"/>
            </p:cNvSpPr>
            <p:nvPr/>
          </p:nvSpPr>
          <p:spPr bwMode="auto">
            <a:xfrm>
              <a:off x="5161" y="3198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5" name="Freeform 152"/>
            <p:cNvSpPr>
              <a:spLocks/>
            </p:cNvSpPr>
            <p:nvPr/>
          </p:nvSpPr>
          <p:spPr bwMode="auto">
            <a:xfrm>
              <a:off x="5162" y="3209"/>
              <a:ext cx="9" cy="11"/>
            </a:xfrm>
            <a:custGeom>
              <a:avLst/>
              <a:gdLst>
                <a:gd name="T0" fmla="*/ 0 w 13"/>
                <a:gd name="T1" fmla="*/ 0 h 15"/>
                <a:gd name="T2" fmla="*/ 2 w 13"/>
                <a:gd name="T3" fmla="*/ 3 h 15"/>
                <a:gd name="T4" fmla="*/ 2 w 13"/>
                <a:gd name="T5" fmla="*/ 3 h 15"/>
                <a:gd name="T6" fmla="*/ 0 60000 65536"/>
                <a:gd name="T7" fmla="*/ 0 60000 65536"/>
                <a:gd name="T8" fmla="*/ 0 60000 65536"/>
                <a:gd name="T9" fmla="*/ 0 w 13"/>
                <a:gd name="T10" fmla="*/ 0 h 15"/>
                <a:gd name="T11" fmla="*/ 13 w 13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5">
                  <a:moveTo>
                    <a:pt x="0" y="0"/>
                  </a:moveTo>
                  <a:lnTo>
                    <a:pt x="12" y="13"/>
                  </a:lnTo>
                  <a:lnTo>
                    <a:pt x="13" y="1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6" name="Line 153"/>
            <p:cNvSpPr>
              <a:spLocks noChangeShapeType="1"/>
            </p:cNvSpPr>
            <p:nvPr/>
          </p:nvSpPr>
          <p:spPr bwMode="auto">
            <a:xfrm>
              <a:off x="5183" y="3231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7" name="Line 154"/>
            <p:cNvSpPr>
              <a:spLocks noChangeShapeType="1"/>
            </p:cNvSpPr>
            <p:nvPr/>
          </p:nvSpPr>
          <p:spPr bwMode="auto">
            <a:xfrm flipH="1">
              <a:off x="5183" y="3233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8" name="Line 155"/>
            <p:cNvSpPr>
              <a:spLocks noChangeShapeType="1"/>
            </p:cNvSpPr>
            <p:nvPr/>
          </p:nvSpPr>
          <p:spPr bwMode="auto">
            <a:xfrm flipH="1">
              <a:off x="5176" y="3239"/>
              <a:ext cx="7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9" name="Line 156"/>
            <p:cNvSpPr>
              <a:spLocks noChangeShapeType="1"/>
            </p:cNvSpPr>
            <p:nvPr/>
          </p:nvSpPr>
          <p:spPr bwMode="auto">
            <a:xfrm flipH="1">
              <a:off x="5163" y="3245"/>
              <a:ext cx="13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0" name="Freeform 157"/>
            <p:cNvSpPr>
              <a:spLocks/>
            </p:cNvSpPr>
            <p:nvPr/>
          </p:nvSpPr>
          <p:spPr bwMode="auto">
            <a:xfrm>
              <a:off x="5148" y="3251"/>
              <a:ext cx="15" cy="8"/>
            </a:xfrm>
            <a:custGeom>
              <a:avLst/>
              <a:gdLst>
                <a:gd name="T0" fmla="*/ 2 w 25"/>
                <a:gd name="T1" fmla="*/ 0 h 9"/>
                <a:gd name="T2" fmla="*/ 1 w 25"/>
                <a:gd name="T3" fmla="*/ 4 h 9"/>
                <a:gd name="T4" fmla="*/ 0 w 25"/>
                <a:gd name="T5" fmla="*/ 4 h 9"/>
                <a:gd name="T6" fmla="*/ 0 60000 65536"/>
                <a:gd name="T7" fmla="*/ 0 60000 65536"/>
                <a:gd name="T8" fmla="*/ 0 60000 65536"/>
                <a:gd name="T9" fmla="*/ 0 w 25"/>
                <a:gd name="T10" fmla="*/ 0 h 9"/>
                <a:gd name="T11" fmla="*/ 25 w 25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9">
                  <a:moveTo>
                    <a:pt x="25" y="0"/>
                  </a:moveTo>
                  <a:lnTo>
                    <a:pt x="10" y="5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1" name="Line 158"/>
            <p:cNvSpPr>
              <a:spLocks noChangeShapeType="1"/>
            </p:cNvSpPr>
            <p:nvPr/>
          </p:nvSpPr>
          <p:spPr bwMode="auto">
            <a:xfrm>
              <a:off x="5134" y="3268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2" name="Line 159"/>
            <p:cNvSpPr>
              <a:spLocks noChangeShapeType="1"/>
            </p:cNvSpPr>
            <p:nvPr/>
          </p:nvSpPr>
          <p:spPr bwMode="auto">
            <a:xfrm>
              <a:off x="5135" y="3273"/>
              <a:ext cx="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3" name="Line 160"/>
            <p:cNvSpPr>
              <a:spLocks noChangeShapeType="1"/>
            </p:cNvSpPr>
            <p:nvPr/>
          </p:nvSpPr>
          <p:spPr bwMode="auto">
            <a:xfrm>
              <a:off x="5140" y="3275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4" name="Line 161"/>
            <p:cNvSpPr>
              <a:spLocks noChangeShapeType="1"/>
            </p:cNvSpPr>
            <p:nvPr/>
          </p:nvSpPr>
          <p:spPr bwMode="auto">
            <a:xfrm>
              <a:off x="5148" y="3275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5" name="Line 162"/>
            <p:cNvSpPr>
              <a:spLocks noChangeShapeType="1"/>
            </p:cNvSpPr>
            <p:nvPr/>
          </p:nvSpPr>
          <p:spPr bwMode="auto">
            <a:xfrm>
              <a:off x="5156" y="3276"/>
              <a:ext cx="1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6" name="Line 163"/>
            <p:cNvSpPr>
              <a:spLocks noChangeShapeType="1"/>
            </p:cNvSpPr>
            <p:nvPr/>
          </p:nvSpPr>
          <p:spPr bwMode="auto">
            <a:xfrm>
              <a:off x="5166" y="3276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7" name="Freeform 164"/>
            <p:cNvSpPr>
              <a:spLocks/>
            </p:cNvSpPr>
            <p:nvPr/>
          </p:nvSpPr>
          <p:spPr bwMode="auto">
            <a:xfrm>
              <a:off x="5174" y="3276"/>
              <a:ext cx="4" cy="2"/>
            </a:xfrm>
            <a:custGeom>
              <a:avLst/>
              <a:gdLst>
                <a:gd name="T0" fmla="*/ 0 w 8"/>
                <a:gd name="T1" fmla="*/ 0 h 2"/>
                <a:gd name="T2" fmla="*/ 1 w 8"/>
                <a:gd name="T3" fmla="*/ 2 h 2"/>
                <a:gd name="T4" fmla="*/ 1 w 8"/>
                <a:gd name="T5" fmla="*/ 2 h 2"/>
                <a:gd name="T6" fmla="*/ 0 60000 65536"/>
                <a:gd name="T7" fmla="*/ 0 60000 65536"/>
                <a:gd name="T8" fmla="*/ 0 60000 65536"/>
                <a:gd name="T9" fmla="*/ 0 w 8"/>
                <a:gd name="T10" fmla="*/ 0 h 2"/>
                <a:gd name="T11" fmla="*/ 8 w 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">
                  <a:moveTo>
                    <a:pt x="0" y="0"/>
                  </a:moveTo>
                  <a:lnTo>
                    <a:pt x="8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8" name="Line 165"/>
            <p:cNvSpPr>
              <a:spLocks noChangeShapeType="1"/>
            </p:cNvSpPr>
            <p:nvPr/>
          </p:nvSpPr>
          <p:spPr bwMode="auto">
            <a:xfrm flipH="1">
              <a:off x="5176" y="329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9" name="Line 166"/>
            <p:cNvSpPr>
              <a:spLocks noChangeShapeType="1"/>
            </p:cNvSpPr>
            <p:nvPr/>
          </p:nvSpPr>
          <p:spPr bwMode="auto">
            <a:xfrm flipH="1">
              <a:off x="5172" y="3297"/>
              <a:ext cx="4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0" name="Line 167"/>
            <p:cNvSpPr>
              <a:spLocks noChangeShapeType="1"/>
            </p:cNvSpPr>
            <p:nvPr/>
          </p:nvSpPr>
          <p:spPr bwMode="auto">
            <a:xfrm flipH="1">
              <a:off x="5165" y="3306"/>
              <a:ext cx="7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1" name="Line 168"/>
            <p:cNvSpPr>
              <a:spLocks noChangeShapeType="1"/>
            </p:cNvSpPr>
            <p:nvPr/>
          </p:nvSpPr>
          <p:spPr bwMode="auto">
            <a:xfrm flipH="1">
              <a:off x="5160" y="3318"/>
              <a:ext cx="5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2" name="Line 169"/>
            <p:cNvSpPr>
              <a:spLocks noChangeShapeType="1"/>
            </p:cNvSpPr>
            <p:nvPr/>
          </p:nvSpPr>
          <p:spPr bwMode="auto">
            <a:xfrm flipH="1">
              <a:off x="5157" y="3328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3" name="Line 170"/>
            <p:cNvSpPr>
              <a:spLocks noChangeShapeType="1"/>
            </p:cNvSpPr>
            <p:nvPr/>
          </p:nvSpPr>
          <p:spPr bwMode="auto">
            <a:xfrm flipH="1">
              <a:off x="5156" y="333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4" name="Line 171"/>
            <p:cNvSpPr>
              <a:spLocks noChangeShapeType="1"/>
            </p:cNvSpPr>
            <p:nvPr/>
          </p:nvSpPr>
          <p:spPr bwMode="auto">
            <a:xfrm>
              <a:off x="5156" y="333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5" name="Line 172"/>
            <p:cNvSpPr>
              <a:spLocks noChangeShapeType="1"/>
            </p:cNvSpPr>
            <p:nvPr/>
          </p:nvSpPr>
          <p:spPr bwMode="auto">
            <a:xfrm>
              <a:off x="5156" y="333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6" name="Freeform 173"/>
            <p:cNvSpPr>
              <a:spLocks/>
            </p:cNvSpPr>
            <p:nvPr/>
          </p:nvSpPr>
          <p:spPr bwMode="auto">
            <a:xfrm>
              <a:off x="5157" y="3339"/>
              <a:ext cx="4" cy="1"/>
            </a:xfrm>
            <a:custGeom>
              <a:avLst/>
              <a:gdLst>
                <a:gd name="T0" fmla="*/ 0 w 5"/>
                <a:gd name="T1" fmla="*/ 0 h 2"/>
                <a:gd name="T2" fmla="*/ 2 w 5"/>
                <a:gd name="T3" fmla="*/ 1 h 2"/>
                <a:gd name="T4" fmla="*/ 2 w 5"/>
                <a:gd name="T5" fmla="*/ 1 h 2"/>
                <a:gd name="T6" fmla="*/ 0 60000 65536"/>
                <a:gd name="T7" fmla="*/ 0 60000 65536"/>
                <a:gd name="T8" fmla="*/ 0 60000 65536"/>
                <a:gd name="T9" fmla="*/ 0 w 5"/>
                <a:gd name="T10" fmla="*/ 0 h 2"/>
                <a:gd name="T11" fmla="*/ 5 w 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2">
                  <a:moveTo>
                    <a:pt x="0" y="0"/>
                  </a:moveTo>
                  <a:lnTo>
                    <a:pt x="2" y="2"/>
                  </a:lnTo>
                  <a:lnTo>
                    <a:pt x="5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7" name="Line 174"/>
            <p:cNvSpPr>
              <a:spLocks noChangeShapeType="1"/>
            </p:cNvSpPr>
            <p:nvPr/>
          </p:nvSpPr>
          <p:spPr bwMode="auto">
            <a:xfrm>
              <a:off x="5176" y="333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8" name="Line 175"/>
            <p:cNvSpPr>
              <a:spLocks noChangeShapeType="1"/>
            </p:cNvSpPr>
            <p:nvPr/>
          </p:nvSpPr>
          <p:spPr bwMode="auto">
            <a:xfrm>
              <a:off x="5178" y="333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9" name="Line 176"/>
            <p:cNvSpPr>
              <a:spLocks noChangeShapeType="1"/>
            </p:cNvSpPr>
            <p:nvPr/>
          </p:nvSpPr>
          <p:spPr bwMode="auto">
            <a:xfrm>
              <a:off x="5179" y="3340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0" name="Line 177"/>
            <p:cNvSpPr>
              <a:spLocks noChangeShapeType="1"/>
            </p:cNvSpPr>
            <p:nvPr/>
          </p:nvSpPr>
          <p:spPr bwMode="auto">
            <a:xfrm flipH="1">
              <a:off x="5176" y="3342"/>
              <a:ext cx="3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1" name="Line 178"/>
            <p:cNvSpPr>
              <a:spLocks noChangeShapeType="1"/>
            </p:cNvSpPr>
            <p:nvPr/>
          </p:nvSpPr>
          <p:spPr bwMode="auto">
            <a:xfrm flipH="1">
              <a:off x="5170" y="3348"/>
              <a:ext cx="6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2" name="Line 179"/>
            <p:cNvSpPr>
              <a:spLocks noChangeShapeType="1"/>
            </p:cNvSpPr>
            <p:nvPr/>
          </p:nvSpPr>
          <p:spPr bwMode="auto">
            <a:xfrm flipH="1">
              <a:off x="5162" y="3356"/>
              <a:ext cx="8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3" name="Line 180"/>
            <p:cNvSpPr>
              <a:spLocks noChangeShapeType="1"/>
            </p:cNvSpPr>
            <p:nvPr/>
          </p:nvSpPr>
          <p:spPr bwMode="auto">
            <a:xfrm flipH="1">
              <a:off x="5154" y="3364"/>
              <a:ext cx="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4" name="Line 181"/>
            <p:cNvSpPr>
              <a:spLocks noChangeShapeType="1"/>
            </p:cNvSpPr>
            <p:nvPr/>
          </p:nvSpPr>
          <p:spPr bwMode="auto">
            <a:xfrm flipH="1">
              <a:off x="5152" y="3370"/>
              <a:ext cx="2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5" name="Freeform 182"/>
            <p:cNvSpPr>
              <a:spLocks/>
            </p:cNvSpPr>
            <p:nvPr/>
          </p:nvSpPr>
          <p:spPr bwMode="auto">
            <a:xfrm>
              <a:off x="5149" y="3375"/>
              <a:ext cx="3" cy="1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1 h 2"/>
                <a:gd name="T4" fmla="*/ 0 w 4"/>
                <a:gd name="T5" fmla="*/ 1 h 2"/>
                <a:gd name="T6" fmla="*/ 0 60000 65536"/>
                <a:gd name="T7" fmla="*/ 0 60000 65536"/>
                <a:gd name="T8" fmla="*/ 0 60000 65536"/>
                <a:gd name="T9" fmla="*/ 0 w 4"/>
                <a:gd name="T10" fmla="*/ 0 h 2"/>
                <a:gd name="T11" fmla="*/ 4 w 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2">
                  <a:moveTo>
                    <a:pt x="4" y="0"/>
                  </a:move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6" name="Line 183"/>
            <p:cNvSpPr>
              <a:spLocks noChangeShapeType="1"/>
            </p:cNvSpPr>
            <p:nvPr/>
          </p:nvSpPr>
          <p:spPr bwMode="auto">
            <a:xfrm>
              <a:off x="3157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7" name="Line 184"/>
            <p:cNvSpPr>
              <a:spLocks noChangeShapeType="1"/>
            </p:cNvSpPr>
            <p:nvPr/>
          </p:nvSpPr>
          <p:spPr bwMode="auto">
            <a:xfrm>
              <a:off x="3218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8" name="Line 185"/>
            <p:cNvSpPr>
              <a:spLocks noChangeShapeType="1"/>
            </p:cNvSpPr>
            <p:nvPr/>
          </p:nvSpPr>
          <p:spPr bwMode="auto">
            <a:xfrm>
              <a:off x="3281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9" name="Line 186"/>
            <p:cNvSpPr>
              <a:spLocks noChangeShapeType="1"/>
            </p:cNvSpPr>
            <p:nvPr/>
          </p:nvSpPr>
          <p:spPr bwMode="auto">
            <a:xfrm>
              <a:off x="3343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0" name="Line 187"/>
            <p:cNvSpPr>
              <a:spLocks noChangeShapeType="1"/>
            </p:cNvSpPr>
            <p:nvPr/>
          </p:nvSpPr>
          <p:spPr bwMode="auto">
            <a:xfrm>
              <a:off x="3403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1" name="Line 188"/>
            <p:cNvSpPr>
              <a:spLocks noChangeShapeType="1"/>
            </p:cNvSpPr>
            <p:nvPr/>
          </p:nvSpPr>
          <p:spPr bwMode="auto">
            <a:xfrm>
              <a:off x="3466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2" name="Line 189"/>
            <p:cNvSpPr>
              <a:spLocks noChangeShapeType="1"/>
            </p:cNvSpPr>
            <p:nvPr/>
          </p:nvSpPr>
          <p:spPr bwMode="auto">
            <a:xfrm>
              <a:off x="3528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3" name="Line 190"/>
            <p:cNvSpPr>
              <a:spLocks noChangeShapeType="1"/>
            </p:cNvSpPr>
            <p:nvPr/>
          </p:nvSpPr>
          <p:spPr bwMode="auto">
            <a:xfrm>
              <a:off x="3589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4" name="Line 191"/>
            <p:cNvSpPr>
              <a:spLocks noChangeShapeType="1"/>
            </p:cNvSpPr>
            <p:nvPr/>
          </p:nvSpPr>
          <p:spPr bwMode="auto">
            <a:xfrm>
              <a:off x="3651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5" name="Line 192"/>
            <p:cNvSpPr>
              <a:spLocks noChangeShapeType="1"/>
            </p:cNvSpPr>
            <p:nvPr/>
          </p:nvSpPr>
          <p:spPr bwMode="auto">
            <a:xfrm>
              <a:off x="3714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6" name="Line 193"/>
            <p:cNvSpPr>
              <a:spLocks noChangeShapeType="1"/>
            </p:cNvSpPr>
            <p:nvPr/>
          </p:nvSpPr>
          <p:spPr bwMode="auto">
            <a:xfrm>
              <a:off x="3776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7" name="Line 194"/>
            <p:cNvSpPr>
              <a:spLocks noChangeShapeType="1"/>
            </p:cNvSpPr>
            <p:nvPr/>
          </p:nvSpPr>
          <p:spPr bwMode="auto">
            <a:xfrm>
              <a:off x="3837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8" name="Line 195"/>
            <p:cNvSpPr>
              <a:spLocks noChangeShapeType="1"/>
            </p:cNvSpPr>
            <p:nvPr/>
          </p:nvSpPr>
          <p:spPr bwMode="auto">
            <a:xfrm>
              <a:off x="3900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9" name="Line 196"/>
            <p:cNvSpPr>
              <a:spLocks noChangeShapeType="1"/>
            </p:cNvSpPr>
            <p:nvPr/>
          </p:nvSpPr>
          <p:spPr bwMode="auto">
            <a:xfrm>
              <a:off x="3962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0" name="Line 197"/>
            <p:cNvSpPr>
              <a:spLocks noChangeShapeType="1"/>
            </p:cNvSpPr>
            <p:nvPr/>
          </p:nvSpPr>
          <p:spPr bwMode="auto">
            <a:xfrm>
              <a:off x="4023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1" name="Line 198"/>
            <p:cNvSpPr>
              <a:spLocks noChangeShapeType="1"/>
            </p:cNvSpPr>
            <p:nvPr/>
          </p:nvSpPr>
          <p:spPr bwMode="auto">
            <a:xfrm>
              <a:off x="4085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2" name="Line 199"/>
            <p:cNvSpPr>
              <a:spLocks noChangeShapeType="1"/>
            </p:cNvSpPr>
            <p:nvPr/>
          </p:nvSpPr>
          <p:spPr bwMode="auto">
            <a:xfrm>
              <a:off x="4148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3" name="Line 200"/>
            <p:cNvSpPr>
              <a:spLocks noChangeShapeType="1"/>
            </p:cNvSpPr>
            <p:nvPr/>
          </p:nvSpPr>
          <p:spPr bwMode="auto">
            <a:xfrm>
              <a:off x="4209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4" name="Line 201"/>
            <p:cNvSpPr>
              <a:spLocks noChangeShapeType="1"/>
            </p:cNvSpPr>
            <p:nvPr/>
          </p:nvSpPr>
          <p:spPr bwMode="auto">
            <a:xfrm>
              <a:off x="4271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5" name="Line 202"/>
            <p:cNvSpPr>
              <a:spLocks noChangeShapeType="1"/>
            </p:cNvSpPr>
            <p:nvPr/>
          </p:nvSpPr>
          <p:spPr bwMode="auto">
            <a:xfrm>
              <a:off x="4333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6" name="Line 203"/>
            <p:cNvSpPr>
              <a:spLocks noChangeShapeType="1"/>
            </p:cNvSpPr>
            <p:nvPr/>
          </p:nvSpPr>
          <p:spPr bwMode="auto">
            <a:xfrm>
              <a:off x="4396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7" name="Line 204"/>
            <p:cNvSpPr>
              <a:spLocks noChangeShapeType="1"/>
            </p:cNvSpPr>
            <p:nvPr/>
          </p:nvSpPr>
          <p:spPr bwMode="auto">
            <a:xfrm>
              <a:off x="4457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8" name="Line 205"/>
            <p:cNvSpPr>
              <a:spLocks noChangeShapeType="1"/>
            </p:cNvSpPr>
            <p:nvPr/>
          </p:nvSpPr>
          <p:spPr bwMode="auto">
            <a:xfrm>
              <a:off x="4519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9" name="Line 206"/>
            <p:cNvSpPr>
              <a:spLocks noChangeShapeType="1"/>
            </p:cNvSpPr>
            <p:nvPr/>
          </p:nvSpPr>
          <p:spPr bwMode="auto">
            <a:xfrm>
              <a:off x="4582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0" name="Line 207"/>
            <p:cNvSpPr>
              <a:spLocks noChangeShapeType="1"/>
            </p:cNvSpPr>
            <p:nvPr/>
          </p:nvSpPr>
          <p:spPr bwMode="auto">
            <a:xfrm>
              <a:off x="4643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1" name="Line 208"/>
            <p:cNvSpPr>
              <a:spLocks noChangeShapeType="1"/>
            </p:cNvSpPr>
            <p:nvPr/>
          </p:nvSpPr>
          <p:spPr bwMode="auto">
            <a:xfrm>
              <a:off x="4705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2" name="Line 209"/>
            <p:cNvSpPr>
              <a:spLocks noChangeShapeType="1"/>
            </p:cNvSpPr>
            <p:nvPr/>
          </p:nvSpPr>
          <p:spPr bwMode="auto">
            <a:xfrm>
              <a:off x="4767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3" name="Line 210"/>
            <p:cNvSpPr>
              <a:spLocks noChangeShapeType="1"/>
            </p:cNvSpPr>
            <p:nvPr/>
          </p:nvSpPr>
          <p:spPr bwMode="auto">
            <a:xfrm>
              <a:off x="4830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4" name="Line 211"/>
            <p:cNvSpPr>
              <a:spLocks noChangeShapeType="1"/>
            </p:cNvSpPr>
            <p:nvPr/>
          </p:nvSpPr>
          <p:spPr bwMode="auto">
            <a:xfrm>
              <a:off x="4891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5" name="Line 212"/>
            <p:cNvSpPr>
              <a:spLocks noChangeShapeType="1"/>
            </p:cNvSpPr>
            <p:nvPr/>
          </p:nvSpPr>
          <p:spPr bwMode="auto">
            <a:xfrm>
              <a:off x="4953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6" name="Line 213"/>
            <p:cNvSpPr>
              <a:spLocks noChangeShapeType="1"/>
            </p:cNvSpPr>
            <p:nvPr/>
          </p:nvSpPr>
          <p:spPr bwMode="auto">
            <a:xfrm>
              <a:off x="5016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7" name="Line 214"/>
            <p:cNvSpPr>
              <a:spLocks noChangeShapeType="1"/>
            </p:cNvSpPr>
            <p:nvPr/>
          </p:nvSpPr>
          <p:spPr bwMode="auto">
            <a:xfrm>
              <a:off x="5077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8" name="Line 215"/>
            <p:cNvSpPr>
              <a:spLocks noChangeShapeType="1"/>
            </p:cNvSpPr>
            <p:nvPr/>
          </p:nvSpPr>
          <p:spPr bwMode="auto">
            <a:xfrm>
              <a:off x="5139" y="1254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9" name="Line 216"/>
            <p:cNvSpPr>
              <a:spLocks noChangeShapeType="1"/>
            </p:cNvSpPr>
            <p:nvPr/>
          </p:nvSpPr>
          <p:spPr bwMode="auto">
            <a:xfrm>
              <a:off x="3140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0" name="Line 217"/>
            <p:cNvSpPr>
              <a:spLocks noChangeShapeType="1"/>
            </p:cNvSpPr>
            <p:nvPr/>
          </p:nvSpPr>
          <p:spPr bwMode="auto">
            <a:xfrm>
              <a:off x="3202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1" name="Line 218"/>
            <p:cNvSpPr>
              <a:spLocks noChangeShapeType="1"/>
            </p:cNvSpPr>
            <p:nvPr/>
          </p:nvSpPr>
          <p:spPr bwMode="auto">
            <a:xfrm>
              <a:off x="3263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2" name="Line 219"/>
            <p:cNvSpPr>
              <a:spLocks noChangeShapeType="1"/>
            </p:cNvSpPr>
            <p:nvPr/>
          </p:nvSpPr>
          <p:spPr bwMode="auto">
            <a:xfrm>
              <a:off x="3326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3" name="Line 220"/>
            <p:cNvSpPr>
              <a:spLocks noChangeShapeType="1"/>
            </p:cNvSpPr>
            <p:nvPr/>
          </p:nvSpPr>
          <p:spPr bwMode="auto">
            <a:xfrm>
              <a:off x="3388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4" name="Line 221"/>
            <p:cNvSpPr>
              <a:spLocks noChangeShapeType="1"/>
            </p:cNvSpPr>
            <p:nvPr/>
          </p:nvSpPr>
          <p:spPr bwMode="auto">
            <a:xfrm>
              <a:off x="3449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5" name="Line 222"/>
            <p:cNvSpPr>
              <a:spLocks noChangeShapeType="1"/>
            </p:cNvSpPr>
            <p:nvPr/>
          </p:nvSpPr>
          <p:spPr bwMode="auto">
            <a:xfrm>
              <a:off x="3512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6" name="Line 223"/>
            <p:cNvSpPr>
              <a:spLocks noChangeShapeType="1"/>
            </p:cNvSpPr>
            <p:nvPr/>
          </p:nvSpPr>
          <p:spPr bwMode="auto">
            <a:xfrm>
              <a:off x="3574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7" name="Line 224"/>
            <p:cNvSpPr>
              <a:spLocks noChangeShapeType="1"/>
            </p:cNvSpPr>
            <p:nvPr/>
          </p:nvSpPr>
          <p:spPr bwMode="auto">
            <a:xfrm>
              <a:off x="3636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8" name="Line 225"/>
            <p:cNvSpPr>
              <a:spLocks noChangeShapeType="1"/>
            </p:cNvSpPr>
            <p:nvPr/>
          </p:nvSpPr>
          <p:spPr bwMode="auto">
            <a:xfrm>
              <a:off x="3697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9" name="Line 226"/>
            <p:cNvSpPr>
              <a:spLocks noChangeShapeType="1"/>
            </p:cNvSpPr>
            <p:nvPr/>
          </p:nvSpPr>
          <p:spPr bwMode="auto">
            <a:xfrm>
              <a:off x="3760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0" name="Line 227"/>
            <p:cNvSpPr>
              <a:spLocks noChangeShapeType="1"/>
            </p:cNvSpPr>
            <p:nvPr/>
          </p:nvSpPr>
          <p:spPr bwMode="auto">
            <a:xfrm>
              <a:off x="3822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1" name="Line 228"/>
            <p:cNvSpPr>
              <a:spLocks noChangeShapeType="1"/>
            </p:cNvSpPr>
            <p:nvPr/>
          </p:nvSpPr>
          <p:spPr bwMode="auto">
            <a:xfrm>
              <a:off x="3883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2" name="Line 229"/>
            <p:cNvSpPr>
              <a:spLocks noChangeShapeType="1"/>
            </p:cNvSpPr>
            <p:nvPr/>
          </p:nvSpPr>
          <p:spPr bwMode="auto">
            <a:xfrm>
              <a:off x="3946" y="1459"/>
              <a:ext cx="4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3" name="Line 230"/>
            <p:cNvSpPr>
              <a:spLocks noChangeShapeType="1"/>
            </p:cNvSpPr>
            <p:nvPr/>
          </p:nvSpPr>
          <p:spPr bwMode="auto">
            <a:xfrm>
              <a:off x="4008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4" name="Line 231"/>
            <p:cNvSpPr>
              <a:spLocks noChangeShapeType="1"/>
            </p:cNvSpPr>
            <p:nvPr/>
          </p:nvSpPr>
          <p:spPr bwMode="auto">
            <a:xfrm>
              <a:off x="4070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5" name="Line 232"/>
            <p:cNvSpPr>
              <a:spLocks noChangeShapeType="1"/>
            </p:cNvSpPr>
            <p:nvPr/>
          </p:nvSpPr>
          <p:spPr bwMode="auto">
            <a:xfrm>
              <a:off x="4131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6" name="Line 233"/>
            <p:cNvSpPr>
              <a:spLocks noChangeShapeType="1"/>
            </p:cNvSpPr>
            <p:nvPr/>
          </p:nvSpPr>
          <p:spPr bwMode="auto">
            <a:xfrm>
              <a:off x="4194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7" name="Line 234"/>
            <p:cNvSpPr>
              <a:spLocks noChangeShapeType="1"/>
            </p:cNvSpPr>
            <p:nvPr/>
          </p:nvSpPr>
          <p:spPr bwMode="auto">
            <a:xfrm>
              <a:off x="4256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8" name="Line 235"/>
            <p:cNvSpPr>
              <a:spLocks noChangeShapeType="1"/>
            </p:cNvSpPr>
            <p:nvPr/>
          </p:nvSpPr>
          <p:spPr bwMode="auto">
            <a:xfrm>
              <a:off x="4317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9" name="Line 236"/>
            <p:cNvSpPr>
              <a:spLocks noChangeShapeType="1"/>
            </p:cNvSpPr>
            <p:nvPr/>
          </p:nvSpPr>
          <p:spPr bwMode="auto">
            <a:xfrm>
              <a:off x="4379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0" name="Line 237"/>
            <p:cNvSpPr>
              <a:spLocks noChangeShapeType="1"/>
            </p:cNvSpPr>
            <p:nvPr/>
          </p:nvSpPr>
          <p:spPr bwMode="auto">
            <a:xfrm>
              <a:off x="4442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1" name="Line 238"/>
            <p:cNvSpPr>
              <a:spLocks noChangeShapeType="1"/>
            </p:cNvSpPr>
            <p:nvPr/>
          </p:nvSpPr>
          <p:spPr bwMode="auto">
            <a:xfrm>
              <a:off x="4504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2" name="Line 239"/>
            <p:cNvSpPr>
              <a:spLocks noChangeShapeType="1"/>
            </p:cNvSpPr>
            <p:nvPr/>
          </p:nvSpPr>
          <p:spPr bwMode="auto">
            <a:xfrm>
              <a:off x="4565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3" name="Line 240"/>
            <p:cNvSpPr>
              <a:spLocks noChangeShapeType="1"/>
            </p:cNvSpPr>
            <p:nvPr/>
          </p:nvSpPr>
          <p:spPr bwMode="auto">
            <a:xfrm>
              <a:off x="4627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4" name="Line 241"/>
            <p:cNvSpPr>
              <a:spLocks noChangeShapeType="1"/>
            </p:cNvSpPr>
            <p:nvPr/>
          </p:nvSpPr>
          <p:spPr bwMode="auto">
            <a:xfrm>
              <a:off x="4688" y="1459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5" name="Line 242"/>
            <p:cNvSpPr>
              <a:spLocks noChangeShapeType="1"/>
            </p:cNvSpPr>
            <p:nvPr/>
          </p:nvSpPr>
          <p:spPr bwMode="auto">
            <a:xfrm>
              <a:off x="4750" y="1459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6" name="Line 243"/>
            <p:cNvSpPr>
              <a:spLocks noChangeShapeType="1"/>
            </p:cNvSpPr>
            <p:nvPr/>
          </p:nvSpPr>
          <p:spPr bwMode="auto">
            <a:xfrm>
              <a:off x="4812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7" name="Line 244"/>
            <p:cNvSpPr>
              <a:spLocks noChangeShapeType="1"/>
            </p:cNvSpPr>
            <p:nvPr/>
          </p:nvSpPr>
          <p:spPr bwMode="auto">
            <a:xfrm>
              <a:off x="4875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8" name="Line 245"/>
            <p:cNvSpPr>
              <a:spLocks noChangeShapeType="1"/>
            </p:cNvSpPr>
            <p:nvPr/>
          </p:nvSpPr>
          <p:spPr bwMode="auto">
            <a:xfrm>
              <a:off x="4936" y="1459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9" name="Line 246"/>
            <p:cNvSpPr>
              <a:spLocks noChangeShapeType="1"/>
            </p:cNvSpPr>
            <p:nvPr/>
          </p:nvSpPr>
          <p:spPr bwMode="auto">
            <a:xfrm>
              <a:off x="4998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0" name="Line 247"/>
            <p:cNvSpPr>
              <a:spLocks noChangeShapeType="1"/>
            </p:cNvSpPr>
            <p:nvPr/>
          </p:nvSpPr>
          <p:spPr bwMode="auto">
            <a:xfrm>
              <a:off x="5061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1" name="Line 248"/>
            <p:cNvSpPr>
              <a:spLocks noChangeShapeType="1"/>
            </p:cNvSpPr>
            <p:nvPr/>
          </p:nvSpPr>
          <p:spPr bwMode="auto">
            <a:xfrm>
              <a:off x="5122" y="1459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2" name="Line 249"/>
            <p:cNvSpPr>
              <a:spLocks noChangeShapeType="1"/>
            </p:cNvSpPr>
            <p:nvPr/>
          </p:nvSpPr>
          <p:spPr bwMode="auto">
            <a:xfrm>
              <a:off x="3336" y="1248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3" name="Line 250"/>
            <p:cNvSpPr>
              <a:spLocks noChangeShapeType="1"/>
            </p:cNvSpPr>
            <p:nvPr/>
          </p:nvSpPr>
          <p:spPr bwMode="auto">
            <a:xfrm>
              <a:off x="3336" y="1323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4" name="Line 251"/>
            <p:cNvSpPr>
              <a:spLocks noChangeShapeType="1"/>
            </p:cNvSpPr>
            <p:nvPr/>
          </p:nvSpPr>
          <p:spPr bwMode="auto">
            <a:xfrm>
              <a:off x="3336" y="1398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5" name="Line 252"/>
            <p:cNvSpPr>
              <a:spLocks noChangeShapeType="1"/>
            </p:cNvSpPr>
            <p:nvPr/>
          </p:nvSpPr>
          <p:spPr bwMode="auto">
            <a:xfrm>
              <a:off x="3571" y="1248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6" name="Line 253"/>
            <p:cNvSpPr>
              <a:spLocks noChangeShapeType="1"/>
            </p:cNvSpPr>
            <p:nvPr/>
          </p:nvSpPr>
          <p:spPr bwMode="auto">
            <a:xfrm>
              <a:off x="3571" y="1323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7" name="Line 254"/>
            <p:cNvSpPr>
              <a:spLocks noChangeShapeType="1"/>
            </p:cNvSpPr>
            <p:nvPr/>
          </p:nvSpPr>
          <p:spPr bwMode="auto">
            <a:xfrm>
              <a:off x="3571" y="1398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8" name="Line 255"/>
            <p:cNvSpPr>
              <a:spLocks noChangeShapeType="1"/>
            </p:cNvSpPr>
            <p:nvPr/>
          </p:nvSpPr>
          <p:spPr bwMode="auto">
            <a:xfrm>
              <a:off x="3799" y="124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9" name="Line 256"/>
            <p:cNvSpPr>
              <a:spLocks noChangeShapeType="1"/>
            </p:cNvSpPr>
            <p:nvPr/>
          </p:nvSpPr>
          <p:spPr bwMode="auto">
            <a:xfrm>
              <a:off x="3799" y="1323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0" name="Line 257"/>
            <p:cNvSpPr>
              <a:spLocks noChangeShapeType="1"/>
            </p:cNvSpPr>
            <p:nvPr/>
          </p:nvSpPr>
          <p:spPr bwMode="auto">
            <a:xfrm>
              <a:off x="3799" y="139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1" name="Line 258"/>
            <p:cNvSpPr>
              <a:spLocks noChangeShapeType="1"/>
            </p:cNvSpPr>
            <p:nvPr/>
          </p:nvSpPr>
          <p:spPr bwMode="auto">
            <a:xfrm>
              <a:off x="4034" y="124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2" name="Line 259"/>
            <p:cNvSpPr>
              <a:spLocks noChangeShapeType="1"/>
            </p:cNvSpPr>
            <p:nvPr/>
          </p:nvSpPr>
          <p:spPr bwMode="auto">
            <a:xfrm>
              <a:off x="4034" y="1323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3" name="Line 260"/>
            <p:cNvSpPr>
              <a:spLocks noChangeShapeType="1"/>
            </p:cNvSpPr>
            <p:nvPr/>
          </p:nvSpPr>
          <p:spPr bwMode="auto">
            <a:xfrm>
              <a:off x="4034" y="139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4" name="Line 261"/>
            <p:cNvSpPr>
              <a:spLocks noChangeShapeType="1"/>
            </p:cNvSpPr>
            <p:nvPr/>
          </p:nvSpPr>
          <p:spPr bwMode="auto">
            <a:xfrm>
              <a:off x="4272" y="1257"/>
              <a:ext cx="2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5" name="Line 262"/>
            <p:cNvSpPr>
              <a:spLocks noChangeShapeType="1"/>
            </p:cNvSpPr>
            <p:nvPr/>
          </p:nvSpPr>
          <p:spPr bwMode="auto">
            <a:xfrm>
              <a:off x="4272" y="1334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6" name="Line 263"/>
            <p:cNvSpPr>
              <a:spLocks noChangeShapeType="1"/>
            </p:cNvSpPr>
            <p:nvPr/>
          </p:nvSpPr>
          <p:spPr bwMode="auto">
            <a:xfrm>
              <a:off x="4272" y="1409"/>
              <a:ext cx="2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7" name="Line 264"/>
            <p:cNvSpPr>
              <a:spLocks noChangeShapeType="1"/>
            </p:cNvSpPr>
            <p:nvPr/>
          </p:nvSpPr>
          <p:spPr bwMode="auto">
            <a:xfrm>
              <a:off x="4507" y="1257"/>
              <a:ext cx="2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8" name="Line 265"/>
            <p:cNvSpPr>
              <a:spLocks noChangeShapeType="1"/>
            </p:cNvSpPr>
            <p:nvPr/>
          </p:nvSpPr>
          <p:spPr bwMode="auto">
            <a:xfrm>
              <a:off x="4507" y="1334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9" name="Line 266"/>
            <p:cNvSpPr>
              <a:spLocks noChangeShapeType="1"/>
            </p:cNvSpPr>
            <p:nvPr/>
          </p:nvSpPr>
          <p:spPr bwMode="auto">
            <a:xfrm>
              <a:off x="4507" y="1409"/>
              <a:ext cx="2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0" name="Line 267"/>
            <p:cNvSpPr>
              <a:spLocks noChangeShapeType="1"/>
            </p:cNvSpPr>
            <p:nvPr/>
          </p:nvSpPr>
          <p:spPr bwMode="auto">
            <a:xfrm>
              <a:off x="4733" y="1257"/>
              <a:ext cx="2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1" name="Line 268"/>
            <p:cNvSpPr>
              <a:spLocks noChangeShapeType="1"/>
            </p:cNvSpPr>
            <p:nvPr/>
          </p:nvSpPr>
          <p:spPr bwMode="auto">
            <a:xfrm>
              <a:off x="4733" y="1334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2" name="Line 269"/>
            <p:cNvSpPr>
              <a:spLocks noChangeShapeType="1"/>
            </p:cNvSpPr>
            <p:nvPr/>
          </p:nvSpPr>
          <p:spPr bwMode="auto">
            <a:xfrm>
              <a:off x="4733" y="1409"/>
              <a:ext cx="2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3" name="Line 270"/>
            <p:cNvSpPr>
              <a:spLocks noChangeShapeType="1"/>
            </p:cNvSpPr>
            <p:nvPr/>
          </p:nvSpPr>
          <p:spPr bwMode="auto">
            <a:xfrm>
              <a:off x="4970" y="1257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4" name="Line 271"/>
            <p:cNvSpPr>
              <a:spLocks noChangeShapeType="1"/>
            </p:cNvSpPr>
            <p:nvPr/>
          </p:nvSpPr>
          <p:spPr bwMode="auto">
            <a:xfrm>
              <a:off x="4970" y="1334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5" name="Line 272"/>
            <p:cNvSpPr>
              <a:spLocks noChangeShapeType="1"/>
            </p:cNvSpPr>
            <p:nvPr/>
          </p:nvSpPr>
          <p:spPr bwMode="auto">
            <a:xfrm>
              <a:off x="4970" y="1409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6" name="Line 273"/>
            <p:cNvSpPr>
              <a:spLocks noChangeShapeType="1"/>
            </p:cNvSpPr>
            <p:nvPr/>
          </p:nvSpPr>
          <p:spPr bwMode="auto">
            <a:xfrm>
              <a:off x="3160" y="125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7" name="Line 274"/>
            <p:cNvSpPr>
              <a:spLocks noChangeShapeType="1"/>
            </p:cNvSpPr>
            <p:nvPr/>
          </p:nvSpPr>
          <p:spPr bwMode="auto">
            <a:xfrm>
              <a:off x="3160" y="125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8" name="Line 275"/>
            <p:cNvSpPr>
              <a:spLocks noChangeShapeType="1"/>
            </p:cNvSpPr>
            <p:nvPr/>
          </p:nvSpPr>
          <p:spPr bwMode="auto">
            <a:xfrm flipH="1">
              <a:off x="3159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9" name="Line 276"/>
            <p:cNvSpPr>
              <a:spLocks noChangeShapeType="1"/>
            </p:cNvSpPr>
            <p:nvPr/>
          </p:nvSpPr>
          <p:spPr bwMode="auto">
            <a:xfrm>
              <a:off x="3159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0" name="Line 277"/>
            <p:cNvSpPr>
              <a:spLocks noChangeShapeType="1"/>
            </p:cNvSpPr>
            <p:nvPr/>
          </p:nvSpPr>
          <p:spPr bwMode="auto">
            <a:xfrm flipH="1">
              <a:off x="3158" y="1256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1" name="Line 278"/>
            <p:cNvSpPr>
              <a:spLocks noChangeShapeType="1"/>
            </p:cNvSpPr>
            <p:nvPr/>
          </p:nvSpPr>
          <p:spPr bwMode="auto">
            <a:xfrm flipH="1">
              <a:off x="3154" y="1261"/>
              <a:ext cx="4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2" name="Line 279"/>
            <p:cNvSpPr>
              <a:spLocks noChangeShapeType="1"/>
            </p:cNvSpPr>
            <p:nvPr/>
          </p:nvSpPr>
          <p:spPr bwMode="auto">
            <a:xfrm flipH="1">
              <a:off x="3153" y="1271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3" name="Line 280"/>
            <p:cNvSpPr>
              <a:spLocks noChangeShapeType="1"/>
            </p:cNvSpPr>
            <p:nvPr/>
          </p:nvSpPr>
          <p:spPr bwMode="auto">
            <a:xfrm>
              <a:off x="3153" y="1282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4" name="Freeform 281"/>
            <p:cNvSpPr>
              <a:spLocks/>
            </p:cNvSpPr>
            <p:nvPr/>
          </p:nvSpPr>
          <p:spPr bwMode="auto">
            <a:xfrm>
              <a:off x="3154" y="1296"/>
              <a:ext cx="8" cy="10"/>
            </a:xfrm>
            <a:custGeom>
              <a:avLst/>
              <a:gdLst>
                <a:gd name="T0" fmla="*/ 0 w 11"/>
                <a:gd name="T1" fmla="*/ 0 h 11"/>
                <a:gd name="T2" fmla="*/ 2 w 11"/>
                <a:gd name="T3" fmla="*/ 5 h 11"/>
                <a:gd name="T4" fmla="*/ 2 w 11"/>
                <a:gd name="T5" fmla="*/ 6 h 11"/>
                <a:gd name="T6" fmla="*/ 0 60000 65536"/>
                <a:gd name="T7" fmla="*/ 0 60000 65536"/>
                <a:gd name="T8" fmla="*/ 0 60000 65536"/>
                <a:gd name="T9" fmla="*/ 0 w 11"/>
                <a:gd name="T10" fmla="*/ 0 h 11"/>
                <a:gd name="T11" fmla="*/ 11 w 1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1">
                  <a:moveTo>
                    <a:pt x="0" y="0"/>
                  </a:moveTo>
                  <a:lnTo>
                    <a:pt x="9" y="9"/>
                  </a:lnTo>
                  <a:lnTo>
                    <a:pt x="11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5" name="Line 282"/>
            <p:cNvSpPr>
              <a:spLocks noChangeShapeType="1"/>
            </p:cNvSpPr>
            <p:nvPr/>
          </p:nvSpPr>
          <p:spPr bwMode="auto">
            <a:xfrm>
              <a:off x="3173" y="1315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6" name="Line 283"/>
            <p:cNvSpPr>
              <a:spLocks noChangeShapeType="1"/>
            </p:cNvSpPr>
            <p:nvPr/>
          </p:nvSpPr>
          <p:spPr bwMode="auto">
            <a:xfrm>
              <a:off x="3173" y="1317"/>
              <a:ext cx="4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7" name="Line 284"/>
            <p:cNvSpPr>
              <a:spLocks noChangeShapeType="1"/>
            </p:cNvSpPr>
            <p:nvPr/>
          </p:nvSpPr>
          <p:spPr bwMode="auto">
            <a:xfrm flipH="1">
              <a:off x="3176" y="1321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8" name="Line 285"/>
            <p:cNvSpPr>
              <a:spLocks noChangeShapeType="1"/>
            </p:cNvSpPr>
            <p:nvPr/>
          </p:nvSpPr>
          <p:spPr bwMode="auto">
            <a:xfrm flipH="1">
              <a:off x="3172" y="1326"/>
              <a:ext cx="4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9" name="Line 286"/>
            <p:cNvSpPr>
              <a:spLocks noChangeShapeType="1"/>
            </p:cNvSpPr>
            <p:nvPr/>
          </p:nvSpPr>
          <p:spPr bwMode="auto">
            <a:xfrm flipH="1">
              <a:off x="3164" y="1331"/>
              <a:ext cx="8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0" name="Line 287"/>
            <p:cNvSpPr>
              <a:spLocks noChangeShapeType="1"/>
            </p:cNvSpPr>
            <p:nvPr/>
          </p:nvSpPr>
          <p:spPr bwMode="auto">
            <a:xfrm flipH="1">
              <a:off x="3154" y="1336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1" name="Freeform 288"/>
            <p:cNvSpPr>
              <a:spLocks/>
            </p:cNvSpPr>
            <p:nvPr/>
          </p:nvSpPr>
          <p:spPr bwMode="auto">
            <a:xfrm>
              <a:off x="3144" y="1337"/>
              <a:ext cx="10" cy="5"/>
            </a:xfrm>
            <a:custGeom>
              <a:avLst/>
              <a:gdLst>
                <a:gd name="T0" fmla="*/ 1 w 18"/>
                <a:gd name="T1" fmla="*/ 0 h 6"/>
                <a:gd name="T2" fmla="*/ 0 w 18"/>
                <a:gd name="T3" fmla="*/ 3 h 6"/>
                <a:gd name="T4" fmla="*/ 0 w 18"/>
                <a:gd name="T5" fmla="*/ 3 h 6"/>
                <a:gd name="T6" fmla="*/ 0 60000 65536"/>
                <a:gd name="T7" fmla="*/ 0 60000 65536"/>
                <a:gd name="T8" fmla="*/ 0 60000 65536"/>
                <a:gd name="T9" fmla="*/ 0 w 18"/>
                <a:gd name="T10" fmla="*/ 0 h 6"/>
                <a:gd name="T11" fmla="*/ 18 w 1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">
                  <a:moveTo>
                    <a:pt x="18" y="0"/>
                  </a:move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2" name="Line 289"/>
            <p:cNvSpPr>
              <a:spLocks noChangeShapeType="1"/>
            </p:cNvSpPr>
            <p:nvPr/>
          </p:nvSpPr>
          <p:spPr bwMode="auto">
            <a:xfrm flipH="1">
              <a:off x="3127" y="135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3" name="Line 290"/>
            <p:cNvSpPr>
              <a:spLocks noChangeShapeType="1"/>
            </p:cNvSpPr>
            <p:nvPr/>
          </p:nvSpPr>
          <p:spPr bwMode="auto">
            <a:xfrm flipH="1">
              <a:off x="3125" y="1351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4" name="Line 291"/>
            <p:cNvSpPr>
              <a:spLocks noChangeShapeType="1"/>
            </p:cNvSpPr>
            <p:nvPr/>
          </p:nvSpPr>
          <p:spPr bwMode="auto">
            <a:xfrm>
              <a:off x="3125" y="1354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5" name="Line 292"/>
            <p:cNvSpPr>
              <a:spLocks noChangeShapeType="1"/>
            </p:cNvSpPr>
            <p:nvPr/>
          </p:nvSpPr>
          <p:spPr bwMode="auto">
            <a:xfrm>
              <a:off x="3126" y="1359"/>
              <a:ext cx="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6" name="Line 293"/>
            <p:cNvSpPr>
              <a:spLocks noChangeShapeType="1"/>
            </p:cNvSpPr>
            <p:nvPr/>
          </p:nvSpPr>
          <p:spPr bwMode="auto">
            <a:xfrm>
              <a:off x="3132" y="1361"/>
              <a:ext cx="8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7" name="Line 294"/>
            <p:cNvSpPr>
              <a:spLocks noChangeShapeType="1"/>
            </p:cNvSpPr>
            <p:nvPr/>
          </p:nvSpPr>
          <p:spPr bwMode="auto">
            <a:xfrm>
              <a:off x="3140" y="1364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8" name="Freeform 295"/>
            <p:cNvSpPr>
              <a:spLocks/>
            </p:cNvSpPr>
            <p:nvPr/>
          </p:nvSpPr>
          <p:spPr bwMode="auto">
            <a:xfrm>
              <a:off x="3149" y="1364"/>
              <a:ext cx="15" cy="1"/>
            </a:xfrm>
            <a:custGeom>
              <a:avLst/>
              <a:gdLst>
                <a:gd name="T0" fmla="*/ 0 w 25"/>
                <a:gd name="T1" fmla="*/ 0 h 2"/>
                <a:gd name="T2" fmla="*/ 1 w 25"/>
                <a:gd name="T3" fmla="*/ 0 h 2"/>
                <a:gd name="T4" fmla="*/ 2 w 25"/>
                <a:gd name="T5" fmla="*/ 1 h 2"/>
                <a:gd name="T6" fmla="*/ 0 60000 65536"/>
                <a:gd name="T7" fmla="*/ 0 60000 65536"/>
                <a:gd name="T8" fmla="*/ 0 60000 65536"/>
                <a:gd name="T9" fmla="*/ 0 w 25"/>
                <a:gd name="T10" fmla="*/ 0 h 2"/>
                <a:gd name="T11" fmla="*/ 25 w 2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2">
                  <a:moveTo>
                    <a:pt x="0" y="0"/>
                  </a:moveTo>
                  <a:lnTo>
                    <a:pt x="15" y="0"/>
                  </a:lnTo>
                  <a:lnTo>
                    <a:pt x="25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9" name="Line 296"/>
            <p:cNvSpPr>
              <a:spLocks noChangeShapeType="1"/>
            </p:cNvSpPr>
            <p:nvPr/>
          </p:nvSpPr>
          <p:spPr bwMode="auto">
            <a:xfrm>
              <a:off x="3171" y="137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0" name="Line 297"/>
            <p:cNvSpPr>
              <a:spLocks noChangeShapeType="1"/>
            </p:cNvSpPr>
            <p:nvPr/>
          </p:nvSpPr>
          <p:spPr bwMode="auto">
            <a:xfrm flipH="1">
              <a:off x="3168" y="1381"/>
              <a:ext cx="3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1" name="Line 298"/>
            <p:cNvSpPr>
              <a:spLocks noChangeShapeType="1"/>
            </p:cNvSpPr>
            <p:nvPr/>
          </p:nvSpPr>
          <p:spPr bwMode="auto">
            <a:xfrm flipH="1">
              <a:off x="3160" y="1387"/>
              <a:ext cx="8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2" name="Line 299"/>
            <p:cNvSpPr>
              <a:spLocks noChangeShapeType="1"/>
            </p:cNvSpPr>
            <p:nvPr/>
          </p:nvSpPr>
          <p:spPr bwMode="auto">
            <a:xfrm flipH="1">
              <a:off x="3152" y="1401"/>
              <a:ext cx="8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3" name="Line 300"/>
            <p:cNvSpPr>
              <a:spLocks noChangeShapeType="1"/>
            </p:cNvSpPr>
            <p:nvPr/>
          </p:nvSpPr>
          <p:spPr bwMode="auto">
            <a:xfrm flipH="1">
              <a:off x="3150" y="1415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4" name="Line 301"/>
            <p:cNvSpPr>
              <a:spLocks noChangeShapeType="1"/>
            </p:cNvSpPr>
            <p:nvPr/>
          </p:nvSpPr>
          <p:spPr bwMode="auto">
            <a:xfrm flipH="1">
              <a:off x="3149" y="1418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5" name="Line 302"/>
            <p:cNvSpPr>
              <a:spLocks noChangeShapeType="1"/>
            </p:cNvSpPr>
            <p:nvPr/>
          </p:nvSpPr>
          <p:spPr bwMode="auto">
            <a:xfrm>
              <a:off x="3149" y="1420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6" name="Freeform 303"/>
            <p:cNvSpPr>
              <a:spLocks/>
            </p:cNvSpPr>
            <p:nvPr/>
          </p:nvSpPr>
          <p:spPr bwMode="auto">
            <a:xfrm>
              <a:off x="3149" y="1423"/>
              <a:ext cx="3" cy="3"/>
            </a:xfrm>
            <a:custGeom>
              <a:avLst/>
              <a:gdLst>
                <a:gd name="T0" fmla="*/ 0 w 4"/>
                <a:gd name="T1" fmla="*/ 0 h 4"/>
                <a:gd name="T2" fmla="*/ 2 w 4"/>
                <a:gd name="T3" fmla="*/ 2 h 4"/>
                <a:gd name="T4" fmla="*/ 2 w 4"/>
                <a:gd name="T5" fmla="*/ 2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7" name="Line 304"/>
            <p:cNvSpPr>
              <a:spLocks noChangeShapeType="1"/>
            </p:cNvSpPr>
            <p:nvPr/>
          </p:nvSpPr>
          <p:spPr bwMode="auto">
            <a:xfrm>
              <a:off x="3167" y="142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8" name="Line 305"/>
            <p:cNvSpPr>
              <a:spLocks noChangeShapeType="1"/>
            </p:cNvSpPr>
            <p:nvPr/>
          </p:nvSpPr>
          <p:spPr bwMode="auto">
            <a:xfrm>
              <a:off x="3167" y="1425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9" name="Line 306"/>
            <p:cNvSpPr>
              <a:spLocks noChangeShapeType="1"/>
            </p:cNvSpPr>
            <p:nvPr/>
          </p:nvSpPr>
          <p:spPr bwMode="auto">
            <a:xfrm>
              <a:off x="3171" y="142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0" name="Line 307"/>
            <p:cNvSpPr>
              <a:spLocks noChangeShapeType="1"/>
            </p:cNvSpPr>
            <p:nvPr/>
          </p:nvSpPr>
          <p:spPr bwMode="auto">
            <a:xfrm>
              <a:off x="3172" y="142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1" name="Line 308"/>
            <p:cNvSpPr>
              <a:spLocks noChangeShapeType="1"/>
            </p:cNvSpPr>
            <p:nvPr/>
          </p:nvSpPr>
          <p:spPr bwMode="auto">
            <a:xfrm>
              <a:off x="3173" y="1425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2" name="Line 309"/>
            <p:cNvSpPr>
              <a:spLocks noChangeShapeType="1"/>
            </p:cNvSpPr>
            <p:nvPr/>
          </p:nvSpPr>
          <p:spPr bwMode="auto">
            <a:xfrm>
              <a:off x="3173" y="1426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3" name="Line 310"/>
            <p:cNvSpPr>
              <a:spLocks noChangeShapeType="1"/>
            </p:cNvSpPr>
            <p:nvPr/>
          </p:nvSpPr>
          <p:spPr bwMode="auto">
            <a:xfrm flipH="1">
              <a:off x="3172" y="142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4" name="Line 311"/>
            <p:cNvSpPr>
              <a:spLocks noChangeShapeType="1"/>
            </p:cNvSpPr>
            <p:nvPr/>
          </p:nvSpPr>
          <p:spPr bwMode="auto">
            <a:xfrm flipH="1">
              <a:off x="3171" y="143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5" name="Line 312"/>
            <p:cNvSpPr>
              <a:spLocks noChangeShapeType="1"/>
            </p:cNvSpPr>
            <p:nvPr/>
          </p:nvSpPr>
          <p:spPr bwMode="auto">
            <a:xfrm flipH="1">
              <a:off x="3167" y="1434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6" name="Line 313"/>
            <p:cNvSpPr>
              <a:spLocks noChangeShapeType="1"/>
            </p:cNvSpPr>
            <p:nvPr/>
          </p:nvSpPr>
          <p:spPr bwMode="auto">
            <a:xfrm flipH="1">
              <a:off x="3164" y="1437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7" name="Line 314"/>
            <p:cNvSpPr>
              <a:spLocks noChangeShapeType="1"/>
            </p:cNvSpPr>
            <p:nvPr/>
          </p:nvSpPr>
          <p:spPr bwMode="auto">
            <a:xfrm flipH="1">
              <a:off x="3160" y="1440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8" name="Line 315"/>
            <p:cNvSpPr>
              <a:spLocks noChangeShapeType="1"/>
            </p:cNvSpPr>
            <p:nvPr/>
          </p:nvSpPr>
          <p:spPr bwMode="auto">
            <a:xfrm flipH="1">
              <a:off x="3158" y="1443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9" name="Line 316"/>
            <p:cNvSpPr>
              <a:spLocks noChangeShapeType="1"/>
            </p:cNvSpPr>
            <p:nvPr/>
          </p:nvSpPr>
          <p:spPr bwMode="auto">
            <a:xfrm flipH="1">
              <a:off x="3154" y="1446"/>
              <a:ext cx="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0" name="Line 317"/>
            <p:cNvSpPr>
              <a:spLocks noChangeShapeType="1"/>
            </p:cNvSpPr>
            <p:nvPr/>
          </p:nvSpPr>
          <p:spPr bwMode="auto">
            <a:xfrm flipH="1">
              <a:off x="3152" y="1448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1" name="Line 318"/>
            <p:cNvSpPr>
              <a:spLocks noChangeShapeType="1"/>
            </p:cNvSpPr>
            <p:nvPr/>
          </p:nvSpPr>
          <p:spPr bwMode="auto">
            <a:xfrm flipH="1">
              <a:off x="3150" y="1451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2" name="Line 319"/>
            <p:cNvSpPr>
              <a:spLocks noChangeShapeType="1"/>
            </p:cNvSpPr>
            <p:nvPr/>
          </p:nvSpPr>
          <p:spPr bwMode="auto">
            <a:xfrm flipH="1">
              <a:off x="3149" y="145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3" name="Line 320"/>
            <p:cNvSpPr>
              <a:spLocks noChangeShapeType="1"/>
            </p:cNvSpPr>
            <p:nvPr/>
          </p:nvSpPr>
          <p:spPr bwMode="auto">
            <a:xfrm flipH="1">
              <a:off x="3149" y="14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4" name="Line 321"/>
            <p:cNvSpPr>
              <a:spLocks noChangeShapeType="1"/>
            </p:cNvSpPr>
            <p:nvPr/>
          </p:nvSpPr>
          <p:spPr bwMode="auto">
            <a:xfrm>
              <a:off x="3149" y="14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5" name="Line 322"/>
            <p:cNvSpPr>
              <a:spLocks noChangeShapeType="1"/>
            </p:cNvSpPr>
            <p:nvPr/>
          </p:nvSpPr>
          <p:spPr bwMode="auto">
            <a:xfrm>
              <a:off x="3149" y="14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6" name="Line 323"/>
            <p:cNvSpPr>
              <a:spLocks noChangeShapeType="1"/>
            </p:cNvSpPr>
            <p:nvPr/>
          </p:nvSpPr>
          <p:spPr bwMode="auto">
            <a:xfrm>
              <a:off x="5158" y="125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7" name="Line 324"/>
            <p:cNvSpPr>
              <a:spLocks noChangeShapeType="1"/>
            </p:cNvSpPr>
            <p:nvPr/>
          </p:nvSpPr>
          <p:spPr bwMode="auto">
            <a:xfrm>
              <a:off x="5158" y="125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8" name="Line 325"/>
            <p:cNvSpPr>
              <a:spLocks noChangeShapeType="1"/>
            </p:cNvSpPr>
            <p:nvPr/>
          </p:nvSpPr>
          <p:spPr bwMode="auto">
            <a:xfrm>
              <a:off x="5158" y="125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9" name="Line 326"/>
            <p:cNvSpPr>
              <a:spLocks noChangeShapeType="1"/>
            </p:cNvSpPr>
            <p:nvPr/>
          </p:nvSpPr>
          <p:spPr bwMode="auto">
            <a:xfrm flipH="1">
              <a:off x="5157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0" name="Line 327"/>
            <p:cNvSpPr>
              <a:spLocks noChangeShapeType="1"/>
            </p:cNvSpPr>
            <p:nvPr/>
          </p:nvSpPr>
          <p:spPr bwMode="auto">
            <a:xfrm flipH="1">
              <a:off x="5154" y="1256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1" name="Line 328"/>
            <p:cNvSpPr>
              <a:spLocks noChangeShapeType="1"/>
            </p:cNvSpPr>
            <p:nvPr/>
          </p:nvSpPr>
          <p:spPr bwMode="auto">
            <a:xfrm flipH="1">
              <a:off x="5152" y="1259"/>
              <a:ext cx="2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2" name="Line 329"/>
            <p:cNvSpPr>
              <a:spLocks noChangeShapeType="1"/>
            </p:cNvSpPr>
            <p:nvPr/>
          </p:nvSpPr>
          <p:spPr bwMode="auto">
            <a:xfrm flipH="1">
              <a:off x="5149" y="1268"/>
              <a:ext cx="3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3" name="Line 330"/>
            <p:cNvSpPr>
              <a:spLocks noChangeShapeType="1"/>
            </p:cNvSpPr>
            <p:nvPr/>
          </p:nvSpPr>
          <p:spPr bwMode="auto">
            <a:xfrm>
              <a:off x="5149" y="1281"/>
              <a:ext cx="2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4" name="Freeform 331"/>
            <p:cNvSpPr>
              <a:spLocks/>
            </p:cNvSpPr>
            <p:nvPr/>
          </p:nvSpPr>
          <p:spPr bwMode="auto">
            <a:xfrm>
              <a:off x="5151" y="1290"/>
              <a:ext cx="9" cy="13"/>
            </a:xfrm>
            <a:custGeom>
              <a:avLst/>
              <a:gdLst>
                <a:gd name="T0" fmla="*/ 0 w 15"/>
                <a:gd name="T1" fmla="*/ 0 h 16"/>
                <a:gd name="T2" fmla="*/ 1 w 15"/>
                <a:gd name="T3" fmla="*/ 5 h 16"/>
                <a:gd name="T4" fmla="*/ 1 w 15"/>
                <a:gd name="T5" fmla="*/ 6 h 16"/>
                <a:gd name="T6" fmla="*/ 0 60000 65536"/>
                <a:gd name="T7" fmla="*/ 0 60000 65536"/>
                <a:gd name="T8" fmla="*/ 0 60000 65536"/>
                <a:gd name="T9" fmla="*/ 0 w 15"/>
                <a:gd name="T10" fmla="*/ 0 h 16"/>
                <a:gd name="T11" fmla="*/ 15 w 15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6">
                  <a:moveTo>
                    <a:pt x="0" y="0"/>
                  </a:moveTo>
                  <a:lnTo>
                    <a:pt x="12" y="14"/>
                  </a:lnTo>
                  <a:lnTo>
                    <a:pt x="15" y="1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5" name="Line 332"/>
            <p:cNvSpPr>
              <a:spLocks noChangeShapeType="1"/>
            </p:cNvSpPr>
            <p:nvPr/>
          </p:nvSpPr>
          <p:spPr bwMode="auto">
            <a:xfrm>
              <a:off x="5172" y="1312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6" name="Line 333"/>
            <p:cNvSpPr>
              <a:spLocks noChangeShapeType="1"/>
            </p:cNvSpPr>
            <p:nvPr/>
          </p:nvSpPr>
          <p:spPr bwMode="auto">
            <a:xfrm flipH="1">
              <a:off x="5172" y="1314"/>
              <a:ext cx="2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7" name="Line 334"/>
            <p:cNvSpPr>
              <a:spLocks noChangeShapeType="1"/>
            </p:cNvSpPr>
            <p:nvPr/>
          </p:nvSpPr>
          <p:spPr bwMode="auto">
            <a:xfrm flipH="1">
              <a:off x="5163" y="1320"/>
              <a:ext cx="9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8" name="Line 335"/>
            <p:cNvSpPr>
              <a:spLocks noChangeShapeType="1"/>
            </p:cNvSpPr>
            <p:nvPr/>
          </p:nvSpPr>
          <p:spPr bwMode="auto">
            <a:xfrm flipH="1">
              <a:off x="5153" y="1326"/>
              <a:ext cx="1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9" name="Freeform 336"/>
            <p:cNvSpPr>
              <a:spLocks/>
            </p:cNvSpPr>
            <p:nvPr/>
          </p:nvSpPr>
          <p:spPr bwMode="auto">
            <a:xfrm>
              <a:off x="5135" y="1334"/>
              <a:ext cx="18" cy="6"/>
            </a:xfrm>
            <a:custGeom>
              <a:avLst/>
              <a:gdLst>
                <a:gd name="T0" fmla="*/ 4 w 26"/>
                <a:gd name="T1" fmla="*/ 0 h 10"/>
                <a:gd name="T2" fmla="*/ 2 w 26"/>
                <a:gd name="T3" fmla="*/ 1 h 10"/>
                <a:gd name="T4" fmla="*/ 0 w 26"/>
                <a:gd name="T5" fmla="*/ 1 h 10"/>
                <a:gd name="T6" fmla="*/ 0 60000 65536"/>
                <a:gd name="T7" fmla="*/ 0 60000 65536"/>
                <a:gd name="T8" fmla="*/ 0 60000 65536"/>
                <a:gd name="T9" fmla="*/ 0 w 26"/>
                <a:gd name="T10" fmla="*/ 0 h 10"/>
                <a:gd name="T11" fmla="*/ 26 w 26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10">
                  <a:moveTo>
                    <a:pt x="26" y="0"/>
                  </a:moveTo>
                  <a:lnTo>
                    <a:pt x="11" y="6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0" name="Line 337"/>
            <p:cNvSpPr>
              <a:spLocks noChangeShapeType="1"/>
            </p:cNvSpPr>
            <p:nvPr/>
          </p:nvSpPr>
          <p:spPr bwMode="auto">
            <a:xfrm>
              <a:off x="5122" y="1350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1" name="Line 338"/>
            <p:cNvSpPr>
              <a:spLocks noChangeShapeType="1"/>
            </p:cNvSpPr>
            <p:nvPr/>
          </p:nvSpPr>
          <p:spPr bwMode="auto">
            <a:xfrm>
              <a:off x="5125" y="1353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2" name="Line 339"/>
            <p:cNvSpPr>
              <a:spLocks noChangeShapeType="1"/>
            </p:cNvSpPr>
            <p:nvPr/>
          </p:nvSpPr>
          <p:spPr bwMode="auto">
            <a:xfrm>
              <a:off x="5130" y="1356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3" name="Line 340"/>
            <p:cNvSpPr>
              <a:spLocks noChangeShapeType="1"/>
            </p:cNvSpPr>
            <p:nvPr/>
          </p:nvSpPr>
          <p:spPr bwMode="auto">
            <a:xfrm>
              <a:off x="5136" y="1357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4" name="Line 341"/>
            <p:cNvSpPr>
              <a:spLocks noChangeShapeType="1"/>
            </p:cNvSpPr>
            <p:nvPr/>
          </p:nvSpPr>
          <p:spPr bwMode="auto">
            <a:xfrm>
              <a:off x="5144" y="1359"/>
              <a:ext cx="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5" name="Line 342"/>
            <p:cNvSpPr>
              <a:spLocks noChangeShapeType="1"/>
            </p:cNvSpPr>
            <p:nvPr/>
          </p:nvSpPr>
          <p:spPr bwMode="auto">
            <a:xfrm>
              <a:off x="5153" y="1359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6" name="Freeform 343"/>
            <p:cNvSpPr>
              <a:spLocks/>
            </p:cNvSpPr>
            <p:nvPr/>
          </p:nvSpPr>
          <p:spPr bwMode="auto">
            <a:xfrm>
              <a:off x="5161" y="1359"/>
              <a:ext cx="6" cy="2"/>
            </a:xfrm>
            <a:custGeom>
              <a:avLst/>
              <a:gdLst>
                <a:gd name="T0" fmla="*/ 0 w 10"/>
                <a:gd name="T1" fmla="*/ 0 h 2"/>
                <a:gd name="T2" fmla="*/ 1 w 10"/>
                <a:gd name="T3" fmla="*/ 2 h 2"/>
                <a:gd name="T4" fmla="*/ 1 w 10"/>
                <a:gd name="T5" fmla="*/ 2 h 2"/>
                <a:gd name="T6" fmla="*/ 0 60000 65536"/>
                <a:gd name="T7" fmla="*/ 0 60000 65536"/>
                <a:gd name="T8" fmla="*/ 0 60000 65536"/>
                <a:gd name="T9" fmla="*/ 0 w 10"/>
                <a:gd name="T10" fmla="*/ 0 h 2"/>
                <a:gd name="T11" fmla="*/ 10 w 10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">
                  <a:moveTo>
                    <a:pt x="0" y="0"/>
                  </a:moveTo>
                  <a:lnTo>
                    <a:pt x="8" y="2"/>
                  </a:lnTo>
                  <a:lnTo>
                    <a:pt x="1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7" name="Line 344"/>
            <p:cNvSpPr>
              <a:spLocks noChangeShapeType="1"/>
            </p:cNvSpPr>
            <p:nvPr/>
          </p:nvSpPr>
          <p:spPr bwMode="auto">
            <a:xfrm>
              <a:off x="5166" y="137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8" name="Line 345"/>
            <p:cNvSpPr>
              <a:spLocks noChangeShapeType="1"/>
            </p:cNvSpPr>
            <p:nvPr/>
          </p:nvSpPr>
          <p:spPr bwMode="auto">
            <a:xfrm flipH="1">
              <a:off x="5160" y="1378"/>
              <a:ext cx="6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9" name="Line 346"/>
            <p:cNvSpPr>
              <a:spLocks noChangeShapeType="1"/>
            </p:cNvSpPr>
            <p:nvPr/>
          </p:nvSpPr>
          <p:spPr bwMode="auto">
            <a:xfrm flipH="1">
              <a:off x="5153" y="1389"/>
              <a:ext cx="7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0" name="Line 347"/>
            <p:cNvSpPr>
              <a:spLocks noChangeShapeType="1"/>
            </p:cNvSpPr>
            <p:nvPr/>
          </p:nvSpPr>
          <p:spPr bwMode="auto">
            <a:xfrm flipH="1">
              <a:off x="5148" y="1400"/>
              <a:ext cx="5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1" name="Line 348"/>
            <p:cNvSpPr>
              <a:spLocks noChangeShapeType="1"/>
            </p:cNvSpPr>
            <p:nvPr/>
          </p:nvSpPr>
          <p:spPr bwMode="auto">
            <a:xfrm flipH="1">
              <a:off x="5147" y="140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2" name="Line 349"/>
            <p:cNvSpPr>
              <a:spLocks noChangeShapeType="1"/>
            </p:cNvSpPr>
            <p:nvPr/>
          </p:nvSpPr>
          <p:spPr bwMode="auto">
            <a:xfrm flipH="1">
              <a:off x="5145" y="1414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3" name="Line 350"/>
            <p:cNvSpPr>
              <a:spLocks noChangeShapeType="1"/>
            </p:cNvSpPr>
            <p:nvPr/>
          </p:nvSpPr>
          <p:spPr bwMode="auto">
            <a:xfrm flipH="1">
              <a:off x="5144" y="1417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4" name="Line 351"/>
            <p:cNvSpPr>
              <a:spLocks noChangeShapeType="1"/>
            </p:cNvSpPr>
            <p:nvPr/>
          </p:nvSpPr>
          <p:spPr bwMode="auto">
            <a:xfrm>
              <a:off x="5144" y="142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5" name="Freeform 352"/>
            <p:cNvSpPr>
              <a:spLocks/>
            </p:cNvSpPr>
            <p:nvPr/>
          </p:nvSpPr>
          <p:spPr bwMode="auto">
            <a:xfrm>
              <a:off x="5145" y="1420"/>
              <a:ext cx="4" cy="1"/>
            </a:xfrm>
            <a:custGeom>
              <a:avLst/>
              <a:gdLst>
                <a:gd name="T0" fmla="*/ 0 w 5"/>
                <a:gd name="T1" fmla="*/ 0 h 2"/>
                <a:gd name="T2" fmla="*/ 2 w 5"/>
                <a:gd name="T3" fmla="*/ 1 h 2"/>
                <a:gd name="T4" fmla="*/ 2 w 5"/>
                <a:gd name="T5" fmla="*/ 1 h 2"/>
                <a:gd name="T6" fmla="*/ 0 60000 65536"/>
                <a:gd name="T7" fmla="*/ 0 60000 65536"/>
                <a:gd name="T8" fmla="*/ 0 60000 65536"/>
                <a:gd name="T9" fmla="*/ 0 w 5"/>
                <a:gd name="T10" fmla="*/ 0 h 2"/>
                <a:gd name="T11" fmla="*/ 5 w 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2">
                  <a:moveTo>
                    <a:pt x="0" y="0"/>
                  </a:moveTo>
                  <a:lnTo>
                    <a:pt x="2" y="2"/>
                  </a:lnTo>
                  <a:lnTo>
                    <a:pt x="5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6" name="Line 353"/>
            <p:cNvSpPr>
              <a:spLocks noChangeShapeType="1"/>
            </p:cNvSpPr>
            <p:nvPr/>
          </p:nvSpPr>
          <p:spPr bwMode="auto">
            <a:xfrm>
              <a:off x="5165" y="142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7" name="Line 354"/>
            <p:cNvSpPr>
              <a:spLocks noChangeShapeType="1"/>
            </p:cNvSpPr>
            <p:nvPr/>
          </p:nvSpPr>
          <p:spPr bwMode="auto">
            <a:xfrm>
              <a:off x="5166" y="142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8" name="Line 355"/>
            <p:cNvSpPr>
              <a:spLocks noChangeShapeType="1"/>
            </p:cNvSpPr>
            <p:nvPr/>
          </p:nvSpPr>
          <p:spPr bwMode="auto">
            <a:xfrm>
              <a:off x="5167" y="1421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9" name="Line 356"/>
            <p:cNvSpPr>
              <a:spLocks noChangeShapeType="1"/>
            </p:cNvSpPr>
            <p:nvPr/>
          </p:nvSpPr>
          <p:spPr bwMode="auto">
            <a:xfrm flipH="1">
              <a:off x="5165" y="1423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0" name="Line 357"/>
            <p:cNvSpPr>
              <a:spLocks noChangeShapeType="1"/>
            </p:cNvSpPr>
            <p:nvPr/>
          </p:nvSpPr>
          <p:spPr bwMode="auto">
            <a:xfrm flipH="1">
              <a:off x="5157" y="1429"/>
              <a:ext cx="8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1" name="Line 358"/>
            <p:cNvSpPr>
              <a:spLocks noChangeShapeType="1"/>
            </p:cNvSpPr>
            <p:nvPr/>
          </p:nvSpPr>
          <p:spPr bwMode="auto">
            <a:xfrm flipH="1">
              <a:off x="5151" y="1437"/>
              <a:ext cx="6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2" name="Line 359"/>
            <p:cNvSpPr>
              <a:spLocks noChangeShapeType="1"/>
            </p:cNvSpPr>
            <p:nvPr/>
          </p:nvSpPr>
          <p:spPr bwMode="auto">
            <a:xfrm flipH="1">
              <a:off x="5143" y="1446"/>
              <a:ext cx="8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3" name="Line 360"/>
            <p:cNvSpPr>
              <a:spLocks noChangeShapeType="1"/>
            </p:cNvSpPr>
            <p:nvPr/>
          </p:nvSpPr>
          <p:spPr bwMode="auto">
            <a:xfrm flipH="1">
              <a:off x="5140" y="1451"/>
              <a:ext cx="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4" name="Freeform 361"/>
            <p:cNvSpPr>
              <a:spLocks/>
            </p:cNvSpPr>
            <p:nvPr/>
          </p:nvSpPr>
          <p:spPr bwMode="auto">
            <a:xfrm>
              <a:off x="5138" y="1456"/>
              <a:ext cx="2" cy="1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0 w 4"/>
                <a:gd name="T5" fmla="*/ 1 h 2"/>
                <a:gd name="T6" fmla="*/ 0 60000 65536"/>
                <a:gd name="T7" fmla="*/ 0 60000 65536"/>
                <a:gd name="T8" fmla="*/ 0 60000 65536"/>
                <a:gd name="T9" fmla="*/ 0 w 4"/>
                <a:gd name="T10" fmla="*/ 0 h 2"/>
                <a:gd name="T11" fmla="*/ 4 w 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2">
                  <a:moveTo>
                    <a:pt x="4" y="0"/>
                  </a:move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5" name="Line 362"/>
            <p:cNvSpPr>
              <a:spLocks noChangeShapeType="1"/>
            </p:cNvSpPr>
            <p:nvPr/>
          </p:nvSpPr>
          <p:spPr bwMode="auto">
            <a:xfrm>
              <a:off x="3157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6" name="Line 363"/>
            <p:cNvSpPr>
              <a:spLocks noChangeShapeType="1"/>
            </p:cNvSpPr>
            <p:nvPr/>
          </p:nvSpPr>
          <p:spPr bwMode="auto">
            <a:xfrm>
              <a:off x="3218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7" name="Line 364"/>
            <p:cNvSpPr>
              <a:spLocks noChangeShapeType="1"/>
            </p:cNvSpPr>
            <p:nvPr/>
          </p:nvSpPr>
          <p:spPr bwMode="auto">
            <a:xfrm>
              <a:off x="3281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8" name="Line 365"/>
            <p:cNvSpPr>
              <a:spLocks noChangeShapeType="1"/>
            </p:cNvSpPr>
            <p:nvPr/>
          </p:nvSpPr>
          <p:spPr bwMode="auto">
            <a:xfrm>
              <a:off x="3343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9" name="Line 366"/>
            <p:cNvSpPr>
              <a:spLocks noChangeShapeType="1"/>
            </p:cNvSpPr>
            <p:nvPr/>
          </p:nvSpPr>
          <p:spPr bwMode="auto">
            <a:xfrm>
              <a:off x="3403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0" name="Line 367"/>
            <p:cNvSpPr>
              <a:spLocks noChangeShapeType="1"/>
            </p:cNvSpPr>
            <p:nvPr/>
          </p:nvSpPr>
          <p:spPr bwMode="auto">
            <a:xfrm>
              <a:off x="3466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1" name="Line 368"/>
            <p:cNvSpPr>
              <a:spLocks noChangeShapeType="1"/>
            </p:cNvSpPr>
            <p:nvPr/>
          </p:nvSpPr>
          <p:spPr bwMode="auto">
            <a:xfrm>
              <a:off x="3528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2" name="Line 369"/>
            <p:cNvSpPr>
              <a:spLocks noChangeShapeType="1"/>
            </p:cNvSpPr>
            <p:nvPr/>
          </p:nvSpPr>
          <p:spPr bwMode="auto">
            <a:xfrm>
              <a:off x="3589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3" name="Line 370"/>
            <p:cNvSpPr>
              <a:spLocks noChangeShapeType="1"/>
            </p:cNvSpPr>
            <p:nvPr/>
          </p:nvSpPr>
          <p:spPr bwMode="auto">
            <a:xfrm>
              <a:off x="3651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4" name="Line 371"/>
            <p:cNvSpPr>
              <a:spLocks noChangeShapeType="1"/>
            </p:cNvSpPr>
            <p:nvPr/>
          </p:nvSpPr>
          <p:spPr bwMode="auto">
            <a:xfrm>
              <a:off x="3714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5" name="Line 372"/>
            <p:cNvSpPr>
              <a:spLocks noChangeShapeType="1"/>
            </p:cNvSpPr>
            <p:nvPr/>
          </p:nvSpPr>
          <p:spPr bwMode="auto">
            <a:xfrm>
              <a:off x="3776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6" name="Line 373"/>
            <p:cNvSpPr>
              <a:spLocks noChangeShapeType="1"/>
            </p:cNvSpPr>
            <p:nvPr/>
          </p:nvSpPr>
          <p:spPr bwMode="auto">
            <a:xfrm>
              <a:off x="3837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7" name="Line 374"/>
            <p:cNvSpPr>
              <a:spLocks noChangeShapeType="1"/>
            </p:cNvSpPr>
            <p:nvPr/>
          </p:nvSpPr>
          <p:spPr bwMode="auto">
            <a:xfrm>
              <a:off x="3900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8" name="Line 375"/>
            <p:cNvSpPr>
              <a:spLocks noChangeShapeType="1"/>
            </p:cNvSpPr>
            <p:nvPr/>
          </p:nvSpPr>
          <p:spPr bwMode="auto">
            <a:xfrm>
              <a:off x="3962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9" name="Line 376"/>
            <p:cNvSpPr>
              <a:spLocks noChangeShapeType="1"/>
            </p:cNvSpPr>
            <p:nvPr/>
          </p:nvSpPr>
          <p:spPr bwMode="auto">
            <a:xfrm>
              <a:off x="4023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0" name="Line 377"/>
            <p:cNvSpPr>
              <a:spLocks noChangeShapeType="1"/>
            </p:cNvSpPr>
            <p:nvPr/>
          </p:nvSpPr>
          <p:spPr bwMode="auto">
            <a:xfrm>
              <a:off x="4085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1" name="Line 378"/>
            <p:cNvSpPr>
              <a:spLocks noChangeShapeType="1"/>
            </p:cNvSpPr>
            <p:nvPr/>
          </p:nvSpPr>
          <p:spPr bwMode="auto">
            <a:xfrm>
              <a:off x="4148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2" name="Line 379"/>
            <p:cNvSpPr>
              <a:spLocks noChangeShapeType="1"/>
            </p:cNvSpPr>
            <p:nvPr/>
          </p:nvSpPr>
          <p:spPr bwMode="auto">
            <a:xfrm>
              <a:off x="4209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3" name="Line 380"/>
            <p:cNvSpPr>
              <a:spLocks noChangeShapeType="1"/>
            </p:cNvSpPr>
            <p:nvPr/>
          </p:nvSpPr>
          <p:spPr bwMode="auto">
            <a:xfrm>
              <a:off x="4271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4" name="Line 381"/>
            <p:cNvSpPr>
              <a:spLocks noChangeShapeType="1"/>
            </p:cNvSpPr>
            <p:nvPr/>
          </p:nvSpPr>
          <p:spPr bwMode="auto">
            <a:xfrm>
              <a:off x="4333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5" name="Line 382"/>
            <p:cNvSpPr>
              <a:spLocks noChangeShapeType="1"/>
            </p:cNvSpPr>
            <p:nvPr/>
          </p:nvSpPr>
          <p:spPr bwMode="auto">
            <a:xfrm>
              <a:off x="4396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6" name="Line 383"/>
            <p:cNvSpPr>
              <a:spLocks noChangeShapeType="1"/>
            </p:cNvSpPr>
            <p:nvPr/>
          </p:nvSpPr>
          <p:spPr bwMode="auto">
            <a:xfrm>
              <a:off x="4457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7" name="Line 384"/>
            <p:cNvSpPr>
              <a:spLocks noChangeShapeType="1"/>
            </p:cNvSpPr>
            <p:nvPr/>
          </p:nvSpPr>
          <p:spPr bwMode="auto">
            <a:xfrm>
              <a:off x="4519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8" name="Line 385"/>
            <p:cNvSpPr>
              <a:spLocks noChangeShapeType="1"/>
            </p:cNvSpPr>
            <p:nvPr/>
          </p:nvSpPr>
          <p:spPr bwMode="auto">
            <a:xfrm>
              <a:off x="4582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9" name="Line 386"/>
            <p:cNvSpPr>
              <a:spLocks noChangeShapeType="1"/>
            </p:cNvSpPr>
            <p:nvPr/>
          </p:nvSpPr>
          <p:spPr bwMode="auto">
            <a:xfrm>
              <a:off x="4643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0" name="Line 387"/>
            <p:cNvSpPr>
              <a:spLocks noChangeShapeType="1"/>
            </p:cNvSpPr>
            <p:nvPr/>
          </p:nvSpPr>
          <p:spPr bwMode="auto">
            <a:xfrm>
              <a:off x="4705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1" name="Line 388"/>
            <p:cNvSpPr>
              <a:spLocks noChangeShapeType="1"/>
            </p:cNvSpPr>
            <p:nvPr/>
          </p:nvSpPr>
          <p:spPr bwMode="auto">
            <a:xfrm>
              <a:off x="4767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2" name="Line 389"/>
            <p:cNvSpPr>
              <a:spLocks noChangeShapeType="1"/>
            </p:cNvSpPr>
            <p:nvPr/>
          </p:nvSpPr>
          <p:spPr bwMode="auto">
            <a:xfrm>
              <a:off x="4830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3" name="Line 390"/>
            <p:cNvSpPr>
              <a:spLocks noChangeShapeType="1"/>
            </p:cNvSpPr>
            <p:nvPr/>
          </p:nvSpPr>
          <p:spPr bwMode="auto">
            <a:xfrm>
              <a:off x="4891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4" name="Line 391"/>
            <p:cNvSpPr>
              <a:spLocks noChangeShapeType="1"/>
            </p:cNvSpPr>
            <p:nvPr/>
          </p:nvSpPr>
          <p:spPr bwMode="auto">
            <a:xfrm>
              <a:off x="4953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5" name="Line 392"/>
            <p:cNvSpPr>
              <a:spLocks noChangeShapeType="1"/>
            </p:cNvSpPr>
            <p:nvPr/>
          </p:nvSpPr>
          <p:spPr bwMode="auto">
            <a:xfrm>
              <a:off x="5016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6" name="Line 393"/>
            <p:cNvSpPr>
              <a:spLocks noChangeShapeType="1"/>
            </p:cNvSpPr>
            <p:nvPr/>
          </p:nvSpPr>
          <p:spPr bwMode="auto">
            <a:xfrm>
              <a:off x="5077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7" name="Line 394"/>
            <p:cNvSpPr>
              <a:spLocks noChangeShapeType="1"/>
            </p:cNvSpPr>
            <p:nvPr/>
          </p:nvSpPr>
          <p:spPr bwMode="auto">
            <a:xfrm>
              <a:off x="5139" y="2132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8" name="Line 395"/>
            <p:cNvSpPr>
              <a:spLocks noChangeShapeType="1"/>
            </p:cNvSpPr>
            <p:nvPr/>
          </p:nvSpPr>
          <p:spPr bwMode="auto">
            <a:xfrm>
              <a:off x="3140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9" name="Line 396"/>
            <p:cNvSpPr>
              <a:spLocks noChangeShapeType="1"/>
            </p:cNvSpPr>
            <p:nvPr/>
          </p:nvSpPr>
          <p:spPr bwMode="auto">
            <a:xfrm>
              <a:off x="3202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0" name="Line 397"/>
            <p:cNvSpPr>
              <a:spLocks noChangeShapeType="1"/>
            </p:cNvSpPr>
            <p:nvPr/>
          </p:nvSpPr>
          <p:spPr bwMode="auto">
            <a:xfrm>
              <a:off x="3263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1" name="Line 398"/>
            <p:cNvSpPr>
              <a:spLocks noChangeShapeType="1"/>
            </p:cNvSpPr>
            <p:nvPr/>
          </p:nvSpPr>
          <p:spPr bwMode="auto">
            <a:xfrm>
              <a:off x="3326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2" name="Line 399"/>
            <p:cNvSpPr>
              <a:spLocks noChangeShapeType="1"/>
            </p:cNvSpPr>
            <p:nvPr/>
          </p:nvSpPr>
          <p:spPr bwMode="auto">
            <a:xfrm>
              <a:off x="3388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3" name="Line 400"/>
            <p:cNvSpPr>
              <a:spLocks noChangeShapeType="1"/>
            </p:cNvSpPr>
            <p:nvPr/>
          </p:nvSpPr>
          <p:spPr bwMode="auto">
            <a:xfrm>
              <a:off x="3449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4" name="Line 401"/>
            <p:cNvSpPr>
              <a:spLocks noChangeShapeType="1"/>
            </p:cNvSpPr>
            <p:nvPr/>
          </p:nvSpPr>
          <p:spPr bwMode="auto">
            <a:xfrm>
              <a:off x="3512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5" name="Line 402"/>
            <p:cNvSpPr>
              <a:spLocks noChangeShapeType="1"/>
            </p:cNvSpPr>
            <p:nvPr/>
          </p:nvSpPr>
          <p:spPr bwMode="auto">
            <a:xfrm>
              <a:off x="3574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6" name="Line 403"/>
            <p:cNvSpPr>
              <a:spLocks noChangeShapeType="1"/>
            </p:cNvSpPr>
            <p:nvPr/>
          </p:nvSpPr>
          <p:spPr bwMode="auto">
            <a:xfrm>
              <a:off x="3636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7" name="Line 404"/>
            <p:cNvSpPr>
              <a:spLocks noChangeShapeType="1"/>
            </p:cNvSpPr>
            <p:nvPr/>
          </p:nvSpPr>
          <p:spPr bwMode="auto">
            <a:xfrm>
              <a:off x="3697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8" name="Line 405"/>
            <p:cNvSpPr>
              <a:spLocks noChangeShapeType="1"/>
            </p:cNvSpPr>
            <p:nvPr/>
          </p:nvSpPr>
          <p:spPr bwMode="auto">
            <a:xfrm>
              <a:off x="3760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9" name="Line 406"/>
            <p:cNvSpPr>
              <a:spLocks noChangeShapeType="1"/>
            </p:cNvSpPr>
            <p:nvPr/>
          </p:nvSpPr>
          <p:spPr bwMode="auto">
            <a:xfrm>
              <a:off x="3822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0" name="Line 407"/>
            <p:cNvSpPr>
              <a:spLocks noChangeShapeType="1"/>
            </p:cNvSpPr>
            <p:nvPr/>
          </p:nvSpPr>
          <p:spPr bwMode="auto">
            <a:xfrm>
              <a:off x="3883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1" name="Line 408"/>
            <p:cNvSpPr>
              <a:spLocks noChangeShapeType="1"/>
            </p:cNvSpPr>
            <p:nvPr/>
          </p:nvSpPr>
          <p:spPr bwMode="auto">
            <a:xfrm>
              <a:off x="3946" y="2336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2" name="Line 409"/>
            <p:cNvSpPr>
              <a:spLocks noChangeShapeType="1"/>
            </p:cNvSpPr>
            <p:nvPr/>
          </p:nvSpPr>
          <p:spPr bwMode="auto">
            <a:xfrm>
              <a:off x="4008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3" name="Line 410"/>
            <p:cNvSpPr>
              <a:spLocks noChangeShapeType="1"/>
            </p:cNvSpPr>
            <p:nvPr/>
          </p:nvSpPr>
          <p:spPr bwMode="auto">
            <a:xfrm>
              <a:off x="4070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4" name="Line 411"/>
            <p:cNvSpPr>
              <a:spLocks noChangeShapeType="1"/>
            </p:cNvSpPr>
            <p:nvPr/>
          </p:nvSpPr>
          <p:spPr bwMode="auto">
            <a:xfrm>
              <a:off x="4131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5" name="Line 412"/>
            <p:cNvSpPr>
              <a:spLocks noChangeShapeType="1"/>
            </p:cNvSpPr>
            <p:nvPr/>
          </p:nvSpPr>
          <p:spPr bwMode="auto">
            <a:xfrm>
              <a:off x="4194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6" name="Line 413"/>
            <p:cNvSpPr>
              <a:spLocks noChangeShapeType="1"/>
            </p:cNvSpPr>
            <p:nvPr/>
          </p:nvSpPr>
          <p:spPr bwMode="auto">
            <a:xfrm>
              <a:off x="4256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7" name="Line 414"/>
            <p:cNvSpPr>
              <a:spLocks noChangeShapeType="1"/>
            </p:cNvSpPr>
            <p:nvPr/>
          </p:nvSpPr>
          <p:spPr bwMode="auto">
            <a:xfrm>
              <a:off x="4317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8" name="Line 415"/>
            <p:cNvSpPr>
              <a:spLocks noChangeShapeType="1"/>
            </p:cNvSpPr>
            <p:nvPr/>
          </p:nvSpPr>
          <p:spPr bwMode="auto">
            <a:xfrm>
              <a:off x="4379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9" name="Line 416"/>
            <p:cNvSpPr>
              <a:spLocks noChangeShapeType="1"/>
            </p:cNvSpPr>
            <p:nvPr/>
          </p:nvSpPr>
          <p:spPr bwMode="auto">
            <a:xfrm>
              <a:off x="4442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0" name="Line 417"/>
            <p:cNvSpPr>
              <a:spLocks noChangeShapeType="1"/>
            </p:cNvSpPr>
            <p:nvPr/>
          </p:nvSpPr>
          <p:spPr bwMode="auto">
            <a:xfrm>
              <a:off x="4504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1" name="Line 418"/>
            <p:cNvSpPr>
              <a:spLocks noChangeShapeType="1"/>
            </p:cNvSpPr>
            <p:nvPr/>
          </p:nvSpPr>
          <p:spPr bwMode="auto">
            <a:xfrm>
              <a:off x="4565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2" name="Line 419"/>
            <p:cNvSpPr>
              <a:spLocks noChangeShapeType="1"/>
            </p:cNvSpPr>
            <p:nvPr/>
          </p:nvSpPr>
          <p:spPr bwMode="auto">
            <a:xfrm>
              <a:off x="4627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3" name="Line 420"/>
            <p:cNvSpPr>
              <a:spLocks noChangeShapeType="1"/>
            </p:cNvSpPr>
            <p:nvPr/>
          </p:nvSpPr>
          <p:spPr bwMode="auto">
            <a:xfrm>
              <a:off x="4688" y="2336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4" name="Line 421"/>
            <p:cNvSpPr>
              <a:spLocks noChangeShapeType="1"/>
            </p:cNvSpPr>
            <p:nvPr/>
          </p:nvSpPr>
          <p:spPr bwMode="auto">
            <a:xfrm>
              <a:off x="4750" y="2336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5" name="Line 422"/>
            <p:cNvSpPr>
              <a:spLocks noChangeShapeType="1"/>
            </p:cNvSpPr>
            <p:nvPr/>
          </p:nvSpPr>
          <p:spPr bwMode="auto">
            <a:xfrm>
              <a:off x="4812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6" name="Line 423"/>
            <p:cNvSpPr>
              <a:spLocks noChangeShapeType="1"/>
            </p:cNvSpPr>
            <p:nvPr/>
          </p:nvSpPr>
          <p:spPr bwMode="auto">
            <a:xfrm>
              <a:off x="4875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7" name="Line 424"/>
            <p:cNvSpPr>
              <a:spLocks noChangeShapeType="1"/>
            </p:cNvSpPr>
            <p:nvPr/>
          </p:nvSpPr>
          <p:spPr bwMode="auto">
            <a:xfrm>
              <a:off x="4936" y="2336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8" name="Line 425"/>
            <p:cNvSpPr>
              <a:spLocks noChangeShapeType="1"/>
            </p:cNvSpPr>
            <p:nvPr/>
          </p:nvSpPr>
          <p:spPr bwMode="auto">
            <a:xfrm>
              <a:off x="4998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9" name="Line 426"/>
            <p:cNvSpPr>
              <a:spLocks noChangeShapeType="1"/>
            </p:cNvSpPr>
            <p:nvPr/>
          </p:nvSpPr>
          <p:spPr bwMode="auto">
            <a:xfrm>
              <a:off x="5061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0" name="Line 427"/>
            <p:cNvSpPr>
              <a:spLocks noChangeShapeType="1"/>
            </p:cNvSpPr>
            <p:nvPr/>
          </p:nvSpPr>
          <p:spPr bwMode="auto">
            <a:xfrm>
              <a:off x="5122" y="2336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1" name="Line 428"/>
            <p:cNvSpPr>
              <a:spLocks noChangeShapeType="1"/>
            </p:cNvSpPr>
            <p:nvPr/>
          </p:nvSpPr>
          <p:spPr bwMode="auto">
            <a:xfrm>
              <a:off x="3336" y="2125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2" name="Line 429"/>
            <p:cNvSpPr>
              <a:spLocks noChangeShapeType="1"/>
            </p:cNvSpPr>
            <p:nvPr/>
          </p:nvSpPr>
          <p:spPr bwMode="auto">
            <a:xfrm>
              <a:off x="3336" y="2200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3" name="Line 430"/>
            <p:cNvSpPr>
              <a:spLocks noChangeShapeType="1"/>
            </p:cNvSpPr>
            <p:nvPr/>
          </p:nvSpPr>
          <p:spPr bwMode="auto">
            <a:xfrm>
              <a:off x="3336" y="2276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4" name="Line 431"/>
            <p:cNvSpPr>
              <a:spLocks noChangeShapeType="1"/>
            </p:cNvSpPr>
            <p:nvPr/>
          </p:nvSpPr>
          <p:spPr bwMode="auto">
            <a:xfrm>
              <a:off x="3571" y="2125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5" name="Line 432"/>
            <p:cNvSpPr>
              <a:spLocks noChangeShapeType="1"/>
            </p:cNvSpPr>
            <p:nvPr/>
          </p:nvSpPr>
          <p:spPr bwMode="auto">
            <a:xfrm>
              <a:off x="3571" y="2200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6" name="Line 433"/>
            <p:cNvSpPr>
              <a:spLocks noChangeShapeType="1"/>
            </p:cNvSpPr>
            <p:nvPr/>
          </p:nvSpPr>
          <p:spPr bwMode="auto">
            <a:xfrm>
              <a:off x="3571" y="2276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7" name="Line 434"/>
            <p:cNvSpPr>
              <a:spLocks noChangeShapeType="1"/>
            </p:cNvSpPr>
            <p:nvPr/>
          </p:nvSpPr>
          <p:spPr bwMode="auto">
            <a:xfrm>
              <a:off x="3799" y="2125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8" name="Line 435"/>
            <p:cNvSpPr>
              <a:spLocks noChangeShapeType="1"/>
            </p:cNvSpPr>
            <p:nvPr/>
          </p:nvSpPr>
          <p:spPr bwMode="auto">
            <a:xfrm>
              <a:off x="3799" y="2200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9" name="Line 436"/>
            <p:cNvSpPr>
              <a:spLocks noChangeShapeType="1"/>
            </p:cNvSpPr>
            <p:nvPr/>
          </p:nvSpPr>
          <p:spPr bwMode="auto">
            <a:xfrm>
              <a:off x="3799" y="227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0" name="Line 437"/>
            <p:cNvSpPr>
              <a:spLocks noChangeShapeType="1"/>
            </p:cNvSpPr>
            <p:nvPr/>
          </p:nvSpPr>
          <p:spPr bwMode="auto">
            <a:xfrm>
              <a:off x="4034" y="2125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1" name="Line 438"/>
            <p:cNvSpPr>
              <a:spLocks noChangeShapeType="1"/>
            </p:cNvSpPr>
            <p:nvPr/>
          </p:nvSpPr>
          <p:spPr bwMode="auto">
            <a:xfrm>
              <a:off x="4034" y="2200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2" name="Line 439"/>
            <p:cNvSpPr>
              <a:spLocks noChangeShapeType="1"/>
            </p:cNvSpPr>
            <p:nvPr/>
          </p:nvSpPr>
          <p:spPr bwMode="auto">
            <a:xfrm>
              <a:off x="4034" y="227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3" name="Line 440"/>
            <p:cNvSpPr>
              <a:spLocks noChangeShapeType="1"/>
            </p:cNvSpPr>
            <p:nvPr/>
          </p:nvSpPr>
          <p:spPr bwMode="auto">
            <a:xfrm>
              <a:off x="4272" y="2134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4" name="Line 441"/>
            <p:cNvSpPr>
              <a:spLocks noChangeShapeType="1"/>
            </p:cNvSpPr>
            <p:nvPr/>
          </p:nvSpPr>
          <p:spPr bwMode="auto">
            <a:xfrm>
              <a:off x="4272" y="2209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5" name="Line 442"/>
            <p:cNvSpPr>
              <a:spLocks noChangeShapeType="1"/>
            </p:cNvSpPr>
            <p:nvPr/>
          </p:nvSpPr>
          <p:spPr bwMode="auto">
            <a:xfrm>
              <a:off x="4272" y="2284"/>
              <a:ext cx="2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6" name="Line 443"/>
            <p:cNvSpPr>
              <a:spLocks noChangeShapeType="1"/>
            </p:cNvSpPr>
            <p:nvPr/>
          </p:nvSpPr>
          <p:spPr bwMode="auto">
            <a:xfrm>
              <a:off x="4507" y="2134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7" name="Line 444"/>
            <p:cNvSpPr>
              <a:spLocks noChangeShapeType="1"/>
            </p:cNvSpPr>
            <p:nvPr/>
          </p:nvSpPr>
          <p:spPr bwMode="auto">
            <a:xfrm>
              <a:off x="4507" y="2209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8" name="Line 445"/>
            <p:cNvSpPr>
              <a:spLocks noChangeShapeType="1"/>
            </p:cNvSpPr>
            <p:nvPr/>
          </p:nvSpPr>
          <p:spPr bwMode="auto">
            <a:xfrm>
              <a:off x="4507" y="2284"/>
              <a:ext cx="2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9" name="Line 446"/>
            <p:cNvSpPr>
              <a:spLocks noChangeShapeType="1"/>
            </p:cNvSpPr>
            <p:nvPr/>
          </p:nvSpPr>
          <p:spPr bwMode="auto">
            <a:xfrm>
              <a:off x="4733" y="2134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0" name="Line 447"/>
            <p:cNvSpPr>
              <a:spLocks noChangeShapeType="1"/>
            </p:cNvSpPr>
            <p:nvPr/>
          </p:nvSpPr>
          <p:spPr bwMode="auto">
            <a:xfrm>
              <a:off x="4733" y="2209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1" name="Line 448"/>
            <p:cNvSpPr>
              <a:spLocks noChangeShapeType="1"/>
            </p:cNvSpPr>
            <p:nvPr/>
          </p:nvSpPr>
          <p:spPr bwMode="auto">
            <a:xfrm>
              <a:off x="4733" y="2284"/>
              <a:ext cx="2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2" name="Line 449"/>
            <p:cNvSpPr>
              <a:spLocks noChangeShapeType="1"/>
            </p:cNvSpPr>
            <p:nvPr/>
          </p:nvSpPr>
          <p:spPr bwMode="auto">
            <a:xfrm>
              <a:off x="4970" y="2134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3" name="Line 450"/>
            <p:cNvSpPr>
              <a:spLocks noChangeShapeType="1"/>
            </p:cNvSpPr>
            <p:nvPr/>
          </p:nvSpPr>
          <p:spPr bwMode="auto">
            <a:xfrm>
              <a:off x="4970" y="2209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4" name="Line 451"/>
            <p:cNvSpPr>
              <a:spLocks noChangeShapeType="1"/>
            </p:cNvSpPr>
            <p:nvPr/>
          </p:nvSpPr>
          <p:spPr bwMode="auto">
            <a:xfrm>
              <a:off x="4970" y="2284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5" name="Line 452"/>
            <p:cNvSpPr>
              <a:spLocks noChangeShapeType="1"/>
            </p:cNvSpPr>
            <p:nvPr/>
          </p:nvSpPr>
          <p:spPr bwMode="auto">
            <a:xfrm>
              <a:off x="3160" y="212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6" name="Line 453"/>
            <p:cNvSpPr>
              <a:spLocks noChangeShapeType="1"/>
            </p:cNvSpPr>
            <p:nvPr/>
          </p:nvSpPr>
          <p:spPr bwMode="auto">
            <a:xfrm>
              <a:off x="3160" y="212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7" name="Line 454"/>
            <p:cNvSpPr>
              <a:spLocks noChangeShapeType="1"/>
            </p:cNvSpPr>
            <p:nvPr/>
          </p:nvSpPr>
          <p:spPr bwMode="auto">
            <a:xfrm flipH="1">
              <a:off x="3159" y="21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8" name="Line 455"/>
            <p:cNvSpPr>
              <a:spLocks noChangeShapeType="1"/>
            </p:cNvSpPr>
            <p:nvPr/>
          </p:nvSpPr>
          <p:spPr bwMode="auto">
            <a:xfrm>
              <a:off x="3159" y="213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9" name="Line 456"/>
            <p:cNvSpPr>
              <a:spLocks noChangeShapeType="1"/>
            </p:cNvSpPr>
            <p:nvPr/>
          </p:nvSpPr>
          <p:spPr bwMode="auto">
            <a:xfrm flipH="1">
              <a:off x="3158" y="213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0" name="Line 457"/>
            <p:cNvSpPr>
              <a:spLocks noChangeShapeType="1"/>
            </p:cNvSpPr>
            <p:nvPr/>
          </p:nvSpPr>
          <p:spPr bwMode="auto">
            <a:xfrm flipH="1">
              <a:off x="3154" y="2137"/>
              <a:ext cx="4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1" name="Line 458"/>
            <p:cNvSpPr>
              <a:spLocks noChangeShapeType="1"/>
            </p:cNvSpPr>
            <p:nvPr/>
          </p:nvSpPr>
          <p:spPr bwMode="auto">
            <a:xfrm flipH="1">
              <a:off x="3153" y="2147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2" name="Line 459"/>
            <p:cNvSpPr>
              <a:spLocks noChangeShapeType="1"/>
            </p:cNvSpPr>
            <p:nvPr/>
          </p:nvSpPr>
          <p:spPr bwMode="auto">
            <a:xfrm>
              <a:off x="3153" y="2161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3" name="Freeform 460"/>
            <p:cNvSpPr>
              <a:spLocks/>
            </p:cNvSpPr>
            <p:nvPr/>
          </p:nvSpPr>
          <p:spPr bwMode="auto">
            <a:xfrm>
              <a:off x="3154" y="2172"/>
              <a:ext cx="8" cy="9"/>
            </a:xfrm>
            <a:custGeom>
              <a:avLst/>
              <a:gdLst>
                <a:gd name="T0" fmla="*/ 0 w 11"/>
                <a:gd name="T1" fmla="*/ 0 h 11"/>
                <a:gd name="T2" fmla="*/ 2 w 11"/>
                <a:gd name="T3" fmla="*/ 4 h 11"/>
                <a:gd name="T4" fmla="*/ 2 w 11"/>
                <a:gd name="T5" fmla="*/ 4 h 11"/>
                <a:gd name="T6" fmla="*/ 0 60000 65536"/>
                <a:gd name="T7" fmla="*/ 0 60000 65536"/>
                <a:gd name="T8" fmla="*/ 0 60000 65536"/>
                <a:gd name="T9" fmla="*/ 0 w 11"/>
                <a:gd name="T10" fmla="*/ 0 h 11"/>
                <a:gd name="T11" fmla="*/ 11 w 1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1">
                  <a:moveTo>
                    <a:pt x="0" y="0"/>
                  </a:moveTo>
                  <a:lnTo>
                    <a:pt x="9" y="11"/>
                  </a:lnTo>
                  <a:lnTo>
                    <a:pt x="11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4" name="Line 461"/>
            <p:cNvSpPr>
              <a:spLocks noChangeShapeType="1"/>
            </p:cNvSpPr>
            <p:nvPr/>
          </p:nvSpPr>
          <p:spPr bwMode="auto">
            <a:xfrm>
              <a:off x="3173" y="219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5" name="Line 462"/>
            <p:cNvSpPr>
              <a:spLocks noChangeShapeType="1"/>
            </p:cNvSpPr>
            <p:nvPr/>
          </p:nvSpPr>
          <p:spPr bwMode="auto">
            <a:xfrm>
              <a:off x="3173" y="2193"/>
              <a:ext cx="4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6" name="Line 463"/>
            <p:cNvSpPr>
              <a:spLocks noChangeShapeType="1"/>
            </p:cNvSpPr>
            <p:nvPr/>
          </p:nvSpPr>
          <p:spPr bwMode="auto">
            <a:xfrm flipH="1">
              <a:off x="3176" y="2198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7" name="Line 464"/>
            <p:cNvSpPr>
              <a:spLocks noChangeShapeType="1"/>
            </p:cNvSpPr>
            <p:nvPr/>
          </p:nvSpPr>
          <p:spPr bwMode="auto">
            <a:xfrm flipH="1">
              <a:off x="3172" y="2203"/>
              <a:ext cx="4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8" name="Line 465"/>
            <p:cNvSpPr>
              <a:spLocks noChangeShapeType="1"/>
            </p:cNvSpPr>
            <p:nvPr/>
          </p:nvSpPr>
          <p:spPr bwMode="auto">
            <a:xfrm flipH="1">
              <a:off x="3164" y="2207"/>
              <a:ext cx="8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9" name="Line 466"/>
            <p:cNvSpPr>
              <a:spLocks noChangeShapeType="1"/>
            </p:cNvSpPr>
            <p:nvPr/>
          </p:nvSpPr>
          <p:spPr bwMode="auto">
            <a:xfrm flipH="1">
              <a:off x="3154" y="2211"/>
              <a:ext cx="1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0" name="Freeform 467"/>
            <p:cNvSpPr>
              <a:spLocks/>
            </p:cNvSpPr>
            <p:nvPr/>
          </p:nvSpPr>
          <p:spPr bwMode="auto">
            <a:xfrm>
              <a:off x="3144" y="2215"/>
              <a:ext cx="10" cy="5"/>
            </a:xfrm>
            <a:custGeom>
              <a:avLst/>
              <a:gdLst>
                <a:gd name="T0" fmla="*/ 1 w 18"/>
                <a:gd name="T1" fmla="*/ 0 h 5"/>
                <a:gd name="T2" fmla="*/ 0 w 18"/>
                <a:gd name="T3" fmla="*/ 5 h 5"/>
                <a:gd name="T4" fmla="*/ 0 w 18"/>
                <a:gd name="T5" fmla="*/ 5 h 5"/>
                <a:gd name="T6" fmla="*/ 0 60000 65536"/>
                <a:gd name="T7" fmla="*/ 0 60000 65536"/>
                <a:gd name="T8" fmla="*/ 0 60000 65536"/>
                <a:gd name="T9" fmla="*/ 0 w 18"/>
                <a:gd name="T10" fmla="*/ 0 h 5"/>
                <a:gd name="T11" fmla="*/ 18 w 18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5">
                  <a:moveTo>
                    <a:pt x="18" y="0"/>
                  </a:move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1" name="Line 468"/>
            <p:cNvSpPr>
              <a:spLocks noChangeShapeType="1"/>
            </p:cNvSpPr>
            <p:nvPr/>
          </p:nvSpPr>
          <p:spPr bwMode="auto">
            <a:xfrm flipH="1">
              <a:off x="3127" y="2226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2" name="Line 469"/>
            <p:cNvSpPr>
              <a:spLocks noChangeShapeType="1"/>
            </p:cNvSpPr>
            <p:nvPr/>
          </p:nvSpPr>
          <p:spPr bwMode="auto">
            <a:xfrm flipH="1">
              <a:off x="3125" y="2228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3" name="Line 470"/>
            <p:cNvSpPr>
              <a:spLocks noChangeShapeType="1"/>
            </p:cNvSpPr>
            <p:nvPr/>
          </p:nvSpPr>
          <p:spPr bwMode="auto">
            <a:xfrm>
              <a:off x="3125" y="223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4" name="Line 471"/>
            <p:cNvSpPr>
              <a:spLocks noChangeShapeType="1"/>
            </p:cNvSpPr>
            <p:nvPr/>
          </p:nvSpPr>
          <p:spPr bwMode="auto">
            <a:xfrm>
              <a:off x="3126" y="2234"/>
              <a:ext cx="6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5" name="Line 472"/>
            <p:cNvSpPr>
              <a:spLocks noChangeShapeType="1"/>
            </p:cNvSpPr>
            <p:nvPr/>
          </p:nvSpPr>
          <p:spPr bwMode="auto">
            <a:xfrm>
              <a:off x="3132" y="2237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6" name="Line 473"/>
            <p:cNvSpPr>
              <a:spLocks noChangeShapeType="1"/>
            </p:cNvSpPr>
            <p:nvPr/>
          </p:nvSpPr>
          <p:spPr bwMode="auto">
            <a:xfrm>
              <a:off x="3140" y="2239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7" name="Freeform 474"/>
            <p:cNvSpPr>
              <a:spLocks/>
            </p:cNvSpPr>
            <p:nvPr/>
          </p:nvSpPr>
          <p:spPr bwMode="auto">
            <a:xfrm>
              <a:off x="3149" y="2240"/>
              <a:ext cx="15" cy="2"/>
            </a:xfrm>
            <a:custGeom>
              <a:avLst/>
              <a:gdLst>
                <a:gd name="T0" fmla="*/ 0 w 25"/>
                <a:gd name="T1" fmla="*/ 0 h 2"/>
                <a:gd name="T2" fmla="*/ 1 w 25"/>
                <a:gd name="T3" fmla="*/ 0 h 2"/>
                <a:gd name="T4" fmla="*/ 2 w 25"/>
                <a:gd name="T5" fmla="*/ 0 h 2"/>
                <a:gd name="T6" fmla="*/ 0 60000 65536"/>
                <a:gd name="T7" fmla="*/ 0 60000 65536"/>
                <a:gd name="T8" fmla="*/ 0 60000 65536"/>
                <a:gd name="T9" fmla="*/ 0 w 25"/>
                <a:gd name="T10" fmla="*/ 0 h 2"/>
                <a:gd name="T11" fmla="*/ 25 w 2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2">
                  <a:moveTo>
                    <a:pt x="0" y="0"/>
                  </a:moveTo>
                  <a:lnTo>
                    <a:pt x="15" y="0"/>
                  </a:lnTo>
                  <a:lnTo>
                    <a:pt x="2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8" name="Line 475"/>
            <p:cNvSpPr>
              <a:spLocks noChangeShapeType="1"/>
            </p:cNvSpPr>
            <p:nvPr/>
          </p:nvSpPr>
          <p:spPr bwMode="auto">
            <a:xfrm>
              <a:off x="3171" y="225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9" name="Line 476"/>
            <p:cNvSpPr>
              <a:spLocks noChangeShapeType="1"/>
            </p:cNvSpPr>
            <p:nvPr/>
          </p:nvSpPr>
          <p:spPr bwMode="auto">
            <a:xfrm flipH="1">
              <a:off x="3168" y="2257"/>
              <a:ext cx="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0" name="Line 477"/>
            <p:cNvSpPr>
              <a:spLocks noChangeShapeType="1"/>
            </p:cNvSpPr>
            <p:nvPr/>
          </p:nvSpPr>
          <p:spPr bwMode="auto">
            <a:xfrm flipH="1">
              <a:off x="3160" y="2262"/>
              <a:ext cx="8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1" name="Line 478"/>
            <p:cNvSpPr>
              <a:spLocks noChangeShapeType="1"/>
            </p:cNvSpPr>
            <p:nvPr/>
          </p:nvSpPr>
          <p:spPr bwMode="auto">
            <a:xfrm flipH="1">
              <a:off x="3152" y="2278"/>
              <a:ext cx="8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2" name="Line 479"/>
            <p:cNvSpPr>
              <a:spLocks noChangeShapeType="1"/>
            </p:cNvSpPr>
            <p:nvPr/>
          </p:nvSpPr>
          <p:spPr bwMode="auto">
            <a:xfrm flipH="1">
              <a:off x="3150" y="2292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3" name="Line 480"/>
            <p:cNvSpPr>
              <a:spLocks noChangeShapeType="1"/>
            </p:cNvSpPr>
            <p:nvPr/>
          </p:nvSpPr>
          <p:spPr bwMode="auto">
            <a:xfrm flipH="1">
              <a:off x="3149" y="2295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4" name="Line 481"/>
            <p:cNvSpPr>
              <a:spLocks noChangeShapeType="1"/>
            </p:cNvSpPr>
            <p:nvPr/>
          </p:nvSpPr>
          <p:spPr bwMode="auto">
            <a:xfrm>
              <a:off x="3149" y="229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5" name="Freeform 482"/>
            <p:cNvSpPr>
              <a:spLocks/>
            </p:cNvSpPr>
            <p:nvPr/>
          </p:nvSpPr>
          <p:spPr bwMode="auto">
            <a:xfrm>
              <a:off x="3149" y="2301"/>
              <a:ext cx="3" cy="3"/>
            </a:xfrm>
            <a:custGeom>
              <a:avLst/>
              <a:gdLst>
                <a:gd name="T0" fmla="*/ 0 w 4"/>
                <a:gd name="T1" fmla="*/ 0 h 4"/>
                <a:gd name="T2" fmla="*/ 2 w 4"/>
                <a:gd name="T3" fmla="*/ 2 h 4"/>
                <a:gd name="T4" fmla="*/ 2 w 4"/>
                <a:gd name="T5" fmla="*/ 2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6" name="Line 483"/>
            <p:cNvSpPr>
              <a:spLocks noChangeShapeType="1"/>
            </p:cNvSpPr>
            <p:nvPr/>
          </p:nvSpPr>
          <p:spPr bwMode="auto">
            <a:xfrm>
              <a:off x="3167" y="230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7" name="Line 484"/>
            <p:cNvSpPr>
              <a:spLocks noChangeShapeType="1"/>
            </p:cNvSpPr>
            <p:nvPr/>
          </p:nvSpPr>
          <p:spPr bwMode="auto">
            <a:xfrm>
              <a:off x="3167" y="2303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8" name="Line 485"/>
            <p:cNvSpPr>
              <a:spLocks noChangeShapeType="1"/>
            </p:cNvSpPr>
            <p:nvPr/>
          </p:nvSpPr>
          <p:spPr bwMode="auto">
            <a:xfrm>
              <a:off x="3171" y="230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9" name="Line 486"/>
            <p:cNvSpPr>
              <a:spLocks noChangeShapeType="1"/>
            </p:cNvSpPr>
            <p:nvPr/>
          </p:nvSpPr>
          <p:spPr bwMode="auto">
            <a:xfrm>
              <a:off x="3172" y="230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0" name="Line 487"/>
            <p:cNvSpPr>
              <a:spLocks noChangeShapeType="1"/>
            </p:cNvSpPr>
            <p:nvPr/>
          </p:nvSpPr>
          <p:spPr bwMode="auto">
            <a:xfrm>
              <a:off x="3173" y="230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1" name="Line 488"/>
            <p:cNvSpPr>
              <a:spLocks noChangeShapeType="1"/>
            </p:cNvSpPr>
            <p:nvPr/>
          </p:nvSpPr>
          <p:spPr bwMode="auto">
            <a:xfrm>
              <a:off x="3173" y="230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2" name="Line 489"/>
            <p:cNvSpPr>
              <a:spLocks noChangeShapeType="1"/>
            </p:cNvSpPr>
            <p:nvPr/>
          </p:nvSpPr>
          <p:spPr bwMode="auto">
            <a:xfrm flipH="1">
              <a:off x="3172" y="230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3" name="Line 490"/>
            <p:cNvSpPr>
              <a:spLocks noChangeShapeType="1"/>
            </p:cNvSpPr>
            <p:nvPr/>
          </p:nvSpPr>
          <p:spPr bwMode="auto">
            <a:xfrm flipH="1">
              <a:off x="3171" y="2306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4" name="Line 491"/>
            <p:cNvSpPr>
              <a:spLocks noChangeShapeType="1"/>
            </p:cNvSpPr>
            <p:nvPr/>
          </p:nvSpPr>
          <p:spPr bwMode="auto">
            <a:xfrm flipH="1">
              <a:off x="3167" y="2309"/>
              <a:ext cx="4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5" name="Line 492"/>
            <p:cNvSpPr>
              <a:spLocks noChangeShapeType="1"/>
            </p:cNvSpPr>
            <p:nvPr/>
          </p:nvSpPr>
          <p:spPr bwMode="auto">
            <a:xfrm flipH="1">
              <a:off x="3164" y="2314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6" name="Line 493"/>
            <p:cNvSpPr>
              <a:spLocks noChangeShapeType="1"/>
            </p:cNvSpPr>
            <p:nvPr/>
          </p:nvSpPr>
          <p:spPr bwMode="auto">
            <a:xfrm flipH="1">
              <a:off x="3160" y="2317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7" name="Line 494"/>
            <p:cNvSpPr>
              <a:spLocks noChangeShapeType="1"/>
            </p:cNvSpPr>
            <p:nvPr/>
          </p:nvSpPr>
          <p:spPr bwMode="auto">
            <a:xfrm flipH="1">
              <a:off x="3158" y="2320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8" name="Line 495"/>
            <p:cNvSpPr>
              <a:spLocks noChangeShapeType="1"/>
            </p:cNvSpPr>
            <p:nvPr/>
          </p:nvSpPr>
          <p:spPr bwMode="auto">
            <a:xfrm flipH="1">
              <a:off x="3154" y="2323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9" name="Line 496"/>
            <p:cNvSpPr>
              <a:spLocks noChangeShapeType="1"/>
            </p:cNvSpPr>
            <p:nvPr/>
          </p:nvSpPr>
          <p:spPr bwMode="auto">
            <a:xfrm flipH="1">
              <a:off x="3152" y="2326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0" name="Line 497"/>
            <p:cNvSpPr>
              <a:spLocks noChangeShapeType="1"/>
            </p:cNvSpPr>
            <p:nvPr/>
          </p:nvSpPr>
          <p:spPr bwMode="auto">
            <a:xfrm flipH="1">
              <a:off x="3150" y="232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1" name="Line 498"/>
            <p:cNvSpPr>
              <a:spLocks noChangeShapeType="1"/>
            </p:cNvSpPr>
            <p:nvPr/>
          </p:nvSpPr>
          <p:spPr bwMode="auto">
            <a:xfrm flipH="1">
              <a:off x="3149" y="23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2" name="Line 499"/>
            <p:cNvSpPr>
              <a:spLocks noChangeShapeType="1"/>
            </p:cNvSpPr>
            <p:nvPr/>
          </p:nvSpPr>
          <p:spPr bwMode="auto">
            <a:xfrm flipH="1">
              <a:off x="3149" y="23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3" name="Line 500"/>
            <p:cNvSpPr>
              <a:spLocks noChangeShapeType="1"/>
            </p:cNvSpPr>
            <p:nvPr/>
          </p:nvSpPr>
          <p:spPr bwMode="auto">
            <a:xfrm>
              <a:off x="3149" y="23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4" name="Line 501"/>
            <p:cNvSpPr>
              <a:spLocks noChangeShapeType="1"/>
            </p:cNvSpPr>
            <p:nvPr/>
          </p:nvSpPr>
          <p:spPr bwMode="auto">
            <a:xfrm>
              <a:off x="3149" y="23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5" name="Line 502"/>
            <p:cNvSpPr>
              <a:spLocks noChangeShapeType="1"/>
            </p:cNvSpPr>
            <p:nvPr/>
          </p:nvSpPr>
          <p:spPr bwMode="auto">
            <a:xfrm>
              <a:off x="5158" y="212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6" name="Line 503"/>
            <p:cNvSpPr>
              <a:spLocks noChangeShapeType="1"/>
            </p:cNvSpPr>
            <p:nvPr/>
          </p:nvSpPr>
          <p:spPr bwMode="auto">
            <a:xfrm>
              <a:off x="5158" y="212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7" name="Line 504"/>
            <p:cNvSpPr>
              <a:spLocks noChangeShapeType="1"/>
            </p:cNvSpPr>
            <p:nvPr/>
          </p:nvSpPr>
          <p:spPr bwMode="auto">
            <a:xfrm>
              <a:off x="5158" y="212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8" name="Line 505"/>
            <p:cNvSpPr>
              <a:spLocks noChangeShapeType="1"/>
            </p:cNvSpPr>
            <p:nvPr/>
          </p:nvSpPr>
          <p:spPr bwMode="auto">
            <a:xfrm flipH="1">
              <a:off x="5157" y="213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9" name="Line 506"/>
            <p:cNvSpPr>
              <a:spLocks noChangeShapeType="1"/>
            </p:cNvSpPr>
            <p:nvPr/>
          </p:nvSpPr>
          <p:spPr bwMode="auto">
            <a:xfrm flipH="1">
              <a:off x="5154" y="2134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0" name="Line 507"/>
            <p:cNvSpPr>
              <a:spLocks noChangeShapeType="1"/>
            </p:cNvSpPr>
            <p:nvPr/>
          </p:nvSpPr>
          <p:spPr bwMode="auto">
            <a:xfrm flipH="1">
              <a:off x="5152" y="2137"/>
              <a:ext cx="2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1" name="Line 508"/>
            <p:cNvSpPr>
              <a:spLocks noChangeShapeType="1"/>
            </p:cNvSpPr>
            <p:nvPr/>
          </p:nvSpPr>
          <p:spPr bwMode="auto">
            <a:xfrm flipH="1">
              <a:off x="5149" y="2145"/>
              <a:ext cx="3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2" name="Line 509"/>
            <p:cNvSpPr>
              <a:spLocks noChangeShapeType="1"/>
            </p:cNvSpPr>
            <p:nvPr/>
          </p:nvSpPr>
          <p:spPr bwMode="auto">
            <a:xfrm>
              <a:off x="5149" y="2157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3" name="Freeform 510"/>
            <p:cNvSpPr>
              <a:spLocks/>
            </p:cNvSpPr>
            <p:nvPr/>
          </p:nvSpPr>
          <p:spPr bwMode="auto">
            <a:xfrm>
              <a:off x="5151" y="2168"/>
              <a:ext cx="9" cy="10"/>
            </a:xfrm>
            <a:custGeom>
              <a:avLst/>
              <a:gdLst>
                <a:gd name="T0" fmla="*/ 0 w 15"/>
                <a:gd name="T1" fmla="*/ 0 h 13"/>
                <a:gd name="T2" fmla="*/ 1 w 15"/>
                <a:gd name="T3" fmla="*/ 3 h 13"/>
                <a:gd name="T4" fmla="*/ 1 w 15"/>
                <a:gd name="T5" fmla="*/ 4 h 13"/>
                <a:gd name="T6" fmla="*/ 0 60000 65536"/>
                <a:gd name="T7" fmla="*/ 0 60000 65536"/>
                <a:gd name="T8" fmla="*/ 0 60000 65536"/>
                <a:gd name="T9" fmla="*/ 0 w 15"/>
                <a:gd name="T10" fmla="*/ 0 h 13"/>
                <a:gd name="T11" fmla="*/ 15 w 15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3">
                  <a:moveTo>
                    <a:pt x="0" y="0"/>
                  </a:moveTo>
                  <a:lnTo>
                    <a:pt x="12" y="11"/>
                  </a:lnTo>
                  <a:lnTo>
                    <a:pt x="15" y="1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4" name="Line 511"/>
            <p:cNvSpPr>
              <a:spLocks noChangeShapeType="1"/>
            </p:cNvSpPr>
            <p:nvPr/>
          </p:nvSpPr>
          <p:spPr bwMode="auto">
            <a:xfrm>
              <a:off x="5172" y="2190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5" name="Line 512"/>
            <p:cNvSpPr>
              <a:spLocks noChangeShapeType="1"/>
            </p:cNvSpPr>
            <p:nvPr/>
          </p:nvSpPr>
          <p:spPr bwMode="auto">
            <a:xfrm flipH="1">
              <a:off x="5172" y="2192"/>
              <a:ext cx="2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6" name="Line 513"/>
            <p:cNvSpPr>
              <a:spLocks noChangeShapeType="1"/>
            </p:cNvSpPr>
            <p:nvPr/>
          </p:nvSpPr>
          <p:spPr bwMode="auto">
            <a:xfrm flipH="1">
              <a:off x="5163" y="2197"/>
              <a:ext cx="9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7" name="Line 514"/>
            <p:cNvSpPr>
              <a:spLocks noChangeShapeType="1"/>
            </p:cNvSpPr>
            <p:nvPr/>
          </p:nvSpPr>
          <p:spPr bwMode="auto">
            <a:xfrm flipH="1">
              <a:off x="5153" y="2203"/>
              <a:ext cx="1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8" name="Freeform 515"/>
            <p:cNvSpPr>
              <a:spLocks/>
            </p:cNvSpPr>
            <p:nvPr/>
          </p:nvSpPr>
          <p:spPr bwMode="auto">
            <a:xfrm>
              <a:off x="5135" y="2209"/>
              <a:ext cx="18" cy="9"/>
            </a:xfrm>
            <a:custGeom>
              <a:avLst/>
              <a:gdLst>
                <a:gd name="T0" fmla="*/ 4 w 26"/>
                <a:gd name="T1" fmla="*/ 0 h 11"/>
                <a:gd name="T2" fmla="*/ 2 w 26"/>
                <a:gd name="T3" fmla="*/ 3 h 11"/>
                <a:gd name="T4" fmla="*/ 0 w 26"/>
                <a:gd name="T5" fmla="*/ 4 h 11"/>
                <a:gd name="T6" fmla="*/ 0 60000 65536"/>
                <a:gd name="T7" fmla="*/ 0 60000 65536"/>
                <a:gd name="T8" fmla="*/ 0 60000 65536"/>
                <a:gd name="T9" fmla="*/ 0 w 26"/>
                <a:gd name="T10" fmla="*/ 0 h 11"/>
                <a:gd name="T11" fmla="*/ 26 w 26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11">
                  <a:moveTo>
                    <a:pt x="26" y="0"/>
                  </a:moveTo>
                  <a:lnTo>
                    <a:pt x="11" y="8"/>
                  </a:lnTo>
                  <a:lnTo>
                    <a:pt x="0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9" name="Line 516"/>
            <p:cNvSpPr>
              <a:spLocks noChangeShapeType="1"/>
            </p:cNvSpPr>
            <p:nvPr/>
          </p:nvSpPr>
          <p:spPr bwMode="auto">
            <a:xfrm>
              <a:off x="5122" y="2226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0" name="Line 517"/>
            <p:cNvSpPr>
              <a:spLocks noChangeShapeType="1"/>
            </p:cNvSpPr>
            <p:nvPr/>
          </p:nvSpPr>
          <p:spPr bwMode="auto">
            <a:xfrm>
              <a:off x="5125" y="2229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1" name="Line 518"/>
            <p:cNvSpPr>
              <a:spLocks noChangeShapeType="1"/>
            </p:cNvSpPr>
            <p:nvPr/>
          </p:nvSpPr>
          <p:spPr bwMode="auto">
            <a:xfrm>
              <a:off x="5130" y="2232"/>
              <a:ext cx="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2" name="Line 519"/>
            <p:cNvSpPr>
              <a:spLocks noChangeShapeType="1"/>
            </p:cNvSpPr>
            <p:nvPr/>
          </p:nvSpPr>
          <p:spPr bwMode="auto">
            <a:xfrm>
              <a:off x="5136" y="2234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3" name="Line 520"/>
            <p:cNvSpPr>
              <a:spLocks noChangeShapeType="1"/>
            </p:cNvSpPr>
            <p:nvPr/>
          </p:nvSpPr>
          <p:spPr bwMode="auto">
            <a:xfrm>
              <a:off x="5144" y="2236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4" name="Line 521"/>
            <p:cNvSpPr>
              <a:spLocks noChangeShapeType="1"/>
            </p:cNvSpPr>
            <p:nvPr/>
          </p:nvSpPr>
          <p:spPr bwMode="auto">
            <a:xfrm>
              <a:off x="5153" y="2236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5" name="Freeform 522"/>
            <p:cNvSpPr>
              <a:spLocks/>
            </p:cNvSpPr>
            <p:nvPr/>
          </p:nvSpPr>
          <p:spPr bwMode="auto">
            <a:xfrm>
              <a:off x="5161" y="2236"/>
              <a:ext cx="6" cy="1"/>
            </a:xfrm>
            <a:custGeom>
              <a:avLst/>
              <a:gdLst>
                <a:gd name="T0" fmla="*/ 0 w 10"/>
                <a:gd name="T1" fmla="*/ 0 h 2"/>
                <a:gd name="T2" fmla="*/ 1 w 10"/>
                <a:gd name="T3" fmla="*/ 1 h 2"/>
                <a:gd name="T4" fmla="*/ 1 w 10"/>
                <a:gd name="T5" fmla="*/ 1 h 2"/>
                <a:gd name="T6" fmla="*/ 0 60000 65536"/>
                <a:gd name="T7" fmla="*/ 0 60000 65536"/>
                <a:gd name="T8" fmla="*/ 0 60000 65536"/>
                <a:gd name="T9" fmla="*/ 0 w 10"/>
                <a:gd name="T10" fmla="*/ 0 h 2"/>
                <a:gd name="T11" fmla="*/ 10 w 10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">
                  <a:moveTo>
                    <a:pt x="0" y="0"/>
                  </a:moveTo>
                  <a:lnTo>
                    <a:pt x="8" y="2"/>
                  </a:lnTo>
                  <a:lnTo>
                    <a:pt x="1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6" name="Line 523"/>
            <p:cNvSpPr>
              <a:spLocks noChangeShapeType="1"/>
            </p:cNvSpPr>
            <p:nvPr/>
          </p:nvSpPr>
          <p:spPr bwMode="auto">
            <a:xfrm>
              <a:off x="5166" y="2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7" name="Line 524"/>
            <p:cNvSpPr>
              <a:spLocks noChangeShapeType="1"/>
            </p:cNvSpPr>
            <p:nvPr/>
          </p:nvSpPr>
          <p:spPr bwMode="auto">
            <a:xfrm flipH="1">
              <a:off x="5160" y="2254"/>
              <a:ext cx="6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8" name="Line 525"/>
            <p:cNvSpPr>
              <a:spLocks noChangeShapeType="1"/>
            </p:cNvSpPr>
            <p:nvPr/>
          </p:nvSpPr>
          <p:spPr bwMode="auto">
            <a:xfrm flipH="1">
              <a:off x="5153" y="2265"/>
              <a:ext cx="7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9" name="Line 526"/>
            <p:cNvSpPr>
              <a:spLocks noChangeShapeType="1"/>
            </p:cNvSpPr>
            <p:nvPr/>
          </p:nvSpPr>
          <p:spPr bwMode="auto">
            <a:xfrm flipH="1">
              <a:off x="5148" y="2276"/>
              <a:ext cx="5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0" name="Line 527"/>
            <p:cNvSpPr>
              <a:spLocks noChangeShapeType="1"/>
            </p:cNvSpPr>
            <p:nvPr/>
          </p:nvSpPr>
          <p:spPr bwMode="auto">
            <a:xfrm flipH="1">
              <a:off x="5147" y="2286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1" name="Line 528"/>
            <p:cNvSpPr>
              <a:spLocks noChangeShapeType="1"/>
            </p:cNvSpPr>
            <p:nvPr/>
          </p:nvSpPr>
          <p:spPr bwMode="auto">
            <a:xfrm flipH="1">
              <a:off x="5145" y="2290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2" name="Line 529"/>
            <p:cNvSpPr>
              <a:spLocks noChangeShapeType="1"/>
            </p:cNvSpPr>
            <p:nvPr/>
          </p:nvSpPr>
          <p:spPr bwMode="auto">
            <a:xfrm flipH="1">
              <a:off x="5144" y="2293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3" name="Line 530"/>
            <p:cNvSpPr>
              <a:spLocks noChangeShapeType="1"/>
            </p:cNvSpPr>
            <p:nvPr/>
          </p:nvSpPr>
          <p:spPr bwMode="auto">
            <a:xfrm>
              <a:off x="5144" y="229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4" name="Freeform 531"/>
            <p:cNvSpPr>
              <a:spLocks/>
            </p:cNvSpPr>
            <p:nvPr/>
          </p:nvSpPr>
          <p:spPr bwMode="auto">
            <a:xfrm>
              <a:off x="5145" y="2298"/>
              <a:ext cx="4" cy="2"/>
            </a:xfrm>
            <a:custGeom>
              <a:avLst/>
              <a:gdLst>
                <a:gd name="T0" fmla="*/ 0 w 5"/>
                <a:gd name="T1" fmla="*/ 0 h 1"/>
                <a:gd name="T2" fmla="*/ 2 w 5"/>
                <a:gd name="T3" fmla="*/ 32 h 1"/>
                <a:gd name="T4" fmla="*/ 2 w 5"/>
                <a:gd name="T5" fmla="*/ 32 h 1"/>
                <a:gd name="T6" fmla="*/ 0 60000 65536"/>
                <a:gd name="T7" fmla="*/ 0 60000 65536"/>
                <a:gd name="T8" fmla="*/ 0 60000 65536"/>
                <a:gd name="T9" fmla="*/ 0 w 5"/>
                <a:gd name="T10" fmla="*/ 0 h 1"/>
                <a:gd name="T11" fmla="*/ 5 w 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">
                  <a:moveTo>
                    <a:pt x="0" y="0"/>
                  </a:moveTo>
                  <a:lnTo>
                    <a:pt x="2" y="1"/>
                  </a:lnTo>
                  <a:lnTo>
                    <a:pt x="5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5" name="Line 532"/>
            <p:cNvSpPr>
              <a:spLocks noChangeShapeType="1"/>
            </p:cNvSpPr>
            <p:nvPr/>
          </p:nvSpPr>
          <p:spPr bwMode="auto">
            <a:xfrm>
              <a:off x="5165" y="2298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6" name="Line 533"/>
            <p:cNvSpPr>
              <a:spLocks noChangeShapeType="1"/>
            </p:cNvSpPr>
            <p:nvPr/>
          </p:nvSpPr>
          <p:spPr bwMode="auto">
            <a:xfrm>
              <a:off x="5166" y="2298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7" name="Line 534"/>
            <p:cNvSpPr>
              <a:spLocks noChangeShapeType="1"/>
            </p:cNvSpPr>
            <p:nvPr/>
          </p:nvSpPr>
          <p:spPr bwMode="auto">
            <a:xfrm>
              <a:off x="5167" y="2298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8" name="Line 535"/>
            <p:cNvSpPr>
              <a:spLocks noChangeShapeType="1"/>
            </p:cNvSpPr>
            <p:nvPr/>
          </p:nvSpPr>
          <p:spPr bwMode="auto">
            <a:xfrm flipH="1">
              <a:off x="5165" y="2300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9" name="Line 536"/>
            <p:cNvSpPr>
              <a:spLocks noChangeShapeType="1"/>
            </p:cNvSpPr>
            <p:nvPr/>
          </p:nvSpPr>
          <p:spPr bwMode="auto">
            <a:xfrm flipH="1">
              <a:off x="5157" y="2306"/>
              <a:ext cx="8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0" name="Line 537"/>
            <p:cNvSpPr>
              <a:spLocks noChangeShapeType="1"/>
            </p:cNvSpPr>
            <p:nvPr/>
          </p:nvSpPr>
          <p:spPr bwMode="auto">
            <a:xfrm flipH="1">
              <a:off x="5151" y="2314"/>
              <a:ext cx="6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1" name="Line 538"/>
            <p:cNvSpPr>
              <a:spLocks noChangeShapeType="1"/>
            </p:cNvSpPr>
            <p:nvPr/>
          </p:nvSpPr>
          <p:spPr bwMode="auto">
            <a:xfrm flipH="1">
              <a:off x="5143" y="2322"/>
              <a:ext cx="8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2" name="Line 539"/>
            <p:cNvSpPr>
              <a:spLocks noChangeShapeType="1"/>
            </p:cNvSpPr>
            <p:nvPr/>
          </p:nvSpPr>
          <p:spPr bwMode="auto">
            <a:xfrm flipH="1">
              <a:off x="5140" y="2329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3" name="Freeform 540"/>
            <p:cNvSpPr>
              <a:spLocks/>
            </p:cNvSpPr>
            <p:nvPr/>
          </p:nvSpPr>
          <p:spPr bwMode="auto">
            <a:xfrm>
              <a:off x="5138" y="2332"/>
              <a:ext cx="2" cy="2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1 h 4"/>
                <a:gd name="T4" fmla="*/ 0 w 4"/>
                <a:gd name="T5" fmla="*/ 1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4" y="0"/>
                  </a:move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4" name="Line 541"/>
            <p:cNvSpPr>
              <a:spLocks noChangeShapeType="1"/>
            </p:cNvSpPr>
            <p:nvPr/>
          </p:nvSpPr>
          <p:spPr bwMode="auto">
            <a:xfrm>
              <a:off x="4152" y="1909"/>
              <a:ext cx="1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5" name="Freeform 542"/>
            <p:cNvSpPr>
              <a:spLocks/>
            </p:cNvSpPr>
            <p:nvPr/>
          </p:nvSpPr>
          <p:spPr bwMode="auto">
            <a:xfrm>
              <a:off x="4143" y="1975"/>
              <a:ext cx="18" cy="47"/>
            </a:xfrm>
            <a:custGeom>
              <a:avLst/>
              <a:gdLst>
                <a:gd name="T0" fmla="*/ 3 w 28"/>
                <a:gd name="T1" fmla="*/ 0 h 61"/>
                <a:gd name="T2" fmla="*/ 2 w 28"/>
                <a:gd name="T3" fmla="*/ 17 h 61"/>
                <a:gd name="T4" fmla="*/ 0 w 28"/>
                <a:gd name="T5" fmla="*/ 0 h 61"/>
                <a:gd name="T6" fmla="*/ 0 60000 65536"/>
                <a:gd name="T7" fmla="*/ 0 60000 65536"/>
                <a:gd name="T8" fmla="*/ 0 60000 65536"/>
                <a:gd name="T9" fmla="*/ 0 w 28"/>
                <a:gd name="T10" fmla="*/ 0 h 61"/>
                <a:gd name="T11" fmla="*/ 28 w 28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61">
                  <a:moveTo>
                    <a:pt x="28" y="0"/>
                  </a:moveTo>
                  <a:lnTo>
                    <a:pt x="15" y="6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6" name="Rectangle 543"/>
            <p:cNvSpPr>
              <a:spLocks noChangeArrowheads="1"/>
            </p:cNvSpPr>
            <p:nvPr/>
          </p:nvSpPr>
          <p:spPr bwMode="auto">
            <a:xfrm>
              <a:off x="3594" y="1648"/>
              <a:ext cx="1107" cy="26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47" name="Freeform 544"/>
            <p:cNvSpPr>
              <a:spLocks/>
            </p:cNvSpPr>
            <p:nvPr/>
          </p:nvSpPr>
          <p:spPr bwMode="auto">
            <a:xfrm>
              <a:off x="3654" y="1734"/>
              <a:ext cx="71" cy="130"/>
            </a:xfrm>
            <a:custGeom>
              <a:avLst/>
              <a:gdLst>
                <a:gd name="T0" fmla="*/ 0 w 111"/>
                <a:gd name="T1" fmla="*/ 47 h 167"/>
                <a:gd name="T2" fmla="*/ 4 w 111"/>
                <a:gd name="T3" fmla="*/ 0 h 167"/>
                <a:gd name="T4" fmla="*/ 6 w 111"/>
                <a:gd name="T5" fmla="*/ 0 h 167"/>
                <a:gd name="T6" fmla="*/ 3 w 111"/>
                <a:gd name="T7" fmla="*/ 42 h 167"/>
                <a:gd name="T8" fmla="*/ 12 w 111"/>
                <a:gd name="T9" fmla="*/ 42 h 167"/>
                <a:gd name="T10" fmla="*/ 12 w 111"/>
                <a:gd name="T11" fmla="*/ 47 h 167"/>
                <a:gd name="T12" fmla="*/ 0 w 111"/>
                <a:gd name="T13" fmla="*/ 47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167"/>
                <a:gd name="T23" fmla="*/ 111 w 111"/>
                <a:gd name="T24" fmla="*/ 167 h 1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167">
                  <a:moveTo>
                    <a:pt x="0" y="167"/>
                  </a:moveTo>
                  <a:lnTo>
                    <a:pt x="34" y="0"/>
                  </a:lnTo>
                  <a:lnTo>
                    <a:pt x="53" y="0"/>
                  </a:lnTo>
                  <a:lnTo>
                    <a:pt x="22" y="148"/>
                  </a:lnTo>
                  <a:lnTo>
                    <a:pt x="111" y="148"/>
                  </a:lnTo>
                  <a:lnTo>
                    <a:pt x="106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8" name="Freeform 545"/>
            <p:cNvSpPr>
              <a:spLocks/>
            </p:cNvSpPr>
            <p:nvPr/>
          </p:nvSpPr>
          <p:spPr bwMode="auto">
            <a:xfrm>
              <a:off x="3737" y="1734"/>
              <a:ext cx="96" cy="130"/>
            </a:xfrm>
            <a:custGeom>
              <a:avLst/>
              <a:gdLst>
                <a:gd name="T0" fmla="*/ 0 w 152"/>
                <a:gd name="T1" fmla="*/ 47 h 167"/>
                <a:gd name="T2" fmla="*/ 3 w 152"/>
                <a:gd name="T3" fmla="*/ 0 h 167"/>
                <a:gd name="T4" fmla="*/ 16 w 152"/>
                <a:gd name="T5" fmla="*/ 0 h 167"/>
                <a:gd name="T6" fmla="*/ 15 w 152"/>
                <a:gd name="T7" fmla="*/ 5 h 167"/>
                <a:gd name="T8" fmla="*/ 5 w 152"/>
                <a:gd name="T9" fmla="*/ 5 h 167"/>
                <a:gd name="T10" fmla="*/ 4 w 152"/>
                <a:gd name="T11" fmla="*/ 20 h 167"/>
                <a:gd name="T12" fmla="*/ 13 w 152"/>
                <a:gd name="T13" fmla="*/ 20 h 167"/>
                <a:gd name="T14" fmla="*/ 13 w 152"/>
                <a:gd name="T15" fmla="*/ 26 h 167"/>
                <a:gd name="T16" fmla="*/ 3 w 152"/>
                <a:gd name="T17" fmla="*/ 26 h 167"/>
                <a:gd name="T18" fmla="*/ 3 w 152"/>
                <a:gd name="T19" fmla="*/ 42 h 167"/>
                <a:gd name="T20" fmla="*/ 13 w 152"/>
                <a:gd name="T21" fmla="*/ 42 h 167"/>
                <a:gd name="T22" fmla="*/ 13 w 152"/>
                <a:gd name="T23" fmla="*/ 47 h 167"/>
                <a:gd name="T24" fmla="*/ 0 w 152"/>
                <a:gd name="T25" fmla="*/ 47 h 1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167"/>
                <a:gd name="T41" fmla="*/ 152 w 152"/>
                <a:gd name="T42" fmla="*/ 167 h 1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167">
                  <a:moveTo>
                    <a:pt x="0" y="167"/>
                  </a:moveTo>
                  <a:lnTo>
                    <a:pt x="34" y="0"/>
                  </a:lnTo>
                  <a:lnTo>
                    <a:pt x="152" y="0"/>
                  </a:lnTo>
                  <a:lnTo>
                    <a:pt x="150" y="19"/>
                  </a:lnTo>
                  <a:lnTo>
                    <a:pt x="50" y="19"/>
                  </a:lnTo>
                  <a:lnTo>
                    <a:pt x="38" y="70"/>
                  </a:lnTo>
                  <a:lnTo>
                    <a:pt x="135" y="70"/>
                  </a:lnTo>
                  <a:lnTo>
                    <a:pt x="131" y="89"/>
                  </a:lnTo>
                  <a:lnTo>
                    <a:pt x="34" y="89"/>
                  </a:lnTo>
                  <a:lnTo>
                    <a:pt x="23" y="148"/>
                  </a:lnTo>
                  <a:lnTo>
                    <a:pt x="131" y="148"/>
                  </a:lnTo>
                  <a:lnTo>
                    <a:pt x="127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9" name="Freeform 546"/>
            <p:cNvSpPr>
              <a:spLocks/>
            </p:cNvSpPr>
            <p:nvPr/>
          </p:nvSpPr>
          <p:spPr bwMode="auto">
            <a:xfrm>
              <a:off x="3823" y="1734"/>
              <a:ext cx="121" cy="130"/>
            </a:xfrm>
            <a:custGeom>
              <a:avLst/>
              <a:gdLst>
                <a:gd name="T0" fmla="*/ 0 w 187"/>
                <a:gd name="T1" fmla="*/ 47 h 167"/>
                <a:gd name="T2" fmla="*/ 10 w 187"/>
                <a:gd name="T3" fmla="*/ 23 h 167"/>
                <a:gd name="T4" fmla="*/ 4 w 187"/>
                <a:gd name="T5" fmla="*/ 0 h 167"/>
                <a:gd name="T6" fmla="*/ 6 w 187"/>
                <a:gd name="T7" fmla="*/ 0 h 167"/>
                <a:gd name="T8" fmla="*/ 9 w 187"/>
                <a:gd name="T9" fmla="*/ 11 h 167"/>
                <a:gd name="T10" fmla="*/ 10 w 187"/>
                <a:gd name="T11" fmla="*/ 13 h 167"/>
                <a:gd name="T12" fmla="*/ 10 w 187"/>
                <a:gd name="T13" fmla="*/ 15 h 167"/>
                <a:gd name="T14" fmla="*/ 10 w 187"/>
                <a:gd name="T15" fmla="*/ 16 h 167"/>
                <a:gd name="T16" fmla="*/ 10 w 187"/>
                <a:gd name="T17" fmla="*/ 16 h 167"/>
                <a:gd name="T18" fmla="*/ 10 w 187"/>
                <a:gd name="T19" fmla="*/ 18 h 167"/>
                <a:gd name="T20" fmla="*/ 11 w 187"/>
                <a:gd name="T21" fmla="*/ 19 h 167"/>
                <a:gd name="T22" fmla="*/ 12 w 187"/>
                <a:gd name="T23" fmla="*/ 18 h 167"/>
                <a:gd name="T24" fmla="*/ 12 w 187"/>
                <a:gd name="T25" fmla="*/ 16 h 167"/>
                <a:gd name="T26" fmla="*/ 13 w 187"/>
                <a:gd name="T27" fmla="*/ 14 h 167"/>
                <a:gd name="T28" fmla="*/ 14 w 187"/>
                <a:gd name="T29" fmla="*/ 12 h 167"/>
                <a:gd name="T30" fmla="*/ 18 w 187"/>
                <a:gd name="T31" fmla="*/ 0 h 167"/>
                <a:gd name="T32" fmla="*/ 21 w 187"/>
                <a:gd name="T33" fmla="*/ 0 h 167"/>
                <a:gd name="T34" fmla="*/ 12 w 187"/>
                <a:gd name="T35" fmla="*/ 24 h 167"/>
                <a:gd name="T36" fmla="*/ 17 w 187"/>
                <a:gd name="T37" fmla="*/ 47 h 167"/>
                <a:gd name="T38" fmla="*/ 15 w 187"/>
                <a:gd name="T39" fmla="*/ 47 h 167"/>
                <a:gd name="T40" fmla="*/ 12 w 187"/>
                <a:gd name="T41" fmla="*/ 34 h 167"/>
                <a:gd name="T42" fmla="*/ 11 w 187"/>
                <a:gd name="T43" fmla="*/ 32 h 167"/>
                <a:gd name="T44" fmla="*/ 11 w 187"/>
                <a:gd name="T45" fmla="*/ 31 h 167"/>
                <a:gd name="T46" fmla="*/ 10 w 187"/>
                <a:gd name="T47" fmla="*/ 29 h 167"/>
                <a:gd name="T48" fmla="*/ 10 w 187"/>
                <a:gd name="T49" fmla="*/ 31 h 167"/>
                <a:gd name="T50" fmla="*/ 9 w 187"/>
                <a:gd name="T51" fmla="*/ 33 h 167"/>
                <a:gd name="T52" fmla="*/ 3 w 187"/>
                <a:gd name="T53" fmla="*/ 47 h 167"/>
                <a:gd name="T54" fmla="*/ 0 w 187"/>
                <a:gd name="T55" fmla="*/ 47 h 16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87"/>
                <a:gd name="T85" fmla="*/ 0 h 167"/>
                <a:gd name="T86" fmla="*/ 187 w 187"/>
                <a:gd name="T87" fmla="*/ 167 h 16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87" h="167">
                  <a:moveTo>
                    <a:pt x="0" y="167"/>
                  </a:moveTo>
                  <a:lnTo>
                    <a:pt x="83" y="82"/>
                  </a:lnTo>
                  <a:lnTo>
                    <a:pt x="36" y="0"/>
                  </a:lnTo>
                  <a:lnTo>
                    <a:pt x="59" y="0"/>
                  </a:lnTo>
                  <a:lnTo>
                    <a:pt x="79" y="38"/>
                  </a:lnTo>
                  <a:lnTo>
                    <a:pt x="83" y="46"/>
                  </a:lnTo>
                  <a:lnTo>
                    <a:pt x="87" y="51"/>
                  </a:lnTo>
                  <a:lnTo>
                    <a:pt x="89" y="55"/>
                  </a:lnTo>
                  <a:lnTo>
                    <a:pt x="91" y="57"/>
                  </a:lnTo>
                  <a:lnTo>
                    <a:pt x="93" y="61"/>
                  </a:lnTo>
                  <a:lnTo>
                    <a:pt x="96" y="67"/>
                  </a:lnTo>
                  <a:lnTo>
                    <a:pt x="102" y="63"/>
                  </a:lnTo>
                  <a:lnTo>
                    <a:pt x="108" y="55"/>
                  </a:lnTo>
                  <a:lnTo>
                    <a:pt x="115" y="48"/>
                  </a:lnTo>
                  <a:lnTo>
                    <a:pt x="123" y="40"/>
                  </a:lnTo>
                  <a:lnTo>
                    <a:pt x="161" y="0"/>
                  </a:lnTo>
                  <a:lnTo>
                    <a:pt x="187" y="0"/>
                  </a:lnTo>
                  <a:lnTo>
                    <a:pt x="106" y="84"/>
                  </a:lnTo>
                  <a:lnTo>
                    <a:pt x="153" y="167"/>
                  </a:lnTo>
                  <a:lnTo>
                    <a:pt x="132" y="167"/>
                  </a:lnTo>
                  <a:lnTo>
                    <a:pt x="104" y="118"/>
                  </a:lnTo>
                  <a:lnTo>
                    <a:pt x="100" y="112"/>
                  </a:lnTo>
                  <a:lnTo>
                    <a:pt x="96" y="106"/>
                  </a:lnTo>
                  <a:lnTo>
                    <a:pt x="93" y="99"/>
                  </a:lnTo>
                  <a:lnTo>
                    <a:pt x="85" y="106"/>
                  </a:lnTo>
                  <a:lnTo>
                    <a:pt x="76" y="116"/>
                  </a:lnTo>
                  <a:lnTo>
                    <a:pt x="26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0" name="Freeform 547"/>
            <p:cNvSpPr>
              <a:spLocks/>
            </p:cNvSpPr>
            <p:nvPr/>
          </p:nvSpPr>
          <p:spPr bwMode="auto">
            <a:xfrm>
              <a:off x="3939" y="1734"/>
              <a:ext cx="33" cy="130"/>
            </a:xfrm>
            <a:custGeom>
              <a:avLst/>
              <a:gdLst>
                <a:gd name="T0" fmla="*/ 0 w 53"/>
                <a:gd name="T1" fmla="*/ 47 h 167"/>
                <a:gd name="T2" fmla="*/ 3 w 53"/>
                <a:gd name="T3" fmla="*/ 0 h 167"/>
                <a:gd name="T4" fmla="*/ 5 w 53"/>
                <a:gd name="T5" fmla="*/ 0 h 167"/>
                <a:gd name="T6" fmla="*/ 1 w 53"/>
                <a:gd name="T7" fmla="*/ 47 h 167"/>
                <a:gd name="T8" fmla="*/ 0 w 53"/>
                <a:gd name="T9" fmla="*/ 47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67"/>
                <a:gd name="T17" fmla="*/ 53 w 53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67">
                  <a:moveTo>
                    <a:pt x="0" y="167"/>
                  </a:moveTo>
                  <a:lnTo>
                    <a:pt x="34" y="0"/>
                  </a:lnTo>
                  <a:lnTo>
                    <a:pt x="53" y="0"/>
                  </a:lnTo>
                  <a:lnTo>
                    <a:pt x="19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1" name="Freeform 548"/>
            <p:cNvSpPr>
              <a:spLocks/>
            </p:cNvSpPr>
            <p:nvPr/>
          </p:nvSpPr>
          <p:spPr bwMode="auto">
            <a:xfrm>
              <a:off x="3985" y="1732"/>
              <a:ext cx="95" cy="133"/>
            </a:xfrm>
            <a:custGeom>
              <a:avLst/>
              <a:gdLst>
                <a:gd name="T0" fmla="*/ 14 w 147"/>
                <a:gd name="T1" fmla="*/ 32 h 171"/>
                <a:gd name="T2" fmla="*/ 16 w 147"/>
                <a:gd name="T3" fmla="*/ 33 h 171"/>
                <a:gd name="T4" fmla="*/ 15 w 147"/>
                <a:gd name="T5" fmla="*/ 40 h 171"/>
                <a:gd name="T6" fmla="*/ 12 w 147"/>
                <a:gd name="T7" fmla="*/ 45 h 171"/>
                <a:gd name="T8" fmla="*/ 10 w 147"/>
                <a:gd name="T9" fmla="*/ 47 h 171"/>
                <a:gd name="T10" fmla="*/ 8 w 147"/>
                <a:gd name="T11" fmla="*/ 48 h 171"/>
                <a:gd name="T12" fmla="*/ 5 w 147"/>
                <a:gd name="T13" fmla="*/ 47 h 171"/>
                <a:gd name="T14" fmla="*/ 3 w 147"/>
                <a:gd name="T15" fmla="*/ 47 h 171"/>
                <a:gd name="T16" fmla="*/ 2 w 147"/>
                <a:gd name="T17" fmla="*/ 44 h 171"/>
                <a:gd name="T18" fmla="*/ 1 w 147"/>
                <a:gd name="T19" fmla="*/ 40 h 171"/>
                <a:gd name="T20" fmla="*/ 1 w 147"/>
                <a:gd name="T21" fmla="*/ 35 h 171"/>
                <a:gd name="T22" fmla="*/ 0 w 147"/>
                <a:gd name="T23" fmla="*/ 29 h 171"/>
                <a:gd name="T24" fmla="*/ 1 w 147"/>
                <a:gd name="T25" fmla="*/ 20 h 171"/>
                <a:gd name="T26" fmla="*/ 1 w 147"/>
                <a:gd name="T27" fmla="*/ 14 h 171"/>
                <a:gd name="T28" fmla="*/ 3 w 147"/>
                <a:gd name="T29" fmla="*/ 7 h 171"/>
                <a:gd name="T30" fmla="*/ 5 w 147"/>
                <a:gd name="T31" fmla="*/ 3 h 171"/>
                <a:gd name="T32" fmla="*/ 7 w 147"/>
                <a:gd name="T33" fmla="*/ 2 h 171"/>
                <a:gd name="T34" fmla="*/ 10 w 147"/>
                <a:gd name="T35" fmla="*/ 0 h 171"/>
                <a:gd name="T36" fmla="*/ 12 w 147"/>
                <a:gd name="T37" fmla="*/ 2 h 171"/>
                <a:gd name="T38" fmla="*/ 15 w 147"/>
                <a:gd name="T39" fmla="*/ 4 h 171"/>
                <a:gd name="T40" fmla="*/ 16 w 147"/>
                <a:gd name="T41" fmla="*/ 9 h 171"/>
                <a:gd name="T42" fmla="*/ 16 w 147"/>
                <a:gd name="T43" fmla="*/ 15 h 171"/>
                <a:gd name="T44" fmla="*/ 15 w 147"/>
                <a:gd name="T45" fmla="*/ 15 h 171"/>
                <a:gd name="T46" fmla="*/ 14 w 147"/>
                <a:gd name="T47" fmla="*/ 12 h 171"/>
                <a:gd name="T48" fmla="*/ 14 w 147"/>
                <a:gd name="T49" fmla="*/ 9 h 171"/>
                <a:gd name="T50" fmla="*/ 12 w 147"/>
                <a:gd name="T51" fmla="*/ 7 h 171"/>
                <a:gd name="T52" fmla="*/ 12 w 147"/>
                <a:gd name="T53" fmla="*/ 7 h 171"/>
                <a:gd name="T54" fmla="*/ 11 w 147"/>
                <a:gd name="T55" fmla="*/ 5 h 171"/>
                <a:gd name="T56" fmla="*/ 10 w 147"/>
                <a:gd name="T57" fmla="*/ 5 h 171"/>
                <a:gd name="T58" fmla="*/ 8 w 147"/>
                <a:gd name="T59" fmla="*/ 7 h 171"/>
                <a:gd name="T60" fmla="*/ 6 w 147"/>
                <a:gd name="T61" fmla="*/ 9 h 171"/>
                <a:gd name="T62" fmla="*/ 4 w 147"/>
                <a:gd name="T63" fmla="*/ 13 h 171"/>
                <a:gd name="T64" fmla="*/ 3 w 147"/>
                <a:gd name="T65" fmla="*/ 20 h 171"/>
                <a:gd name="T66" fmla="*/ 2 w 147"/>
                <a:gd name="T67" fmla="*/ 29 h 171"/>
                <a:gd name="T68" fmla="*/ 3 w 147"/>
                <a:gd name="T69" fmla="*/ 35 h 171"/>
                <a:gd name="T70" fmla="*/ 4 w 147"/>
                <a:gd name="T71" fmla="*/ 40 h 171"/>
                <a:gd name="T72" fmla="*/ 5 w 147"/>
                <a:gd name="T73" fmla="*/ 42 h 171"/>
                <a:gd name="T74" fmla="*/ 8 w 147"/>
                <a:gd name="T75" fmla="*/ 44 h 171"/>
                <a:gd name="T76" fmla="*/ 10 w 147"/>
                <a:gd name="T77" fmla="*/ 43 h 171"/>
                <a:gd name="T78" fmla="*/ 11 w 147"/>
                <a:gd name="T79" fmla="*/ 40 h 171"/>
                <a:gd name="T80" fmla="*/ 12 w 147"/>
                <a:gd name="T81" fmla="*/ 37 h 171"/>
                <a:gd name="T82" fmla="*/ 14 w 147"/>
                <a:gd name="T83" fmla="*/ 32 h 17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7"/>
                <a:gd name="T127" fmla="*/ 0 h 171"/>
                <a:gd name="T128" fmla="*/ 147 w 147"/>
                <a:gd name="T129" fmla="*/ 171 h 17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7" h="171">
                  <a:moveTo>
                    <a:pt x="121" y="112"/>
                  </a:moveTo>
                  <a:lnTo>
                    <a:pt x="140" y="114"/>
                  </a:lnTo>
                  <a:lnTo>
                    <a:pt x="128" y="139"/>
                  </a:lnTo>
                  <a:lnTo>
                    <a:pt x="109" y="158"/>
                  </a:lnTo>
                  <a:lnTo>
                    <a:pt x="89" y="169"/>
                  </a:lnTo>
                  <a:lnTo>
                    <a:pt x="66" y="171"/>
                  </a:lnTo>
                  <a:lnTo>
                    <a:pt x="47" y="169"/>
                  </a:lnTo>
                  <a:lnTo>
                    <a:pt x="30" y="163"/>
                  </a:lnTo>
                  <a:lnTo>
                    <a:pt x="17" y="154"/>
                  </a:lnTo>
                  <a:lnTo>
                    <a:pt x="7" y="139"/>
                  </a:lnTo>
                  <a:lnTo>
                    <a:pt x="2" y="122"/>
                  </a:lnTo>
                  <a:lnTo>
                    <a:pt x="0" y="101"/>
                  </a:lnTo>
                  <a:lnTo>
                    <a:pt x="3" y="72"/>
                  </a:lnTo>
                  <a:lnTo>
                    <a:pt x="11" y="48"/>
                  </a:lnTo>
                  <a:lnTo>
                    <a:pt x="26" y="27"/>
                  </a:lnTo>
                  <a:lnTo>
                    <a:pt x="43" y="12"/>
                  </a:lnTo>
                  <a:lnTo>
                    <a:pt x="64" y="2"/>
                  </a:lnTo>
                  <a:lnTo>
                    <a:pt x="87" y="0"/>
                  </a:lnTo>
                  <a:lnTo>
                    <a:pt x="109" y="4"/>
                  </a:lnTo>
                  <a:lnTo>
                    <a:pt x="128" y="14"/>
                  </a:lnTo>
                  <a:lnTo>
                    <a:pt x="142" y="31"/>
                  </a:lnTo>
                  <a:lnTo>
                    <a:pt x="147" y="52"/>
                  </a:lnTo>
                  <a:lnTo>
                    <a:pt x="128" y="53"/>
                  </a:lnTo>
                  <a:lnTo>
                    <a:pt x="125" y="42"/>
                  </a:lnTo>
                  <a:lnTo>
                    <a:pt x="119" y="34"/>
                  </a:lnTo>
                  <a:lnTo>
                    <a:pt x="113" y="27"/>
                  </a:lnTo>
                  <a:lnTo>
                    <a:pt x="106" y="23"/>
                  </a:lnTo>
                  <a:lnTo>
                    <a:pt x="96" y="19"/>
                  </a:lnTo>
                  <a:lnTo>
                    <a:pt x="87" y="19"/>
                  </a:lnTo>
                  <a:lnTo>
                    <a:pt x="68" y="23"/>
                  </a:lnTo>
                  <a:lnTo>
                    <a:pt x="51" y="31"/>
                  </a:lnTo>
                  <a:lnTo>
                    <a:pt x="36" y="46"/>
                  </a:lnTo>
                  <a:lnTo>
                    <a:pt x="24" y="70"/>
                  </a:lnTo>
                  <a:lnTo>
                    <a:pt x="19" y="101"/>
                  </a:lnTo>
                  <a:lnTo>
                    <a:pt x="22" y="123"/>
                  </a:lnTo>
                  <a:lnTo>
                    <a:pt x="32" y="139"/>
                  </a:lnTo>
                  <a:lnTo>
                    <a:pt x="47" y="148"/>
                  </a:lnTo>
                  <a:lnTo>
                    <a:pt x="66" y="152"/>
                  </a:lnTo>
                  <a:lnTo>
                    <a:pt x="85" y="150"/>
                  </a:lnTo>
                  <a:lnTo>
                    <a:pt x="100" y="142"/>
                  </a:lnTo>
                  <a:lnTo>
                    <a:pt x="111" y="129"/>
                  </a:ln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2" name="Freeform 549"/>
            <p:cNvSpPr>
              <a:spLocks noEditPoints="1"/>
            </p:cNvSpPr>
            <p:nvPr/>
          </p:nvSpPr>
          <p:spPr bwMode="auto">
            <a:xfrm>
              <a:off x="4091" y="1732"/>
              <a:ext cx="102" cy="133"/>
            </a:xfrm>
            <a:custGeom>
              <a:avLst/>
              <a:gdLst>
                <a:gd name="T0" fmla="*/ 0 w 157"/>
                <a:gd name="T1" fmla="*/ 29 h 171"/>
                <a:gd name="T2" fmla="*/ 1 w 157"/>
                <a:gd name="T3" fmla="*/ 20 h 171"/>
                <a:gd name="T4" fmla="*/ 1 w 157"/>
                <a:gd name="T5" fmla="*/ 14 h 171"/>
                <a:gd name="T6" fmla="*/ 3 w 157"/>
                <a:gd name="T7" fmla="*/ 7 h 171"/>
                <a:gd name="T8" fmla="*/ 5 w 157"/>
                <a:gd name="T9" fmla="*/ 3 h 171"/>
                <a:gd name="T10" fmla="*/ 8 w 157"/>
                <a:gd name="T11" fmla="*/ 2 h 171"/>
                <a:gd name="T12" fmla="*/ 10 w 157"/>
                <a:gd name="T13" fmla="*/ 0 h 171"/>
                <a:gd name="T14" fmla="*/ 12 w 157"/>
                <a:gd name="T15" fmla="*/ 2 h 171"/>
                <a:gd name="T16" fmla="*/ 14 w 157"/>
                <a:gd name="T17" fmla="*/ 2 h 171"/>
                <a:gd name="T18" fmla="*/ 16 w 157"/>
                <a:gd name="T19" fmla="*/ 5 h 171"/>
                <a:gd name="T20" fmla="*/ 18 w 157"/>
                <a:gd name="T21" fmla="*/ 9 h 171"/>
                <a:gd name="T22" fmla="*/ 18 w 157"/>
                <a:gd name="T23" fmla="*/ 15 h 171"/>
                <a:gd name="T24" fmla="*/ 18 w 157"/>
                <a:gd name="T25" fmla="*/ 21 h 171"/>
                <a:gd name="T26" fmla="*/ 18 w 157"/>
                <a:gd name="T27" fmla="*/ 27 h 171"/>
                <a:gd name="T28" fmla="*/ 17 w 157"/>
                <a:gd name="T29" fmla="*/ 34 h 171"/>
                <a:gd name="T30" fmla="*/ 16 w 157"/>
                <a:gd name="T31" fmla="*/ 37 h 171"/>
                <a:gd name="T32" fmla="*/ 16 w 157"/>
                <a:gd name="T33" fmla="*/ 40 h 171"/>
                <a:gd name="T34" fmla="*/ 15 w 157"/>
                <a:gd name="T35" fmla="*/ 42 h 171"/>
                <a:gd name="T36" fmla="*/ 14 w 157"/>
                <a:gd name="T37" fmla="*/ 44 h 171"/>
                <a:gd name="T38" fmla="*/ 12 w 157"/>
                <a:gd name="T39" fmla="*/ 47 h 171"/>
                <a:gd name="T40" fmla="*/ 10 w 157"/>
                <a:gd name="T41" fmla="*/ 47 h 171"/>
                <a:gd name="T42" fmla="*/ 8 w 157"/>
                <a:gd name="T43" fmla="*/ 48 h 171"/>
                <a:gd name="T44" fmla="*/ 6 w 157"/>
                <a:gd name="T45" fmla="*/ 47 h 171"/>
                <a:gd name="T46" fmla="*/ 4 w 157"/>
                <a:gd name="T47" fmla="*/ 45 h 171"/>
                <a:gd name="T48" fmla="*/ 3 w 157"/>
                <a:gd name="T49" fmla="*/ 44 h 171"/>
                <a:gd name="T50" fmla="*/ 2 w 157"/>
                <a:gd name="T51" fmla="*/ 42 h 171"/>
                <a:gd name="T52" fmla="*/ 1 w 157"/>
                <a:gd name="T53" fmla="*/ 39 h 171"/>
                <a:gd name="T54" fmla="*/ 1 w 157"/>
                <a:gd name="T55" fmla="*/ 34 h 171"/>
                <a:gd name="T56" fmla="*/ 0 w 157"/>
                <a:gd name="T57" fmla="*/ 29 h 171"/>
                <a:gd name="T58" fmla="*/ 3 w 157"/>
                <a:gd name="T59" fmla="*/ 29 h 171"/>
                <a:gd name="T60" fmla="*/ 3 w 157"/>
                <a:gd name="T61" fmla="*/ 31 h 171"/>
                <a:gd name="T62" fmla="*/ 3 w 157"/>
                <a:gd name="T63" fmla="*/ 34 h 171"/>
                <a:gd name="T64" fmla="*/ 3 w 157"/>
                <a:gd name="T65" fmla="*/ 37 h 171"/>
                <a:gd name="T66" fmla="*/ 3 w 157"/>
                <a:gd name="T67" fmla="*/ 39 h 171"/>
                <a:gd name="T68" fmla="*/ 4 w 157"/>
                <a:gd name="T69" fmla="*/ 40 h 171"/>
                <a:gd name="T70" fmla="*/ 5 w 157"/>
                <a:gd name="T71" fmla="*/ 42 h 171"/>
                <a:gd name="T72" fmla="*/ 6 w 157"/>
                <a:gd name="T73" fmla="*/ 43 h 171"/>
                <a:gd name="T74" fmla="*/ 8 w 157"/>
                <a:gd name="T75" fmla="*/ 44 h 171"/>
                <a:gd name="T76" fmla="*/ 8 w 157"/>
                <a:gd name="T77" fmla="*/ 44 h 171"/>
                <a:gd name="T78" fmla="*/ 10 w 157"/>
                <a:gd name="T79" fmla="*/ 43 h 171"/>
                <a:gd name="T80" fmla="*/ 12 w 157"/>
                <a:gd name="T81" fmla="*/ 42 h 171"/>
                <a:gd name="T82" fmla="*/ 12 w 157"/>
                <a:gd name="T83" fmla="*/ 40 h 171"/>
                <a:gd name="T84" fmla="*/ 14 w 157"/>
                <a:gd name="T85" fmla="*/ 37 h 171"/>
                <a:gd name="T86" fmla="*/ 14 w 157"/>
                <a:gd name="T87" fmla="*/ 35 h 171"/>
                <a:gd name="T88" fmla="*/ 15 w 157"/>
                <a:gd name="T89" fmla="*/ 33 h 171"/>
                <a:gd name="T90" fmla="*/ 15 w 157"/>
                <a:gd name="T91" fmla="*/ 29 h 171"/>
                <a:gd name="T92" fmla="*/ 16 w 157"/>
                <a:gd name="T93" fmla="*/ 25 h 171"/>
                <a:gd name="T94" fmla="*/ 16 w 157"/>
                <a:gd name="T95" fmla="*/ 20 h 171"/>
                <a:gd name="T96" fmla="*/ 16 w 157"/>
                <a:gd name="T97" fmla="*/ 15 h 171"/>
                <a:gd name="T98" fmla="*/ 14 w 157"/>
                <a:gd name="T99" fmla="*/ 9 h 171"/>
                <a:gd name="T100" fmla="*/ 12 w 157"/>
                <a:gd name="T101" fmla="*/ 7 h 171"/>
                <a:gd name="T102" fmla="*/ 10 w 157"/>
                <a:gd name="T103" fmla="*/ 5 h 171"/>
                <a:gd name="T104" fmla="*/ 8 w 157"/>
                <a:gd name="T105" fmla="*/ 7 h 171"/>
                <a:gd name="T106" fmla="*/ 5 w 157"/>
                <a:gd name="T107" fmla="*/ 12 h 171"/>
                <a:gd name="T108" fmla="*/ 3 w 157"/>
                <a:gd name="T109" fmla="*/ 16 h 171"/>
                <a:gd name="T110" fmla="*/ 3 w 157"/>
                <a:gd name="T111" fmla="*/ 23 h 171"/>
                <a:gd name="T112" fmla="*/ 3 w 157"/>
                <a:gd name="T113" fmla="*/ 29 h 17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7"/>
                <a:gd name="T172" fmla="*/ 0 h 171"/>
                <a:gd name="T173" fmla="*/ 157 w 157"/>
                <a:gd name="T174" fmla="*/ 171 h 17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7" h="171">
                  <a:moveTo>
                    <a:pt x="0" y="99"/>
                  </a:moveTo>
                  <a:lnTo>
                    <a:pt x="4" y="72"/>
                  </a:lnTo>
                  <a:lnTo>
                    <a:pt x="12" y="48"/>
                  </a:lnTo>
                  <a:lnTo>
                    <a:pt x="27" y="27"/>
                  </a:lnTo>
                  <a:lnTo>
                    <a:pt x="44" y="12"/>
                  </a:lnTo>
                  <a:lnTo>
                    <a:pt x="65" y="2"/>
                  </a:lnTo>
                  <a:lnTo>
                    <a:pt x="89" y="0"/>
                  </a:lnTo>
                  <a:lnTo>
                    <a:pt x="108" y="2"/>
                  </a:lnTo>
                  <a:lnTo>
                    <a:pt x="125" y="8"/>
                  </a:lnTo>
                  <a:lnTo>
                    <a:pt x="138" y="19"/>
                  </a:lnTo>
                  <a:lnTo>
                    <a:pt x="150" y="34"/>
                  </a:lnTo>
                  <a:lnTo>
                    <a:pt x="155" y="53"/>
                  </a:lnTo>
                  <a:lnTo>
                    <a:pt x="157" y="74"/>
                  </a:lnTo>
                  <a:lnTo>
                    <a:pt x="155" y="97"/>
                  </a:lnTo>
                  <a:lnTo>
                    <a:pt x="148" y="120"/>
                  </a:lnTo>
                  <a:lnTo>
                    <a:pt x="142" y="129"/>
                  </a:lnTo>
                  <a:lnTo>
                    <a:pt x="137" y="139"/>
                  </a:lnTo>
                  <a:lnTo>
                    <a:pt x="129" y="146"/>
                  </a:lnTo>
                  <a:lnTo>
                    <a:pt x="118" y="156"/>
                  </a:lnTo>
                  <a:lnTo>
                    <a:pt x="106" y="163"/>
                  </a:lnTo>
                  <a:lnTo>
                    <a:pt x="89" y="169"/>
                  </a:lnTo>
                  <a:lnTo>
                    <a:pt x="70" y="171"/>
                  </a:lnTo>
                  <a:lnTo>
                    <a:pt x="51" y="169"/>
                  </a:lnTo>
                  <a:lnTo>
                    <a:pt x="34" y="161"/>
                  </a:lnTo>
                  <a:lnTo>
                    <a:pt x="25" y="156"/>
                  </a:lnTo>
                  <a:lnTo>
                    <a:pt x="15" y="146"/>
                  </a:lnTo>
                  <a:lnTo>
                    <a:pt x="10" y="135"/>
                  </a:lnTo>
                  <a:lnTo>
                    <a:pt x="2" y="118"/>
                  </a:lnTo>
                  <a:lnTo>
                    <a:pt x="0" y="99"/>
                  </a:lnTo>
                  <a:close/>
                  <a:moveTo>
                    <a:pt x="21" y="101"/>
                  </a:moveTo>
                  <a:lnTo>
                    <a:pt x="21" y="110"/>
                  </a:lnTo>
                  <a:lnTo>
                    <a:pt x="23" y="118"/>
                  </a:lnTo>
                  <a:lnTo>
                    <a:pt x="27" y="127"/>
                  </a:lnTo>
                  <a:lnTo>
                    <a:pt x="31" y="135"/>
                  </a:lnTo>
                  <a:lnTo>
                    <a:pt x="38" y="141"/>
                  </a:lnTo>
                  <a:lnTo>
                    <a:pt x="46" y="146"/>
                  </a:lnTo>
                  <a:lnTo>
                    <a:pt x="53" y="150"/>
                  </a:lnTo>
                  <a:lnTo>
                    <a:pt x="63" y="152"/>
                  </a:lnTo>
                  <a:lnTo>
                    <a:pt x="72" y="152"/>
                  </a:lnTo>
                  <a:lnTo>
                    <a:pt x="85" y="150"/>
                  </a:lnTo>
                  <a:lnTo>
                    <a:pt x="97" y="146"/>
                  </a:lnTo>
                  <a:lnTo>
                    <a:pt x="108" y="139"/>
                  </a:lnTo>
                  <a:lnTo>
                    <a:pt x="118" y="129"/>
                  </a:lnTo>
                  <a:lnTo>
                    <a:pt x="123" y="122"/>
                  </a:lnTo>
                  <a:lnTo>
                    <a:pt x="129" y="114"/>
                  </a:lnTo>
                  <a:lnTo>
                    <a:pt x="133" y="103"/>
                  </a:lnTo>
                  <a:lnTo>
                    <a:pt x="137" y="88"/>
                  </a:lnTo>
                  <a:lnTo>
                    <a:pt x="138" y="72"/>
                  </a:lnTo>
                  <a:lnTo>
                    <a:pt x="135" y="52"/>
                  </a:lnTo>
                  <a:lnTo>
                    <a:pt x="125" y="34"/>
                  </a:lnTo>
                  <a:lnTo>
                    <a:pt x="108" y="23"/>
                  </a:lnTo>
                  <a:lnTo>
                    <a:pt x="89" y="19"/>
                  </a:lnTo>
                  <a:lnTo>
                    <a:pt x="63" y="25"/>
                  </a:lnTo>
                  <a:lnTo>
                    <a:pt x="40" y="42"/>
                  </a:lnTo>
                  <a:lnTo>
                    <a:pt x="29" y="57"/>
                  </a:lnTo>
                  <a:lnTo>
                    <a:pt x="23" y="78"/>
                  </a:lnTo>
                  <a:lnTo>
                    <a:pt x="21" y="10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3" name="Freeform 550"/>
            <p:cNvSpPr>
              <a:spLocks/>
            </p:cNvSpPr>
            <p:nvPr/>
          </p:nvSpPr>
          <p:spPr bwMode="auto">
            <a:xfrm>
              <a:off x="4200" y="1734"/>
              <a:ext cx="106" cy="130"/>
            </a:xfrm>
            <a:custGeom>
              <a:avLst/>
              <a:gdLst>
                <a:gd name="T0" fmla="*/ 0 w 162"/>
                <a:gd name="T1" fmla="*/ 47 h 167"/>
                <a:gd name="T2" fmla="*/ 4 w 162"/>
                <a:gd name="T3" fmla="*/ 0 h 167"/>
                <a:gd name="T4" fmla="*/ 7 w 162"/>
                <a:gd name="T5" fmla="*/ 0 h 167"/>
                <a:gd name="T6" fmla="*/ 10 w 162"/>
                <a:gd name="T7" fmla="*/ 18 h 167"/>
                <a:gd name="T8" fmla="*/ 12 w 162"/>
                <a:gd name="T9" fmla="*/ 26 h 167"/>
                <a:gd name="T10" fmla="*/ 12 w 162"/>
                <a:gd name="T11" fmla="*/ 32 h 167"/>
                <a:gd name="T12" fmla="*/ 13 w 162"/>
                <a:gd name="T13" fmla="*/ 36 h 167"/>
                <a:gd name="T14" fmla="*/ 13 w 162"/>
                <a:gd name="T15" fmla="*/ 40 h 167"/>
                <a:gd name="T16" fmla="*/ 14 w 162"/>
                <a:gd name="T17" fmla="*/ 34 h 167"/>
                <a:gd name="T18" fmla="*/ 14 w 162"/>
                <a:gd name="T19" fmla="*/ 29 h 167"/>
                <a:gd name="T20" fmla="*/ 17 w 162"/>
                <a:gd name="T21" fmla="*/ 0 h 167"/>
                <a:gd name="T22" fmla="*/ 19 w 162"/>
                <a:gd name="T23" fmla="*/ 0 h 167"/>
                <a:gd name="T24" fmla="*/ 16 w 162"/>
                <a:gd name="T25" fmla="*/ 47 h 167"/>
                <a:gd name="T26" fmla="*/ 12 w 162"/>
                <a:gd name="T27" fmla="*/ 47 h 167"/>
                <a:gd name="T28" fmla="*/ 8 w 162"/>
                <a:gd name="T29" fmla="*/ 20 h 167"/>
                <a:gd name="T30" fmla="*/ 7 w 162"/>
                <a:gd name="T31" fmla="*/ 13 h 167"/>
                <a:gd name="T32" fmla="*/ 6 w 162"/>
                <a:gd name="T33" fmla="*/ 7 h 167"/>
                <a:gd name="T34" fmla="*/ 5 w 162"/>
                <a:gd name="T35" fmla="*/ 12 h 167"/>
                <a:gd name="T36" fmla="*/ 5 w 162"/>
                <a:gd name="T37" fmla="*/ 19 h 167"/>
                <a:gd name="T38" fmla="*/ 2 w 162"/>
                <a:gd name="T39" fmla="*/ 47 h 167"/>
                <a:gd name="T40" fmla="*/ 0 w 162"/>
                <a:gd name="T41" fmla="*/ 47 h 1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2"/>
                <a:gd name="T64" fmla="*/ 0 h 167"/>
                <a:gd name="T65" fmla="*/ 162 w 162"/>
                <a:gd name="T66" fmla="*/ 167 h 1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2" h="167">
                  <a:moveTo>
                    <a:pt x="0" y="167"/>
                  </a:moveTo>
                  <a:lnTo>
                    <a:pt x="34" y="0"/>
                  </a:lnTo>
                  <a:lnTo>
                    <a:pt x="60" y="0"/>
                  </a:lnTo>
                  <a:lnTo>
                    <a:pt x="85" y="63"/>
                  </a:lnTo>
                  <a:lnTo>
                    <a:pt x="96" y="89"/>
                  </a:lnTo>
                  <a:lnTo>
                    <a:pt x="104" y="112"/>
                  </a:lnTo>
                  <a:lnTo>
                    <a:pt x="109" y="125"/>
                  </a:lnTo>
                  <a:lnTo>
                    <a:pt x="113" y="142"/>
                  </a:lnTo>
                  <a:lnTo>
                    <a:pt x="119" y="121"/>
                  </a:lnTo>
                  <a:lnTo>
                    <a:pt x="123" y="99"/>
                  </a:lnTo>
                  <a:lnTo>
                    <a:pt x="142" y="0"/>
                  </a:lnTo>
                  <a:lnTo>
                    <a:pt x="162" y="0"/>
                  </a:lnTo>
                  <a:lnTo>
                    <a:pt x="128" y="167"/>
                  </a:lnTo>
                  <a:lnTo>
                    <a:pt x="104" y="167"/>
                  </a:lnTo>
                  <a:lnTo>
                    <a:pt x="66" y="72"/>
                  </a:lnTo>
                  <a:lnTo>
                    <a:pt x="56" y="46"/>
                  </a:lnTo>
                  <a:lnTo>
                    <a:pt x="49" y="23"/>
                  </a:lnTo>
                  <a:lnTo>
                    <a:pt x="43" y="44"/>
                  </a:lnTo>
                  <a:lnTo>
                    <a:pt x="39" y="65"/>
                  </a:lnTo>
                  <a:lnTo>
                    <a:pt x="19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4" name="Freeform 551"/>
            <p:cNvSpPr>
              <a:spLocks/>
            </p:cNvSpPr>
            <p:nvPr/>
          </p:nvSpPr>
          <p:spPr bwMode="auto">
            <a:xfrm>
              <a:off x="4308" y="1809"/>
              <a:ext cx="41" cy="16"/>
            </a:xfrm>
            <a:custGeom>
              <a:avLst/>
              <a:gdLst>
                <a:gd name="T0" fmla="*/ 0 w 65"/>
                <a:gd name="T1" fmla="*/ 8 h 19"/>
                <a:gd name="T2" fmla="*/ 1 w 65"/>
                <a:gd name="T3" fmla="*/ 0 h 19"/>
                <a:gd name="T4" fmla="*/ 6 w 65"/>
                <a:gd name="T5" fmla="*/ 0 h 19"/>
                <a:gd name="T6" fmla="*/ 6 w 65"/>
                <a:gd name="T7" fmla="*/ 8 h 19"/>
                <a:gd name="T8" fmla="*/ 0 w 65"/>
                <a:gd name="T9" fmla="*/ 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9"/>
                <a:gd name="T17" fmla="*/ 65 w 65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9">
                  <a:moveTo>
                    <a:pt x="0" y="19"/>
                  </a:moveTo>
                  <a:lnTo>
                    <a:pt x="2" y="0"/>
                  </a:lnTo>
                  <a:lnTo>
                    <a:pt x="65" y="0"/>
                  </a:lnTo>
                  <a:lnTo>
                    <a:pt x="63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5" name="Freeform 552"/>
            <p:cNvSpPr>
              <a:spLocks/>
            </p:cNvSpPr>
            <p:nvPr/>
          </p:nvSpPr>
          <p:spPr bwMode="auto">
            <a:xfrm>
              <a:off x="4357" y="1734"/>
              <a:ext cx="90" cy="130"/>
            </a:xfrm>
            <a:custGeom>
              <a:avLst/>
              <a:gdLst>
                <a:gd name="T0" fmla="*/ 0 w 138"/>
                <a:gd name="T1" fmla="*/ 47 h 167"/>
                <a:gd name="T2" fmla="*/ 4 w 138"/>
                <a:gd name="T3" fmla="*/ 0 h 167"/>
                <a:gd name="T4" fmla="*/ 16 w 138"/>
                <a:gd name="T5" fmla="*/ 0 h 167"/>
                <a:gd name="T6" fmla="*/ 16 w 138"/>
                <a:gd name="T7" fmla="*/ 5 h 167"/>
                <a:gd name="T8" fmla="*/ 6 w 138"/>
                <a:gd name="T9" fmla="*/ 5 h 167"/>
                <a:gd name="T10" fmla="*/ 5 w 138"/>
                <a:gd name="T11" fmla="*/ 20 h 167"/>
                <a:gd name="T12" fmla="*/ 15 w 138"/>
                <a:gd name="T13" fmla="*/ 20 h 167"/>
                <a:gd name="T14" fmla="*/ 14 w 138"/>
                <a:gd name="T15" fmla="*/ 26 h 167"/>
                <a:gd name="T16" fmla="*/ 4 w 138"/>
                <a:gd name="T17" fmla="*/ 26 h 167"/>
                <a:gd name="T18" fmla="*/ 2 w 138"/>
                <a:gd name="T19" fmla="*/ 47 h 167"/>
                <a:gd name="T20" fmla="*/ 0 w 138"/>
                <a:gd name="T21" fmla="*/ 47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8"/>
                <a:gd name="T34" fmla="*/ 0 h 167"/>
                <a:gd name="T35" fmla="*/ 138 w 138"/>
                <a:gd name="T36" fmla="*/ 167 h 1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8" h="167">
                  <a:moveTo>
                    <a:pt x="0" y="167"/>
                  </a:moveTo>
                  <a:lnTo>
                    <a:pt x="34" y="0"/>
                  </a:lnTo>
                  <a:lnTo>
                    <a:pt x="138" y="0"/>
                  </a:lnTo>
                  <a:lnTo>
                    <a:pt x="134" y="19"/>
                  </a:lnTo>
                  <a:lnTo>
                    <a:pt x="49" y="19"/>
                  </a:lnTo>
                  <a:lnTo>
                    <a:pt x="38" y="72"/>
                  </a:lnTo>
                  <a:lnTo>
                    <a:pt x="129" y="72"/>
                  </a:lnTo>
                  <a:lnTo>
                    <a:pt x="121" y="93"/>
                  </a:lnTo>
                  <a:lnTo>
                    <a:pt x="34" y="93"/>
                  </a:lnTo>
                  <a:lnTo>
                    <a:pt x="19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6" name="Freeform 553"/>
            <p:cNvSpPr>
              <a:spLocks/>
            </p:cNvSpPr>
            <p:nvPr/>
          </p:nvSpPr>
          <p:spPr bwMode="auto">
            <a:xfrm>
              <a:off x="4455" y="1732"/>
              <a:ext cx="87" cy="133"/>
            </a:xfrm>
            <a:custGeom>
              <a:avLst/>
              <a:gdLst>
                <a:gd name="T0" fmla="*/ 2 w 137"/>
                <a:gd name="T1" fmla="*/ 33 h 171"/>
                <a:gd name="T2" fmla="*/ 2 w 137"/>
                <a:gd name="T3" fmla="*/ 37 h 171"/>
                <a:gd name="T4" fmla="*/ 3 w 137"/>
                <a:gd name="T5" fmla="*/ 40 h 171"/>
                <a:gd name="T6" fmla="*/ 4 w 137"/>
                <a:gd name="T7" fmla="*/ 42 h 171"/>
                <a:gd name="T8" fmla="*/ 6 w 137"/>
                <a:gd name="T9" fmla="*/ 44 h 171"/>
                <a:gd name="T10" fmla="*/ 9 w 137"/>
                <a:gd name="T11" fmla="*/ 43 h 171"/>
                <a:gd name="T12" fmla="*/ 11 w 137"/>
                <a:gd name="T13" fmla="*/ 40 h 171"/>
                <a:gd name="T14" fmla="*/ 11 w 137"/>
                <a:gd name="T15" fmla="*/ 35 h 171"/>
                <a:gd name="T16" fmla="*/ 11 w 137"/>
                <a:gd name="T17" fmla="*/ 31 h 171"/>
                <a:gd name="T18" fmla="*/ 7 w 137"/>
                <a:gd name="T19" fmla="*/ 26 h 171"/>
                <a:gd name="T20" fmla="*/ 5 w 137"/>
                <a:gd name="T21" fmla="*/ 24 h 171"/>
                <a:gd name="T22" fmla="*/ 3 w 137"/>
                <a:gd name="T23" fmla="*/ 20 h 171"/>
                <a:gd name="T24" fmla="*/ 3 w 137"/>
                <a:gd name="T25" fmla="*/ 16 h 171"/>
                <a:gd name="T26" fmla="*/ 2 w 137"/>
                <a:gd name="T27" fmla="*/ 12 h 171"/>
                <a:gd name="T28" fmla="*/ 3 w 137"/>
                <a:gd name="T29" fmla="*/ 9 h 171"/>
                <a:gd name="T30" fmla="*/ 3 w 137"/>
                <a:gd name="T31" fmla="*/ 4 h 171"/>
                <a:gd name="T32" fmla="*/ 5 w 137"/>
                <a:gd name="T33" fmla="*/ 2 h 171"/>
                <a:gd name="T34" fmla="*/ 7 w 137"/>
                <a:gd name="T35" fmla="*/ 0 h 171"/>
                <a:gd name="T36" fmla="*/ 10 w 137"/>
                <a:gd name="T37" fmla="*/ 2 h 171"/>
                <a:gd name="T38" fmla="*/ 12 w 137"/>
                <a:gd name="T39" fmla="*/ 3 h 171"/>
                <a:gd name="T40" fmla="*/ 14 w 137"/>
                <a:gd name="T41" fmla="*/ 7 h 171"/>
                <a:gd name="T42" fmla="*/ 14 w 137"/>
                <a:gd name="T43" fmla="*/ 14 h 171"/>
                <a:gd name="T44" fmla="*/ 14 w 137"/>
                <a:gd name="T45" fmla="*/ 15 h 171"/>
                <a:gd name="T46" fmla="*/ 12 w 137"/>
                <a:gd name="T47" fmla="*/ 13 h 171"/>
                <a:gd name="T48" fmla="*/ 11 w 137"/>
                <a:gd name="T49" fmla="*/ 9 h 171"/>
                <a:gd name="T50" fmla="*/ 11 w 137"/>
                <a:gd name="T51" fmla="*/ 7 h 171"/>
                <a:gd name="T52" fmla="*/ 9 w 137"/>
                <a:gd name="T53" fmla="*/ 5 h 171"/>
                <a:gd name="T54" fmla="*/ 7 w 137"/>
                <a:gd name="T55" fmla="*/ 5 h 171"/>
                <a:gd name="T56" fmla="*/ 5 w 137"/>
                <a:gd name="T57" fmla="*/ 7 h 171"/>
                <a:gd name="T58" fmla="*/ 4 w 137"/>
                <a:gd name="T59" fmla="*/ 10 h 171"/>
                <a:gd name="T60" fmla="*/ 4 w 137"/>
                <a:gd name="T61" fmla="*/ 14 h 171"/>
                <a:gd name="T62" fmla="*/ 5 w 137"/>
                <a:gd name="T63" fmla="*/ 17 h 171"/>
                <a:gd name="T64" fmla="*/ 6 w 137"/>
                <a:gd name="T65" fmla="*/ 19 h 171"/>
                <a:gd name="T66" fmla="*/ 7 w 137"/>
                <a:gd name="T67" fmla="*/ 20 h 171"/>
                <a:gd name="T68" fmla="*/ 10 w 137"/>
                <a:gd name="T69" fmla="*/ 23 h 171"/>
                <a:gd name="T70" fmla="*/ 11 w 137"/>
                <a:gd name="T71" fmla="*/ 26 h 171"/>
                <a:gd name="T72" fmla="*/ 13 w 137"/>
                <a:gd name="T73" fmla="*/ 29 h 171"/>
                <a:gd name="T74" fmla="*/ 13 w 137"/>
                <a:gd name="T75" fmla="*/ 35 h 171"/>
                <a:gd name="T76" fmla="*/ 13 w 137"/>
                <a:gd name="T77" fmla="*/ 40 h 171"/>
                <a:gd name="T78" fmla="*/ 11 w 137"/>
                <a:gd name="T79" fmla="*/ 44 h 171"/>
                <a:gd name="T80" fmla="*/ 10 w 137"/>
                <a:gd name="T81" fmla="*/ 47 h 171"/>
                <a:gd name="T82" fmla="*/ 7 w 137"/>
                <a:gd name="T83" fmla="*/ 48 h 171"/>
                <a:gd name="T84" fmla="*/ 2 w 137"/>
                <a:gd name="T85" fmla="*/ 45 h 171"/>
                <a:gd name="T86" fmla="*/ 1 w 137"/>
                <a:gd name="T87" fmla="*/ 39 h 1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7"/>
                <a:gd name="T133" fmla="*/ 0 h 171"/>
                <a:gd name="T134" fmla="*/ 137 w 137"/>
                <a:gd name="T135" fmla="*/ 171 h 17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7" h="171">
                  <a:moveTo>
                    <a:pt x="0" y="116"/>
                  </a:moveTo>
                  <a:lnTo>
                    <a:pt x="21" y="114"/>
                  </a:lnTo>
                  <a:lnTo>
                    <a:pt x="19" y="120"/>
                  </a:lnTo>
                  <a:lnTo>
                    <a:pt x="21" y="127"/>
                  </a:lnTo>
                  <a:lnTo>
                    <a:pt x="25" y="137"/>
                  </a:lnTo>
                  <a:lnTo>
                    <a:pt x="29" y="141"/>
                  </a:lnTo>
                  <a:lnTo>
                    <a:pt x="34" y="144"/>
                  </a:lnTo>
                  <a:lnTo>
                    <a:pt x="40" y="148"/>
                  </a:lnTo>
                  <a:lnTo>
                    <a:pt x="48" y="150"/>
                  </a:lnTo>
                  <a:lnTo>
                    <a:pt x="55" y="152"/>
                  </a:lnTo>
                  <a:lnTo>
                    <a:pt x="65" y="152"/>
                  </a:lnTo>
                  <a:lnTo>
                    <a:pt x="84" y="150"/>
                  </a:lnTo>
                  <a:lnTo>
                    <a:pt x="97" y="144"/>
                  </a:lnTo>
                  <a:lnTo>
                    <a:pt x="103" y="139"/>
                  </a:lnTo>
                  <a:lnTo>
                    <a:pt x="106" y="131"/>
                  </a:lnTo>
                  <a:lnTo>
                    <a:pt x="108" y="123"/>
                  </a:lnTo>
                  <a:lnTo>
                    <a:pt x="106" y="118"/>
                  </a:lnTo>
                  <a:lnTo>
                    <a:pt x="103" y="110"/>
                  </a:lnTo>
                  <a:lnTo>
                    <a:pt x="91" y="103"/>
                  </a:lnTo>
                  <a:lnTo>
                    <a:pt x="70" y="93"/>
                  </a:lnTo>
                  <a:lnTo>
                    <a:pt x="59" y="88"/>
                  </a:lnTo>
                  <a:lnTo>
                    <a:pt x="50" y="84"/>
                  </a:lnTo>
                  <a:lnTo>
                    <a:pt x="42" y="80"/>
                  </a:lnTo>
                  <a:lnTo>
                    <a:pt x="33" y="72"/>
                  </a:lnTo>
                  <a:lnTo>
                    <a:pt x="25" y="65"/>
                  </a:lnTo>
                  <a:lnTo>
                    <a:pt x="23" y="57"/>
                  </a:lnTo>
                  <a:lnTo>
                    <a:pt x="21" y="52"/>
                  </a:lnTo>
                  <a:lnTo>
                    <a:pt x="21" y="44"/>
                  </a:lnTo>
                  <a:lnTo>
                    <a:pt x="21" y="36"/>
                  </a:lnTo>
                  <a:lnTo>
                    <a:pt x="23" y="29"/>
                  </a:lnTo>
                  <a:lnTo>
                    <a:pt x="27" y="21"/>
                  </a:lnTo>
                  <a:lnTo>
                    <a:pt x="33" y="16"/>
                  </a:lnTo>
                  <a:lnTo>
                    <a:pt x="40" y="10"/>
                  </a:lnTo>
                  <a:lnTo>
                    <a:pt x="48" y="6"/>
                  </a:lnTo>
                  <a:lnTo>
                    <a:pt x="57" y="2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95" y="2"/>
                  </a:lnTo>
                  <a:lnTo>
                    <a:pt x="110" y="6"/>
                  </a:lnTo>
                  <a:lnTo>
                    <a:pt x="120" y="12"/>
                  </a:lnTo>
                  <a:lnTo>
                    <a:pt x="125" y="17"/>
                  </a:lnTo>
                  <a:lnTo>
                    <a:pt x="131" y="25"/>
                  </a:lnTo>
                  <a:lnTo>
                    <a:pt x="135" y="36"/>
                  </a:lnTo>
                  <a:lnTo>
                    <a:pt x="137" y="48"/>
                  </a:lnTo>
                  <a:lnTo>
                    <a:pt x="137" y="50"/>
                  </a:lnTo>
                  <a:lnTo>
                    <a:pt x="137" y="52"/>
                  </a:lnTo>
                  <a:lnTo>
                    <a:pt x="118" y="53"/>
                  </a:lnTo>
                  <a:lnTo>
                    <a:pt x="118" y="46"/>
                  </a:lnTo>
                  <a:lnTo>
                    <a:pt x="116" y="42"/>
                  </a:lnTo>
                  <a:lnTo>
                    <a:pt x="112" y="34"/>
                  </a:lnTo>
                  <a:lnTo>
                    <a:pt x="108" y="31"/>
                  </a:lnTo>
                  <a:lnTo>
                    <a:pt x="103" y="25"/>
                  </a:lnTo>
                  <a:lnTo>
                    <a:pt x="95" y="21"/>
                  </a:lnTo>
                  <a:lnTo>
                    <a:pt x="86" y="19"/>
                  </a:lnTo>
                  <a:lnTo>
                    <a:pt x="76" y="19"/>
                  </a:lnTo>
                  <a:lnTo>
                    <a:pt x="65" y="19"/>
                  </a:lnTo>
                  <a:lnTo>
                    <a:pt x="55" y="23"/>
                  </a:lnTo>
                  <a:lnTo>
                    <a:pt x="48" y="27"/>
                  </a:lnTo>
                  <a:lnTo>
                    <a:pt x="44" y="33"/>
                  </a:lnTo>
                  <a:lnTo>
                    <a:pt x="40" y="36"/>
                  </a:lnTo>
                  <a:lnTo>
                    <a:pt x="40" y="44"/>
                  </a:lnTo>
                  <a:lnTo>
                    <a:pt x="40" y="50"/>
                  </a:lnTo>
                  <a:lnTo>
                    <a:pt x="44" y="53"/>
                  </a:lnTo>
                  <a:lnTo>
                    <a:pt x="48" y="59"/>
                  </a:lnTo>
                  <a:lnTo>
                    <a:pt x="55" y="63"/>
                  </a:lnTo>
                  <a:lnTo>
                    <a:pt x="59" y="65"/>
                  </a:lnTo>
                  <a:lnTo>
                    <a:pt x="65" y="69"/>
                  </a:lnTo>
                  <a:lnTo>
                    <a:pt x="72" y="72"/>
                  </a:lnTo>
                  <a:lnTo>
                    <a:pt x="84" y="76"/>
                  </a:lnTo>
                  <a:lnTo>
                    <a:pt x="93" y="82"/>
                  </a:lnTo>
                  <a:lnTo>
                    <a:pt x="103" y="86"/>
                  </a:lnTo>
                  <a:lnTo>
                    <a:pt x="108" y="89"/>
                  </a:lnTo>
                  <a:lnTo>
                    <a:pt x="116" y="95"/>
                  </a:lnTo>
                  <a:lnTo>
                    <a:pt x="121" y="103"/>
                  </a:lnTo>
                  <a:lnTo>
                    <a:pt x="125" y="112"/>
                  </a:lnTo>
                  <a:lnTo>
                    <a:pt x="127" y="123"/>
                  </a:lnTo>
                  <a:lnTo>
                    <a:pt x="125" y="131"/>
                  </a:lnTo>
                  <a:lnTo>
                    <a:pt x="123" y="141"/>
                  </a:lnTo>
                  <a:lnTo>
                    <a:pt x="120" y="148"/>
                  </a:lnTo>
                  <a:lnTo>
                    <a:pt x="112" y="156"/>
                  </a:lnTo>
                  <a:lnTo>
                    <a:pt x="104" y="161"/>
                  </a:lnTo>
                  <a:lnTo>
                    <a:pt x="97" y="165"/>
                  </a:lnTo>
                  <a:lnTo>
                    <a:pt x="82" y="171"/>
                  </a:lnTo>
                  <a:lnTo>
                    <a:pt x="65" y="171"/>
                  </a:lnTo>
                  <a:lnTo>
                    <a:pt x="38" y="169"/>
                  </a:lnTo>
                  <a:lnTo>
                    <a:pt x="19" y="159"/>
                  </a:lnTo>
                  <a:lnTo>
                    <a:pt x="10" y="150"/>
                  </a:lnTo>
                  <a:lnTo>
                    <a:pt x="2" y="13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7" name="Freeform 554"/>
            <p:cNvSpPr>
              <a:spLocks/>
            </p:cNvSpPr>
            <p:nvPr/>
          </p:nvSpPr>
          <p:spPr bwMode="auto">
            <a:xfrm>
              <a:off x="4561" y="1734"/>
              <a:ext cx="86" cy="130"/>
            </a:xfrm>
            <a:custGeom>
              <a:avLst/>
              <a:gdLst>
                <a:gd name="T0" fmla="*/ 3 w 134"/>
                <a:gd name="T1" fmla="*/ 47 h 167"/>
                <a:gd name="T2" fmla="*/ 6 w 134"/>
                <a:gd name="T3" fmla="*/ 5 h 167"/>
                <a:gd name="T4" fmla="*/ 0 w 134"/>
                <a:gd name="T5" fmla="*/ 5 h 167"/>
                <a:gd name="T6" fmla="*/ 1 w 134"/>
                <a:gd name="T7" fmla="*/ 0 h 167"/>
                <a:gd name="T8" fmla="*/ 14 w 134"/>
                <a:gd name="T9" fmla="*/ 0 h 167"/>
                <a:gd name="T10" fmla="*/ 14 w 134"/>
                <a:gd name="T11" fmla="*/ 5 h 167"/>
                <a:gd name="T12" fmla="*/ 8 w 134"/>
                <a:gd name="T13" fmla="*/ 5 h 167"/>
                <a:gd name="T14" fmla="*/ 5 w 134"/>
                <a:gd name="T15" fmla="*/ 47 h 167"/>
                <a:gd name="T16" fmla="*/ 3 w 134"/>
                <a:gd name="T17" fmla="*/ 47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4"/>
                <a:gd name="T28" fmla="*/ 0 h 167"/>
                <a:gd name="T29" fmla="*/ 134 w 134"/>
                <a:gd name="T30" fmla="*/ 167 h 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4" h="167">
                  <a:moveTo>
                    <a:pt x="25" y="167"/>
                  </a:moveTo>
                  <a:lnTo>
                    <a:pt x="57" y="19"/>
                  </a:lnTo>
                  <a:lnTo>
                    <a:pt x="0" y="19"/>
                  </a:lnTo>
                  <a:lnTo>
                    <a:pt x="4" y="0"/>
                  </a:lnTo>
                  <a:lnTo>
                    <a:pt x="134" y="0"/>
                  </a:lnTo>
                  <a:lnTo>
                    <a:pt x="131" y="19"/>
                  </a:lnTo>
                  <a:lnTo>
                    <a:pt x="76" y="19"/>
                  </a:lnTo>
                  <a:lnTo>
                    <a:pt x="44" y="167"/>
                  </a:lnTo>
                  <a:lnTo>
                    <a:pt x="25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8" name="Line 555"/>
            <p:cNvSpPr>
              <a:spLocks noChangeShapeType="1"/>
            </p:cNvSpPr>
            <p:nvPr/>
          </p:nvSpPr>
          <p:spPr bwMode="auto">
            <a:xfrm>
              <a:off x="860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9" name="Line 556"/>
            <p:cNvSpPr>
              <a:spLocks noChangeShapeType="1"/>
            </p:cNvSpPr>
            <p:nvPr/>
          </p:nvSpPr>
          <p:spPr bwMode="auto">
            <a:xfrm>
              <a:off x="921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0" name="Line 557"/>
            <p:cNvSpPr>
              <a:spLocks noChangeShapeType="1"/>
            </p:cNvSpPr>
            <p:nvPr/>
          </p:nvSpPr>
          <p:spPr bwMode="auto">
            <a:xfrm>
              <a:off x="984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1" name="Line 558"/>
            <p:cNvSpPr>
              <a:spLocks noChangeShapeType="1"/>
            </p:cNvSpPr>
            <p:nvPr/>
          </p:nvSpPr>
          <p:spPr bwMode="auto">
            <a:xfrm>
              <a:off x="1046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2" name="Line 559"/>
            <p:cNvSpPr>
              <a:spLocks noChangeShapeType="1"/>
            </p:cNvSpPr>
            <p:nvPr/>
          </p:nvSpPr>
          <p:spPr bwMode="auto">
            <a:xfrm>
              <a:off x="1107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3" name="Line 560"/>
            <p:cNvSpPr>
              <a:spLocks noChangeShapeType="1"/>
            </p:cNvSpPr>
            <p:nvPr/>
          </p:nvSpPr>
          <p:spPr bwMode="auto">
            <a:xfrm>
              <a:off x="1169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4" name="Line 561"/>
            <p:cNvSpPr>
              <a:spLocks noChangeShapeType="1"/>
            </p:cNvSpPr>
            <p:nvPr/>
          </p:nvSpPr>
          <p:spPr bwMode="auto">
            <a:xfrm>
              <a:off x="1232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5" name="Line 562"/>
            <p:cNvSpPr>
              <a:spLocks noChangeShapeType="1"/>
            </p:cNvSpPr>
            <p:nvPr/>
          </p:nvSpPr>
          <p:spPr bwMode="auto">
            <a:xfrm>
              <a:off x="1294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6" name="Line 563"/>
            <p:cNvSpPr>
              <a:spLocks noChangeShapeType="1"/>
            </p:cNvSpPr>
            <p:nvPr/>
          </p:nvSpPr>
          <p:spPr bwMode="auto">
            <a:xfrm>
              <a:off x="1355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7" name="Line 564"/>
            <p:cNvSpPr>
              <a:spLocks noChangeShapeType="1"/>
            </p:cNvSpPr>
            <p:nvPr/>
          </p:nvSpPr>
          <p:spPr bwMode="auto">
            <a:xfrm>
              <a:off x="1418" y="3175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8" name="Line 565"/>
            <p:cNvSpPr>
              <a:spLocks noChangeShapeType="1"/>
            </p:cNvSpPr>
            <p:nvPr/>
          </p:nvSpPr>
          <p:spPr bwMode="auto">
            <a:xfrm>
              <a:off x="1480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9" name="Line 566"/>
            <p:cNvSpPr>
              <a:spLocks noChangeShapeType="1"/>
            </p:cNvSpPr>
            <p:nvPr/>
          </p:nvSpPr>
          <p:spPr bwMode="auto">
            <a:xfrm>
              <a:off x="1541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0" name="Line 567"/>
            <p:cNvSpPr>
              <a:spLocks noChangeShapeType="1"/>
            </p:cNvSpPr>
            <p:nvPr/>
          </p:nvSpPr>
          <p:spPr bwMode="auto">
            <a:xfrm>
              <a:off x="1603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1" name="Line 568"/>
            <p:cNvSpPr>
              <a:spLocks noChangeShapeType="1"/>
            </p:cNvSpPr>
            <p:nvPr/>
          </p:nvSpPr>
          <p:spPr bwMode="auto">
            <a:xfrm>
              <a:off x="1666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2" name="Line 569"/>
            <p:cNvSpPr>
              <a:spLocks noChangeShapeType="1"/>
            </p:cNvSpPr>
            <p:nvPr/>
          </p:nvSpPr>
          <p:spPr bwMode="auto">
            <a:xfrm>
              <a:off x="1728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3" name="Line 570"/>
            <p:cNvSpPr>
              <a:spLocks noChangeShapeType="1"/>
            </p:cNvSpPr>
            <p:nvPr/>
          </p:nvSpPr>
          <p:spPr bwMode="auto">
            <a:xfrm>
              <a:off x="1789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4" name="Line 571"/>
            <p:cNvSpPr>
              <a:spLocks noChangeShapeType="1"/>
            </p:cNvSpPr>
            <p:nvPr/>
          </p:nvSpPr>
          <p:spPr bwMode="auto">
            <a:xfrm>
              <a:off x="1851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5" name="Line 572"/>
            <p:cNvSpPr>
              <a:spLocks noChangeShapeType="1"/>
            </p:cNvSpPr>
            <p:nvPr/>
          </p:nvSpPr>
          <p:spPr bwMode="auto">
            <a:xfrm>
              <a:off x="1914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6" name="Line 573"/>
            <p:cNvSpPr>
              <a:spLocks noChangeShapeType="1"/>
            </p:cNvSpPr>
            <p:nvPr/>
          </p:nvSpPr>
          <p:spPr bwMode="auto">
            <a:xfrm>
              <a:off x="1975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7" name="Line 574"/>
            <p:cNvSpPr>
              <a:spLocks noChangeShapeType="1"/>
            </p:cNvSpPr>
            <p:nvPr/>
          </p:nvSpPr>
          <p:spPr bwMode="auto">
            <a:xfrm>
              <a:off x="2037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8" name="Line 575"/>
            <p:cNvSpPr>
              <a:spLocks noChangeShapeType="1"/>
            </p:cNvSpPr>
            <p:nvPr/>
          </p:nvSpPr>
          <p:spPr bwMode="auto">
            <a:xfrm>
              <a:off x="2100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9" name="Line 576"/>
            <p:cNvSpPr>
              <a:spLocks noChangeShapeType="1"/>
            </p:cNvSpPr>
            <p:nvPr/>
          </p:nvSpPr>
          <p:spPr bwMode="auto">
            <a:xfrm>
              <a:off x="2162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0" name="Line 577"/>
            <p:cNvSpPr>
              <a:spLocks noChangeShapeType="1"/>
            </p:cNvSpPr>
            <p:nvPr/>
          </p:nvSpPr>
          <p:spPr bwMode="auto">
            <a:xfrm>
              <a:off x="2223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1" name="Line 578"/>
            <p:cNvSpPr>
              <a:spLocks noChangeShapeType="1"/>
            </p:cNvSpPr>
            <p:nvPr/>
          </p:nvSpPr>
          <p:spPr bwMode="auto">
            <a:xfrm>
              <a:off x="2284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2" name="Line 579"/>
            <p:cNvSpPr>
              <a:spLocks noChangeShapeType="1"/>
            </p:cNvSpPr>
            <p:nvPr/>
          </p:nvSpPr>
          <p:spPr bwMode="auto">
            <a:xfrm>
              <a:off x="2346" y="3175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3" name="Line 580"/>
            <p:cNvSpPr>
              <a:spLocks noChangeShapeType="1"/>
            </p:cNvSpPr>
            <p:nvPr/>
          </p:nvSpPr>
          <p:spPr bwMode="auto">
            <a:xfrm>
              <a:off x="2408" y="3175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4" name="Line 581"/>
            <p:cNvSpPr>
              <a:spLocks noChangeShapeType="1"/>
            </p:cNvSpPr>
            <p:nvPr/>
          </p:nvSpPr>
          <p:spPr bwMode="auto">
            <a:xfrm>
              <a:off x="2470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5" name="Line 582"/>
            <p:cNvSpPr>
              <a:spLocks noChangeShapeType="1"/>
            </p:cNvSpPr>
            <p:nvPr/>
          </p:nvSpPr>
          <p:spPr bwMode="auto">
            <a:xfrm>
              <a:off x="2533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6" name="Line 583"/>
            <p:cNvSpPr>
              <a:spLocks noChangeShapeType="1"/>
            </p:cNvSpPr>
            <p:nvPr/>
          </p:nvSpPr>
          <p:spPr bwMode="auto">
            <a:xfrm>
              <a:off x="2594" y="3175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7" name="Line 584"/>
            <p:cNvSpPr>
              <a:spLocks noChangeShapeType="1"/>
            </p:cNvSpPr>
            <p:nvPr/>
          </p:nvSpPr>
          <p:spPr bwMode="auto">
            <a:xfrm>
              <a:off x="2656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8" name="Line 585"/>
            <p:cNvSpPr>
              <a:spLocks noChangeShapeType="1"/>
            </p:cNvSpPr>
            <p:nvPr/>
          </p:nvSpPr>
          <p:spPr bwMode="auto">
            <a:xfrm>
              <a:off x="2718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9" name="Line 586"/>
            <p:cNvSpPr>
              <a:spLocks noChangeShapeType="1"/>
            </p:cNvSpPr>
            <p:nvPr/>
          </p:nvSpPr>
          <p:spPr bwMode="auto">
            <a:xfrm>
              <a:off x="2780" y="3175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0" name="Line 587"/>
            <p:cNvSpPr>
              <a:spLocks noChangeShapeType="1"/>
            </p:cNvSpPr>
            <p:nvPr/>
          </p:nvSpPr>
          <p:spPr bwMode="auto">
            <a:xfrm>
              <a:off x="2842" y="3175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1" name="Line 588"/>
            <p:cNvSpPr>
              <a:spLocks noChangeShapeType="1"/>
            </p:cNvSpPr>
            <p:nvPr/>
          </p:nvSpPr>
          <p:spPr bwMode="auto">
            <a:xfrm>
              <a:off x="843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2" name="Line 589"/>
            <p:cNvSpPr>
              <a:spLocks noChangeShapeType="1"/>
            </p:cNvSpPr>
            <p:nvPr/>
          </p:nvSpPr>
          <p:spPr bwMode="auto">
            <a:xfrm>
              <a:off x="905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3" name="Line 590"/>
            <p:cNvSpPr>
              <a:spLocks noChangeShapeType="1"/>
            </p:cNvSpPr>
            <p:nvPr/>
          </p:nvSpPr>
          <p:spPr bwMode="auto">
            <a:xfrm>
              <a:off x="966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4" name="Line 591"/>
            <p:cNvSpPr>
              <a:spLocks noChangeShapeType="1"/>
            </p:cNvSpPr>
            <p:nvPr/>
          </p:nvSpPr>
          <p:spPr bwMode="auto">
            <a:xfrm>
              <a:off x="1029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5" name="Line 592"/>
            <p:cNvSpPr>
              <a:spLocks noChangeShapeType="1"/>
            </p:cNvSpPr>
            <p:nvPr/>
          </p:nvSpPr>
          <p:spPr bwMode="auto">
            <a:xfrm>
              <a:off x="1091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6" name="Line 593"/>
            <p:cNvSpPr>
              <a:spLocks noChangeShapeType="1"/>
            </p:cNvSpPr>
            <p:nvPr/>
          </p:nvSpPr>
          <p:spPr bwMode="auto">
            <a:xfrm>
              <a:off x="1152" y="337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7" name="Line 594"/>
            <p:cNvSpPr>
              <a:spLocks noChangeShapeType="1"/>
            </p:cNvSpPr>
            <p:nvPr/>
          </p:nvSpPr>
          <p:spPr bwMode="auto">
            <a:xfrm>
              <a:off x="1214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8" name="Line 595"/>
            <p:cNvSpPr>
              <a:spLocks noChangeShapeType="1"/>
            </p:cNvSpPr>
            <p:nvPr/>
          </p:nvSpPr>
          <p:spPr bwMode="auto">
            <a:xfrm>
              <a:off x="1277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9" name="Line 596"/>
            <p:cNvSpPr>
              <a:spLocks noChangeShapeType="1"/>
            </p:cNvSpPr>
            <p:nvPr/>
          </p:nvSpPr>
          <p:spPr bwMode="auto">
            <a:xfrm>
              <a:off x="1339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0" name="Line 597"/>
            <p:cNvSpPr>
              <a:spLocks noChangeShapeType="1"/>
            </p:cNvSpPr>
            <p:nvPr/>
          </p:nvSpPr>
          <p:spPr bwMode="auto">
            <a:xfrm>
              <a:off x="1400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1" name="Line 598"/>
            <p:cNvSpPr>
              <a:spLocks noChangeShapeType="1"/>
            </p:cNvSpPr>
            <p:nvPr/>
          </p:nvSpPr>
          <p:spPr bwMode="auto">
            <a:xfrm>
              <a:off x="1463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2" name="Line 599"/>
            <p:cNvSpPr>
              <a:spLocks noChangeShapeType="1"/>
            </p:cNvSpPr>
            <p:nvPr/>
          </p:nvSpPr>
          <p:spPr bwMode="auto">
            <a:xfrm>
              <a:off x="1525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3" name="Line 600"/>
            <p:cNvSpPr>
              <a:spLocks noChangeShapeType="1"/>
            </p:cNvSpPr>
            <p:nvPr/>
          </p:nvSpPr>
          <p:spPr bwMode="auto">
            <a:xfrm>
              <a:off x="1586" y="337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4" name="Line 601"/>
            <p:cNvSpPr>
              <a:spLocks noChangeShapeType="1"/>
            </p:cNvSpPr>
            <p:nvPr/>
          </p:nvSpPr>
          <p:spPr bwMode="auto">
            <a:xfrm>
              <a:off x="1648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5" name="Line 602"/>
            <p:cNvSpPr>
              <a:spLocks noChangeShapeType="1"/>
            </p:cNvSpPr>
            <p:nvPr/>
          </p:nvSpPr>
          <p:spPr bwMode="auto">
            <a:xfrm>
              <a:off x="1711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6" name="Line 603"/>
            <p:cNvSpPr>
              <a:spLocks noChangeShapeType="1"/>
            </p:cNvSpPr>
            <p:nvPr/>
          </p:nvSpPr>
          <p:spPr bwMode="auto">
            <a:xfrm>
              <a:off x="1773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7" name="Line 604"/>
            <p:cNvSpPr>
              <a:spLocks noChangeShapeType="1"/>
            </p:cNvSpPr>
            <p:nvPr/>
          </p:nvSpPr>
          <p:spPr bwMode="auto">
            <a:xfrm>
              <a:off x="1834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8" name="Line 605"/>
            <p:cNvSpPr>
              <a:spLocks noChangeShapeType="1"/>
            </p:cNvSpPr>
            <p:nvPr/>
          </p:nvSpPr>
          <p:spPr bwMode="auto">
            <a:xfrm>
              <a:off x="1896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9" name="Line 606"/>
            <p:cNvSpPr>
              <a:spLocks noChangeShapeType="1"/>
            </p:cNvSpPr>
            <p:nvPr/>
          </p:nvSpPr>
          <p:spPr bwMode="auto">
            <a:xfrm>
              <a:off x="1959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0" name="Line 607"/>
            <p:cNvSpPr>
              <a:spLocks noChangeShapeType="1"/>
            </p:cNvSpPr>
            <p:nvPr/>
          </p:nvSpPr>
          <p:spPr bwMode="auto">
            <a:xfrm>
              <a:off x="2020" y="337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1" name="Line 608"/>
            <p:cNvSpPr>
              <a:spLocks noChangeShapeType="1"/>
            </p:cNvSpPr>
            <p:nvPr/>
          </p:nvSpPr>
          <p:spPr bwMode="auto">
            <a:xfrm>
              <a:off x="2082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2" name="Line 609"/>
            <p:cNvSpPr>
              <a:spLocks noChangeShapeType="1"/>
            </p:cNvSpPr>
            <p:nvPr/>
          </p:nvSpPr>
          <p:spPr bwMode="auto">
            <a:xfrm>
              <a:off x="2145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3" name="Line 610"/>
            <p:cNvSpPr>
              <a:spLocks noChangeShapeType="1"/>
            </p:cNvSpPr>
            <p:nvPr/>
          </p:nvSpPr>
          <p:spPr bwMode="auto">
            <a:xfrm>
              <a:off x="2207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4" name="Line 611"/>
            <p:cNvSpPr>
              <a:spLocks noChangeShapeType="1"/>
            </p:cNvSpPr>
            <p:nvPr/>
          </p:nvSpPr>
          <p:spPr bwMode="auto">
            <a:xfrm>
              <a:off x="2268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5" name="Line 612"/>
            <p:cNvSpPr>
              <a:spLocks noChangeShapeType="1"/>
            </p:cNvSpPr>
            <p:nvPr/>
          </p:nvSpPr>
          <p:spPr bwMode="auto">
            <a:xfrm>
              <a:off x="2330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6" name="Line 613"/>
            <p:cNvSpPr>
              <a:spLocks noChangeShapeType="1"/>
            </p:cNvSpPr>
            <p:nvPr/>
          </p:nvSpPr>
          <p:spPr bwMode="auto">
            <a:xfrm>
              <a:off x="2393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7" name="Line 614"/>
            <p:cNvSpPr>
              <a:spLocks noChangeShapeType="1"/>
            </p:cNvSpPr>
            <p:nvPr/>
          </p:nvSpPr>
          <p:spPr bwMode="auto">
            <a:xfrm>
              <a:off x="2454" y="337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8" name="Line 615"/>
            <p:cNvSpPr>
              <a:spLocks noChangeShapeType="1"/>
            </p:cNvSpPr>
            <p:nvPr/>
          </p:nvSpPr>
          <p:spPr bwMode="auto">
            <a:xfrm>
              <a:off x="2516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9" name="Line 616"/>
            <p:cNvSpPr>
              <a:spLocks noChangeShapeType="1"/>
            </p:cNvSpPr>
            <p:nvPr/>
          </p:nvSpPr>
          <p:spPr bwMode="auto">
            <a:xfrm>
              <a:off x="2579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0" name="Line 617"/>
            <p:cNvSpPr>
              <a:spLocks noChangeShapeType="1"/>
            </p:cNvSpPr>
            <p:nvPr/>
          </p:nvSpPr>
          <p:spPr bwMode="auto">
            <a:xfrm>
              <a:off x="2640" y="337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1" name="Line 618"/>
            <p:cNvSpPr>
              <a:spLocks noChangeShapeType="1"/>
            </p:cNvSpPr>
            <p:nvPr/>
          </p:nvSpPr>
          <p:spPr bwMode="auto">
            <a:xfrm>
              <a:off x="2702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2" name="Line 619"/>
            <p:cNvSpPr>
              <a:spLocks noChangeShapeType="1"/>
            </p:cNvSpPr>
            <p:nvPr/>
          </p:nvSpPr>
          <p:spPr bwMode="auto">
            <a:xfrm>
              <a:off x="2764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3" name="Line 620"/>
            <p:cNvSpPr>
              <a:spLocks noChangeShapeType="1"/>
            </p:cNvSpPr>
            <p:nvPr/>
          </p:nvSpPr>
          <p:spPr bwMode="auto">
            <a:xfrm>
              <a:off x="2827" y="3379"/>
              <a:ext cx="1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4" name="Line 621"/>
            <p:cNvSpPr>
              <a:spLocks noChangeShapeType="1"/>
            </p:cNvSpPr>
            <p:nvPr/>
          </p:nvSpPr>
          <p:spPr bwMode="auto">
            <a:xfrm>
              <a:off x="1039" y="3168"/>
              <a:ext cx="2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5" name="Line 622"/>
            <p:cNvSpPr>
              <a:spLocks noChangeShapeType="1"/>
            </p:cNvSpPr>
            <p:nvPr/>
          </p:nvSpPr>
          <p:spPr bwMode="auto">
            <a:xfrm>
              <a:off x="1039" y="3245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6" name="Line 623"/>
            <p:cNvSpPr>
              <a:spLocks noChangeShapeType="1"/>
            </p:cNvSpPr>
            <p:nvPr/>
          </p:nvSpPr>
          <p:spPr bwMode="auto">
            <a:xfrm>
              <a:off x="1039" y="3320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7" name="Line 624"/>
            <p:cNvSpPr>
              <a:spLocks noChangeShapeType="1"/>
            </p:cNvSpPr>
            <p:nvPr/>
          </p:nvSpPr>
          <p:spPr bwMode="auto">
            <a:xfrm>
              <a:off x="1274" y="3168"/>
              <a:ext cx="2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8" name="Line 625"/>
            <p:cNvSpPr>
              <a:spLocks noChangeShapeType="1"/>
            </p:cNvSpPr>
            <p:nvPr/>
          </p:nvSpPr>
          <p:spPr bwMode="auto">
            <a:xfrm>
              <a:off x="1274" y="3245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9" name="Line 626"/>
            <p:cNvSpPr>
              <a:spLocks noChangeShapeType="1"/>
            </p:cNvSpPr>
            <p:nvPr/>
          </p:nvSpPr>
          <p:spPr bwMode="auto">
            <a:xfrm>
              <a:off x="1274" y="3320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0" name="Line 627"/>
            <p:cNvSpPr>
              <a:spLocks noChangeShapeType="1"/>
            </p:cNvSpPr>
            <p:nvPr/>
          </p:nvSpPr>
          <p:spPr bwMode="auto">
            <a:xfrm>
              <a:off x="1502" y="3168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1" name="Line 628"/>
            <p:cNvSpPr>
              <a:spLocks noChangeShapeType="1"/>
            </p:cNvSpPr>
            <p:nvPr/>
          </p:nvSpPr>
          <p:spPr bwMode="auto">
            <a:xfrm>
              <a:off x="1502" y="3245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2" name="Line 629"/>
            <p:cNvSpPr>
              <a:spLocks noChangeShapeType="1"/>
            </p:cNvSpPr>
            <p:nvPr/>
          </p:nvSpPr>
          <p:spPr bwMode="auto">
            <a:xfrm>
              <a:off x="1502" y="3320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3" name="Line 630"/>
            <p:cNvSpPr>
              <a:spLocks noChangeShapeType="1"/>
            </p:cNvSpPr>
            <p:nvPr/>
          </p:nvSpPr>
          <p:spPr bwMode="auto">
            <a:xfrm>
              <a:off x="1737" y="3168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4" name="Line 631"/>
            <p:cNvSpPr>
              <a:spLocks noChangeShapeType="1"/>
            </p:cNvSpPr>
            <p:nvPr/>
          </p:nvSpPr>
          <p:spPr bwMode="auto">
            <a:xfrm>
              <a:off x="1737" y="3245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5" name="Line 632"/>
            <p:cNvSpPr>
              <a:spLocks noChangeShapeType="1"/>
            </p:cNvSpPr>
            <p:nvPr/>
          </p:nvSpPr>
          <p:spPr bwMode="auto">
            <a:xfrm>
              <a:off x="1737" y="3320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6" name="Line 633"/>
            <p:cNvSpPr>
              <a:spLocks noChangeShapeType="1"/>
            </p:cNvSpPr>
            <p:nvPr/>
          </p:nvSpPr>
          <p:spPr bwMode="auto">
            <a:xfrm>
              <a:off x="1975" y="3178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7" name="Line 634"/>
            <p:cNvSpPr>
              <a:spLocks noChangeShapeType="1"/>
            </p:cNvSpPr>
            <p:nvPr/>
          </p:nvSpPr>
          <p:spPr bwMode="auto">
            <a:xfrm>
              <a:off x="1975" y="3253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8" name="Line 635"/>
            <p:cNvSpPr>
              <a:spLocks noChangeShapeType="1"/>
            </p:cNvSpPr>
            <p:nvPr/>
          </p:nvSpPr>
          <p:spPr bwMode="auto">
            <a:xfrm>
              <a:off x="1975" y="3329"/>
              <a:ext cx="2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9" name="Line 636"/>
            <p:cNvSpPr>
              <a:spLocks noChangeShapeType="1"/>
            </p:cNvSpPr>
            <p:nvPr/>
          </p:nvSpPr>
          <p:spPr bwMode="auto">
            <a:xfrm>
              <a:off x="2210" y="3178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0" name="Line 637"/>
            <p:cNvSpPr>
              <a:spLocks noChangeShapeType="1"/>
            </p:cNvSpPr>
            <p:nvPr/>
          </p:nvSpPr>
          <p:spPr bwMode="auto">
            <a:xfrm>
              <a:off x="2210" y="3253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1" name="Line 638"/>
            <p:cNvSpPr>
              <a:spLocks noChangeShapeType="1"/>
            </p:cNvSpPr>
            <p:nvPr/>
          </p:nvSpPr>
          <p:spPr bwMode="auto">
            <a:xfrm>
              <a:off x="2210" y="3329"/>
              <a:ext cx="2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2" name="Line 639"/>
            <p:cNvSpPr>
              <a:spLocks noChangeShapeType="1"/>
            </p:cNvSpPr>
            <p:nvPr/>
          </p:nvSpPr>
          <p:spPr bwMode="auto">
            <a:xfrm>
              <a:off x="2438" y="3178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3" name="Line 640"/>
            <p:cNvSpPr>
              <a:spLocks noChangeShapeType="1"/>
            </p:cNvSpPr>
            <p:nvPr/>
          </p:nvSpPr>
          <p:spPr bwMode="auto">
            <a:xfrm>
              <a:off x="2438" y="3253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4" name="Line 641"/>
            <p:cNvSpPr>
              <a:spLocks noChangeShapeType="1"/>
            </p:cNvSpPr>
            <p:nvPr/>
          </p:nvSpPr>
          <p:spPr bwMode="auto">
            <a:xfrm>
              <a:off x="2438" y="3329"/>
              <a:ext cx="1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5" name="Line 642"/>
            <p:cNvSpPr>
              <a:spLocks noChangeShapeType="1"/>
            </p:cNvSpPr>
            <p:nvPr/>
          </p:nvSpPr>
          <p:spPr bwMode="auto">
            <a:xfrm>
              <a:off x="2671" y="3178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6" name="Line 643"/>
            <p:cNvSpPr>
              <a:spLocks noChangeShapeType="1"/>
            </p:cNvSpPr>
            <p:nvPr/>
          </p:nvSpPr>
          <p:spPr bwMode="auto">
            <a:xfrm>
              <a:off x="2671" y="3253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7" name="Line 644"/>
            <p:cNvSpPr>
              <a:spLocks noChangeShapeType="1"/>
            </p:cNvSpPr>
            <p:nvPr/>
          </p:nvSpPr>
          <p:spPr bwMode="auto">
            <a:xfrm>
              <a:off x="2671" y="3329"/>
              <a:ext cx="2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8" name="Line 645"/>
            <p:cNvSpPr>
              <a:spLocks noChangeShapeType="1"/>
            </p:cNvSpPr>
            <p:nvPr/>
          </p:nvSpPr>
          <p:spPr bwMode="auto">
            <a:xfrm>
              <a:off x="864" y="317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9" name="Line 646"/>
            <p:cNvSpPr>
              <a:spLocks noChangeShapeType="1"/>
            </p:cNvSpPr>
            <p:nvPr/>
          </p:nvSpPr>
          <p:spPr bwMode="auto">
            <a:xfrm>
              <a:off x="864" y="317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0" name="Line 647"/>
            <p:cNvSpPr>
              <a:spLocks noChangeShapeType="1"/>
            </p:cNvSpPr>
            <p:nvPr/>
          </p:nvSpPr>
          <p:spPr bwMode="auto">
            <a:xfrm flipH="1">
              <a:off x="862" y="31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1" name="Line 648"/>
            <p:cNvSpPr>
              <a:spLocks noChangeShapeType="1"/>
            </p:cNvSpPr>
            <p:nvPr/>
          </p:nvSpPr>
          <p:spPr bwMode="auto">
            <a:xfrm>
              <a:off x="862" y="3175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2" name="Line 649"/>
            <p:cNvSpPr>
              <a:spLocks noChangeShapeType="1"/>
            </p:cNvSpPr>
            <p:nvPr/>
          </p:nvSpPr>
          <p:spPr bwMode="auto">
            <a:xfrm flipH="1">
              <a:off x="861" y="317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3" name="Line 650"/>
            <p:cNvSpPr>
              <a:spLocks noChangeShapeType="1"/>
            </p:cNvSpPr>
            <p:nvPr/>
          </p:nvSpPr>
          <p:spPr bwMode="auto">
            <a:xfrm flipH="1">
              <a:off x="857" y="3181"/>
              <a:ext cx="4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4" name="Line 651"/>
            <p:cNvSpPr>
              <a:spLocks noChangeShapeType="1"/>
            </p:cNvSpPr>
            <p:nvPr/>
          </p:nvSpPr>
          <p:spPr bwMode="auto">
            <a:xfrm flipH="1">
              <a:off x="856" y="319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5" name="Line 652"/>
            <p:cNvSpPr>
              <a:spLocks noChangeShapeType="1"/>
            </p:cNvSpPr>
            <p:nvPr/>
          </p:nvSpPr>
          <p:spPr bwMode="auto">
            <a:xfrm>
              <a:off x="856" y="3204"/>
              <a:ext cx="2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6" name="Freeform 653"/>
            <p:cNvSpPr>
              <a:spLocks/>
            </p:cNvSpPr>
            <p:nvPr/>
          </p:nvSpPr>
          <p:spPr bwMode="auto">
            <a:xfrm>
              <a:off x="858" y="3217"/>
              <a:ext cx="7" cy="8"/>
            </a:xfrm>
            <a:custGeom>
              <a:avLst/>
              <a:gdLst>
                <a:gd name="T0" fmla="*/ 0 w 10"/>
                <a:gd name="T1" fmla="*/ 0 h 12"/>
                <a:gd name="T2" fmla="*/ 1 w 10"/>
                <a:gd name="T3" fmla="*/ 1 h 12"/>
                <a:gd name="T4" fmla="*/ 2 w 10"/>
                <a:gd name="T5" fmla="*/ 1 h 12"/>
                <a:gd name="T6" fmla="*/ 0 60000 65536"/>
                <a:gd name="T7" fmla="*/ 0 60000 65536"/>
                <a:gd name="T8" fmla="*/ 0 60000 65536"/>
                <a:gd name="T9" fmla="*/ 0 w 10"/>
                <a:gd name="T10" fmla="*/ 0 h 12"/>
                <a:gd name="T11" fmla="*/ 10 w 10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2">
                  <a:moveTo>
                    <a:pt x="0" y="0"/>
                  </a:moveTo>
                  <a:lnTo>
                    <a:pt x="8" y="12"/>
                  </a:lnTo>
                  <a:lnTo>
                    <a:pt x="10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7" name="Line 654"/>
            <p:cNvSpPr>
              <a:spLocks noChangeShapeType="1"/>
            </p:cNvSpPr>
            <p:nvPr/>
          </p:nvSpPr>
          <p:spPr bwMode="auto">
            <a:xfrm>
              <a:off x="876" y="3237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8" name="Line 655"/>
            <p:cNvSpPr>
              <a:spLocks noChangeShapeType="1"/>
            </p:cNvSpPr>
            <p:nvPr/>
          </p:nvSpPr>
          <p:spPr bwMode="auto">
            <a:xfrm>
              <a:off x="876" y="3237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9" name="Line 656"/>
            <p:cNvSpPr>
              <a:spLocks noChangeShapeType="1"/>
            </p:cNvSpPr>
            <p:nvPr/>
          </p:nvSpPr>
          <p:spPr bwMode="auto">
            <a:xfrm flipH="1">
              <a:off x="879" y="3243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0" name="Line 657"/>
            <p:cNvSpPr>
              <a:spLocks noChangeShapeType="1"/>
            </p:cNvSpPr>
            <p:nvPr/>
          </p:nvSpPr>
          <p:spPr bwMode="auto">
            <a:xfrm flipH="1">
              <a:off x="874" y="3248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1" name="Line 658"/>
            <p:cNvSpPr>
              <a:spLocks noChangeShapeType="1"/>
            </p:cNvSpPr>
            <p:nvPr/>
          </p:nvSpPr>
          <p:spPr bwMode="auto">
            <a:xfrm flipH="1">
              <a:off x="867" y="3251"/>
              <a:ext cx="7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2" name="Line 659"/>
            <p:cNvSpPr>
              <a:spLocks noChangeShapeType="1"/>
            </p:cNvSpPr>
            <p:nvPr/>
          </p:nvSpPr>
          <p:spPr bwMode="auto">
            <a:xfrm flipH="1">
              <a:off x="857" y="3254"/>
              <a:ext cx="1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3" name="Freeform 660"/>
            <p:cNvSpPr>
              <a:spLocks/>
            </p:cNvSpPr>
            <p:nvPr/>
          </p:nvSpPr>
          <p:spPr bwMode="auto">
            <a:xfrm>
              <a:off x="847" y="3259"/>
              <a:ext cx="10" cy="5"/>
            </a:xfrm>
            <a:custGeom>
              <a:avLst/>
              <a:gdLst>
                <a:gd name="T0" fmla="*/ 1 w 17"/>
                <a:gd name="T1" fmla="*/ 0 h 6"/>
                <a:gd name="T2" fmla="*/ 1 w 17"/>
                <a:gd name="T3" fmla="*/ 3 h 6"/>
                <a:gd name="T4" fmla="*/ 0 w 17"/>
                <a:gd name="T5" fmla="*/ 3 h 6"/>
                <a:gd name="T6" fmla="*/ 0 60000 65536"/>
                <a:gd name="T7" fmla="*/ 0 60000 65536"/>
                <a:gd name="T8" fmla="*/ 0 60000 65536"/>
                <a:gd name="T9" fmla="*/ 0 w 17"/>
                <a:gd name="T10" fmla="*/ 0 h 6"/>
                <a:gd name="T11" fmla="*/ 17 w 1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6">
                  <a:moveTo>
                    <a:pt x="17" y="0"/>
                  </a:moveTo>
                  <a:lnTo>
                    <a:pt x="2" y="6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4" name="Line 661"/>
            <p:cNvSpPr>
              <a:spLocks noChangeShapeType="1"/>
            </p:cNvSpPr>
            <p:nvPr/>
          </p:nvSpPr>
          <p:spPr bwMode="auto">
            <a:xfrm flipH="1">
              <a:off x="830" y="32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5" name="Line 662"/>
            <p:cNvSpPr>
              <a:spLocks noChangeShapeType="1"/>
            </p:cNvSpPr>
            <p:nvPr/>
          </p:nvSpPr>
          <p:spPr bwMode="auto">
            <a:xfrm flipH="1">
              <a:off x="828" y="32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6" name="Line 663"/>
            <p:cNvSpPr>
              <a:spLocks noChangeShapeType="1"/>
            </p:cNvSpPr>
            <p:nvPr/>
          </p:nvSpPr>
          <p:spPr bwMode="auto">
            <a:xfrm>
              <a:off x="828" y="3275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7" name="Line 664"/>
            <p:cNvSpPr>
              <a:spLocks noChangeShapeType="1"/>
            </p:cNvSpPr>
            <p:nvPr/>
          </p:nvSpPr>
          <p:spPr bwMode="auto">
            <a:xfrm>
              <a:off x="829" y="3278"/>
              <a:ext cx="6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8" name="Line 665"/>
            <p:cNvSpPr>
              <a:spLocks noChangeShapeType="1"/>
            </p:cNvSpPr>
            <p:nvPr/>
          </p:nvSpPr>
          <p:spPr bwMode="auto">
            <a:xfrm>
              <a:off x="835" y="3281"/>
              <a:ext cx="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9" name="Line 666"/>
            <p:cNvSpPr>
              <a:spLocks noChangeShapeType="1"/>
            </p:cNvSpPr>
            <p:nvPr/>
          </p:nvSpPr>
          <p:spPr bwMode="auto">
            <a:xfrm>
              <a:off x="844" y="3283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0" name="Freeform 667"/>
            <p:cNvSpPr>
              <a:spLocks/>
            </p:cNvSpPr>
            <p:nvPr/>
          </p:nvSpPr>
          <p:spPr bwMode="auto">
            <a:xfrm>
              <a:off x="851" y="3284"/>
              <a:ext cx="16" cy="2"/>
            </a:xfrm>
            <a:custGeom>
              <a:avLst/>
              <a:gdLst>
                <a:gd name="T0" fmla="*/ 0 w 24"/>
                <a:gd name="T1" fmla="*/ 0 h 2"/>
                <a:gd name="T2" fmla="*/ 2 w 24"/>
                <a:gd name="T3" fmla="*/ 0 h 2"/>
                <a:gd name="T4" fmla="*/ 3 w 24"/>
                <a:gd name="T5" fmla="*/ 0 h 2"/>
                <a:gd name="T6" fmla="*/ 0 60000 65536"/>
                <a:gd name="T7" fmla="*/ 0 60000 65536"/>
                <a:gd name="T8" fmla="*/ 0 60000 65536"/>
                <a:gd name="T9" fmla="*/ 0 w 24"/>
                <a:gd name="T10" fmla="*/ 0 h 2"/>
                <a:gd name="T11" fmla="*/ 24 w 2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2">
                  <a:moveTo>
                    <a:pt x="0" y="0"/>
                  </a:moveTo>
                  <a:lnTo>
                    <a:pt x="15" y="0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1" name="Line 668"/>
            <p:cNvSpPr>
              <a:spLocks noChangeShapeType="1"/>
            </p:cNvSpPr>
            <p:nvPr/>
          </p:nvSpPr>
          <p:spPr bwMode="auto">
            <a:xfrm>
              <a:off x="872" y="3300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2" name="Line 669"/>
            <p:cNvSpPr>
              <a:spLocks noChangeShapeType="1"/>
            </p:cNvSpPr>
            <p:nvPr/>
          </p:nvSpPr>
          <p:spPr bwMode="auto">
            <a:xfrm flipH="1">
              <a:off x="871" y="330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3" name="Line 670"/>
            <p:cNvSpPr>
              <a:spLocks noChangeShapeType="1"/>
            </p:cNvSpPr>
            <p:nvPr/>
          </p:nvSpPr>
          <p:spPr bwMode="auto">
            <a:xfrm flipH="1">
              <a:off x="864" y="3306"/>
              <a:ext cx="7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4" name="Line 671"/>
            <p:cNvSpPr>
              <a:spLocks noChangeShapeType="1"/>
            </p:cNvSpPr>
            <p:nvPr/>
          </p:nvSpPr>
          <p:spPr bwMode="auto">
            <a:xfrm flipH="1">
              <a:off x="855" y="3322"/>
              <a:ext cx="9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5" name="Line 672"/>
            <p:cNvSpPr>
              <a:spLocks noChangeShapeType="1"/>
            </p:cNvSpPr>
            <p:nvPr/>
          </p:nvSpPr>
          <p:spPr bwMode="auto">
            <a:xfrm flipH="1">
              <a:off x="853" y="3334"/>
              <a:ext cx="2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6" name="Line 673"/>
            <p:cNvSpPr>
              <a:spLocks noChangeShapeType="1"/>
            </p:cNvSpPr>
            <p:nvPr/>
          </p:nvSpPr>
          <p:spPr bwMode="auto">
            <a:xfrm flipH="1">
              <a:off x="852" y="3339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7" name="Line 674"/>
            <p:cNvSpPr>
              <a:spLocks noChangeShapeType="1"/>
            </p:cNvSpPr>
            <p:nvPr/>
          </p:nvSpPr>
          <p:spPr bwMode="auto">
            <a:xfrm>
              <a:off x="852" y="3342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8" name="Freeform 675"/>
            <p:cNvSpPr>
              <a:spLocks/>
            </p:cNvSpPr>
            <p:nvPr/>
          </p:nvSpPr>
          <p:spPr bwMode="auto">
            <a:xfrm>
              <a:off x="852" y="3345"/>
              <a:ext cx="3" cy="2"/>
            </a:xfrm>
            <a:custGeom>
              <a:avLst/>
              <a:gdLst>
                <a:gd name="T0" fmla="*/ 0 w 3"/>
                <a:gd name="T1" fmla="*/ 0 h 2"/>
                <a:gd name="T2" fmla="*/ 2 w 3"/>
                <a:gd name="T3" fmla="*/ 2 h 2"/>
                <a:gd name="T4" fmla="*/ 3 w 3"/>
                <a:gd name="T5" fmla="*/ 2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0" y="0"/>
                  </a:moveTo>
                  <a:lnTo>
                    <a:pt x="2" y="2"/>
                  </a:lnTo>
                  <a:lnTo>
                    <a:pt x="3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9" name="Line 676"/>
            <p:cNvSpPr>
              <a:spLocks noChangeShapeType="1"/>
            </p:cNvSpPr>
            <p:nvPr/>
          </p:nvSpPr>
          <p:spPr bwMode="auto">
            <a:xfrm>
              <a:off x="870" y="334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0" name="Line 677"/>
            <p:cNvSpPr>
              <a:spLocks noChangeShapeType="1"/>
            </p:cNvSpPr>
            <p:nvPr/>
          </p:nvSpPr>
          <p:spPr bwMode="auto">
            <a:xfrm flipV="1">
              <a:off x="871" y="3345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1" name="Line 678"/>
            <p:cNvSpPr>
              <a:spLocks noChangeShapeType="1"/>
            </p:cNvSpPr>
            <p:nvPr/>
          </p:nvSpPr>
          <p:spPr bwMode="auto">
            <a:xfrm>
              <a:off x="872" y="3345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2" name="Line 679"/>
            <p:cNvSpPr>
              <a:spLocks noChangeShapeType="1"/>
            </p:cNvSpPr>
            <p:nvPr/>
          </p:nvSpPr>
          <p:spPr bwMode="auto">
            <a:xfrm>
              <a:off x="875" y="3345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3" name="Line 680"/>
            <p:cNvSpPr>
              <a:spLocks noChangeShapeType="1"/>
            </p:cNvSpPr>
            <p:nvPr/>
          </p:nvSpPr>
          <p:spPr bwMode="auto">
            <a:xfrm>
              <a:off x="876" y="334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4" name="Line 681"/>
            <p:cNvSpPr>
              <a:spLocks noChangeShapeType="1"/>
            </p:cNvSpPr>
            <p:nvPr/>
          </p:nvSpPr>
          <p:spPr bwMode="auto">
            <a:xfrm flipH="1">
              <a:off x="876" y="3347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5" name="Line 682"/>
            <p:cNvSpPr>
              <a:spLocks noChangeShapeType="1"/>
            </p:cNvSpPr>
            <p:nvPr/>
          </p:nvSpPr>
          <p:spPr bwMode="auto">
            <a:xfrm flipH="1">
              <a:off x="875" y="335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6" name="Line 683"/>
            <p:cNvSpPr>
              <a:spLocks noChangeShapeType="1"/>
            </p:cNvSpPr>
            <p:nvPr/>
          </p:nvSpPr>
          <p:spPr bwMode="auto">
            <a:xfrm flipH="1">
              <a:off x="872" y="3351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7" name="Line 684"/>
            <p:cNvSpPr>
              <a:spLocks noChangeShapeType="1"/>
            </p:cNvSpPr>
            <p:nvPr/>
          </p:nvSpPr>
          <p:spPr bwMode="auto">
            <a:xfrm flipH="1">
              <a:off x="871" y="3354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8" name="Line 685"/>
            <p:cNvSpPr>
              <a:spLocks noChangeShapeType="1"/>
            </p:cNvSpPr>
            <p:nvPr/>
          </p:nvSpPr>
          <p:spPr bwMode="auto">
            <a:xfrm flipH="1">
              <a:off x="867" y="3358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9" name="Line 686"/>
            <p:cNvSpPr>
              <a:spLocks noChangeShapeType="1"/>
            </p:cNvSpPr>
            <p:nvPr/>
          </p:nvSpPr>
          <p:spPr bwMode="auto">
            <a:xfrm flipH="1">
              <a:off x="864" y="3361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0" name="Line 687"/>
            <p:cNvSpPr>
              <a:spLocks noChangeShapeType="1"/>
            </p:cNvSpPr>
            <p:nvPr/>
          </p:nvSpPr>
          <p:spPr bwMode="auto">
            <a:xfrm flipH="1">
              <a:off x="861" y="3364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1" name="Line 688"/>
            <p:cNvSpPr>
              <a:spLocks noChangeShapeType="1"/>
            </p:cNvSpPr>
            <p:nvPr/>
          </p:nvSpPr>
          <p:spPr bwMode="auto">
            <a:xfrm flipH="1">
              <a:off x="858" y="3367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2" name="Line 689"/>
            <p:cNvSpPr>
              <a:spLocks noChangeShapeType="1"/>
            </p:cNvSpPr>
            <p:nvPr/>
          </p:nvSpPr>
          <p:spPr bwMode="auto">
            <a:xfrm flipH="1">
              <a:off x="855" y="3370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3" name="Line 690"/>
            <p:cNvSpPr>
              <a:spLocks noChangeShapeType="1"/>
            </p:cNvSpPr>
            <p:nvPr/>
          </p:nvSpPr>
          <p:spPr bwMode="auto">
            <a:xfrm flipH="1">
              <a:off x="853" y="33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4" name="Line 691"/>
            <p:cNvSpPr>
              <a:spLocks noChangeShapeType="1"/>
            </p:cNvSpPr>
            <p:nvPr/>
          </p:nvSpPr>
          <p:spPr bwMode="auto">
            <a:xfrm flipH="1">
              <a:off x="852" y="337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5" name="Line 692"/>
            <p:cNvSpPr>
              <a:spLocks noChangeShapeType="1"/>
            </p:cNvSpPr>
            <p:nvPr/>
          </p:nvSpPr>
          <p:spPr bwMode="auto">
            <a:xfrm flipH="1">
              <a:off x="851" y="3376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6" name="Line 693"/>
            <p:cNvSpPr>
              <a:spLocks noChangeShapeType="1"/>
            </p:cNvSpPr>
            <p:nvPr/>
          </p:nvSpPr>
          <p:spPr bwMode="auto">
            <a:xfrm>
              <a:off x="851" y="3376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7" name="Line 694"/>
            <p:cNvSpPr>
              <a:spLocks noChangeShapeType="1"/>
            </p:cNvSpPr>
            <p:nvPr/>
          </p:nvSpPr>
          <p:spPr bwMode="auto">
            <a:xfrm>
              <a:off x="851" y="3376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8" name="Line 695"/>
            <p:cNvSpPr>
              <a:spLocks noChangeShapeType="1"/>
            </p:cNvSpPr>
            <p:nvPr/>
          </p:nvSpPr>
          <p:spPr bwMode="auto">
            <a:xfrm>
              <a:off x="2861" y="31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9" name="Line 696"/>
            <p:cNvSpPr>
              <a:spLocks noChangeShapeType="1"/>
            </p:cNvSpPr>
            <p:nvPr/>
          </p:nvSpPr>
          <p:spPr bwMode="auto">
            <a:xfrm>
              <a:off x="2861" y="31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0" name="Line 697"/>
            <p:cNvSpPr>
              <a:spLocks noChangeShapeType="1"/>
            </p:cNvSpPr>
            <p:nvPr/>
          </p:nvSpPr>
          <p:spPr bwMode="auto">
            <a:xfrm>
              <a:off x="2861" y="31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1" name="Line 698"/>
            <p:cNvSpPr>
              <a:spLocks noChangeShapeType="1"/>
            </p:cNvSpPr>
            <p:nvPr/>
          </p:nvSpPr>
          <p:spPr bwMode="auto">
            <a:xfrm flipH="1">
              <a:off x="2860" y="3175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2" name="Line 699"/>
            <p:cNvSpPr>
              <a:spLocks noChangeShapeType="1"/>
            </p:cNvSpPr>
            <p:nvPr/>
          </p:nvSpPr>
          <p:spPr bwMode="auto">
            <a:xfrm flipH="1">
              <a:off x="2859" y="317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3" name="Line 700"/>
            <p:cNvSpPr>
              <a:spLocks noChangeShapeType="1"/>
            </p:cNvSpPr>
            <p:nvPr/>
          </p:nvSpPr>
          <p:spPr bwMode="auto">
            <a:xfrm flipH="1">
              <a:off x="2855" y="3181"/>
              <a:ext cx="4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4" name="Line 701"/>
            <p:cNvSpPr>
              <a:spLocks noChangeShapeType="1"/>
            </p:cNvSpPr>
            <p:nvPr/>
          </p:nvSpPr>
          <p:spPr bwMode="auto">
            <a:xfrm flipH="1">
              <a:off x="2852" y="3190"/>
              <a:ext cx="3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5" name="Line 702"/>
            <p:cNvSpPr>
              <a:spLocks noChangeShapeType="1"/>
            </p:cNvSpPr>
            <p:nvPr/>
          </p:nvSpPr>
          <p:spPr bwMode="auto">
            <a:xfrm>
              <a:off x="2852" y="3201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6" name="Freeform 703"/>
            <p:cNvSpPr>
              <a:spLocks/>
            </p:cNvSpPr>
            <p:nvPr/>
          </p:nvSpPr>
          <p:spPr bwMode="auto">
            <a:xfrm>
              <a:off x="2852" y="3212"/>
              <a:ext cx="11" cy="10"/>
            </a:xfrm>
            <a:custGeom>
              <a:avLst/>
              <a:gdLst>
                <a:gd name="T0" fmla="*/ 0 w 15"/>
                <a:gd name="T1" fmla="*/ 0 h 13"/>
                <a:gd name="T2" fmla="*/ 2 w 15"/>
                <a:gd name="T3" fmla="*/ 3 h 13"/>
                <a:gd name="T4" fmla="*/ 3 w 15"/>
                <a:gd name="T5" fmla="*/ 4 h 13"/>
                <a:gd name="T6" fmla="*/ 0 60000 65536"/>
                <a:gd name="T7" fmla="*/ 0 60000 65536"/>
                <a:gd name="T8" fmla="*/ 0 60000 65536"/>
                <a:gd name="T9" fmla="*/ 0 w 15"/>
                <a:gd name="T10" fmla="*/ 0 h 13"/>
                <a:gd name="T11" fmla="*/ 15 w 15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3">
                  <a:moveTo>
                    <a:pt x="0" y="0"/>
                  </a:moveTo>
                  <a:lnTo>
                    <a:pt x="11" y="11"/>
                  </a:lnTo>
                  <a:lnTo>
                    <a:pt x="15" y="1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7" name="Line 704"/>
            <p:cNvSpPr>
              <a:spLocks noChangeShapeType="1"/>
            </p:cNvSpPr>
            <p:nvPr/>
          </p:nvSpPr>
          <p:spPr bwMode="auto">
            <a:xfrm>
              <a:off x="2875" y="32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8" name="Line 705"/>
            <p:cNvSpPr>
              <a:spLocks noChangeShapeType="1"/>
            </p:cNvSpPr>
            <p:nvPr/>
          </p:nvSpPr>
          <p:spPr bwMode="auto">
            <a:xfrm flipH="1">
              <a:off x="2875" y="3234"/>
              <a:ext cx="2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9" name="Line 706"/>
            <p:cNvSpPr>
              <a:spLocks noChangeShapeType="1"/>
            </p:cNvSpPr>
            <p:nvPr/>
          </p:nvSpPr>
          <p:spPr bwMode="auto">
            <a:xfrm flipH="1">
              <a:off x="2868" y="3242"/>
              <a:ext cx="7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0" name="Line 707"/>
            <p:cNvSpPr>
              <a:spLocks noChangeShapeType="1"/>
            </p:cNvSpPr>
            <p:nvPr/>
          </p:nvSpPr>
          <p:spPr bwMode="auto">
            <a:xfrm flipH="1">
              <a:off x="2855" y="3248"/>
              <a:ext cx="1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1" name="Freeform 708"/>
            <p:cNvSpPr>
              <a:spLocks/>
            </p:cNvSpPr>
            <p:nvPr/>
          </p:nvSpPr>
          <p:spPr bwMode="auto">
            <a:xfrm>
              <a:off x="2838" y="3253"/>
              <a:ext cx="17" cy="9"/>
            </a:xfrm>
            <a:custGeom>
              <a:avLst/>
              <a:gdLst>
                <a:gd name="T0" fmla="*/ 3 w 27"/>
                <a:gd name="T1" fmla="*/ 0 h 11"/>
                <a:gd name="T2" fmla="*/ 1 w 27"/>
                <a:gd name="T3" fmla="*/ 2 h 11"/>
                <a:gd name="T4" fmla="*/ 0 w 27"/>
                <a:gd name="T5" fmla="*/ 4 h 11"/>
                <a:gd name="T6" fmla="*/ 0 60000 65536"/>
                <a:gd name="T7" fmla="*/ 0 60000 65536"/>
                <a:gd name="T8" fmla="*/ 0 60000 65536"/>
                <a:gd name="T9" fmla="*/ 0 w 27"/>
                <a:gd name="T10" fmla="*/ 0 h 11"/>
                <a:gd name="T11" fmla="*/ 27 w 27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11">
                  <a:moveTo>
                    <a:pt x="27" y="0"/>
                  </a:moveTo>
                  <a:lnTo>
                    <a:pt x="12" y="5"/>
                  </a:lnTo>
                  <a:lnTo>
                    <a:pt x="0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2" name="Line 709"/>
            <p:cNvSpPr>
              <a:spLocks noChangeShapeType="1"/>
            </p:cNvSpPr>
            <p:nvPr/>
          </p:nvSpPr>
          <p:spPr bwMode="auto">
            <a:xfrm>
              <a:off x="2827" y="3272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3" name="Line 710"/>
            <p:cNvSpPr>
              <a:spLocks noChangeShapeType="1"/>
            </p:cNvSpPr>
            <p:nvPr/>
          </p:nvSpPr>
          <p:spPr bwMode="auto">
            <a:xfrm>
              <a:off x="2828" y="3275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4" name="Line 711"/>
            <p:cNvSpPr>
              <a:spLocks noChangeShapeType="1"/>
            </p:cNvSpPr>
            <p:nvPr/>
          </p:nvSpPr>
          <p:spPr bwMode="auto">
            <a:xfrm>
              <a:off x="2832" y="3276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5" name="Line 712"/>
            <p:cNvSpPr>
              <a:spLocks noChangeShapeType="1"/>
            </p:cNvSpPr>
            <p:nvPr/>
          </p:nvSpPr>
          <p:spPr bwMode="auto">
            <a:xfrm>
              <a:off x="2840" y="3278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6" name="Line 713"/>
            <p:cNvSpPr>
              <a:spLocks noChangeShapeType="1"/>
            </p:cNvSpPr>
            <p:nvPr/>
          </p:nvSpPr>
          <p:spPr bwMode="auto">
            <a:xfrm>
              <a:off x="2848" y="3279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7" name="Line 714"/>
            <p:cNvSpPr>
              <a:spLocks noChangeShapeType="1"/>
            </p:cNvSpPr>
            <p:nvPr/>
          </p:nvSpPr>
          <p:spPr bwMode="auto">
            <a:xfrm>
              <a:off x="2856" y="3279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8" name="Freeform 715"/>
            <p:cNvSpPr>
              <a:spLocks/>
            </p:cNvSpPr>
            <p:nvPr/>
          </p:nvSpPr>
          <p:spPr bwMode="auto">
            <a:xfrm>
              <a:off x="2864" y="3279"/>
              <a:ext cx="6" cy="2"/>
            </a:xfrm>
            <a:custGeom>
              <a:avLst/>
              <a:gdLst>
                <a:gd name="T0" fmla="*/ 0 w 9"/>
                <a:gd name="T1" fmla="*/ 0 h 2"/>
                <a:gd name="T2" fmla="*/ 1 w 9"/>
                <a:gd name="T3" fmla="*/ 2 h 2"/>
                <a:gd name="T4" fmla="*/ 1 w 9"/>
                <a:gd name="T5" fmla="*/ 2 h 2"/>
                <a:gd name="T6" fmla="*/ 0 60000 65536"/>
                <a:gd name="T7" fmla="*/ 0 60000 65536"/>
                <a:gd name="T8" fmla="*/ 0 60000 65536"/>
                <a:gd name="T9" fmla="*/ 0 w 9"/>
                <a:gd name="T10" fmla="*/ 0 h 2"/>
                <a:gd name="T11" fmla="*/ 9 w 9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">
                  <a:moveTo>
                    <a:pt x="0" y="0"/>
                  </a:moveTo>
                  <a:lnTo>
                    <a:pt x="9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9" name="Line 716"/>
            <p:cNvSpPr>
              <a:spLocks noChangeShapeType="1"/>
            </p:cNvSpPr>
            <p:nvPr/>
          </p:nvSpPr>
          <p:spPr bwMode="auto">
            <a:xfrm>
              <a:off x="2869" y="330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0" name="Line 717"/>
            <p:cNvSpPr>
              <a:spLocks noChangeShapeType="1"/>
            </p:cNvSpPr>
            <p:nvPr/>
          </p:nvSpPr>
          <p:spPr bwMode="auto">
            <a:xfrm flipH="1">
              <a:off x="2863" y="3300"/>
              <a:ext cx="6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1" name="Line 718"/>
            <p:cNvSpPr>
              <a:spLocks noChangeShapeType="1"/>
            </p:cNvSpPr>
            <p:nvPr/>
          </p:nvSpPr>
          <p:spPr bwMode="auto">
            <a:xfrm flipH="1">
              <a:off x="2856" y="3309"/>
              <a:ext cx="7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2" name="Line 719"/>
            <p:cNvSpPr>
              <a:spLocks noChangeShapeType="1"/>
            </p:cNvSpPr>
            <p:nvPr/>
          </p:nvSpPr>
          <p:spPr bwMode="auto">
            <a:xfrm flipH="1">
              <a:off x="2851" y="3320"/>
              <a:ext cx="5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3" name="Line 720"/>
            <p:cNvSpPr>
              <a:spLocks noChangeShapeType="1"/>
            </p:cNvSpPr>
            <p:nvPr/>
          </p:nvSpPr>
          <p:spPr bwMode="auto">
            <a:xfrm flipH="1">
              <a:off x="2850" y="3331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4" name="Line 721"/>
            <p:cNvSpPr>
              <a:spLocks noChangeShapeType="1"/>
            </p:cNvSpPr>
            <p:nvPr/>
          </p:nvSpPr>
          <p:spPr bwMode="auto">
            <a:xfrm flipH="1">
              <a:off x="2848" y="3333"/>
              <a:ext cx="2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5" name="Line 722"/>
            <p:cNvSpPr>
              <a:spLocks noChangeShapeType="1"/>
            </p:cNvSpPr>
            <p:nvPr/>
          </p:nvSpPr>
          <p:spPr bwMode="auto">
            <a:xfrm>
              <a:off x="2848" y="3337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6" name="Line 723"/>
            <p:cNvSpPr>
              <a:spLocks noChangeShapeType="1"/>
            </p:cNvSpPr>
            <p:nvPr/>
          </p:nvSpPr>
          <p:spPr bwMode="auto">
            <a:xfrm>
              <a:off x="2848" y="3339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7" name="Freeform 724"/>
            <p:cNvSpPr>
              <a:spLocks/>
            </p:cNvSpPr>
            <p:nvPr/>
          </p:nvSpPr>
          <p:spPr bwMode="auto">
            <a:xfrm>
              <a:off x="2848" y="3342"/>
              <a:ext cx="4" cy="1"/>
            </a:xfrm>
            <a:custGeom>
              <a:avLst/>
              <a:gdLst>
                <a:gd name="T0" fmla="*/ 0 w 6"/>
                <a:gd name="T1" fmla="*/ 0 h 2"/>
                <a:gd name="T2" fmla="*/ 1 w 6"/>
                <a:gd name="T3" fmla="*/ 1 h 2"/>
                <a:gd name="T4" fmla="*/ 1 w 6"/>
                <a:gd name="T5" fmla="*/ 1 h 2"/>
                <a:gd name="T6" fmla="*/ 0 60000 65536"/>
                <a:gd name="T7" fmla="*/ 0 60000 65536"/>
                <a:gd name="T8" fmla="*/ 0 60000 65536"/>
                <a:gd name="T9" fmla="*/ 0 w 6"/>
                <a:gd name="T10" fmla="*/ 0 h 2"/>
                <a:gd name="T11" fmla="*/ 6 w 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2">
                  <a:moveTo>
                    <a:pt x="0" y="0"/>
                  </a:moveTo>
                  <a:lnTo>
                    <a:pt x="4" y="2"/>
                  </a:lnTo>
                  <a:lnTo>
                    <a:pt x="6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8" name="Line 725"/>
            <p:cNvSpPr>
              <a:spLocks noChangeShapeType="1"/>
            </p:cNvSpPr>
            <p:nvPr/>
          </p:nvSpPr>
          <p:spPr bwMode="auto">
            <a:xfrm>
              <a:off x="2868" y="3342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9" name="Line 726"/>
            <p:cNvSpPr>
              <a:spLocks noChangeShapeType="1"/>
            </p:cNvSpPr>
            <p:nvPr/>
          </p:nvSpPr>
          <p:spPr bwMode="auto">
            <a:xfrm>
              <a:off x="2870" y="3342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0" name="Line 727"/>
            <p:cNvSpPr>
              <a:spLocks noChangeShapeType="1"/>
            </p:cNvSpPr>
            <p:nvPr/>
          </p:nvSpPr>
          <p:spPr bwMode="auto">
            <a:xfrm>
              <a:off x="2872" y="334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1" name="Line 728"/>
            <p:cNvSpPr>
              <a:spLocks noChangeShapeType="1"/>
            </p:cNvSpPr>
            <p:nvPr/>
          </p:nvSpPr>
          <p:spPr bwMode="auto">
            <a:xfrm flipH="1">
              <a:off x="2868" y="3343"/>
              <a:ext cx="4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2" name="Line 729"/>
            <p:cNvSpPr>
              <a:spLocks noChangeShapeType="1"/>
            </p:cNvSpPr>
            <p:nvPr/>
          </p:nvSpPr>
          <p:spPr bwMode="auto">
            <a:xfrm flipH="1">
              <a:off x="2861" y="3350"/>
              <a:ext cx="7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3" name="Line 730"/>
            <p:cNvSpPr>
              <a:spLocks noChangeShapeType="1"/>
            </p:cNvSpPr>
            <p:nvPr/>
          </p:nvSpPr>
          <p:spPr bwMode="auto">
            <a:xfrm flipH="1">
              <a:off x="2852" y="3358"/>
              <a:ext cx="9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4" name="Line 731"/>
            <p:cNvSpPr>
              <a:spLocks noChangeShapeType="1"/>
            </p:cNvSpPr>
            <p:nvPr/>
          </p:nvSpPr>
          <p:spPr bwMode="auto">
            <a:xfrm flipH="1">
              <a:off x="2847" y="3365"/>
              <a:ext cx="5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5" name="Line 732"/>
            <p:cNvSpPr>
              <a:spLocks noChangeShapeType="1"/>
            </p:cNvSpPr>
            <p:nvPr/>
          </p:nvSpPr>
          <p:spPr bwMode="auto">
            <a:xfrm flipH="1">
              <a:off x="2843" y="3373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6" name="Freeform 733"/>
            <p:cNvSpPr>
              <a:spLocks/>
            </p:cNvSpPr>
            <p:nvPr/>
          </p:nvSpPr>
          <p:spPr bwMode="auto">
            <a:xfrm>
              <a:off x="2841" y="3376"/>
              <a:ext cx="2" cy="3"/>
            </a:xfrm>
            <a:custGeom>
              <a:avLst/>
              <a:gdLst>
                <a:gd name="T0" fmla="*/ 1 w 4"/>
                <a:gd name="T1" fmla="*/ 0 h 3"/>
                <a:gd name="T2" fmla="*/ 0 w 4"/>
                <a:gd name="T3" fmla="*/ 3 h 3"/>
                <a:gd name="T4" fmla="*/ 0 w 4"/>
                <a:gd name="T5" fmla="*/ 3 h 3"/>
                <a:gd name="T6" fmla="*/ 0 60000 65536"/>
                <a:gd name="T7" fmla="*/ 0 60000 65536"/>
                <a:gd name="T8" fmla="*/ 0 60000 65536"/>
                <a:gd name="T9" fmla="*/ 0 w 4"/>
                <a:gd name="T10" fmla="*/ 0 h 3"/>
                <a:gd name="T11" fmla="*/ 4 w 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">
                  <a:moveTo>
                    <a:pt x="4" y="0"/>
                  </a:move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7" name="Line 734"/>
            <p:cNvSpPr>
              <a:spLocks noChangeShapeType="1"/>
            </p:cNvSpPr>
            <p:nvPr/>
          </p:nvSpPr>
          <p:spPr bwMode="auto">
            <a:xfrm>
              <a:off x="848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8" name="Line 735"/>
            <p:cNvSpPr>
              <a:spLocks noChangeShapeType="1"/>
            </p:cNvSpPr>
            <p:nvPr/>
          </p:nvSpPr>
          <p:spPr bwMode="auto">
            <a:xfrm>
              <a:off x="910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9" name="Line 736"/>
            <p:cNvSpPr>
              <a:spLocks noChangeShapeType="1"/>
            </p:cNvSpPr>
            <p:nvPr/>
          </p:nvSpPr>
          <p:spPr bwMode="auto">
            <a:xfrm>
              <a:off x="971" y="125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0" name="Line 737"/>
            <p:cNvSpPr>
              <a:spLocks noChangeShapeType="1"/>
            </p:cNvSpPr>
            <p:nvPr/>
          </p:nvSpPr>
          <p:spPr bwMode="auto">
            <a:xfrm>
              <a:off x="1033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1" name="Line 738"/>
            <p:cNvSpPr>
              <a:spLocks noChangeShapeType="1"/>
            </p:cNvSpPr>
            <p:nvPr/>
          </p:nvSpPr>
          <p:spPr bwMode="auto">
            <a:xfrm>
              <a:off x="1096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2" name="Line 739"/>
            <p:cNvSpPr>
              <a:spLocks noChangeShapeType="1"/>
            </p:cNvSpPr>
            <p:nvPr/>
          </p:nvSpPr>
          <p:spPr bwMode="auto">
            <a:xfrm>
              <a:off x="1158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3" name="Line 740"/>
            <p:cNvSpPr>
              <a:spLocks noChangeShapeType="1"/>
            </p:cNvSpPr>
            <p:nvPr/>
          </p:nvSpPr>
          <p:spPr bwMode="auto">
            <a:xfrm>
              <a:off x="1219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4" name="Line 741"/>
            <p:cNvSpPr>
              <a:spLocks noChangeShapeType="1"/>
            </p:cNvSpPr>
            <p:nvPr/>
          </p:nvSpPr>
          <p:spPr bwMode="auto">
            <a:xfrm>
              <a:off x="1281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5" name="Line 742"/>
            <p:cNvSpPr>
              <a:spLocks noChangeShapeType="1"/>
            </p:cNvSpPr>
            <p:nvPr/>
          </p:nvSpPr>
          <p:spPr bwMode="auto">
            <a:xfrm>
              <a:off x="1344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6" name="Line 743"/>
            <p:cNvSpPr>
              <a:spLocks noChangeShapeType="1"/>
            </p:cNvSpPr>
            <p:nvPr/>
          </p:nvSpPr>
          <p:spPr bwMode="auto">
            <a:xfrm>
              <a:off x="1405" y="125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7" name="Line 744"/>
            <p:cNvSpPr>
              <a:spLocks noChangeShapeType="1"/>
            </p:cNvSpPr>
            <p:nvPr/>
          </p:nvSpPr>
          <p:spPr bwMode="auto">
            <a:xfrm>
              <a:off x="1467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8" name="Line 745"/>
            <p:cNvSpPr>
              <a:spLocks noChangeShapeType="1"/>
            </p:cNvSpPr>
            <p:nvPr/>
          </p:nvSpPr>
          <p:spPr bwMode="auto">
            <a:xfrm>
              <a:off x="1530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9" name="Line 746"/>
            <p:cNvSpPr>
              <a:spLocks noChangeShapeType="1"/>
            </p:cNvSpPr>
            <p:nvPr/>
          </p:nvSpPr>
          <p:spPr bwMode="auto">
            <a:xfrm>
              <a:off x="1592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0" name="Line 747"/>
            <p:cNvSpPr>
              <a:spLocks noChangeShapeType="1"/>
            </p:cNvSpPr>
            <p:nvPr/>
          </p:nvSpPr>
          <p:spPr bwMode="auto">
            <a:xfrm>
              <a:off x="1653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1" name="Line 748"/>
            <p:cNvSpPr>
              <a:spLocks noChangeShapeType="1"/>
            </p:cNvSpPr>
            <p:nvPr/>
          </p:nvSpPr>
          <p:spPr bwMode="auto">
            <a:xfrm>
              <a:off x="1715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2" name="Line 749"/>
            <p:cNvSpPr>
              <a:spLocks noChangeShapeType="1"/>
            </p:cNvSpPr>
            <p:nvPr/>
          </p:nvSpPr>
          <p:spPr bwMode="auto">
            <a:xfrm>
              <a:off x="1778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3" name="Line 750"/>
            <p:cNvSpPr>
              <a:spLocks noChangeShapeType="1"/>
            </p:cNvSpPr>
            <p:nvPr/>
          </p:nvSpPr>
          <p:spPr bwMode="auto">
            <a:xfrm>
              <a:off x="1839" y="125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4" name="Line 751"/>
            <p:cNvSpPr>
              <a:spLocks noChangeShapeType="1"/>
            </p:cNvSpPr>
            <p:nvPr/>
          </p:nvSpPr>
          <p:spPr bwMode="auto">
            <a:xfrm>
              <a:off x="1901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5" name="Line 752"/>
            <p:cNvSpPr>
              <a:spLocks noChangeShapeType="1"/>
            </p:cNvSpPr>
            <p:nvPr/>
          </p:nvSpPr>
          <p:spPr bwMode="auto">
            <a:xfrm>
              <a:off x="1964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6" name="Line 753"/>
            <p:cNvSpPr>
              <a:spLocks noChangeShapeType="1"/>
            </p:cNvSpPr>
            <p:nvPr/>
          </p:nvSpPr>
          <p:spPr bwMode="auto">
            <a:xfrm>
              <a:off x="2025" y="125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7" name="Line 754"/>
            <p:cNvSpPr>
              <a:spLocks noChangeShapeType="1"/>
            </p:cNvSpPr>
            <p:nvPr/>
          </p:nvSpPr>
          <p:spPr bwMode="auto">
            <a:xfrm>
              <a:off x="2087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8" name="Line 755"/>
            <p:cNvSpPr>
              <a:spLocks noChangeShapeType="1"/>
            </p:cNvSpPr>
            <p:nvPr/>
          </p:nvSpPr>
          <p:spPr bwMode="auto">
            <a:xfrm>
              <a:off x="2149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9" name="Line 756"/>
            <p:cNvSpPr>
              <a:spLocks noChangeShapeType="1"/>
            </p:cNvSpPr>
            <p:nvPr/>
          </p:nvSpPr>
          <p:spPr bwMode="auto">
            <a:xfrm>
              <a:off x="2212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0" name="Line 757"/>
            <p:cNvSpPr>
              <a:spLocks noChangeShapeType="1"/>
            </p:cNvSpPr>
            <p:nvPr/>
          </p:nvSpPr>
          <p:spPr bwMode="auto">
            <a:xfrm>
              <a:off x="2273" y="125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1" name="Line 758"/>
            <p:cNvSpPr>
              <a:spLocks noChangeShapeType="1"/>
            </p:cNvSpPr>
            <p:nvPr/>
          </p:nvSpPr>
          <p:spPr bwMode="auto">
            <a:xfrm>
              <a:off x="2335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2" name="Line 759"/>
            <p:cNvSpPr>
              <a:spLocks noChangeShapeType="1"/>
            </p:cNvSpPr>
            <p:nvPr/>
          </p:nvSpPr>
          <p:spPr bwMode="auto">
            <a:xfrm>
              <a:off x="2398" y="1256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3" name="Line 760"/>
            <p:cNvSpPr>
              <a:spLocks noChangeShapeType="1"/>
            </p:cNvSpPr>
            <p:nvPr/>
          </p:nvSpPr>
          <p:spPr bwMode="auto">
            <a:xfrm>
              <a:off x="2459" y="125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4" name="Line 761"/>
            <p:cNvSpPr>
              <a:spLocks noChangeShapeType="1"/>
            </p:cNvSpPr>
            <p:nvPr/>
          </p:nvSpPr>
          <p:spPr bwMode="auto">
            <a:xfrm>
              <a:off x="2521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5" name="Line 762"/>
            <p:cNvSpPr>
              <a:spLocks noChangeShapeType="1"/>
            </p:cNvSpPr>
            <p:nvPr/>
          </p:nvSpPr>
          <p:spPr bwMode="auto">
            <a:xfrm>
              <a:off x="2583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6" name="Line 763"/>
            <p:cNvSpPr>
              <a:spLocks noChangeShapeType="1"/>
            </p:cNvSpPr>
            <p:nvPr/>
          </p:nvSpPr>
          <p:spPr bwMode="auto">
            <a:xfrm>
              <a:off x="2646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7" name="Line 764"/>
            <p:cNvSpPr>
              <a:spLocks noChangeShapeType="1"/>
            </p:cNvSpPr>
            <p:nvPr/>
          </p:nvSpPr>
          <p:spPr bwMode="auto">
            <a:xfrm>
              <a:off x="2707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8" name="Line 765"/>
            <p:cNvSpPr>
              <a:spLocks noChangeShapeType="1"/>
            </p:cNvSpPr>
            <p:nvPr/>
          </p:nvSpPr>
          <p:spPr bwMode="auto">
            <a:xfrm>
              <a:off x="2769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9" name="Line 766"/>
            <p:cNvSpPr>
              <a:spLocks noChangeShapeType="1"/>
            </p:cNvSpPr>
            <p:nvPr/>
          </p:nvSpPr>
          <p:spPr bwMode="auto">
            <a:xfrm>
              <a:off x="2831" y="1256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0" name="Line 767"/>
            <p:cNvSpPr>
              <a:spLocks noChangeShapeType="1"/>
            </p:cNvSpPr>
            <p:nvPr/>
          </p:nvSpPr>
          <p:spPr bwMode="auto">
            <a:xfrm>
              <a:off x="830" y="1461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1" name="Line 768"/>
            <p:cNvSpPr>
              <a:spLocks noChangeShapeType="1"/>
            </p:cNvSpPr>
            <p:nvPr/>
          </p:nvSpPr>
          <p:spPr bwMode="auto">
            <a:xfrm>
              <a:off x="893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2" name="Line 769"/>
            <p:cNvSpPr>
              <a:spLocks noChangeShapeType="1"/>
            </p:cNvSpPr>
            <p:nvPr/>
          </p:nvSpPr>
          <p:spPr bwMode="auto">
            <a:xfrm>
              <a:off x="955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3" name="Line 770"/>
            <p:cNvSpPr>
              <a:spLocks noChangeShapeType="1"/>
            </p:cNvSpPr>
            <p:nvPr/>
          </p:nvSpPr>
          <p:spPr bwMode="auto">
            <a:xfrm>
              <a:off x="1016" y="1461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4" name="Line 771"/>
            <p:cNvSpPr>
              <a:spLocks noChangeShapeType="1"/>
            </p:cNvSpPr>
            <p:nvPr/>
          </p:nvSpPr>
          <p:spPr bwMode="auto">
            <a:xfrm>
              <a:off x="1078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5" name="Line 772"/>
            <p:cNvSpPr>
              <a:spLocks noChangeShapeType="1"/>
            </p:cNvSpPr>
            <p:nvPr/>
          </p:nvSpPr>
          <p:spPr bwMode="auto">
            <a:xfrm>
              <a:off x="1141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6" name="Line 773"/>
            <p:cNvSpPr>
              <a:spLocks noChangeShapeType="1"/>
            </p:cNvSpPr>
            <p:nvPr/>
          </p:nvSpPr>
          <p:spPr bwMode="auto">
            <a:xfrm>
              <a:off x="1202" y="1461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7" name="Line 774"/>
            <p:cNvSpPr>
              <a:spLocks noChangeShapeType="1"/>
            </p:cNvSpPr>
            <p:nvPr/>
          </p:nvSpPr>
          <p:spPr bwMode="auto">
            <a:xfrm>
              <a:off x="1264" y="1461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8" name="Line 775"/>
            <p:cNvSpPr>
              <a:spLocks noChangeShapeType="1"/>
            </p:cNvSpPr>
            <p:nvPr/>
          </p:nvSpPr>
          <p:spPr bwMode="auto">
            <a:xfrm>
              <a:off x="1327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9" name="Line 776"/>
            <p:cNvSpPr>
              <a:spLocks noChangeShapeType="1"/>
            </p:cNvSpPr>
            <p:nvPr/>
          </p:nvSpPr>
          <p:spPr bwMode="auto">
            <a:xfrm>
              <a:off x="1389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0" name="Line 777"/>
            <p:cNvSpPr>
              <a:spLocks noChangeShapeType="1"/>
            </p:cNvSpPr>
            <p:nvPr/>
          </p:nvSpPr>
          <p:spPr bwMode="auto">
            <a:xfrm>
              <a:off x="1450" y="1461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1" name="Line 778"/>
            <p:cNvSpPr>
              <a:spLocks noChangeShapeType="1"/>
            </p:cNvSpPr>
            <p:nvPr/>
          </p:nvSpPr>
          <p:spPr bwMode="auto">
            <a:xfrm>
              <a:off x="1512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2" name="Line 779"/>
            <p:cNvSpPr>
              <a:spLocks noChangeShapeType="1"/>
            </p:cNvSpPr>
            <p:nvPr/>
          </p:nvSpPr>
          <p:spPr bwMode="auto">
            <a:xfrm>
              <a:off x="1575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3" name="Line 780"/>
            <p:cNvSpPr>
              <a:spLocks noChangeShapeType="1"/>
            </p:cNvSpPr>
            <p:nvPr/>
          </p:nvSpPr>
          <p:spPr bwMode="auto">
            <a:xfrm>
              <a:off x="1636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4" name="Line 781"/>
            <p:cNvSpPr>
              <a:spLocks noChangeShapeType="1"/>
            </p:cNvSpPr>
            <p:nvPr/>
          </p:nvSpPr>
          <p:spPr bwMode="auto">
            <a:xfrm>
              <a:off x="1698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5" name="Line 782"/>
            <p:cNvSpPr>
              <a:spLocks noChangeShapeType="1"/>
            </p:cNvSpPr>
            <p:nvPr/>
          </p:nvSpPr>
          <p:spPr bwMode="auto">
            <a:xfrm>
              <a:off x="1760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6" name="Line 783"/>
            <p:cNvSpPr>
              <a:spLocks noChangeShapeType="1"/>
            </p:cNvSpPr>
            <p:nvPr/>
          </p:nvSpPr>
          <p:spPr bwMode="auto">
            <a:xfrm>
              <a:off x="1823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7" name="Line 784"/>
            <p:cNvSpPr>
              <a:spLocks noChangeShapeType="1"/>
            </p:cNvSpPr>
            <p:nvPr/>
          </p:nvSpPr>
          <p:spPr bwMode="auto">
            <a:xfrm>
              <a:off x="1884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8" name="Line 785"/>
            <p:cNvSpPr>
              <a:spLocks noChangeShapeType="1"/>
            </p:cNvSpPr>
            <p:nvPr/>
          </p:nvSpPr>
          <p:spPr bwMode="auto">
            <a:xfrm>
              <a:off x="1946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9" name="Line 786"/>
            <p:cNvSpPr>
              <a:spLocks noChangeShapeType="1"/>
            </p:cNvSpPr>
            <p:nvPr/>
          </p:nvSpPr>
          <p:spPr bwMode="auto">
            <a:xfrm>
              <a:off x="2009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0" name="Line 787"/>
            <p:cNvSpPr>
              <a:spLocks noChangeShapeType="1"/>
            </p:cNvSpPr>
            <p:nvPr/>
          </p:nvSpPr>
          <p:spPr bwMode="auto">
            <a:xfrm>
              <a:off x="2070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1" name="Line 788"/>
            <p:cNvSpPr>
              <a:spLocks noChangeShapeType="1"/>
            </p:cNvSpPr>
            <p:nvPr/>
          </p:nvSpPr>
          <p:spPr bwMode="auto">
            <a:xfrm>
              <a:off x="2132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2" name="Line 789"/>
            <p:cNvSpPr>
              <a:spLocks noChangeShapeType="1"/>
            </p:cNvSpPr>
            <p:nvPr/>
          </p:nvSpPr>
          <p:spPr bwMode="auto">
            <a:xfrm>
              <a:off x="2194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3" name="Line 790"/>
            <p:cNvSpPr>
              <a:spLocks noChangeShapeType="1"/>
            </p:cNvSpPr>
            <p:nvPr/>
          </p:nvSpPr>
          <p:spPr bwMode="auto">
            <a:xfrm>
              <a:off x="2257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4" name="Line 791"/>
            <p:cNvSpPr>
              <a:spLocks noChangeShapeType="1"/>
            </p:cNvSpPr>
            <p:nvPr/>
          </p:nvSpPr>
          <p:spPr bwMode="auto">
            <a:xfrm>
              <a:off x="2318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5" name="Line 792"/>
            <p:cNvSpPr>
              <a:spLocks noChangeShapeType="1"/>
            </p:cNvSpPr>
            <p:nvPr/>
          </p:nvSpPr>
          <p:spPr bwMode="auto">
            <a:xfrm>
              <a:off x="2380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6" name="Line 793"/>
            <p:cNvSpPr>
              <a:spLocks noChangeShapeType="1"/>
            </p:cNvSpPr>
            <p:nvPr/>
          </p:nvSpPr>
          <p:spPr bwMode="auto">
            <a:xfrm>
              <a:off x="2443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7" name="Line 794"/>
            <p:cNvSpPr>
              <a:spLocks noChangeShapeType="1"/>
            </p:cNvSpPr>
            <p:nvPr/>
          </p:nvSpPr>
          <p:spPr bwMode="auto">
            <a:xfrm>
              <a:off x="2504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8" name="Line 795"/>
            <p:cNvSpPr>
              <a:spLocks noChangeShapeType="1"/>
            </p:cNvSpPr>
            <p:nvPr/>
          </p:nvSpPr>
          <p:spPr bwMode="auto">
            <a:xfrm>
              <a:off x="2566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9" name="Line 796"/>
            <p:cNvSpPr>
              <a:spLocks noChangeShapeType="1"/>
            </p:cNvSpPr>
            <p:nvPr/>
          </p:nvSpPr>
          <p:spPr bwMode="auto">
            <a:xfrm>
              <a:off x="2628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0" name="Line 797"/>
            <p:cNvSpPr>
              <a:spLocks noChangeShapeType="1"/>
            </p:cNvSpPr>
            <p:nvPr/>
          </p:nvSpPr>
          <p:spPr bwMode="auto">
            <a:xfrm>
              <a:off x="2691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1" name="Line 798"/>
            <p:cNvSpPr>
              <a:spLocks noChangeShapeType="1"/>
            </p:cNvSpPr>
            <p:nvPr/>
          </p:nvSpPr>
          <p:spPr bwMode="auto">
            <a:xfrm>
              <a:off x="2752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2" name="Line 799"/>
            <p:cNvSpPr>
              <a:spLocks noChangeShapeType="1"/>
            </p:cNvSpPr>
            <p:nvPr/>
          </p:nvSpPr>
          <p:spPr bwMode="auto">
            <a:xfrm>
              <a:off x="2814" y="1461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3" name="Line 800"/>
            <p:cNvSpPr>
              <a:spLocks noChangeShapeType="1"/>
            </p:cNvSpPr>
            <p:nvPr/>
          </p:nvSpPr>
          <p:spPr bwMode="auto">
            <a:xfrm>
              <a:off x="1029" y="125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4" name="Line 801"/>
            <p:cNvSpPr>
              <a:spLocks noChangeShapeType="1"/>
            </p:cNvSpPr>
            <p:nvPr/>
          </p:nvSpPr>
          <p:spPr bwMode="auto">
            <a:xfrm>
              <a:off x="1029" y="132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5" name="Line 802"/>
            <p:cNvSpPr>
              <a:spLocks noChangeShapeType="1"/>
            </p:cNvSpPr>
            <p:nvPr/>
          </p:nvSpPr>
          <p:spPr bwMode="auto">
            <a:xfrm>
              <a:off x="1029" y="140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6" name="Line 803"/>
            <p:cNvSpPr>
              <a:spLocks noChangeShapeType="1"/>
            </p:cNvSpPr>
            <p:nvPr/>
          </p:nvSpPr>
          <p:spPr bwMode="auto">
            <a:xfrm>
              <a:off x="1263" y="125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7" name="Line 804"/>
            <p:cNvSpPr>
              <a:spLocks noChangeShapeType="1"/>
            </p:cNvSpPr>
            <p:nvPr/>
          </p:nvSpPr>
          <p:spPr bwMode="auto">
            <a:xfrm>
              <a:off x="1263" y="132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8" name="Line 805"/>
            <p:cNvSpPr>
              <a:spLocks noChangeShapeType="1"/>
            </p:cNvSpPr>
            <p:nvPr/>
          </p:nvSpPr>
          <p:spPr bwMode="auto">
            <a:xfrm>
              <a:off x="1263" y="140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9" name="Line 806"/>
            <p:cNvSpPr>
              <a:spLocks noChangeShapeType="1"/>
            </p:cNvSpPr>
            <p:nvPr/>
          </p:nvSpPr>
          <p:spPr bwMode="auto">
            <a:xfrm>
              <a:off x="1489" y="125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0" name="Line 807"/>
            <p:cNvSpPr>
              <a:spLocks noChangeShapeType="1"/>
            </p:cNvSpPr>
            <p:nvPr/>
          </p:nvSpPr>
          <p:spPr bwMode="auto">
            <a:xfrm>
              <a:off x="1489" y="132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1" name="Line 808"/>
            <p:cNvSpPr>
              <a:spLocks noChangeShapeType="1"/>
            </p:cNvSpPr>
            <p:nvPr/>
          </p:nvSpPr>
          <p:spPr bwMode="auto">
            <a:xfrm>
              <a:off x="1489" y="140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2" name="Line 809"/>
            <p:cNvSpPr>
              <a:spLocks noChangeShapeType="1"/>
            </p:cNvSpPr>
            <p:nvPr/>
          </p:nvSpPr>
          <p:spPr bwMode="auto">
            <a:xfrm>
              <a:off x="1725" y="125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3" name="Line 810"/>
            <p:cNvSpPr>
              <a:spLocks noChangeShapeType="1"/>
            </p:cNvSpPr>
            <p:nvPr/>
          </p:nvSpPr>
          <p:spPr bwMode="auto">
            <a:xfrm>
              <a:off x="1725" y="132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4" name="Line 811"/>
            <p:cNvSpPr>
              <a:spLocks noChangeShapeType="1"/>
            </p:cNvSpPr>
            <p:nvPr/>
          </p:nvSpPr>
          <p:spPr bwMode="auto">
            <a:xfrm>
              <a:off x="1725" y="140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5" name="Line 812"/>
            <p:cNvSpPr>
              <a:spLocks noChangeShapeType="1"/>
            </p:cNvSpPr>
            <p:nvPr/>
          </p:nvSpPr>
          <p:spPr bwMode="auto">
            <a:xfrm>
              <a:off x="1964" y="1259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6" name="Line 813"/>
            <p:cNvSpPr>
              <a:spLocks noChangeShapeType="1"/>
            </p:cNvSpPr>
            <p:nvPr/>
          </p:nvSpPr>
          <p:spPr bwMode="auto">
            <a:xfrm>
              <a:off x="1964" y="133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7" name="Line 814"/>
            <p:cNvSpPr>
              <a:spLocks noChangeShapeType="1"/>
            </p:cNvSpPr>
            <p:nvPr/>
          </p:nvSpPr>
          <p:spPr bwMode="auto">
            <a:xfrm>
              <a:off x="1964" y="1411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8" name="Line 815"/>
            <p:cNvSpPr>
              <a:spLocks noChangeShapeType="1"/>
            </p:cNvSpPr>
            <p:nvPr/>
          </p:nvSpPr>
          <p:spPr bwMode="auto">
            <a:xfrm>
              <a:off x="2199" y="1259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9" name="Line 816"/>
            <p:cNvSpPr>
              <a:spLocks noChangeShapeType="1"/>
            </p:cNvSpPr>
            <p:nvPr/>
          </p:nvSpPr>
          <p:spPr bwMode="auto">
            <a:xfrm>
              <a:off x="2199" y="133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0" name="Line 817"/>
            <p:cNvSpPr>
              <a:spLocks noChangeShapeType="1"/>
            </p:cNvSpPr>
            <p:nvPr/>
          </p:nvSpPr>
          <p:spPr bwMode="auto">
            <a:xfrm>
              <a:off x="2199" y="1411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1" name="Line 818"/>
            <p:cNvSpPr>
              <a:spLocks noChangeShapeType="1"/>
            </p:cNvSpPr>
            <p:nvPr/>
          </p:nvSpPr>
          <p:spPr bwMode="auto">
            <a:xfrm>
              <a:off x="2425" y="1259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2" name="Line 819"/>
            <p:cNvSpPr>
              <a:spLocks noChangeShapeType="1"/>
            </p:cNvSpPr>
            <p:nvPr/>
          </p:nvSpPr>
          <p:spPr bwMode="auto">
            <a:xfrm>
              <a:off x="2425" y="133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3" name="Line 820"/>
            <p:cNvSpPr>
              <a:spLocks noChangeShapeType="1"/>
            </p:cNvSpPr>
            <p:nvPr/>
          </p:nvSpPr>
          <p:spPr bwMode="auto">
            <a:xfrm>
              <a:off x="2425" y="1411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4" name="Line 821"/>
            <p:cNvSpPr>
              <a:spLocks noChangeShapeType="1"/>
            </p:cNvSpPr>
            <p:nvPr/>
          </p:nvSpPr>
          <p:spPr bwMode="auto">
            <a:xfrm>
              <a:off x="2660" y="1259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5" name="Line 822"/>
            <p:cNvSpPr>
              <a:spLocks noChangeShapeType="1"/>
            </p:cNvSpPr>
            <p:nvPr/>
          </p:nvSpPr>
          <p:spPr bwMode="auto">
            <a:xfrm>
              <a:off x="2660" y="133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6" name="Line 823"/>
            <p:cNvSpPr>
              <a:spLocks noChangeShapeType="1"/>
            </p:cNvSpPr>
            <p:nvPr/>
          </p:nvSpPr>
          <p:spPr bwMode="auto">
            <a:xfrm>
              <a:off x="2660" y="1411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7" name="Line 824"/>
            <p:cNvSpPr>
              <a:spLocks noChangeShapeType="1"/>
            </p:cNvSpPr>
            <p:nvPr/>
          </p:nvSpPr>
          <p:spPr bwMode="auto">
            <a:xfrm>
              <a:off x="851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8" name="Line 825"/>
            <p:cNvSpPr>
              <a:spLocks noChangeShapeType="1"/>
            </p:cNvSpPr>
            <p:nvPr/>
          </p:nvSpPr>
          <p:spPr bwMode="auto">
            <a:xfrm>
              <a:off x="851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9" name="Line 826"/>
            <p:cNvSpPr>
              <a:spLocks noChangeShapeType="1"/>
            </p:cNvSpPr>
            <p:nvPr/>
          </p:nvSpPr>
          <p:spPr bwMode="auto">
            <a:xfrm>
              <a:off x="851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0" name="Line 827"/>
            <p:cNvSpPr>
              <a:spLocks noChangeShapeType="1"/>
            </p:cNvSpPr>
            <p:nvPr/>
          </p:nvSpPr>
          <p:spPr bwMode="auto">
            <a:xfrm flipH="1">
              <a:off x="849" y="1256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1" name="Line 828"/>
            <p:cNvSpPr>
              <a:spLocks noChangeShapeType="1"/>
            </p:cNvSpPr>
            <p:nvPr/>
          </p:nvSpPr>
          <p:spPr bwMode="auto">
            <a:xfrm flipH="1">
              <a:off x="848" y="1259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2" name="Line 829"/>
            <p:cNvSpPr>
              <a:spLocks noChangeShapeType="1"/>
            </p:cNvSpPr>
            <p:nvPr/>
          </p:nvSpPr>
          <p:spPr bwMode="auto">
            <a:xfrm flipH="1">
              <a:off x="847" y="1262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3" name="Line 830"/>
            <p:cNvSpPr>
              <a:spLocks noChangeShapeType="1"/>
            </p:cNvSpPr>
            <p:nvPr/>
          </p:nvSpPr>
          <p:spPr bwMode="auto">
            <a:xfrm flipH="1">
              <a:off x="844" y="1273"/>
              <a:ext cx="3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4" name="Line 831"/>
            <p:cNvSpPr>
              <a:spLocks noChangeShapeType="1"/>
            </p:cNvSpPr>
            <p:nvPr/>
          </p:nvSpPr>
          <p:spPr bwMode="auto">
            <a:xfrm>
              <a:off x="844" y="1286"/>
              <a:ext cx="3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5" name="Freeform 832"/>
            <p:cNvSpPr>
              <a:spLocks/>
            </p:cNvSpPr>
            <p:nvPr/>
          </p:nvSpPr>
          <p:spPr bwMode="auto">
            <a:xfrm>
              <a:off x="847" y="1298"/>
              <a:ext cx="5" cy="9"/>
            </a:xfrm>
            <a:custGeom>
              <a:avLst/>
              <a:gdLst>
                <a:gd name="T0" fmla="*/ 0 w 10"/>
                <a:gd name="T1" fmla="*/ 0 h 11"/>
                <a:gd name="T2" fmla="*/ 1 w 10"/>
                <a:gd name="T3" fmla="*/ 4 h 11"/>
                <a:gd name="T4" fmla="*/ 1 w 10"/>
                <a:gd name="T5" fmla="*/ 4 h 11"/>
                <a:gd name="T6" fmla="*/ 0 60000 65536"/>
                <a:gd name="T7" fmla="*/ 0 60000 65536"/>
                <a:gd name="T8" fmla="*/ 0 60000 65536"/>
                <a:gd name="T9" fmla="*/ 0 w 10"/>
                <a:gd name="T10" fmla="*/ 0 h 11"/>
                <a:gd name="T11" fmla="*/ 10 w 10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1">
                  <a:moveTo>
                    <a:pt x="0" y="0"/>
                  </a:moveTo>
                  <a:lnTo>
                    <a:pt x="10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6" name="Line 833"/>
            <p:cNvSpPr>
              <a:spLocks noChangeShapeType="1"/>
            </p:cNvSpPr>
            <p:nvPr/>
          </p:nvSpPr>
          <p:spPr bwMode="auto">
            <a:xfrm>
              <a:off x="865" y="1318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7" name="Line 834"/>
            <p:cNvSpPr>
              <a:spLocks noChangeShapeType="1"/>
            </p:cNvSpPr>
            <p:nvPr/>
          </p:nvSpPr>
          <p:spPr bwMode="auto">
            <a:xfrm>
              <a:off x="866" y="1318"/>
              <a:ext cx="4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8" name="Line 835"/>
            <p:cNvSpPr>
              <a:spLocks noChangeShapeType="1"/>
            </p:cNvSpPr>
            <p:nvPr/>
          </p:nvSpPr>
          <p:spPr bwMode="auto">
            <a:xfrm flipH="1">
              <a:off x="869" y="1325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9" name="Line 836"/>
            <p:cNvSpPr>
              <a:spLocks noChangeShapeType="1"/>
            </p:cNvSpPr>
            <p:nvPr/>
          </p:nvSpPr>
          <p:spPr bwMode="auto">
            <a:xfrm flipH="1">
              <a:off x="864" y="1329"/>
              <a:ext cx="5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0" name="Line 837"/>
            <p:cNvSpPr>
              <a:spLocks noChangeShapeType="1"/>
            </p:cNvSpPr>
            <p:nvPr/>
          </p:nvSpPr>
          <p:spPr bwMode="auto">
            <a:xfrm flipH="1">
              <a:off x="855" y="1334"/>
              <a:ext cx="9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1" name="Line 838"/>
            <p:cNvSpPr>
              <a:spLocks noChangeShapeType="1"/>
            </p:cNvSpPr>
            <p:nvPr/>
          </p:nvSpPr>
          <p:spPr bwMode="auto">
            <a:xfrm flipH="1">
              <a:off x="847" y="1337"/>
              <a:ext cx="8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2" name="Freeform 839"/>
            <p:cNvSpPr>
              <a:spLocks/>
            </p:cNvSpPr>
            <p:nvPr/>
          </p:nvSpPr>
          <p:spPr bwMode="auto">
            <a:xfrm>
              <a:off x="834" y="1340"/>
              <a:ext cx="13" cy="5"/>
            </a:xfrm>
            <a:custGeom>
              <a:avLst/>
              <a:gdLst>
                <a:gd name="T0" fmla="*/ 3 w 19"/>
                <a:gd name="T1" fmla="*/ 0 h 5"/>
                <a:gd name="T2" fmla="*/ 1 w 19"/>
                <a:gd name="T3" fmla="*/ 5 h 5"/>
                <a:gd name="T4" fmla="*/ 0 w 19"/>
                <a:gd name="T5" fmla="*/ 5 h 5"/>
                <a:gd name="T6" fmla="*/ 0 60000 65536"/>
                <a:gd name="T7" fmla="*/ 0 60000 65536"/>
                <a:gd name="T8" fmla="*/ 0 60000 65536"/>
                <a:gd name="T9" fmla="*/ 0 w 19"/>
                <a:gd name="T10" fmla="*/ 0 h 5"/>
                <a:gd name="T11" fmla="*/ 19 w 19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5">
                  <a:moveTo>
                    <a:pt x="19" y="0"/>
                  </a:moveTo>
                  <a:lnTo>
                    <a:pt x="2" y="5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3" name="Line 840"/>
            <p:cNvSpPr>
              <a:spLocks noChangeShapeType="1"/>
            </p:cNvSpPr>
            <p:nvPr/>
          </p:nvSpPr>
          <p:spPr bwMode="auto">
            <a:xfrm>
              <a:off x="820" y="135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4" name="Line 841"/>
            <p:cNvSpPr>
              <a:spLocks noChangeShapeType="1"/>
            </p:cNvSpPr>
            <p:nvPr/>
          </p:nvSpPr>
          <p:spPr bwMode="auto">
            <a:xfrm flipH="1">
              <a:off x="816" y="1353"/>
              <a:ext cx="4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5" name="Line 842"/>
            <p:cNvSpPr>
              <a:spLocks noChangeShapeType="1"/>
            </p:cNvSpPr>
            <p:nvPr/>
          </p:nvSpPr>
          <p:spPr bwMode="auto">
            <a:xfrm>
              <a:off x="816" y="1357"/>
              <a:ext cx="3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6" name="Line 843"/>
            <p:cNvSpPr>
              <a:spLocks noChangeShapeType="1"/>
            </p:cNvSpPr>
            <p:nvPr/>
          </p:nvSpPr>
          <p:spPr bwMode="auto">
            <a:xfrm>
              <a:off x="819" y="1361"/>
              <a:ext cx="6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7" name="Line 844"/>
            <p:cNvSpPr>
              <a:spLocks noChangeShapeType="1"/>
            </p:cNvSpPr>
            <p:nvPr/>
          </p:nvSpPr>
          <p:spPr bwMode="auto">
            <a:xfrm>
              <a:off x="825" y="1364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8" name="Line 845"/>
            <p:cNvSpPr>
              <a:spLocks noChangeShapeType="1"/>
            </p:cNvSpPr>
            <p:nvPr/>
          </p:nvSpPr>
          <p:spPr bwMode="auto">
            <a:xfrm>
              <a:off x="831" y="1365"/>
              <a:ext cx="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9" name="Freeform 846"/>
            <p:cNvSpPr>
              <a:spLocks/>
            </p:cNvSpPr>
            <p:nvPr/>
          </p:nvSpPr>
          <p:spPr bwMode="auto">
            <a:xfrm>
              <a:off x="840" y="1365"/>
              <a:ext cx="15" cy="2"/>
            </a:xfrm>
            <a:custGeom>
              <a:avLst/>
              <a:gdLst>
                <a:gd name="T0" fmla="*/ 0 w 22"/>
                <a:gd name="T1" fmla="*/ 0 h 2"/>
                <a:gd name="T2" fmla="*/ 2 w 22"/>
                <a:gd name="T3" fmla="*/ 0 h 2"/>
                <a:gd name="T4" fmla="*/ 3 w 22"/>
                <a:gd name="T5" fmla="*/ 0 h 2"/>
                <a:gd name="T6" fmla="*/ 0 60000 65536"/>
                <a:gd name="T7" fmla="*/ 0 60000 65536"/>
                <a:gd name="T8" fmla="*/ 0 60000 65536"/>
                <a:gd name="T9" fmla="*/ 0 w 22"/>
                <a:gd name="T10" fmla="*/ 0 h 2"/>
                <a:gd name="T11" fmla="*/ 22 w 2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2">
                  <a:moveTo>
                    <a:pt x="0" y="0"/>
                  </a:moveTo>
                  <a:lnTo>
                    <a:pt x="13" y="0"/>
                  </a:lnTo>
                  <a:lnTo>
                    <a:pt x="2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0" name="Line 847"/>
            <p:cNvSpPr>
              <a:spLocks noChangeShapeType="1"/>
            </p:cNvSpPr>
            <p:nvPr/>
          </p:nvSpPr>
          <p:spPr bwMode="auto">
            <a:xfrm flipH="1">
              <a:off x="861" y="137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1" name="Line 848"/>
            <p:cNvSpPr>
              <a:spLocks noChangeShapeType="1"/>
            </p:cNvSpPr>
            <p:nvPr/>
          </p:nvSpPr>
          <p:spPr bwMode="auto">
            <a:xfrm flipH="1">
              <a:off x="860" y="1384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2" name="Line 849"/>
            <p:cNvSpPr>
              <a:spLocks noChangeShapeType="1"/>
            </p:cNvSpPr>
            <p:nvPr/>
          </p:nvSpPr>
          <p:spPr bwMode="auto">
            <a:xfrm flipH="1">
              <a:off x="851" y="1389"/>
              <a:ext cx="9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3" name="Line 850"/>
            <p:cNvSpPr>
              <a:spLocks noChangeShapeType="1"/>
            </p:cNvSpPr>
            <p:nvPr/>
          </p:nvSpPr>
          <p:spPr bwMode="auto">
            <a:xfrm flipH="1">
              <a:off x="844" y="1403"/>
              <a:ext cx="7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4" name="Line 851"/>
            <p:cNvSpPr>
              <a:spLocks noChangeShapeType="1"/>
            </p:cNvSpPr>
            <p:nvPr/>
          </p:nvSpPr>
          <p:spPr bwMode="auto">
            <a:xfrm flipH="1">
              <a:off x="843" y="1417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5" name="Line 852"/>
            <p:cNvSpPr>
              <a:spLocks noChangeShapeType="1"/>
            </p:cNvSpPr>
            <p:nvPr/>
          </p:nvSpPr>
          <p:spPr bwMode="auto">
            <a:xfrm flipH="1">
              <a:off x="842" y="1420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6" name="Line 853"/>
            <p:cNvSpPr>
              <a:spLocks noChangeShapeType="1"/>
            </p:cNvSpPr>
            <p:nvPr/>
          </p:nvSpPr>
          <p:spPr bwMode="auto">
            <a:xfrm>
              <a:off x="842" y="142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7" name="Freeform 854"/>
            <p:cNvSpPr>
              <a:spLocks/>
            </p:cNvSpPr>
            <p:nvPr/>
          </p:nvSpPr>
          <p:spPr bwMode="auto">
            <a:xfrm>
              <a:off x="842" y="1426"/>
              <a:ext cx="1" cy="2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32 h 1"/>
                <a:gd name="T4" fmla="*/ 1 w 2"/>
                <a:gd name="T5" fmla="*/ 32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8" name="Line 855"/>
            <p:cNvSpPr>
              <a:spLocks noChangeShapeType="1"/>
            </p:cNvSpPr>
            <p:nvPr/>
          </p:nvSpPr>
          <p:spPr bwMode="auto">
            <a:xfrm>
              <a:off x="858" y="1428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9" name="Line 856"/>
            <p:cNvSpPr>
              <a:spLocks noChangeShapeType="1"/>
            </p:cNvSpPr>
            <p:nvPr/>
          </p:nvSpPr>
          <p:spPr bwMode="auto">
            <a:xfrm flipV="1">
              <a:off x="858" y="1426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0" name="Line 857"/>
            <p:cNvSpPr>
              <a:spLocks noChangeShapeType="1"/>
            </p:cNvSpPr>
            <p:nvPr/>
          </p:nvSpPr>
          <p:spPr bwMode="auto">
            <a:xfrm>
              <a:off x="861" y="1426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1" name="Line 858"/>
            <p:cNvSpPr>
              <a:spLocks noChangeShapeType="1"/>
            </p:cNvSpPr>
            <p:nvPr/>
          </p:nvSpPr>
          <p:spPr bwMode="auto">
            <a:xfrm>
              <a:off x="864" y="1426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2" name="Line 859"/>
            <p:cNvSpPr>
              <a:spLocks noChangeShapeType="1"/>
            </p:cNvSpPr>
            <p:nvPr/>
          </p:nvSpPr>
          <p:spPr bwMode="auto">
            <a:xfrm>
              <a:off x="866" y="142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3" name="Line 860"/>
            <p:cNvSpPr>
              <a:spLocks noChangeShapeType="1"/>
            </p:cNvSpPr>
            <p:nvPr/>
          </p:nvSpPr>
          <p:spPr bwMode="auto">
            <a:xfrm>
              <a:off x="866" y="142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4" name="Line 861"/>
            <p:cNvSpPr>
              <a:spLocks noChangeShapeType="1"/>
            </p:cNvSpPr>
            <p:nvPr/>
          </p:nvSpPr>
          <p:spPr bwMode="auto">
            <a:xfrm flipH="1">
              <a:off x="864" y="143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5" name="Line 862"/>
            <p:cNvSpPr>
              <a:spLocks noChangeShapeType="1"/>
            </p:cNvSpPr>
            <p:nvPr/>
          </p:nvSpPr>
          <p:spPr bwMode="auto">
            <a:xfrm flipH="1">
              <a:off x="861" y="1432"/>
              <a:ext cx="3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6" name="Line 863"/>
            <p:cNvSpPr>
              <a:spLocks noChangeShapeType="1"/>
            </p:cNvSpPr>
            <p:nvPr/>
          </p:nvSpPr>
          <p:spPr bwMode="auto">
            <a:xfrm flipH="1">
              <a:off x="858" y="1436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7" name="Line 864"/>
            <p:cNvSpPr>
              <a:spLocks noChangeShapeType="1"/>
            </p:cNvSpPr>
            <p:nvPr/>
          </p:nvSpPr>
          <p:spPr bwMode="auto">
            <a:xfrm flipH="1">
              <a:off x="855" y="1439"/>
              <a:ext cx="3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8" name="Line 865"/>
            <p:cNvSpPr>
              <a:spLocks noChangeShapeType="1"/>
            </p:cNvSpPr>
            <p:nvPr/>
          </p:nvSpPr>
          <p:spPr bwMode="auto">
            <a:xfrm flipH="1">
              <a:off x="852" y="1443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9" name="Line 866"/>
            <p:cNvSpPr>
              <a:spLocks noChangeShapeType="1"/>
            </p:cNvSpPr>
            <p:nvPr/>
          </p:nvSpPr>
          <p:spPr bwMode="auto">
            <a:xfrm flipH="1">
              <a:off x="848" y="1446"/>
              <a:ext cx="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0" name="Line 867"/>
            <p:cNvSpPr>
              <a:spLocks noChangeShapeType="1"/>
            </p:cNvSpPr>
            <p:nvPr/>
          </p:nvSpPr>
          <p:spPr bwMode="auto">
            <a:xfrm flipH="1">
              <a:off x="847" y="144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1" name="Line 868"/>
            <p:cNvSpPr>
              <a:spLocks noChangeShapeType="1"/>
            </p:cNvSpPr>
            <p:nvPr/>
          </p:nvSpPr>
          <p:spPr bwMode="auto">
            <a:xfrm flipH="1">
              <a:off x="844" y="1451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2" name="Line 869"/>
            <p:cNvSpPr>
              <a:spLocks noChangeShapeType="1"/>
            </p:cNvSpPr>
            <p:nvPr/>
          </p:nvSpPr>
          <p:spPr bwMode="auto">
            <a:xfrm flipH="1">
              <a:off x="842" y="145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3" name="Line 870"/>
            <p:cNvSpPr>
              <a:spLocks noChangeShapeType="1"/>
            </p:cNvSpPr>
            <p:nvPr/>
          </p:nvSpPr>
          <p:spPr bwMode="auto">
            <a:xfrm flipH="1">
              <a:off x="840" y="1456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4" name="Line 871"/>
            <p:cNvSpPr>
              <a:spLocks noChangeShapeType="1"/>
            </p:cNvSpPr>
            <p:nvPr/>
          </p:nvSpPr>
          <p:spPr bwMode="auto">
            <a:xfrm>
              <a:off x="840" y="1457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5" name="Line 872"/>
            <p:cNvSpPr>
              <a:spLocks noChangeShapeType="1"/>
            </p:cNvSpPr>
            <p:nvPr/>
          </p:nvSpPr>
          <p:spPr bwMode="auto">
            <a:xfrm>
              <a:off x="840" y="1457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6" name="Line 873"/>
            <p:cNvSpPr>
              <a:spLocks noChangeShapeType="1"/>
            </p:cNvSpPr>
            <p:nvPr/>
          </p:nvSpPr>
          <p:spPr bwMode="auto">
            <a:xfrm>
              <a:off x="840" y="1457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7" name="Line 874"/>
            <p:cNvSpPr>
              <a:spLocks noChangeShapeType="1"/>
            </p:cNvSpPr>
            <p:nvPr/>
          </p:nvSpPr>
          <p:spPr bwMode="auto">
            <a:xfrm>
              <a:off x="2851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8" name="Line 875"/>
            <p:cNvSpPr>
              <a:spLocks noChangeShapeType="1"/>
            </p:cNvSpPr>
            <p:nvPr/>
          </p:nvSpPr>
          <p:spPr bwMode="auto">
            <a:xfrm>
              <a:off x="2851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9" name="Line 876"/>
            <p:cNvSpPr>
              <a:spLocks noChangeShapeType="1"/>
            </p:cNvSpPr>
            <p:nvPr/>
          </p:nvSpPr>
          <p:spPr bwMode="auto">
            <a:xfrm flipH="1">
              <a:off x="2850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0" name="Line 877"/>
            <p:cNvSpPr>
              <a:spLocks noChangeShapeType="1"/>
            </p:cNvSpPr>
            <p:nvPr/>
          </p:nvSpPr>
          <p:spPr bwMode="auto">
            <a:xfrm flipH="1">
              <a:off x="2848" y="1256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1" name="Line 878"/>
            <p:cNvSpPr>
              <a:spLocks noChangeShapeType="1"/>
            </p:cNvSpPr>
            <p:nvPr/>
          </p:nvSpPr>
          <p:spPr bwMode="auto">
            <a:xfrm flipH="1">
              <a:off x="2847" y="1257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2" name="Line 879"/>
            <p:cNvSpPr>
              <a:spLocks noChangeShapeType="1"/>
            </p:cNvSpPr>
            <p:nvPr/>
          </p:nvSpPr>
          <p:spPr bwMode="auto">
            <a:xfrm flipH="1">
              <a:off x="2843" y="1262"/>
              <a:ext cx="4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3" name="Line 880"/>
            <p:cNvSpPr>
              <a:spLocks noChangeShapeType="1"/>
            </p:cNvSpPr>
            <p:nvPr/>
          </p:nvSpPr>
          <p:spPr bwMode="auto">
            <a:xfrm flipH="1">
              <a:off x="2841" y="1271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4" name="Line 881"/>
            <p:cNvSpPr>
              <a:spLocks noChangeShapeType="1"/>
            </p:cNvSpPr>
            <p:nvPr/>
          </p:nvSpPr>
          <p:spPr bwMode="auto">
            <a:xfrm>
              <a:off x="2841" y="1282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5" name="Freeform 882"/>
            <p:cNvSpPr>
              <a:spLocks/>
            </p:cNvSpPr>
            <p:nvPr/>
          </p:nvSpPr>
          <p:spPr bwMode="auto">
            <a:xfrm>
              <a:off x="2842" y="1293"/>
              <a:ext cx="9" cy="11"/>
            </a:xfrm>
            <a:custGeom>
              <a:avLst/>
              <a:gdLst>
                <a:gd name="T0" fmla="*/ 0 w 13"/>
                <a:gd name="T1" fmla="*/ 0 h 13"/>
                <a:gd name="T2" fmla="*/ 2 w 13"/>
                <a:gd name="T3" fmla="*/ 5 h 13"/>
                <a:gd name="T4" fmla="*/ 2 w 13"/>
                <a:gd name="T5" fmla="*/ 6 h 13"/>
                <a:gd name="T6" fmla="*/ 0 60000 65536"/>
                <a:gd name="T7" fmla="*/ 0 60000 65536"/>
                <a:gd name="T8" fmla="*/ 0 60000 65536"/>
                <a:gd name="T9" fmla="*/ 0 w 13"/>
                <a:gd name="T10" fmla="*/ 0 h 13"/>
                <a:gd name="T11" fmla="*/ 13 w 13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3">
                  <a:moveTo>
                    <a:pt x="0" y="0"/>
                  </a:moveTo>
                  <a:lnTo>
                    <a:pt x="11" y="12"/>
                  </a:lnTo>
                  <a:lnTo>
                    <a:pt x="13" y="1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6" name="Line 883"/>
            <p:cNvSpPr>
              <a:spLocks noChangeShapeType="1"/>
            </p:cNvSpPr>
            <p:nvPr/>
          </p:nvSpPr>
          <p:spPr bwMode="auto">
            <a:xfrm>
              <a:off x="2864" y="1315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7" name="Line 884"/>
            <p:cNvSpPr>
              <a:spLocks noChangeShapeType="1"/>
            </p:cNvSpPr>
            <p:nvPr/>
          </p:nvSpPr>
          <p:spPr bwMode="auto">
            <a:xfrm flipH="1">
              <a:off x="2863" y="1315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8" name="Line 885"/>
            <p:cNvSpPr>
              <a:spLocks noChangeShapeType="1"/>
            </p:cNvSpPr>
            <p:nvPr/>
          </p:nvSpPr>
          <p:spPr bwMode="auto">
            <a:xfrm flipH="1">
              <a:off x="2855" y="1323"/>
              <a:ext cx="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9" name="Line 886"/>
            <p:cNvSpPr>
              <a:spLocks noChangeShapeType="1"/>
            </p:cNvSpPr>
            <p:nvPr/>
          </p:nvSpPr>
          <p:spPr bwMode="auto">
            <a:xfrm flipH="1">
              <a:off x="2843" y="1329"/>
              <a:ext cx="12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0" name="Freeform 887"/>
            <p:cNvSpPr>
              <a:spLocks/>
            </p:cNvSpPr>
            <p:nvPr/>
          </p:nvSpPr>
          <p:spPr bwMode="auto">
            <a:xfrm>
              <a:off x="2828" y="1336"/>
              <a:ext cx="15" cy="7"/>
            </a:xfrm>
            <a:custGeom>
              <a:avLst/>
              <a:gdLst>
                <a:gd name="T0" fmla="*/ 2 w 25"/>
                <a:gd name="T1" fmla="*/ 0 h 12"/>
                <a:gd name="T2" fmla="*/ 1 w 25"/>
                <a:gd name="T3" fmla="*/ 1 h 12"/>
                <a:gd name="T4" fmla="*/ 0 w 25"/>
                <a:gd name="T5" fmla="*/ 1 h 12"/>
                <a:gd name="T6" fmla="*/ 0 60000 65536"/>
                <a:gd name="T7" fmla="*/ 0 60000 65536"/>
                <a:gd name="T8" fmla="*/ 0 60000 65536"/>
                <a:gd name="T9" fmla="*/ 0 w 25"/>
                <a:gd name="T10" fmla="*/ 0 h 12"/>
                <a:gd name="T11" fmla="*/ 25 w 25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2">
                  <a:moveTo>
                    <a:pt x="25" y="0"/>
                  </a:moveTo>
                  <a:lnTo>
                    <a:pt x="10" y="6"/>
                  </a:lnTo>
                  <a:lnTo>
                    <a:pt x="0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1" name="Line 888"/>
            <p:cNvSpPr>
              <a:spLocks noChangeShapeType="1"/>
            </p:cNvSpPr>
            <p:nvPr/>
          </p:nvSpPr>
          <p:spPr bwMode="auto">
            <a:xfrm>
              <a:off x="2814" y="135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2" name="Line 889"/>
            <p:cNvSpPr>
              <a:spLocks noChangeShapeType="1"/>
            </p:cNvSpPr>
            <p:nvPr/>
          </p:nvSpPr>
          <p:spPr bwMode="auto">
            <a:xfrm>
              <a:off x="2815" y="1356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3" name="Line 890"/>
            <p:cNvSpPr>
              <a:spLocks noChangeShapeType="1"/>
            </p:cNvSpPr>
            <p:nvPr/>
          </p:nvSpPr>
          <p:spPr bwMode="auto">
            <a:xfrm>
              <a:off x="2820" y="1359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4" name="Line 891"/>
            <p:cNvSpPr>
              <a:spLocks noChangeShapeType="1"/>
            </p:cNvSpPr>
            <p:nvPr/>
          </p:nvSpPr>
          <p:spPr bwMode="auto">
            <a:xfrm>
              <a:off x="2828" y="1361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5" name="Line 892"/>
            <p:cNvSpPr>
              <a:spLocks noChangeShapeType="1"/>
            </p:cNvSpPr>
            <p:nvPr/>
          </p:nvSpPr>
          <p:spPr bwMode="auto">
            <a:xfrm>
              <a:off x="2836" y="1362"/>
              <a:ext cx="1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6" name="Line 893"/>
            <p:cNvSpPr>
              <a:spLocks noChangeShapeType="1"/>
            </p:cNvSpPr>
            <p:nvPr/>
          </p:nvSpPr>
          <p:spPr bwMode="auto">
            <a:xfrm>
              <a:off x="2846" y="1362"/>
              <a:ext cx="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7" name="Freeform 894"/>
            <p:cNvSpPr>
              <a:spLocks/>
            </p:cNvSpPr>
            <p:nvPr/>
          </p:nvSpPr>
          <p:spPr bwMode="auto">
            <a:xfrm>
              <a:off x="2852" y="1362"/>
              <a:ext cx="5" cy="2"/>
            </a:xfrm>
            <a:custGeom>
              <a:avLst/>
              <a:gdLst>
                <a:gd name="T0" fmla="*/ 0 w 8"/>
                <a:gd name="T1" fmla="*/ 0 h 2"/>
                <a:gd name="T2" fmla="*/ 1 w 8"/>
                <a:gd name="T3" fmla="*/ 2 h 2"/>
                <a:gd name="T4" fmla="*/ 1 w 8"/>
                <a:gd name="T5" fmla="*/ 2 h 2"/>
                <a:gd name="T6" fmla="*/ 0 60000 65536"/>
                <a:gd name="T7" fmla="*/ 0 60000 65536"/>
                <a:gd name="T8" fmla="*/ 0 60000 65536"/>
                <a:gd name="T9" fmla="*/ 0 w 8"/>
                <a:gd name="T10" fmla="*/ 0 h 2"/>
                <a:gd name="T11" fmla="*/ 8 w 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">
                  <a:moveTo>
                    <a:pt x="0" y="0"/>
                  </a:moveTo>
                  <a:lnTo>
                    <a:pt x="8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8" name="Line 895"/>
            <p:cNvSpPr>
              <a:spLocks noChangeShapeType="1"/>
            </p:cNvSpPr>
            <p:nvPr/>
          </p:nvSpPr>
          <p:spPr bwMode="auto">
            <a:xfrm>
              <a:off x="2857" y="137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9" name="Line 896"/>
            <p:cNvSpPr>
              <a:spLocks noChangeShapeType="1"/>
            </p:cNvSpPr>
            <p:nvPr/>
          </p:nvSpPr>
          <p:spPr bwMode="auto">
            <a:xfrm flipH="1">
              <a:off x="2852" y="1381"/>
              <a:ext cx="5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0" name="Line 897"/>
            <p:cNvSpPr>
              <a:spLocks noChangeShapeType="1"/>
            </p:cNvSpPr>
            <p:nvPr/>
          </p:nvSpPr>
          <p:spPr bwMode="auto">
            <a:xfrm flipH="1">
              <a:off x="2845" y="1392"/>
              <a:ext cx="7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1" name="Line 898"/>
            <p:cNvSpPr>
              <a:spLocks noChangeShapeType="1"/>
            </p:cNvSpPr>
            <p:nvPr/>
          </p:nvSpPr>
          <p:spPr bwMode="auto">
            <a:xfrm flipH="1">
              <a:off x="2840" y="1401"/>
              <a:ext cx="5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2" name="Line 899"/>
            <p:cNvSpPr>
              <a:spLocks noChangeShapeType="1"/>
            </p:cNvSpPr>
            <p:nvPr/>
          </p:nvSpPr>
          <p:spPr bwMode="auto">
            <a:xfrm flipH="1">
              <a:off x="2837" y="1412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3" name="Line 900"/>
            <p:cNvSpPr>
              <a:spLocks noChangeShapeType="1"/>
            </p:cNvSpPr>
            <p:nvPr/>
          </p:nvSpPr>
          <p:spPr bwMode="auto">
            <a:xfrm flipH="1">
              <a:off x="2836" y="141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4" name="Line 901"/>
            <p:cNvSpPr>
              <a:spLocks noChangeShapeType="1"/>
            </p:cNvSpPr>
            <p:nvPr/>
          </p:nvSpPr>
          <p:spPr bwMode="auto">
            <a:xfrm>
              <a:off x="2836" y="142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5" name="Line 902"/>
            <p:cNvSpPr>
              <a:spLocks noChangeShapeType="1"/>
            </p:cNvSpPr>
            <p:nvPr/>
          </p:nvSpPr>
          <p:spPr bwMode="auto">
            <a:xfrm>
              <a:off x="2836" y="1420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6" name="Freeform 903"/>
            <p:cNvSpPr>
              <a:spLocks/>
            </p:cNvSpPr>
            <p:nvPr/>
          </p:nvSpPr>
          <p:spPr bwMode="auto">
            <a:xfrm>
              <a:off x="2837" y="1423"/>
              <a:ext cx="4" cy="2"/>
            </a:xfrm>
            <a:custGeom>
              <a:avLst/>
              <a:gdLst>
                <a:gd name="T0" fmla="*/ 0 w 6"/>
                <a:gd name="T1" fmla="*/ 0 h 2"/>
                <a:gd name="T2" fmla="*/ 1 w 6"/>
                <a:gd name="T3" fmla="*/ 0 h 2"/>
                <a:gd name="T4" fmla="*/ 1 w 6"/>
                <a:gd name="T5" fmla="*/ 2 h 2"/>
                <a:gd name="T6" fmla="*/ 0 60000 65536"/>
                <a:gd name="T7" fmla="*/ 0 60000 65536"/>
                <a:gd name="T8" fmla="*/ 0 60000 65536"/>
                <a:gd name="T9" fmla="*/ 0 w 6"/>
                <a:gd name="T10" fmla="*/ 0 h 2"/>
                <a:gd name="T11" fmla="*/ 6 w 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2">
                  <a:moveTo>
                    <a:pt x="0" y="0"/>
                  </a:moveTo>
                  <a:lnTo>
                    <a:pt x="2" y="0"/>
                  </a:lnTo>
                  <a:lnTo>
                    <a:pt x="6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7" name="Line 904"/>
            <p:cNvSpPr>
              <a:spLocks noChangeShapeType="1"/>
            </p:cNvSpPr>
            <p:nvPr/>
          </p:nvSpPr>
          <p:spPr bwMode="auto">
            <a:xfrm>
              <a:off x="2856" y="1421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8" name="Line 905"/>
            <p:cNvSpPr>
              <a:spLocks noChangeShapeType="1"/>
            </p:cNvSpPr>
            <p:nvPr/>
          </p:nvSpPr>
          <p:spPr bwMode="auto">
            <a:xfrm>
              <a:off x="2857" y="142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9" name="Line 906"/>
            <p:cNvSpPr>
              <a:spLocks noChangeShapeType="1"/>
            </p:cNvSpPr>
            <p:nvPr/>
          </p:nvSpPr>
          <p:spPr bwMode="auto">
            <a:xfrm>
              <a:off x="2859" y="142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0" name="Line 907"/>
            <p:cNvSpPr>
              <a:spLocks noChangeShapeType="1"/>
            </p:cNvSpPr>
            <p:nvPr/>
          </p:nvSpPr>
          <p:spPr bwMode="auto">
            <a:xfrm flipH="1">
              <a:off x="2855" y="1425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1" name="Line 908"/>
            <p:cNvSpPr>
              <a:spLocks noChangeShapeType="1"/>
            </p:cNvSpPr>
            <p:nvPr/>
          </p:nvSpPr>
          <p:spPr bwMode="auto">
            <a:xfrm flipH="1">
              <a:off x="2850" y="1431"/>
              <a:ext cx="5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2" name="Line 909"/>
            <p:cNvSpPr>
              <a:spLocks noChangeShapeType="1"/>
            </p:cNvSpPr>
            <p:nvPr/>
          </p:nvSpPr>
          <p:spPr bwMode="auto">
            <a:xfrm flipH="1">
              <a:off x="2842" y="1439"/>
              <a:ext cx="8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3" name="Line 910"/>
            <p:cNvSpPr>
              <a:spLocks noChangeShapeType="1"/>
            </p:cNvSpPr>
            <p:nvPr/>
          </p:nvSpPr>
          <p:spPr bwMode="auto">
            <a:xfrm flipH="1">
              <a:off x="2834" y="1448"/>
              <a:ext cx="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4" name="Line 911"/>
            <p:cNvSpPr>
              <a:spLocks noChangeShapeType="1"/>
            </p:cNvSpPr>
            <p:nvPr/>
          </p:nvSpPr>
          <p:spPr bwMode="auto">
            <a:xfrm flipH="1">
              <a:off x="2831" y="1454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5" name="Freeform 912"/>
            <p:cNvSpPr>
              <a:spLocks/>
            </p:cNvSpPr>
            <p:nvPr/>
          </p:nvSpPr>
          <p:spPr bwMode="auto">
            <a:xfrm>
              <a:off x="2829" y="1457"/>
              <a:ext cx="2" cy="4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4 h 4"/>
                <a:gd name="T4" fmla="*/ 0 w 4"/>
                <a:gd name="T5" fmla="*/ 4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4" y="0"/>
                  </a:move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6" name="Line 913"/>
            <p:cNvSpPr>
              <a:spLocks noChangeShapeType="1"/>
            </p:cNvSpPr>
            <p:nvPr/>
          </p:nvSpPr>
          <p:spPr bwMode="auto">
            <a:xfrm>
              <a:off x="848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7" name="Line 914"/>
            <p:cNvSpPr>
              <a:spLocks noChangeShapeType="1"/>
            </p:cNvSpPr>
            <p:nvPr/>
          </p:nvSpPr>
          <p:spPr bwMode="auto">
            <a:xfrm>
              <a:off x="910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8" name="Line 915"/>
            <p:cNvSpPr>
              <a:spLocks noChangeShapeType="1"/>
            </p:cNvSpPr>
            <p:nvPr/>
          </p:nvSpPr>
          <p:spPr bwMode="auto">
            <a:xfrm>
              <a:off x="971" y="213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9" name="Line 916"/>
            <p:cNvSpPr>
              <a:spLocks noChangeShapeType="1"/>
            </p:cNvSpPr>
            <p:nvPr/>
          </p:nvSpPr>
          <p:spPr bwMode="auto">
            <a:xfrm>
              <a:off x="1033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0" name="Line 917"/>
            <p:cNvSpPr>
              <a:spLocks noChangeShapeType="1"/>
            </p:cNvSpPr>
            <p:nvPr/>
          </p:nvSpPr>
          <p:spPr bwMode="auto">
            <a:xfrm>
              <a:off x="1096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1" name="Line 918"/>
            <p:cNvSpPr>
              <a:spLocks noChangeShapeType="1"/>
            </p:cNvSpPr>
            <p:nvPr/>
          </p:nvSpPr>
          <p:spPr bwMode="auto">
            <a:xfrm>
              <a:off x="1158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2" name="Line 919"/>
            <p:cNvSpPr>
              <a:spLocks noChangeShapeType="1"/>
            </p:cNvSpPr>
            <p:nvPr/>
          </p:nvSpPr>
          <p:spPr bwMode="auto">
            <a:xfrm>
              <a:off x="1219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3" name="Line 920"/>
            <p:cNvSpPr>
              <a:spLocks noChangeShapeType="1"/>
            </p:cNvSpPr>
            <p:nvPr/>
          </p:nvSpPr>
          <p:spPr bwMode="auto">
            <a:xfrm>
              <a:off x="1281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4" name="Line 921"/>
            <p:cNvSpPr>
              <a:spLocks noChangeShapeType="1"/>
            </p:cNvSpPr>
            <p:nvPr/>
          </p:nvSpPr>
          <p:spPr bwMode="auto">
            <a:xfrm>
              <a:off x="1344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5" name="Line 922"/>
            <p:cNvSpPr>
              <a:spLocks noChangeShapeType="1"/>
            </p:cNvSpPr>
            <p:nvPr/>
          </p:nvSpPr>
          <p:spPr bwMode="auto">
            <a:xfrm>
              <a:off x="1405" y="213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6" name="Line 923"/>
            <p:cNvSpPr>
              <a:spLocks noChangeShapeType="1"/>
            </p:cNvSpPr>
            <p:nvPr/>
          </p:nvSpPr>
          <p:spPr bwMode="auto">
            <a:xfrm>
              <a:off x="1467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7" name="Line 924"/>
            <p:cNvSpPr>
              <a:spLocks noChangeShapeType="1"/>
            </p:cNvSpPr>
            <p:nvPr/>
          </p:nvSpPr>
          <p:spPr bwMode="auto">
            <a:xfrm>
              <a:off x="1530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8" name="Line 925"/>
            <p:cNvSpPr>
              <a:spLocks noChangeShapeType="1"/>
            </p:cNvSpPr>
            <p:nvPr/>
          </p:nvSpPr>
          <p:spPr bwMode="auto">
            <a:xfrm>
              <a:off x="1592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9" name="Line 926"/>
            <p:cNvSpPr>
              <a:spLocks noChangeShapeType="1"/>
            </p:cNvSpPr>
            <p:nvPr/>
          </p:nvSpPr>
          <p:spPr bwMode="auto">
            <a:xfrm>
              <a:off x="1653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0" name="Line 927"/>
            <p:cNvSpPr>
              <a:spLocks noChangeShapeType="1"/>
            </p:cNvSpPr>
            <p:nvPr/>
          </p:nvSpPr>
          <p:spPr bwMode="auto">
            <a:xfrm>
              <a:off x="1715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1" name="Line 928"/>
            <p:cNvSpPr>
              <a:spLocks noChangeShapeType="1"/>
            </p:cNvSpPr>
            <p:nvPr/>
          </p:nvSpPr>
          <p:spPr bwMode="auto">
            <a:xfrm>
              <a:off x="1778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2" name="Line 929"/>
            <p:cNvSpPr>
              <a:spLocks noChangeShapeType="1"/>
            </p:cNvSpPr>
            <p:nvPr/>
          </p:nvSpPr>
          <p:spPr bwMode="auto">
            <a:xfrm>
              <a:off x="1839" y="213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3" name="Line 930"/>
            <p:cNvSpPr>
              <a:spLocks noChangeShapeType="1"/>
            </p:cNvSpPr>
            <p:nvPr/>
          </p:nvSpPr>
          <p:spPr bwMode="auto">
            <a:xfrm>
              <a:off x="1901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4" name="Line 931"/>
            <p:cNvSpPr>
              <a:spLocks noChangeShapeType="1"/>
            </p:cNvSpPr>
            <p:nvPr/>
          </p:nvSpPr>
          <p:spPr bwMode="auto">
            <a:xfrm>
              <a:off x="1964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5" name="Line 932"/>
            <p:cNvSpPr>
              <a:spLocks noChangeShapeType="1"/>
            </p:cNvSpPr>
            <p:nvPr/>
          </p:nvSpPr>
          <p:spPr bwMode="auto">
            <a:xfrm>
              <a:off x="2025" y="213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6" name="Line 933"/>
            <p:cNvSpPr>
              <a:spLocks noChangeShapeType="1"/>
            </p:cNvSpPr>
            <p:nvPr/>
          </p:nvSpPr>
          <p:spPr bwMode="auto">
            <a:xfrm>
              <a:off x="2087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7" name="Line 934"/>
            <p:cNvSpPr>
              <a:spLocks noChangeShapeType="1"/>
            </p:cNvSpPr>
            <p:nvPr/>
          </p:nvSpPr>
          <p:spPr bwMode="auto">
            <a:xfrm>
              <a:off x="2149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8" name="Line 935"/>
            <p:cNvSpPr>
              <a:spLocks noChangeShapeType="1"/>
            </p:cNvSpPr>
            <p:nvPr/>
          </p:nvSpPr>
          <p:spPr bwMode="auto">
            <a:xfrm>
              <a:off x="2212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9" name="Line 936"/>
            <p:cNvSpPr>
              <a:spLocks noChangeShapeType="1"/>
            </p:cNvSpPr>
            <p:nvPr/>
          </p:nvSpPr>
          <p:spPr bwMode="auto">
            <a:xfrm>
              <a:off x="2273" y="213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0" name="Line 937"/>
            <p:cNvSpPr>
              <a:spLocks noChangeShapeType="1"/>
            </p:cNvSpPr>
            <p:nvPr/>
          </p:nvSpPr>
          <p:spPr bwMode="auto">
            <a:xfrm>
              <a:off x="2335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1" name="Line 938"/>
            <p:cNvSpPr>
              <a:spLocks noChangeShapeType="1"/>
            </p:cNvSpPr>
            <p:nvPr/>
          </p:nvSpPr>
          <p:spPr bwMode="auto">
            <a:xfrm>
              <a:off x="2398" y="2134"/>
              <a:ext cx="4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2" name="Line 939"/>
            <p:cNvSpPr>
              <a:spLocks noChangeShapeType="1"/>
            </p:cNvSpPr>
            <p:nvPr/>
          </p:nvSpPr>
          <p:spPr bwMode="auto">
            <a:xfrm>
              <a:off x="2459" y="213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3" name="Line 940"/>
            <p:cNvSpPr>
              <a:spLocks noChangeShapeType="1"/>
            </p:cNvSpPr>
            <p:nvPr/>
          </p:nvSpPr>
          <p:spPr bwMode="auto">
            <a:xfrm>
              <a:off x="2521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4" name="Line 941"/>
            <p:cNvSpPr>
              <a:spLocks noChangeShapeType="1"/>
            </p:cNvSpPr>
            <p:nvPr/>
          </p:nvSpPr>
          <p:spPr bwMode="auto">
            <a:xfrm>
              <a:off x="2583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5" name="Line 942"/>
            <p:cNvSpPr>
              <a:spLocks noChangeShapeType="1"/>
            </p:cNvSpPr>
            <p:nvPr/>
          </p:nvSpPr>
          <p:spPr bwMode="auto">
            <a:xfrm>
              <a:off x="2646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6" name="Line 943"/>
            <p:cNvSpPr>
              <a:spLocks noChangeShapeType="1"/>
            </p:cNvSpPr>
            <p:nvPr/>
          </p:nvSpPr>
          <p:spPr bwMode="auto">
            <a:xfrm>
              <a:off x="2707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7" name="Line 944"/>
            <p:cNvSpPr>
              <a:spLocks noChangeShapeType="1"/>
            </p:cNvSpPr>
            <p:nvPr/>
          </p:nvSpPr>
          <p:spPr bwMode="auto">
            <a:xfrm>
              <a:off x="2769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8" name="Line 945"/>
            <p:cNvSpPr>
              <a:spLocks noChangeShapeType="1"/>
            </p:cNvSpPr>
            <p:nvPr/>
          </p:nvSpPr>
          <p:spPr bwMode="auto">
            <a:xfrm>
              <a:off x="2831" y="2134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9" name="Line 946"/>
            <p:cNvSpPr>
              <a:spLocks noChangeShapeType="1"/>
            </p:cNvSpPr>
            <p:nvPr/>
          </p:nvSpPr>
          <p:spPr bwMode="auto">
            <a:xfrm>
              <a:off x="830" y="2337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0" name="Line 947"/>
            <p:cNvSpPr>
              <a:spLocks noChangeShapeType="1"/>
            </p:cNvSpPr>
            <p:nvPr/>
          </p:nvSpPr>
          <p:spPr bwMode="auto">
            <a:xfrm>
              <a:off x="893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1" name="Line 948"/>
            <p:cNvSpPr>
              <a:spLocks noChangeShapeType="1"/>
            </p:cNvSpPr>
            <p:nvPr/>
          </p:nvSpPr>
          <p:spPr bwMode="auto">
            <a:xfrm>
              <a:off x="955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2" name="Line 949"/>
            <p:cNvSpPr>
              <a:spLocks noChangeShapeType="1"/>
            </p:cNvSpPr>
            <p:nvPr/>
          </p:nvSpPr>
          <p:spPr bwMode="auto">
            <a:xfrm>
              <a:off x="1016" y="2337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3" name="Line 950"/>
            <p:cNvSpPr>
              <a:spLocks noChangeShapeType="1"/>
            </p:cNvSpPr>
            <p:nvPr/>
          </p:nvSpPr>
          <p:spPr bwMode="auto">
            <a:xfrm>
              <a:off x="1078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4" name="Line 951"/>
            <p:cNvSpPr>
              <a:spLocks noChangeShapeType="1"/>
            </p:cNvSpPr>
            <p:nvPr/>
          </p:nvSpPr>
          <p:spPr bwMode="auto">
            <a:xfrm>
              <a:off x="1141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5" name="Line 952"/>
            <p:cNvSpPr>
              <a:spLocks noChangeShapeType="1"/>
            </p:cNvSpPr>
            <p:nvPr/>
          </p:nvSpPr>
          <p:spPr bwMode="auto">
            <a:xfrm>
              <a:off x="1202" y="2337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6" name="Line 953"/>
            <p:cNvSpPr>
              <a:spLocks noChangeShapeType="1"/>
            </p:cNvSpPr>
            <p:nvPr/>
          </p:nvSpPr>
          <p:spPr bwMode="auto">
            <a:xfrm>
              <a:off x="1264" y="2337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7" name="Line 954"/>
            <p:cNvSpPr>
              <a:spLocks noChangeShapeType="1"/>
            </p:cNvSpPr>
            <p:nvPr/>
          </p:nvSpPr>
          <p:spPr bwMode="auto">
            <a:xfrm>
              <a:off x="1327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8" name="Line 955"/>
            <p:cNvSpPr>
              <a:spLocks noChangeShapeType="1"/>
            </p:cNvSpPr>
            <p:nvPr/>
          </p:nvSpPr>
          <p:spPr bwMode="auto">
            <a:xfrm>
              <a:off x="1389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9" name="Line 956"/>
            <p:cNvSpPr>
              <a:spLocks noChangeShapeType="1"/>
            </p:cNvSpPr>
            <p:nvPr/>
          </p:nvSpPr>
          <p:spPr bwMode="auto">
            <a:xfrm>
              <a:off x="1450" y="2337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0" name="Line 957"/>
            <p:cNvSpPr>
              <a:spLocks noChangeShapeType="1"/>
            </p:cNvSpPr>
            <p:nvPr/>
          </p:nvSpPr>
          <p:spPr bwMode="auto">
            <a:xfrm>
              <a:off x="1512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1" name="Line 958"/>
            <p:cNvSpPr>
              <a:spLocks noChangeShapeType="1"/>
            </p:cNvSpPr>
            <p:nvPr/>
          </p:nvSpPr>
          <p:spPr bwMode="auto">
            <a:xfrm>
              <a:off x="1575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2" name="Line 959"/>
            <p:cNvSpPr>
              <a:spLocks noChangeShapeType="1"/>
            </p:cNvSpPr>
            <p:nvPr/>
          </p:nvSpPr>
          <p:spPr bwMode="auto">
            <a:xfrm>
              <a:off x="1636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3" name="Line 960"/>
            <p:cNvSpPr>
              <a:spLocks noChangeShapeType="1"/>
            </p:cNvSpPr>
            <p:nvPr/>
          </p:nvSpPr>
          <p:spPr bwMode="auto">
            <a:xfrm>
              <a:off x="1698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4" name="Line 961"/>
            <p:cNvSpPr>
              <a:spLocks noChangeShapeType="1"/>
            </p:cNvSpPr>
            <p:nvPr/>
          </p:nvSpPr>
          <p:spPr bwMode="auto">
            <a:xfrm>
              <a:off x="1760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5" name="Line 962"/>
            <p:cNvSpPr>
              <a:spLocks noChangeShapeType="1"/>
            </p:cNvSpPr>
            <p:nvPr/>
          </p:nvSpPr>
          <p:spPr bwMode="auto">
            <a:xfrm>
              <a:off x="1823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6" name="Line 963"/>
            <p:cNvSpPr>
              <a:spLocks noChangeShapeType="1"/>
            </p:cNvSpPr>
            <p:nvPr/>
          </p:nvSpPr>
          <p:spPr bwMode="auto">
            <a:xfrm>
              <a:off x="1884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7" name="Line 964"/>
            <p:cNvSpPr>
              <a:spLocks noChangeShapeType="1"/>
            </p:cNvSpPr>
            <p:nvPr/>
          </p:nvSpPr>
          <p:spPr bwMode="auto">
            <a:xfrm>
              <a:off x="1946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8" name="Line 965"/>
            <p:cNvSpPr>
              <a:spLocks noChangeShapeType="1"/>
            </p:cNvSpPr>
            <p:nvPr/>
          </p:nvSpPr>
          <p:spPr bwMode="auto">
            <a:xfrm>
              <a:off x="2009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9" name="Line 966"/>
            <p:cNvSpPr>
              <a:spLocks noChangeShapeType="1"/>
            </p:cNvSpPr>
            <p:nvPr/>
          </p:nvSpPr>
          <p:spPr bwMode="auto">
            <a:xfrm>
              <a:off x="2070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0" name="Line 967"/>
            <p:cNvSpPr>
              <a:spLocks noChangeShapeType="1"/>
            </p:cNvSpPr>
            <p:nvPr/>
          </p:nvSpPr>
          <p:spPr bwMode="auto">
            <a:xfrm>
              <a:off x="2132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1" name="Line 968"/>
            <p:cNvSpPr>
              <a:spLocks noChangeShapeType="1"/>
            </p:cNvSpPr>
            <p:nvPr/>
          </p:nvSpPr>
          <p:spPr bwMode="auto">
            <a:xfrm>
              <a:off x="2194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2" name="Line 969"/>
            <p:cNvSpPr>
              <a:spLocks noChangeShapeType="1"/>
            </p:cNvSpPr>
            <p:nvPr/>
          </p:nvSpPr>
          <p:spPr bwMode="auto">
            <a:xfrm>
              <a:off x="2257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3" name="Line 970"/>
            <p:cNvSpPr>
              <a:spLocks noChangeShapeType="1"/>
            </p:cNvSpPr>
            <p:nvPr/>
          </p:nvSpPr>
          <p:spPr bwMode="auto">
            <a:xfrm>
              <a:off x="2318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4" name="Line 971"/>
            <p:cNvSpPr>
              <a:spLocks noChangeShapeType="1"/>
            </p:cNvSpPr>
            <p:nvPr/>
          </p:nvSpPr>
          <p:spPr bwMode="auto">
            <a:xfrm>
              <a:off x="2380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5" name="Line 972"/>
            <p:cNvSpPr>
              <a:spLocks noChangeShapeType="1"/>
            </p:cNvSpPr>
            <p:nvPr/>
          </p:nvSpPr>
          <p:spPr bwMode="auto">
            <a:xfrm>
              <a:off x="2443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6" name="Line 973"/>
            <p:cNvSpPr>
              <a:spLocks noChangeShapeType="1"/>
            </p:cNvSpPr>
            <p:nvPr/>
          </p:nvSpPr>
          <p:spPr bwMode="auto">
            <a:xfrm>
              <a:off x="2504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7" name="Line 974"/>
            <p:cNvSpPr>
              <a:spLocks noChangeShapeType="1"/>
            </p:cNvSpPr>
            <p:nvPr/>
          </p:nvSpPr>
          <p:spPr bwMode="auto">
            <a:xfrm>
              <a:off x="2566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8" name="Line 975"/>
            <p:cNvSpPr>
              <a:spLocks noChangeShapeType="1"/>
            </p:cNvSpPr>
            <p:nvPr/>
          </p:nvSpPr>
          <p:spPr bwMode="auto">
            <a:xfrm>
              <a:off x="2628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9" name="Line 976"/>
            <p:cNvSpPr>
              <a:spLocks noChangeShapeType="1"/>
            </p:cNvSpPr>
            <p:nvPr/>
          </p:nvSpPr>
          <p:spPr bwMode="auto">
            <a:xfrm>
              <a:off x="2691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0" name="Line 977"/>
            <p:cNvSpPr>
              <a:spLocks noChangeShapeType="1"/>
            </p:cNvSpPr>
            <p:nvPr/>
          </p:nvSpPr>
          <p:spPr bwMode="auto">
            <a:xfrm>
              <a:off x="2752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1" name="Line 978"/>
            <p:cNvSpPr>
              <a:spLocks noChangeShapeType="1"/>
            </p:cNvSpPr>
            <p:nvPr/>
          </p:nvSpPr>
          <p:spPr bwMode="auto">
            <a:xfrm>
              <a:off x="2814" y="2337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2" name="Line 979"/>
            <p:cNvSpPr>
              <a:spLocks noChangeShapeType="1"/>
            </p:cNvSpPr>
            <p:nvPr/>
          </p:nvSpPr>
          <p:spPr bwMode="auto">
            <a:xfrm>
              <a:off x="1029" y="212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3" name="Line 980"/>
            <p:cNvSpPr>
              <a:spLocks noChangeShapeType="1"/>
            </p:cNvSpPr>
            <p:nvPr/>
          </p:nvSpPr>
          <p:spPr bwMode="auto">
            <a:xfrm>
              <a:off x="1029" y="2203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4" name="Line 981"/>
            <p:cNvSpPr>
              <a:spLocks noChangeShapeType="1"/>
            </p:cNvSpPr>
            <p:nvPr/>
          </p:nvSpPr>
          <p:spPr bwMode="auto">
            <a:xfrm>
              <a:off x="1029" y="227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5" name="Line 982"/>
            <p:cNvSpPr>
              <a:spLocks noChangeShapeType="1"/>
            </p:cNvSpPr>
            <p:nvPr/>
          </p:nvSpPr>
          <p:spPr bwMode="auto">
            <a:xfrm>
              <a:off x="1263" y="212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6" name="Line 983"/>
            <p:cNvSpPr>
              <a:spLocks noChangeShapeType="1"/>
            </p:cNvSpPr>
            <p:nvPr/>
          </p:nvSpPr>
          <p:spPr bwMode="auto">
            <a:xfrm>
              <a:off x="1263" y="2203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7" name="Line 984"/>
            <p:cNvSpPr>
              <a:spLocks noChangeShapeType="1"/>
            </p:cNvSpPr>
            <p:nvPr/>
          </p:nvSpPr>
          <p:spPr bwMode="auto">
            <a:xfrm>
              <a:off x="1263" y="227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8" name="Line 985"/>
            <p:cNvSpPr>
              <a:spLocks noChangeShapeType="1"/>
            </p:cNvSpPr>
            <p:nvPr/>
          </p:nvSpPr>
          <p:spPr bwMode="auto">
            <a:xfrm>
              <a:off x="1489" y="212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9" name="Line 986"/>
            <p:cNvSpPr>
              <a:spLocks noChangeShapeType="1"/>
            </p:cNvSpPr>
            <p:nvPr/>
          </p:nvSpPr>
          <p:spPr bwMode="auto">
            <a:xfrm>
              <a:off x="1489" y="2203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0" name="Line 987"/>
            <p:cNvSpPr>
              <a:spLocks noChangeShapeType="1"/>
            </p:cNvSpPr>
            <p:nvPr/>
          </p:nvSpPr>
          <p:spPr bwMode="auto">
            <a:xfrm>
              <a:off x="1489" y="227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1" name="Line 988"/>
            <p:cNvSpPr>
              <a:spLocks noChangeShapeType="1"/>
            </p:cNvSpPr>
            <p:nvPr/>
          </p:nvSpPr>
          <p:spPr bwMode="auto">
            <a:xfrm>
              <a:off x="1725" y="212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2" name="Line 989"/>
            <p:cNvSpPr>
              <a:spLocks noChangeShapeType="1"/>
            </p:cNvSpPr>
            <p:nvPr/>
          </p:nvSpPr>
          <p:spPr bwMode="auto">
            <a:xfrm>
              <a:off x="1725" y="2203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3" name="Line 990"/>
            <p:cNvSpPr>
              <a:spLocks noChangeShapeType="1"/>
            </p:cNvSpPr>
            <p:nvPr/>
          </p:nvSpPr>
          <p:spPr bwMode="auto">
            <a:xfrm>
              <a:off x="1725" y="227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4" name="Line 991"/>
            <p:cNvSpPr>
              <a:spLocks noChangeShapeType="1"/>
            </p:cNvSpPr>
            <p:nvPr/>
          </p:nvSpPr>
          <p:spPr bwMode="auto">
            <a:xfrm>
              <a:off x="1964" y="2137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5" name="Line 992"/>
            <p:cNvSpPr>
              <a:spLocks noChangeShapeType="1"/>
            </p:cNvSpPr>
            <p:nvPr/>
          </p:nvSpPr>
          <p:spPr bwMode="auto">
            <a:xfrm>
              <a:off x="1964" y="2212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6" name="Line 993"/>
            <p:cNvSpPr>
              <a:spLocks noChangeShapeType="1"/>
            </p:cNvSpPr>
            <p:nvPr/>
          </p:nvSpPr>
          <p:spPr bwMode="auto">
            <a:xfrm>
              <a:off x="1964" y="2287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7" name="Line 994"/>
            <p:cNvSpPr>
              <a:spLocks noChangeShapeType="1"/>
            </p:cNvSpPr>
            <p:nvPr/>
          </p:nvSpPr>
          <p:spPr bwMode="auto">
            <a:xfrm>
              <a:off x="2199" y="2137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8" name="Line 995"/>
            <p:cNvSpPr>
              <a:spLocks noChangeShapeType="1"/>
            </p:cNvSpPr>
            <p:nvPr/>
          </p:nvSpPr>
          <p:spPr bwMode="auto">
            <a:xfrm>
              <a:off x="2199" y="2212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9" name="Line 996"/>
            <p:cNvSpPr>
              <a:spLocks noChangeShapeType="1"/>
            </p:cNvSpPr>
            <p:nvPr/>
          </p:nvSpPr>
          <p:spPr bwMode="auto">
            <a:xfrm>
              <a:off x="2199" y="2287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0" name="Line 997"/>
            <p:cNvSpPr>
              <a:spLocks noChangeShapeType="1"/>
            </p:cNvSpPr>
            <p:nvPr/>
          </p:nvSpPr>
          <p:spPr bwMode="auto">
            <a:xfrm>
              <a:off x="2425" y="2137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1" name="Line 998"/>
            <p:cNvSpPr>
              <a:spLocks noChangeShapeType="1"/>
            </p:cNvSpPr>
            <p:nvPr/>
          </p:nvSpPr>
          <p:spPr bwMode="auto">
            <a:xfrm>
              <a:off x="2425" y="2212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2" name="Line 999"/>
            <p:cNvSpPr>
              <a:spLocks noChangeShapeType="1"/>
            </p:cNvSpPr>
            <p:nvPr/>
          </p:nvSpPr>
          <p:spPr bwMode="auto">
            <a:xfrm>
              <a:off x="2425" y="2287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3" name="Line 1000"/>
            <p:cNvSpPr>
              <a:spLocks noChangeShapeType="1"/>
            </p:cNvSpPr>
            <p:nvPr/>
          </p:nvSpPr>
          <p:spPr bwMode="auto">
            <a:xfrm>
              <a:off x="2660" y="2137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4" name="Line 1001"/>
            <p:cNvSpPr>
              <a:spLocks noChangeShapeType="1"/>
            </p:cNvSpPr>
            <p:nvPr/>
          </p:nvSpPr>
          <p:spPr bwMode="auto">
            <a:xfrm>
              <a:off x="2660" y="2212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5" name="Line 1002"/>
            <p:cNvSpPr>
              <a:spLocks noChangeShapeType="1"/>
            </p:cNvSpPr>
            <p:nvPr/>
          </p:nvSpPr>
          <p:spPr bwMode="auto">
            <a:xfrm>
              <a:off x="2660" y="2287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6" name="Line 1003"/>
            <p:cNvSpPr>
              <a:spLocks noChangeShapeType="1"/>
            </p:cNvSpPr>
            <p:nvPr/>
          </p:nvSpPr>
          <p:spPr bwMode="auto">
            <a:xfrm>
              <a:off x="851" y="21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7" name="Line 1004"/>
            <p:cNvSpPr>
              <a:spLocks noChangeShapeType="1"/>
            </p:cNvSpPr>
            <p:nvPr/>
          </p:nvSpPr>
          <p:spPr bwMode="auto">
            <a:xfrm>
              <a:off x="851" y="21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8" name="Line 1005"/>
            <p:cNvSpPr>
              <a:spLocks noChangeShapeType="1"/>
            </p:cNvSpPr>
            <p:nvPr/>
          </p:nvSpPr>
          <p:spPr bwMode="auto">
            <a:xfrm>
              <a:off x="851" y="21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9" name="Line 1006"/>
            <p:cNvSpPr>
              <a:spLocks noChangeShapeType="1"/>
            </p:cNvSpPr>
            <p:nvPr/>
          </p:nvSpPr>
          <p:spPr bwMode="auto">
            <a:xfrm flipH="1">
              <a:off x="849" y="21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0" name="Line 1007"/>
            <p:cNvSpPr>
              <a:spLocks noChangeShapeType="1"/>
            </p:cNvSpPr>
            <p:nvPr/>
          </p:nvSpPr>
          <p:spPr bwMode="auto">
            <a:xfrm flipH="1">
              <a:off x="848" y="2136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1" name="Line 1008"/>
            <p:cNvSpPr>
              <a:spLocks noChangeShapeType="1"/>
            </p:cNvSpPr>
            <p:nvPr/>
          </p:nvSpPr>
          <p:spPr bwMode="auto">
            <a:xfrm flipH="1">
              <a:off x="847" y="2140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2" name="Line 1009"/>
            <p:cNvSpPr>
              <a:spLocks noChangeShapeType="1"/>
            </p:cNvSpPr>
            <p:nvPr/>
          </p:nvSpPr>
          <p:spPr bwMode="auto">
            <a:xfrm flipH="1">
              <a:off x="844" y="2150"/>
              <a:ext cx="3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3" name="Line 1010"/>
            <p:cNvSpPr>
              <a:spLocks noChangeShapeType="1"/>
            </p:cNvSpPr>
            <p:nvPr/>
          </p:nvSpPr>
          <p:spPr bwMode="auto">
            <a:xfrm>
              <a:off x="844" y="2162"/>
              <a:ext cx="3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4" name="Freeform 1011"/>
            <p:cNvSpPr>
              <a:spLocks/>
            </p:cNvSpPr>
            <p:nvPr/>
          </p:nvSpPr>
          <p:spPr bwMode="auto">
            <a:xfrm>
              <a:off x="847" y="2175"/>
              <a:ext cx="5" cy="9"/>
            </a:xfrm>
            <a:custGeom>
              <a:avLst/>
              <a:gdLst>
                <a:gd name="T0" fmla="*/ 0 w 10"/>
                <a:gd name="T1" fmla="*/ 0 h 12"/>
                <a:gd name="T2" fmla="*/ 1 w 10"/>
                <a:gd name="T3" fmla="*/ 3 h 12"/>
                <a:gd name="T4" fmla="*/ 1 w 10"/>
                <a:gd name="T5" fmla="*/ 3 h 12"/>
                <a:gd name="T6" fmla="*/ 0 60000 65536"/>
                <a:gd name="T7" fmla="*/ 0 60000 65536"/>
                <a:gd name="T8" fmla="*/ 0 60000 65536"/>
                <a:gd name="T9" fmla="*/ 0 w 10"/>
                <a:gd name="T10" fmla="*/ 0 h 12"/>
                <a:gd name="T11" fmla="*/ 10 w 10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2">
                  <a:moveTo>
                    <a:pt x="0" y="0"/>
                  </a:moveTo>
                  <a:lnTo>
                    <a:pt x="10" y="10"/>
                  </a:lnTo>
                  <a:lnTo>
                    <a:pt x="10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5" name="Line 1012"/>
            <p:cNvSpPr>
              <a:spLocks noChangeShapeType="1"/>
            </p:cNvSpPr>
            <p:nvPr/>
          </p:nvSpPr>
          <p:spPr bwMode="auto">
            <a:xfrm>
              <a:off x="865" y="2195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6" name="Line 1013"/>
            <p:cNvSpPr>
              <a:spLocks noChangeShapeType="1"/>
            </p:cNvSpPr>
            <p:nvPr/>
          </p:nvSpPr>
          <p:spPr bwMode="auto">
            <a:xfrm>
              <a:off x="866" y="2195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7" name="Line 1014"/>
            <p:cNvSpPr>
              <a:spLocks noChangeShapeType="1"/>
            </p:cNvSpPr>
            <p:nvPr/>
          </p:nvSpPr>
          <p:spPr bwMode="auto">
            <a:xfrm flipH="1">
              <a:off x="869" y="2201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8" name="Line 1015"/>
            <p:cNvSpPr>
              <a:spLocks noChangeShapeType="1"/>
            </p:cNvSpPr>
            <p:nvPr/>
          </p:nvSpPr>
          <p:spPr bwMode="auto">
            <a:xfrm flipH="1">
              <a:off x="864" y="2206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9" name="Line 1016"/>
            <p:cNvSpPr>
              <a:spLocks noChangeShapeType="1"/>
            </p:cNvSpPr>
            <p:nvPr/>
          </p:nvSpPr>
          <p:spPr bwMode="auto">
            <a:xfrm flipH="1">
              <a:off x="855" y="2209"/>
              <a:ext cx="9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0" name="Line 1017"/>
            <p:cNvSpPr>
              <a:spLocks noChangeShapeType="1"/>
            </p:cNvSpPr>
            <p:nvPr/>
          </p:nvSpPr>
          <p:spPr bwMode="auto">
            <a:xfrm flipH="1">
              <a:off x="847" y="2214"/>
              <a:ext cx="8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1" name="Freeform 1018"/>
            <p:cNvSpPr>
              <a:spLocks/>
            </p:cNvSpPr>
            <p:nvPr/>
          </p:nvSpPr>
          <p:spPr bwMode="auto">
            <a:xfrm>
              <a:off x="834" y="2218"/>
              <a:ext cx="13" cy="5"/>
            </a:xfrm>
            <a:custGeom>
              <a:avLst/>
              <a:gdLst>
                <a:gd name="T0" fmla="*/ 3 w 19"/>
                <a:gd name="T1" fmla="*/ 0 h 6"/>
                <a:gd name="T2" fmla="*/ 1 w 19"/>
                <a:gd name="T3" fmla="*/ 3 h 6"/>
                <a:gd name="T4" fmla="*/ 0 w 19"/>
                <a:gd name="T5" fmla="*/ 3 h 6"/>
                <a:gd name="T6" fmla="*/ 0 60000 65536"/>
                <a:gd name="T7" fmla="*/ 0 60000 65536"/>
                <a:gd name="T8" fmla="*/ 0 60000 65536"/>
                <a:gd name="T9" fmla="*/ 0 w 19"/>
                <a:gd name="T10" fmla="*/ 0 h 6"/>
                <a:gd name="T11" fmla="*/ 19 w 19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6">
                  <a:moveTo>
                    <a:pt x="19" y="0"/>
                  </a:moveTo>
                  <a:lnTo>
                    <a:pt x="2" y="6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2" name="Line 1019"/>
            <p:cNvSpPr>
              <a:spLocks noChangeShapeType="1"/>
            </p:cNvSpPr>
            <p:nvPr/>
          </p:nvSpPr>
          <p:spPr bwMode="auto">
            <a:xfrm>
              <a:off x="820" y="222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3" name="Line 1020"/>
            <p:cNvSpPr>
              <a:spLocks noChangeShapeType="1"/>
            </p:cNvSpPr>
            <p:nvPr/>
          </p:nvSpPr>
          <p:spPr bwMode="auto">
            <a:xfrm flipH="1">
              <a:off x="816" y="2229"/>
              <a:ext cx="4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4" name="Line 1021"/>
            <p:cNvSpPr>
              <a:spLocks noChangeShapeType="1"/>
            </p:cNvSpPr>
            <p:nvPr/>
          </p:nvSpPr>
          <p:spPr bwMode="auto">
            <a:xfrm>
              <a:off x="816" y="2234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5" name="Line 1022"/>
            <p:cNvSpPr>
              <a:spLocks noChangeShapeType="1"/>
            </p:cNvSpPr>
            <p:nvPr/>
          </p:nvSpPr>
          <p:spPr bwMode="auto">
            <a:xfrm>
              <a:off x="819" y="2237"/>
              <a:ext cx="6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6" name="Line 1023"/>
            <p:cNvSpPr>
              <a:spLocks noChangeShapeType="1"/>
            </p:cNvSpPr>
            <p:nvPr/>
          </p:nvSpPr>
          <p:spPr bwMode="auto">
            <a:xfrm>
              <a:off x="825" y="2240"/>
              <a:ext cx="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7" name="Line 1024"/>
            <p:cNvSpPr>
              <a:spLocks noChangeShapeType="1"/>
            </p:cNvSpPr>
            <p:nvPr/>
          </p:nvSpPr>
          <p:spPr bwMode="auto">
            <a:xfrm>
              <a:off x="831" y="2242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8" name="Freeform 1025"/>
            <p:cNvSpPr>
              <a:spLocks/>
            </p:cNvSpPr>
            <p:nvPr/>
          </p:nvSpPr>
          <p:spPr bwMode="auto">
            <a:xfrm>
              <a:off x="840" y="2243"/>
              <a:ext cx="15" cy="2"/>
            </a:xfrm>
            <a:custGeom>
              <a:avLst/>
              <a:gdLst>
                <a:gd name="T0" fmla="*/ 0 w 22"/>
                <a:gd name="T1" fmla="*/ 0 h 2"/>
                <a:gd name="T2" fmla="*/ 2 w 22"/>
                <a:gd name="T3" fmla="*/ 0 h 2"/>
                <a:gd name="T4" fmla="*/ 3 w 22"/>
                <a:gd name="T5" fmla="*/ 0 h 2"/>
                <a:gd name="T6" fmla="*/ 0 60000 65536"/>
                <a:gd name="T7" fmla="*/ 0 60000 65536"/>
                <a:gd name="T8" fmla="*/ 0 60000 65536"/>
                <a:gd name="T9" fmla="*/ 0 w 22"/>
                <a:gd name="T10" fmla="*/ 0 h 2"/>
                <a:gd name="T11" fmla="*/ 22 w 2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2">
                  <a:moveTo>
                    <a:pt x="0" y="0"/>
                  </a:moveTo>
                  <a:lnTo>
                    <a:pt x="13" y="0"/>
                  </a:lnTo>
                  <a:lnTo>
                    <a:pt x="2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9" name="Line 1026"/>
            <p:cNvSpPr>
              <a:spLocks noChangeShapeType="1"/>
            </p:cNvSpPr>
            <p:nvPr/>
          </p:nvSpPr>
          <p:spPr bwMode="auto">
            <a:xfrm flipH="1">
              <a:off x="861" y="2256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0" name="Line 1027"/>
            <p:cNvSpPr>
              <a:spLocks noChangeShapeType="1"/>
            </p:cNvSpPr>
            <p:nvPr/>
          </p:nvSpPr>
          <p:spPr bwMode="auto">
            <a:xfrm flipH="1">
              <a:off x="860" y="2259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1" name="Line 1028"/>
            <p:cNvSpPr>
              <a:spLocks noChangeShapeType="1"/>
            </p:cNvSpPr>
            <p:nvPr/>
          </p:nvSpPr>
          <p:spPr bwMode="auto">
            <a:xfrm flipH="1">
              <a:off x="851" y="2265"/>
              <a:ext cx="9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2" name="Line 1029"/>
            <p:cNvSpPr>
              <a:spLocks noChangeShapeType="1"/>
            </p:cNvSpPr>
            <p:nvPr/>
          </p:nvSpPr>
          <p:spPr bwMode="auto">
            <a:xfrm flipH="1">
              <a:off x="844" y="2279"/>
              <a:ext cx="7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3" name="Line 1030"/>
            <p:cNvSpPr>
              <a:spLocks noChangeShapeType="1"/>
            </p:cNvSpPr>
            <p:nvPr/>
          </p:nvSpPr>
          <p:spPr bwMode="auto">
            <a:xfrm flipH="1">
              <a:off x="843" y="2293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4" name="Line 1031"/>
            <p:cNvSpPr>
              <a:spLocks noChangeShapeType="1"/>
            </p:cNvSpPr>
            <p:nvPr/>
          </p:nvSpPr>
          <p:spPr bwMode="auto">
            <a:xfrm flipH="1">
              <a:off x="842" y="229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5" name="Line 1032"/>
            <p:cNvSpPr>
              <a:spLocks noChangeShapeType="1"/>
            </p:cNvSpPr>
            <p:nvPr/>
          </p:nvSpPr>
          <p:spPr bwMode="auto">
            <a:xfrm>
              <a:off x="842" y="2301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6" name="Freeform 1033"/>
            <p:cNvSpPr>
              <a:spLocks/>
            </p:cNvSpPr>
            <p:nvPr/>
          </p:nvSpPr>
          <p:spPr bwMode="auto">
            <a:xfrm>
              <a:off x="842" y="2303"/>
              <a:ext cx="1" cy="3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2 h 4"/>
                <a:gd name="T4" fmla="*/ 1 w 2"/>
                <a:gd name="T5" fmla="*/ 2 h 4"/>
                <a:gd name="T6" fmla="*/ 0 60000 65536"/>
                <a:gd name="T7" fmla="*/ 0 60000 65536"/>
                <a:gd name="T8" fmla="*/ 0 60000 65536"/>
                <a:gd name="T9" fmla="*/ 0 w 2"/>
                <a:gd name="T10" fmla="*/ 0 h 4"/>
                <a:gd name="T11" fmla="*/ 2 w 2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7" name="Line 1034"/>
            <p:cNvSpPr>
              <a:spLocks noChangeShapeType="1"/>
            </p:cNvSpPr>
            <p:nvPr/>
          </p:nvSpPr>
          <p:spPr bwMode="auto">
            <a:xfrm>
              <a:off x="858" y="230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8" name="Line 1035"/>
            <p:cNvSpPr>
              <a:spLocks noChangeShapeType="1"/>
            </p:cNvSpPr>
            <p:nvPr/>
          </p:nvSpPr>
          <p:spPr bwMode="auto">
            <a:xfrm>
              <a:off x="858" y="2304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9" name="Line 1036"/>
            <p:cNvSpPr>
              <a:spLocks noChangeShapeType="1"/>
            </p:cNvSpPr>
            <p:nvPr/>
          </p:nvSpPr>
          <p:spPr bwMode="auto">
            <a:xfrm>
              <a:off x="861" y="2304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0" name="Line 1037"/>
            <p:cNvSpPr>
              <a:spLocks noChangeShapeType="1"/>
            </p:cNvSpPr>
            <p:nvPr/>
          </p:nvSpPr>
          <p:spPr bwMode="auto">
            <a:xfrm>
              <a:off x="864" y="230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1" name="Line 1038"/>
            <p:cNvSpPr>
              <a:spLocks noChangeShapeType="1"/>
            </p:cNvSpPr>
            <p:nvPr/>
          </p:nvSpPr>
          <p:spPr bwMode="auto">
            <a:xfrm>
              <a:off x="866" y="230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2" name="Line 1039"/>
            <p:cNvSpPr>
              <a:spLocks noChangeShapeType="1"/>
            </p:cNvSpPr>
            <p:nvPr/>
          </p:nvSpPr>
          <p:spPr bwMode="auto">
            <a:xfrm>
              <a:off x="866" y="230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3" name="Line 1040"/>
            <p:cNvSpPr>
              <a:spLocks noChangeShapeType="1"/>
            </p:cNvSpPr>
            <p:nvPr/>
          </p:nvSpPr>
          <p:spPr bwMode="auto">
            <a:xfrm flipH="1">
              <a:off x="864" y="2306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4" name="Line 1041"/>
            <p:cNvSpPr>
              <a:spLocks noChangeShapeType="1"/>
            </p:cNvSpPr>
            <p:nvPr/>
          </p:nvSpPr>
          <p:spPr bwMode="auto">
            <a:xfrm flipH="1">
              <a:off x="861" y="2309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5" name="Line 1042"/>
            <p:cNvSpPr>
              <a:spLocks noChangeShapeType="1"/>
            </p:cNvSpPr>
            <p:nvPr/>
          </p:nvSpPr>
          <p:spPr bwMode="auto">
            <a:xfrm flipH="1">
              <a:off x="858" y="2312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6" name="Line 1043"/>
            <p:cNvSpPr>
              <a:spLocks noChangeShapeType="1"/>
            </p:cNvSpPr>
            <p:nvPr/>
          </p:nvSpPr>
          <p:spPr bwMode="auto">
            <a:xfrm flipH="1">
              <a:off x="855" y="2315"/>
              <a:ext cx="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7" name="Line 1044"/>
            <p:cNvSpPr>
              <a:spLocks noChangeShapeType="1"/>
            </p:cNvSpPr>
            <p:nvPr/>
          </p:nvSpPr>
          <p:spPr bwMode="auto">
            <a:xfrm flipH="1">
              <a:off x="852" y="2320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8" name="Line 1045"/>
            <p:cNvSpPr>
              <a:spLocks noChangeShapeType="1"/>
            </p:cNvSpPr>
            <p:nvPr/>
          </p:nvSpPr>
          <p:spPr bwMode="auto">
            <a:xfrm flipH="1">
              <a:off x="848" y="2323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9" name="Line 1046"/>
            <p:cNvSpPr>
              <a:spLocks noChangeShapeType="1"/>
            </p:cNvSpPr>
            <p:nvPr/>
          </p:nvSpPr>
          <p:spPr bwMode="auto">
            <a:xfrm flipH="1">
              <a:off x="847" y="2326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0" name="Line 1047"/>
            <p:cNvSpPr>
              <a:spLocks noChangeShapeType="1"/>
            </p:cNvSpPr>
            <p:nvPr/>
          </p:nvSpPr>
          <p:spPr bwMode="auto">
            <a:xfrm flipH="1">
              <a:off x="844" y="2329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1" name="Line 1048"/>
            <p:cNvSpPr>
              <a:spLocks noChangeShapeType="1"/>
            </p:cNvSpPr>
            <p:nvPr/>
          </p:nvSpPr>
          <p:spPr bwMode="auto">
            <a:xfrm flipH="1">
              <a:off x="842" y="2331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2" name="Line 1049"/>
            <p:cNvSpPr>
              <a:spLocks noChangeShapeType="1"/>
            </p:cNvSpPr>
            <p:nvPr/>
          </p:nvSpPr>
          <p:spPr bwMode="auto">
            <a:xfrm flipH="1">
              <a:off x="840" y="23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3" name="Line 1050"/>
            <p:cNvSpPr>
              <a:spLocks noChangeShapeType="1"/>
            </p:cNvSpPr>
            <p:nvPr/>
          </p:nvSpPr>
          <p:spPr bwMode="auto">
            <a:xfrm>
              <a:off x="840" y="23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4" name="Line 1051"/>
            <p:cNvSpPr>
              <a:spLocks noChangeShapeType="1"/>
            </p:cNvSpPr>
            <p:nvPr/>
          </p:nvSpPr>
          <p:spPr bwMode="auto">
            <a:xfrm>
              <a:off x="840" y="23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5" name="Line 1052"/>
            <p:cNvSpPr>
              <a:spLocks noChangeShapeType="1"/>
            </p:cNvSpPr>
            <p:nvPr/>
          </p:nvSpPr>
          <p:spPr bwMode="auto">
            <a:xfrm>
              <a:off x="840" y="23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6" name="Line 1053"/>
            <p:cNvSpPr>
              <a:spLocks noChangeShapeType="1"/>
            </p:cNvSpPr>
            <p:nvPr/>
          </p:nvSpPr>
          <p:spPr bwMode="auto">
            <a:xfrm>
              <a:off x="2851" y="21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7" name="Line 1054"/>
            <p:cNvSpPr>
              <a:spLocks noChangeShapeType="1"/>
            </p:cNvSpPr>
            <p:nvPr/>
          </p:nvSpPr>
          <p:spPr bwMode="auto">
            <a:xfrm>
              <a:off x="2851" y="21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8" name="Line 1055"/>
            <p:cNvSpPr>
              <a:spLocks noChangeShapeType="1"/>
            </p:cNvSpPr>
            <p:nvPr/>
          </p:nvSpPr>
          <p:spPr bwMode="auto">
            <a:xfrm flipH="1">
              <a:off x="2850" y="21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9" name="Line 1056"/>
            <p:cNvSpPr>
              <a:spLocks noChangeShapeType="1"/>
            </p:cNvSpPr>
            <p:nvPr/>
          </p:nvSpPr>
          <p:spPr bwMode="auto">
            <a:xfrm flipH="1">
              <a:off x="2848" y="21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0" name="Line 1057"/>
            <p:cNvSpPr>
              <a:spLocks noChangeShapeType="1"/>
            </p:cNvSpPr>
            <p:nvPr/>
          </p:nvSpPr>
          <p:spPr bwMode="auto">
            <a:xfrm flipH="1">
              <a:off x="2847" y="2136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1" name="Line 1058"/>
            <p:cNvSpPr>
              <a:spLocks noChangeShapeType="1"/>
            </p:cNvSpPr>
            <p:nvPr/>
          </p:nvSpPr>
          <p:spPr bwMode="auto">
            <a:xfrm flipH="1">
              <a:off x="2843" y="2140"/>
              <a:ext cx="4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2" name="Line 1059"/>
            <p:cNvSpPr>
              <a:spLocks noChangeShapeType="1"/>
            </p:cNvSpPr>
            <p:nvPr/>
          </p:nvSpPr>
          <p:spPr bwMode="auto">
            <a:xfrm flipH="1">
              <a:off x="2841" y="2148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3" name="Line 1060"/>
            <p:cNvSpPr>
              <a:spLocks noChangeShapeType="1"/>
            </p:cNvSpPr>
            <p:nvPr/>
          </p:nvSpPr>
          <p:spPr bwMode="auto">
            <a:xfrm>
              <a:off x="2841" y="2159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4" name="Freeform 1061"/>
            <p:cNvSpPr>
              <a:spLocks/>
            </p:cNvSpPr>
            <p:nvPr/>
          </p:nvSpPr>
          <p:spPr bwMode="auto">
            <a:xfrm>
              <a:off x="2842" y="2170"/>
              <a:ext cx="9" cy="11"/>
            </a:xfrm>
            <a:custGeom>
              <a:avLst/>
              <a:gdLst>
                <a:gd name="T0" fmla="*/ 0 w 13"/>
                <a:gd name="T1" fmla="*/ 0 h 13"/>
                <a:gd name="T2" fmla="*/ 2 w 13"/>
                <a:gd name="T3" fmla="*/ 5 h 13"/>
                <a:gd name="T4" fmla="*/ 2 w 13"/>
                <a:gd name="T5" fmla="*/ 6 h 13"/>
                <a:gd name="T6" fmla="*/ 0 60000 65536"/>
                <a:gd name="T7" fmla="*/ 0 60000 65536"/>
                <a:gd name="T8" fmla="*/ 0 60000 65536"/>
                <a:gd name="T9" fmla="*/ 0 w 13"/>
                <a:gd name="T10" fmla="*/ 0 h 13"/>
                <a:gd name="T11" fmla="*/ 13 w 13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3">
                  <a:moveTo>
                    <a:pt x="0" y="0"/>
                  </a:moveTo>
                  <a:lnTo>
                    <a:pt x="11" y="11"/>
                  </a:lnTo>
                  <a:lnTo>
                    <a:pt x="13" y="1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5" name="Line 1062"/>
            <p:cNvSpPr>
              <a:spLocks noChangeShapeType="1"/>
            </p:cNvSpPr>
            <p:nvPr/>
          </p:nvSpPr>
          <p:spPr bwMode="auto">
            <a:xfrm>
              <a:off x="2864" y="219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6" name="Line 1063"/>
            <p:cNvSpPr>
              <a:spLocks noChangeShapeType="1"/>
            </p:cNvSpPr>
            <p:nvPr/>
          </p:nvSpPr>
          <p:spPr bwMode="auto">
            <a:xfrm flipH="1">
              <a:off x="2863" y="2193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7" name="Line 1064"/>
            <p:cNvSpPr>
              <a:spLocks noChangeShapeType="1"/>
            </p:cNvSpPr>
            <p:nvPr/>
          </p:nvSpPr>
          <p:spPr bwMode="auto">
            <a:xfrm flipH="1">
              <a:off x="2855" y="2198"/>
              <a:ext cx="8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8" name="Line 1065"/>
            <p:cNvSpPr>
              <a:spLocks noChangeShapeType="1"/>
            </p:cNvSpPr>
            <p:nvPr/>
          </p:nvSpPr>
          <p:spPr bwMode="auto">
            <a:xfrm flipH="1">
              <a:off x="2843" y="2206"/>
              <a:ext cx="12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9" name="Freeform 1066"/>
            <p:cNvSpPr>
              <a:spLocks/>
            </p:cNvSpPr>
            <p:nvPr/>
          </p:nvSpPr>
          <p:spPr bwMode="auto">
            <a:xfrm>
              <a:off x="2828" y="2212"/>
              <a:ext cx="15" cy="8"/>
            </a:xfrm>
            <a:custGeom>
              <a:avLst/>
              <a:gdLst>
                <a:gd name="T0" fmla="*/ 2 w 25"/>
                <a:gd name="T1" fmla="*/ 0 h 9"/>
                <a:gd name="T2" fmla="*/ 1 w 25"/>
                <a:gd name="T3" fmla="*/ 4 h 9"/>
                <a:gd name="T4" fmla="*/ 0 w 25"/>
                <a:gd name="T5" fmla="*/ 4 h 9"/>
                <a:gd name="T6" fmla="*/ 0 60000 65536"/>
                <a:gd name="T7" fmla="*/ 0 60000 65536"/>
                <a:gd name="T8" fmla="*/ 0 60000 65536"/>
                <a:gd name="T9" fmla="*/ 0 w 25"/>
                <a:gd name="T10" fmla="*/ 0 h 9"/>
                <a:gd name="T11" fmla="*/ 25 w 25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9">
                  <a:moveTo>
                    <a:pt x="25" y="0"/>
                  </a:moveTo>
                  <a:lnTo>
                    <a:pt x="10" y="5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0" name="Line 1067"/>
            <p:cNvSpPr>
              <a:spLocks noChangeShapeType="1"/>
            </p:cNvSpPr>
            <p:nvPr/>
          </p:nvSpPr>
          <p:spPr bwMode="auto">
            <a:xfrm>
              <a:off x="2814" y="2229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1" name="Line 1068"/>
            <p:cNvSpPr>
              <a:spLocks noChangeShapeType="1"/>
            </p:cNvSpPr>
            <p:nvPr/>
          </p:nvSpPr>
          <p:spPr bwMode="auto">
            <a:xfrm>
              <a:off x="2815" y="2232"/>
              <a:ext cx="5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2" name="Line 1069"/>
            <p:cNvSpPr>
              <a:spLocks noChangeShapeType="1"/>
            </p:cNvSpPr>
            <p:nvPr/>
          </p:nvSpPr>
          <p:spPr bwMode="auto">
            <a:xfrm>
              <a:off x="2820" y="2236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3" name="Line 1070"/>
            <p:cNvSpPr>
              <a:spLocks noChangeShapeType="1"/>
            </p:cNvSpPr>
            <p:nvPr/>
          </p:nvSpPr>
          <p:spPr bwMode="auto">
            <a:xfrm>
              <a:off x="2828" y="2237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4" name="Line 1071"/>
            <p:cNvSpPr>
              <a:spLocks noChangeShapeType="1"/>
            </p:cNvSpPr>
            <p:nvPr/>
          </p:nvSpPr>
          <p:spPr bwMode="auto">
            <a:xfrm>
              <a:off x="2836" y="2237"/>
              <a:ext cx="1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5" name="Line 1072"/>
            <p:cNvSpPr>
              <a:spLocks noChangeShapeType="1"/>
            </p:cNvSpPr>
            <p:nvPr/>
          </p:nvSpPr>
          <p:spPr bwMode="auto">
            <a:xfrm>
              <a:off x="2846" y="2239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6" name="Freeform 1073"/>
            <p:cNvSpPr>
              <a:spLocks/>
            </p:cNvSpPr>
            <p:nvPr/>
          </p:nvSpPr>
          <p:spPr bwMode="auto">
            <a:xfrm>
              <a:off x="2852" y="2239"/>
              <a:ext cx="5" cy="1"/>
            </a:xfrm>
            <a:custGeom>
              <a:avLst/>
              <a:gdLst>
                <a:gd name="T0" fmla="*/ 0 w 8"/>
                <a:gd name="T1" fmla="*/ 0 h 2"/>
                <a:gd name="T2" fmla="*/ 1 w 8"/>
                <a:gd name="T3" fmla="*/ 1 h 2"/>
                <a:gd name="T4" fmla="*/ 1 w 8"/>
                <a:gd name="T5" fmla="*/ 1 h 2"/>
                <a:gd name="T6" fmla="*/ 0 60000 65536"/>
                <a:gd name="T7" fmla="*/ 0 60000 65536"/>
                <a:gd name="T8" fmla="*/ 0 60000 65536"/>
                <a:gd name="T9" fmla="*/ 0 w 8"/>
                <a:gd name="T10" fmla="*/ 0 h 2"/>
                <a:gd name="T11" fmla="*/ 8 w 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">
                  <a:moveTo>
                    <a:pt x="0" y="0"/>
                  </a:moveTo>
                  <a:lnTo>
                    <a:pt x="8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7" name="Line 1074"/>
            <p:cNvSpPr>
              <a:spLocks noChangeShapeType="1"/>
            </p:cNvSpPr>
            <p:nvPr/>
          </p:nvSpPr>
          <p:spPr bwMode="auto">
            <a:xfrm>
              <a:off x="2857" y="2256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8" name="Line 1075"/>
            <p:cNvSpPr>
              <a:spLocks noChangeShapeType="1"/>
            </p:cNvSpPr>
            <p:nvPr/>
          </p:nvSpPr>
          <p:spPr bwMode="auto">
            <a:xfrm flipH="1">
              <a:off x="2852" y="2257"/>
              <a:ext cx="5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9" name="Line 1076"/>
            <p:cNvSpPr>
              <a:spLocks noChangeShapeType="1"/>
            </p:cNvSpPr>
            <p:nvPr/>
          </p:nvSpPr>
          <p:spPr bwMode="auto">
            <a:xfrm flipH="1">
              <a:off x="2845" y="2268"/>
              <a:ext cx="7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0" name="Line 1077"/>
            <p:cNvSpPr>
              <a:spLocks noChangeShapeType="1"/>
            </p:cNvSpPr>
            <p:nvPr/>
          </p:nvSpPr>
          <p:spPr bwMode="auto">
            <a:xfrm flipH="1">
              <a:off x="2840" y="2278"/>
              <a:ext cx="5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1" name="Line 1078"/>
            <p:cNvSpPr>
              <a:spLocks noChangeShapeType="1"/>
            </p:cNvSpPr>
            <p:nvPr/>
          </p:nvSpPr>
          <p:spPr bwMode="auto">
            <a:xfrm flipH="1">
              <a:off x="2837" y="2287"/>
              <a:ext cx="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2" name="Line 1079"/>
            <p:cNvSpPr>
              <a:spLocks noChangeShapeType="1"/>
            </p:cNvSpPr>
            <p:nvPr/>
          </p:nvSpPr>
          <p:spPr bwMode="auto">
            <a:xfrm flipH="1">
              <a:off x="2836" y="2292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3" name="Line 1080"/>
            <p:cNvSpPr>
              <a:spLocks noChangeShapeType="1"/>
            </p:cNvSpPr>
            <p:nvPr/>
          </p:nvSpPr>
          <p:spPr bwMode="auto">
            <a:xfrm>
              <a:off x="2836" y="2295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4" name="Line 1081"/>
            <p:cNvSpPr>
              <a:spLocks noChangeShapeType="1"/>
            </p:cNvSpPr>
            <p:nvPr/>
          </p:nvSpPr>
          <p:spPr bwMode="auto">
            <a:xfrm>
              <a:off x="2836" y="2298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5" name="Freeform 1082"/>
            <p:cNvSpPr>
              <a:spLocks/>
            </p:cNvSpPr>
            <p:nvPr/>
          </p:nvSpPr>
          <p:spPr bwMode="auto">
            <a:xfrm>
              <a:off x="2837" y="2300"/>
              <a:ext cx="4" cy="1"/>
            </a:xfrm>
            <a:custGeom>
              <a:avLst/>
              <a:gdLst>
                <a:gd name="T0" fmla="*/ 0 w 6"/>
                <a:gd name="T1" fmla="*/ 0 h 2"/>
                <a:gd name="T2" fmla="*/ 1 w 6"/>
                <a:gd name="T3" fmla="*/ 1 h 2"/>
                <a:gd name="T4" fmla="*/ 1 w 6"/>
                <a:gd name="T5" fmla="*/ 1 h 2"/>
                <a:gd name="T6" fmla="*/ 0 60000 65536"/>
                <a:gd name="T7" fmla="*/ 0 60000 65536"/>
                <a:gd name="T8" fmla="*/ 0 60000 65536"/>
                <a:gd name="T9" fmla="*/ 0 w 6"/>
                <a:gd name="T10" fmla="*/ 0 h 2"/>
                <a:gd name="T11" fmla="*/ 6 w 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2">
                  <a:moveTo>
                    <a:pt x="0" y="0"/>
                  </a:moveTo>
                  <a:lnTo>
                    <a:pt x="2" y="2"/>
                  </a:lnTo>
                  <a:lnTo>
                    <a:pt x="6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6" name="Line 1083"/>
            <p:cNvSpPr>
              <a:spLocks noChangeShapeType="1"/>
            </p:cNvSpPr>
            <p:nvPr/>
          </p:nvSpPr>
          <p:spPr bwMode="auto">
            <a:xfrm>
              <a:off x="2856" y="230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7" name="Line 1084"/>
            <p:cNvSpPr>
              <a:spLocks noChangeShapeType="1"/>
            </p:cNvSpPr>
            <p:nvPr/>
          </p:nvSpPr>
          <p:spPr bwMode="auto">
            <a:xfrm>
              <a:off x="2857" y="2300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8" name="Line 1085"/>
            <p:cNvSpPr>
              <a:spLocks noChangeShapeType="1"/>
            </p:cNvSpPr>
            <p:nvPr/>
          </p:nvSpPr>
          <p:spPr bwMode="auto">
            <a:xfrm>
              <a:off x="2859" y="2301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9" name="Line 1086"/>
            <p:cNvSpPr>
              <a:spLocks noChangeShapeType="1"/>
            </p:cNvSpPr>
            <p:nvPr/>
          </p:nvSpPr>
          <p:spPr bwMode="auto">
            <a:xfrm flipH="1">
              <a:off x="2855" y="2303"/>
              <a:ext cx="4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0" name="Line 1087"/>
            <p:cNvSpPr>
              <a:spLocks noChangeShapeType="1"/>
            </p:cNvSpPr>
            <p:nvPr/>
          </p:nvSpPr>
          <p:spPr bwMode="auto">
            <a:xfrm flipH="1">
              <a:off x="2850" y="2307"/>
              <a:ext cx="5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1" name="Line 1088"/>
            <p:cNvSpPr>
              <a:spLocks noChangeShapeType="1"/>
            </p:cNvSpPr>
            <p:nvPr/>
          </p:nvSpPr>
          <p:spPr bwMode="auto">
            <a:xfrm flipH="1">
              <a:off x="2842" y="2315"/>
              <a:ext cx="8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2" name="Line 1089"/>
            <p:cNvSpPr>
              <a:spLocks noChangeShapeType="1"/>
            </p:cNvSpPr>
            <p:nvPr/>
          </p:nvSpPr>
          <p:spPr bwMode="auto">
            <a:xfrm flipH="1">
              <a:off x="2834" y="2325"/>
              <a:ext cx="8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3" name="Line 1090"/>
            <p:cNvSpPr>
              <a:spLocks noChangeShapeType="1"/>
            </p:cNvSpPr>
            <p:nvPr/>
          </p:nvSpPr>
          <p:spPr bwMode="auto">
            <a:xfrm flipH="1">
              <a:off x="2831" y="2332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4" name="Freeform 1091"/>
            <p:cNvSpPr>
              <a:spLocks/>
            </p:cNvSpPr>
            <p:nvPr/>
          </p:nvSpPr>
          <p:spPr bwMode="auto">
            <a:xfrm>
              <a:off x="2829" y="2334"/>
              <a:ext cx="2" cy="3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2 h 4"/>
                <a:gd name="T4" fmla="*/ 0 w 4"/>
                <a:gd name="T5" fmla="*/ 2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4" y="0"/>
                  </a:moveTo>
                  <a:lnTo>
                    <a:pt x="0" y="2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5" name="Rectangle 1092"/>
            <p:cNvSpPr>
              <a:spLocks noChangeArrowheads="1"/>
            </p:cNvSpPr>
            <p:nvPr/>
          </p:nvSpPr>
          <p:spPr bwMode="auto">
            <a:xfrm>
              <a:off x="939" y="2617"/>
              <a:ext cx="441" cy="2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6" name="Line 1093"/>
            <p:cNvSpPr>
              <a:spLocks noChangeShapeType="1"/>
            </p:cNvSpPr>
            <p:nvPr/>
          </p:nvSpPr>
          <p:spPr bwMode="auto">
            <a:xfrm>
              <a:off x="4121" y="2942"/>
              <a:ext cx="1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7" name="Freeform 1094"/>
            <p:cNvSpPr>
              <a:spLocks/>
            </p:cNvSpPr>
            <p:nvPr/>
          </p:nvSpPr>
          <p:spPr bwMode="auto">
            <a:xfrm>
              <a:off x="4111" y="3006"/>
              <a:ext cx="19" cy="48"/>
            </a:xfrm>
            <a:custGeom>
              <a:avLst/>
              <a:gdLst>
                <a:gd name="T0" fmla="*/ 3 w 30"/>
                <a:gd name="T1" fmla="*/ 0 h 61"/>
                <a:gd name="T2" fmla="*/ 2 w 30"/>
                <a:gd name="T3" fmla="*/ 19 h 61"/>
                <a:gd name="T4" fmla="*/ 0 w 30"/>
                <a:gd name="T5" fmla="*/ 0 h 61"/>
                <a:gd name="T6" fmla="*/ 0 60000 65536"/>
                <a:gd name="T7" fmla="*/ 0 60000 65536"/>
                <a:gd name="T8" fmla="*/ 0 60000 65536"/>
                <a:gd name="T9" fmla="*/ 0 w 30"/>
                <a:gd name="T10" fmla="*/ 0 h 61"/>
                <a:gd name="T11" fmla="*/ 30 w 30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61">
                  <a:moveTo>
                    <a:pt x="30" y="0"/>
                  </a:moveTo>
                  <a:lnTo>
                    <a:pt x="15" y="6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8" name="Rectangle 1095"/>
            <p:cNvSpPr>
              <a:spLocks noChangeArrowheads="1"/>
            </p:cNvSpPr>
            <p:nvPr/>
          </p:nvSpPr>
          <p:spPr bwMode="auto">
            <a:xfrm>
              <a:off x="3390" y="2565"/>
              <a:ext cx="1590" cy="3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9" name="Freeform 1096"/>
            <p:cNvSpPr>
              <a:spLocks/>
            </p:cNvSpPr>
            <p:nvPr/>
          </p:nvSpPr>
          <p:spPr bwMode="auto">
            <a:xfrm>
              <a:off x="3472" y="2723"/>
              <a:ext cx="90" cy="131"/>
            </a:xfrm>
            <a:custGeom>
              <a:avLst/>
              <a:gdLst>
                <a:gd name="T0" fmla="*/ 0 w 140"/>
                <a:gd name="T1" fmla="*/ 51 h 166"/>
                <a:gd name="T2" fmla="*/ 4 w 140"/>
                <a:gd name="T3" fmla="*/ 0 h 166"/>
                <a:gd name="T4" fmla="*/ 15 w 140"/>
                <a:gd name="T5" fmla="*/ 0 h 166"/>
                <a:gd name="T6" fmla="*/ 15 w 140"/>
                <a:gd name="T7" fmla="*/ 6 h 166"/>
                <a:gd name="T8" fmla="*/ 5 w 140"/>
                <a:gd name="T9" fmla="*/ 6 h 166"/>
                <a:gd name="T10" fmla="*/ 4 w 140"/>
                <a:gd name="T11" fmla="*/ 22 h 166"/>
                <a:gd name="T12" fmla="*/ 15 w 140"/>
                <a:gd name="T13" fmla="*/ 22 h 166"/>
                <a:gd name="T14" fmla="*/ 13 w 140"/>
                <a:gd name="T15" fmla="*/ 28 h 166"/>
                <a:gd name="T16" fmla="*/ 4 w 140"/>
                <a:gd name="T17" fmla="*/ 28 h 166"/>
                <a:gd name="T18" fmla="*/ 2 w 140"/>
                <a:gd name="T19" fmla="*/ 51 h 166"/>
                <a:gd name="T20" fmla="*/ 0 w 140"/>
                <a:gd name="T21" fmla="*/ 51 h 1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0"/>
                <a:gd name="T34" fmla="*/ 0 h 166"/>
                <a:gd name="T35" fmla="*/ 140 w 140"/>
                <a:gd name="T36" fmla="*/ 166 h 1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0" h="166">
                  <a:moveTo>
                    <a:pt x="0" y="166"/>
                  </a:moveTo>
                  <a:lnTo>
                    <a:pt x="34" y="0"/>
                  </a:lnTo>
                  <a:lnTo>
                    <a:pt x="140" y="0"/>
                  </a:lnTo>
                  <a:lnTo>
                    <a:pt x="136" y="19"/>
                  </a:lnTo>
                  <a:lnTo>
                    <a:pt x="49" y="19"/>
                  </a:lnTo>
                  <a:lnTo>
                    <a:pt x="37" y="74"/>
                  </a:lnTo>
                  <a:lnTo>
                    <a:pt x="130" y="74"/>
                  </a:lnTo>
                  <a:lnTo>
                    <a:pt x="123" y="93"/>
                  </a:lnTo>
                  <a:lnTo>
                    <a:pt x="34" y="93"/>
                  </a:lnTo>
                  <a:lnTo>
                    <a:pt x="18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0" name="Freeform 1097"/>
            <p:cNvSpPr>
              <a:spLocks/>
            </p:cNvSpPr>
            <p:nvPr/>
          </p:nvSpPr>
          <p:spPr bwMode="auto">
            <a:xfrm>
              <a:off x="3573" y="2722"/>
              <a:ext cx="88" cy="136"/>
            </a:xfrm>
            <a:custGeom>
              <a:avLst/>
              <a:gdLst>
                <a:gd name="T0" fmla="*/ 2 w 138"/>
                <a:gd name="T1" fmla="*/ 35 h 172"/>
                <a:gd name="T2" fmla="*/ 2 w 138"/>
                <a:gd name="T3" fmla="*/ 40 h 172"/>
                <a:gd name="T4" fmla="*/ 3 w 138"/>
                <a:gd name="T5" fmla="*/ 43 h 172"/>
                <a:gd name="T6" fmla="*/ 4 w 138"/>
                <a:gd name="T7" fmla="*/ 47 h 172"/>
                <a:gd name="T8" fmla="*/ 6 w 138"/>
                <a:gd name="T9" fmla="*/ 47 h 172"/>
                <a:gd name="T10" fmla="*/ 9 w 138"/>
                <a:gd name="T11" fmla="*/ 47 h 172"/>
                <a:gd name="T12" fmla="*/ 11 w 138"/>
                <a:gd name="T13" fmla="*/ 43 h 172"/>
                <a:gd name="T14" fmla="*/ 11 w 138"/>
                <a:gd name="T15" fmla="*/ 39 h 172"/>
                <a:gd name="T16" fmla="*/ 11 w 138"/>
                <a:gd name="T17" fmla="*/ 34 h 172"/>
                <a:gd name="T18" fmla="*/ 7 w 138"/>
                <a:gd name="T19" fmla="*/ 29 h 172"/>
                <a:gd name="T20" fmla="*/ 5 w 138"/>
                <a:gd name="T21" fmla="*/ 25 h 172"/>
                <a:gd name="T22" fmla="*/ 3 w 138"/>
                <a:gd name="T23" fmla="*/ 22 h 172"/>
                <a:gd name="T24" fmla="*/ 2 w 138"/>
                <a:gd name="T25" fmla="*/ 18 h 172"/>
                <a:gd name="T26" fmla="*/ 2 w 138"/>
                <a:gd name="T27" fmla="*/ 13 h 172"/>
                <a:gd name="T28" fmla="*/ 3 w 138"/>
                <a:gd name="T29" fmla="*/ 8 h 172"/>
                <a:gd name="T30" fmla="*/ 3 w 138"/>
                <a:gd name="T31" fmla="*/ 5 h 172"/>
                <a:gd name="T32" fmla="*/ 5 w 138"/>
                <a:gd name="T33" fmla="*/ 2 h 172"/>
                <a:gd name="T34" fmla="*/ 8 w 138"/>
                <a:gd name="T35" fmla="*/ 0 h 172"/>
                <a:gd name="T36" fmla="*/ 11 w 138"/>
                <a:gd name="T37" fmla="*/ 2 h 172"/>
                <a:gd name="T38" fmla="*/ 13 w 138"/>
                <a:gd name="T39" fmla="*/ 6 h 172"/>
                <a:gd name="T40" fmla="*/ 14 w 138"/>
                <a:gd name="T41" fmla="*/ 10 h 172"/>
                <a:gd name="T42" fmla="*/ 15 w 138"/>
                <a:gd name="T43" fmla="*/ 16 h 172"/>
                <a:gd name="T44" fmla="*/ 13 w 138"/>
                <a:gd name="T45" fmla="*/ 17 h 172"/>
                <a:gd name="T46" fmla="*/ 12 w 138"/>
                <a:gd name="T47" fmla="*/ 13 h 172"/>
                <a:gd name="T48" fmla="*/ 11 w 138"/>
                <a:gd name="T49" fmla="*/ 9 h 172"/>
                <a:gd name="T50" fmla="*/ 10 w 138"/>
                <a:gd name="T51" fmla="*/ 7 h 172"/>
                <a:gd name="T52" fmla="*/ 8 w 138"/>
                <a:gd name="T53" fmla="*/ 6 h 172"/>
                <a:gd name="T54" fmla="*/ 6 w 138"/>
                <a:gd name="T55" fmla="*/ 7 h 172"/>
                <a:gd name="T56" fmla="*/ 4 w 138"/>
                <a:gd name="T57" fmla="*/ 10 h 172"/>
                <a:gd name="T58" fmla="*/ 4 w 138"/>
                <a:gd name="T59" fmla="*/ 13 h 172"/>
                <a:gd name="T60" fmla="*/ 4 w 138"/>
                <a:gd name="T61" fmla="*/ 17 h 172"/>
                <a:gd name="T62" fmla="*/ 6 w 138"/>
                <a:gd name="T63" fmla="*/ 20 h 172"/>
                <a:gd name="T64" fmla="*/ 7 w 138"/>
                <a:gd name="T65" fmla="*/ 21 h 172"/>
                <a:gd name="T66" fmla="*/ 9 w 138"/>
                <a:gd name="T67" fmla="*/ 23 h 172"/>
                <a:gd name="T68" fmla="*/ 11 w 138"/>
                <a:gd name="T69" fmla="*/ 26 h 172"/>
                <a:gd name="T70" fmla="*/ 13 w 138"/>
                <a:gd name="T71" fmla="*/ 29 h 172"/>
                <a:gd name="T72" fmla="*/ 13 w 138"/>
                <a:gd name="T73" fmla="*/ 35 h 172"/>
                <a:gd name="T74" fmla="*/ 13 w 138"/>
                <a:gd name="T75" fmla="*/ 40 h 172"/>
                <a:gd name="T76" fmla="*/ 13 w 138"/>
                <a:gd name="T77" fmla="*/ 47 h 172"/>
                <a:gd name="T78" fmla="*/ 11 w 138"/>
                <a:gd name="T79" fmla="*/ 49 h 172"/>
                <a:gd name="T80" fmla="*/ 8 w 138"/>
                <a:gd name="T81" fmla="*/ 52 h 172"/>
                <a:gd name="T82" fmla="*/ 4 w 138"/>
                <a:gd name="T83" fmla="*/ 52 h 172"/>
                <a:gd name="T84" fmla="*/ 1 w 138"/>
                <a:gd name="T85" fmla="*/ 47 h 172"/>
                <a:gd name="T86" fmla="*/ 0 w 138"/>
                <a:gd name="T87" fmla="*/ 36 h 1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8"/>
                <a:gd name="T133" fmla="*/ 0 h 172"/>
                <a:gd name="T134" fmla="*/ 138 w 138"/>
                <a:gd name="T135" fmla="*/ 172 h 1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8" h="172">
                  <a:moveTo>
                    <a:pt x="0" y="115"/>
                  </a:moveTo>
                  <a:lnTo>
                    <a:pt x="19" y="114"/>
                  </a:lnTo>
                  <a:lnTo>
                    <a:pt x="19" y="119"/>
                  </a:lnTo>
                  <a:lnTo>
                    <a:pt x="21" y="129"/>
                  </a:lnTo>
                  <a:lnTo>
                    <a:pt x="23" y="136"/>
                  </a:lnTo>
                  <a:lnTo>
                    <a:pt x="26" y="140"/>
                  </a:lnTo>
                  <a:lnTo>
                    <a:pt x="32" y="146"/>
                  </a:lnTo>
                  <a:lnTo>
                    <a:pt x="40" y="148"/>
                  </a:lnTo>
                  <a:lnTo>
                    <a:pt x="47" y="149"/>
                  </a:lnTo>
                  <a:lnTo>
                    <a:pt x="55" y="151"/>
                  </a:lnTo>
                  <a:lnTo>
                    <a:pt x="64" y="151"/>
                  </a:lnTo>
                  <a:lnTo>
                    <a:pt x="83" y="149"/>
                  </a:lnTo>
                  <a:lnTo>
                    <a:pt x="96" y="144"/>
                  </a:lnTo>
                  <a:lnTo>
                    <a:pt x="102" y="138"/>
                  </a:lnTo>
                  <a:lnTo>
                    <a:pt x="106" y="131"/>
                  </a:lnTo>
                  <a:lnTo>
                    <a:pt x="108" y="125"/>
                  </a:lnTo>
                  <a:lnTo>
                    <a:pt x="106" y="117"/>
                  </a:lnTo>
                  <a:lnTo>
                    <a:pt x="102" y="110"/>
                  </a:lnTo>
                  <a:lnTo>
                    <a:pt x="91" y="102"/>
                  </a:lnTo>
                  <a:lnTo>
                    <a:pt x="70" y="93"/>
                  </a:lnTo>
                  <a:lnTo>
                    <a:pt x="57" y="87"/>
                  </a:lnTo>
                  <a:lnTo>
                    <a:pt x="49" y="83"/>
                  </a:lnTo>
                  <a:lnTo>
                    <a:pt x="41" y="79"/>
                  </a:lnTo>
                  <a:lnTo>
                    <a:pt x="32" y="72"/>
                  </a:lnTo>
                  <a:lnTo>
                    <a:pt x="24" y="64"/>
                  </a:lnTo>
                  <a:lnTo>
                    <a:pt x="21" y="59"/>
                  </a:lnTo>
                  <a:lnTo>
                    <a:pt x="19" y="51"/>
                  </a:lnTo>
                  <a:lnTo>
                    <a:pt x="19" y="43"/>
                  </a:lnTo>
                  <a:lnTo>
                    <a:pt x="19" y="36"/>
                  </a:lnTo>
                  <a:lnTo>
                    <a:pt x="23" y="28"/>
                  </a:lnTo>
                  <a:lnTo>
                    <a:pt x="26" y="21"/>
                  </a:lnTo>
                  <a:lnTo>
                    <a:pt x="32" y="15"/>
                  </a:lnTo>
                  <a:lnTo>
                    <a:pt x="38" y="9"/>
                  </a:lnTo>
                  <a:lnTo>
                    <a:pt x="47" y="6"/>
                  </a:lnTo>
                  <a:lnTo>
                    <a:pt x="60" y="2"/>
                  </a:lnTo>
                  <a:lnTo>
                    <a:pt x="77" y="0"/>
                  </a:lnTo>
                  <a:lnTo>
                    <a:pt x="94" y="2"/>
                  </a:lnTo>
                  <a:lnTo>
                    <a:pt x="112" y="8"/>
                  </a:lnTo>
                  <a:lnTo>
                    <a:pt x="119" y="11"/>
                  </a:lnTo>
                  <a:lnTo>
                    <a:pt x="127" y="19"/>
                  </a:lnTo>
                  <a:lnTo>
                    <a:pt x="130" y="25"/>
                  </a:lnTo>
                  <a:lnTo>
                    <a:pt x="136" y="36"/>
                  </a:lnTo>
                  <a:lnTo>
                    <a:pt x="138" y="47"/>
                  </a:lnTo>
                  <a:lnTo>
                    <a:pt x="138" y="49"/>
                  </a:lnTo>
                  <a:lnTo>
                    <a:pt x="138" y="51"/>
                  </a:lnTo>
                  <a:lnTo>
                    <a:pt x="117" y="53"/>
                  </a:lnTo>
                  <a:lnTo>
                    <a:pt x="117" y="45"/>
                  </a:lnTo>
                  <a:lnTo>
                    <a:pt x="115" y="42"/>
                  </a:lnTo>
                  <a:lnTo>
                    <a:pt x="113" y="36"/>
                  </a:lnTo>
                  <a:lnTo>
                    <a:pt x="110" y="30"/>
                  </a:lnTo>
                  <a:lnTo>
                    <a:pt x="104" y="26"/>
                  </a:lnTo>
                  <a:lnTo>
                    <a:pt x="94" y="23"/>
                  </a:lnTo>
                  <a:lnTo>
                    <a:pt x="87" y="21"/>
                  </a:lnTo>
                  <a:lnTo>
                    <a:pt x="76" y="19"/>
                  </a:lnTo>
                  <a:lnTo>
                    <a:pt x="64" y="21"/>
                  </a:lnTo>
                  <a:lnTo>
                    <a:pt x="55" y="23"/>
                  </a:lnTo>
                  <a:lnTo>
                    <a:pt x="47" y="26"/>
                  </a:lnTo>
                  <a:lnTo>
                    <a:pt x="41" y="32"/>
                  </a:lnTo>
                  <a:lnTo>
                    <a:pt x="40" y="38"/>
                  </a:lnTo>
                  <a:lnTo>
                    <a:pt x="38" y="43"/>
                  </a:lnTo>
                  <a:lnTo>
                    <a:pt x="40" y="49"/>
                  </a:lnTo>
                  <a:lnTo>
                    <a:pt x="41" y="55"/>
                  </a:lnTo>
                  <a:lnTo>
                    <a:pt x="47" y="59"/>
                  </a:lnTo>
                  <a:lnTo>
                    <a:pt x="53" y="64"/>
                  </a:lnTo>
                  <a:lnTo>
                    <a:pt x="58" y="66"/>
                  </a:lnTo>
                  <a:lnTo>
                    <a:pt x="64" y="68"/>
                  </a:lnTo>
                  <a:lnTo>
                    <a:pt x="72" y="72"/>
                  </a:lnTo>
                  <a:lnTo>
                    <a:pt x="83" y="76"/>
                  </a:lnTo>
                  <a:lnTo>
                    <a:pt x="94" y="81"/>
                  </a:lnTo>
                  <a:lnTo>
                    <a:pt x="102" y="85"/>
                  </a:lnTo>
                  <a:lnTo>
                    <a:pt x="108" y="89"/>
                  </a:lnTo>
                  <a:lnTo>
                    <a:pt x="117" y="96"/>
                  </a:lnTo>
                  <a:lnTo>
                    <a:pt x="123" y="104"/>
                  </a:lnTo>
                  <a:lnTo>
                    <a:pt x="127" y="114"/>
                  </a:lnTo>
                  <a:lnTo>
                    <a:pt x="127" y="123"/>
                  </a:lnTo>
                  <a:lnTo>
                    <a:pt x="127" y="132"/>
                  </a:lnTo>
                  <a:lnTo>
                    <a:pt x="123" y="140"/>
                  </a:lnTo>
                  <a:lnTo>
                    <a:pt x="119" y="148"/>
                  </a:lnTo>
                  <a:lnTo>
                    <a:pt x="113" y="155"/>
                  </a:lnTo>
                  <a:lnTo>
                    <a:pt x="106" y="161"/>
                  </a:lnTo>
                  <a:lnTo>
                    <a:pt x="96" y="165"/>
                  </a:lnTo>
                  <a:lnTo>
                    <a:pt x="81" y="170"/>
                  </a:lnTo>
                  <a:lnTo>
                    <a:pt x="62" y="172"/>
                  </a:lnTo>
                  <a:lnTo>
                    <a:pt x="38" y="168"/>
                  </a:lnTo>
                  <a:lnTo>
                    <a:pt x="17" y="159"/>
                  </a:lnTo>
                  <a:lnTo>
                    <a:pt x="7" y="149"/>
                  </a:lnTo>
                  <a:lnTo>
                    <a:pt x="2" y="134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1" name="Freeform 1098"/>
            <p:cNvSpPr>
              <a:spLocks/>
            </p:cNvSpPr>
            <p:nvPr/>
          </p:nvSpPr>
          <p:spPr bwMode="auto">
            <a:xfrm>
              <a:off x="3679" y="2723"/>
              <a:ext cx="88" cy="131"/>
            </a:xfrm>
            <a:custGeom>
              <a:avLst/>
              <a:gdLst>
                <a:gd name="T0" fmla="*/ 3 w 137"/>
                <a:gd name="T1" fmla="*/ 51 h 166"/>
                <a:gd name="T2" fmla="*/ 6 w 137"/>
                <a:gd name="T3" fmla="*/ 6 h 166"/>
                <a:gd name="T4" fmla="*/ 0 w 137"/>
                <a:gd name="T5" fmla="*/ 6 h 166"/>
                <a:gd name="T6" fmla="*/ 1 w 137"/>
                <a:gd name="T7" fmla="*/ 0 h 166"/>
                <a:gd name="T8" fmla="*/ 15 w 137"/>
                <a:gd name="T9" fmla="*/ 0 h 166"/>
                <a:gd name="T10" fmla="*/ 14 w 137"/>
                <a:gd name="T11" fmla="*/ 6 h 166"/>
                <a:gd name="T12" fmla="*/ 8 w 137"/>
                <a:gd name="T13" fmla="*/ 6 h 166"/>
                <a:gd name="T14" fmla="*/ 5 w 137"/>
                <a:gd name="T15" fmla="*/ 51 h 166"/>
                <a:gd name="T16" fmla="*/ 3 w 137"/>
                <a:gd name="T17" fmla="*/ 51 h 1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"/>
                <a:gd name="T28" fmla="*/ 0 h 166"/>
                <a:gd name="T29" fmla="*/ 137 w 137"/>
                <a:gd name="T30" fmla="*/ 166 h 1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" h="166">
                  <a:moveTo>
                    <a:pt x="25" y="166"/>
                  </a:moveTo>
                  <a:lnTo>
                    <a:pt x="57" y="19"/>
                  </a:lnTo>
                  <a:lnTo>
                    <a:pt x="0" y="19"/>
                  </a:lnTo>
                  <a:lnTo>
                    <a:pt x="4" y="0"/>
                  </a:lnTo>
                  <a:lnTo>
                    <a:pt x="137" y="0"/>
                  </a:lnTo>
                  <a:lnTo>
                    <a:pt x="133" y="19"/>
                  </a:lnTo>
                  <a:lnTo>
                    <a:pt x="78" y="19"/>
                  </a:lnTo>
                  <a:lnTo>
                    <a:pt x="46" y="166"/>
                  </a:lnTo>
                  <a:lnTo>
                    <a:pt x="25" y="1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2" name="Freeform 1099"/>
            <p:cNvSpPr>
              <a:spLocks noEditPoints="1"/>
            </p:cNvSpPr>
            <p:nvPr/>
          </p:nvSpPr>
          <p:spPr bwMode="auto">
            <a:xfrm>
              <a:off x="3752" y="2817"/>
              <a:ext cx="54" cy="73"/>
            </a:xfrm>
            <a:custGeom>
              <a:avLst/>
              <a:gdLst>
                <a:gd name="T0" fmla="*/ 0 w 83"/>
                <a:gd name="T1" fmla="*/ 25 h 95"/>
                <a:gd name="T2" fmla="*/ 6 w 83"/>
                <a:gd name="T3" fmla="*/ 0 h 95"/>
                <a:gd name="T4" fmla="*/ 8 w 83"/>
                <a:gd name="T5" fmla="*/ 0 h 95"/>
                <a:gd name="T6" fmla="*/ 10 w 83"/>
                <a:gd name="T7" fmla="*/ 25 h 95"/>
                <a:gd name="T8" fmla="*/ 8 w 83"/>
                <a:gd name="T9" fmla="*/ 25 h 95"/>
                <a:gd name="T10" fmla="*/ 8 w 83"/>
                <a:gd name="T11" fmla="*/ 18 h 95"/>
                <a:gd name="T12" fmla="*/ 3 w 83"/>
                <a:gd name="T13" fmla="*/ 18 h 95"/>
                <a:gd name="T14" fmla="*/ 1 w 83"/>
                <a:gd name="T15" fmla="*/ 25 h 95"/>
                <a:gd name="T16" fmla="*/ 0 w 83"/>
                <a:gd name="T17" fmla="*/ 25 h 95"/>
                <a:gd name="T18" fmla="*/ 4 w 83"/>
                <a:gd name="T19" fmla="*/ 15 h 95"/>
                <a:gd name="T20" fmla="*/ 8 w 83"/>
                <a:gd name="T21" fmla="*/ 15 h 95"/>
                <a:gd name="T22" fmla="*/ 7 w 83"/>
                <a:gd name="T23" fmla="*/ 9 h 95"/>
                <a:gd name="T24" fmla="*/ 7 w 83"/>
                <a:gd name="T25" fmla="*/ 5 h 95"/>
                <a:gd name="T26" fmla="*/ 7 w 83"/>
                <a:gd name="T27" fmla="*/ 3 h 95"/>
                <a:gd name="T28" fmla="*/ 6 w 83"/>
                <a:gd name="T29" fmla="*/ 5 h 95"/>
                <a:gd name="T30" fmla="*/ 5 w 83"/>
                <a:gd name="T31" fmla="*/ 8 h 95"/>
                <a:gd name="T32" fmla="*/ 4 w 83"/>
                <a:gd name="T33" fmla="*/ 15 h 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95"/>
                <a:gd name="T53" fmla="*/ 83 w 83"/>
                <a:gd name="T54" fmla="*/ 95 h 9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95">
                  <a:moveTo>
                    <a:pt x="0" y="95"/>
                  </a:moveTo>
                  <a:lnTo>
                    <a:pt x="53" y="0"/>
                  </a:lnTo>
                  <a:lnTo>
                    <a:pt x="66" y="0"/>
                  </a:lnTo>
                  <a:lnTo>
                    <a:pt x="83" y="95"/>
                  </a:lnTo>
                  <a:lnTo>
                    <a:pt x="72" y="95"/>
                  </a:lnTo>
                  <a:lnTo>
                    <a:pt x="66" y="66"/>
                  </a:lnTo>
                  <a:lnTo>
                    <a:pt x="27" y="66"/>
                  </a:lnTo>
                  <a:lnTo>
                    <a:pt x="11" y="95"/>
                  </a:lnTo>
                  <a:lnTo>
                    <a:pt x="0" y="95"/>
                  </a:lnTo>
                  <a:close/>
                  <a:moveTo>
                    <a:pt x="34" y="57"/>
                  </a:moveTo>
                  <a:lnTo>
                    <a:pt x="66" y="57"/>
                  </a:lnTo>
                  <a:lnTo>
                    <a:pt x="62" y="34"/>
                  </a:lnTo>
                  <a:lnTo>
                    <a:pt x="59" y="21"/>
                  </a:lnTo>
                  <a:lnTo>
                    <a:pt x="59" y="11"/>
                  </a:lnTo>
                  <a:lnTo>
                    <a:pt x="53" y="19"/>
                  </a:lnTo>
                  <a:lnTo>
                    <a:pt x="47" y="30"/>
                  </a:lnTo>
                  <a:lnTo>
                    <a:pt x="34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3" name="Freeform 1100"/>
            <p:cNvSpPr>
              <a:spLocks/>
            </p:cNvSpPr>
            <p:nvPr/>
          </p:nvSpPr>
          <p:spPr bwMode="auto">
            <a:xfrm>
              <a:off x="4159" y="2779"/>
              <a:ext cx="30" cy="74"/>
            </a:xfrm>
            <a:custGeom>
              <a:avLst/>
              <a:gdLst>
                <a:gd name="T0" fmla="*/ 2 w 46"/>
                <a:gd name="T1" fmla="*/ 29 h 93"/>
                <a:gd name="T2" fmla="*/ 3 w 46"/>
                <a:gd name="T3" fmla="*/ 7 h 93"/>
                <a:gd name="T4" fmla="*/ 3 w 46"/>
                <a:gd name="T5" fmla="*/ 9 h 93"/>
                <a:gd name="T6" fmla="*/ 1 w 46"/>
                <a:gd name="T7" fmla="*/ 10 h 93"/>
                <a:gd name="T8" fmla="*/ 0 w 46"/>
                <a:gd name="T9" fmla="*/ 11 h 93"/>
                <a:gd name="T10" fmla="*/ 1 w 46"/>
                <a:gd name="T11" fmla="*/ 8 h 93"/>
                <a:gd name="T12" fmla="*/ 1 w 46"/>
                <a:gd name="T13" fmla="*/ 7 h 93"/>
                <a:gd name="T14" fmla="*/ 3 w 46"/>
                <a:gd name="T15" fmla="*/ 5 h 93"/>
                <a:gd name="T16" fmla="*/ 3 w 46"/>
                <a:gd name="T17" fmla="*/ 3 h 93"/>
                <a:gd name="T18" fmla="*/ 4 w 46"/>
                <a:gd name="T19" fmla="*/ 2 h 93"/>
                <a:gd name="T20" fmla="*/ 5 w 46"/>
                <a:gd name="T21" fmla="*/ 2 h 93"/>
                <a:gd name="T22" fmla="*/ 5 w 46"/>
                <a:gd name="T23" fmla="*/ 0 h 93"/>
                <a:gd name="T24" fmla="*/ 5 w 46"/>
                <a:gd name="T25" fmla="*/ 0 h 93"/>
                <a:gd name="T26" fmla="*/ 3 w 46"/>
                <a:gd name="T27" fmla="*/ 29 h 93"/>
                <a:gd name="T28" fmla="*/ 2 w 46"/>
                <a:gd name="T29" fmla="*/ 29 h 9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93"/>
                <a:gd name="T47" fmla="*/ 46 w 46"/>
                <a:gd name="T48" fmla="*/ 93 h 9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93">
                  <a:moveTo>
                    <a:pt x="14" y="93"/>
                  </a:moveTo>
                  <a:lnTo>
                    <a:pt x="29" y="22"/>
                  </a:lnTo>
                  <a:lnTo>
                    <a:pt x="21" y="26"/>
                  </a:lnTo>
                  <a:lnTo>
                    <a:pt x="12" y="32"/>
                  </a:lnTo>
                  <a:lnTo>
                    <a:pt x="0" y="34"/>
                  </a:lnTo>
                  <a:lnTo>
                    <a:pt x="4" y="24"/>
                  </a:lnTo>
                  <a:lnTo>
                    <a:pt x="12" y="21"/>
                  </a:lnTo>
                  <a:lnTo>
                    <a:pt x="21" y="15"/>
                  </a:lnTo>
                  <a:lnTo>
                    <a:pt x="29" y="9"/>
                  </a:lnTo>
                  <a:lnTo>
                    <a:pt x="34" y="5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25" y="93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4" name="Freeform 1101"/>
            <p:cNvSpPr>
              <a:spLocks/>
            </p:cNvSpPr>
            <p:nvPr/>
          </p:nvSpPr>
          <p:spPr bwMode="auto">
            <a:xfrm>
              <a:off x="4437" y="2779"/>
              <a:ext cx="42" cy="74"/>
            </a:xfrm>
            <a:custGeom>
              <a:avLst/>
              <a:gdLst>
                <a:gd name="T0" fmla="*/ 0 w 66"/>
                <a:gd name="T1" fmla="*/ 29 h 93"/>
                <a:gd name="T2" fmla="*/ 1 w 66"/>
                <a:gd name="T3" fmla="*/ 27 h 93"/>
                <a:gd name="T4" fmla="*/ 1 w 66"/>
                <a:gd name="T5" fmla="*/ 25 h 93"/>
                <a:gd name="T6" fmla="*/ 1 w 66"/>
                <a:gd name="T7" fmla="*/ 23 h 93"/>
                <a:gd name="T8" fmla="*/ 1 w 66"/>
                <a:gd name="T9" fmla="*/ 21 h 93"/>
                <a:gd name="T10" fmla="*/ 2 w 66"/>
                <a:gd name="T11" fmla="*/ 21 h 93"/>
                <a:gd name="T12" fmla="*/ 3 w 66"/>
                <a:gd name="T13" fmla="*/ 18 h 93"/>
                <a:gd name="T14" fmla="*/ 4 w 66"/>
                <a:gd name="T15" fmla="*/ 17 h 93"/>
                <a:gd name="T16" fmla="*/ 4 w 66"/>
                <a:gd name="T17" fmla="*/ 14 h 93"/>
                <a:gd name="T18" fmla="*/ 4 w 66"/>
                <a:gd name="T19" fmla="*/ 14 h 93"/>
                <a:gd name="T20" fmla="*/ 5 w 66"/>
                <a:gd name="T21" fmla="*/ 14 h 93"/>
                <a:gd name="T22" fmla="*/ 5 w 66"/>
                <a:gd name="T23" fmla="*/ 12 h 93"/>
                <a:gd name="T24" fmla="*/ 6 w 66"/>
                <a:gd name="T25" fmla="*/ 10 h 93"/>
                <a:gd name="T26" fmla="*/ 6 w 66"/>
                <a:gd name="T27" fmla="*/ 9 h 93"/>
                <a:gd name="T28" fmla="*/ 6 w 66"/>
                <a:gd name="T29" fmla="*/ 8 h 93"/>
                <a:gd name="T30" fmla="*/ 6 w 66"/>
                <a:gd name="T31" fmla="*/ 6 h 93"/>
                <a:gd name="T32" fmla="*/ 5 w 66"/>
                <a:gd name="T33" fmla="*/ 5 h 93"/>
                <a:gd name="T34" fmla="*/ 4 w 66"/>
                <a:gd name="T35" fmla="*/ 4 h 93"/>
                <a:gd name="T36" fmla="*/ 4 w 66"/>
                <a:gd name="T37" fmla="*/ 3 h 93"/>
                <a:gd name="T38" fmla="*/ 3 w 66"/>
                <a:gd name="T39" fmla="*/ 4 h 93"/>
                <a:gd name="T40" fmla="*/ 3 w 66"/>
                <a:gd name="T41" fmla="*/ 5 h 93"/>
                <a:gd name="T42" fmla="*/ 3 w 66"/>
                <a:gd name="T43" fmla="*/ 6 h 93"/>
                <a:gd name="T44" fmla="*/ 2 w 66"/>
                <a:gd name="T45" fmla="*/ 7 h 93"/>
                <a:gd name="T46" fmla="*/ 2 w 66"/>
                <a:gd name="T47" fmla="*/ 9 h 93"/>
                <a:gd name="T48" fmla="*/ 1 w 66"/>
                <a:gd name="T49" fmla="*/ 9 h 93"/>
                <a:gd name="T50" fmla="*/ 1 w 66"/>
                <a:gd name="T51" fmla="*/ 6 h 93"/>
                <a:gd name="T52" fmla="*/ 1 w 66"/>
                <a:gd name="T53" fmla="*/ 4 h 93"/>
                <a:gd name="T54" fmla="*/ 2 w 66"/>
                <a:gd name="T55" fmla="*/ 2 h 93"/>
                <a:gd name="T56" fmla="*/ 3 w 66"/>
                <a:gd name="T57" fmla="*/ 2 h 93"/>
                <a:gd name="T58" fmla="*/ 3 w 66"/>
                <a:gd name="T59" fmla="*/ 0 h 93"/>
                <a:gd name="T60" fmla="*/ 4 w 66"/>
                <a:gd name="T61" fmla="*/ 0 h 93"/>
                <a:gd name="T62" fmla="*/ 4 w 66"/>
                <a:gd name="T63" fmla="*/ 0 h 93"/>
                <a:gd name="T64" fmla="*/ 6 w 66"/>
                <a:gd name="T65" fmla="*/ 2 h 93"/>
                <a:gd name="T66" fmla="*/ 6 w 66"/>
                <a:gd name="T67" fmla="*/ 2 h 93"/>
                <a:gd name="T68" fmla="*/ 6 w 66"/>
                <a:gd name="T69" fmla="*/ 4 h 93"/>
                <a:gd name="T70" fmla="*/ 7 w 66"/>
                <a:gd name="T71" fmla="*/ 6 h 93"/>
                <a:gd name="T72" fmla="*/ 7 w 66"/>
                <a:gd name="T73" fmla="*/ 8 h 93"/>
                <a:gd name="T74" fmla="*/ 7 w 66"/>
                <a:gd name="T75" fmla="*/ 11 h 93"/>
                <a:gd name="T76" fmla="*/ 6 w 66"/>
                <a:gd name="T77" fmla="*/ 14 h 93"/>
                <a:gd name="T78" fmla="*/ 6 w 66"/>
                <a:gd name="T79" fmla="*/ 14 h 93"/>
                <a:gd name="T80" fmla="*/ 5 w 66"/>
                <a:gd name="T81" fmla="*/ 17 h 93"/>
                <a:gd name="T82" fmla="*/ 4 w 66"/>
                <a:gd name="T83" fmla="*/ 18 h 93"/>
                <a:gd name="T84" fmla="*/ 4 w 66"/>
                <a:gd name="T85" fmla="*/ 21 h 93"/>
                <a:gd name="T86" fmla="*/ 3 w 66"/>
                <a:gd name="T87" fmla="*/ 23 h 93"/>
                <a:gd name="T88" fmla="*/ 3 w 66"/>
                <a:gd name="T89" fmla="*/ 23 h 93"/>
                <a:gd name="T90" fmla="*/ 2 w 66"/>
                <a:gd name="T91" fmla="*/ 25 h 93"/>
                <a:gd name="T92" fmla="*/ 2 w 66"/>
                <a:gd name="T93" fmla="*/ 26 h 93"/>
                <a:gd name="T94" fmla="*/ 6 w 66"/>
                <a:gd name="T95" fmla="*/ 26 h 93"/>
                <a:gd name="T96" fmla="*/ 6 w 66"/>
                <a:gd name="T97" fmla="*/ 29 h 93"/>
                <a:gd name="T98" fmla="*/ 0 w 66"/>
                <a:gd name="T99" fmla="*/ 29 h 9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6"/>
                <a:gd name="T151" fmla="*/ 0 h 93"/>
                <a:gd name="T152" fmla="*/ 66 w 66"/>
                <a:gd name="T153" fmla="*/ 93 h 9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6" h="93">
                  <a:moveTo>
                    <a:pt x="0" y="93"/>
                  </a:moveTo>
                  <a:lnTo>
                    <a:pt x="2" y="85"/>
                  </a:lnTo>
                  <a:lnTo>
                    <a:pt x="4" y="79"/>
                  </a:lnTo>
                  <a:lnTo>
                    <a:pt x="7" y="74"/>
                  </a:lnTo>
                  <a:lnTo>
                    <a:pt x="13" y="68"/>
                  </a:lnTo>
                  <a:lnTo>
                    <a:pt x="17" y="64"/>
                  </a:lnTo>
                  <a:lnTo>
                    <a:pt x="25" y="58"/>
                  </a:lnTo>
                  <a:lnTo>
                    <a:pt x="34" y="53"/>
                  </a:lnTo>
                  <a:lnTo>
                    <a:pt x="40" y="47"/>
                  </a:lnTo>
                  <a:lnTo>
                    <a:pt x="43" y="43"/>
                  </a:lnTo>
                  <a:lnTo>
                    <a:pt x="47" y="41"/>
                  </a:lnTo>
                  <a:lnTo>
                    <a:pt x="51" y="38"/>
                  </a:lnTo>
                  <a:lnTo>
                    <a:pt x="53" y="32"/>
                  </a:lnTo>
                  <a:lnTo>
                    <a:pt x="55" y="28"/>
                  </a:lnTo>
                  <a:lnTo>
                    <a:pt x="55" y="24"/>
                  </a:lnTo>
                  <a:lnTo>
                    <a:pt x="53" y="19"/>
                  </a:lnTo>
                  <a:lnTo>
                    <a:pt x="51" y="15"/>
                  </a:lnTo>
                  <a:lnTo>
                    <a:pt x="45" y="11"/>
                  </a:lnTo>
                  <a:lnTo>
                    <a:pt x="38" y="9"/>
                  </a:lnTo>
                  <a:lnTo>
                    <a:pt x="32" y="11"/>
                  </a:lnTo>
                  <a:lnTo>
                    <a:pt x="26" y="15"/>
                  </a:lnTo>
                  <a:lnTo>
                    <a:pt x="23" y="19"/>
                  </a:lnTo>
                  <a:lnTo>
                    <a:pt x="21" y="22"/>
                  </a:lnTo>
                  <a:lnTo>
                    <a:pt x="19" y="28"/>
                  </a:lnTo>
                  <a:lnTo>
                    <a:pt x="7" y="26"/>
                  </a:lnTo>
                  <a:lnTo>
                    <a:pt x="9" y="19"/>
                  </a:lnTo>
                  <a:lnTo>
                    <a:pt x="13" y="13"/>
                  </a:lnTo>
                  <a:lnTo>
                    <a:pt x="17" y="7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3" y="2"/>
                  </a:lnTo>
                  <a:lnTo>
                    <a:pt x="59" y="7"/>
                  </a:lnTo>
                  <a:lnTo>
                    <a:pt x="62" y="11"/>
                  </a:lnTo>
                  <a:lnTo>
                    <a:pt x="66" y="19"/>
                  </a:lnTo>
                  <a:lnTo>
                    <a:pt x="66" y="24"/>
                  </a:lnTo>
                  <a:lnTo>
                    <a:pt x="64" y="34"/>
                  </a:lnTo>
                  <a:lnTo>
                    <a:pt x="59" y="43"/>
                  </a:lnTo>
                  <a:lnTo>
                    <a:pt x="57" y="47"/>
                  </a:lnTo>
                  <a:lnTo>
                    <a:pt x="51" y="51"/>
                  </a:lnTo>
                  <a:lnTo>
                    <a:pt x="43" y="57"/>
                  </a:lnTo>
                  <a:lnTo>
                    <a:pt x="34" y="64"/>
                  </a:lnTo>
                  <a:lnTo>
                    <a:pt x="26" y="70"/>
                  </a:lnTo>
                  <a:lnTo>
                    <a:pt x="23" y="74"/>
                  </a:lnTo>
                  <a:lnTo>
                    <a:pt x="19" y="79"/>
                  </a:lnTo>
                  <a:lnTo>
                    <a:pt x="15" y="83"/>
                  </a:lnTo>
                  <a:lnTo>
                    <a:pt x="59" y="83"/>
                  </a:lnTo>
                  <a:lnTo>
                    <a:pt x="55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5" name="Freeform 1102"/>
            <p:cNvSpPr>
              <a:spLocks/>
            </p:cNvSpPr>
            <p:nvPr/>
          </p:nvSpPr>
          <p:spPr bwMode="auto">
            <a:xfrm>
              <a:off x="4850" y="2779"/>
              <a:ext cx="61" cy="74"/>
            </a:xfrm>
            <a:custGeom>
              <a:avLst/>
              <a:gdLst>
                <a:gd name="T0" fmla="*/ 0 w 94"/>
                <a:gd name="T1" fmla="*/ 29 h 93"/>
                <a:gd name="T2" fmla="*/ 2 w 94"/>
                <a:gd name="T3" fmla="*/ 0 h 93"/>
                <a:gd name="T4" fmla="*/ 4 w 94"/>
                <a:gd name="T5" fmla="*/ 0 h 93"/>
                <a:gd name="T6" fmla="*/ 6 w 94"/>
                <a:gd name="T7" fmla="*/ 11 h 93"/>
                <a:gd name="T8" fmla="*/ 6 w 94"/>
                <a:gd name="T9" fmla="*/ 14 h 93"/>
                <a:gd name="T10" fmla="*/ 6 w 94"/>
                <a:gd name="T11" fmla="*/ 18 h 93"/>
                <a:gd name="T12" fmla="*/ 6 w 94"/>
                <a:gd name="T13" fmla="*/ 20 h 93"/>
                <a:gd name="T14" fmla="*/ 7 w 94"/>
                <a:gd name="T15" fmla="*/ 23 h 93"/>
                <a:gd name="T16" fmla="*/ 8 w 94"/>
                <a:gd name="T17" fmla="*/ 25 h 93"/>
                <a:gd name="T18" fmla="*/ 8 w 94"/>
                <a:gd name="T19" fmla="*/ 21 h 93"/>
                <a:gd name="T20" fmla="*/ 8 w 94"/>
                <a:gd name="T21" fmla="*/ 18 h 93"/>
                <a:gd name="T22" fmla="*/ 10 w 94"/>
                <a:gd name="T23" fmla="*/ 0 h 93"/>
                <a:gd name="T24" fmla="*/ 11 w 94"/>
                <a:gd name="T25" fmla="*/ 0 h 93"/>
                <a:gd name="T26" fmla="*/ 9 w 94"/>
                <a:gd name="T27" fmla="*/ 29 h 93"/>
                <a:gd name="T28" fmla="*/ 6 w 94"/>
                <a:gd name="T29" fmla="*/ 29 h 93"/>
                <a:gd name="T30" fmla="*/ 4 w 94"/>
                <a:gd name="T31" fmla="*/ 13 h 93"/>
                <a:gd name="T32" fmla="*/ 4 w 94"/>
                <a:gd name="T33" fmla="*/ 8 h 93"/>
                <a:gd name="T34" fmla="*/ 3 w 94"/>
                <a:gd name="T35" fmla="*/ 4 h 93"/>
                <a:gd name="T36" fmla="*/ 3 w 94"/>
                <a:gd name="T37" fmla="*/ 7 h 93"/>
                <a:gd name="T38" fmla="*/ 3 w 94"/>
                <a:gd name="T39" fmla="*/ 11 h 93"/>
                <a:gd name="T40" fmla="*/ 1 w 94"/>
                <a:gd name="T41" fmla="*/ 29 h 93"/>
                <a:gd name="T42" fmla="*/ 0 w 94"/>
                <a:gd name="T43" fmla="*/ 29 h 9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4"/>
                <a:gd name="T67" fmla="*/ 0 h 93"/>
                <a:gd name="T68" fmla="*/ 94 w 94"/>
                <a:gd name="T69" fmla="*/ 93 h 9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4" h="93">
                  <a:moveTo>
                    <a:pt x="0" y="93"/>
                  </a:moveTo>
                  <a:lnTo>
                    <a:pt x="19" y="0"/>
                  </a:lnTo>
                  <a:lnTo>
                    <a:pt x="34" y="0"/>
                  </a:lnTo>
                  <a:lnTo>
                    <a:pt x="49" y="34"/>
                  </a:lnTo>
                  <a:lnTo>
                    <a:pt x="55" y="45"/>
                  </a:lnTo>
                  <a:lnTo>
                    <a:pt x="58" y="55"/>
                  </a:lnTo>
                  <a:lnTo>
                    <a:pt x="60" y="62"/>
                  </a:lnTo>
                  <a:lnTo>
                    <a:pt x="62" y="70"/>
                  </a:lnTo>
                  <a:lnTo>
                    <a:pt x="66" y="79"/>
                  </a:lnTo>
                  <a:lnTo>
                    <a:pt x="68" y="68"/>
                  </a:lnTo>
                  <a:lnTo>
                    <a:pt x="72" y="55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75" y="93"/>
                  </a:lnTo>
                  <a:lnTo>
                    <a:pt x="60" y="93"/>
                  </a:lnTo>
                  <a:lnTo>
                    <a:pt x="39" y="40"/>
                  </a:lnTo>
                  <a:lnTo>
                    <a:pt x="34" y="24"/>
                  </a:lnTo>
                  <a:lnTo>
                    <a:pt x="28" y="11"/>
                  </a:lnTo>
                  <a:lnTo>
                    <a:pt x="26" y="22"/>
                  </a:lnTo>
                  <a:lnTo>
                    <a:pt x="22" y="36"/>
                  </a:lnTo>
                  <a:lnTo>
                    <a:pt x="11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6" name="Line 1103"/>
            <p:cNvSpPr>
              <a:spLocks noChangeShapeType="1"/>
            </p:cNvSpPr>
            <p:nvPr/>
          </p:nvSpPr>
          <p:spPr bwMode="auto">
            <a:xfrm flipV="1">
              <a:off x="4098" y="2461"/>
              <a:ext cx="1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7" name="Freeform 1104"/>
            <p:cNvSpPr>
              <a:spLocks/>
            </p:cNvSpPr>
            <p:nvPr/>
          </p:nvSpPr>
          <p:spPr bwMode="auto">
            <a:xfrm>
              <a:off x="4088" y="2461"/>
              <a:ext cx="19" cy="45"/>
            </a:xfrm>
            <a:custGeom>
              <a:avLst/>
              <a:gdLst>
                <a:gd name="T0" fmla="*/ 0 w 30"/>
                <a:gd name="T1" fmla="*/ 15 h 59"/>
                <a:gd name="T2" fmla="*/ 2 w 30"/>
                <a:gd name="T3" fmla="*/ 0 h 59"/>
                <a:gd name="T4" fmla="*/ 3 w 30"/>
                <a:gd name="T5" fmla="*/ 15 h 59"/>
                <a:gd name="T6" fmla="*/ 0 60000 65536"/>
                <a:gd name="T7" fmla="*/ 0 60000 65536"/>
                <a:gd name="T8" fmla="*/ 0 60000 65536"/>
                <a:gd name="T9" fmla="*/ 0 w 30"/>
                <a:gd name="T10" fmla="*/ 0 h 59"/>
                <a:gd name="T11" fmla="*/ 30 w 30"/>
                <a:gd name="T12" fmla="*/ 59 h 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59">
                  <a:moveTo>
                    <a:pt x="0" y="59"/>
                  </a:moveTo>
                  <a:lnTo>
                    <a:pt x="15" y="0"/>
                  </a:lnTo>
                  <a:lnTo>
                    <a:pt x="30" y="5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8" name="Line 1105"/>
            <p:cNvSpPr>
              <a:spLocks noChangeShapeType="1"/>
            </p:cNvSpPr>
            <p:nvPr/>
          </p:nvSpPr>
          <p:spPr bwMode="auto">
            <a:xfrm flipV="1">
              <a:off x="4152" y="1536"/>
              <a:ext cx="1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9" name="Freeform 1106"/>
            <p:cNvSpPr>
              <a:spLocks/>
            </p:cNvSpPr>
            <p:nvPr/>
          </p:nvSpPr>
          <p:spPr bwMode="auto">
            <a:xfrm>
              <a:off x="4143" y="1536"/>
              <a:ext cx="18" cy="48"/>
            </a:xfrm>
            <a:custGeom>
              <a:avLst/>
              <a:gdLst>
                <a:gd name="T0" fmla="*/ 0 w 28"/>
                <a:gd name="T1" fmla="*/ 19 h 60"/>
                <a:gd name="T2" fmla="*/ 2 w 28"/>
                <a:gd name="T3" fmla="*/ 0 h 60"/>
                <a:gd name="T4" fmla="*/ 3 w 28"/>
                <a:gd name="T5" fmla="*/ 19 h 60"/>
                <a:gd name="T6" fmla="*/ 0 60000 65536"/>
                <a:gd name="T7" fmla="*/ 0 60000 65536"/>
                <a:gd name="T8" fmla="*/ 0 60000 65536"/>
                <a:gd name="T9" fmla="*/ 0 w 28"/>
                <a:gd name="T10" fmla="*/ 0 h 60"/>
                <a:gd name="T11" fmla="*/ 28 w 2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60">
                  <a:moveTo>
                    <a:pt x="0" y="60"/>
                  </a:moveTo>
                  <a:lnTo>
                    <a:pt x="15" y="0"/>
                  </a:lnTo>
                  <a:lnTo>
                    <a:pt x="28" y="6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0" name="Line 1107"/>
            <p:cNvSpPr>
              <a:spLocks noChangeShapeType="1"/>
            </p:cNvSpPr>
            <p:nvPr/>
          </p:nvSpPr>
          <p:spPr bwMode="auto">
            <a:xfrm>
              <a:off x="1839" y="1925"/>
              <a:ext cx="2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1" name="Freeform 1108"/>
            <p:cNvSpPr>
              <a:spLocks/>
            </p:cNvSpPr>
            <p:nvPr/>
          </p:nvSpPr>
          <p:spPr bwMode="auto">
            <a:xfrm>
              <a:off x="1829" y="1990"/>
              <a:ext cx="21" cy="47"/>
            </a:xfrm>
            <a:custGeom>
              <a:avLst/>
              <a:gdLst>
                <a:gd name="T0" fmla="*/ 6 w 30"/>
                <a:gd name="T1" fmla="*/ 0 h 60"/>
                <a:gd name="T2" fmla="*/ 3 w 30"/>
                <a:gd name="T3" fmla="*/ 18 h 60"/>
                <a:gd name="T4" fmla="*/ 0 w 30"/>
                <a:gd name="T5" fmla="*/ 0 h 60"/>
                <a:gd name="T6" fmla="*/ 0 60000 65536"/>
                <a:gd name="T7" fmla="*/ 0 60000 65536"/>
                <a:gd name="T8" fmla="*/ 0 60000 65536"/>
                <a:gd name="T9" fmla="*/ 0 w 30"/>
                <a:gd name="T10" fmla="*/ 0 h 60"/>
                <a:gd name="T11" fmla="*/ 30 w 3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60">
                  <a:moveTo>
                    <a:pt x="30" y="0"/>
                  </a:moveTo>
                  <a:lnTo>
                    <a:pt x="15" y="6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2" name="Rectangle 1109"/>
            <p:cNvSpPr>
              <a:spLocks noChangeArrowheads="1"/>
            </p:cNvSpPr>
            <p:nvPr/>
          </p:nvSpPr>
          <p:spPr bwMode="auto">
            <a:xfrm>
              <a:off x="1285" y="1651"/>
              <a:ext cx="1109" cy="2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3" name="Freeform 1110"/>
            <p:cNvSpPr>
              <a:spLocks/>
            </p:cNvSpPr>
            <p:nvPr/>
          </p:nvSpPr>
          <p:spPr bwMode="auto">
            <a:xfrm>
              <a:off x="1346" y="1737"/>
              <a:ext cx="71" cy="130"/>
            </a:xfrm>
            <a:custGeom>
              <a:avLst/>
              <a:gdLst>
                <a:gd name="T0" fmla="*/ 0 w 110"/>
                <a:gd name="T1" fmla="*/ 47 h 167"/>
                <a:gd name="T2" fmla="*/ 4 w 110"/>
                <a:gd name="T3" fmla="*/ 0 h 167"/>
                <a:gd name="T4" fmla="*/ 6 w 110"/>
                <a:gd name="T5" fmla="*/ 0 h 167"/>
                <a:gd name="T6" fmla="*/ 3 w 110"/>
                <a:gd name="T7" fmla="*/ 42 h 167"/>
                <a:gd name="T8" fmla="*/ 12 w 110"/>
                <a:gd name="T9" fmla="*/ 42 h 167"/>
                <a:gd name="T10" fmla="*/ 12 w 110"/>
                <a:gd name="T11" fmla="*/ 47 h 167"/>
                <a:gd name="T12" fmla="*/ 0 w 110"/>
                <a:gd name="T13" fmla="*/ 47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"/>
                <a:gd name="T22" fmla="*/ 0 h 167"/>
                <a:gd name="T23" fmla="*/ 110 w 110"/>
                <a:gd name="T24" fmla="*/ 167 h 1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" h="167">
                  <a:moveTo>
                    <a:pt x="0" y="167"/>
                  </a:moveTo>
                  <a:lnTo>
                    <a:pt x="33" y="0"/>
                  </a:lnTo>
                  <a:lnTo>
                    <a:pt x="53" y="0"/>
                  </a:lnTo>
                  <a:lnTo>
                    <a:pt x="23" y="148"/>
                  </a:lnTo>
                  <a:lnTo>
                    <a:pt x="110" y="148"/>
                  </a:lnTo>
                  <a:lnTo>
                    <a:pt x="106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4" name="Freeform 1111"/>
            <p:cNvSpPr>
              <a:spLocks/>
            </p:cNvSpPr>
            <p:nvPr/>
          </p:nvSpPr>
          <p:spPr bwMode="auto">
            <a:xfrm>
              <a:off x="1427" y="1737"/>
              <a:ext cx="99" cy="130"/>
            </a:xfrm>
            <a:custGeom>
              <a:avLst/>
              <a:gdLst>
                <a:gd name="T0" fmla="*/ 0 w 154"/>
                <a:gd name="T1" fmla="*/ 47 h 167"/>
                <a:gd name="T2" fmla="*/ 4 w 154"/>
                <a:gd name="T3" fmla="*/ 0 h 167"/>
                <a:gd name="T4" fmla="*/ 17 w 154"/>
                <a:gd name="T5" fmla="*/ 0 h 167"/>
                <a:gd name="T6" fmla="*/ 17 w 154"/>
                <a:gd name="T7" fmla="*/ 5 h 167"/>
                <a:gd name="T8" fmla="*/ 5 w 154"/>
                <a:gd name="T9" fmla="*/ 5 h 167"/>
                <a:gd name="T10" fmla="*/ 4 w 154"/>
                <a:gd name="T11" fmla="*/ 20 h 167"/>
                <a:gd name="T12" fmla="*/ 15 w 154"/>
                <a:gd name="T13" fmla="*/ 20 h 167"/>
                <a:gd name="T14" fmla="*/ 15 w 154"/>
                <a:gd name="T15" fmla="*/ 26 h 167"/>
                <a:gd name="T16" fmla="*/ 4 w 154"/>
                <a:gd name="T17" fmla="*/ 26 h 167"/>
                <a:gd name="T18" fmla="*/ 3 w 154"/>
                <a:gd name="T19" fmla="*/ 42 h 167"/>
                <a:gd name="T20" fmla="*/ 15 w 154"/>
                <a:gd name="T21" fmla="*/ 42 h 167"/>
                <a:gd name="T22" fmla="*/ 14 w 154"/>
                <a:gd name="T23" fmla="*/ 47 h 167"/>
                <a:gd name="T24" fmla="*/ 0 w 154"/>
                <a:gd name="T25" fmla="*/ 47 h 1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4"/>
                <a:gd name="T40" fmla="*/ 0 h 167"/>
                <a:gd name="T41" fmla="*/ 154 w 154"/>
                <a:gd name="T42" fmla="*/ 167 h 1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4" h="167">
                  <a:moveTo>
                    <a:pt x="0" y="167"/>
                  </a:moveTo>
                  <a:lnTo>
                    <a:pt x="34" y="0"/>
                  </a:lnTo>
                  <a:lnTo>
                    <a:pt x="154" y="0"/>
                  </a:lnTo>
                  <a:lnTo>
                    <a:pt x="150" y="19"/>
                  </a:lnTo>
                  <a:lnTo>
                    <a:pt x="49" y="19"/>
                  </a:lnTo>
                  <a:lnTo>
                    <a:pt x="40" y="70"/>
                  </a:lnTo>
                  <a:lnTo>
                    <a:pt x="136" y="70"/>
                  </a:lnTo>
                  <a:lnTo>
                    <a:pt x="131" y="89"/>
                  </a:lnTo>
                  <a:lnTo>
                    <a:pt x="36" y="89"/>
                  </a:lnTo>
                  <a:lnTo>
                    <a:pt x="25" y="148"/>
                  </a:lnTo>
                  <a:lnTo>
                    <a:pt x="131" y="148"/>
                  </a:lnTo>
                  <a:lnTo>
                    <a:pt x="127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5" name="Freeform 1112"/>
            <p:cNvSpPr>
              <a:spLocks/>
            </p:cNvSpPr>
            <p:nvPr/>
          </p:nvSpPr>
          <p:spPr bwMode="auto">
            <a:xfrm>
              <a:off x="1514" y="1737"/>
              <a:ext cx="121" cy="130"/>
            </a:xfrm>
            <a:custGeom>
              <a:avLst/>
              <a:gdLst>
                <a:gd name="T0" fmla="*/ 0 w 188"/>
                <a:gd name="T1" fmla="*/ 47 h 167"/>
                <a:gd name="T2" fmla="*/ 9 w 188"/>
                <a:gd name="T3" fmla="*/ 23 h 167"/>
                <a:gd name="T4" fmla="*/ 4 w 188"/>
                <a:gd name="T5" fmla="*/ 0 h 167"/>
                <a:gd name="T6" fmla="*/ 6 w 188"/>
                <a:gd name="T7" fmla="*/ 0 h 167"/>
                <a:gd name="T8" fmla="*/ 9 w 188"/>
                <a:gd name="T9" fmla="*/ 11 h 167"/>
                <a:gd name="T10" fmla="*/ 10 w 188"/>
                <a:gd name="T11" fmla="*/ 13 h 167"/>
                <a:gd name="T12" fmla="*/ 10 w 188"/>
                <a:gd name="T13" fmla="*/ 14 h 167"/>
                <a:gd name="T14" fmla="*/ 10 w 188"/>
                <a:gd name="T15" fmla="*/ 15 h 167"/>
                <a:gd name="T16" fmla="*/ 10 w 188"/>
                <a:gd name="T17" fmla="*/ 16 h 167"/>
                <a:gd name="T18" fmla="*/ 10 w 188"/>
                <a:gd name="T19" fmla="*/ 18 h 167"/>
                <a:gd name="T20" fmla="*/ 11 w 188"/>
                <a:gd name="T21" fmla="*/ 19 h 167"/>
                <a:gd name="T22" fmla="*/ 11 w 188"/>
                <a:gd name="T23" fmla="*/ 18 h 167"/>
                <a:gd name="T24" fmla="*/ 12 w 188"/>
                <a:gd name="T25" fmla="*/ 16 h 167"/>
                <a:gd name="T26" fmla="*/ 12 w 188"/>
                <a:gd name="T27" fmla="*/ 14 h 167"/>
                <a:gd name="T28" fmla="*/ 14 w 188"/>
                <a:gd name="T29" fmla="*/ 11 h 167"/>
                <a:gd name="T30" fmla="*/ 18 w 188"/>
                <a:gd name="T31" fmla="*/ 0 h 167"/>
                <a:gd name="T32" fmla="*/ 21 w 188"/>
                <a:gd name="T33" fmla="*/ 0 h 167"/>
                <a:gd name="T34" fmla="*/ 12 w 188"/>
                <a:gd name="T35" fmla="*/ 24 h 167"/>
                <a:gd name="T36" fmla="*/ 17 w 188"/>
                <a:gd name="T37" fmla="*/ 47 h 167"/>
                <a:gd name="T38" fmla="*/ 15 w 188"/>
                <a:gd name="T39" fmla="*/ 47 h 167"/>
                <a:gd name="T40" fmla="*/ 11 w 188"/>
                <a:gd name="T41" fmla="*/ 33 h 167"/>
                <a:gd name="T42" fmla="*/ 11 w 188"/>
                <a:gd name="T43" fmla="*/ 32 h 167"/>
                <a:gd name="T44" fmla="*/ 11 w 188"/>
                <a:gd name="T45" fmla="*/ 31 h 167"/>
                <a:gd name="T46" fmla="*/ 10 w 188"/>
                <a:gd name="T47" fmla="*/ 28 h 167"/>
                <a:gd name="T48" fmla="*/ 10 w 188"/>
                <a:gd name="T49" fmla="*/ 31 h 167"/>
                <a:gd name="T50" fmla="*/ 9 w 188"/>
                <a:gd name="T51" fmla="*/ 33 h 167"/>
                <a:gd name="T52" fmla="*/ 3 w 188"/>
                <a:gd name="T53" fmla="*/ 47 h 167"/>
                <a:gd name="T54" fmla="*/ 0 w 188"/>
                <a:gd name="T55" fmla="*/ 47 h 16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88"/>
                <a:gd name="T85" fmla="*/ 0 h 167"/>
                <a:gd name="T86" fmla="*/ 188 w 188"/>
                <a:gd name="T87" fmla="*/ 167 h 16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88" h="167">
                  <a:moveTo>
                    <a:pt x="0" y="167"/>
                  </a:moveTo>
                  <a:lnTo>
                    <a:pt x="82" y="82"/>
                  </a:lnTo>
                  <a:lnTo>
                    <a:pt x="36" y="0"/>
                  </a:lnTo>
                  <a:lnTo>
                    <a:pt x="57" y="0"/>
                  </a:lnTo>
                  <a:lnTo>
                    <a:pt x="80" y="38"/>
                  </a:lnTo>
                  <a:lnTo>
                    <a:pt x="84" y="46"/>
                  </a:lnTo>
                  <a:lnTo>
                    <a:pt x="88" y="49"/>
                  </a:lnTo>
                  <a:lnTo>
                    <a:pt x="89" y="53"/>
                  </a:lnTo>
                  <a:lnTo>
                    <a:pt x="89" y="55"/>
                  </a:lnTo>
                  <a:lnTo>
                    <a:pt x="93" y="61"/>
                  </a:lnTo>
                  <a:lnTo>
                    <a:pt x="97" y="66"/>
                  </a:lnTo>
                  <a:lnTo>
                    <a:pt x="101" y="61"/>
                  </a:lnTo>
                  <a:lnTo>
                    <a:pt x="108" y="55"/>
                  </a:lnTo>
                  <a:lnTo>
                    <a:pt x="114" y="47"/>
                  </a:lnTo>
                  <a:lnTo>
                    <a:pt x="124" y="38"/>
                  </a:lnTo>
                  <a:lnTo>
                    <a:pt x="161" y="0"/>
                  </a:lnTo>
                  <a:lnTo>
                    <a:pt x="188" y="0"/>
                  </a:lnTo>
                  <a:lnTo>
                    <a:pt x="107" y="83"/>
                  </a:lnTo>
                  <a:lnTo>
                    <a:pt x="154" y="167"/>
                  </a:lnTo>
                  <a:lnTo>
                    <a:pt x="131" y="167"/>
                  </a:lnTo>
                  <a:lnTo>
                    <a:pt x="103" y="117"/>
                  </a:lnTo>
                  <a:lnTo>
                    <a:pt x="101" y="112"/>
                  </a:lnTo>
                  <a:lnTo>
                    <a:pt x="97" y="106"/>
                  </a:lnTo>
                  <a:lnTo>
                    <a:pt x="91" y="97"/>
                  </a:lnTo>
                  <a:lnTo>
                    <a:pt x="84" y="106"/>
                  </a:lnTo>
                  <a:lnTo>
                    <a:pt x="76" y="114"/>
                  </a:lnTo>
                  <a:lnTo>
                    <a:pt x="25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6" name="Freeform 1113"/>
            <p:cNvSpPr>
              <a:spLocks/>
            </p:cNvSpPr>
            <p:nvPr/>
          </p:nvSpPr>
          <p:spPr bwMode="auto">
            <a:xfrm>
              <a:off x="1629" y="1737"/>
              <a:ext cx="36" cy="130"/>
            </a:xfrm>
            <a:custGeom>
              <a:avLst/>
              <a:gdLst>
                <a:gd name="T0" fmla="*/ 0 w 55"/>
                <a:gd name="T1" fmla="*/ 47 h 167"/>
                <a:gd name="T2" fmla="*/ 5 w 55"/>
                <a:gd name="T3" fmla="*/ 0 h 167"/>
                <a:gd name="T4" fmla="*/ 7 w 55"/>
                <a:gd name="T5" fmla="*/ 0 h 167"/>
                <a:gd name="T6" fmla="*/ 3 w 55"/>
                <a:gd name="T7" fmla="*/ 47 h 167"/>
                <a:gd name="T8" fmla="*/ 0 w 55"/>
                <a:gd name="T9" fmla="*/ 47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67"/>
                <a:gd name="T17" fmla="*/ 55 w 55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67">
                  <a:moveTo>
                    <a:pt x="0" y="167"/>
                  </a:moveTo>
                  <a:lnTo>
                    <a:pt x="35" y="0"/>
                  </a:lnTo>
                  <a:lnTo>
                    <a:pt x="55" y="0"/>
                  </a:lnTo>
                  <a:lnTo>
                    <a:pt x="21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7" name="Freeform 1114"/>
            <p:cNvSpPr>
              <a:spLocks/>
            </p:cNvSpPr>
            <p:nvPr/>
          </p:nvSpPr>
          <p:spPr bwMode="auto">
            <a:xfrm>
              <a:off x="1676" y="1734"/>
              <a:ext cx="95" cy="134"/>
            </a:xfrm>
            <a:custGeom>
              <a:avLst/>
              <a:gdLst>
                <a:gd name="T0" fmla="*/ 13 w 148"/>
                <a:gd name="T1" fmla="*/ 31 h 173"/>
                <a:gd name="T2" fmla="*/ 15 w 148"/>
                <a:gd name="T3" fmla="*/ 32 h 173"/>
                <a:gd name="T4" fmla="*/ 14 w 148"/>
                <a:gd name="T5" fmla="*/ 39 h 173"/>
                <a:gd name="T6" fmla="*/ 12 w 148"/>
                <a:gd name="T7" fmla="*/ 44 h 173"/>
                <a:gd name="T8" fmla="*/ 10 w 148"/>
                <a:gd name="T9" fmla="*/ 46 h 173"/>
                <a:gd name="T10" fmla="*/ 7 w 148"/>
                <a:gd name="T11" fmla="*/ 49 h 173"/>
                <a:gd name="T12" fmla="*/ 5 w 148"/>
                <a:gd name="T13" fmla="*/ 47 h 173"/>
                <a:gd name="T14" fmla="*/ 3 w 148"/>
                <a:gd name="T15" fmla="*/ 46 h 173"/>
                <a:gd name="T16" fmla="*/ 2 w 148"/>
                <a:gd name="T17" fmla="*/ 43 h 173"/>
                <a:gd name="T18" fmla="*/ 1 w 148"/>
                <a:gd name="T19" fmla="*/ 39 h 173"/>
                <a:gd name="T20" fmla="*/ 1 w 148"/>
                <a:gd name="T21" fmla="*/ 34 h 173"/>
                <a:gd name="T22" fmla="*/ 0 w 148"/>
                <a:gd name="T23" fmla="*/ 28 h 173"/>
                <a:gd name="T24" fmla="*/ 1 w 148"/>
                <a:gd name="T25" fmla="*/ 20 h 173"/>
                <a:gd name="T26" fmla="*/ 1 w 148"/>
                <a:gd name="T27" fmla="*/ 13 h 173"/>
                <a:gd name="T28" fmla="*/ 3 w 148"/>
                <a:gd name="T29" fmla="*/ 7 h 173"/>
                <a:gd name="T30" fmla="*/ 5 w 148"/>
                <a:gd name="T31" fmla="*/ 3 h 173"/>
                <a:gd name="T32" fmla="*/ 7 w 148"/>
                <a:gd name="T33" fmla="*/ 2 h 173"/>
                <a:gd name="T34" fmla="*/ 9 w 148"/>
                <a:gd name="T35" fmla="*/ 0 h 173"/>
                <a:gd name="T36" fmla="*/ 12 w 148"/>
                <a:gd name="T37" fmla="*/ 2 h 173"/>
                <a:gd name="T38" fmla="*/ 14 w 148"/>
                <a:gd name="T39" fmla="*/ 4 h 173"/>
                <a:gd name="T40" fmla="*/ 15 w 148"/>
                <a:gd name="T41" fmla="*/ 9 h 173"/>
                <a:gd name="T42" fmla="*/ 16 w 148"/>
                <a:gd name="T43" fmla="*/ 15 h 173"/>
                <a:gd name="T44" fmla="*/ 14 w 148"/>
                <a:gd name="T45" fmla="*/ 15 h 173"/>
                <a:gd name="T46" fmla="*/ 13 w 148"/>
                <a:gd name="T47" fmla="*/ 12 h 173"/>
                <a:gd name="T48" fmla="*/ 13 w 148"/>
                <a:gd name="T49" fmla="*/ 9 h 173"/>
                <a:gd name="T50" fmla="*/ 12 w 148"/>
                <a:gd name="T51" fmla="*/ 8 h 173"/>
                <a:gd name="T52" fmla="*/ 12 w 148"/>
                <a:gd name="T53" fmla="*/ 7 h 173"/>
                <a:gd name="T54" fmla="*/ 11 w 148"/>
                <a:gd name="T55" fmla="*/ 5 h 173"/>
                <a:gd name="T56" fmla="*/ 9 w 148"/>
                <a:gd name="T57" fmla="*/ 5 h 173"/>
                <a:gd name="T58" fmla="*/ 8 w 148"/>
                <a:gd name="T59" fmla="*/ 7 h 173"/>
                <a:gd name="T60" fmla="*/ 5 w 148"/>
                <a:gd name="T61" fmla="*/ 9 h 173"/>
                <a:gd name="T62" fmla="*/ 4 w 148"/>
                <a:gd name="T63" fmla="*/ 13 h 173"/>
                <a:gd name="T64" fmla="*/ 3 w 148"/>
                <a:gd name="T65" fmla="*/ 20 h 173"/>
                <a:gd name="T66" fmla="*/ 2 w 148"/>
                <a:gd name="T67" fmla="*/ 28 h 173"/>
                <a:gd name="T68" fmla="*/ 3 w 148"/>
                <a:gd name="T69" fmla="*/ 34 h 173"/>
                <a:gd name="T70" fmla="*/ 3 w 148"/>
                <a:gd name="T71" fmla="*/ 39 h 173"/>
                <a:gd name="T72" fmla="*/ 5 w 148"/>
                <a:gd name="T73" fmla="*/ 42 h 173"/>
                <a:gd name="T74" fmla="*/ 8 w 148"/>
                <a:gd name="T75" fmla="*/ 43 h 173"/>
                <a:gd name="T76" fmla="*/ 9 w 148"/>
                <a:gd name="T77" fmla="*/ 42 h 173"/>
                <a:gd name="T78" fmla="*/ 11 w 148"/>
                <a:gd name="T79" fmla="*/ 40 h 173"/>
                <a:gd name="T80" fmla="*/ 12 w 148"/>
                <a:gd name="T81" fmla="*/ 36 h 173"/>
                <a:gd name="T82" fmla="*/ 13 w 148"/>
                <a:gd name="T83" fmla="*/ 31 h 1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8"/>
                <a:gd name="T127" fmla="*/ 0 h 173"/>
                <a:gd name="T128" fmla="*/ 148 w 148"/>
                <a:gd name="T129" fmla="*/ 173 h 1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8" h="173">
                  <a:moveTo>
                    <a:pt x="121" y="112"/>
                  </a:moveTo>
                  <a:lnTo>
                    <a:pt x="140" y="114"/>
                  </a:lnTo>
                  <a:lnTo>
                    <a:pt x="127" y="140"/>
                  </a:lnTo>
                  <a:lnTo>
                    <a:pt x="110" y="157"/>
                  </a:lnTo>
                  <a:lnTo>
                    <a:pt x="89" y="169"/>
                  </a:lnTo>
                  <a:lnTo>
                    <a:pt x="65" y="173"/>
                  </a:lnTo>
                  <a:lnTo>
                    <a:pt x="46" y="171"/>
                  </a:lnTo>
                  <a:lnTo>
                    <a:pt x="31" y="165"/>
                  </a:lnTo>
                  <a:lnTo>
                    <a:pt x="17" y="154"/>
                  </a:lnTo>
                  <a:lnTo>
                    <a:pt x="8" y="140"/>
                  </a:lnTo>
                  <a:lnTo>
                    <a:pt x="2" y="123"/>
                  </a:lnTo>
                  <a:lnTo>
                    <a:pt x="0" y="101"/>
                  </a:lnTo>
                  <a:lnTo>
                    <a:pt x="2" y="72"/>
                  </a:lnTo>
                  <a:lnTo>
                    <a:pt x="12" y="48"/>
                  </a:lnTo>
                  <a:lnTo>
                    <a:pt x="27" y="27"/>
                  </a:lnTo>
                  <a:lnTo>
                    <a:pt x="44" y="12"/>
                  </a:lnTo>
                  <a:lnTo>
                    <a:pt x="63" y="4"/>
                  </a:lnTo>
                  <a:lnTo>
                    <a:pt x="85" y="0"/>
                  </a:lnTo>
                  <a:lnTo>
                    <a:pt x="110" y="4"/>
                  </a:lnTo>
                  <a:lnTo>
                    <a:pt x="129" y="15"/>
                  </a:lnTo>
                  <a:lnTo>
                    <a:pt x="142" y="31"/>
                  </a:lnTo>
                  <a:lnTo>
                    <a:pt x="148" y="51"/>
                  </a:lnTo>
                  <a:lnTo>
                    <a:pt x="127" y="53"/>
                  </a:lnTo>
                  <a:lnTo>
                    <a:pt x="125" y="44"/>
                  </a:lnTo>
                  <a:lnTo>
                    <a:pt x="120" y="34"/>
                  </a:lnTo>
                  <a:lnTo>
                    <a:pt x="114" y="29"/>
                  </a:lnTo>
                  <a:lnTo>
                    <a:pt x="106" y="25"/>
                  </a:lnTo>
                  <a:lnTo>
                    <a:pt x="97" y="21"/>
                  </a:lnTo>
                  <a:lnTo>
                    <a:pt x="85" y="21"/>
                  </a:lnTo>
                  <a:lnTo>
                    <a:pt x="67" y="23"/>
                  </a:lnTo>
                  <a:lnTo>
                    <a:pt x="50" y="32"/>
                  </a:lnTo>
                  <a:lnTo>
                    <a:pt x="36" y="48"/>
                  </a:lnTo>
                  <a:lnTo>
                    <a:pt x="23" y="72"/>
                  </a:lnTo>
                  <a:lnTo>
                    <a:pt x="19" y="101"/>
                  </a:lnTo>
                  <a:lnTo>
                    <a:pt x="23" y="123"/>
                  </a:lnTo>
                  <a:lnTo>
                    <a:pt x="32" y="140"/>
                  </a:lnTo>
                  <a:lnTo>
                    <a:pt x="48" y="150"/>
                  </a:lnTo>
                  <a:lnTo>
                    <a:pt x="67" y="154"/>
                  </a:lnTo>
                  <a:lnTo>
                    <a:pt x="84" y="150"/>
                  </a:lnTo>
                  <a:lnTo>
                    <a:pt x="99" y="142"/>
                  </a:lnTo>
                  <a:lnTo>
                    <a:pt x="112" y="129"/>
                  </a:ln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8" name="Freeform 1115"/>
            <p:cNvSpPr>
              <a:spLocks noEditPoints="1"/>
            </p:cNvSpPr>
            <p:nvPr/>
          </p:nvSpPr>
          <p:spPr bwMode="auto">
            <a:xfrm>
              <a:off x="1783" y="1734"/>
              <a:ext cx="101" cy="134"/>
            </a:xfrm>
            <a:custGeom>
              <a:avLst/>
              <a:gdLst>
                <a:gd name="T0" fmla="*/ 0 w 157"/>
                <a:gd name="T1" fmla="*/ 28 h 173"/>
                <a:gd name="T2" fmla="*/ 1 w 157"/>
                <a:gd name="T3" fmla="*/ 20 h 173"/>
                <a:gd name="T4" fmla="*/ 1 w 157"/>
                <a:gd name="T5" fmla="*/ 14 h 173"/>
                <a:gd name="T6" fmla="*/ 3 w 157"/>
                <a:gd name="T7" fmla="*/ 8 h 173"/>
                <a:gd name="T8" fmla="*/ 5 w 157"/>
                <a:gd name="T9" fmla="*/ 4 h 173"/>
                <a:gd name="T10" fmla="*/ 7 w 157"/>
                <a:gd name="T11" fmla="*/ 2 h 173"/>
                <a:gd name="T12" fmla="*/ 10 w 157"/>
                <a:gd name="T13" fmla="*/ 0 h 173"/>
                <a:gd name="T14" fmla="*/ 12 w 157"/>
                <a:gd name="T15" fmla="*/ 2 h 173"/>
                <a:gd name="T16" fmla="*/ 14 w 157"/>
                <a:gd name="T17" fmla="*/ 3 h 173"/>
                <a:gd name="T18" fmla="*/ 15 w 157"/>
                <a:gd name="T19" fmla="*/ 5 h 173"/>
                <a:gd name="T20" fmla="*/ 16 w 157"/>
                <a:gd name="T21" fmla="*/ 10 h 173"/>
                <a:gd name="T22" fmla="*/ 17 w 157"/>
                <a:gd name="T23" fmla="*/ 15 h 173"/>
                <a:gd name="T24" fmla="*/ 17 w 157"/>
                <a:gd name="T25" fmla="*/ 22 h 173"/>
                <a:gd name="T26" fmla="*/ 17 w 157"/>
                <a:gd name="T27" fmla="*/ 28 h 173"/>
                <a:gd name="T28" fmla="*/ 16 w 157"/>
                <a:gd name="T29" fmla="*/ 33 h 173"/>
                <a:gd name="T30" fmla="*/ 15 w 157"/>
                <a:gd name="T31" fmla="*/ 36 h 173"/>
                <a:gd name="T32" fmla="*/ 15 w 157"/>
                <a:gd name="T33" fmla="*/ 39 h 173"/>
                <a:gd name="T34" fmla="*/ 14 w 157"/>
                <a:gd name="T35" fmla="*/ 41 h 173"/>
                <a:gd name="T36" fmla="*/ 13 w 157"/>
                <a:gd name="T37" fmla="*/ 44 h 173"/>
                <a:gd name="T38" fmla="*/ 12 w 157"/>
                <a:gd name="T39" fmla="*/ 46 h 173"/>
                <a:gd name="T40" fmla="*/ 10 w 157"/>
                <a:gd name="T41" fmla="*/ 47 h 173"/>
                <a:gd name="T42" fmla="*/ 8 w 157"/>
                <a:gd name="T43" fmla="*/ 49 h 173"/>
                <a:gd name="T44" fmla="*/ 6 w 157"/>
                <a:gd name="T45" fmla="*/ 47 h 173"/>
                <a:gd name="T46" fmla="*/ 4 w 157"/>
                <a:gd name="T47" fmla="*/ 46 h 173"/>
                <a:gd name="T48" fmla="*/ 3 w 157"/>
                <a:gd name="T49" fmla="*/ 44 h 173"/>
                <a:gd name="T50" fmla="*/ 2 w 157"/>
                <a:gd name="T51" fmla="*/ 41 h 173"/>
                <a:gd name="T52" fmla="*/ 1 w 157"/>
                <a:gd name="T53" fmla="*/ 39 h 173"/>
                <a:gd name="T54" fmla="*/ 1 w 157"/>
                <a:gd name="T55" fmla="*/ 33 h 173"/>
                <a:gd name="T56" fmla="*/ 0 w 157"/>
                <a:gd name="T57" fmla="*/ 28 h 173"/>
                <a:gd name="T58" fmla="*/ 2 w 157"/>
                <a:gd name="T59" fmla="*/ 28 h 173"/>
                <a:gd name="T60" fmla="*/ 3 w 157"/>
                <a:gd name="T61" fmla="*/ 31 h 173"/>
                <a:gd name="T62" fmla="*/ 3 w 157"/>
                <a:gd name="T63" fmla="*/ 33 h 173"/>
                <a:gd name="T64" fmla="*/ 3 w 157"/>
                <a:gd name="T65" fmla="*/ 36 h 173"/>
                <a:gd name="T66" fmla="*/ 3 w 157"/>
                <a:gd name="T67" fmla="*/ 38 h 173"/>
                <a:gd name="T68" fmla="*/ 4 w 157"/>
                <a:gd name="T69" fmla="*/ 40 h 173"/>
                <a:gd name="T70" fmla="*/ 5 w 157"/>
                <a:gd name="T71" fmla="*/ 41 h 173"/>
                <a:gd name="T72" fmla="*/ 6 w 157"/>
                <a:gd name="T73" fmla="*/ 42 h 173"/>
                <a:gd name="T74" fmla="*/ 7 w 157"/>
                <a:gd name="T75" fmla="*/ 42 h 173"/>
                <a:gd name="T76" fmla="*/ 8 w 157"/>
                <a:gd name="T77" fmla="*/ 43 h 173"/>
                <a:gd name="T78" fmla="*/ 9 w 157"/>
                <a:gd name="T79" fmla="*/ 42 h 173"/>
                <a:gd name="T80" fmla="*/ 11 w 157"/>
                <a:gd name="T81" fmla="*/ 41 h 173"/>
                <a:gd name="T82" fmla="*/ 12 w 157"/>
                <a:gd name="T83" fmla="*/ 39 h 173"/>
                <a:gd name="T84" fmla="*/ 13 w 157"/>
                <a:gd name="T85" fmla="*/ 36 h 173"/>
                <a:gd name="T86" fmla="*/ 14 w 157"/>
                <a:gd name="T87" fmla="*/ 34 h 173"/>
                <a:gd name="T88" fmla="*/ 14 w 157"/>
                <a:gd name="T89" fmla="*/ 32 h 173"/>
                <a:gd name="T90" fmla="*/ 15 w 157"/>
                <a:gd name="T91" fmla="*/ 29 h 173"/>
                <a:gd name="T92" fmla="*/ 15 w 157"/>
                <a:gd name="T93" fmla="*/ 25 h 173"/>
                <a:gd name="T94" fmla="*/ 15 w 157"/>
                <a:gd name="T95" fmla="*/ 20 h 173"/>
                <a:gd name="T96" fmla="*/ 15 w 157"/>
                <a:gd name="T97" fmla="*/ 15 h 173"/>
                <a:gd name="T98" fmla="*/ 14 w 157"/>
                <a:gd name="T99" fmla="*/ 9 h 173"/>
                <a:gd name="T100" fmla="*/ 12 w 157"/>
                <a:gd name="T101" fmla="*/ 7 h 173"/>
                <a:gd name="T102" fmla="*/ 10 w 157"/>
                <a:gd name="T103" fmla="*/ 5 h 173"/>
                <a:gd name="T104" fmla="*/ 7 w 157"/>
                <a:gd name="T105" fmla="*/ 7 h 173"/>
                <a:gd name="T106" fmla="*/ 5 w 157"/>
                <a:gd name="T107" fmla="*/ 12 h 173"/>
                <a:gd name="T108" fmla="*/ 3 w 157"/>
                <a:gd name="T109" fmla="*/ 17 h 173"/>
                <a:gd name="T110" fmla="*/ 3 w 157"/>
                <a:gd name="T111" fmla="*/ 22 h 173"/>
                <a:gd name="T112" fmla="*/ 2 w 157"/>
                <a:gd name="T113" fmla="*/ 28 h 1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7"/>
                <a:gd name="T172" fmla="*/ 0 h 173"/>
                <a:gd name="T173" fmla="*/ 157 w 157"/>
                <a:gd name="T174" fmla="*/ 173 h 1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7" h="173">
                  <a:moveTo>
                    <a:pt x="0" y="101"/>
                  </a:moveTo>
                  <a:lnTo>
                    <a:pt x="2" y="72"/>
                  </a:lnTo>
                  <a:lnTo>
                    <a:pt x="11" y="50"/>
                  </a:lnTo>
                  <a:lnTo>
                    <a:pt x="25" y="29"/>
                  </a:lnTo>
                  <a:lnTo>
                    <a:pt x="43" y="14"/>
                  </a:lnTo>
                  <a:lnTo>
                    <a:pt x="64" y="4"/>
                  </a:lnTo>
                  <a:lnTo>
                    <a:pt x="87" y="0"/>
                  </a:lnTo>
                  <a:lnTo>
                    <a:pt x="106" y="4"/>
                  </a:lnTo>
                  <a:lnTo>
                    <a:pt x="123" y="10"/>
                  </a:lnTo>
                  <a:lnTo>
                    <a:pt x="138" y="21"/>
                  </a:lnTo>
                  <a:lnTo>
                    <a:pt x="148" y="36"/>
                  </a:lnTo>
                  <a:lnTo>
                    <a:pt x="155" y="53"/>
                  </a:lnTo>
                  <a:lnTo>
                    <a:pt x="157" y="76"/>
                  </a:lnTo>
                  <a:lnTo>
                    <a:pt x="155" y="99"/>
                  </a:lnTo>
                  <a:lnTo>
                    <a:pt x="148" y="120"/>
                  </a:lnTo>
                  <a:lnTo>
                    <a:pt x="142" y="131"/>
                  </a:lnTo>
                  <a:lnTo>
                    <a:pt x="136" y="139"/>
                  </a:lnTo>
                  <a:lnTo>
                    <a:pt x="129" y="148"/>
                  </a:lnTo>
                  <a:lnTo>
                    <a:pt x="117" y="157"/>
                  </a:lnTo>
                  <a:lnTo>
                    <a:pt x="104" y="165"/>
                  </a:lnTo>
                  <a:lnTo>
                    <a:pt x="87" y="171"/>
                  </a:lnTo>
                  <a:lnTo>
                    <a:pt x="70" y="173"/>
                  </a:lnTo>
                  <a:lnTo>
                    <a:pt x="49" y="171"/>
                  </a:lnTo>
                  <a:lnTo>
                    <a:pt x="32" y="163"/>
                  </a:lnTo>
                  <a:lnTo>
                    <a:pt x="23" y="156"/>
                  </a:lnTo>
                  <a:lnTo>
                    <a:pt x="15" y="148"/>
                  </a:lnTo>
                  <a:lnTo>
                    <a:pt x="7" y="137"/>
                  </a:lnTo>
                  <a:lnTo>
                    <a:pt x="2" y="120"/>
                  </a:lnTo>
                  <a:lnTo>
                    <a:pt x="0" y="101"/>
                  </a:lnTo>
                  <a:close/>
                  <a:moveTo>
                    <a:pt x="19" y="101"/>
                  </a:moveTo>
                  <a:lnTo>
                    <a:pt x="21" y="110"/>
                  </a:lnTo>
                  <a:lnTo>
                    <a:pt x="23" y="120"/>
                  </a:lnTo>
                  <a:lnTo>
                    <a:pt x="25" y="127"/>
                  </a:lnTo>
                  <a:lnTo>
                    <a:pt x="30" y="135"/>
                  </a:lnTo>
                  <a:lnTo>
                    <a:pt x="36" y="142"/>
                  </a:lnTo>
                  <a:lnTo>
                    <a:pt x="43" y="146"/>
                  </a:lnTo>
                  <a:lnTo>
                    <a:pt x="53" y="150"/>
                  </a:lnTo>
                  <a:lnTo>
                    <a:pt x="62" y="152"/>
                  </a:lnTo>
                  <a:lnTo>
                    <a:pt x="70" y="154"/>
                  </a:lnTo>
                  <a:lnTo>
                    <a:pt x="83" y="152"/>
                  </a:lnTo>
                  <a:lnTo>
                    <a:pt x="96" y="148"/>
                  </a:lnTo>
                  <a:lnTo>
                    <a:pt x="108" y="140"/>
                  </a:lnTo>
                  <a:lnTo>
                    <a:pt x="117" y="131"/>
                  </a:lnTo>
                  <a:lnTo>
                    <a:pt x="123" y="123"/>
                  </a:lnTo>
                  <a:lnTo>
                    <a:pt x="129" y="114"/>
                  </a:lnTo>
                  <a:lnTo>
                    <a:pt x="132" y="104"/>
                  </a:lnTo>
                  <a:lnTo>
                    <a:pt x="136" y="89"/>
                  </a:lnTo>
                  <a:lnTo>
                    <a:pt x="138" y="74"/>
                  </a:lnTo>
                  <a:lnTo>
                    <a:pt x="134" y="51"/>
                  </a:lnTo>
                  <a:lnTo>
                    <a:pt x="123" y="34"/>
                  </a:lnTo>
                  <a:lnTo>
                    <a:pt x="108" y="23"/>
                  </a:lnTo>
                  <a:lnTo>
                    <a:pt x="87" y="21"/>
                  </a:lnTo>
                  <a:lnTo>
                    <a:pt x="62" y="25"/>
                  </a:lnTo>
                  <a:lnTo>
                    <a:pt x="40" y="42"/>
                  </a:lnTo>
                  <a:lnTo>
                    <a:pt x="28" y="59"/>
                  </a:lnTo>
                  <a:lnTo>
                    <a:pt x="21" y="78"/>
                  </a:lnTo>
                  <a:lnTo>
                    <a:pt x="19" y="10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9" name="Freeform 1116"/>
            <p:cNvSpPr>
              <a:spLocks/>
            </p:cNvSpPr>
            <p:nvPr/>
          </p:nvSpPr>
          <p:spPr bwMode="auto">
            <a:xfrm>
              <a:off x="1892" y="1737"/>
              <a:ext cx="104" cy="130"/>
            </a:xfrm>
            <a:custGeom>
              <a:avLst/>
              <a:gdLst>
                <a:gd name="T0" fmla="*/ 0 w 163"/>
                <a:gd name="T1" fmla="*/ 47 h 167"/>
                <a:gd name="T2" fmla="*/ 4 w 163"/>
                <a:gd name="T3" fmla="*/ 0 h 167"/>
                <a:gd name="T4" fmla="*/ 6 w 163"/>
                <a:gd name="T5" fmla="*/ 0 h 167"/>
                <a:gd name="T6" fmla="*/ 10 w 163"/>
                <a:gd name="T7" fmla="*/ 18 h 167"/>
                <a:gd name="T8" fmla="*/ 11 w 163"/>
                <a:gd name="T9" fmla="*/ 26 h 167"/>
                <a:gd name="T10" fmla="*/ 11 w 163"/>
                <a:gd name="T11" fmla="*/ 32 h 167"/>
                <a:gd name="T12" fmla="*/ 12 w 163"/>
                <a:gd name="T13" fmla="*/ 36 h 167"/>
                <a:gd name="T14" fmla="*/ 12 w 163"/>
                <a:gd name="T15" fmla="*/ 40 h 167"/>
                <a:gd name="T16" fmla="*/ 13 w 163"/>
                <a:gd name="T17" fmla="*/ 34 h 167"/>
                <a:gd name="T18" fmla="*/ 13 w 163"/>
                <a:gd name="T19" fmla="*/ 29 h 167"/>
                <a:gd name="T20" fmla="*/ 15 w 163"/>
                <a:gd name="T21" fmla="*/ 0 h 167"/>
                <a:gd name="T22" fmla="*/ 17 w 163"/>
                <a:gd name="T23" fmla="*/ 0 h 167"/>
                <a:gd name="T24" fmla="*/ 14 w 163"/>
                <a:gd name="T25" fmla="*/ 47 h 167"/>
                <a:gd name="T26" fmla="*/ 11 w 163"/>
                <a:gd name="T27" fmla="*/ 47 h 167"/>
                <a:gd name="T28" fmla="*/ 7 w 163"/>
                <a:gd name="T29" fmla="*/ 20 h 167"/>
                <a:gd name="T30" fmla="*/ 6 w 163"/>
                <a:gd name="T31" fmla="*/ 13 h 167"/>
                <a:gd name="T32" fmla="*/ 5 w 163"/>
                <a:gd name="T33" fmla="*/ 7 h 167"/>
                <a:gd name="T34" fmla="*/ 5 w 163"/>
                <a:gd name="T35" fmla="*/ 12 h 167"/>
                <a:gd name="T36" fmla="*/ 4 w 163"/>
                <a:gd name="T37" fmla="*/ 18 h 167"/>
                <a:gd name="T38" fmla="*/ 2 w 163"/>
                <a:gd name="T39" fmla="*/ 47 h 167"/>
                <a:gd name="T40" fmla="*/ 0 w 163"/>
                <a:gd name="T41" fmla="*/ 47 h 1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3"/>
                <a:gd name="T64" fmla="*/ 0 h 167"/>
                <a:gd name="T65" fmla="*/ 163 w 163"/>
                <a:gd name="T66" fmla="*/ 167 h 1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3" h="167">
                  <a:moveTo>
                    <a:pt x="0" y="167"/>
                  </a:moveTo>
                  <a:lnTo>
                    <a:pt x="34" y="0"/>
                  </a:lnTo>
                  <a:lnTo>
                    <a:pt x="61" y="0"/>
                  </a:lnTo>
                  <a:lnTo>
                    <a:pt x="88" y="63"/>
                  </a:lnTo>
                  <a:lnTo>
                    <a:pt x="99" y="89"/>
                  </a:lnTo>
                  <a:lnTo>
                    <a:pt x="106" y="112"/>
                  </a:lnTo>
                  <a:lnTo>
                    <a:pt x="110" y="125"/>
                  </a:lnTo>
                  <a:lnTo>
                    <a:pt x="116" y="142"/>
                  </a:lnTo>
                  <a:lnTo>
                    <a:pt x="120" y="119"/>
                  </a:lnTo>
                  <a:lnTo>
                    <a:pt x="125" y="99"/>
                  </a:lnTo>
                  <a:lnTo>
                    <a:pt x="144" y="0"/>
                  </a:lnTo>
                  <a:lnTo>
                    <a:pt x="163" y="0"/>
                  </a:lnTo>
                  <a:lnTo>
                    <a:pt x="131" y="167"/>
                  </a:lnTo>
                  <a:lnTo>
                    <a:pt x="105" y="167"/>
                  </a:lnTo>
                  <a:lnTo>
                    <a:pt x="69" y="70"/>
                  </a:lnTo>
                  <a:lnTo>
                    <a:pt x="59" y="46"/>
                  </a:lnTo>
                  <a:lnTo>
                    <a:pt x="50" y="23"/>
                  </a:lnTo>
                  <a:lnTo>
                    <a:pt x="46" y="42"/>
                  </a:lnTo>
                  <a:lnTo>
                    <a:pt x="42" y="64"/>
                  </a:lnTo>
                  <a:lnTo>
                    <a:pt x="21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0" name="Freeform 1117"/>
            <p:cNvSpPr>
              <a:spLocks/>
            </p:cNvSpPr>
            <p:nvPr/>
          </p:nvSpPr>
          <p:spPr bwMode="auto">
            <a:xfrm>
              <a:off x="2000" y="1812"/>
              <a:ext cx="41" cy="16"/>
            </a:xfrm>
            <a:custGeom>
              <a:avLst/>
              <a:gdLst>
                <a:gd name="T0" fmla="*/ 0 w 64"/>
                <a:gd name="T1" fmla="*/ 8 h 19"/>
                <a:gd name="T2" fmla="*/ 1 w 64"/>
                <a:gd name="T3" fmla="*/ 0 h 19"/>
                <a:gd name="T4" fmla="*/ 7 w 64"/>
                <a:gd name="T5" fmla="*/ 0 h 19"/>
                <a:gd name="T6" fmla="*/ 7 w 64"/>
                <a:gd name="T7" fmla="*/ 8 h 19"/>
                <a:gd name="T8" fmla="*/ 0 w 64"/>
                <a:gd name="T9" fmla="*/ 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19"/>
                <a:gd name="T17" fmla="*/ 64 w 6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19">
                  <a:moveTo>
                    <a:pt x="0" y="19"/>
                  </a:moveTo>
                  <a:lnTo>
                    <a:pt x="2" y="0"/>
                  </a:lnTo>
                  <a:lnTo>
                    <a:pt x="64" y="0"/>
                  </a:lnTo>
                  <a:lnTo>
                    <a:pt x="62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1" name="Freeform 1118"/>
            <p:cNvSpPr>
              <a:spLocks/>
            </p:cNvSpPr>
            <p:nvPr/>
          </p:nvSpPr>
          <p:spPr bwMode="auto">
            <a:xfrm>
              <a:off x="2049" y="1737"/>
              <a:ext cx="89" cy="130"/>
            </a:xfrm>
            <a:custGeom>
              <a:avLst/>
              <a:gdLst>
                <a:gd name="T0" fmla="*/ 0 w 140"/>
                <a:gd name="T1" fmla="*/ 47 h 167"/>
                <a:gd name="T2" fmla="*/ 4 w 140"/>
                <a:gd name="T3" fmla="*/ 0 h 167"/>
                <a:gd name="T4" fmla="*/ 15 w 140"/>
                <a:gd name="T5" fmla="*/ 0 h 167"/>
                <a:gd name="T6" fmla="*/ 14 w 140"/>
                <a:gd name="T7" fmla="*/ 5 h 167"/>
                <a:gd name="T8" fmla="*/ 5 w 140"/>
                <a:gd name="T9" fmla="*/ 5 h 167"/>
                <a:gd name="T10" fmla="*/ 4 w 140"/>
                <a:gd name="T11" fmla="*/ 20 h 167"/>
                <a:gd name="T12" fmla="*/ 13 w 140"/>
                <a:gd name="T13" fmla="*/ 20 h 167"/>
                <a:gd name="T14" fmla="*/ 13 w 140"/>
                <a:gd name="T15" fmla="*/ 26 h 167"/>
                <a:gd name="T16" fmla="*/ 4 w 140"/>
                <a:gd name="T17" fmla="*/ 26 h 167"/>
                <a:gd name="T18" fmla="*/ 2 w 140"/>
                <a:gd name="T19" fmla="*/ 47 h 167"/>
                <a:gd name="T20" fmla="*/ 0 w 140"/>
                <a:gd name="T21" fmla="*/ 47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0"/>
                <a:gd name="T34" fmla="*/ 0 h 167"/>
                <a:gd name="T35" fmla="*/ 140 w 140"/>
                <a:gd name="T36" fmla="*/ 167 h 1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0" h="167">
                  <a:moveTo>
                    <a:pt x="0" y="167"/>
                  </a:moveTo>
                  <a:lnTo>
                    <a:pt x="34" y="0"/>
                  </a:lnTo>
                  <a:lnTo>
                    <a:pt x="140" y="0"/>
                  </a:lnTo>
                  <a:lnTo>
                    <a:pt x="134" y="19"/>
                  </a:lnTo>
                  <a:lnTo>
                    <a:pt x="51" y="19"/>
                  </a:lnTo>
                  <a:lnTo>
                    <a:pt x="39" y="72"/>
                  </a:lnTo>
                  <a:lnTo>
                    <a:pt x="128" y="72"/>
                  </a:lnTo>
                  <a:lnTo>
                    <a:pt x="121" y="91"/>
                  </a:lnTo>
                  <a:lnTo>
                    <a:pt x="36" y="91"/>
                  </a:lnTo>
                  <a:lnTo>
                    <a:pt x="2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2" name="Freeform 1119"/>
            <p:cNvSpPr>
              <a:spLocks/>
            </p:cNvSpPr>
            <p:nvPr/>
          </p:nvSpPr>
          <p:spPr bwMode="auto">
            <a:xfrm>
              <a:off x="2146" y="1734"/>
              <a:ext cx="89" cy="134"/>
            </a:xfrm>
            <a:custGeom>
              <a:avLst/>
              <a:gdLst>
                <a:gd name="T0" fmla="*/ 2 w 136"/>
                <a:gd name="T1" fmla="*/ 32 h 173"/>
                <a:gd name="T2" fmla="*/ 3 w 136"/>
                <a:gd name="T3" fmla="*/ 36 h 173"/>
                <a:gd name="T4" fmla="*/ 3 w 136"/>
                <a:gd name="T5" fmla="*/ 40 h 173"/>
                <a:gd name="T6" fmla="*/ 5 w 136"/>
                <a:gd name="T7" fmla="*/ 42 h 173"/>
                <a:gd name="T8" fmla="*/ 7 w 136"/>
                <a:gd name="T9" fmla="*/ 43 h 173"/>
                <a:gd name="T10" fmla="*/ 10 w 136"/>
                <a:gd name="T11" fmla="*/ 42 h 173"/>
                <a:gd name="T12" fmla="*/ 12 w 136"/>
                <a:gd name="T13" fmla="*/ 39 h 173"/>
                <a:gd name="T14" fmla="*/ 12 w 136"/>
                <a:gd name="T15" fmla="*/ 35 h 173"/>
                <a:gd name="T16" fmla="*/ 12 w 136"/>
                <a:gd name="T17" fmla="*/ 31 h 173"/>
                <a:gd name="T18" fmla="*/ 9 w 136"/>
                <a:gd name="T19" fmla="*/ 26 h 173"/>
                <a:gd name="T20" fmla="*/ 6 w 136"/>
                <a:gd name="T21" fmla="*/ 23 h 173"/>
                <a:gd name="T22" fmla="*/ 4 w 136"/>
                <a:gd name="T23" fmla="*/ 20 h 173"/>
                <a:gd name="T24" fmla="*/ 3 w 136"/>
                <a:gd name="T25" fmla="*/ 17 h 173"/>
                <a:gd name="T26" fmla="*/ 2 w 136"/>
                <a:gd name="T27" fmla="*/ 13 h 173"/>
                <a:gd name="T28" fmla="*/ 3 w 136"/>
                <a:gd name="T29" fmla="*/ 8 h 173"/>
                <a:gd name="T30" fmla="*/ 4 w 136"/>
                <a:gd name="T31" fmla="*/ 4 h 173"/>
                <a:gd name="T32" fmla="*/ 5 w 136"/>
                <a:gd name="T33" fmla="*/ 2 h 173"/>
                <a:gd name="T34" fmla="*/ 8 w 136"/>
                <a:gd name="T35" fmla="*/ 2 h 173"/>
                <a:gd name="T36" fmla="*/ 12 w 136"/>
                <a:gd name="T37" fmla="*/ 2 h 173"/>
                <a:gd name="T38" fmla="*/ 14 w 136"/>
                <a:gd name="T39" fmla="*/ 4 h 173"/>
                <a:gd name="T40" fmla="*/ 16 w 136"/>
                <a:gd name="T41" fmla="*/ 7 h 173"/>
                <a:gd name="T42" fmla="*/ 16 w 136"/>
                <a:gd name="T43" fmla="*/ 13 h 173"/>
                <a:gd name="T44" fmla="*/ 16 w 136"/>
                <a:gd name="T45" fmla="*/ 15 h 173"/>
                <a:gd name="T46" fmla="*/ 14 w 136"/>
                <a:gd name="T47" fmla="*/ 13 h 173"/>
                <a:gd name="T48" fmla="*/ 13 w 136"/>
                <a:gd name="T49" fmla="*/ 10 h 173"/>
                <a:gd name="T50" fmla="*/ 12 w 136"/>
                <a:gd name="T51" fmla="*/ 7 h 173"/>
                <a:gd name="T52" fmla="*/ 10 w 136"/>
                <a:gd name="T53" fmla="*/ 5 h 173"/>
                <a:gd name="T54" fmla="*/ 8 w 136"/>
                <a:gd name="T55" fmla="*/ 5 h 173"/>
                <a:gd name="T56" fmla="*/ 6 w 136"/>
                <a:gd name="T57" fmla="*/ 8 h 173"/>
                <a:gd name="T58" fmla="*/ 5 w 136"/>
                <a:gd name="T59" fmla="*/ 10 h 173"/>
                <a:gd name="T60" fmla="*/ 5 w 136"/>
                <a:gd name="T61" fmla="*/ 14 h 173"/>
                <a:gd name="T62" fmla="*/ 6 w 136"/>
                <a:gd name="T63" fmla="*/ 17 h 173"/>
                <a:gd name="T64" fmla="*/ 7 w 136"/>
                <a:gd name="T65" fmla="*/ 19 h 173"/>
                <a:gd name="T66" fmla="*/ 9 w 136"/>
                <a:gd name="T67" fmla="*/ 20 h 173"/>
                <a:gd name="T68" fmla="*/ 11 w 136"/>
                <a:gd name="T69" fmla="*/ 23 h 173"/>
                <a:gd name="T70" fmla="*/ 12 w 136"/>
                <a:gd name="T71" fmla="*/ 25 h 173"/>
                <a:gd name="T72" fmla="*/ 14 w 136"/>
                <a:gd name="T73" fmla="*/ 29 h 173"/>
                <a:gd name="T74" fmla="*/ 15 w 136"/>
                <a:gd name="T75" fmla="*/ 34 h 173"/>
                <a:gd name="T76" fmla="*/ 14 w 136"/>
                <a:gd name="T77" fmla="*/ 39 h 173"/>
                <a:gd name="T78" fmla="*/ 13 w 136"/>
                <a:gd name="T79" fmla="*/ 44 h 173"/>
                <a:gd name="T80" fmla="*/ 12 w 136"/>
                <a:gd name="T81" fmla="*/ 46 h 173"/>
                <a:gd name="T82" fmla="*/ 8 w 136"/>
                <a:gd name="T83" fmla="*/ 49 h 173"/>
                <a:gd name="T84" fmla="*/ 2 w 136"/>
                <a:gd name="T85" fmla="*/ 45 h 173"/>
                <a:gd name="T86" fmla="*/ 1 w 136"/>
                <a:gd name="T87" fmla="*/ 39 h 1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6"/>
                <a:gd name="T133" fmla="*/ 0 h 173"/>
                <a:gd name="T134" fmla="*/ 136 w 136"/>
                <a:gd name="T135" fmla="*/ 173 h 1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6" h="173">
                  <a:moveTo>
                    <a:pt x="0" y="118"/>
                  </a:moveTo>
                  <a:lnTo>
                    <a:pt x="19" y="114"/>
                  </a:lnTo>
                  <a:lnTo>
                    <a:pt x="19" y="120"/>
                  </a:lnTo>
                  <a:lnTo>
                    <a:pt x="21" y="129"/>
                  </a:lnTo>
                  <a:lnTo>
                    <a:pt x="25" y="137"/>
                  </a:lnTo>
                  <a:lnTo>
                    <a:pt x="28" y="142"/>
                  </a:lnTo>
                  <a:lnTo>
                    <a:pt x="32" y="146"/>
                  </a:lnTo>
                  <a:lnTo>
                    <a:pt x="40" y="150"/>
                  </a:lnTo>
                  <a:lnTo>
                    <a:pt x="47" y="152"/>
                  </a:lnTo>
                  <a:lnTo>
                    <a:pt x="55" y="154"/>
                  </a:lnTo>
                  <a:lnTo>
                    <a:pt x="64" y="154"/>
                  </a:lnTo>
                  <a:lnTo>
                    <a:pt x="81" y="152"/>
                  </a:lnTo>
                  <a:lnTo>
                    <a:pt x="97" y="144"/>
                  </a:lnTo>
                  <a:lnTo>
                    <a:pt x="102" y="139"/>
                  </a:lnTo>
                  <a:lnTo>
                    <a:pt x="106" y="133"/>
                  </a:lnTo>
                  <a:lnTo>
                    <a:pt x="106" y="125"/>
                  </a:lnTo>
                  <a:lnTo>
                    <a:pt x="106" y="118"/>
                  </a:lnTo>
                  <a:lnTo>
                    <a:pt x="100" y="112"/>
                  </a:lnTo>
                  <a:lnTo>
                    <a:pt x="91" y="104"/>
                  </a:lnTo>
                  <a:lnTo>
                    <a:pt x="70" y="95"/>
                  </a:lnTo>
                  <a:lnTo>
                    <a:pt x="57" y="89"/>
                  </a:lnTo>
                  <a:lnTo>
                    <a:pt x="47" y="84"/>
                  </a:lnTo>
                  <a:lnTo>
                    <a:pt x="42" y="82"/>
                  </a:lnTo>
                  <a:lnTo>
                    <a:pt x="32" y="74"/>
                  </a:lnTo>
                  <a:lnTo>
                    <a:pt x="25" y="65"/>
                  </a:lnTo>
                  <a:lnTo>
                    <a:pt x="23" y="59"/>
                  </a:lnTo>
                  <a:lnTo>
                    <a:pt x="21" y="51"/>
                  </a:lnTo>
                  <a:lnTo>
                    <a:pt x="19" y="46"/>
                  </a:lnTo>
                  <a:lnTo>
                    <a:pt x="21" y="36"/>
                  </a:lnTo>
                  <a:lnTo>
                    <a:pt x="23" y="29"/>
                  </a:lnTo>
                  <a:lnTo>
                    <a:pt x="27" y="23"/>
                  </a:lnTo>
                  <a:lnTo>
                    <a:pt x="32" y="15"/>
                  </a:lnTo>
                  <a:lnTo>
                    <a:pt x="38" y="10"/>
                  </a:lnTo>
                  <a:lnTo>
                    <a:pt x="45" y="6"/>
                  </a:lnTo>
                  <a:lnTo>
                    <a:pt x="55" y="4"/>
                  </a:lnTo>
                  <a:lnTo>
                    <a:pt x="66" y="2"/>
                  </a:lnTo>
                  <a:lnTo>
                    <a:pt x="76" y="0"/>
                  </a:lnTo>
                  <a:lnTo>
                    <a:pt x="95" y="2"/>
                  </a:lnTo>
                  <a:lnTo>
                    <a:pt x="110" y="8"/>
                  </a:lnTo>
                  <a:lnTo>
                    <a:pt x="117" y="14"/>
                  </a:lnTo>
                  <a:lnTo>
                    <a:pt x="125" y="19"/>
                  </a:lnTo>
                  <a:lnTo>
                    <a:pt x="129" y="27"/>
                  </a:lnTo>
                  <a:lnTo>
                    <a:pt x="134" y="38"/>
                  </a:lnTo>
                  <a:lnTo>
                    <a:pt x="136" y="48"/>
                  </a:lnTo>
                  <a:lnTo>
                    <a:pt x="136" y="50"/>
                  </a:lnTo>
                  <a:lnTo>
                    <a:pt x="136" y="51"/>
                  </a:lnTo>
                  <a:lnTo>
                    <a:pt x="115" y="53"/>
                  </a:lnTo>
                  <a:lnTo>
                    <a:pt x="115" y="48"/>
                  </a:lnTo>
                  <a:lnTo>
                    <a:pt x="115" y="42"/>
                  </a:lnTo>
                  <a:lnTo>
                    <a:pt x="112" y="36"/>
                  </a:lnTo>
                  <a:lnTo>
                    <a:pt x="108" y="31"/>
                  </a:lnTo>
                  <a:lnTo>
                    <a:pt x="102" y="27"/>
                  </a:lnTo>
                  <a:lnTo>
                    <a:pt x="95" y="23"/>
                  </a:lnTo>
                  <a:lnTo>
                    <a:pt x="85" y="21"/>
                  </a:lnTo>
                  <a:lnTo>
                    <a:pt x="76" y="21"/>
                  </a:lnTo>
                  <a:lnTo>
                    <a:pt x="64" y="21"/>
                  </a:lnTo>
                  <a:lnTo>
                    <a:pt x="55" y="23"/>
                  </a:lnTo>
                  <a:lnTo>
                    <a:pt x="47" y="29"/>
                  </a:lnTo>
                  <a:lnTo>
                    <a:pt x="42" y="32"/>
                  </a:lnTo>
                  <a:lnTo>
                    <a:pt x="40" y="38"/>
                  </a:lnTo>
                  <a:lnTo>
                    <a:pt x="38" y="44"/>
                  </a:lnTo>
                  <a:lnTo>
                    <a:pt x="40" y="50"/>
                  </a:lnTo>
                  <a:lnTo>
                    <a:pt x="42" y="55"/>
                  </a:lnTo>
                  <a:lnTo>
                    <a:pt x="47" y="59"/>
                  </a:lnTo>
                  <a:lnTo>
                    <a:pt x="53" y="65"/>
                  </a:lnTo>
                  <a:lnTo>
                    <a:pt x="57" y="67"/>
                  </a:lnTo>
                  <a:lnTo>
                    <a:pt x="64" y="68"/>
                  </a:lnTo>
                  <a:lnTo>
                    <a:pt x="72" y="72"/>
                  </a:lnTo>
                  <a:lnTo>
                    <a:pt x="81" y="78"/>
                  </a:lnTo>
                  <a:lnTo>
                    <a:pt x="93" y="82"/>
                  </a:lnTo>
                  <a:lnTo>
                    <a:pt x="100" y="87"/>
                  </a:lnTo>
                  <a:lnTo>
                    <a:pt x="106" y="89"/>
                  </a:lnTo>
                  <a:lnTo>
                    <a:pt x="115" y="97"/>
                  </a:lnTo>
                  <a:lnTo>
                    <a:pt x="121" y="104"/>
                  </a:lnTo>
                  <a:lnTo>
                    <a:pt x="125" y="114"/>
                  </a:lnTo>
                  <a:lnTo>
                    <a:pt x="125" y="123"/>
                  </a:lnTo>
                  <a:lnTo>
                    <a:pt x="125" y="133"/>
                  </a:lnTo>
                  <a:lnTo>
                    <a:pt x="123" y="140"/>
                  </a:lnTo>
                  <a:lnTo>
                    <a:pt x="117" y="148"/>
                  </a:lnTo>
                  <a:lnTo>
                    <a:pt x="112" y="156"/>
                  </a:lnTo>
                  <a:lnTo>
                    <a:pt x="104" y="161"/>
                  </a:lnTo>
                  <a:lnTo>
                    <a:pt x="95" y="167"/>
                  </a:lnTo>
                  <a:lnTo>
                    <a:pt x="80" y="171"/>
                  </a:lnTo>
                  <a:lnTo>
                    <a:pt x="62" y="173"/>
                  </a:lnTo>
                  <a:lnTo>
                    <a:pt x="38" y="169"/>
                  </a:lnTo>
                  <a:lnTo>
                    <a:pt x="17" y="161"/>
                  </a:lnTo>
                  <a:lnTo>
                    <a:pt x="8" y="150"/>
                  </a:lnTo>
                  <a:lnTo>
                    <a:pt x="2" y="13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3" name="Freeform 1120"/>
            <p:cNvSpPr>
              <a:spLocks/>
            </p:cNvSpPr>
            <p:nvPr/>
          </p:nvSpPr>
          <p:spPr bwMode="auto">
            <a:xfrm>
              <a:off x="2253" y="1737"/>
              <a:ext cx="84" cy="130"/>
            </a:xfrm>
            <a:custGeom>
              <a:avLst/>
              <a:gdLst>
                <a:gd name="T0" fmla="*/ 3 w 132"/>
                <a:gd name="T1" fmla="*/ 47 h 167"/>
                <a:gd name="T2" fmla="*/ 6 w 132"/>
                <a:gd name="T3" fmla="*/ 5 h 167"/>
                <a:gd name="T4" fmla="*/ 0 w 132"/>
                <a:gd name="T5" fmla="*/ 5 h 167"/>
                <a:gd name="T6" fmla="*/ 1 w 132"/>
                <a:gd name="T7" fmla="*/ 0 h 167"/>
                <a:gd name="T8" fmla="*/ 14 w 132"/>
                <a:gd name="T9" fmla="*/ 0 h 167"/>
                <a:gd name="T10" fmla="*/ 13 w 132"/>
                <a:gd name="T11" fmla="*/ 5 h 167"/>
                <a:gd name="T12" fmla="*/ 8 w 132"/>
                <a:gd name="T13" fmla="*/ 5 h 167"/>
                <a:gd name="T14" fmla="*/ 4 w 132"/>
                <a:gd name="T15" fmla="*/ 47 h 167"/>
                <a:gd name="T16" fmla="*/ 3 w 132"/>
                <a:gd name="T17" fmla="*/ 47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2"/>
                <a:gd name="T28" fmla="*/ 0 h 167"/>
                <a:gd name="T29" fmla="*/ 132 w 132"/>
                <a:gd name="T30" fmla="*/ 167 h 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2" h="167">
                  <a:moveTo>
                    <a:pt x="24" y="167"/>
                  </a:moveTo>
                  <a:lnTo>
                    <a:pt x="55" y="19"/>
                  </a:lnTo>
                  <a:lnTo>
                    <a:pt x="0" y="19"/>
                  </a:lnTo>
                  <a:lnTo>
                    <a:pt x="3" y="0"/>
                  </a:lnTo>
                  <a:lnTo>
                    <a:pt x="132" y="0"/>
                  </a:lnTo>
                  <a:lnTo>
                    <a:pt x="128" y="19"/>
                  </a:lnTo>
                  <a:lnTo>
                    <a:pt x="75" y="19"/>
                  </a:lnTo>
                  <a:lnTo>
                    <a:pt x="43" y="167"/>
                  </a:lnTo>
                  <a:lnTo>
                    <a:pt x="24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4" name="Line 1121"/>
            <p:cNvSpPr>
              <a:spLocks noChangeShapeType="1"/>
            </p:cNvSpPr>
            <p:nvPr/>
          </p:nvSpPr>
          <p:spPr bwMode="auto">
            <a:xfrm flipV="1">
              <a:off x="1828" y="1536"/>
              <a:ext cx="1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5" name="Freeform 1122"/>
            <p:cNvSpPr>
              <a:spLocks/>
            </p:cNvSpPr>
            <p:nvPr/>
          </p:nvSpPr>
          <p:spPr bwMode="auto">
            <a:xfrm>
              <a:off x="1817" y="1536"/>
              <a:ext cx="20" cy="48"/>
            </a:xfrm>
            <a:custGeom>
              <a:avLst/>
              <a:gdLst>
                <a:gd name="T0" fmla="*/ 0 w 30"/>
                <a:gd name="T1" fmla="*/ 19 h 60"/>
                <a:gd name="T2" fmla="*/ 2 w 30"/>
                <a:gd name="T3" fmla="*/ 0 h 60"/>
                <a:gd name="T4" fmla="*/ 4 w 30"/>
                <a:gd name="T5" fmla="*/ 19 h 60"/>
                <a:gd name="T6" fmla="*/ 0 60000 65536"/>
                <a:gd name="T7" fmla="*/ 0 60000 65536"/>
                <a:gd name="T8" fmla="*/ 0 60000 65536"/>
                <a:gd name="T9" fmla="*/ 0 w 30"/>
                <a:gd name="T10" fmla="*/ 0 h 60"/>
                <a:gd name="T11" fmla="*/ 30 w 3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60">
                  <a:moveTo>
                    <a:pt x="0" y="60"/>
                  </a:moveTo>
                  <a:lnTo>
                    <a:pt x="15" y="0"/>
                  </a:lnTo>
                  <a:lnTo>
                    <a:pt x="30" y="6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6" name="Line 1123"/>
            <p:cNvSpPr>
              <a:spLocks noChangeShapeType="1"/>
            </p:cNvSpPr>
            <p:nvPr/>
          </p:nvSpPr>
          <p:spPr bwMode="auto">
            <a:xfrm>
              <a:off x="1833" y="2998"/>
              <a:ext cx="1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7" name="Freeform 1124"/>
            <p:cNvSpPr>
              <a:spLocks/>
            </p:cNvSpPr>
            <p:nvPr/>
          </p:nvSpPr>
          <p:spPr bwMode="auto">
            <a:xfrm>
              <a:off x="1824" y="3065"/>
              <a:ext cx="19" cy="47"/>
            </a:xfrm>
            <a:custGeom>
              <a:avLst/>
              <a:gdLst>
                <a:gd name="T0" fmla="*/ 2 w 31"/>
                <a:gd name="T1" fmla="*/ 0 h 61"/>
                <a:gd name="T2" fmla="*/ 1 w 31"/>
                <a:gd name="T3" fmla="*/ 17 h 61"/>
                <a:gd name="T4" fmla="*/ 0 w 31"/>
                <a:gd name="T5" fmla="*/ 0 h 61"/>
                <a:gd name="T6" fmla="*/ 0 60000 65536"/>
                <a:gd name="T7" fmla="*/ 0 60000 65536"/>
                <a:gd name="T8" fmla="*/ 0 60000 65536"/>
                <a:gd name="T9" fmla="*/ 0 w 31"/>
                <a:gd name="T10" fmla="*/ 0 h 61"/>
                <a:gd name="T11" fmla="*/ 31 w 31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" h="61">
                  <a:moveTo>
                    <a:pt x="31" y="0"/>
                  </a:moveTo>
                  <a:lnTo>
                    <a:pt x="16" y="6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8" name="Freeform 1125"/>
            <p:cNvSpPr>
              <a:spLocks/>
            </p:cNvSpPr>
            <p:nvPr/>
          </p:nvSpPr>
          <p:spPr bwMode="auto">
            <a:xfrm>
              <a:off x="1003" y="2703"/>
              <a:ext cx="89" cy="130"/>
            </a:xfrm>
            <a:custGeom>
              <a:avLst/>
              <a:gdLst>
                <a:gd name="T0" fmla="*/ 0 w 139"/>
                <a:gd name="T1" fmla="*/ 47 h 167"/>
                <a:gd name="T2" fmla="*/ 4 w 139"/>
                <a:gd name="T3" fmla="*/ 0 h 167"/>
                <a:gd name="T4" fmla="*/ 15 w 139"/>
                <a:gd name="T5" fmla="*/ 0 h 167"/>
                <a:gd name="T6" fmla="*/ 14 w 139"/>
                <a:gd name="T7" fmla="*/ 5 h 167"/>
                <a:gd name="T8" fmla="*/ 5 w 139"/>
                <a:gd name="T9" fmla="*/ 5 h 167"/>
                <a:gd name="T10" fmla="*/ 4 w 139"/>
                <a:gd name="T11" fmla="*/ 20 h 167"/>
                <a:gd name="T12" fmla="*/ 14 w 139"/>
                <a:gd name="T13" fmla="*/ 20 h 167"/>
                <a:gd name="T14" fmla="*/ 13 w 139"/>
                <a:gd name="T15" fmla="*/ 26 h 167"/>
                <a:gd name="T16" fmla="*/ 4 w 139"/>
                <a:gd name="T17" fmla="*/ 26 h 167"/>
                <a:gd name="T18" fmla="*/ 2 w 139"/>
                <a:gd name="T19" fmla="*/ 47 h 167"/>
                <a:gd name="T20" fmla="*/ 0 w 139"/>
                <a:gd name="T21" fmla="*/ 47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9"/>
                <a:gd name="T34" fmla="*/ 0 h 167"/>
                <a:gd name="T35" fmla="*/ 139 w 139"/>
                <a:gd name="T36" fmla="*/ 167 h 1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9" h="167">
                  <a:moveTo>
                    <a:pt x="0" y="167"/>
                  </a:moveTo>
                  <a:lnTo>
                    <a:pt x="35" y="0"/>
                  </a:lnTo>
                  <a:lnTo>
                    <a:pt x="139" y="0"/>
                  </a:lnTo>
                  <a:lnTo>
                    <a:pt x="135" y="19"/>
                  </a:lnTo>
                  <a:lnTo>
                    <a:pt x="50" y="19"/>
                  </a:lnTo>
                  <a:lnTo>
                    <a:pt x="40" y="72"/>
                  </a:lnTo>
                  <a:lnTo>
                    <a:pt x="129" y="72"/>
                  </a:lnTo>
                  <a:lnTo>
                    <a:pt x="122" y="91"/>
                  </a:lnTo>
                  <a:lnTo>
                    <a:pt x="36" y="91"/>
                  </a:lnTo>
                  <a:lnTo>
                    <a:pt x="21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9" name="Freeform 1126"/>
            <p:cNvSpPr>
              <a:spLocks/>
            </p:cNvSpPr>
            <p:nvPr/>
          </p:nvSpPr>
          <p:spPr bwMode="auto">
            <a:xfrm>
              <a:off x="1101" y="2701"/>
              <a:ext cx="87" cy="133"/>
            </a:xfrm>
            <a:custGeom>
              <a:avLst/>
              <a:gdLst>
                <a:gd name="T0" fmla="*/ 2 w 134"/>
                <a:gd name="T1" fmla="*/ 33 h 171"/>
                <a:gd name="T2" fmla="*/ 2 w 134"/>
                <a:gd name="T3" fmla="*/ 37 h 171"/>
                <a:gd name="T4" fmla="*/ 3 w 134"/>
                <a:gd name="T5" fmla="*/ 40 h 171"/>
                <a:gd name="T6" fmla="*/ 4 w 134"/>
                <a:gd name="T7" fmla="*/ 42 h 171"/>
                <a:gd name="T8" fmla="*/ 6 w 134"/>
                <a:gd name="T9" fmla="*/ 44 h 171"/>
                <a:gd name="T10" fmla="*/ 9 w 134"/>
                <a:gd name="T11" fmla="*/ 43 h 171"/>
                <a:gd name="T12" fmla="*/ 12 w 134"/>
                <a:gd name="T13" fmla="*/ 40 h 171"/>
                <a:gd name="T14" fmla="*/ 12 w 134"/>
                <a:gd name="T15" fmla="*/ 35 h 171"/>
                <a:gd name="T16" fmla="*/ 12 w 134"/>
                <a:gd name="T17" fmla="*/ 31 h 171"/>
                <a:gd name="T18" fmla="*/ 8 w 134"/>
                <a:gd name="T19" fmla="*/ 26 h 171"/>
                <a:gd name="T20" fmla="*/ 5 w 134"/>
                <a:gd name="T21" fmla="*/ 24 h 171"/>
                <a:gd name="T22" fmla="*/ 3 w 134"/>
                <a:gd name="T23" fmla="*/ 20 h 171"/>
                <a:gd name="T24" fmla="*/ 3 w 134"/>
                <a:gd name="T25" fmla="*/ 16 h 171"/>
                <a:gd name="T26" fmla="*/ 2 w 134"/>
                <a:gd name="T27" fmla="*/ 12 h 171"/>
                <a:gd name="T28" fmla="*/ 3 w 134"/>
                <a:gd name="T29" fmla="*/ 9 h 171"/>
                <a:gd name="T30" fmla="*/ 3 w 134"/>
                <a:gd name="T31" fmla="*/ 4 h 171"/>
                <a:gd name="T32" fmla="*/ 5 w 134"/>
                <a:gd name="T33" fmla="*/ 2 h 171"/>
                <a:gd name="T34" fmla="*/ 8 w 134"/>
                <a:gd name="T35" fmla="*/ 0 h 171"/>
                <a:gd name="T36" fmla="*/ 11 w 134"/>
                <a:gd name="T37" fmla="*/ 2 h 171"/>
                <a:gd name="T38" fmla="*/ 14 w 134"/>
                <a:gd name="T39" fmla="*/ 3 h 171"/>
                <a:gd name="T40" fmla="*/ 15 w 134"/>
                <a:gd name="T41" fmla="*/ 7 h 171"/>
                <a:gd name="T42" fmla="*/ 15 w 134"/>
                <a:gd name="T43" fmla="*/ 14 h 171"/>
                <a:gd name="T44" fmla="*/ 15 w 134"/>
                <a:gd name="T45" fmla="*/ 15 h 171"/>
                <a:gd name="T46" fmla="*/ 14 w 134"/>
                <a:gd name="T47" fmla="*/ 13 h 171"/>
                <a:gd name="T48" fmla="*/ 13 w 134"/>
                <a:gd name="T49" fmla="*/ 9 h 171"/>
                <a:gd name="T50" fmla="*/ 12 w 134"/>
                <a:gd name="T51" fmla="*/ 7 h 171"/>
                <a:gd name="T52" fmla="*/ 10 w 134"/>
                <a:gd name="T53" fmla="*/ 5 h 171"/>
                <a:gd name="T54" fmla="*/ 7 w 134"/>
                <a:gd name="T55" fmla="*/ 5 h 171"/>
                <a:gd name="T56" fmla="*/ 5 w 134"/>
                <a:gd name="T57" fmla="*/ 7 h 171"/>
                <a:gd name="T58" fmla="*/ 5 w 134"/>
                <a:gd name="T59" fmla="*/ 10 h 171"/>
                <a:gd name="T60" fmla="*/ 5 w 134"/>
                <a:gd name="T61" fmla="*/ 14 h 171"/>
                <a:gd name="T62" fmla="*/ 5 w 134"/>
                <a:gd name="T63" fmla="*/ 17 h 171"/>
                <a:gd name="T64" fmla="*/ 6 w 134"/>
                <a:gd name="T65" fmla="*/ 19 h 171"/>
                <a:gd name="T66" fmla="*/ 8 w 134"/>
                <a:gd name="T67" fmla="*/ 20 h 171"/>
                <a:gd name="T68" fmla="*/ 10 w 134"/>
                <a:gd name="T69" fmla="*/ 23 h 171"/>
                <a:gd name="T70" fmla="*/ 12 w 134"/>
                <a:gd name="T71" fmla="*/ 26 h 171"/>
                <a:gd name="T72" fmla="*/ 14 w 134"/>
                <a:gd name="T73" fmla="*/ 29 h 171"/>
                <a:gd name="T74" fmla="*/ 14 w 134"/>
                <a:gd name="T75" fmla="*/ 35 h 171"/>
                <a:gd name="T76" fmla="*/ 14 w 134"/>
                <a:gd name="T77" fmla="*/ 40 h 171"/>
                <a:gd name="T78" fmla="*/ 13 w 134"/>
                <a:gd name="T79" fmla="*/ 44 h 171"/>
                <a:gd name="T80" fmla="*/ 11 w 134"/>
                <a:gd name="T81" fmla="*/ 47 h 171"/>
                <a:gd name="T82" fmla="*/ 7 w 134"/>
                <a:gd name="T83" fmla="*/ 48 h 171"/>
                <a:gd name="T84" fmla="*/ 2 w 134"/>
                <a:gd name="T85" fmla="*/ 45 h 171"/>
                <a:gd name="T86" fmla="*/ 1 w 134"/>
                <a:gd name="T87" fmla="*/ 39 h 1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4"/>
                <a:gd name="T133" fmla="*/ 0 h 171"/>
                <a:gd name="T134" fmla="*/ 134 w 134"/>
                <a:gd name="T135" fmla="*/ 171 h 17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4" h="171">
                  <a:moveTo>
                    <a:pt x="0" y="116"/>
                  </a:moveTo>
                  <a:lnTo>
                    <a:pt x="19" y="114"/>
                  </a:lnTo>
                  <a:lnTo>
                    <a:pt x="19" y="120"/>
                  </a:lnTo>
                  <a:lnTo>
                    <a:pt x="19" y="127"/>
                  </a:lnTo>
                  <a:lnTo>
                    <a:pt x="23" y="137"/>
                  </a:lnTo>
                  <a:lnTo>
                    <a:pt x="26" y="141"/>
                  </a:lnTo>
                  <a:lnTo>
                    <a:pt x="32" y="144"/>
                  </a:lnTo>
                  <a:lnTo>
                    <a:pt x="38" y="148"/>
                  </a:lnTo>
                  <a:lnTo>
                    <a:pt x="45" y="150"/>
                  </a:lnTo>
                  <a:lnTo>
                    <a:pt x="55" y="152"/>
                  </a:lnTo>
                  <a:lnTo>
                    <a:pt x="64" y="152"/>
                  </a:lnTo>
                  <a:lnTo>
                    <a:pt x="81" y="150"/>
                  </a:lnTo>
                  <a:lnTo>
                    <a:pt x="94" y="144"/>
                  </a:lnTo>
                  <a:lnTo>
                    <a:pt x="100" y="137"/>
                  </a:lnTo>
                  <a:lnTo>
                    <a:pt x="104" y="131"/>
                  </a:lnTo>
                  <a:lnTo>
                    <a:pt x="106" y="123"/>
                  </a:lnTo>
                  <a:lnTo>
                    <a:pt x="104" y="116"/>
                  </a:lnTo>
                  <a:lnTo>
                    <a:pt x="100" y="110"/>
                  </a:lnTo>
                  <a:lnTo>
                    <a:pt x="89" y="103"/>
                  </a:lnTo>
                  <a:lnTo>
                    <a:pt x="68" y="93"/>
                  </a:lnTo>
                  <a:lnTo>
                    <a:pt x="57" y="88"/>
                  </a:lnTo>
                  <a:lnTo>
                    <a:pt x="47" y="84"/>
                  </a:lnTo>
                  <a:lnTo>
                    <a:pt x="41" y="80"/>
                  </a:lnTo>
                  <a:lnTo>
                    <a:pt x="30" y="72"/>
                  </a:lnTo>
                  <a:lnTo>
                    <a:pt x="24" y="63"/>
                  </a:lnTo>
                  <a:lnTo>
                    <a:pt x="21" y="57"/>
                  </a:lnTo>
                  <a:lnTo>
                    <a:pt x="19" y="52"/>
                  </a:lnTo>
                  <a:lnTo>
                    <a:pt x="19" y="44"/>
                  </a:lnTo>
                  <a:lnTo>
                    <a:pt x="19" y="36"/>
                  </a:lnTo>
                  <a:lnTo>
                    <a:pt x="23" y="29"/>
                  </a:lnTo>
                  <a:lnTo>
                    <a:pt x="26" y="21"/>
                  </a:lnTo>
                  <a:lnTo>
                    <a:pt x="30" y="14"/>
                  </a:lnTo>
                  <a:lnTo>
                    <a:pt x="38" y="10"/>
                  </a:lnTo>
                  <a:lnTo>
                    <a:pt x="45" y="4"/>
                  </a:lnTo>
                  <a:lnTo>
                    <a:pt x="55" y="2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94" y="2"/>
                  </a:lnTo>
                  <a:lnTo>
                    <a:pt x="110" y="6"/>
                  </a:lnTo>
                  <a:lnTo>
                    <a:pt x="117" y="12"/>
                  </a:lnTo>
                  <a:lnTo>
                    <a:pt x="123" y="17"/>
                  </a:lnTo>
                  <a:lnTo>
                    <a:pt x="129" y="25"/>
                  </a:lnTo>
                  <a:lnTo>
                    <a:pt x="132" y="36"/>
                  </a:lnTo>
                  <a:lnTo>
                    <a:pt x="134" y="48"/>
                  </a:lnTo>
                  <a:lnTo>
                    <a:pt x="134" y="52"/>
                  </a:lnTo>
                  <a:lnTo>
                    <a:pt x="115" y="52"/>
                  </a:lnTo>
                  <a:lnTo>
                    <a:pt x="115" y="46"/>
                  </a:lnTo>
                  <a:lnTo>
                    <a:pt x="113" y="42"/>
                  </a:lnTo>
                  <a:lnTo>
                    <a:pt x="111" y="35"/>
                  </a:lnTo>
                  <a:lnTo>
                    <a:pt x="108" y="29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5" y="19"/>
                  </a:lnTo>
                  <a:lnTo>
                    <a:pt x="74" y="19"/>
                  </a:lnTo>
                  <a:lnTo>
                    <a:pt x="62" y="19"/>
                  </a:lnTo>
                  <a:lnTo>
                    <a:pt x="53" y="23"/>
                  </a:lnTo>
                  <a:lnTo>
                    <a:pt x="45" y="27"/>
                  </a:lnTo>
                  <a:lnTo>
                    <a:pt x="41" y="31"/>
                  </a:lnTo>
                  <a:lnTo>
                    <a:pt x="40" y="36"/>
                  </a:lnTo>
                  <a:lnTo>
                    <a:pt x="38" y="44"/>
                  </a:lnTo>
                  <a:lnTo>
                    <a:pt x="40" y="50"/>
                  </a:lnTo>
                  <a:lnTo>
                    <a:pt x="41" y="53"/>
                  </a:lnTo>
                  <a:lnTo>
                    <a:pt x="45" y="59"/>
                  </a:lnTo>
                  <a:lnTo>
                    <a:pt x="53" y="63"/>
                  </a:lnTo>
                  <a:lnTo>
                    <a:pt x="57" y="65"/>
                  </a:lnTo>
                  <a:lnTo>
                    <a:pt x="62" y="69"/>
                  </a:lnTo>
                  <a:lnTo>
                    <a:pt x="72" y="72"/>
                  </a:lnTo>
                  <a:lnTo>
                    <a:pt x="81" y="76"/>
                  </a:lnTo>
                  <a:lnTo>
                    <a:pt x="93" y="82"/>
                  </a:lnTo>
                  <a:lnTo>
                    <a:pt x="100" y="86"/>
                  </a:lnTo>
                  <a:lnTo>
                    <a:pt x="106" y="89"/>
                  </a:lnTo>
                  <a:lnTo>
                    <a:pt x="113" y="95"/>
                  </a:lnTo>
                  <a:lnTo>
                    <a:pt x="121" y="103"/>
                  </a:lnTo>
                  <a:lnTo>
                    <a:pt x="123" y="112"/>
                  </a:lnTo>
                  <a:lnTo>
                    <a:pt x="125" y="123"/>
                  </a:lnTo>
                  <a:lnTo>
                    <a:pt x="125" y="131"/>
                  </a:lnTo>
                  <a:lnTo>
                    <a:pt x="121" y="141"/>
                  </a:lnTo>
                  <a:lnTo>
                    <a:pt x="117" y="148"/>
                  </a:lnTo>
                  <a:lnTo>
                    <a:pt x="111" y="154"/>
                  </a:lnTo>
                  <a:lnTo>
                    <a:pt x="104" y="161"/>
                  </a:lnTo>
                  <a:lnTo>
                    <a:pt x="94" y="165"/>
                  </a:lnTo>
                  <a:lnTo>
                    <a:pt x="79" y="171"/>
                  </a:lnTo>
                  <a:lnTo>
                    <a:pt x="62" y="171"/>
                  </a:lnTo>
                  <a:lnTo>
                    <a:pt x="38" y="169"/>
                  </a:lnTo>
                  <a:lnTo>
                    <a:pt x="17" y="159"/>
                  </a:lnTo>
                  <a:lnTo>
                    <a:pt x="7" y="150"/>
                  </a:lnTo>
                  <a:lnTo>
                    <a:pt x="2" y="13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0" name="Freeform 1127"/>
            <p:cNvSpPr>
              <a:spLocks/>
            </p:cNvSpPr>
            <p:nvPr/>
          </p:nvSpPr>
          <p:spPr bwMode="auto">
            <a:xfrm>
              <a:off x="1208" y="2703"/>
              <a:ext cx="84" cy="130"/>
            </a:xfrm>
            <a:custGeom>
              <a:avLst/>
              <a:gdLst>
                <a:gd name="T0" fmla="*/ 3 w 133"/>
                <a:gd name="T1" fmla="*/ 47 h 167"/>
                <a:gd name="T2" fmla="*/ 6 w 133"/>
                <a:gd name="T3" fmla="*/ 5 h 167"/>
                <a:gd name="T4" fmla="*/ 0 w 133"/>
                <a:gd name="T5" fmla="*/ 5 h 167"/>
                <a:gd name="T6" fmla="*/ 1 w 133"/>
                <a:gd name="T7" fmla="*/ 0 h 167"/>
                <a:gd name="T8" fmla="*/ 13 w 133"/>
                <a:gd name="T9" fmla="*/ 0 h 167"/>
                <a:gd name="T10" fmla="*/ 13 w 133"/>
                <a:gd name="T11" fmla="*/ 5 h 167"/>
                <a:gd name="T12" fmla="*/ 8 w 133"/>
                <a:gd name="T13" fmla="*/ 5 h 167"/>
                <a:gd name="T14" fmla="*/ 4 w 133"/>
                <a:gd name="T15" fmla="*/ 47 h 167"/>
                <a:gd name="T16" fmla="*/ 3 w 133"/>
                <a:gd name="T17" fmla="*/ 47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3"/>
                <a:gd name="T28" fmla="*/ 0 h 167"/>
                <a:gd name="T29" fmla="*/ 133 w 133"/>
                <a:gd name="T30" fmla="*/ 167 h 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3" h="167">
                  <a:moveTo>
                    <a:pt x="23" y="167"/>
                  </a:moveTo>
                  <a:lnTo>
                    <a:pt x="55" y="19"/>
                  </a:lnTo>
                  <a:lnTo>
                    <a:pt x="0" y="19"/>
                  </a:lnTo>
                  <a:lnTo>
                    <a:pt x="4" y="0"/>
                  </a:lnTo>
                  <a:lnTo>
                    <a:pt x="133" y="0"/>
                  </a:lnTo>
                  <a:lnTo>
                    <a:pt x="129" y="19"/>
                  </a:lnTo>
                  <a:lnTo>
                    <a:pt x="74" y="19"/>
                  </a:lnTo>
                  <a:lnTo>
                    <a:pt x="44" y="167"/>
                  </a:lnTo>
                  <a:lnTo>
                    <a:pt x="23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1" name="Freeform 1128"/>
            <p:cNvSpPr>
              <a:spLocks/>
            </p:cNvSpPr>
            <p:nvPr/>
          </p:nvSpPr>
          <p:spPr bwMode="auto">
            <a:xfrm>
              <a:off x="1291" y="2797"/>
              <a:ext cx="27" cy="73"/>
            </a:xfrm>
            <a:custGeom>
              <a:avLst/>
              <a:gdLst>
                <a:gd name="T0" fmla="*/ 1 w 42"/>
                <a:gd name="T1" fmla="*/ 26 h 94"/>
                <a:gd name="T2" fmla="*/ 3 w 42"/>
                <a:gd name="T3" fmla="*/ 6 h 94"/>
                <a:gd name="T4" fmla="*/ 2 w 42"/>
                <a:gd name="T5" fmla="*/ 8 h 94"/>
                <a:gd name="T6" fmla="*/ 1 w 42"/>
                <a:gd name="T7" fmla="*/ 9 h 94"/>
                <a:gd name="T8" fmla="*/ 0 w 42"/>
                <a:gd name="T9" fmla="*/ 10 h 94"/>
                <a:gd name="T10" fmla="*/ 1 w 42"/>
                <a:gd name="T11" fmla="*/ 7 h 94"/>
                <a:gd name="T12" fmla="*/ 1 w 42"/>
                <a:gd name="T13" fmla="*/ 5 h 94"/>
                <a:gd name="T14" fmla="*/ 2 w 42"/>
                <a:gd name="T15" fmla="*/ 4 h 94"/>
                <a:gd name="T16" fmla="*/ 3 w 42"/>
                <a:gd name="T17" fmla="*/ 3 h 94"/>
                <a:gd name="T18" fmla="*/ 3 w 42"/>
                <a:gd name="T19" fmla="*/ 2 h 94"/>
                <a:gd name="T20" fmla="*/ 4 w 42"/>
                <a:gd name="T21" fmla="*/ 2 h 94"/>
                <a:gd name="T22" fmla="*/ 4 w 42"/>
                <a:gd name="T23" fmla="*/ 0 h 94"/>
                <a:gd name="T24" fmla="*/ 4 w 42"/>
                <a:gd name="T25" fmla="*/ 0 h 94"/>
                <a:gd name="T26" fmla="*/ 3 w 42"/>
                <a:gd name="T27" fmla="*/ 26 h 94"/>
                <a:gd name="T28" fmla="*/ 1 w 42"/>
                <a:gd name="T29" fmla="*/ 26 h 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94"/>
                <a:gd name="T47" fmla="*/ 42 w 42"/>
                <a:gd name="T48" fmla="*/ 94 h 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94">
                  <a:moveTo>
                    <a:pt x="11" y="94"/>
                  </a:moveTo>
                  <a:lnTo>
                    <a:pt x="27" y="22"/>
                  </a:lnTo>
                  <a:lnTo>
                    <a:pt x="19" y="28"/>
                  </a:lnTo>
                  <a:lnTo>
                    <a:pt x="10" y="32"/>
                  </a:lnTo>
                  <a:lnTo>
                    <a:pt x="0" y="3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19" y="15"/>
                  </a:lnTo>
                  <a:lnTo>
                    <a:pt x="27" y="11"/>
                  </a:lnTo>
                  <a:lnTo>
                    <a:pt x="30" y="5"/>
                  </a:lnTo>
                  <a:lnTo>
                    <a:pt x="34" y="3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23" y="94"/>
                  </a:lnTo>
                  <a:lnTo>
                    <a:pt x="11" y="9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2" name="Rectangle 1129"/>
            <p:cNvSpPr>
              <a:spLocks noChangeArrowheads="1"/>
            </p:cNvSpPr>
            <p:nvPr/>
          </p:nvSpPr>
          <p:spPr bwMode="auto">
            <a:xfrm>
              <a:off x="2299" y="2617"/>
              <a:ext cx="440" cy="2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3" name="Freeform 1130"/>
            <p:cNvSpPr>
              <a:spLocks/>
            </p:cNvSpPr>
            <p:nvPr/>
          </p:nvSpPr>
          <p:spPr bwMode="auto">
            <a:xfrm>
              <a:off x="2363" y="2703"/>
              <a:ext cx="89" cy="130"/>
            </a:xfrm>
            <a:custGeom>
              <a:avLst/>
              <a:gdLst>
                <a:gd name="T0" fmla="*/ 0 w 138"/>
                <a:gd name="T1" fmla="*/ 47 h 167"/>
                <a:gd name="T2" fmla="*/ 4 w 138"/>
                <a:gd name="T3" fmla="*/ 0 h 167"/>
                <a:gd name="T4" fmla="*/ 15 w 138"/>
                <a:gd name="T5" fmla="*/ 0 h 167"/>
                <a:gd name="T6" fmla="*/ 15 w 138"/>
                <a:gd name="T7" fmla="*/ 5 h 167"/>
                <a:gd name="T8" fmla="*/ 6 w 138"/>
                <a:gd name="T9" fmla="*/ 5 h 167"/>
                <a:gd name="T10" fmla="*/ 4 w 138"/>
                <a:gd name="T11" fmla="*/ 20 h 167"/>
                <a:gd name="T12" fmla="*/ 14 w 138"/>
                <a:gd name="T13" fmla="*/ 20 h 167"/>
                <a:gd name="T14" fmla="*/ 14 w 138"/>
                <a:gd name="T15" fmla="*/ 26 h 167"/>
                <a:gd name="T16" fmla="*/ 4 w 138"/>
                <a:gd name="T17" fmla="*/ 26 h 167"/>
                <a:gd name="T18" fmla="*/ 2 w 138"/>
                <a:gd name="T19" fmla="*/ 47 h 167"/>
                <a:gd name="T20" fmla="*/ 0 w 138"/>
                <a:gd name="T21" fmla="*/ 47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8"/>
                <a:gd name="T34" fmla="*/ 0 h 167"/>
                <a:gd name="T35" fmla="*/ 138 w 138"/>
                <a:gd name="T36" fmla="*/ 167 h 1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8" h="167">
                  <a:moveTo>
                    <a:pt x="0" y="167"/>
                  </a:moveTo>
                  <a:lnTo>
                    <a:pt x="34" y="0"/>
                  </a:lnTo>
                  <a:lnTo>
                    <a:pt x="138" y="0"/>
                  </a:lnTo>
                  <a:lnTo>
                    <a:pt x="134" y="19"/>
                  </a:lnTo>
                  <a:lnTo>
                    <a:pt x="49" y="19"/>
                  </a:lnTo>
                  <a:lnTo>
                    <a:pt x="38" y="72"/>
                  </a:lnTo>
                  <a:lnTo>
                    <a:pt x="127" y="72"/>
                  </a:lnTo>
                  <a:lnTo>
                    <a:pt x="121" y="91"/>
                  </a:lnTo>
                  <a:lnTo>
                    <a:pt x="34" y="91"/>
                  </a:lnTo>
                  <a:lnTo>
                    <a:pt x="19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4" name="Freeform 1131"/>
            <p:cNvSpPr>
              <a:spLocks/>
            </p:cNvSpPr>
            <p:nvPr/>
          </p:nvSpPr>
          <p:spPr bwMode="auto">
            <a:xfrm>
              <a:off x="2461" y="2701"/>
              <a:ext cx="87" cy="133"/>
            </a:xfrm>
            <a:custGeom>
              <a:avLst/>
              <a:gdLst>
                <a:gd name="T0" fmla="*/ 2 w 137"/>
                <a:gd name="T1" fmla="*/ 33 h 171"/>
                <a:gd name="T2" fmla="*/ 2 w 137"/>
                <a:gd name="T3" fmla="*/ 37 h 171"/>
                <a:gd name="T4" fmla="*/ 3 w 137"/>
                <a:gd name="T5" fmla="*/ 40 h 171"/>
                <a:gd name="T6" fmla="*/ 4 w 137"/>
                <a:gd name="T7" fmla="*/ 42 h 171"/>
                <a:gd name="T8" fmla="*/ 6 w 137"/>
                <a:gd name="T9" fmla="*/ 44 h 171"/>
                <a:gd name="T10" fmla="*/ 9 w 137"/>
                <a:gd name="T11" fmla="*/ 43 h 171"/>
                <a:gd name="T12" fmla="*/ 11 w 137"/>
                <a:gd name="T13" fmla="*/ 40 h 171"/>
                <a:gd name="T14" fmla="*/ 11 w 137"/>
                <a:gd name="T15" fmla="*/ 35 h 171"/>
                <a:gd name="T16" fmla="*/ 11 w 137"/>
                <a:gd name="T17" fmla="*/ 31 h 171"/>
                <a:gd name="T18" fmla="*/ 7 w 137"/>
                <a:gd name="T19" fmla="*/ 26 h 171"/>
                <a:gd name="T20" fmla="*/ 5 w 137"/>
                <a:gd name="T21" fmla="*/ 24 h 171"/>
                <a:gd name="T22" fmla="*/ 3 w 137"/>
                <a:gd name="T23" fmla="*/ 20 h 171"/>
                <a:gd name="T24" fmla="*/ 3 w 137"/>
                <a:gd name="T25" fmla="*/ 16 h 171"/>
                <a:gd name="T26" fmla="*/ 2 w 137"/>
                <a:gd name="T27" fmla="*/ 12 h 171"/>
                <a:gd name="T28" fmla="*/ 3 w 137"/>
                <a:gd name="T29" fmla="*/ 9 h 171"/>
                <a:gd name="T30" fmla="*/ 3 w 137"/>
                <a:gd name="T31" fmla="*/ 4 h 171"/>
                <a:gd name="T32" fmla="*/ 5 w 137"/>
                <a:gd name="T33" fmla="*/ 2 h 171"/>
                <a:gd name="T34" fmla="*/ 7 w 137"/>
                <a:gd name="T35" fmla="*/ 0 h 171"/>
                <a:gd name="T36" fmla="*/ 10 w 137"/>
                <a:gd name="T37" fmla="*/ 2 h 171"/>
                <a:gd name="T38" fmla="*/ 12 w 137"/>
                <a:gd name="T39" fmla="*/ 3 h 171"/>
                <a:gd name="T40" fmla="*/ 14 w 137"/>
                <a:gd name="T41" fmla="*/ 7 h 171"/>
                <a:gd name="T42" fmla="*/ 14 w 137"/>
                <a:gd name="T43" fmla="*/ 14 h 171"/>
                <a:gd name="T44" fmla="*/ 14 w 137"/>
                <a:gd name="T45" fmla="*/ 15 h 171"/>
                <a:gd name="T46" fmla="*/ 12 w 137"/>
                <a:gd name="T47" fmla="*/ 13 h 171"/>
                <a:gd name="T48" fmla="*/ 11 w 137"/>
                <a:gd name="T49" fmla="*/ 9 h 171"/>
                <a:gd name="T50" fmla="*/ 11 w 137"/>
                <a:gd name="T51" fmla="*/ 7 h 171"/>
                <a:gd name="T52" fmla="*/ 9 w 137"/>
                <a:gd name="T53" fmla="*/ 5 h 171"/>
                <a:gd name="T54" fmla="*/ 7 w 137"/>
                <a:gd name="T55" fmla="*/ 5 h 171"/>
                <a:gd name="T56" fmla="*/ 5 w 137"/>
                <a:gd name="T57" fmla="*/ 7 h 171"/>
                <a:gd name="T58" fmla="*/ 4 w 137"/>
                <a:gd name="T59" fmla="*/ 10 h 171"/>
                <a:gd name="T60" fmla="*/ 4 w 137"/>
                <a:gd name="T61" fmla="*/ 14 h 171"/>
                <a:gd name="T62" fmla="*/ 5 w 137"/>
                <a:gd name="T63" fmla="*/ 17 h 171"/>
                <a:gd name="T64" fmla="*/ 6 w 137"/>
                <a:gd name="T65" fmla="*/ 19 h 171"/>
                <a:gd name="T66" fmla="*/ 7 w 137"/>
                <a:gd name="T67" fmla="*/ 20 h 171"/>
                <a:gd name="T68" fmla="*/ 10 w 137"/>
                <a:gd name="T69" fmla="*/ 23 h 171"/>
                <a:gd name="T70" fmla="*/ 11 w 137"/>
                <a:gd name="T71" fmla="*/ 26 h 171"/>
                <a:gd name="T72" fmla="*/ 13 w 137"/>
                <a:gd name="T73" fmla="*/ 29 h 171"/>
                <a:gd name="T74" fmla="*/ 13 w 137"/>
                <a:gd name="T75" fmla="*/ 35 h 171"/>
                <a:gd name="T76" fmla="*/ 13 w 137"/>
                <a:gd name="T77" fmla="*/ 40 h 171"/>
                <a:gd name="T78" fmla="*/ 11 w 137"/>
                <a:gd name="T79" fmla="*/ 44 h 171"/>
                <a:gd name="T80" fmla="*/ 10 w 137"/>
                <a:gd name="T81" fmla="*/ 47 h 171"/>
                <a:gd name="T82" fmla="*/ 6 w 137"/>
                <a:gd name="T83" fmla="*/ 48 h 171"/>
                <a:gd name="T84" fmla="*/ 2 w 137"/>
                <a:gd name="T85" fmla="*/ 45 h 171"/>
                <a:gd name="T86" fmla="*/ 1 w 137"/>
                <a:gd name="T87" fmla="*/ 39 h 1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7"/>
                <a:gd name="T133" fmla="*/ 0 h 171"/>
                <a:gd name="T134" fmla="*/ 137 w 137"/>
                <a:gd name="T135" fmla="*/ 171 h 17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7" h="171">
                  <a:moveTo>
                    <a:pt x="0" y="116"/>
                  </a:moveTo>
                  <a:lnTo>
                    <a:pt x="19" y="114"/>
                  </a:lnTo>
                  <a:lnTo>
                    <a:pt x="19" y="120"/>
                  </a:lnTo>
                  <a:lnTo>
                    <a:pt x="21" y="127"/>
                  </a:lnTo>
                  <a:lnTo>
                    <a:pt x="25" y="137"/>
                  </a:lnTo>
                  <a:lnTo>
                    <a:pt x="29" y="141"/>
                  </a:lnTo>
                  <a:lnTo>
                    <a:pt x="33" y="144"/>
                  </a:lnTo>
                  <a:lnTo>
                    <a:pt x="40" y="148"/>
                  </a:lnTo>
                  <a:lnTo>
                    <a:pt x="48" y="150"/>
                  </a:lnTo>
                  <a:lnTo>
                    <a:pt x="55" y="152"/>
                  </a:lnTo>
                  <a:lnTo>
                    <a:pt x="65" y="152"/>
                  </a:lnTo>
                  <a:lnTo>
                    <a:pt x="84" y="150"/>
                  </a:lnTo>
                  <a:lnTo>
                    <a:pt x="97" y="144"/>
                  </a:lnTo>
                  <a:lnTo>
                    <a:pt x="103" y="137"/>
                  </a:lnTo>
                  <a:lnTo>
                    <a:pt x="106" y="131"/>
                  </a:lnTo>
                  <a:lnTo>
                    <a:pt x="108" y="123"/>
                  </a:lnTo>
                  <a:lnTo>
                    <a:pt x="106" y="116"/>
                  </a:lnTo>
                  <a:lnTo>
                    <a:pt x="103" y="110"/>
                  </a:lnTo>
                  <a:lnTo>
                    <a:pt x="91" y="103"/>
                  </a:lnTo>
                  <a:lnTo>
                    <a:pt x="71" y="93"/>
                  </a:lnTo>
                  <a:lnTo>
                    <a:pt x="57" y="88"/>
                  </a:lnTo>
                  <a:lnTo>
                    <a:pt x="50" y="84"/>
                  </a:lnTo>
                  <a:lnTo>
                    <a:pt x="42" y="80"/>
                  </a:lnTo>
                  <a:lnTo>
                    <a:pt x="33" y="72"/>
                  </a:lnTo>
                  <a:lnTo>
                    <a:pt x="25" y="63"/>
                  </a:lnTo>
                  <a:lnTo>
                    <a:pt x="23" y="57"/>
                  </a:lnTo>
                  <a:lnTo>
                    <a:pt x="21" y="52"/>
                  </a:lnTo>
                  <a:lnTo>
                    <a:pt x="19" y="44"/>
                  </a:lnTo>
                  <a:lnTo>
                    <a:pt x="21" y="36"/>
                  </a:lnTo>
                  <a:lnTo>
                    <a:pt x="23" y="29"/>
                  </a:lnTo>
                  <a:lnTo>
                    <a:pt x="27" y="21"/>
                  </a:lnTo>
                  <a:lnTo>
                    <a:pt x="33" y="14"/>
                  </a:lnTo>
                  <a:lnTo>
                    <a:pt x="38" y="10"/>
                  </a:lnTo>
                  <a:lnTo>
                    <a:pt x="48" y="4"/>
                  </a:lnTo>
                  <a:lnTo>
                    <a:pt x="57" y="2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95" y="2"/>
                  </a:lnTo>
                  <a:lnTo>
                    <a:pt x="110" y="6"/>
                  </a:lnTo>
                  <a:lnTo>
                    <a:pt x="120" y="12"/>
                  </a:lnTo>
                  <a:lnTo>
                    <a:pt x="125" y="17"/>
                  </a:lnTo>
                  <a:lnTo>
                    <a:pt x="131" y="25"/>
                  </a:lnTo>
                  <a:lnTo>
                    <a:pt x="135" y="36"/>
                  </a:lnTo>
                  <a:lnTo>
                    <a:pt x="137" y="48"/>
                  </a:lnTo>
                  <a:lnTo>
                    <a:pt x="137" y="52"/>
                  </a:lnTo>
                  <a:lnTo>
                    <a:pt x="118" y="52"/>
                  </a:lnTo>
                  <a:lnTo>
                    <a:pt x="116" y="46"/>
                  </a:lnTo>
                  <a:lnTo>
                    <a:pt x="116" y="42"/>
                  </a:lnTo>
                  <a:lnTo>
                    <a:pt x="112" y="35"/>
                  </a:lnTo>
                  <a:lnTo>
                    <a:pt x="108" y="29"/>
                  </a:lnTo>
                  <a:lnTo>
                    <a:pt x="103" y="25"/>
                  </a:lnTo>
                  <a:lnTo>
                    <a:pt x="95" y="21"/>
                  </a:lnTo>
                  <a:lnTo>
                    <a:pt x="86" y="19"/>
                  </a:lnTo>
                  <a:lnTo>
                    <a:pt x="76" y="19"/>
                  </a:lnTo>
                  <a:lnTo>
                    <a:pt x="65" y="19"/>
                  </a:lnTo>
                  <a:lnTo>
                    <a:pt x="55" y="23"/>
                  </a:lnTo>
                  <a:lnTo>
                    <a:pt x="48" y="27"/>
                  </a:lnTo>
                  <a:lnTo>
                    <a:pt x="44" y="31"/>
                  </a:lnTo>
                  <a:lnTo>
                    <a:pt x="40" y="36"/>
                  </a:lnTo>
                  <a:lnTo>
                    <a:pt x="40" y="44"/>
                  </a:lnTo>
                  <a:lnTo>
                    <a:pt x="40" y="50"/>
                  </a:lnTo>
                  <a:lnTo>
                    <a:pt x="42" y="53"/>
                  </a:lnTo>
                  <a:lnTo>
                    <a:pt x="48" y="59"/>
                  </a:lnTo>
                  <a:lnTo>
                    <a:pt x="55" y="63"/>
                  </a:lnTo>
                  <a:lnTo>
                    <a:pt x="59" y="65"/>
                  </a:lnTo>
                  <a:lnTo>
                    <a:pt x="65" y="69"/>
                  </a:lnTo>
                  <a:lnTo>
                    <a:pt x="72" y="72"/>
                  </a:lnTo>
                  <a:lnTo>
                    <a:pt x="82" y="76"/>
                  </a:lnTo>
                  <a:lnTo>
                    <a:pt x="93" y="82"/>
                  </a:lnTo>
                  <a:lnTo>
                    <a:pt x="103" y="86"/>
                  </a:lnTo>
                  <a:lnTo>
                    <a:pt x="108" y="89"/>
                  </a:lnTo>
                  <a:lnTo>
                    <a:pt x="116" y="95"/>
                  </a:lnTo>
                  <a:lnTo>
                    <a:pt x="122" y="103"/>
                  </a:lnTo>
                  <a:lnTo>
                    <a:pt x="125" y="112"/>
                  </a:lnTo>
                  <a:lnTo>
                    <a:pt x="127" y="123"/>
                  </a:lnTo>
                  <a:lnTo>
                    <a:pt x="125" y="131"/>
                  </a:lnTo>
                  <a:lnTo>
                    <a:pt x="124" y="141"/>
                  </a:lnTo>
                  <a:lnTo>
                    <a:pt x="118" y="148"/>
                  </a:lnTo>
                  <a:lnTo>
                    <a:pt x="112" y="154"/>
                  </a:lnTo>
                  <a:lnTo>
                    <a:pt x="105" y="161"/>
                  </a:lnTo>
                  <a:lnTo>
                    <a:pt x="97" y="165"/>
                  </a:lnTo>
                  <a:lnTo>
                    <a:pt x="82" y="171"/>
                  </a:lnTo>
                  <a:lnTo>
                    <a:pt x="63" y="171"/>
                  </a:lnTo>
                  <a:lnTo>
                    <a:pt x="38" y="169"/>
                  </a:lnTo>
                  <a:lnTo>
                    <a:pt x="19" y="159"/>
                  </a:lnTo>
                  <a:lnTo>
                    <a:pt x="8" y="150"/>
                  </a:lnTo>
                  <a:lnTo>
                    <a:pt x="2" y="13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5" name="Freeform 1132"/>
            <p:cNvSpPr>
              <a:spLocks/>
            </p:cNvSpPr>
            <p:nvPr/>
          </p:nvSpPr>
          <p:spPr bwMode="auto">
            <a:xfrm>
              <a:off x="2566" y="2703"/>
              <a:ext cx="86" cy="130"/>
            </a:xfrm>
            <a:custGeom>
              <a:avLst/>
              <a:gdLst>
                <a:gd name="T0" fmla="*/ 3 w 135"/>
                <a:gd name="T1" fmla="*/ 47 h 167"/>
                <a:gd name="T2" fmla="*/ 6 w 135"/>
                <a:gd name="T3" fmla="*/ 5 h 167"/>
                <a:gd name="T4" fmla="*/ 0 w 135"/>
                <a:gd name="T5" fmla="*/ 5 h 167"/>
                <a:gd name="T6" fmla="*/ 1 w 135"/>
                <a:gd name="T7" fmla="*/ 0 h 167"/>
                <a:gd name="T8" fmla="*/ 14 w 135"/>
                <a:gd name="T9" fmla="*/ 0 h 167"/>
                <a:gd name="T10" fmla="*/ 14 w 135"/>
                <a:gd name="T11" fmla="*/ 5 h 167"/>
                <a:gd name="T12" fmla="*/ 8 w 135"/>
                <a:gd name="T13" fmla="*/ 5 h 167"/>
                <a:gd name="T14" fmla="*/ 4 w 135"/>
                <a:gd name="T15" fmla="*/ 47 h 167"/>
                <a:gd name="T16" fmla="*/ 3 w 135"/>
                <a:gd name="T17" fmla="*/ 47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5"/>
                <a:gd name="T28" fmla="*/ 0 h 167"/>
                <a:gd name="T29" fmla="*/ 135 w 135"/>
                <a:gd name="T30" fmla="*/ 167 h 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5" h="167">
                  <a:moveTo>
                    <a:pt x="25" y="167"/>
                  </a:moveTo>
                  <a:lnTo>
                    <a:pt x="57" y="19"/>
                  </a:lnTo>
                  <a:lnTo>
                    <a:pt x="0" y="19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1" y="19"/>
                  </a:lnTo>
                  <a:lnTo>
                    <a:pt x="76" y="19"/>
                  </a:lnTo>
                  <a:lnTo>
                    <a:pt x="44" y="167"/>
                  </a:lnTo>
                  <a:lnTo>
                    <a:pt x="25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6" name="Freeform 1133"/>
            <p:cNvSpPr>
              <a:spLocks/>
            </p:cNvSpPr>
            <p:nvPr/>
          </p:nvSpPr>
          <p:spPr bwMode="auto">
            <a:xfrm>
              <a:off x="2640" y="2815"/>
              <a:ext cx="42" cy="55"/>
            </a:xfrm>
            <a:custGeom>
              <a:avLst/>
              <a:gdLst>
                <a:gd name="T0" fmla="*/ 0 w 64"/>
                <a:gd name="T1" fmla="*/ 21 h 70"/>
                <a:gd name="T2" fmla="*/ 2 w 64"/>
                <a:gd name="T3" fmla="*/ 0 h 70"/>
                <a:gd name="T4" fmla="*/ 3 w 64"/>
                <a:gd name="T5" fmla="*/ 0 h 70"/>
                <a:gd name="T6" fmla="*/ 3 w 64"/>
                <a:gd name="T7" fmla="*/ 4 h 70"/>
                <a:gd name="T8" fmla="*/ 3 w 64"/>
                <a:gd name="T9" fmla="*/ 2 h 70"/>
                <a:gd name="T10" fmla="*/ 5 w 64"/>
                <a:gd name="T11" fmla="*/ 2 h 70"/>
                <a:gd name="T12" fmla="*/ 5 w 64"/>
                <a:gd name="T13" fmla="*/ 0 h 70"/>
                <a:gd name="T14" fmla="*/ 6 w 64"/>
                <a:gd name="T15" fmla="*/ 0 h 70"/>
                <a:gd name="T16" fmla="*/ 7 w 64"/>
                <a:gd name="T17" fmla="*/ 0 h 70"/>
                <a:gd name="T18" fmla="*/ 7 w 64"/>
                <a:gd name="T19" fmla="*/ 2 h 70"/>
                <a:gd name="T20" fmla="*/ 7 w 64"/>
                <a:gd name="T21" fmla="*/ 2 h 70"/>
                <a:gd name="T22" fmla="*/ 8 w 64"/>
                <a:gd name="T23" fmla="*/ 2 h 70"/>
                <a:gd name="T24" fmla="*/ 8 w 64"/>
                <a:gd name="T25" fmla="*/ 3 h 70"/>
                <a:gd name="T26" fmla="*/ 8 w 64"/>
                <a:gd name="T27" fmla="*/ 5 h 70"/>
                <a:gd name="T28" fmla="*/ 8 w 64"/>
                <a:gd name="T29" fmla="*/ 6 h 70"/>
                <a:gd name="T30" fmla="*/ 8 w 64"/>
                <a:gd name="T31" fmla="*/ 9 h 70"/>
                <a:gd name="T32" fmla="*/ 7 w 64"/>
                <a:gd name="T33" fmla="*/ 21 h 70"/>
                <a:gd name="T34" fmla="*/ 5 w 64"/>
                <a:gd name="T35" fmla="*/ 21 h 70"/>
                <a:gd name="T36" fmla="*/ 6 w 64"/>
                <a:gd name="T37" fmla="*/ 8 h 70"/>
                <a:gd name="T38" fmla="*/ 7 w 64"/>
                <a:gd name="T39" fmla="*/ 6 h 70"/>
                <a:gd name="T40" fmla="*/ 7 w 64"/>
                <a:gd name="T41" fmla="*/ 5 h 70"/>
                <a:gd name="T42" fmla="*/ 7 w 64"/>
                <a:gd name="T43" fmla="*/ 4 h 70"/>
                <a:gd name="T44" fmla="*/ 6 w 64"/>
                <a:gd name="T45" fmla="*/ 3 h 70"/>
                <a:gd name="T46" fmla="*/ 6 w 64"/>
                <a:gd name="T47" fmla="*/ 3 h 70"/>
                <a:gd name="T48" fmla="*/ 5 w 64"/>
                <a:gd name="T49" fmla="*/ 3 h 70"/>
                <a:gd name="T50" fmla="*/ 5 w 64"/>
                <a:gd name="T51" fmla="*/ 3 h 70"/>
                <a:gd name="T52" fmla="*/ 4 w 64"/>
                <a:gd name="T53" fmla="*/ 3 h 70"/>
                <a:gd name="T54" fmla="*/ 3 w 64"/>
                <a:gd name="T55" fmla="*/ 4 h 70"/>
                <a:gd name="T56" fmla="*/ 3 w 64"/>
                <a:gd name="T57" fmla="*/ 6 h 70"/>
                <a:gd name="T58" fmla="*/ 3 w 64"/>
                <a:gd name="T59" fmla="*/ 9 h 70"/>
                <a:gd name="T60" fmla="*/ 2 w 64"/>
                <a:gd name="T61" fmla="*/ 12 h 70"/>
                <a:gd name="T62" fmla="*/ 1 w 64"/>
                <a:gd name="T63" fmla="*/ 21 h 70"/>
                <a:gd name="T64" fmla="*/ 0 w 64"/>
                <a:gd name="T65" fmla="*/ 21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4"/>
                <a:gd name="T100" fmla="*/ 0 h 70"/>
                <a:gd name="T101" fmla="*/ 64 w 64"/>
                <a:gd name="T102" fmla="*/ 70 h 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4" h="70">
                  <a:moveTo>
                    <a:pt x="0" y="70"/>
                  </a:moveTo>
                  <a:lnTo>
                    <a:pt x="13" y="0"/>
                  </a:lnTo>
                  <a:lnTo>
                    <a:pt x="24" y="0"/>
                  </a:lnTo>
                  <a:lnTo>
                    <a:pt x="22" y="13"/>
                  </a:lnTo>
                  <a:lnTo>
                    <a:pt x="28" y="8"/>
                  </a:lnTo>
                  <a:lnTo>
                    <a:pt x="36" y="2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6" y="2"/>
                  </a:lnTo>
                  <a:lnTo>
                    <a:pt x="60" y="4"/>
                  </a:lnTo>
                  <a:lnTo>
                    <a:pt x="62" y="8"/>
                  </a:lnTo>
                  <a:lnTo>
                    <a:pt x="64" y="12"/>
                  </a:lnTo>
                  <a:lnTo>
                    <a:pt x="64" y="17"/>
                  </a:lnTo>
                  <a:lnTo>
                    <a:pt x="64" y="21"/>
                  </a:lnTo>
                  <a:lnTo>
                    <a:pt x="62" y="29"/>
                  </a:lnTo>
                  <a:lnTo>
                    <a:pt x="53" y="70"/>
                  </a:lnTo>
                  <a:lnTo>
                    <a:pt x="41" y="70"/>
                  </a:lnTo>
                  <a:lnTo>
                    <a:pt x="51" y="27"/>
                  </a:lnTo>
                  <a:lnTo>
                    <a:pt x="53" y="21"/>
                  </a:lnTo>
                  <a:lnTo>
                    <a:pt x="53" y="17"/>
                  </a:lnTo>
                  <a:lnTo>
                    <a:pt x="53" y="13"/>
                  </a:lnTo>
                  <a:lnTo>
                    <a:pt x="51" y="12"/>
                  </a:lnTo>
                  <a:lnTo>
                    <a:pt x="47" y="10"/>
                  </a:lnTo>
                  <a:lnTo>
                    <a:pt x="43" y="10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5"/>
                  </a:lnTo>
                  <a:lnTo>
                    <a:pt x="24" y="21"/>
                  </a:lnTo>
                  <a:lnTo>
                    <a:pt x="20" y="29"/>
                  </a:lnTo>
                  <a:lnTo>
                    <a:pt x="17" y="38"/>
                  </a:lnTo>
                  <a:lnTo>
                    <a:pt x="11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7" name="Freeform 1134"/>
            <p:cNvSpPr>
              <a:spLocks/>
            </p:cNvSpPr>
            <p:nvPr/>
          </p:nvSpPr>
          <p:spPr bwMode="auto">
            <a:xfrm>
              <a:off x="1158" y="2504"/>
              <a:ext cx="1353" cy="113"/>
            </a:xfrm>
            <a:custGeom>
              <a:avLst/>
              <a:gdLst>
                <a:gd name="T0" fmla="*/ 0 w 2107"/>
                <a:gd name="T1" fmla="*/ 43 h 144"/>
                <a:gd name="T2" fmla="*/ 0 w 2107"/>
                <a:gd name="T3" fmla="*/ 0 h 144"/>
                <a:gd name="T4" fmla="*/ 230 w 2107"/>
                <a:gd name="T5" fmla="*/ 0 h 144"/>
                <a:gd name="T6" fmla="*/ 230 w 2107"/>
                <a:gd name="T7" fmla="*/ 43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07"/>
                <a:gd name="T13" fmla="*/ 0 h 144"/>
                <a:gd name="T14" fmla="*/ 2107 w 2107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07" h="144">
                  <a:moveTo>
                    <a:pt x="0" y="144"/>
                  </a:moveTo>
                  <a:lnTo>
                    <a:pt x="0" y="0"/>
                  </a:lnTo>
                  <a:lnTo>
                    <a:pt x="2107" y="0"/>
                  </a:lnTo>
                  <a:lnTo>
                    <a:pt x="2107" y="14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8" name="Freeform 1135"/>
            <p:cNvSpPr>
              <a:spLocks/>
            </p:cNvSpPr>
            <p:nvPr/>
          </p:nvSpPr>
          <p:spPr bwMode="auto">
            <a:xfrm>
              <a:off x="1158" y="2890"/>
              <a:ext cx="1353" cy="114"/>
            </a:xfrm>
            <a:custGeom>
              <a:avLst/>
              <a:gdLst>
                <a:gd name="T0" fmla="*/ 0 w 2107"/>
                <a:gd name="T1" fmla="*/ 0 h 146"/>
                <a:gd name="T2" fmla="*/ 0 w 2107"/>
                <a:gd name="T3" fmla="*/ 42 h 146"/>
                <a:gd name="T4" fmla="*/ 230 w 2107"/>
                <a:gd name="T5" fmla="*/ 42 h 146"/>
                <a:gd name="T6" fmla="*/ 230 w 2107"/>
                <a:gd name="T7" fmla="*/ 0 h 1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07"/>
                <a:gd name="T13" fmla="*/ 0 h 146"/>
                <a:gd name="T14" fmla="*/ 2107 w 2107"/>
                <a:gd name="T15" fmla="*/ 146 h 1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07" h="146">
                  <a:moveTo>
                    <a:pt x="0" y="0"/>
                  </a:moveTo>
                  <a:lnTo>
                    <a:pt x="0" y="146"/>
                  </a:lnTo>
                  <a:lnTo>
                    <a:pt x="2107" y="146"/>
                  </a:lnTo>
                  <a:lnTo>
                    <a:pt x="2107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9" name="Line 1136"/>
            <p:cNvSpPr>
              <a:spLocks noChangeShapeType="1"/>
            </p:cNvSpPr>
            <p:nvPr/>
          </p:nvSpPr>
          <p:spPr bwMode="auto">
            <a:xfrm>
              <a:off x="1538" y="2509"/>
              <a:ext cx="1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0" name="Line 1137"/>
            <p:cNvSpPr>
              <a:spLocks noChangeShapeType="1"/>
            </p:cNvSpPr>
            <p:nvPr/>
          </p:nvSpPr>
          <p:spPr bwMode="auto">
            <a:xfrm>
              <a:off x="2092" y="2500"/>
              <a:ext cx="2" cy="1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1" name="Line 1138"/>
            <p:cNvSpPr>
              <a:spLocks noChangeShapeType="1"/>
            </p:cNvSpPr>
            <p:nvPr/>
          </p:nvSpPr>
          <p:spPr bwMode="auto">
            <a:xfrm>
              <a:off x="2092" y="2906"/>
              <a:ext cx="2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2" name="Line 1139"/>
            <p:cNvSpPr>
              <a:spLocks noChangeShapeType="1"/>
            </p:cNvSpPr>
            <p:nvPr/>
          </p:nvSpPr>
          <p:spPr bwMode="auto">
            <a:xfrm>
              <a:off x="1538" y="2901"/>
              <a:ext cx="1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3" name="Freeform 1140"/>
            <p:cNvSpPr>
              <a:spLocks/>
            </p:cNvSpPr>
            <p:nvPr/>
          </p:nvSpPr>
          <p:spPr bwMode="auto">
            <a:xfrm>
              <a:off x="1701" y="2745"/>
              <a:ext cx="38" cy="47"/>
            </a:xfrm>
            <a:custGeom>
              <a:avLst/>
              <a:gdLst>
                <a:gd name="T0" fmla="*/ 6 w 61"/>
                <a:gd name="T1" fmla="*/ 8 h 61"/>
                <a:gd name="T2" fmla="*/ 6 w 61"/>
                <a:gd name="T3" fmla="*/ 6 h 61"/>
                <a:gd name="T4" fmla="*/ 6 w 61"/>
                <a:gd name="T5" fmla="*/ 4 h 61"/>
                <a:gd name="T6" fmla="*/ 4 w 61"/>
                <a:gd name="T7" fmla="*/ 3 h 61"/>
                <a:gd name="T8" fmla="*/ 4 w 61"/>
                <a:gd name="T9" fmla="*/ 2 h 61"/>
                <a:gd name="T10" fmla="*/ 4 w 61"/>
                <a:gd name="T11" fmla="*/ 2 h 61"/>
                <a:gd name="T12" fmla="*/ 2 w 61"/>
                <a:gd name="T13" fmla="*/ 0 h 61"/>
                <a:gd name="T14" fmla="*/ 2 w 61"/>
                <a:gd name="T15" fmla="*/ 2 h 61"/>
                <a:gd name="T16" fmla="*/ 1 w 61"/>
                <a:gd name="T17" fmla="*/ 2 h 61"/>
                <a:gd name="T18" fmla="*/ 1 w 61"/>
                <a:gd name="T19" fmla="*/ 3 h 61"/>
                <a:gd name="T20" fmla="*/ 1 w 61"/>
                <a:gd name="T21" fmla="*/ 4 h 61"/>
                <a:gd name="T22" fmla="*/ 1 w 61"/>
                <a:gd name="T23" fmla="*/ 6 h 61"/>
                <a:gd name="T24" fmla="*/ 0 w 61"/>
                <a:gd name="T25" fmla="*/ 8 h 61"/>
                <a:gd name="T26" fmla="*/ 1 w 61"/>
                <a:gd name="T27" fmla="*/ 11 h 61"/>
                <a:gd name="T28" fmla="*/ 1 w 61"/>
                <a:gd name="T29" fmla="*/ 12 h 61"/>
                <a:gd name="T30" fmla="*/ 1 w 61"/>
                <a:gd name="T31" fmla="*/ 15 h 61"/>
                <a:gd name="T32" fmla="*/ 1 w 61"/>
                <a:gd name="T33" fmla="*/ 15 h 61"/>
                <a:gd name="T34" fmla="*/ 2 w 61"/>
                <a:gd name="T35" fmla="*/ 17 h 61"/>
                <a:gd name="T36" fmla="*/ 2 w 61"/>
                <a:gd name="T37" fmla="*/ 17 h 61"/>
                <a:gd name="T38" fmla="*/ 4 w 61"/>
                <a:gd name="T39" fmla="*/ 17 h 61"/>
                <a:gd name="T40" fmla="*/ 4 w 61"/>
                <a:gd name="T41" fmla="*/ 15 h 61"/>
                <a:gd name="T42" fmla="*/ 4 w 61"/>
                <a:gd name="T43" fmla="*/ 15 h 61"/>
                <a:gd name="T44" fmla="*/ 6 w 61"/>
                <a:gd name="T45" fmla="*/ 12 h 61"/>
                <a:gd name="T46" fmla="*/ 6 w 61"/>
                <a:gd name="T47" fmla="*/ 11 h 61"/>
                <a:gd name="T48" fmla="*/ 6 w 61"/>
                <a:gd name="T49" fmla="*/ 8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61"/>
                <a:gd name="T77" fmla="*/ 61 w 61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61">
                  <a:moveTo>
                    <a:pt x="61" y="31"/>
                  </a:moveTo>
                  <a:lnTo>
                    <a:pt x="59" y="23"/>
                  </a:lnTo>
                  <a:lnTo>
                    <a:pt x="57" y="15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23" y="2"/>
                  </a:lnTo>
                  <a:lnTo>
                    <a:pt x="15" y="6"/>
                  </a:lnTo>
                  <a:lnTo>
                    <a:pt x="10" y="10"/>
                  </a:lnTo>
                  <a:lnTo>
                    <a:pt x="4" y="15"/>
                  </a:lnTo>
                  <a:lnTo>
                    <a:pt x="2" y="23"/>
                  </a:lnTo>
                  <a:lnTo>
                    <a:pt x="0" y="31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10" y="53"/>
                  </a:lnTo>
                  <a:lnTo>
                    <a:pt x="15" y="57"/>
                  </a:lnTo>
                  <a:lnTo>
                    <a:pt x="23" y="61"/>
                  </a:lnTo>
                  <a:lnTo>
                    <a:pt x="30" y="61"/>
                  </a:lnTo>
                  <a:lnTo>
                    <a:pt x="38" y="61"/>
                  </a:lnTo>
                  <a:lnTo>
                    <a:pt x="46" y="57"/>
                  </a:lnTo>
                  <a:lnTo>
                    <a:pt x="51" y="53"/>
                  </a:lnTo>
                  <a:lnTo>
                    <a:pt x="57" y="46"/>
                  </a:lnTo>
                  <a:lnTo>
                    <a:pt x="59" y="40"/>
                  </a:lnTo>
                  <a:lnTo>
                    <a:pt x="61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4" name="Freeform 1141"/>
            <p:cNvSpPr>
              <a:spLocks/>
            </p:cNvSpPr>
            <p:nvPr/>
          </p:nvSpPr>
          <p:spPr bwMode="auto">
            <a:xfrm>
              <a:off x="1701" y="2745"/>
              <a:ext cx="38" cy="47"/>
            </a:xfrm>
            <a:custGeom>
              <a:avLst/>
              <a:gdLst>
                <a:gd name="T0" fmla="*/ 6 w 61"/>
                <a:gd name="T1" fmla="*/ 8 h 61"/>
                <a:gd name="T2" fmla="*/ 6 w 61"/>
                <a:gd name="T3" fmla="*/ 6 h 61"/>
                <a:gd name="T4" fmla="*/ 6 w 61"/>
                <a:gd name="T5" fmla="*/ 4 h 61"/>
                <a:gd name="T6" fmla="*/ 4 w 61"/>
                <a:gd name="T7" fmla="*/ 3 h 61"/>
                <a:gd name="T8" fmla="*/ 4 w 61"/>
                <a:gd name="T9" fmla="*/ 2 h 61"/>
                <a:gd name="T10" fmla="*/ 4 w 61"/>
                <a:gd name="T11" fmla="*/ 2 h 61"/>
                <a:gd name="T12" fmla="*/ 2 w 61"/>
                <a:gd name="T13" fmla="*/ 0 h 61"/>
                <a:gd name="T14" fmla="*/ 2 w 61"/>
                <a:gd name="T15" fmla="*/ 2 h 61"/>
                <a:gd name="T16" fmla="*/ 1 w 61"/>
                <a:gd name="T17" fmla="*/ 2 h 61"/>
                <a:gd name="T18" fmla="*/ 1 w 61"/>
                <a:gd name="T19" fmla="*/ 3 h 61"/>
                <a:gd name="T20" fmla="*/ 1 w 61"/>
                <a:gd name="T21" fmla="*/ 4 h 61"/>
                <a:gd name="T22" fmla="*/ 1 w 61"/>
                <a:gd name="T23" fmla="*/ 6 h 61"/>
                <a:gd name="T24" fmla="*/ 0 w 61"/>
                <a:gd name="T25" fmla="*/ 8 h 61"/>
                <a:gd name="T26" fmla="*/ 1 w 61"/>
                <a:gd name="T27" fmla="*/ 11 h 61"/>
                <a:gd name="T28" fmla="*/ 1 w 61"/>
                <a:gd name="T29" fmla="*/ 12 h 61"/>
                <a:gd name="T30" fmla="*/ 1 w 61"/>
                <a:gd name="T31" fmla="*/ 15 h 61"/>
                <a:gd name="T32" fmla="*/ 1 w 61"/>
                <a:gd name="T33" fmla="*/ 15 h 61"/>
                <a:gd name="T34" fmla="*/ 2 w 61"/>
                <a:gd name="T35" fmla="*/ 17 h 61"/>
                <a:gd name="T36" fmla="*/ 2 w 61"/>
                <a:gd name="T37" fmla="*/ 17 h 61"/>
                <a:gd name="T38" fmla="*/ 4 w 61"/>
                <a:gd name="T39" fmla="*/ 17 h 61"/>
                <a:gd name="T40" fmla="*/ 4 w 61"/>
                <a:gd name="T41" fmla="*/ 15 h 61"/>
                <a:gd name="T42" fmla="*/ 4 w 61"/>
                <a:gd name="T43" fmla="*/ 15 h 61"/>
                <a:gd name="T44" fmla="*/ 6 w 61"/>
                <a:gd name="T45" fmla="*/ 12 h 61"/>
                <a:gd name="T46" fmla="*/ 6 w 61"/>
                <a:gd name="T47" fmla="*/ 11 h 61"/>
                <a:gd name="T48" fmla="*/ 6 w 61"/>
                <a:gd name="T49" fmla="*/ 8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61"/>
                <a:gd name="T77" fmla="*/ 61 w 61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61">
                  <a:moveTo>
                    <a:pt x="61" y="31"/>
                  </a:moveTo>
                  <a:lnTo>
                    <a:pt x="59" y="23"/>
                  </a:lnTo>
                  <a:lnTo>
                    <a:pt x="57" y="15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23" y="2"/>
                  </a:lnTo>
                  <a:lnTo>
                    <a:pt x="15" y="6"/>
                  </a:lnTo>
                  <a:lnTo>
                    <a:pt x="10" y="10"/>
                  </a:lnTo>
                  <a:lnTo>
                    <a:pt x="4" y="15"/>
                  </a:lnTo>
                  <a:lnTo>
                    <a:pt x="2" y="23"/>
                  </a:lnTo>
                  <a:lnTo>
                    <a:pt x="0" y="31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10" y="53"/>
                  </a:lnTo>
                  <a:lnTo>
                    <a:pt x="15" y="57"/>
                  </a:lnTo>
                  <a:lnTo>
                    <a:pt x="23" y="61"/>
                  </a:lnTo>
                  <a:lnTo>
                    <a:pt x="30" y="61"/>
                  </a:lnTo>
                  <a:lnTo>
                    <a:pt x="38" y="61"/>
                  </a:lnTo>
                  <a:lnTo>
                    <a:pt x="46" y="57"/>
                  </a:lnTo>
                  <a:lnTo>
                    <a:pt x="51" y="53"/>
                  </a:lnTo>
                  <a:lnTo>
                    <a:pt x="57" y="46"/>
                  </a:lnTo>
                  <a:lnTo>
                    <a:pt x="59" y="40"/>
                  </a:lnTo>
                  <a:lnTo>
                    <a:pt x="61" y="3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5" name="Freeform 1142"/>
            <p:cNvSpPr>
              <a:spLocks/>
            </p:cNvSpPr>
            <p:nvPr/>
          </p:nvSpPr>
          <p:spPr bwMode="auto">
            <a:xfrm>
              <a:off x="1798" y="2745"/>
              <a:ext cx="39" cy="47"/>
            </a:xfrm>
            <a:custGeom>
              <a:avLst/>
              <a:gdLst>
                <a:gd name="T0" fmla="*/ 7 w 60"/>
                <a:gd name="T1" fmla="*/ 8 h 61"/>
                <a:gd name="T2" fmla="*/ 7 w 60"/>
                <a:gd name="T3" fmla="*/ 6 h 61"/>
                <a:gd name="T4" fmla="*/ 7 w 60"/>
                <a:gd name="T5" fmla="*/ 4 h 61"/>
                <a:gd name="T6" fmla="*/ 6 w 60"/>
                <a:gd name="T7" fmla="*/ 3 h 61"/>
                <a:gd name="T8" fmla="*/ 5 w 60"/>
                <a:gd name="T9" fmla="*/ 2 h 61"/>
                <a:gd name="T10" fmla="*/ 5 w 60"/>
                <a:gd name="T11" fmla="*/ 2 h 61"/>
                <a:gd name="T12" fmla="*/ 3 w 60"/>
                <a:gd name="T13" fmla="*/ 0 h 61"/>
                <a:gd name="T14" fmla="*/ 3 w 60"/>
                <a:gd name="T15" fmla="*/ 2 h 61"/>
                <a:gd name="T16" fmla="*/ 2 w 60"/>
                <a:gd name="T17" fmla="*/ 2 h 61"/>
                <a:gd name="T18" fmla="*/ 1 w 60"/>
                <a:gd name="T19" fmla="*/ 3 h 61"/>
                <a:gd name="T20" fmla="*/ 1 w 60"/>
                <a:gd name="T21" fmla="*/ 4 h 61"/>
                <a:gd name="T22" fmla="*/ 0 w 60"/>
                <a:gd name="T23" fmla="*/ 6 h 61"/>
                <a:gd name="T24" fmla="*/ 0 w 60"/>
                <a:gd name="T25" fmla="*/ 8 h 61"/>
                <a:gd name="T26" fmla="*/ 0 w 60"/>
                <a:gd name="T27" fmla="*/ 11 h 61"/>
                <a:gd name="T28" fmla="*/ 1 w 60"/>
                <a:gd name="T29" fmla="*/ 12 h 61"/>
                <a:gd name="T30" fmla="*/ 1 w 60"/>
                <a:gd name="T31" fmla="*/ 15 h 61"/>
                <a:gd name="T32" fmla="*/ 2 w 60"/>
                <a:gd name="T33" fmla="*/ 15 h 61"/>
                <a:gd name="T34" fmla="*/ 3 w 60"/>
                <a:gd name="T35" fmla="*/ 17 h 61"/>
                <a:gd name="T36" fmla="*/ 3 w 60"/>
                <a:gd name="T37" fmla="*/ 17 h 61"/>
                <a:gd name="T38" fmla="*/ 5 w 60"/>
                <a:gd name="T39" fmla="*/ 17 h 61"/>
                <a:gd name="T40" fmla="*/ 5 w 60"/>
                <a:gd name="T41" fmla="*/ 15 h 61"/>
                <a:gd name="T42" fmla="*/ 6 w 60"/>
                <a:gd name="T43" fmla="*/ 15 h 61"/>
                <a:gd name="T44" fmla="*/ 7 w 60"/>
                <a:gd name="T45" fmla="*/ 12 h 61"/>
                <a:gd name="T46" fmla="*/ 7 w 60"/>
                <a:gd name="T47" fmla="*/ 11 h 61"/>
                <a:gd name="T48" fmla="*/ 7 w 60"/>
                <a:gd name="T49" fmla="*/ 8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61"/>
                <a:gd name="T77" fmla="*/ 60 w 60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61">
                  <a:moveTo>
                    <a:pt x="60" y="31"/>
                  </a:moveTo>
                  <a:lnTo>
                    <a:pt x="58" y="23"/>
                  </a:lnTo>
                  <a:lnTo>
                    <a:pt x="56" y="15"/>
                  </a:lnTo>
                  <a:lnTo>
                    <a:pt x="51" y="10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9" y="10"/>
                  </a:lnTo>
                  <a:lnTo>
                    <a:pt x="3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5" y="57"/>
                  </a:lnTo>
                  <a:lnTo>
                    <a:pt x="22" y="61"/>
                  </a:lnTo>
                  <a:lnTo>
                    <a:pt x="30" y="61"/>
                  </a:lnTo>
                  <a:lnTo>
                    <a:pt x="37" y="61"/>
                  </a:lnTo>
                  <a:lnTo>
                    <a:pt x="45" y="57"/>
                  </a:lnTo>
                  <a:lnTo>
                    <a:pt x="51" y="53"/>
                  </a:lnTo>
                  <a:lnTo>
                    <a:pt x="56" y="46"/>
                  </a:lnTo>
                  <a:lnTo>
                    <a:pt x="58" y="40"/>
                  </a:lnTo>
                  <a:lnTo>
                    <a:pt x="60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6" name="Freeform 1143"/>
            <p:cNvSpPr>
              <a:spLocks/>
            </p:cNvSpPr>
            <p:nvPr/>
          </p:nvSpPr>
          <p:spPr bwMode="auto">
            <a:xfrm>
              <a:off x="1798" y="2745"/>
              <a:ext cx="39" cy="47"/>
            </a:xfrm>
            <a:custGeom>
              <a:avLst/>
              <a:gdLst>
                <a:gd name="T0" fmla="*/ 7 w 60"/>
                <a:gd name="T1" fmla="*/ 8 h 61"/>
                <a:gd name="T2" fmla="*/ 7 w 60"/>
                <a:gd name="T3" fmla="*/ 6 h 61"/>
                <a:gd name="T4" fmla="*/ 7 w 60"/>
                <a:gd name="T5" fmla="*/ 4 h 61"/>
                <a:gd name="T6" fmla="*/ 6 w 60"/>
                <a:gd name="T7" fmla="*/ 3 h 61"/>
                <a:gd name="T8" fmla="*/ 5 w 60"/>
                <a:gd name="T9" fmla="*/ 2 h 61"/>
                <a:gd name="T10" fmla="*/ 5 w 60"/>
                <a:gd name="T11" fmla="*/ 2 h 61"/>
                <a:gd name="T12" fmla="*/ 3 w 60"/>
                <a:gd name="T13" fmla="*/ 0 h 61"/>
                <a:gd name="T14" fmla="*/ 3 w 60"/>
                <a:gd name="T15" fmla="*/ 2 h 61"/>
                <a:gd name="T16" fmla="*/ 2 w 60"/>
                <a:gd name="T17" fmla="*/ 2 h 61"/>
                <a:gd name="T18" fmla="*/ 1 w 60"/>
                <a:gd name="T19" fmla="*/ 3 h 61"/>
                <a:gd name="T20" fmla="*/ 1 w 60"/>
                <a:gd name="T21" fmla="*/ 4 h 61"/>
                <a:gd name="T22" fmla="*/ 0 w 60"/>
                <a:gd name="T23" fmla="*/ 6 h 61"/>
                <a:gd name="T24" fmla="*/ 0 w 60"/>
                <a:gd name="T25" fmla="*/ 8 h 61"/>
                <a:gd name="T26" fmla="*/ 0 w 60"/>
                <a:gd name="T27" fmla="*/ 11 h 61"/>
                <a:gd name="T28" fmla="*/ 1 w 60"/>
                <a:gd name="T29" fmla="*/ 12 h 61"/>
                <a:gd name="T30" fmla="*/ 1 w 60"/>
                <a:gd name="T31" fmla="*/ 15 h 61"/>
                <a:gd name="T32" fmla="*/ 2 w 60"/>
                <a:gd name="T33" fmla="*/ 15 h 61"/>
                <a:gd name="T34" fmla="*/ 3 w 60"/>
                <a:gd name="T35" fmla="*/ 17 h 61"/>
                <a:gd name="T36" fmla="*/ 3 w 60"/>
                <a:gd name="T37" fmla="*/ 17 h 61"/>
                <a:gd name="T38" fmla="*/ 5 w 60"/>
                <a:gd name="T39" fmla="*/ 17 h 61"/>
                <a:gd name="T40" fmla="*/ 5 w 60"/>
                <a:gd name="T41" fmla="*/ 15 h 61"/>
                <a:gd name="T42" fmla="*/ 6 w 60"/>
                <a:gd name="T43" fmla="*/ 15 h 61"/>
                <a:gd name="T44" fmla="*/ 7 w 60"/>
                <a:gd name="T45" fmla="*/ 12 h 61"/>
                <a:gd name="T46" fmla="*/ 7 w 60"/>
                <a:gd name="T47" fmla="*/ 11 h 61"/>
                <a:gd name="T48" fmla="*/ 7 w 60"/>
                <a:gd name="T49" fmla="*/ 8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61"/>
                <a:gd name="T77" fmla="*/ 60 w 60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61">
                  <a:moveTo>
                    <a:pt x="60" y="31"/>
                  </a:moveTo>
                  <a:lnTo>
                    <a:pt x="58" y="23"/>
                  </a:lnTo>
                  <a:lnTo>
                    <a:pt x="56" y="15"/>
                  </a:lnTo>
                  <a:lnTo>
                    <a:pt x="51" y="10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9" y="10"/>
                  </a:lnTo>
                  <a:lnTo>
                    <a:pt x="3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5" y="57"/>
                  </a:lnTo>
                  <a:lnTo>
                    <a:pt x="22" y="61"/>
                  </a:lnTo>
                  <a:lnTo>
                    <a:pt x="30" y="61"/>
                  </a:lnTo>
                  <a:lnTo>
                    <a:pt x="37" y="61"/>
                  </a:lnTo>
                  <a:lnTo>
                    <a:pt x="45" y="57"/>
                  </a:lnTo>
                  <a:lnTo>
                    <a:pt x="51" y="53"/>
                  </a:lnTo>
                  <a:lnTo>
                    <a:pt x="56" y="46"/>
                  </a:lnTo>
                  <a:lnTo>
                    <a:pt x="58" y="40"/>
                  </a:lnTo>
                  <a:lnTo>
                    <a:pt x="60" y="3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7" name="Freeform 1144"/>
            <p:cNvSpPr>
              <a:spLocks/>
            </p:cNvSpPr>
            <p:nvPr/>
          </p:nvSpPr>
          <p:spPr bwMode="auto">
            <a:xfrm>
              <a:off x="1891" y="2745"/>
              <a:ext cx="38" cy="47"/>
            </a:xfrm>
            <a:custGeom>
              <a:avLst/>
              <a:gdLst>
                <a:gd name="T0" fmla="*/ 6 w 60"/>
                <a:gd name="T1" fmla="*/ 8 h 61"/>
                <a:gd name="T2" fmla="*/ 6 w 60"/>
                <a:gd name="T3" fmla="*/ 6 h 61"/>
                <a:gd name="T4" fmla="*/ 6 w 60"/>
                <a:gd name="T5" fmla="*/ 4 h 61"/>
                <a:gd name="T6" fmla="*/ 6 w 60"/>
                <a:gd name="T7" fmla="*/ 3 h 61"/>
                <a:gd name="T8" fmla="*/ 4 w 60"/>
                <a:gd name="T9" fmla="*/ 2 h 61"/>
                <a:gd name="T10" fmla="*/ 4 w 60"/>
                <a:gd name="T11" fmla="*/ 2 h 61"/>
                <a:gd name="T12" fmla="*/ 3 w 60"/>
                <a:gd name="T13" fmla="*/ 0 h 61"/>
                <a:gd name="T14" fmla="*/ 3 w 60"/>
                <a:gd name="T15" fmla="*/ 2 h 61"/>
                <a:gd name="T16" fmla="*/ 2 w 60"/>
                <a:gd name="T17" fmla="*/ 2 h 61"/>
                <a:gd name="T18" fmla="*/ 1 w 60"/>
                <a:gd name="T19" fmla="*/ 3 h 61"/>
                <a:gd name="T20" fmla="*/ 1 w 60"/>
                <a:gd name="T21" fmla="*/ 4 h 61"/>
                <a:gd name="T22" fmla="*/ 1 w 60"/>
                <a:gd name="T23" fmla="*/ 6 h 61"/>
                <a:gd name="T24" fmla="*/ 0 w 60"/>
                <a:gd name="T25" fmla="*/ 8 h 61"/>
                <a:gd name="T26" fmla="*/ 1 w 60"/>
                <a:gd name="T27" fmla="*/ 11 h 61"/>
                <a:gd name="T28" fmla="*/ 1 w 60"/>
                <a:gd name="T29" fmla="*/ 12 h 61"/>
                <a:gd name="T30" fmla="*/ 1 w 60"/>
                <a:gd name="T31" fmla="*/ 15 h 61"/>
                <a:gd name="T32" fmla="*/ 2 w 60"/>
                <a:gd name="T33" fmla="*/ 15 h 61"/>
                <a:gd name="T34" fmla="*/ 3 w 60"/>
                <a:gd name="T35" fmla="*/ 17 h 61"/>
                <a:gd name="T36" fmla="*/ 3 w 60"/>
                <a:gd name="T37" fmla="*/ 17 h 61"/>
                <a:gd name="T38" fmla="*/ 4 w 60"/>
                <a:gd name="T39" fmla="*/ 17 h 61"/>
                <a:gd name="T40" fmla="*/ 4 w 60"/>
                <a:gd name="T41" fmla="*/ 15 h 61"/>
                <a:gd name="T42" fmla="*/ 6 w 60"/>
                <a:gd name="T43" fmla="*/ 15 h 61"/>
                <a:gd name="T44" fmla="*/ 6 w 60"/>
                <a:gd name="T45" fmla="*/ 12 h 61"/>
                <a:gd name="T46" fmla="*/ 6 w 60"/>
                <a:gd name="T47" fmla="*/ 11 h 61"/>
                <a:gd name="T48" fmla="*/ 6 w 60"/>
                <a:gd name="T49" fmla="*/ 8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61"/>
                <a:gd name="T77" fmla="*/ 60 w 60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61">
                  <a:moveTo>
                    <a:pt x="60" y="31"/>
                  </a:moveTo>
                  <a:lnTo>
                    <a:pt x="60" y="23"/>
                  </a:lnTo>
                  <a:lnTo>
                    <a:pt x="56" y="15"/>
                  </a:lnTo>
                  <a:lnTo>
                    <a:pt x="53" y="10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9" y="10"/>
                  </a:lnTo>
                  <a:lnTo>
                    <a:pt x="3" y="15"/>
                  </a:lnTo>
                  <a:lnTo>
                    <a:pt x="1" y="23"/>
                  </a:lnTo>
                  <a:lnTo>
                    <a:pt x="0" y="31"/>
                  </a:lnTo>
                  <a:lnTo>
                    <a:pt x="1" y="40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5" y="57"/>
                  </a:lnTo>
                  <a:lnTo>
                    <a:pt x="22" y="61"/>
                  </a:lnTo>
                  <a:lnTo>
                    <a:pt x="30" y="61"/>
                  </a:lnTo>
                  <a:lnTo>
                    <a:pt x="37" y="61"/>
                  </a:lnTo>
                  <a:lnTo>
                    <a:pt x="45" y="57"/>
                  </a:lnTo>
                  <a:lnTo>
                    <a:pt x="53" y="53"/>
                  </a:lnTo>
                  <a:lnTo>
                    <a:pt x="56" y="46"/>
                  </a:lnTo>
                  <a:lnTo>
                    <a:pt x="60" y="40"/>
                  </a:lnTo>
                  <a:lnTo>
                    <a:pt x="60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8" name="Freeform 1145"/>
            <p:cNvSpPr>
              <a:spLocks/>
            </p:cNvSpPr>
            <p:nvPr/>
          </p:nvSpPr>
          <p:spPr bwMode="auto">
            <a:xfrm>
              <a:off x="1891" y="2745"/>
              <a:ext cx="38" cy="47"/>
            </a:xfrm>
            <a:custGeom>
              <a:avLst/>
              <a:gdLst>
                <a:gd name="T0" fmla="*/ 6 w 60"/>
                <a:gd name="T1" fmla="*/ 8 h 61"/>
                <a:gd name="T2" fmla="*/ 6 w 60"/>
                <a:gd name="T3" fmla="*/ 6 h 61"/>
                <a:gd name="T4" fmla="*/ 6 w 60"/>
                <a:gd name="T5" fmla="*/ 4 h 61"/>
                <a:gd name="T6" fmla="*/ 6 w 60"/>
                <a:gd name="T7" fmla="*/ 3 h 61"/>
                <a:gd name="T8" fmla="*/ 4 w 60"/>
                <a:gd name="T9" fmla="*/ 2 h 61"/>
                <a:gd name="T10" fmla="*/ 4 w 60"/>
                <a:gd name="T11" fmla="*/ 2 h 61"/>
                <a:gd name="T12" fmla="*/ 3 w 60"/>
                <a:gd name="T13" fmla="*/ 0 h 61"/>
                <a:gd name="T14" fmla="*/ 3 w 60"/>
                <a:gd name="T15" fmla="*/ 2 h 61"/>
                <a:gd name="T16" fmla="*/ 2 w 60"/>
                <a:gd name="T17" fmla="*/ 2 h 61"/>
                <a:gd name="T18" fmla="*/ 1 w 60"/>
                <a:gd name="T19" fmla="*/ 3 h 61"/>
                <a:gd name="T20" fmla="*/ 1 w 60"/>
                <a:gd name="T21" fmla="*/ 4 h 61"/>
                <a:gd name="T22" fmla="*/ 1 w 60"/>
                <a:gd name="T23" fmla="*/ 6 h 61"/>
                <a:gd name="T24" fmla="*/ 0 w 60"/>
                <a:gd name="T25" fmla="*/ 8 h 61"/>
                <a:gd name="T26" fmla="*/ 1 w 60"/>
                <a:gd name="T27" fmla="*/ 11 h 61"/>
                <a:gd name="T28" fmla="*/ 1 w 60"/>
                <a:gd name="T29" fmla="*/ 12 h 61"/>
                <a:gd name="T30" fmla="*/ 1 w 60"/>
                <a:gd name="T31" fmla="*/ 15 h 61"/>
                <a:gd name="T32" fmla="*/ 2 w 60"/>
                <a:gd name="T33" fmla="*/ 15 h 61"/>
                <a:gd name="T34" fmla="*/ 3 w 60"/>
                <a:gd name="T35" fmla="*/ 17 h 61"/>
                <a:gd name="T36" fmla="*/ 3 w 60"/>
                <a:gd name="T37" fmla="*/ 17 h 61"/>
                <a:gd name="T38" fmla="*/ 4 w 60"/>
                <a:gd name="T39" fmla="*/ 17 h 61"/>
                <a:gd name="T40" fmla="*/ 4 w 60"/>
                <a:gd name="T41" fmla="*/ 15 h 61"/>
                <a:gd name="T42" fmla="*/ 6 w 60"/>
                <a:gd name="T43" fmla="*/ 15 h 61"/>
                <a:gd name="T44" fmla="*/ 6 w 60"/>
                <a:gd name="T45" fmla="*/ 12 h 61"/>
                <a:gd name="T46" fmla="*/ 6 w 60"/>
                <a:gd name="T47" fmla="*/ 11 h 61"/>
                <a:gd name="T48" fmla="*/ 6 w 60"/>
                <a:gd name="T49" fmla="*/ 8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61"/>
                <a:gd name="T77" fmla="*/ 60 w 60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61">
                  <a:moveTo>
                    <a:pt x="60" y="31"/>
                  </a:moveTo>
                  <a:lnTo>
                    <a:pt x="60" y="23"/>
                  </a:lnTo>
                  <a:lnTo>
                    <a:pt x="56" y="15"/>
                  </a:lnTo>
                  <a:lnTo>
                    <a:pt x="53" y="10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9" y="10"/>
                  </a:lnTo>
                  <a:lnTo>
                    <a:pt x="3" y="15"/>
                  </a:lnTo>
                  <a:lnTo>
                    <a:pt x="1" y="23"/>
                  </a:lnTo>
                  <a:lnTo>
                    <a:pt x="0" y="31"/>
                  </a:lnTo>
                  <a:lnTo>
                    <a:pt x="1" y="40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5" y="57"/>
                  </a:lnTo>
                  <a:lnTo>
                    <a:pt x="22" y="61"/>
                  </a:lnTo>
                  <a:lnTo>
                    <a:pt x="30" y="61"/>
                  </a:lnTo>
                  <a:lnTo>
                    <a:pt x="37" y="61"/>
                  </a:lnTo>
                  <a:lnTo>
                    <a:pt x="45" y="57"/>
                  </a:lnTo>
                  <a:lnTo>
                    <a:pt x="53" y="53"/>
                  </a:lnTo>
                  <a:lnTo>
                    <a:pt x="56" y="46"/>
                  </a:lnTo>
                  <a:lnTo>
                    <a:pt x="60" y="40"/>
                  </a:lnTo>
                  <a:lnTo>
                    <a:pt x="60" y="3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9" name="Line 1146"/>
            <p:cNvSpPr>
              <a:spLocks noChangeShapeType="1"/>
            </p:cNvSpPr>
            <p:nvPr/>
          </p:nvSpPr>
          <p:spPr bwMode="auto">
            <a:xfrm flipV="1">
              <a:off x="1833" y="2398"/>
              <a:ext cx="1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0" name="Freeform 1147"/>
            <p:cNvSpPr>
              <a:spLocks/>
            </p:cNvSpPr>
            <p:nvPr/>
          </p:nvSpPr>
          <p:spPr bwMode="auto">
            <a:xfrm>
              <a:off x="1824" y="2398"/>
              <a:ext cx="19" cy="47"/>
            </a:xfrm>
            <a:custGeom>
              <a:avLst/>
              <a:gdLst>
                <a:gd name="T0" fmla="*/ 0 w 31"/>
                <a:gd name="T1" fmla="*/ 17 h 61"/>
                <a:gd name="T2" fmla="*/ 1 w 31"/>
                <a:gd name="T3" fmla="*/ 0 h 61"/>
                <a:gd name="T4" fmla="*/ 2 w 31"/>
                <a:gd name="T5" fmla="*/ 17 h 61"/>
                <a:gd name="T6" fmla="*/ 0 60000 65536"/>
                <a:gd name="T7" fmla="*/ 0 60000 65536"/>
                <a:gd name="T8" fmla="*/ 0 60000 65536"/>
                <a:gd name="T9" fmla="*/ 0 w 31"/>
                <a:gd name="T10" fmla="*/ 0 h 61"/>
                <a:gd name="T11" fmla="*/ 31 w 31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" h="61">
                  <a:moveTo>
                    <a:pt x="0" y="61"/>
                  </a:moveTo>
                  <a:lnTo>
                    <a:pt x="16" y="0"/>
                  </a:lnTo>
                  <a:lnTo>
                    <a:pt x="31" y="6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1" name="Freeform 1148"/>
            <p:cNvSpPr>
              <a:spLocks/>
            </p:cNvSpPr>
            <p:nvPr/>
          </p:nvSpPr>
          <p:spPr bwMode="auto">
            <a:xfrm>
              <a:off x="2784" y="2640"/>
              <a:ext cx="115" cy="430"/>
            </a:xfrm>
            <a:custGeom>
              <a:avLst/>
              <a:gdLst>
                <a:gd name="T0" fmla="*/ 0 w 176"/>
                <a:gd name="T1" fmla="*/ 162 h 549"/>
                <a:gd name="T2" fmla="*/ 0 w 176"/>
                <a:gd name="T3" fmla="*/ 158 h 549"/>
                <a:gd name="T4" fmla="*/ 3 w 176"/>
                <a:gd name="T5" fmla="*/ 156 h 549"/>
                <a:gd name="T6" fmla="*/ 5 w 176"/>
                <a:gd name="T7" fmla="*/ 152 h 549"/>
                <a:gd name="T8" fmla="*/ 7 w 176"/>
                <a:gd name="T9" fmla="*/ 146 h 549"/>
                <a:gd name="T10" fmla="*/ 7 w 176"/>
                <a:gd name="T11" fmla="*/ 141 h 549"/>
                <a:gd name="T12" fmla="*/ 7 w 176"/>
                <a:gd name="T13" fmla="*/ 135 h 549"/>
                <a:gd name="T14" fmla="*/ 7 w 176"/>
                <a:gd name="T15" fmla="*/ 126 h 549"/>
                <a:gd name="T16" fmla="*/ 5 w 176"/>
                <a:gd name="T17" fmla="*/ 117 h 549"/>
                <a:gd name="T18" fmla="*/ 5 w 176"/>
                <a:gd name="T19" fmla="*/ 110 h 549"/>
                <a:gd name="T20" fmla="*/ 6 w 176"/>
                <a:gd name="T21" fmla="*/ 104 h 549"/>
                <a:gd name="T22" fmla="*/ 7 w 176"/>
                <a:gd name="T23" fmla="*/ 98 h 549"/>
                <a:gd name="T24" fmla="*/ 9 w 176"/>
                <a:gd name="T25" fmla="*/ 92 h 549"/>
                <a:gd name="T26" fmla="*/ 12 w 176"/>
                <a:gd name="T27" fmla="*/ 87 h 549"/>
                <a:gd name="T28" fmla="*/ 14 w 176"/>
                <a:gd name="T29" fmla="*/ 84 h 549"/>
                <a:gd name="T30" fmla="*/ 19 w 176"/>
                <a:gd name="T31" fmla="*/ 81 h 549"/>
                <a:gd name="T32" fmla="*/ 14 w 176"/>
                <a:gd name="T33" fmla="*/ 78 h 549"/>
                <a:gd name="T34" fmla="*/ 12 w 176"/>
                <a:gd name="T35" fmla="*/ 74 h 549"/>
                <a:gd name="T36" fmla="*/ 8 w 176"/>
                <a:gd name="T37" fmla="*/ 70 h 549"/>
                <a:gd name="T38" fmla="*/ 7 w 176"/>
                <a:gd name="T39" fmla="*/ 63 h 549"/>
                <a:gd name="T40" fmla="*/ 6 w 176"/>
                <a:gd name="T41" fmla="*/ 58 h 549"/>
                <a:gd name="T42" fmla="*/ 5 w 176"/>
                <a:gd name="T43" fmla="*/ 52 h 549"/>
                <a:gd name="T44" fmla="*/ 5 w 176"/>
                <a:gd name="T45" fmla="*/ 45 h 549"/>
                <a:gd name="T46" fmla="*/ 7 w 176"/>
                <a:gd name="T47" fmla="*/ 38 h 549"/>
                <a:gd name="T48" fmla="*/ 7 w 176"/>
                <a:gd name="T49" fmla="*/ 29 h 549"/>
                <a:gd name="T50" fmla="*/ 7 w 176"/>
                <a:gd name="T51" fmla="*/ 21 h 549"/>
                <a:gd name="T52" fmla="*/ 7 w 176"/>
                <a:gd name="T53" fmla="*/ 16 h 549"/>
                <a:gd name="T54" fmla="*/ 5 w 176"/>
                <a:gd name="T55" fmla="*/ 10 h 549"/>
                <a:gd name="T56" fmla="*/ 3 w 176"/>
                <a:gd name="T57" fmla="*/ 7 h 549"/>
                <a:gd name="T58" fmla="*/ 0 w 176"/>
                <a:gd name="T59" fmla="*/ 4 h 549"/>
                <a:gd name="T60" fmla="*/ 0 w 176"/>
                <a:gd name="T61" fmla="*/ 0 h 549"/>
                <a:gd name="T62" fmla="*/ 1 w 176"/>
                <a:gd name="T63" fmla="*/ 0 h 549"/>
                <a:gd name="T64" fmla="*/ 5 w 176"/>
                <a:gd name="T65" fmla="*/ 2 h 549"/>
                <a:gd name="T66" fmla="*/ 8 w 176"/>
                <a:gd name="T67" fmla="*/ 4 h 549"/>
                <a:gd name="T68" fmla="*/ 12 w 176"/>
                <a:gd name="T69" fmla="*/ 10 h 549"/>
                <a:gd name="T70" fmla="*/ 14 w 176"/>
                <a:gd name="T71" fmla="*/ 16 h 549"/>
                <a:gd name="T72" fmla="*/ 15 w 176"/>
                <a:gd name="T73" fmla="*/ 23 h 549"/>
                <a:gd name="T74" fmla="*/ 16 w 176"/>
                <a:gd name="T75" fmla="*/ 29 h 549"/>
                <a:gd name="T76" fmla="*/ 16 w 176"/>
                <a:gd name="T77" fmla="*/ 36 h 549"/>
                <a:gd name="T78" fmla="*/ 14 w 176"/>
                <a:gd name="T79" fmla="*/ 45 h 549"/>
                <a:gd name="T80" fmla="*/ 14 w 176"/>
                <a:gd name="T81" fmla="*/ 54 h 549"/>
                <a:gd name="T82" fmla="*/ 14 w 176"/>
                <a:gd name="T83" fmla="*/ 60 h 549"/>
                <a:gd name="T84" fmla="*/ 14 w 176"/>
                <a:gd name="T85" fmla="*/ 67 h 549"/>
                <a:gd name="T86" fmla="*/ 16 w 176"/>
                <a:gd name="T87" fmla="*/ 72 h 549"/>
                <a:gd name="T88" fmla="*/ 18 w 176"/>
                <a:gd name="T89" fmla="*/ 77 h 549"/>
                <a:gd name="T90" fmla="*/ 21 w 176"/>
                <a:gd name="T91" fmla="*/ 79 h 549"/>
                <a:gd name="T92" fmla="*/ 21 w 176"/>
                <a:gd name="T93" fmla="*/ 84 h 549"/>
                <a:gd name="T94" fmla="*/ 18 w 176"/>
                <a:gd name="T95" fmla="*/ 85 h 549"/>
                <a:gd name="T96" fmla="*/ 16 w 176"/>
                <a:gd name="T97" fmla="*/ 89 h 549"/>
                <a:gd name="T98" fmla="*/ 14 w 176"/>
                <a:gd name="T99" fmla="*/ 96 h 549"/>
                <a:gd name="T100" fmla="*/ 14 w 176"/>
                <a:gd name="T101" fmla="*/ 102 h 549"/>
                <a:gd name="T102" fmla="*/ 14 w 176"/>
                <a:gd name="T103" fmla="*/ 109 h 549"/>
                <a:gd name="T104" fmla="*/ 14 w 176"/>
                <a:gd name="T105" fmla="*/ 117 h 549"/>
                <a:gd name="T106" fmla="*/ 16 w 176"/>
                <a:gd name="T107" fmla="*/ 126 h 549"/>
                <a:gd name="T108" fmla="*/ 16 w 176"/>
                <a:gd name="T109" fmla="*/ 132 h 549"/>
                <a:gd name="T110" fmla="*/ 16 w 176"/>
                <a:gd name="T111" fmla="*/ 138 h 549"/>
                <a:gd name="T112" fmla="*/ 14 w 176"/>
                <a:gd name="T113" fmla="*/ 145 h 549"/>
                <a:gd name="T114" fmla="*/ 12 w 176"/>
                <a:gd name="T115" fmla="*/ 150 h 549"/>
                <a:gd name="T116" fmla="*/ 10 w 176"/>
                <a:gd name="T117" fmla="*/ 154 h 549"/>
                <a:gd name="T118" fmla="*/ 8 w 176"/>
                <a:gd name="T119" fmla="*/ 158 h 549"/>
                <a:gd name="T120" fmla="*/ 5 w 176"/>
                <a:gd name="T121" fmla="*/ 160 h 549"/>
                <a:gd name="T122" fmla="*/ 3 w 176"/>
                <a:gd name="T123" fmla="*/ 161 h 549"/>
                <a:gd name="T124" fmla="*/ 0 w 176"/>
                <a:gd name="T125" fmla="*/ 162 h 5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6"/>
                <a:gd name="T190" fmla="*/ 0 h 549"/>
                <a:gd name="T191" fmla="*/ 176 w 176"/>
                <a:gd name="T192" fmla="*/ 549 h 5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6" h="549">
                  <a:moveTo>
                    <a:pt x="0" y="549"/>
                  </a:moveTo>
                  <a:lnTo>
                    <a:pt x="0" y="536"/>
                  </a:lnTo>
                  <a:lnTo>
                    <a:pt x="26" y="528"/>
                  </a:lnTo>
                  <a:lnTo>
                    <a:pt x="45" y="515"/>
                  </a:lnTo>
                  <a:lnTo>
                    <a:pt x="57" y="498"/>
                  </a:lnTo>
                  <a:lnTo>
                    <a:pt x="59" y="479"/>
                  </a:lnTo>
                  <a:lnTo>
                    <a:pt x="59" y="456"/>
                  </a:lnTo>
                  <a:lnTo>
                    <a:pt x="53" y="428"/>
                  </a:lnTo>
                  <a:lnTo>
                    <a:pt x="47" y="399"/>
                  </a:lnTo>
                  <a:lnTo>
                    <a:pt x="47" y="375"/>
                  </a:lnTo>
                  <a:lnTo>
                    <a:pt x="49" y="354"/>
                  </a:lnTo>
                  <a:lnTo>
                    <a:pt x="61" y="331"/>
                  </a:lnTo>
                  <a:lnTo>
                    <a:pt x="78" y="312"/>
                  </a:lnTo>
                  <a:lnTo>
                    <a:pt x="100" y="295"/>
                  </a:lnTo>
                  <a:lnTo>
                    <a:pt x="123" y="286"/>
                  </a:lnTo>
                  <a:lnTo>
                    <a:pt x="157" y="274"/>
                  </a:lnTo>
                  <a:lnTo>
                    <a:pt x="121" y="263"/>
                  </a:lnTo>
                  <a:lnTo>
                    <a:pt x="97" y="252"/>
                  </a:lnTo>
                  <a:lnTo>
                    <a:pt x="74" y="235"/>
                  </a:lnTo>
                  <a:lnTo>
                    <a:pt x="59" y="216"/>
                  </a:lnTo>
                  <a:lnTo>
                    <a:pt x="49" y="195"/>
                  </a:lnTo>
                  <a:lnTo>
                    <a:pt x="47" y="174"/>
                  </a:lnTo>
                  <a:lnTo>
                    <a:pt x="47" y="153"/>
                  </a:lnTo>
                  <a:lnTo>
                    <a:pt x="53" y="127"/>
                  </a:lnTo>
                  <a:lnTo>
                    <a:pt x="59" y="98"/>
                  </a:lnTo>
                  <a:lnTo>
                    <a:pt x="59" y="74"/>
                  </a:lnTo>
                  <a:lnTo>
                    <a:pt x="57" y="53"/>
                  </a:lnTo>
                  <a:lnTo>
                    <a:pt x="45" y="36"/>
                  </a:lnTo>
                  <a:lnTo>
                    <a:pt x="28" y="2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11" y="0"/>
                  </a:lnTo>
                  <a:lnTo>
                    <a:pt x="44" y="4"/>
                  </a:lnTo>
                  <a:lnTo>
                    <a:pt x="74" y="15"/>
                  </a:lnTo>
                  <a:lnTo>
                    <a:pt x="98" y="32"/>
                  </a:lnTo>
                  <a:lnTo>
                    <a:pt x="117" y="53"/>
                  </a:lnTo>
                  <a:lnTo>
                    <a:pt x="127" y="76"/>
                  </a:lnTo>
                  <a:lnTo>
                    <a:pt x="131" y="98"/>
                  </a:lnTo>
                  <a:lnTo>
                    <a:pt x="129" y="123"/>
                  </a:lnTo>
                  <a:lnTo>
                    <a:pt x="123" y="155"/>
                  </a:lnTo>
                  <a:lnTo>
                    <a:pt x="119" y="182"/>
                  </a:lnTo>
                  <a:lnTo>
                    <a:pt x="117" y="204"/>
                  </a:lnTo>
                  <a:lnTo>
                    <a:pt x="121" y="227"/>
                  </a:lnTo>
                  <a:lnTo>
                    <a:pt x="132" y="246"/>
                  </a:lnTo>
                  <a:lnTo>
                    <a:pt x="151" y="261"/>
                  </a:lnTo>
                  <a:lnTo>
                    <a:pt x="176" y="269"/>
                  </a:lnTo>
                  <a:lnTo>
                    <a:pt x="176" y="282"/>
                  </a:lnTo>
                  <a:lnTo>
                    <a:pt x="151" y="289"/>
                  </a:lnTo>
                  <a:lnTo>
                    <a:pt x="132" y="305"/>
                  </a:lnTo>
                  <a:lnTo>
                    <a:pt x="121" y="324"/>
                  </a:lnTo>
                  <a:lnTo>
                    <a:pt x="117" y="346"/>
                  </a:lnTo>
                  <a:lnTo>
                    <a:pt x="119" y="369"/>
                  </a:lnTo>
                  <a:lnTo>
                    <a:pt x="123" y="394"/>
                  </a:lnTo>
                  <a:lnTo>
                    <a:pt x="129" y="426"/>
                  </a:lnTo>
                  <a:lnTo>
                    <a:pt x="131" y="450"/>
                  </a:lnTo>
                  <a:lnTo>
                    <a:pt x="129" y="469"/>
                  </a:lnTo>
                  <a:lnTo>
                    <a:pt x="119" y="490"/>
                  </a:lnTo>
                  <a:lnTo>
                    <a:pt x="106" y="509"/>
                  </a:lnTo>
                  <a:lnTo>
                    <a:pt x="89" y="524"/>
                  </a:lnTo>
                  <a:lnTo>
                    <a:pt x="68" y="536"/>
                  </a:lnTo>
                  <a:lnTo>
                    <a:pt x="47" y="543"/>
                  </a:lnTo>
                  <a:lnTo>
                    <a:pt x="26" y="547"/>
                  </a:lnTo>
                  <a:lnTo>
                    <a:pt x="0" y="5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2" name="Freeform 1149"/>
            <p:cNvSpPr>
              <a:spLocks noEditPoints="1"/>
            </p:cNvSpPr>
            <p:nvPr/>
          </p:nvSpPr>
          <p:spPr bwMode="auto">
            <a:xfrm>
              <a:off x="2959" y="2611"/>
              <a:ext cx="23" cy="86"/>
            </a:xfrm>
            <a:custGeom>
              <a:avLst/>
              <a:gdLst>
                <a:gd name="T0" fmla="*/ 2 w 36"/>
                <a:gd name="T1" fmla="*/ 0 h 110"/>
                <a:gd name="T2" fmla="*/ 3 w 36"/>
                <a:gd name="T3" fmla="*/ 0 h 110"/>
                <a:gd name="T4" fmla="*/ 3 w 36"/>
                <a:gd name="T5" fmla="*/ 2 h 110"/>
                <a:gd name="T6" fmla="*/ 3 w 36"/>
                <a:gd name="T7" fmla="*/ 2 h 110"/>
                <a:gd name="T8" fmla="*/ 3 w 36"/>
                <a:gd name="T9" fmla="*/ 3 h 110"/>
                <a:gd name="T10" fmla="*/ 3 w 36"/>
                <a:gd name="T11" fmla="*/ 4 h 110"/>
                <a:gd name="T12" fmla="*/ 3 w 36"/>
                <a:gd name="T13" fmla="*/ 5 h 110"/>
                <a:gd name="T14" fmla="*/ 3 w 36"/>
                <a:gd name="T15" fmla="*/ 6 h 110"/>
                <a:gd name="T16" fmla="*/ 2 w 36"/>
                <a:gd name="T17" fmla="*/ 6 h 110"/>
                <a:gd name="T18" fmla="*/ 1 w 36"/>
                <a:gd name="T19" fmla="*/ 6 h 110"/>
                <a:gd name="T20" fmla="*/ 1 w 36"/>
                <a:gd name="T21" fmla="*/ 5 h 110"/>
                <a:gd name="T22" fmla="*/ 1 w 36"/>
                <a:gd name="T23" fmla="*/ 4 h 110"/>
                <a:gd name="T24" fmla="*/ 1 w 36"/>
                <a:gd name="T25" fmla="*/ 3 h 110"/>
                <a:gd name="T26" fmla="*/ 1 w 36"/>
                <a:gd name="T27" fmla="*/ 2 h 110"/>
                <a:gd name="T28" fmla="*/ 1 w 36"/>
                <a:gd name="T29" fmla="*/ 2 h 110"/>
                <a:gd name="T30" fmla="*/ 1 w 36"/>
                <a:gd name="T31" fmla="*/ 0 h 110"/>
                <a:gd name="T32" fmla="*/ 2 w 36"/>
                <a:gd name="T33" fmla="*/ 0 h 110"/>
                <a:gd name="T34" fmla="*/ 3 w 36"/>
                <a:gd name="T35" fmla="*/ 10 h 110"/>
                <a:gd name="T36" fmla="*/ 3 w 36"/>
                <a:gd name="T37" fmla="*/ 27 h 110"/>
                <a:gd name="T38" fmla="*/ 3 w 36"/>
                <a:gd name="T39" fmla="*/ 30 h 110"/>
                <a:gd name="T40" fmla="*/ 3 w 36"/>
                <a:gd name="T41" fmla="*/ 30 h 110"/>
                <a:gd name="T42" fmla="*/ 3 w 36"/>
                <a:gd name="T43" fmla="*/ 31 h 110"/>
                <a:gd name="T44" fmla="*/ 4 w 36"/>
                <a:gd name="T45" fmla="*/ 31 h 110"/>
                <a:gd name="T46" fmla="*/ 4 w 36"/>
                <a:gd name="T47" fmla="*/ 32 h 110"/>
                <a:gd name="T48" fmla="*/ 0 w 36"/>
                <a:gd name="T49" fmla="*/ 32 h 110"/>
                <a:gd name="T50" fmla="*/ 0 w 36"/>
                <a:gd name="T51" fmla="*/ 31 h 110"/>
                <a:gd name="T52" fmla="*/ 1 w 36"/>
                <a:gd name="T53" fmla="*/ 31 h 110"/>
                <a:gd name="T54" fmla="*/ 1 w 36"/>
                <a:gd name="T55" fmla="*/ 30 h 110"/>
                <a:gd name="T56" fmla="*/ 1 w 36"/>
                <a:gd name="T57" fmla="*/ 30 h 110"/>
                <a:gd name="T58" fmla="*/ 1 w 36"/>
                <a:gd name="T59" fmla="*/ 29 h 110"/>
                <a:gd name="T60" fmla="*/ 1 w 36"/>
                <a:gd name="T61" fmla="*/ 27 h 110"/>
                <a:gd name="T62" fmla="*/ 1 w 36"/>
                <a:gd name="T63" fmla="*/ 16 h 110"/>
                <a:gd name="T64" fmla="*/ 1 w 36"/>
                <a:gd name="T65" fmla="*/ 14 h 110"/>
                <a:gd name="T66" fmla="*/ 1 w 36"/>
                <a:gd name="T67" fmla="*/ 13 h 110"/>
                <a:gd name="T68" fmla="*/ 1 w 36"/>
                <a:gd name="T69" fmla="*/ 13 h 110"/>
                <a:gd name="T70" fmla="*/ 0 w 36"/>
                <a:gd name="T71" fmla="*/ 12 h 110"/>
                <a:gd name="T72" fmla="*/ 0 w 36"/>
                <a:gd name="T73" fmla="*/ 10 h 110"/>
                <a:gd name="T74" fmla="*/ 3 w 36"/>
                <a:gd name="T75" fmla="*/ 10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"/>
                <a:gd name="T115" fmla="*/ 0 h 110"/>
                <a:gd name="T116" fmla="*/ 36 w 36"/>
                <a:gd name="T117" fmla="*/ 110 h 1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" h="110">
                  <a:moveTo>
                    <a:pt x="17" y="0"/>
                  </a:moveTo>
                  <a:lnTo>
                    <a:pt x="22" y="0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8" y="11"/>
                  </a:lnTo>
                  <a:lnTo>
                    <a:pt x="28" y="15"/>
                  </a:lnTo>
                  <a:lnTo>
                    <a:pt x="26" y="19"/>
                  </a:lnTo>
                  <a:lnTo>
                    <a:pt x="22" y="21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9" y="19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7" y="6"/>
                  </a:lnTo>
                  <a:lnTo>
                    <a:pt x="9" y="4"/>
                  </a:lnTo>
                  <a:lnTo>
                    <a:pt x="13" y="0"/>
                  </a:lnTo>
                  <a:lnTo>
                    <a:pt x="17" y="0"/>
                  </a:lnTo>
                  <a:close/>
                  <a:moveTo>
                    <a:pt x="28" y="36"/>
                  </a:moveTo>
                  <a:lnTo>
                    <a:pt x="28" y="93"/>
                  </a:lnTo>
                  <a:lnTo>
                    <a:pt x="28" y="100"/>
                  </a:lnTo>
                  <a:lnTo>
                    <a:pt x="30" y="104"/>
                  </a:lnTo>
                  <a:lnTo>
                    <a:pt x="32" y="106"/>
                  </a:lnTo>
                  <a:lnTo>
                    <a:pt x="36" y="106"/>
                  </a:lnTo>
                  <a:lnTo>
                    <a:pt x="36" y="110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3" y="106"/>
                  </a:lnTo>
                  <a:lnTo>
                    <a:pt x="5" y="102"/>
                  </a:lnTo>
                  <a:lnTo>
                    <a:pt x="5" y="100"/>
                  </a:lnTo>
                  <a:lnTo>
                    <a:pt x="7" y="98"/>
                  </a:lnTo>
                  <a:lnTo>
                    <a:pt x="7" y="93"/>
                  </a:lnTo>
                  <a:lnTo>
                    <a:pt x="7" y="53"/>
                  </a:lnTo>
                  <a:lnTo>
                    <a:pt x="5" y="47"/>
                  </a:lnTo>
                  <a:lnTo>
                    <a:pt x="5" y="43"/>
                  </a:lnTo>
                  <a:lnTo>
                    <a:pt x="3" y="42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3" name="Freeform 1150"/>
            <p:cNvSpPr>
              <a:spLocks/>
            </p:cNvSpPr>
            <p:nvPr/>
          </p:nvSpPr>
          <p:spPr bwMode="auto">
            <a:xfrm>
              <a:off x="2988" y="2639"/>
              <a:ext cx="48" cy="58"/>
            </a:xfrm>
            <a:custGeom>
              <a:avLst/>
              <a:gdLst>
                <a:gd name="T0" fmla="*/ 3 w 76"/>
                <a:gd name="T1" fmla="*/ 0 h 74"/>
                <a:gd name="T2" fmla="*/ 3 w 76"/>
                <a:gd name="T3" fmla="*/ 3 h 74"/>
                <a:gd name="T4" fmla="*/ 3 w 76"/>
                <a:gd name="T5" fmla="*/ 2 h 74"/>
                <a:gd name="T6" fmla="*/ 4 w 76"/>
                <a:gd name="T7" fmla="*/ 2 h 74"/>
                <a:gd name="T8" fmla="*/ 4 w 76"/>
                <a:gd name="T9" fmla="*/ 0 h 74"/>
                <a:gd name="T10" fmla="*/ 5 w 76"/>
                <a:gd name="T11" fmla="*/ 0 h 74"/>
                <a:gd name="T12" fmla="*/ 6 w 76"/>
                <a:gd name="T13" fmla="*/ 0 h 74"/>
                <a:gd name="T14" fmla="*/ 6 w 76"/>
                <a:gd name="T15" fmla="*/ 2 h 74"/>
                <a:gd name="T16" fmla="*/ 7 w 76"/>
                <a:gd name="T17" fmla="*/ 2 h 74"/>
                <a:gd name="T18" fmla="*/ 7 w 76"/>
                <a:gd name="T19" fmla="*/ 4 h 74"/>
                <a:gd name="T20" fmla="*/ 7 w 76"/>
                <a:gd name="T21" fmla="*/ 5 h 74"/>
                <a:gd name="T22" fmla="*/ 7 w 76"/>
                <a:gd name="T23" fmla="*/ 7 h 74"/>
                <a:gd name="T24" fmla="*/ 7 w 76"/>
                <a:gd name="T25" fmla="*/ 8 h 74"/>
                <a:gd name="T26" fmla="*/ 7 w 76"/>
                <a:gd name="T27" fmla="*/ 16 h 74"/>
                <a:gd name="T28" fmla="*/ 7 w 76"/>
                <a:gd name="T29" fmla="*/ 19 h 74"/>
                <a:gd name="T30" fmla="*/ 7 w 76"/>
                <a:gd name="T31" fmla="*/ 20 h 74"/>
                <a:gd name="T32" fmla="*/ 7 w 76"/>
                <a:gd name="T33" fmla="*/ 20 h 74"/>
                <a:gd name="T34" fmla="*/ 8 w 76"/>
                <a:gd name="T35" fmla="*/ 21 h 74"/>
                <a:gd name="T36" fmla="*/ 8 w 76"/>
                <a:gd name="T37" fmla="*/ 21 h 74"/>
                <a:gd name="T38" fmla="*/ 8 w 76"/>
                <a:gd name="T39" fmla="*/ 21 h 74"/>
                <a:gd name="T40" fmla="*/ 4 w 76"/>
                <a:gd name="T41" fmla="*/ 21 h 74"/>
                <a:gd name="T42" fmla="*/ 4 w 76"/>
                <a:gd name="T43" fmla="*/ 21 h 74"/>
                <a:gd name="T44" fmla="*/ 4 w 76"/>
                <a:gd name="T45" fmla="*/ 21 h 74"/>
                <a:gd name="T46" fmla="*/ 5 w 76"/>
                <a:gd name="T47" fmla="*/ 20 h 74"/>
                <a:gd name="T48" fmla="*/ 5 w 76"/>
                <a:gd name="T49" fmla="*/ 19 h 74"/>
                <a:gd name="T50" fmla="*/ 5 w 76"/>
                <a:gd name="T51" fmla="*/ 16 h 74"/>
                <a:gd name="T52" fmla="*/ 5 w 76"/>
                <a:gd name="T53" fmla="*/ 8 h 74"/>
                <a:gd name="T54" fmla="*/ 5 w 76"/>
                <a:gd name="T55" fmla="*/ 5 h 74"/>
                <a:gd name="T56" fmla="*/ 5 w 76"/>
                <a:gd name="T57" fmla="*/ 4 h 74"/>
                <a:gd name="T58" fmla="*/ 4 w 76"/>
                <a:gd name="T59" fmla="*/ 3 h 74"/>
                <a:gd name="T60" fmla="*/ 4 w 76"/>
                <a:gd name="T61" fmla="*/ 3 h 74"/>
                <a:gd name="T62" fmla="*/ 4 w 76"/>
                <a:gd name="T63" fmla="*/ 2 h 74"/>
                <a:gd name="T64" fmla="*/ 4 w 76"/>
                <a:gd name="T65" fmla="*/ 2 h 74"/>
                <a:gd name="T66" fmla="*/ 4 w 76"/>
                <a:gd name="T67" fmla="*/ 3 h 74"/>
                <a:gd name="T68" fmla="*/ 3 w 76"/>
                <a:gd name="T69" fmla="*/ 4 h 74"/>
                <a:gd name="T70" fmla="*/ 3 w 76"/>
                <a:gd name="T71" fmla="*/ 6 h 74"/>
                <a:gd name="T72" fmla="*/ 3 w 76"/>
                <a:gd name="T73" fmla="*/ 16 h 74"/>
                <a:gd name="T74" fmla="*/ 3 w 76"/>
                <a:gd name="T75" fmla="*/ 19 h 74"/>
                <a:gd name="T76" fmla="*/ 3 w 76"/>
                <a:gd name="T77" fmla="*/ 19 h 74"/>
                <a:gd name="T78" fmla="*/ 3 w 76"/>
                <a:gd name="T79" fmla="*/ 20 h 74"/>
                <a:gd name="T80" fmla="*/ 3 w 76"/>
                <a:gd name="T81" fmla="*/ 21 h 74"/>
                <a:gd name="T82" fmla="*/ 4 w 76"/>
                <a:gd name="T83" fmla="*/ 21 h 74"/>
                <a:gd name="T84" fmla="*/ 4 w 76"/>
                <a:gd name="T85" fmla="*/ 21 h 74"/>
                <a:gd name="T86" fmla="*/ 0 w 76"/>
                <a:gd name="T87" fmla="*/ 21 h 74"/>
                <a:gd name="T88" fmla="*/ 0 w 76"/>
                <a:gd name="T89" fmla="*/ 21 h 74"/>
                <a:gd name="T90" fmla="*/ 1 w 76"/>
                <a:gd name="T91" fmla="*/ 21 h 74"/>
                <a:gd name="T92" fmla="*/ 1 w 76"/>
                <a:gd name="T93" fmla="*/ 20 h 74"/>
                <a:gd name="T94" fmla="*/ 1 w 76"/>
                <a:gd name="T95" fmla="*/ 19 h 74"/>
                <a:gd name="T96" fmla="*/ 1 w 76"/>
                <a:gd name="T97" fmla="*/ 19 h 74"/>
                <a:gd name="T98" fmla="*/ 1 w 76"/>
                <a:gd name="T99" fmla="*/ 16 h 74"/>
                <a:gd name="T100" fmla="*/ 1 w 76"/>
                <a:gd name="T101" fmla="*/ 5 h 74"/>
                <a:gd name="T102" fmla="*/ 1 w 76"/>
                <a:gd name="T103" fmla="*/ 4 h 74"/>
                <a:gd name="T104" fmla="*/ 1 w 76"/>
                <a:gd name="T105" fmla="*/ 2 h 74"/>
                <a:gd name="T106" fmla="*/ 1 w 76"/>
                <a:gd name="T107" fmla="*/ 2 h 74"/>
                <a:gd name="T108" fmla="*/ 1 w 76"/>
                <a:gd name="T109" fmla="*/ 2 h 74"/>
                <a:gd name="T110" fmla="*/ 0 w 76"/>
                <a:gd name="T111" fmla="*/ 2 h 74"/>
                <a:gd name="T112" fmla="*/ 0 w 76"/>
                <a:gd name="T113" fmla="*/ 0 h 74"/>
                <a:gd name="T114" fmla="*/ 3 w 76"/>
                <a:gd name="T115" fmla="*/ 0 h 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6"/>
                <a:gd name="T175" fmla="*/ 0 h 74"/>
                <a:gd name="T176" fmla="*/ 76 w 76"/>
                <a:gd name="T177" fmla="*/ 74 h 7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6" h="74">
                  <a:moveTo>
                    <a:pt x="29" y="0"/>
                  </a:moveTo>
                  <a:lnTo>
                    <a:pt x="29" y="11"/>
                  </a:lnTo>
                  <a:lnTo>
                    <a:pt x="34" y="6"/>
                  </a:lnTo>
                  <a:lnTo>
                    <a:pt x="40" y="2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4"/>
                  </a:lnTo>
                  <a:lnTo>
                    <a:pt x="66" y="7"/>
                  </a:lnTo>
                  <a:lnTo>
                    <a:pt x="68" y="13"/>
                  </a:lnTo>
                  <a:lnTo>
                    <a:pt x="70" y="17"/>
                  </a:lnTo>
                  <a:lnTo>
                    <a:pt x="70" y="23"/>
                  </a:lnTo>
                  <a:lnTo>
                    <a:pt x="70" y="28"/>
                  </a:lnTo>
                  <a:lnTo>
                    <a:pt x="70" y="57"/>
                  </a:lnTo>
                  <a:lnTo>
                    <a:pt x="70" y="62"/>
                  </a:lnTo>
                  <a:lnTo>
                    <a:pt x="70" y="66"/>
                  </a:lnTo>
                  <a:lnTo>
                    <a:pt x="72" y="68"/>
                  </a:lnTo>
                  <a:lnTo>
                    <a:pt x="74" y="70"/>
                  </a:lnTo>
                  <a:lnTo>
                    <a:pt x="76" y="70"/>
                  </a:lnTo>
                  <a:lnTo>
                    <a:pt x="76" y="74"/>
                  </a:lnTo>
                  <a:lnTo>
                    <a:pt x="42" y="74"/>
                  </a:lnTo>
                  <a:lnTo>
                    <a:pt x="42" y="70"/>
                  </a:lnTo>
                  <a:lnTo>
                    <a:pt x="44" y="70"/>
                  </a:lnTo>
                  <a:lnTo>
                    <a:pt x="47" y="66"/>
                  </a:lnTo>
                  <a:lnTo>
                    <a:pt x="47" y="62"/>
                  </a:lnTo>
                  <a:lnTo>
                    <a:pt x="47" y="57"/>
                  </a:lnTo>
                  <a:lnTo>
                    <a:pt x="47" y="25"/>
                  </a:lnTo>
                  <a:lnTo>
                    <a:pt x="47" y="19"/>
                  </a:lnTo>
                  <a:lnTo>
                    <a:pt x="47" y="13"/>
                  </a:lnTo>
                  <a:lnTo>
                    <a:pt x="46" y="11"/>
                  </a:lnTo>
                  <a:lnTo>
                    <a:pt x="44" y="9"/>
                  </a:lnTo>
                  <a:lnTo>
                    <a:pt x="42" y="9"/>
                  </a:lnTo>
                  <a:lnTo>
                    <a:pt x="38" y="11"/>
                  </a:lnTo>
                  <a:lnTo>
                    <a:pt x="32" y="15"/>
                  </a:lnTo>
                  <a:lnTo>
                    <a:pt x="29" y="21"/>
                  </a:lnTo>
                  <a:lnTo>
                    <a:pt x="29" y="57"/>
                  </a:lnTo>
                  <a:lnTo>
                    <a:pt x="30" y="62"/>
                  </a:lnTo>
                  <a:lnTo>
                    <a:pt x="30" y="64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6" y="70"/>
                  </a:lnTo>
                  <a:lnTo>
                    <a:pt x="36" y="74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6" y="68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57"/>
                  </a:lnTo>
                  <a:lnTo>
                    <a:pt x="8" y="17"/>
                  </a:lnTo>
                  <a:lnTo>
                    <a:pt x="8" y="13"/>
                  </a:lnTo>
                  <a:lnTo>
                    <a:pt x="6" y="9"/>
                  </a:lnTo>
                  <a:lnTo>
                    <a:pt x="6" y="7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4" name="Freeform 1151"/>
            <p:cNvSpPr>
              <a:spLocks/>
            </p:cNvSpPr>
            <p:nvPr/>
          </p:nvSpPr>
          <p:spPr bwMode="auto">
            <a:xfrm>
              <a:off x="3044" y="2618"/>
              <a:ext cx="32" cy="80"/>
            </a:xfrm>
            <a:custGeom>
              <a:avLst/>
              <a:gdLst>
                <a:gd name="T0" fmla="*/ 4 w 49"/>
                <a:gd name="T1" fmla="*/ 0 h 103"/>
                <a:gd name="T2" fmla="*/ 4 w 49"/>
                <a:gd name="T3" fmla="*/ 7 h 103"/>
                <a:gd name="T4" fmla="*/ 6 w 49"/>
                <a:gd name="T5" fmla="*/ 7 h 103"/>
                <a:gd name="T6" fmla="*/ 6 w 49"/>
                <a:gd name="T7" fmla="*/ 10 h 103"/>
                <a:gd name="T8" fmla="*/ 4 w 49"/>
                <a:gd name="T9" fmla="*/ 10 h 103"/>
                <a:gd name="T10" fmla="*/ 4 w 49"/>
                <a:gd name="T11" fmla="*/ 23 h 103"/>
                <a:gd name="T12" fmla="*/ 4 w 49"/>
                <a:gd name="T13" fmla="*/ 24 h 103"/>
                <a:gd name="T14" fmla="*/ 4 w 49"/>
                <a:gd name="T15" fmla="*/ 25 h 103"/>
                <a:gd name="T16" fmla="*/ 4 w 49"/>
                <a:gd name="T17" fmla="*/ 26 h 103"/>
                <a:gd name="T18" fmla="*/ 4 w 49"/>
                <a:gd name="T19" fmla="*/ 26 h 103"/>
                <a:gd name="T20" fmla="*/ 5 w 49"/>
                <a:gd name="T21" fmla="*/ 26 h 103"/>
                <a:gd name="T22" fmla="*/ 5 w 49"/>
                <a:gd name="T23" fmla="*/ 26 h 103"/>
                <a:gd name="T24" fmla="*/ 5 w 49"/>
                <a:gd name="T25" fmla="*/ 26 h 103"/>
                <a:gd name="T26" fmla="*/ 5 w 49"/>
                <a:gd name="T27" fmla="*/ 24 h 103"/>
                <a:gd name="T28" fmla="*/ 5 w 49"/>
                <a:gd name="T29" fmla="*/ 25 h 103"/>
                <a:gd name="T30" fmla="*/ 5 w 49"/>
                <a:gd name="T31" fmla="*/ 26 h 103"/>
                <a:gd name="T32" fmla="*/ 5 w 49"/>
                <a:gd name="T33" fmla="*/ 29 h 103"/>
                <a:gd name="T34" fmla="*/ 4 w 49"/>
                <a:gd name="T35" fmla="*/ 29 h 103"/>
                <a:gd name="T36" fmla="*/ 3 w 49"/>
                <a:gd name="T37" fmla="*/ 29 h 103"/>
                <a:gd name="T38" fmla="*/ 3 w 49"/>
                <a:gd name="T39" fmla="*/ 29 h 103"/>
                <a:gd name="T40" fmla="*/ 2 w 49"/>
                <a:gd name="T41" fmla="*/ 29 h 103"/>
                <a:gd name="T42" fmla="*/ 1 w 49"/>
                <a:gd name="T43" fmla="*/ 26 h 103"/>
                <a:gd name="T44" fmla="*/ 1 w 49"/>
                <a:gd name="T45" fmla="*/ 26 h 103"/>
                <a:gd name="T46" fmla="*/ 1 w 49"/>
                <a:gd name="T47" fmla="*/ 25 h 103"/>
                <a:gd name="T48" fmla="*/ 1 w 49"/>
                <a:gd name="T49" fmla="*/ 23 h 103"/>
                <a:gd name="T50" fmla="*/ 1 w 49"/>
                <a:gd name="T51" fmla="*/ 22 h 103"/>
                <a:gd name="T52" fmla="*/ 1 w 49"/>
                <a:gd name="T53" fmla="*/ 10 h 103"/>
                <a:gd name="T54" fmla="*/ 0 w 49"/>
                <a:gd name="T55" fmla="*/ 10 h 103"/>
                <a:gd name="T56" fmla="*/ 0 w 49"/>
                <a:gd name="T57" fmla="*/ 9 h 103"/>
                <a:gd name="T58" fmla="*/ 1 w 49"/>
                <a:gd name="T59" fmla="*/ 7 h 103"/>
                <a:gd name="T60" fmla="*/ 2 w 49"/>
                <a:gd name="T61" fmla="*/ 5 h 103"/>
                <a:gd name="T62" fmla="*/ 3 w 49"/>
                <a:gd name="T63" fmla="*/ 3 h 103"/>
                <a:gd name="T64" fmla="*/ 3 w 49"/>
                <a:gd name="T65" fmla="*/ 0 h 103"/>
                <a:gd name="T66" fmla="*/ 4 w 49"/>
                <a:gd name="T67" fmla="*/ 0 h 10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9"/>
                <a:gd name="T103" fmla="*/ 0 h 103"/>
                <a:gd name="T104" fmla="*/ 49 w 49"/>
                <a:gd name="T105" fmla="*/ 103 h 10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9" h="103">
                  <a:moveTo>
                    <a:pt x="32" y="0"/>
                  </a:moveTo>
                  <a:lnTo>
                    <a:pt x="32" y="2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32" y="36"/>
                  </a:lnTo>
                  <a:lnTo>
                    <a:pt x="32" y="80"/>
                  </a:lnTo>
                  <a:lnTo>
                    <a:pt x="32" y="86"/>
                  </a:lnTo>
                  <a:lnTo>
                    <a:pt x="32" y="88"/>
                  </a:lnTo>
                  <a:lnTo>
                    <a:pt x="32" y="89"/>
                  </a:lnTo>
                  <a:lnTo>
                    <a:pt x="34" y="91"/>
                  </a:lnTo>
                  <a:lnTo>
                    <a:pt x="36" y="91"/>
                  </a:lnTo>
                  <a:lnTo>
                    <a:pt x="40" y="91"/>
                  </a:lnTo>
                  <a:lnTo>
                    <a:pt x="46" y="86"/>
                  </a:lnTo>
                  <a:lnTo>
                    <a:pt x="48" y="88"/>
                  </a:lnTo>
                  <a:lnTo>
                    <a:pt x="44" y="93"/>
                  </a:lnTo>
                  <a:lnTo>
                    <a:pt x="40" y="99"/>
                  </a:lnTo>
                  <a:lnTo>
                    <a:pt x="34" y="101"/>
                  </a:lnTo>
                  <a:lnTo>
                    <a:pt x="29" y="103"/>
                  </a:lnTo>
                  <a:lnTo>
                    <a:pt x="21" y="101"/>
                  </a:lnTo>
                  <a:lnTo>
                    <a:pt x="17" y="99"/>
                  </a:lnTo>
                  <a:lnTo>
                    <a:pt x="13" y="95"/>
                  </a:lnTo>
                  <a:lnTo>
                    <a:pt x="12" y="89"/>
                  </a:lnTo>
                  <a:lnTo>
                    <a:pt x="10" y="88"/>
                  </a:lnTo>
                  <a:lnTo>
                    <a:pt x="10" y="82"/>
                  </a:lnTo>
                  <a:lnTo>
                    <a:pt x="10" y="76"/>
                  </a:lnTo>
                  <a:lnTo>
                    <a:pt x="10" y="36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10" y="27"/>
                  </a:lnTo>
                  <a:lnTo>
                    <a:pt x="17" y="19"/>
                  </a:lnTo>
                  <a:lnTo>
                    <a:pt x="23" y="10"/>
                  </a:lnTo>
                  <a:lnTo>
                    <a:pt x="29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5" name="Freeform 1152"/>
            <p:cNvSpPr>
              <a:spLocks noEditPoints="1"/>
            </p:cNvSpPr>
            <p:nvPr/>
          </p:nvSpPr>
          <p:spPr bwMode="auto">
            <a:xfrm>
              <a:off x="3080" y="2639"/>
              <a:ext cx="41" cy="59"/>
            </a:xfrm>
            <a:custGeom>
              <a:avLst/>
              <a:gdLst>
                <a:gd name="T0" fmla="*/ 6 w 65"/>
                <a:gd name="T1" fmla="*/ 9 h 76"/>
                <a:gd name="T2" fmla="*/ 3 w 65"/>
                <a:gd name="T3" fmla="*/ 9 h 76"/>
                <a:gd name="T4" fmla="*/ 3 w 65"/>
                <a:gd name="T5" fmla="*/ 12 h 76"/>
                <a:gd name="T6" fmla="*/ 3 w 65"/>
                <a:gd name="T7" fmla="*/ 14 h 76"/>
                <a:gd name="T8" fmla="*/ 3 w 65"/>
                <a:gd name="T9" fmla="*/ 16 h 76"/>
                <a:gd name="T10" fmla="*/ 3 w 65"/>
                <a:gd name="T11" fmla="*/ 17 h 76"/>
                <a:gd name="T12" fmla="*/ 4 w 65"/>
                <a:gd name="T13" fmla="*/ 17 h 76"/>
                <a:gd name="T14" fmla="*/ 4 w 65"/>
                <a:gd name="T15" fmla="*/ 18 h 76"/>
                <a:gd name="T16" fmla="*/ 5 w 65"/>
                <a:gd name="T17" fmla="*/ 17 h 76"/>
                <a:gd name="T18" fmla="*/ 5 w 65"/>
                <a:gd name="T19" fmla="*/ 17 h 76"/>
                <a:gd name="T20" fmla="*/ 6 w 65"/>
                <a:gd name="T21" fmla="*/ 16 h 76"/>
                <a:gd name="T22" fmla="*/ 6 w 65"/>
                <a:gd name="T23" fmla="*/ 14 h 76"/>
                <a:gd name="T24" fmla="*/ 6 w 65"/>
                <a:gd name="T25" fmla="*/ 15 h 76"/>
                <a:gd name="T26" fmla="*/ 6 w 65"/>
                <a:gd name="T27" fmla="*/ 17 h 76"/>
                <a:gd name="T28" fmla="*/ 6 w 65"/>
                <a:gd name="T29" fmla="*/ 19 h 76"/>
                <a:gd name="T30" fmla="*/ 5 w 65"/>
                <a:gd name="T31" fmla="*/ 20 h 76"/>
                <a:gd name="T32" fmla="*/ 4 w 65"/>
                <a:gd name="T33" fmla="*/ 20 h 76"/>
                <a:gd name="T34" fmla="*/ 4 w 65"/>
                <a:gd name="T35" fmla="*/ 20 h 76"/>
                <a:gd name="T36" fmla="*/ 3 w 65"/>
                <a:gd name="T37" fmla="*/ 22 h 76"/>
                <a:gd name="T38" fmla="*/ 3 w 65"/>
                <a:gd name="T39" fmla="*/ 20 h 76"/>
                <a:gd name="T40" fmla="*/ 2 w 65"/>
                <a:gd name="T41" fmla="*/ 20 h 76"/>
                <a:gd name="T42" fmla="*/ 1 w 65"/>
                <a:gd name="T43" fmla="*/ 19 h 76"/>
                <a:gd name="T44" fmla="*/ 1 w 65"/>
                <a:gd name="T45" fmla="*/ 18 h 76"/>
                <a:gd name="T46" fmla="*/ 1 w 65"/>
                <a:gd name="T47" fmla="*/ 16 h 76"/>
                <a:gd name="T48" fmla="*/ 1 w 65"/>
                <a:gd name="T49" fmla="*/ 13 h 76"/>
                <a:gd name="T50" fmla="*/ 0 w 65"/>
                <a:gd name="T51" fmla="*/ 11 h 76"/>
                <a:gd name="T52" fmla="*/ 1 w 65"/>
                <a:gd name="T53" fmla="*/ 9 h 76"/>
                <a:gd name="T54" fmla="*/ 1 w 65"/>
                <a:gd name="T55" fmla="*/ 7 h 76"/>
                <a:gd name="T56" fmla="*/ 1 w 65"/>
                <a:gd name="T57" fmla="*/ 4 h 76"/>
                <a:gd name="T58" fmla="*/ 1 w 65"/>
                <a:gd name="T59" fmla="*/ 2 h 76"/>
                <a:gd name="T60" fmla="*/ 2 w 65"/>
                <a:gd name="T61" fmla="*/ 2 h 76"/>
                <a:gd name="T62" fmla="*/ 3 w 65"/>
                <a:gd name="T63" fmla="*/ 0 h 76"/>
                <a:gd name="T64" fmla="*/ 4 w 65"/>
                <a:gd name="T65" fmla="*/ 0 h 76"/>
                <a:gd name="T66" fmla="*/ 4 w 65"/>
                <a:gd name="T67" fmla="*/ 0 h 76"/>
                <a:gd name="T68" fmla="*/ 5 w 65"/>
                <a:gd name="T69" fmla="*/ 2 h 76"/>
                <a:gd name="T70" fmla="*/ 6 w 65"/>
                <a:gd name="T71" fmla="*/ 2 h 76"/>
                <a:gd name="T72" fmla="*/ 6 w 65"/>
                <a:gd name="T73" fmla="*/ 4 h 76"/>
                <a:gd name="T74" fmla="*/ 6 w 65"/>
                <a:gd name="T75" fmla="*/ 7 h 76"/>
                <a:gd name="T76" fmla="*/ 6 w 65"/>
                <a:gd name="T77" fmla="*/ 9 h 76"/>
                <a:gd name="T78" fmla="*/ 4 w 65"/>
                <a:gd name="T79" fmla="*/ 9 h 76"/>
                <a:gd name="T80" fmla="*/ 4 w 65"/>
                <a:gd name="T81" fmla="*/ 7 h 76"/>
                <a:gd name="T82" fmla="*/ 4 w 65"/>
                <a:gd name="T83" fmla="*/ 5 h 76"/>
                <a:gd name="T84" fmla="*/ 4 w 65"/>
                <a:gd name="T85" fmla="*/ 4 h 76"/>
                <a:gd name="T86" fmla="*/ 4 w 65"/>
                <a:gd name="T87" fmla="*/ 2 h 76"/>
                <a:gd name="T88" fmla="*/ 4 w 65"/>
                <a:gd name="T89" fmla="*/ 2 h 76"/>
                <a:gd name="T90" fmla="*/ 4 w 65"/>
                <a:gd name="T91" fmla="*/ 2 h 76"/>
                <a:gd name="T92" fmla="*/ 3 w 65"/>
                <a:gd name="T93" fmla="*/ 2 h 76"/>
                <a:gd name="T94" fmla="*/ 3 w 65"/>
                <a:gd name="T95" fmla="*/ 2 h 76"/>
                <a:gd name="T96" fmla="*/ 3 w 65"/>
                <a:gd name="T97" fmla="*/ 2 h 76"/>
                <a:gd name="T98" fmla="*/ 3 w 65"/>
                <a:gd name="T99" fmla="*/ 4 h 76"/>
                <a:gd name="T100" fmla="*/ 3 w 65"/>
                <a:gd name="T101" fmla="*/ 5 h 76"/>
                <a:gd name="T102" fmla="*/ 3 w 65"/>
                <a:gd name="T103" fmla="*/ 7 h 76"/>
                <a:gd name="T104" fmla="*/ 3 w 65"/>
                <a:gd name="T105" fmla="*/ 9 h 76"/>
                <a:gd name="T106" fmla="*/ 4 w 65"/>
                <a:gd name="T107" fmla="*/ 9 h 7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"/>
                <a:gd name="T163" fmla="*/ 0 h 76"/>
                <a:gd name="T164" fmla="*/ 65 w 65"/>
                <a:gd name="T165" fmla="*/ 76 h 7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" h="76">
                  <a:moveTo>
                    <a:pt x="65" y="34"/>
                  </a:moveTo>
                  <a:lnTo>
                    <a:pt x="23" y="34"/>
                  </a:lnTo>
                  <a:lnTo>
                    <a:pt x="25" y="43"/>
                  </a:lnTo>
                  <a:lnTo>
                    <a:pt x="27" y="49"/>
                  </a:lnTo>
                  <a:lnTo>
                    <a:pt x="30" y="57"/>
                  </a:lnTo>
                  <a:lnTo>
                    <a:pt x="34" y="59"/>
                  </a:lnTo>
                  <a:lnTo>
                    <a:pt x="40" y="61"/>
                  </a:lnTo>
                  <a:lnTo>
                    <a:pt x="44" y="62"/>
                  </a:lnTo>
                  <a:lnTo>
                    <a:pt x="49" y="61"/>
                  </a:lnTo>
                  <a:lnTo>
                    <a:pt x="53" y="59"/>
                  </a:lnTo>
                  <a:lnTo>
                    <a:pt x="57" y="55"/>
                  </a:lnTo>
                  <a:lnTo>
                    <a:pt x="63" y="49"/>
                  </a:lnTo>
                  <a:lnTo>
                    <a:pt x="65" y="51"/>
                  </a:lnTo>
                  <a:lnTo>
                    <a:pt x="61" y="59"/>
                  </a:lnTo>
                  <a:lnTo>
                    <a:pt x="57" y="66"/>
                  </a:lnTo>
                  <a:lnTo>
                    <a:pt x="51" y="70"/>
                  </a:lnTo>
                  <a:lnTo>
                    <a:pt x="46" y="74"/>
                  </a:lnTo>
                  <a:lnTo>
                    <a:pt x="40" y="74"/>
                  </a:lnTo>
                  <a:lnTo>
                    <a:pt x="34" y="76"/>
                  </a:lnTo>
                  <a:lnTo>
                    <a:pt x="25" y="74"/>
                  </a:lnTo>
                  <a:lnTo>
                    <a:pt x="19" y="72"/>
                  </a:lnTo>
                  <a:lnTo>
                    <a:pt x="13" y="68"/>
                  </a:lnTo>
                  <a:lnTo>
                    <a:pt x="8" y="62"/>
                  </a:lnTo>
                  <a:lnTo>
                    <a:pt x="4" y="57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3"/>
                  </a:lnTo>
                  <a:lnTo>
                    <a:pt x="6" y="15"/>
                  </a:lnTo>
                  <a:lnTo>
                    <a:pt x="11" y="9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9" y="4"/>
                  </a:lnTo>
                  <a:lnTo>
                    <a:pt x="55" y="7"/>
                  </a:lnTo>
                  <a:lnTo>
                    <a:pt x="61" y="15"/>
                  </a:lnTo>
                  <a:lnTo>
                    <a:pt x="65" y="25"/>
                  </a:lnTo>
                  <a:lnTo>
                    <a:pt x="65" y="34"/>
                  </a:lnTo>
                  <a:close/>
                  <a:moveTo>
                    <a:pt x="46" y="30"/>
                  </a:moveTo>
                  <a:lnTo>
                    <a:pt x="44" y="23"/>
                  </a:lnTo>
                  <a:lnTo>
                    <a:pt x="44" y="17"/>
                  </a:lnTo>
                  <a:lnTo>
                    <a:pt x="44" y="13"/>
                  </a:lnTo>
                  <a:lnTo>
                    <a:pt x="42" y="9"/>
                  </a:lnTo>
                  <a:lnTo>
                    <a:pt x="38" y="6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0" y="6"/>
                  </a:lnTo>
                  <a:lnTo>
                    <a:pt x="27" y="7"/>
                  </a:lnTo>
                  <a:lnTo>
                    <a:pt x="25" y="13"/>
                  </a:lnTo>
                  <a:lnTo>
                    <a:pt x="23" y="19"/>
                  </a:lnTo>
                  <a:lnTo>
                    <a:pt x="23" y="26"/>
                  </a:lnTo>
                  <a:lnTo>
                    <a:pt x="23" y="30"/>
                  </a:lnTo>
                  <a:lnTo>
                    <a:pt x="46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6" name="Freeform 1153"/>
            <p:cNvSpPr>
              <a:spLocks/>
            </p:cNvSpPr>
            <p:nvPr/>
          </p:nvSpPr>
          <p:spPr bwMode="auto">
            <a:xfrm>
              <a:off x="3128" y="2639"/>
              <a:ext cx="41" cy="58"/>
            </a:xfrm>
            <a:custGeom>
              <a:avLst/>
              <a:gdLst>
                <a:gd name="T0" fmla="*/ 4 w 62"/>
                <a:gd name="T1" fmla="*/ 0 h 74"/>
                <a:gd name="T2" fmla="*/ 4 w 62"/>
                <a:gd name="T3" fmla="*/ 5 h 74"/>
                <a:gd name="T4" fmla="*/ 4 w 62"/>
                <a:gd name="T5" fmla="*/ 3 h 74"/>
                <a:gd name="T6" fmla="*/ 5 w 62"/>
                <a:gd name="T7" fmla="*/ 2 h 74"/>
                <a:gd name="T8" fmla="*/ 5 w 62"/>
                <a:gd name="T9" fmla="*/ 2 h 74"/>
                <a:gd name="T10" fmla="*/ 6 w 62"/>
                <a:gd name="T11" fmla="*/ 0 h 74"/>
                <a:gd name="T12" fmla="*/ 7 w 62"/>
                <a:gd name="T13" fmla="*/ 0 h 74"/>
                <a:gd name="T14" fmla="*/ 7 w 62"/>
                <a:gd name="T15" fmla="*/ 0 h 74"/>
                <a:gd name="T16" fmla="*/ 7 w 62"/>
                <a:gd name="T17" fmla="*/ 2 h 74"/>
                <a:gd name="T18" fmla="*/ 7 w 62"/>
                <a:gd name="T19" fmla="*/ 2 h 74"/>
                <a:gd name="T20" fmla="*/ 8 w 62"/>
                <a:gd name="T21" fmla="*/ 2 h 74"/>
                <a:gd name="T22" fmla="*/ 7 w 62"/>
                <a:gd name="T23" fmla="*/ 4 h 74"/>
                <a:gd name="T24" fmla="*/ 7 w 62"/>
                <a:gd name="T25" fmla="*/ 5 h 74"/>
                <a:gd name="T26" fmla="*/ 7 w 62"/>
                <a:gd name="T27" fmla="*/ 6 h 74"/>
                <a:gd name="T28" fmla="*/ 7 w 62"/>
                <a:gd name="T29" fmla="*/ 6 h 74"/>
                <a:gd name="T30" fmla="*/ 6 w 62"/>
                <a:gd name="T31" fmla="*/ 6 h 74"/>
                <a:gd name="T32" fmla="*/ 6 w 62"/>
                <a:gd name="T33" fmla="*/ 5 h 74"/>
                <a:gd name="T34" fmla="*/ 5 w 62"/>
                <a:gd name="T35" fmla="*/ 4 h 74"/>
                <a:gd name="T36" fmla="*/ 5 w 62"/>
                <a:gd name="T37" fmla="*/ 4 h 74"/>
                <a:gd name="T38" fmla="*/ 5 w 62"/>
                <a:gd name="T39" fmla="*/ 4 h 74"/>
                <a:gd name="T40" fmla="*/ 5 w 62"/>
                <a:gd name="T41" fmla="*/ 4 h 74"/>
                <a:gd name="T42" fmla="*/ 5 w 62"/>
                <a:gd name="T43" fmla="*/ 4 h 74"/>
                <a:gd name="T44" fmla="*/ 5 w 62"/>
                <a:gd name="T45" fmla="*/ 5 h 74"/>
                <a:gd name="T46" fmla="*/ 4 w 62"/>
                <a:gd name="T47" fmla="*/ 5 h 74"/>
                <a:gd name="T48" fmla="*/ 4 w 62"/>
                <a:gd name="T49" fmla="*/ 7 h 74"/>
                <a:gd name="T50" fmla="*/ 4 w 62"/>
                <a:gd name="T51" fmla="*/ 9 h 74"/>
                <a:gd name="T52" fmla="*/ 4 w 62"/>
                <a:gd name="T53" fmla="*/ 12 h 74"/>
                <a:gd name="T54" fmla="*/ 4 w 62"/>
                <a:gd name="T55" fmla="*/ 16 h 74"/>
                <a:gd name="T56" fmla="*/ 4 w 62"/>
                <a:gd name="T57" fmla="*/ 19 h 74"/>
                <a:gd name="T58" fmla="*/ 4 w 62"/>
                <a:gd name="T59" fmla="*/ 19 h 74"/>
                <a:gd name="T60" fmla="*/ 4 w 62"/>
                <a:gd name="T61" fmla="*/ 20 h 74"/>
                <a:gd name="T62" fmla="*/ 4 w 62"/>
                <a:gd name="T63" fmla="*/ 20 h 74"/>
                <a:gd name="T64" fmla="*/ 4 w 62"/>
                <a:gd name="T65" fmla="*/ 20 h 74"/>
                <a:gd name="T66" fmla="*/ 4 w 62"/>
                <a:gd name="T67" fmla="*/ 21 h 74"/>
                <a:gd name="T68" fmla="*/ 5 w 62"/>
                <a:gd name="T69" fmla="*/ 21 h 74"/>
                <a:gd name="T70" fmla="*/ 5 w 62"/>
                <a:gd name="T71" fmla="*/ 21 h 74"/>
                <a:gd name="T72" fmla="*/ 0 w 62"/>
                <a:gd name="T73" fmla="*/ 21 h 74"/>
                <a:gd name="T74" fmla="*/ 0 w 62"/>
                <a:gd name="T75" fmla="*/ 21 h 74"/>
                <a:gd name="T76" fmla="*/ 1 w 62"/>
                <a:gd name="T77" fmla="*/ 21 h 74"/>
                <a:gd name="T78" fmla="*/ 1 w 62"/>
                <a:gd name="T79" fmla="*/ 20 h 74"/>
                <a:gd name="T80" fmla="*/ 1 w 62"/>
                <a:gd name="T81" fmla="*/ 20 h 74"/>
                <a:gd name="T82" fmla="*/ 1 w 62"/>
                <a:gd name="T83" fmla="*/ 19 h 74"/>
                <a:gd name="T84" fmla="*/ 1 w 62"/>
                <a:gd name="T85" fmla="*/ 16 h 74"/>
                <a:gd name="T86" fmla="*/ 1 w 62"/>
                <a:gd name="T87" fmla="*/ 5 h 74"/>
                <a:gd name="T88" fmla="*/ 1 w 62"/>
                <a:gd name="T89" fmla="*/ 4 h 74"/>
                <a:gd name="T90" fmla="*/ 1 w 62"/>
                <a:gd name="T91" fmla="*/ 2 h 74"/>
                <a:gd name="T92" fmla="*/ 1 w 62"/>
                <a:gd name="T93" fmla="*/ 2 h 74"/>
                <a:gd name="T94" fmla="*/ 1 w 62"/>
                <a:gd name="T95" fmla="*/ 2 h 74"/>
                <a:gd name="T96" fmla="*/ 1 w 62"/>
                <a:gd name="T97" fmla="*/ 2 h 74"/>
                <a:gd name="T98" fmla="*/ 0 w 62"/>
                <a:gd name="T99" fmla="*/ 2 h 74"/>
                <a:gd name="T100" fmla="*/ 0 w 62"/>
                <a:gd name="T101" fmla="*/ 0 h 74"/>
                <a:gd name="T102" fmla="*/ 4 w 62"/>
                <a:gd name="T103" fmla="*/ 0 h 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2"/>
                <a:gd name="T157" fmla="*/ 0 h 74"/>
                <a:gd name="T158" fmla="*/ 62 w 62"/>
                <a:gd name="T159" fmla="*/ 74 h 7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2" h="74">
                  <a:moveTo>
                    <a:pt x="28" y="0"/>
                  </a:moveTo>
                  <a:lnTo>
                    <a:pt x="28" y="17"/>
                  </a:lnTo>
                  <a:lnTo>
                    <a:pt x="32" y="11"/>
                  </a:lnTo>
                  <a:lnTo>
                    <a:pt x="36" y="6"/>
                  </a:lnTo>
                  <a:lnTo>
                    <a:pt x="41" y="2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8" y="2"/>
                  </a:lnTo>
                  <a:lnTo>
                    <a:pt x="60" y="6"/>
                  </a:lnTo>
                  <a:lnTo>
                    <a:pt x="62" y="9"/>
                  </a:lnTo>
                  <a:lnTo>
                    <a:pt x="60" y="15"/>
                  </a:lnTo>
                  <a:lnTo>
                    <a:pt x="58" y="19"/>
                  </a:lnTo>
                  <a:lnTo>
                    <a:pt x="55" y="21"/>
                  </a:lnTo>
                  <a:lnTo>
                    <a:pt x="51" y="21"/>
                  </a:lnTo>
                  <a:lnTo>
                    <a:pt x="47" y="21"/>
                  </a:lnTo>
                  <a:lnTo>
                    <a:pt x="45" y="19"/>
                  </a:lnTo>
                  <a:lnTo>
                    <a:pt x="41" y="15"/>
                  </a:lnTo>
                  <a:lnTo>
                    <a:pt x="40" y="15"/>
                  </a:lnTo>
                  <a:lnTo>
                    <a:pt x="38" y="15"/>
                  </a:lnTo>
                  <a:lnTo>
                    <a:pt x="36" y="17"/>
                  </a:lnTo>
                  <a:lnTo>
                    <a:pt x="32" y="19"/>
                  </a:lnTo>
                  <a:lnTo>
                    <a:pt x="30" y="23"/>
                  </a:lnTo>
                  <a:lnTo>
                    <a:pt x="28" y="30"/>
                  </a:lnTo>
                  <a:lnTo>
                    <a:pt x="28" y="40"/>
                  </a:lnTo>
                  <a:lnTo>
                    <a:pt x="28" y="57"/>
                  </a:lnTo>
                  <a:lnTo>
                    <a:pt x="28" y="61"/>
                  </a:lnTo>
                  <a:lnTo>
                    <a:pt x="28" y="64"/>
                  </a:lnTo>
                  <a:lnTo>
                    <a:pt x="28" y="66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4" y="70"/>
                  </a:lnTo>
                  <a:lnTo>
                    <a:pt x="34" y="74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2" y="70"/>
                  </a:lnTo>
                  <a:lnTo>
                    <a:pt x="4" y="68"/>
                  </a:lnTo>
                  <a:lnTo>
                    <a:pt x="5" y="66"/>
                  </a:lnTo>
                  <a:lnTo>
                    <a:pt x="5" y="62"/>
                  </a:lnTo>
                  <a:lnTo>
                    <a:pt x="5" y="57"/>
                  </a:lnTo>
                  <a:lnTo>
                    <a:pt x="5" y="17"/>
                  </a:lnTo>
                  <a:lnTo>
                    <a:pt x="5" y="13"/>
                  </a:lnTo>
                  <a:lnTo>
                    <a:pt x="5" y="9"/>
                  </a:lnTo>
                  <a:lnTo>
                    <a:pt x="4" y="7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7" name="Freeform 1154"/>
            <p:cNvSpPr>
              <a:spLocks/>
            </p:cNvSpPr>
            <p:nvPr/>
          </p:nvSpPr>
          <p:spPr bwMode="auto">
            <a:xfrm>
              <a:off x="3172" y="2639"/>
              <a:ext cx="35" cy="59"/>
            </a:xfrm>
            <a:custGeom>
              <a:avLst/>
              <a:gdLst>
                <a:gd name="T0" fmla="*/ 6 w 53"/>
                <a:gd name="T1" fmla="*/ 7 h 76"/>
                <a:gd name="T2" fmla="*/ 5 w 53"/>
                <a:gd name="T3" fmla="*/ 5 h 76"/>
                <a:gd name="T4" fmla="*/ 5 w 53"/>
                <a:gd name="T5" fmla="*/ 2 h 76"/>
                <a:gd name="T6" fmla="*/ 3 w 53"/>
                <a:gd name="T7" fmla="*/ 2 h 76"/>
                <a:gd name="T8" fmla="*/ 2 w 53"/>
                <a:gd name="T9" fmla="*/ 2 h 76"/>
                <a:gd name="T10" fmla="*/ 2 w 53"/>
                <a:gd name="T11" fmla="*/ 3 h 76"/>
                <a:gd name="T12" fmla="*/ 2 w 53"/>
                <a:gd name="T13" fmla="*/ 4 h 76"/>
                <a:gd name="T14" fmla="*/ 3 w 53"/>
                <a:gd name="T15" fmla="*/ 5 h 76"/>
                <a:gd name="T16" fmla="*/ 5 w 53"/>
                <a:gd name="T17" fmla="*/ 9 h 76"/>
                <a:gd name="T18" fmla="*/ 6 w 53"/>
                <a:gd name="T19" fmla="*/ 12 h 76"/>
                <a:gd name="T20" fmla="*/ 7 w 53"/>
                <a:gd name="T21" fmla="*/ 15 h 76"/>
                <a:gd name="T22" fmla="*/ 6 w 53"/>
                <a:gd name="T23" fmla="*/ 18 h 76"/>
                <a:gd name="T24" fmla="*/ 5 w 53"/>
                <a:gd name="T25" fmla="*/ 20 h 76"/>
                <a:gd name="T26" fmla="*/ 3 w 53"/>
                <a:gd name="T27" fmla="*/ 22 h 76"/>
                <a:gd name="T28" fmla="*/ 1 w 53"/>
                <a:gd name="T29" fmla="*/ 20 h 76"/>
                <a:gd name="T30" fmla="*/ 1 w 53"/>
                <a:gd name="T31" fmla="*/ 20 h 76"/>
                <a:gd name="T32" fmla="*/ 1 w 53"/>
                <a:gd name="T33" fmla="*/ 22 h 76"/>
                <a:gd name="T34" fmla="*/ 0 w 53"/>
                <a:gd name="T35" fmla="*/ 14 h 76"/>
                <a:gd name="T36" fmla="*/ 1 w 53"/>
                <a:gd name="T37" fmla="*/ 16 h 76"/>
                <a:gd name="T38" fmla="*/ 2 w 53"/>
                <a:gd name="T39" fmla="*/ 18 h 76"/>
                <a:gd name="T40" fmla="*/ 3 w 53"/>
                <a:gd name="T41" fmla="*/ 20 h 76"/>
                <a:gd name="T42" fmla="*/ 5 w 53"/>
                <a:gd name="T43" fmla="*/ 19 h 76"/>
                <a:gd name="T44" fmla="*/ 5 w 53"/>
                <a:gd name="T45" fmla="*/ 18 h 76"/>
                <a:gd name="T46" fmla="*/ 5 w 53"/>
                <a:gd name="T47" fmla="*/ 16 h 76"/>
                <a:gd name="T48" fmla="*/ 3 w 53"/>
                <a:gd name="T49" fmla="*/ 15 h 76"/>
                <a:gd name="T50" fmla="*/ 2 w 53"/>
                <a:gd name="T51" fmla="*/ 12 h 76"/>
                <a:gd name="T52" fmla="*/ 1 w 53"/>
                <a:gd name="T53" fmla="*/ 10 h 76"/>
                <a:gd name="T54" fmla="*/ 0 w 53"/>
                <a:gd name="T55" fmla="*/ 5 h 76"/>
                <a:gd name="T56" fmla="*/ 1 w 53"/>
                <a:gd name="T57" fmla="*/ 3 h 76"/>
                <a:gd name="T58" fmla="*/ 1 w 53"/>
                <a:gd name="T59" fmla="*/ 2 h 76"/>
                <a:gd name="T60" fmla="*/ 3 w 53"/>
                <a:gd name="T61" fmla="*/ 0 h 76"/>
                <a:gd name="T62" fmla="*/ 5 w 53"/>
                <a:gd name="T63" fmla="*/ 2 h 76"/>
                <a:gd name="T64" fmla="*/ 5 w 53"/>
                <a:gd name="T65" fmla="*/ 2 h 76"/>
                <a:gd name="T66" fmla="*/ 5 w 53"/>
                <a:gd name="T67" fmla="*/ 2 h 76"/>
                <a:gd name="T68" fmla="*/ 5 w 53"/>
                <a:gd name="T69" fmla="*/ 0 h 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3"/>
                <a:gd name="T106" fmla="*/ 0 h 76"/>
                <a:gd name="T107" fmla="*/ 53 w 53"/>
                <a:gd name="T108" fmla="*/ 76 h 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3" h="76">
                  <a:moveTo>
                    <a:pt x="47" y="0"/>
                  </a:moveTo>
                  <a:lnTo>
                    <a:pt x="47" y="25"/>
                  </a:lnTo>
                  <a:lnTo>
                    <a:pt x="43" y="25"/>
                  </a:lnTo>
                  <a:lnTo>
                    <a:pt x="42" y="17"/>
                  </a:lnTo>
                  <a:lnTo>
                    <a:pt x="38" y="11"/>
                  </a:lnTo>
                  <a:lnTo>
                    <a:pt x="34" y="9"/>
                  </a:lnTo>
                  <a:lnTo>
                    <a:pt x="28" y="6"/>
                  </a:lnTo>
                  <a:lnTo>
                    <a:pt x="23" y="4"/>
                  </a:lnTo>
                  <a:lnTo>
                    <a:pt x="21" y="6"/>
                  </a:lnTo>
                  <a:lnTo>
                    <a:pt x="17" y="6"/>
                  </a:lnTo>
                  <a:lnTo>
                    <a:pt x="17" y="9"/>
                  </a:lnTo>
                  <a:lnTo>
                    <a:pt x="15" y="11"/>
                  </a:lnTo>
                  <a:lnTo>
                    <a:pt x="15" y="13"/>
                  </a:lnTo>
                  <a:lnTo>
                    <a:pt x="17" y="15"/>
                  </a:lnTo>
                  <a:lnTo>
                    <a:pt x="21" y="19"/>
                  </a:lnTo>
                  <a:lnTo>
                    <a:pt x="25" y="21"/>
                  </a:lnTo>
                  <a:lnTo>
                    <a:pt x="32" y="26"/>
                  </a:lnTo>
                  <a:lnTo>
                    <a:pt x="40" y="30"/>
                  </a:lnTo>
                  <a:lnTo>
                    <a:pt x="45" y="36"/>
                  </a:lnTo>
                  <a:lnTo>
                    <a:pt x="49" y="40"/>
                  </a:lnTo>
                  <a:lnTo>
                    <a:pt x="51" y="45"/>
                  </a:lnTo>
                  <a:lnTo>
                    <a:pt x="53" y="51"/>
                  </a:lnTo>
                  <a:lnTo>
                    <a:pt x="51" y="57"/>
                  </a:lnTo>
                  <a:lnTo>
                    <a:pt x="49" y="62"/>
                  </a:lnTo>
                  <a:lnTo>
                    <a:pt x="45" y="68"/>
                  </a:lnTo>
                  <a:lnTo>
                    <a:pt x="40" y="72"/>
                  </a:lnTo>
                  <a:lnTo>
                    <a:pt x="34" y="74"/>
                  </a:lnTo>
                  <a:lnTo>
                    <a:pt x="26" y="76"/>
                  </a:lnTo>
                  <a:lnTo>
                    <a:pt x="21" y="74"/>
                  </a:lnTo>
                  <a:lnTo>
                    <a:pt x="11" y="72"/>
                  </a:lnTo>
                  <a:lnTo>
                    <a:pt x="9" y="72"/>
                  </a:lnTo>
                  <a:lnTo>
                    <a:pt x="7" y="72"/>
                  </a:lnTo>
                  <a:lnTo>
                    <a:pt x="6" y="72"/>
                  </a:lnTo>
                  <a:lnTo>
                    <a:pt x="4" y="76"/>
                  </a:lnTo>
                  <a:lnTo>
                    <a:pt x="0" y="76"/>
                  </a:lnTo>
                  <a:lnTo>
                    <a:pt x="0" y="49"/>
                  </a:lnTo>
                  <a:lnTo>
                    <a:pt x="4" y="49"/>
                  </a:lnTo>
                  <a:lnTo>
                    <a:pt x="7" y="57"/>
                  </a:lnTo>
                  <a:lnTo>
                    <a:pt x="9" y="61"/>
                  </a:lnTo>
                  <a:lnTo>
                    <a:pt x="15" y="64"/>
                  </a:lnTo>
                  <a:lnTo>
                    <a:pt x="21" y="68"/>
                  </a:lnTo>
                  <a:lnTo>
                    <a:pt x="28" y="70"/>
                  </a:lnTo>
                  <a:lnTo>
                    <a:pt x="32" y="70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8" y="62"/>
                  </a:lnTo>
                  <a:lnTo>
                    <a:pt x="36" y="59"/>
                  </a:lnTo>
                  <a:lnTo>
                    <a:pt x="34" y="57"/>
                  </a:lnTo>
                  <a:lnTo>
                    <a:pt x="32" y="53"/>
                  </a:lnTo>
                  <a:lnTo>
                    <a:pt x="28" y="51"/>
                  </a:lnTo>
                  <a:lnTo>
                    <a:pt x="23" y="47"/>
                  </a:lnTo>
                  <a:lnTo>
                    <a:pt x="15" y="43"/>
                  </a:lnTo>
                  <a:lnTo>
                    <a:pt x="9" y="38"/>
                  </a:lnTo>
                  <a:lnTo>
                    <a:pt x="6" y="36"/>
                  </a:lnTo>
                  <a:lnTo>
                    <a:pt x="2" y="28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3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8" name="Freeform 1155"/>
            <p:cNvSpPr>
              <a:spLocks noEditPoints="1"/>
            </p:cNvSpPr>
            <p:nvPr/>
          </p:nvSpPr>
          <p:spPr bwMode="auto">
            <a:xfrm>
              <a:off x="3213" y="2639"/>
              <a:ext cx="41" cy="59"/>
            </a:xfrm>
            <a:custGeom>
              <a:avLst/>
              <a:gdLst>
                <a:gd name="T0" fmla="*/ 6 w 65"/>
                <a:gd name="T1" fmla="*/ 9 h 76"/>
                <a:gd name="T2" fmla="*/ 3 w 65"/>
                <a:gd name="T3" fmla="*/ 9 h 76"/>
                <a:gd name="T4" fmla="*/ 3 w 65"/>
                <a:gd name="T5" fmla="*/ 12 h 76"/>
                <a:gd name="T6" fmla="*/ 3 w 65"/>
                <a:gd name="T7" fmla="*/ 14 h 76"/>
                <a:gd name="T8" fmla="*/ 3 w 65"/>
                <a:gd name="T9" fmla="*/ 16 h 76"/>
                <a:gd name="T10" fmla="*/ 3 w 65"/>
                <a:gd name="T11" fmla="*/ 17 h 76"/>
                <a:gd name="T12" fmla="*/ 4 w 65"/>
                <a:gd name="T13" fmla="*/ 17 h 76"/>
                <a:gd name="T14" fmla="*/ 4 w 65"/>
                <a:gd name="T15" fmla="*/ 18 h 76"/>
                <a:gd name="T16" fmla="*/ 5 w 65"/>
                <a:gd name="T17" fmla="*/ 17 h 76"/>
                <a:gd name="T18" fmla="*/ 5 w 65"/>
                <a:gd name="T19" fmla="*/ 17 h 76"/>
                <a:gd name="T20" fmla="*/ 6 w 65"/>
                <a:gd name="T21" fmla="*/ 16 h 76"/>
                <a:gd name="T22" fmla="*/ 6 w 65"/>
                <a:gd name="T23" fmla="*/ 14 h 76"/>
                <a:gd name="T24" fmla="*/ 6 w 65"/>
                <a:gd name="T25" fmla="*/ 15 h 76"/>
                <a:gd name="T26" fmla="*/ 6 w 65"/>
                <a:gd name="T27" fmla="*/ 17 h 76"/>
                <a:gd name="T28" fmla="*/ 6 w 65"/>
                <a:gd name="T29" fmla="*/ 19 h 76"/>
                <a:gd name="T30" fmla="*/ 5 w 65"/>
                <a:gd name="T31" fmla="*/ 20 h 76"/>
                <a:gd name="T32" fmla="*/ 4 w 65"/>
                <a:gd name="T33" fmla="*/ 20 h 76"/>
                <a:gd name="T34" fmla="*/ 4 w 65"/>
                <a:gd name="T35" fmla="*/ 20 h 76"/>
                <a:gd name="T36" fmla="*/ 3 w 65"/>
                <a:gd name="T37" fmla="*/ 22 h 76"/>
                <a:gd name="T38" fmla="*/ 3 w 65"/>
                <a:gd name="T39" fmla="*/ 20 h 76"/>
                <a:gd name="T40" fmla="*/ 2 w 65"/>
                <a:gd name="T41" fmla="*/ 20 h 76"/>
                <a:gd name="T42" fmla="*/ 2 w 65"/>
                <a:gd name="T43" fmla="*/ 19 h 76"/>
                <a:gd name="T44" fmla="*/ 1 w 65"/>
                <a:gd name="T45" fmla="*/ 18 h 76"/>
                <a:gd name="T46" fmla="*/ 1 w 65"/>
                <a:gd name="T47" fmla="*/ 16 h 76"/>
                <a:gd name="T48" fmla="*/ 1 w 65"/>
                <a:gd name="T49" fmla="*/ 13 h 76"/>
                <a:gd name="T50" fmla="*/ 0 w 65"/>
                <a:gd name="T51" fmla="*/ 11 h 76"/>
                <a:gd name="T52" fmla="*/ 1 w 65"/>
                <a:gd name="T53" fmla="*/ 9 h 76"/>
                <a:gd name="T54" fmla="*/ 1 w 65"/>
                <a:gd name="T55" fmla="*/ 7 h 76"/>
                <a:gd name="T56" fmla="*/ 1 w 65"/>
                <a:gd name="T57" fmla="*/ 4 h 76"/>
                <a:gd name="T58" fmla="*/ 1 w 65"/>
                <a:gd name="T59" fmla="*/ 2 h 76"/>
                <a:gd name="T60" fmla="*/ 2 w 65"/>
                <a:gd name="T61" fmla="*/ 2 h 76"/>
                <a:gd name="T62" fmla="*/ 3 w 65"/>
                <a:gd name="T63" fmla="*/ 0 h 76"/>
                <a:gd name="T64" fmla="*/ 4 w 65"/>
                <a:gd name="T65" fmla="*/ 0 h 76"/>
                <a:gd name="T66" fmla="*/ 4 w 65"/>
                <a:gd name="T67" fmla="*/ 0 h 76"/>
                <a:gd name="T68" fmla="*/ 5 w 65"/>
                <a:gd name="T69" fmla="*/ 2 h 76"/>
                <a:gd name="T70" fmla="*/ 6 w 65"/>
                <a:gd name="T71" fmla="*/ 2 h 76"/>
                <a:gd name="T72" fmla="*/ 6 w 65"/>
                <a:gd name="T73" fmla="*/ 4 h 76"/>
                <a:gd name="T74" fmla="*/ 6 w 65"/>
                <a:gd name="T75" fmla="*/ 7 h 76"/>
                <a:gd name="T76" fmla="*/ 6 w 65"/>
                <a:gd name="T77" fmla="*/ 9 h 76"/>
                <a:gd name="T78" fmla="*/ 4 w 65"/>
                <a:gd name="T79" fmla="*/ 9 h 76"/>
                <a:gd name="T80" fmla="*/ 4 w 65"/>
                <a:gd name="T81" fmla="*/ 7 h 76"/>
                <a:gd name="T82" fmla="*/ 4 w 65"/>
                <a:gd name="T83" fmla="*/ 5 h 76"/>
                <a:gd name="T84" fmla="*/ 4 w 65"/>
                <a:gd name="T85" fmla="*/ 4 h 76"/>
                <a:gd name="T86" fmla="*/ 4 w 65"/>
                <a:gd name="T87" fmla="*/ 2 h 76"/>
                <a:gd name="T88" fmla="*/ 4 w 65"/>
                <a:gd name="T89" fmla="*/ 2 h 76"/>
                <a:gd name="T90" fmla="*/ 4 w 65"/>
                <a:gd name="T91" fmla="*/ 2 h 76"/>
                <a:gd name="T92" fmla="*/ 3 w 65"/>
                <a:gd name="T93" fmla="*/ 2 h 76"/>
                <a:gd name="T94" fmla="*/ 3 w 65"/>
                <a:gd name="T95" fmla="*/ 2 h 76"/>
                <a:gd name="T96" fmla="*/ 3 w 65"/>
                <a:gd name="T97" fmla="*/ 2 h 76"/>
                <a:gd name="T98" fmla="*/ 3 w 65"/>
                <a:gd name="T99" fmla="*/ 4 h 76"/>
                <a:gd name="T100" fmla="*/ 3 w 65"/>
                <a:gd name="T101" fmla="*/ 5 h 76"/>
                <a:gd name="T102" fmla="*/ 3 w 65"/>
                <a:gd name="T103" fmla="*/ 7 h 76"/>
                <a:gd name="T104" fmla="*/ 3 w 65"/>
                <a:gd name="T105" fmla="*/ 9 h 76"/>
                <a:gd name="T106" fmla="*/ 4 w 65"/>
                <a:gd name="T107" fmla="*/ 9 h 7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"/>
                <a:gd name="T163" fmla="*/ 0 h 76"/>
                <a:gd name="T164" fmla="*/ 65 w 65"/>
                <a:gd name="T165" fmla="*/ 76 h 7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" h="76">
                  <a:moveTo>
                    <a:pt x="65" y="34"/>
                  </a:moveTo>
                  <a:lnTo>
                    <a:pt x="23" y="34"/>
                  </a:lnTo>
                  <a:lnTo>
                    <a:pt x="25" y="43"/>
                  </a:lnTo>
                  <a:lnTo>
                    <a:pt x="27" y="49"/>
                  </a:lnTo>
                  <a:lnTo>
                    <a:pt x="31" y="57"/>
                  </a:lnTo>
                  <a:lnTo>
                    <a:pt x="34" y="59"/>
                  </a:lnTo>
                  <a:lnTo>
                    <a:pt x="40" y="61"/>
                  </a:lnTo>
                  <a:lnTo>
                    <a:pt x="44" y="62"/>
                  </a:lnTo>
                  <a:lnTo>
                    <a:pt x="50" y="61"/>
                  </a:lnTo>
                  <a:lnTo>
                    <a:pt x="53" y="59"/>
                  </a:lnTo>
                  <a:lnTo>
                    <a:pt x="57" y="55"/>
                  </a:lnTo>
                  <a:lnTo>
                    <a:pt x="63" y="49"/>
                  </a:lnTo>
                  <a:lnTo>
                    <a:pt x="65" y="51"/>
                  </a:lnTo>
                  <a:lnTo>
                    <a:pt x="61" y="59"/>
                  </a:lnTo>
                  <a:lnTo>
                    <a:pt x="55" y="66"/>
                  </a:lnTo>
                  <a:lnTo>
                    <a:pt x="52" y="70"/>
                  </a:lnTo>
                  <a:lnTo>
                    <a:pt x="46" y="74"/>
                  </a:lnTo>
                  <a:lnTo>
                    <a:pt x="40" y="74"/>
                  </a:lnTo>
                  <a:lnTo>
                    <a:pt x="34" y="76"/>
                  </a:lnTo>
                  <a:lnTo>
                    <a:pt x="25" y="74"/>
                  </a:lnTo>
                  <a:lnTo>
                    <a:pt x="19" y="72"/>
                  </a:lnTo>
                  <a:lnTo>
                    <a:pt x="14" y="68"/>
                  </a:lnTo>
                  <a:lnTo>
                    <a:pt x="8" y="62"/>
                  </a:lnTo>
                  <a:lnTo>
                    <a:pt x="4" y="57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3"/>
                  </a:lnTo>
                  <a:lnTo>
                    <a:pt x="6" y="15"/>
                  </a:lnTo>
                  <a:lnTo>
                    <a:pt x="12" y="9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0" y="4"/>
                  </a:lnTo>
                  <a:lnTo>
                    <a:pt x="55" y="7"/>
                  </a:lnTo>
                  <a:lnTo>
                    <a:pt x="61" y="15"/>
                  </a:lnTo>
                  <a:lnTo>
                    <a:pt x="63" y="25"/>
                  </a:lnTo>
                  <a:lnTo>
                    <a:pt x="65" y="34"/>
                  </a:lnTo>
                  <a:close/>
                  <a:moveTo>
                    <a:pt x="44" y="30"/>
                  </a:moveTo>
                  <a:lnTo>
                    <a:pt x="44" y="23"/>
                  </a:lnTo>
                  <a:lnTo>
                    <a:pt x="44" y="17"/>
                  </a:lnTo>
                  <a:lnTo>
                    <a:pt x="44" y="13"/>
                  </a:lnTo>
                  <a:lnTo>
                    <a:pt x="42" y="9"/>
                  </a:lnTo>
                  <a:lnTo>
                    <a:pt x="38" y="6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1" y="6"/>
                  </a:lnTo>
                  <a:lnTo>
                    <a:pt x="27" y="7"/>
                  </a:lnTo>
                  <a:lnTo>
                    <a:pt x="25" y="13"/>
                  </a:lnTo>
                  <a:lnTo>
                    <a:pt x="23" y="19"/>
                  </a:lnTo>
                  <a:lnTo>
                    <a:pt x="23" y="26"/>
                  </a:lnTo>
                  <a:lnTo>
                    <a:pt x="23" y="30"/>
                  </a:lnTo>
                  <a:lnTo>
                    <a:pt x="44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9" name="Freeform 1156"/>
            <p:cNvSpPr>
              <a:spLocks/>
            </p:cNvSpPr>
            <p:nvPr/>
          </p:nvSpPr>
          <p:spPr bwMode="auto">
            <a:xfrm>
              <a:off x="3261" y="2639"/>
              <a:ext cx="41" cy="59"/>
            </a:xfrm>
            <a:custGeom>
              <a:avLst/>
              <a:gdLst>
                <a:gd name="T0" fmla="*/ 6 w 65"/>
                <a:gd name="T1" fmla="*/ 15 h 76"/>
                <a:gd name="T2" fmla="*/ 6 w 65"/>
                <a:gd name="T3" fmla="*/ 16 h 76"/>
                <a:gd name="T4" fmla="*/ 6 w 65"/>
                <a:gd name="T5" fmla="*/ 18 h 76"/>
                <a:gd name="T6" fmla="*/ 6 w 65"/>
                <a:gd name="T7" fmla="*/ 19 h 76"/>
                <a:gd name="T8" fmla="*/ 5 w 65"/>
                <a:gd name="T9" fmla="*/ 20 h 76"/>
                <a:gd name="T10" fmla="*/ 4 w 65"/>
                <a:gd name="T11" fmla="*/ 20 h 76"/>
                <a:gd name="T12" fmla="*/ 3 w 65"/>
                <a:gd name="T13" fmla="*/ 22 h 76"/>
                <a:gd name="T14" fmla="*/ 3 w 65"/>
                <a:gd name="T15" fmla="*/ 20 h 76"/>
                <a:gd name="T16" fmla="*/ 2 w 65"/>
                <a:gd name="T17" fmla="*/ 20 h 76"/>
                <a:gd name="T18" fmla="*/ 1 w 65"/>
                <a:gd name="T19" fmla="*/ 18 h 76"/>
                <a:gd name="T20" fmla="*/ 1 w 65"/>
                <a:gd name="T21" fmla="*/ 16 h 76"/>
                <a:gd name="T22" fmla="*/ 0 w 65"/>
                <a:gd name="T23" fmla="*/ 13 h 76"/>
                <a:gd name="T24" fmla="*/ 0 w 65"/>
                <a:gd name="T25" fmla="*/ 11 h 76"/>
                <a:gd name="T26" fmla="*/ 0 w 65"/>
                <a:gd name="T27" fmla="*/ 8 h 76"/>
                <a:gd name="T28" fmla="*/ 1 w 65"/>
                <a:gd name="T29" fmla="*/ 5 h 76"/>
                <a:gd name="T30" fmla="*/ 1 w 65"/>
                <a:gd name="T31" fmla="*/ 4 h 76"/>
                <a:gd name="T32" fmla="*/ 1 w 65"/>
                <a:gd name="T33" fmla="*/ 2 h 76"/>
                <a:gd name="T34" fmla="*/ 2 w 65"/>
                <a:gd name="T35" fmla="*/ 2 h 76"/>
                <a:gd name="T36" fmla="*/ 3 w 65"/>
                <a:gd name="T37" fmla="*/ 0 h 76"/>
                <a:gd name="T38" fmla="*/ 4 w 65"/>
                <a:gd name="T39" fmla="*/ 0 h 76"/>
                <a:gd name="T40" fmla="*/ 4 w 65"/>
                <a:gd name="T41" fmla="*/ 0 h 76"/>
                <a:gd name="T42" fmla="*/ 5 w 65"/>
                <a:gd name="T43" fmla="*/ 2 h 76"/>
                <a:gd name="T44" fmla="*/ 6 w 65"/>
                <a:gd name="T45" fmla="*/ 2 h 76"/>
                <a:gd name="T46" fmla="*/ 6 w 65"/>
                <a:gd name="T47" fmla="*/ 2 h 76"/>
                <a:gd name="T48" fmla="*/ 6 w 65"/>
                <a:gd name="T49" fmla="*/ 4 h 76"/>
                <a:gd name="T50" fmla="*/ 6 w 65"/>
                <a:gd name="T51" fmla="*/ 5 h 76"/>
                <a:gd name="T52" fmla="*/ 6 w 65"/>
                <a:gd name="T53" fmla="*/ 7 h 76"/>
                <a:gd name="T54" fmla="*/ 6 w 65"/>
                <a:gd name="T55" fmla="*/ 7 h 76"/>
                <a:gd name="T56" fmla="*/ 6 w 65"/>
                <a:gd name="T57" fmla="*/ 7 h 76"/>
                <a:gd name="T58" fmla="*/ 5 w 65"/>
                <a:gd name="T59" fmla="*/ 8 h 76"/>
                <a:gd name="T60" fmla="*/ 5 w 65"/>
                <a:gd name="T61" fmla="*/ 7 h 76"/>
                <a:gd name="T62" fmla="*/ 4 w 65"/>
                <a:gd name="T63" fmla="*/ 7 h 76"/>
                <a:gd name="T64" fmla="*/ 4 w 65"/>
                <a:gd name="T65" fmla="*/ 5 h 76"/>
                <a:gd name="T66" fmla="*/ 4 w 65"/>
                <a:gd name="T67" fmla="*/ 4 h 76"/>
                <a:gd name="T68" fmla="*/ 4 w 65"/>
                <a:gd name="T69" fmla="*/ 2 h 76"/>
                <a:gd name="T70" fmla="*/ 4 w 65"/>
                <a:gd name="T71" fmla="*/ 2 h 76"/>
                <a:gd name="T72" fmla="*/ 3 w 65"/>
                <a:gd name="T73" fmla="*/ 2 h 76"/>
                <a:gd name="T74" fmla="*/ 3 w 65"/>
                <a:gd name="T75" fmla="*/ 2 h 76"/>
                <a:gd name="T76" fmla="*/ 3 w 65"/>
                <a:gd name="T77" fmla="*/ 2 h 76"/>
                <a:gd name="T78" fmla="*/ 3 w 65"/>
                <a:gd name="T79" fmla="*/ 2 h 76"/>
                <a:gd name="T80" fmla="*/ 3 w 65"/>
                <a:gd name="T81" fmla="*/ 4 h 76"/>
                <a:gd name="T82" fmla="*/ 3 w 65"/>
                <a:gd name="T83" fmla="*/ 5 h 76"/>
                <a:gd name="T84" fmla="*/ 2 w 65"/>
                <a:gd name="T85" fmla="*/ 7 h 76"/>
                <a:gd name="T86" fmla="*/ 3 w 65"/>
                <a:gd name="T87" fmla="*/ 10 h 76"/>
                <a:gd name="T88" fmla="*/ 3 w 65"/>
                <a:gd name="T89" fmla="*/ 12 h 76"/>
                <a:gd name="T90" fmla="*/ 3 w 65"/>
                <a:gd name="T91" fmla="*/ 15 h 76"/>
                <a:gd name="T92" fmla="*/ 3 w 65"/>
                <a:gd name="T93" fmla="*/ 17 h 76"/>
                <a:gd name="T94" fmla="*/ 4 w 65"/>
                <a:gd name="T95" fmla="*/ 17 h 76"/>
                <a:gd name="T96" fmla="*/ 4 w 65"/>
                <a:gd name="T97" fmla="*/ 18 h 76"/>
                <a:gd name="T98" fmla="*/ 5 w 65"/>
                <a:gd name="T99" fmla="*/ 17 h 76"/>
                <a:gd name="T100" fmla="*/ 5 w 65"/>
                <a:gd name="T101" fmla="*/ 17 h 76"/>
                <a:gd name="T102" fmla="*/ 6 w 65"/>
                <a:gd name="T103" fmla="*/ 17 h 76"/>
                <a:gd name="T104" fmla="*/ 6 w 65"/>
                <a:gd name="T105" fmla="*/ 15 h 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5"/>
                <a:gd name="T160" fmla="*/ 0 h 76"/>
                <a:gd name="T161" fmla="*/ 65 w 65"/>
                <a:gd name="T162" fmla="*/ 76 h 7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5" h="76">
                  <a:moveTo>
                    <a:pt x="61" y="53"/>
                  </a:moveTo>
                  <a:lnTo>
                    <a:pt x="65" y="55"/>
                  </a:lnTo>
                  <a:lnTo>
                    <a:pt x="61" y="62"/>
                  </a:lnTo>
                  <a:lnTo>
                    <a:pt x="55" y="66"/>
                  </a:lnTo>
                  <a:lnTo>
                    <a:pt x="51" y="70"/>
                  </a:lnTo>
                  <a:lnTo>
                    <a:pt x="42" y="74"/>
                  </a:lnTo>
                  <a:lnTo>
                    <a:pt x="32" y="76"/>
                  </a:lnTo>
                  <a:lnTo>
                    <a:pt x="23" y="74"/>
                  </a:lnTo>
                  <a:lnTo>
                    <a:pt x="15" y="70"/>
                  </a:lnTo>
                  <a:lnTo>
                    <a:pt x="10" y="64"/>
                  </a:lnTo>
                  <a:lnTo>
                    <a:pt x="4" y="57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4" y="21"/>
                  </a:lnTo>
                  <a:lnTo>
                    <a:pt x="8" y="13"/>
                  </a:lnTo>
                  <a:lnTo>
                    <a:pt x="13" y="7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9" y="2"/>
                  </a:lnTo>
                  <a:lnTo>
                    <a:pt x="55" y="6"/>
                  </a:lnTo>
                  <a:lnTo>
                    <a:pt x="59" y="9"/>
                  </a:lnTo>
                  <a:lnTo>
                    <a:pt x="61" y="13"/>
                  </a:lnTo>
                  <a:lnTo>
                    <a:pt x="63" y="19"/>
                  </a:lnTo>
                  <a:lnTo>
                    <a:pt x="61" y="23"/>
                  </a:lnTo>
                  <a:lnTo>
                    <a:pt x="59" y="25"/>
                  </a:lnTo>
                  <a:lnTo>
                    <a:pt x="55" y="26"/>
                  </a:lnTo>
                  <a:lnTo>
                    <a:pt x="51" y="28"/>
                  </a:lnTo>
                  <a:lnTo>
                    <a:pt x="48" y="26"/>
                  </a:lnTo>
                  <a:lnTo>
                    <a:pt x="44" y="25"/>
                  </a:lnTo>
                  <a:lnTo>
                    <a:pt x="42" y="21"/>
                  </a:lnTo>
                  <a:lnTo>
                    <a:pt x="40" y="13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29" y="6"/>
                  </a:lnTo>
                  <a:lnTo>
                    <a:pt x="27" y="7"/>
                  </a:lnTo>
                  <a:lnTo>
                    <a:pt x="23" y="13"/>
                  </a:lnTo>
                  <a:lnTo>
                    <a:pt x="23" y="19"/>
                  </a:lnTo>
                  <a:lnTo>
                    <a:pt x="21" y="26"/>
                  </a:lnTo>
                  <a:lnTo>
                    <a:pt x="23" y="36"/>
                  </a:lnTo>
                  <a:lnTo>
                    <a:pt x="25" y="45"/>
                  </a:lnTo>
                  <a:lnTo>
                    <a:pt x="29" y="53"/>
                  </a:lnTo>
                  <a:lnTo>
                    <a:pt x="34" y="59"/>
                  </a:lnTo>
                  <a:lnTo>
                    <a:pt x="40" y="61"/>
                  </a:lnTo>
                  <a:lnTo>
                    <a:pt x="46" y="62"/>
                  </a:lnTo>
                  <a:lnTo>
                    <a:pt x="49" y="61"/>
                  </a:lnTo>
                  <a:lnTo>
                    <a:pt x="53" y="61"/>
                  </a:lnTo>
                  <a:lnTo>
                    <a:pt x="57" y="59"/>
                  </a:lnTo>
                  <a:lnTo>
                    <a:pt x="61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0" name="Freeform 1157"/>
            <p:cNvSpPr>
              <a:spLocks/>
            </p:cNvSpPr>
            <p:nvPr/>
          </p:nvSpPr>
          <p:spPr bwMode="auto">
            <a:xfrm>
              <a:off x="3306" y="2618"/>
              <a:ext cx="30" cy="80"/>
            </a:xfrm>
            <a:custGeom>
              <a:avLst/>
              <a:gdLst>
                <a:gd name="T0" fmla="*/ 2 w 50"/>
                <a:gd name="T1" fmla="*/ 0 h 103"/>
                <a:gd name="T2" fmla="*/ 2 w 50"/>
                <a:gd name="T3" fmla="*/ 7 h 103"/>
                <a:gd name="T4" fmla="*/ 4 w 50"/>
                <a:gd name="T5" fmla="*/ 7 h 103"/>
                <a:gd name="T6" fmla="*/ 4 w 50"/>
                <a:gd name="T7" fmla="*/ 10 h 103"/>
                <a:gd name="T8" fmla="*/ 2 w 50"/>
                <a:gd name="T9" fmla="*/ 10 h 103"/>
                <a:gd name="T10" fmla="*/ 2 w 50"/>
                <a:gd name="T11" fmla="*/ 23 h 103"/>
                <a:gd name="T12" fmla="*/ 2 w 50"/>
                <a:gd name="T13" fmla="*/ 24 h 103"/>
                <a:gd name="T14" fmla="*/ 2 w 50"/>
                <a:gd name="T15" fmla="*/ 25 h 103"/>
                <a:gd name="T16" fmla="*/ 2 w 50"/>
                <a:gd name="T17" fmla="*/ 26 h 103"/>
                <a:gd name="T18" fmla="*/ 2 w 50"/>
                <a:gd name="T19" fmla="*/ 26 h 103"/>
                <a:gd name="T20" fmla="*/ 3 w 50"/>
                <a:gd name="T21" fmla="*/ 26 h 103"/>
                <a:gd name="T22" fmla="*/ 3 w 50"/>
                <a:gd name="T23" fmla="*/ 26 h 103"/>
                <a:gd name="T24" fmla="*/ 3 w 50"/>
                <a:gd name="T25" fmla="*/ 26 h 103"/>
                <a:gd name="T26" fmla="*/ 4 w 50"/>
                <a:gd name="T27" fmla="*/ 24 h 103"/>
                <a:gd name="T28" fmla="*/ 4 w 50"/>
                <a:gd name="T29" fmla="*/ 25 h 103"/>
                <a:gd name="T30" fmla="*/ 4 w 50"/>
                <a:gd name="T31" fmla="*/ 26 h 103"/>
                <a:gd name="T32" fmla="*/ 3 w 50"/>
                <a:gd name="T33" fmla="*/ 29 h 103"/>
                <a:gd name="T34" fmla="*/ 2 w 50"/>
                <a:gd name="T35" fmla="*/ 29 h 103"/>
                <a:gd name="T36" fmla="*/ 2 w 50"/>
                <a:gd name="T37" fmla="*/ 29 h 103"/>
                <a:gd name="T38" fmla="*/ 2 w 50"/>
                <a:gd name="T39" fmla="*/ 29 h 103"/>
                <a:gd name="T40" fmla="*/ 1 w 50"/>
                <a:gd name="T41" fmla="*/ 29 h 103"/>
                <a:gd name="T42" fmla="*/ 1 w 50"/>
                <a:gd name="T43" fmla="*/ 26 h 103"/>
                <a:gd name="T44" fmla="*/ 1 w 50"/>
                <a:gd name="T45" fmla="*/ 26 h 103"/>
                <a:gd name="T46" fmla="*/ 1 w 50"/>
                <a:gd name="T47" fmla="*/ 25 h 103"/>
                <a:gd name="T48" fmla="*/ 1 w 50"/>
                <a:gd name="T49" fmla="*/ 23 h 103"/>
                <a:gd name="T50" fmla="*/ 1 w 50"/>
                <a:gd name="T51" fmla="*/ 22 h 103"/>
                <a:gd name="T52" fmla="*/ 1 w 50"/>
                <a:gd name="T53" fmla="*/ 10 h 103"/>
                <a:gd name="T54" fmla="*/ 0 w 50"/>
                <a:gd name="T55" fmla="*/ 10 h 103"/>
                <a:gd name="T56" fmla="*/ 0 w 50"/>
                <a:gd name="T57" fmla="*/ 9 h 103"/>
                <a:gd name="T58" fmla="*/ 1 w 50"/>
                <a:gd name="T59" fmla="*/ 7 h 103"/>
                <a:gd name="T60" fmla="*/ 1 w 50"/>
                <a:gd name="T61" fmla="*/ 5 h 103"/>
                <a:gd name="T62" fmla="*/ 2 w 50"/>
                <a:gd name="T63" fmla="*/ 3 h 103"/>
                <a:gd name="T64" fmla="*/ 2 w 50"/>
                <a:gd name="T65" fmla="*/ 0 h 103"/>
                <a:gd name="T66" fmla="*/ 2 w 50"/>
                <a:gd name="T67" fmla="*/ 0 h 10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0"/>
                <a:gd name="T103" fmla="*/ 0 h 103"/>
                <a:gd name="T104" fmla="*/ 50 w 50"/>
                <a:gd name="T105" fmla="*/ 103 h 10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0" h="103">
                  <a:moveTo>
                    <a:pt x="32" y="0"/>
                  </a:moveTo>
                  <a:lnTo>
                    <a:pt x="32" y="27"/>
                  </a:lnTo>
                  <a:lnTo>
                    <a:pt x="50" y="27"/>
                  </a:lnTo>
                  <a:lnTo>
                    <a:pt x="50" y="36"/>
                  </a:lnTo>
                  <a:lnTo>
                    <a:pt x="32" y="36"/>
                  </a:lnTo>
                  <a:lnTo>
                    <a:pt x="32" y="80"/>
                  </a:lnTo>
                  <a:lnTo>
                    <a:pt x="32" y="86"/>
                  </a:lnTo>
                  <a:lnTo>
                    <a:pt x="32" y="88"/>
                  </a:lnTo>
                  <a:lnTo>
                    <a:pt x="34" y="89"/>
                  </a:lnTo>
                  <a:lnTo>
                    <a:pt x="34" y="91"/>
                  </a:lnTo>
                  <a:lnTo>
                    <a:pt x="36" y="91"/>
                  </a:lnTo>
                  <a:lnTo>
                    <a:pt x="38" y="91"/>
                  </a:lnTo>
                  <a:lnTo>
                    <a:pt x="42" y="91"/>
                  </a:lnTo>
                  <a:lnTo>
                    <a:pt x="46" y="86"/>
                  </a:lnTo>
                  <a:lnTo>
                    <a:pt x="48" y="88"/>
                  </a:lnTo>
                  <a:lnTo>
                    <a:pt x="44" y="93"/>
                  </a:lnTo>
                  <a:lnTo>
                    <a:pt x="40" y="99"/>
                  </a:lnTo>
                  <a:lnTo>
                    <a:pt x="34" y="101"/>
                  </a:lnTo>
                  <a:lnTo>
                    <a:pt x="29" y="103"/>
                  </a:lnTo>
                  <a:lnTo>
                    <a:pt x="23" y="101"/>
                  </a:lnTo>
                  <a:lnTo>
                    <a:pt x="17" y="99"/>
                  </a:lnTo>
                  <a:lnTo>
                    <a:pt x="14" y="95"/>
                  </a:lnTo>
                  <a:lnTo>
                    <a:pt x="12" y="89"/>
                  </a:lnTo>
                  <a:lnTo>
                    <a:pt x="12" y="88"/>
                  </a:lnTo>
                  <a:lnTo>
                    <a:pt x="12" y="82"/>
                  </a:lnTo>
                  <a:lnTo>
                    <a:pt x="12" y="76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10" y="27"/>
                  </a:lnTo>
                  <a:lnTo>
                    <a:pt x="17" y="19"/>
                  </a:lnTo>
                  <a:lnTo>
                    <a:pt x="25" y="10"/>
                  </a:lnTo>
                  <a:lnTo>
                    <a:pt x="31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1" name="Freeform 1158"/>
            <p:cNvSpPr>
              <a:spLocks/>
            </p:cNvSpPr>
            <p:nvPr/>
          </p:nvSpPr>
          <p:spPr bwMode="auto">
            <a:xfrm>
              <a:off x="3847" y="2706"/>
              <a:ext cx="31" cy="105"/>
            </a:xfrm>
            <a:custGeom>
              <a:avLst/>
              <a:gdLst>
                <a:gd name="T0" fmla="*/ 1 w 49"/>
                <a:gd name="T1" fmla="*/ 39 h 135"/>
                <a:gd name="T2" fmla="*/ 1 w 49"/>
                <a:gd name="T3" fmla="*/ 31 h 135"/>
                <a:gd name="T4" fmla="*/ 0 w 49"/>
                <a:gd name="T5" fmla="*/ 24 h 135"/>
                <a:gd name="T6" fmla="*/ 0 w 49"/>
                <a:gd name="T7" fmla="*/ 19 h 135"/>
                <a:gd name="T8" fmla="*/ 1 w 49"/>
                <a:gd name="T9" fmla="*/ 15 h 135"/>
                <a:gd name="T10" fmla="*/ 1 w 49"/>
                <a:gd name="T11" fmla="*/ 11 h 135"/>
                <a:gd name="T12" fmla="*/ 2 w 49"/>
                <a:gd name="T13" fmla="*/ 7 h 135"/>
                <a:gd name="T14" fmla="*/ 3 w 49"/>
                <a:gd name="T15" fmla="*/ 5 h 135"/>
                <a:gd name="T16" fmla="*/ 3 w 49"/>
                <a:gd name="T17" fmla="*/ 3 h 135"/>
                <a:gd name="T18" fmla="*/ 4 w 49"/>
                <a:gd name="T19" fmla="*/ 0 h 135"/>
                <a:gd name="T20" fmla="*/ 5 w 49"/>
                <a:gd name="T21" fmla="*/ 0 h 135"/>
                <a:gd name="T22" fmla="*/ 4 w 49"/>
                <a:gd name="T23" fmla="*/ 2 h 135"/>
                <a:gd name="T24" fmla="*/ 4 w 49"/>
                <a:gd name="T25" fmla="*/ 4 h 135"/>
                <a:gd name="T26" fmla="*/ 3 w 49"/>
                <a:gd name="T27" fmla="*/ 7 h 135"/>
                <a:gd name="T28" fmla="*/ 3 w 49"/>
                <a:gd name="T29" fmla="*/ 12 h 135"/>
                <a:gd name="T30" fmla="*/ 2 w 49"/>
                <a:gd name="T31" fmla="*/ 16 h 135"/>
                <a:gd name="T32" fmla="*/ 1 w 49"/>
                <a:gd name="T33" fmla="*/ 20 h 135"/>
                <a:gd name="T34" fmla="*/ 1 w 49"/>
                <a:gd name="T35" fmla="*/ 25 h 135"/>
                <a:gd name="T36" fmla="*/ 2 w 49"/>
                <a:gd name="T37" fmla="*/ 31 h 135"/>
                <a:gd name="T38" fmla="*/ 2 w 49"/>
                <a:gd name="T39" fmla="*/ 39 h 135"/>
                <a:gd name="T40" fmla="*/ 1 w 49"/>
                <a:gd name="T41" fmla="*/ 39 h 1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9"/>
                <a:gd name="T64" fmla="*/ 0 h 135"/>
                <a:gd name="T65" fmla="*/ 49 w 49"/>
                <a:gd name="T66" fmla="*/ 135 h 1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9" h="135">
                  <a:moveTo>
                    <a:pt x="11" y="135"/>
                  </a:moveTo>
                  <a:lnTo>
                    <a:pt x="2" y="110"/>
                  </a:lnTo>
                  <a:lnTo>
                    <a:pt x="0" y="85"/>
                  </a:lnTo>
                  <a:lnTo>
                    <a:pt x="0" y="68"/>
                  </a:lnTo>
                  <a:lnTo>
                    <a:pt x="3" y="53"/>
                  </a:lnTo>
                  <a:lnTo>
                    <a:pt x="9" y="38"/>
                  </a:lnTo>
                  <a:lnTo>
                    <a:pt x="19" y="25"/>
                  </a:lnTo>
                  <a:lnTo>
                    <a:pt x="22" y="17"/>
                  </a:lnTo>
                  <a:lnTo>
                    <a:pt x="30" y="10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43" y="6"/>
                  </a:lnTo>
                  <a:lnTo>
                    <a:pt x="38" y="15"/>
                  </a:lnTo>
                  <a:lnTo>
                    <a:pt x="30" y="25"/>
                  </a:lnTo>
                  <a:lnTo>
                    <a:pt x="22" y="40"/>
                  </a:lnTo>
                  <a:lnTo>
                    <a:pt x="17" y="55"/>
                  </a:lnTo>
                  <a:lnTo>
                    <a:pt x="13" y="72"/>
                  </a:lnTo>
                  <a:lnTo>
                    <a:pt x="11" y="87"/>
                  </a:lnTo>
                  <a:lnTo>
                    <a:pt x="15" y="110"/>
                  </a:lnTo>
                  <a:lnTo>
                    <a:pt x="21" y="135"/>
                  </a:lnTo>
                  <a:lnTo>
                    <a:pt x="11" y="1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2" name="Freeform 1159"/>
            <p:cNvSpPr>
              <a:spLocks noEditPoints="1"/>
            </p:cNvSpPr>
            <p:nvPr/>
          </p:nvSpPr>
          <p:spPr bwMode="auto">
            <a:xfrm>
              <a:off x="3908" y="2731"/>
              <a:ext cx="43" cy="34"/>
            </a:xfrm>
            <a:custGeom>
              <a:avLst/>
              <a:gdLst>
                <a:gd name="T0" fmla="*/ 7 w 69"/>
                <a:gd name="T1" fmla="*/ 3 h 44"/>
                <a:gd name="T2" fmla="*/ 0 w 69"/>
                <a:gd name="T3" fmla="*/ 3 h 44"/>
                <a:gd name="T4" fmla="*/ 0 w 69"/>
                <a:gd name="T5" fmla="*/ 0 h 44"/>
                <a:gd name="T6" fmla="*/ 7 w 69"/>
                <a:gd name="T7" fmla="*/ 0 h 44"/>
                <a:gd name="T8" fmla="*/ 7 w 69"/>
                <a:gd name="T9" fmla="*/ 3 h 44"/>
                <a:gd name="T10" fmla="*/ 7 w 69"/>
                <a:gd name="T11" fmla="*/ 12 h 44"/>
                <a:gd name="T12" fmla="*/ 0 w 69"/>
                <a:gd name="T13" fmla="*/ 12 h 44"/>
                <a:gd name="T14" fmla="*/ 0 w 69"/>
                <a:gd name="T15" fmla="*/ 9 h 44"/>
                <a:gd name="T16" fmla="*/ 7 w 69"/>
                <a:gd name="T17" fmla="*/ 9 h 44"/>
                <a:gd name="T18" fmla="*/ 7 w 69"/>
                <a:gd name="T19" fmla="*/ 12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44"/>
                <a:gd name="T32" fmla="*/ 69 w 69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44">
                  <a:moveTo>
                    <a:pt x="69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2"/>
                  </a:lnTo>
                  <a:close/>
                  <a:moveTo>
                    <a:pt x="69" y="44"/>
                  </a:moveTo>
                  <a:lnTo>
                    <a:pt x="0" y="44"/>
                  </a:lnTo>
                  <a:lnTo>
                    <a:pt x="0" y="31"/>
                  </a:lnTo>
                  <a:lnTo>
                    <a:pt x="69" y="31"/>
                  </a:lnTo>
                  <a:lnTo>
                    <a:pt x="69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3" name="Freeform 1160"/>
            <p:cNvSpPr>
              <a:spLocks/>
            </p:cNvSpPr>
            <p:nvPr/>
          </p:nvSpPr>
          <p:spPr bwMode="auto">
            <a:xfrm>
              <a:off x="3986" y="2706"/>
              <a:ext cx="58" cy="83"/>
            </a:xfrm>
            <a:custGeom>
              <a:avLst/>
              <a:gdLst>
                <a:gd name="T0" fmla="*/ 0 w 90"/>
                <a:gd name="T1" fmla="*/ 31 h 106"/>
                <a:gd name="T2" fmla="*/ 3 w 90"/>
                <a:gd name="T3" fmla="*/ 0 h 106"/>
                <a:gd name="T4" fmla="*/ 10 w 90"/>
                <a:gd name="T5" fmla="*/ 0 h 106"/>
                <a:gd name="T6" fmla="*/ 10 w 90"/>
                <a:gd name="T7" fmla="*/ 3 h 106"/>
                <a:gd name="T8" fmla="*/ 4 w 90"/>
                <a:gd name="T9" fmla="*/ 3 h 106"/>
                <a:gd name="T10" fmla="*/ 3 w 90"/>
                <a:gd name="T11" fmla="*/ 13 h 106"/>
                <a:gd name="T12" fmla="*/ 9 w 90"/>
                <a:gd name="T13" fmla="*/ 13 h 106"/>
                <a:gd name="T14" fmla="*/ 9 w 90"/>
                <a:gd name="T15" fmla="*/ 17 h 106"/>
                <a:gd name="T16" fmla="*/ 3 w 90"/>
                <a:gd name="T17" fmla="*/ 17 h 106"/>
                <a:gd name="T18" fmla="*/ 1 w 90"/>
                <a:gd name="T19" fmla="*/ 31 h 106"/>
                <a:gd name="T20" fmla="*/ 0 w 90"/>
                <a:gd name="T21" fmla="*/ 31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106"/>
                <a:gd name="T35" fmla="*/ 90 w 90"/>
                <a:gd name="T36" fmla="*/ 106 h 1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106">
                  <a:moveTo>
                    <a:pt x="0" y="106"/>
                  </a:moveTo>
                  <a:lnTo>
                    <a:pt x="22" y="0"/>
                  </a:lnTo>
                  <a:lnTo>
                    <a:pt x="90" y="0"/>
                  </a:lnTo>
                  <a:lnTo>
                    <a:pt x="87" y="11"/>
                  </a:lnTo>
                  <a:lnTo>
                    <a:pt x="32" y="11"/>
                  </a:lnTo>
                  <a:lnTo>
                    <a:pt x="26" y="46"/>
                  </a:lnTo>
                  <a:lnTo>
                    <a:pt x="83" y="46"/>
                  </a:lnTo>
                  <a:lnTo>
                    <a:pt x="79" y="59"/>
                  </a:lnTo>
                  <a:lnTo>
                    <a:pt x="22" y="59"/>
                  </a:lnTo>
                  <a:lnTo>
                    <a:pt x="13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4" name="Freeform 1161"/>
            <p:cNvSpPr>
              <a:spLocks/>
            </p:cNvSpPr>
            <p:nvPr/>
          </p:nvSpPr>
          <p:spPr bwMode="auto">
            <a:xfrm>
              <a:off x="4050" y="2704"/>
              <a:ext cx="55" cy="86"/>
            </a:xfrm>
            <a:custGeom>
              <a:avLst/>
              <a:gdLst>
                <a:gd name="T0" fmla="*/ 1 w 87"/>
                <a:gd name="T1" fmla="*/ 21 h 110"/>
                <a:gd name="T2" fmla="*/ 1 w 87"/>
                <a:gd name="T3" fmla="*/ 23 h 110"/>
                <a:gd name="T4" fmla="*/ 2 w 87"/>
                <a:gd name="T5" fmla="*/ 27 h 110"/>
                <a:gd name="T6" fmla="*/ 3 w 87"/>
                <a:gd name="T7" fmla="*/ 28 h 110"/>
                <a:gd name="T8" fmla="*/ 5 w 87"/>
                <a:gd name="T9" fmla="*/ 28 h 110"/>
                <a:gd name="T10" fmla="*/ 6 w 87"/>
                <a:gd name="T11" fmla="*/ 27 h 110"/>
                <a:gd name="T12" fmla="*/ 7 w 87"/>
                <a:gd name="T13" fmla="*/ 25 h 110"/>
                <a:gd name="T14" fmla="*/ 7 w 87"/>
                <a:gd name="T15" fmla="*/ 21 h 110"/>
                <a:gd name="T16" fmla="*/ 6 w 87"/>
                <a:gd name="T17" fmla="*/ 20 h 110"/>
                <a:gd name="T18" fmla="*/ 4 w 87"/>
                <a:gd name="T19" fmla="*/ 17 h 110"/>
                <a:gd name="T20" fmla="*/ 3 w 87"/>
                <a:gd name="T21" fmla="*/ 16 h 110"/>
                <a:gd name="T22" fmla="*/ 2 w 87"/>
                <a:gd name="T23" fmla="*/ 13 h 110"/>
                <a:gd name="T24" fmla="*/ 1 w 87"/>
                <a:gd name="T25" fmla="*/ 10 h 110"/>
                <a:gd name="T26" fmla="*/ 1 w 87"/>
                <a:gd name="T27" fmla="*/ 6 h 110"/>
                <a:gd name="T28" fmla="*/ 2 w 87"/>
                <a:gd name="T29" fmla="*/ 2 h 110"/>
                <a:gd name="T30" fmla="*/ 4 w 87"/>
                <a:gd name="T31" fmla="*/ 0 h 110"/>
                <a:gd name="T32" fmla="*/ 6 w 87"/>
                <a:gd name="T33" fmla="*/ 0 h 110"/>
                <a:gd name="T34" fmla="*/ 7 w 87"/>
                <a:gd name="T35" fmla="*/ 2 h 110"/>
                <a:gd name="T36" fmla="*/ 8 w 87"/>
                <a:gd name="T37" fmla="*/ 3 h 110"/>
                <a:gd name="T38" fmla="*/ 8 w 87"/>
                <a:gd name="T39" fmla="*/ 7 h 110"/>
                <a:gd name="T40" fmla="*/ 9 w 87"/>
                <a:gd name="T41" fmla="*/ 9 h 110"/>
                <a:gd name="T42" fmla="*/ 8 w 87"/>
                <a:gd name="T43" fmla="*/ 10 h 110"/>
                <a:gd name="T44" fmla="*/ 8 w 87"/>
                <a:gd name="T45" fmla="*/ 8 h 110"/>
                <a:gd name="T46" fmla="*/ 7 w 87"/>
                <a:gd name="T47" fmla="*/ 5 h 110"/>
                <a:gd name="T48" fmla="*/ 6 w 87"/>
                <a:gd name="T49" fmla="*/ 4 h 110"/>
                <a:gd name="T50" fmla="*/ 5 w 87"/>
                <a:gd name="T51" fmla="*/ 3 h 110"/>
                <a:gd name="T52" fmla="*/ 3 w 87"/>
                <a:gd name="T53" fmla="*/ 4 h 110"/>
                <a:gd name="T54" fmla="*/ 3 w 87"/>
                <a:gd name="T55" fmla="*/ 6 h 110"/>
                <a:gd name="T56" fmla="*/ 3 w 87"/>
                <a:gd name="T57" fmla="*/ 9 h 110"/>
                <a:gd name="T58" fmla="*/ 3 w 87"/>
                <a:gd name="T59" fmla="*/ 10 h 110"/>
                <a:gd name="T60" fmla="*/ 3 w 87"/>
                <a:gd name="T61" fmla="*/ 12 h 110"/>
                <a:gd name="T62" fmla="*/ 4 w 87"/>
                <a:gd name="T63" fmla="*/ 13 h 110"/>
                <a:gd name="T64" fmla="*/ 6 w 87"/>
                <a:gd name="T65" fmla="*/ 15 h 110"/>
                <a:gd name="T66" fmla="*/ 7 w 87"/>
                <a:gd name="T67" fmla="*/ 16 h 110"/>
                <a:gd name="T68" fmla="*/ 8 w 87"/>
                <a:gd name="T69" fmla="*/ 20 h 110"/>
                <a:gd name="T70" fmla="*/ 8 w 87"/>
                <a:gd name="T71" fmla="*/ 23 h 110"/>
                <a:gd name="T72" fmla="*/ 8 w 87"/>
                <a:gd name="T73" fmla="*/ 27 h 110"/>
                <a:gd name="T74" fmla="*/ 6 w 87"/>
                <a:gd name="T75" fmla="*/ 31 h 110"/>
                <a:gd name="T76" fmla="*/ 4 w 87"/>
                <a:gd name="T77" fmla="*/ 32 h 110"/>
                <a:gd name="T78" fmla="*/ 2 w 87"/>
                <a:gd name="T79" fmla="*/ 31 h 110"/>
                <a:gd name="T80" fmla="*/ 1 w 87"/>
                <a:gd name="T81" fmla="*/ 28 h 110"/>
                <a:gd name="T82" fmla="*/ 0 w 87"/>
                <a:gd name="T83" fmla="*/ 25 h 1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7"/>
                <a:gd name="T127" fmla="*/ 0 h 110"/>
                <a:gd name="T128" fmla="*/ 87 w 87"/>
                <a:gd name="T129" fmla="*/ 110 h 1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7" h="110">
                  <a:moveTo>
                    <a:pt x="0" y="74"/>
                  </a:moveTo>
                  <a:lnTo>
                    <a:pt x="11" y="72"/>
                  </a:lnTo>
                  <a:lnTo>
                    <a:pt x="11" y="76"/>
                  </a:lnTo>
                  <a:lnTo>
                    <a:pt x="11" y="82"/>
                  </a:lnTo>
                  <a:lnTo>
                    <a:pt x="15" y="87"/>
                  </a:lnTo>
                  <a:lnTo>
                    <a:pt x="19" y="91"/>
                  </a:lnTo>
                  <a:lnTo>
                    <a:pt x="24" y="95"/>
                  </a:lnTo>
                  <a:lnTo>
                    <a:pt x="32" y="97"/>
                  </a:lnTo>
                  <a:lnTo>
                    <a:pt x="40" y="97"/>
                  </a:lnTo>
                  <a:lnTo>
                    <a:pt x="49" y="97"/>
                  </a:lnTo>
                  <a:lnTo>
                    <a:pt x="55" y="95"/>
                  </a:lnTo>
                  <a:lnTo>
                    <a:pt x="60" y="91"/>
                  </a:lnTo>
                  <a:lnTo>
                    <a:pt x="64" y="87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68" y="74"/>
                  </a:lnTo>
                  <a:lnTo>
                    <a:pt x="64" y="70"/>
                  </a:lnTo>
                  <a:lnTo>
                    <a:pt x="60" y="66"/>
                  </a:lnTo>
                  <a:lnTo>
                    <a:pt x="53" y="63"/>
                  </a:lnTo>
                  <a:lnTo>
                    <a:pt x="43" y="59"/>
                  </a:lnTo>
                  <a:lnTo>
                    <a:pt x="36" y="55"/>
                  </a:lnTo>
                  <a:lnTo>
                    <a:pt x="30" y="53"/>
                  </a:lnTo>
                  <a:lnTo>
                    <a:pt x="26" y="51"/>
                  </a:lnTo>
                  <a:lnTo>
                    <a:pt x="19" y="46"/>
                  </a:lnTo>
                  <a:lnTo>
                    <a:pt x="15" y="40"/>
                  </a:lnTo>
                  <a:lnTo>
                    <a:pt x="13" y="34"/>
                  </a:lnTo>
                  <a:lnTo>
                    <a:pt x="11" y="29"/>
                  </a:lnTo>
                  <a:lnTo>
                    <a:pt x="13" y="21"/>
                  </a:lnTo>
                  <a:lnTo>
                    <a:pt x="17" y="13"/>
                  </a:lnTo>
                  <a:lnTo>
                    <a:pt x="21" y="8"/>
                  </a:lnTo>
                  <a:lnTo>
                    <a:pt x="28" y="4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4" y="2"/>
                  </a:lnTo>
                  <a:lnTo>
                    <a:pt x="70" y="4"/>
                  </a:lnTo>
                  <a:lnTo>
                    <a:pt x="76" y="8"/>
                  </a:lnTo>
                  <a:lnTo>
                    <a:pt x="79" y="12"/>
                  </a:lnTo>
                  <a:lnTo>
                    <a:pt x="83" y="15"/>
                  </a:lnTo>
                  <a:lnTo>
                    <a:pt x="85" y="23"/>
                  </a:lnTo>
                  <a:lnTo>
                    <a:pt x="87" y="31"/>
                  </a:lnTo>
                  <a:lnTo>
                    <a:pt x="87" y="32"/>
                  </a:lnTo>
                  <a:lnTo>
                    <a:pt x="74" y="34"/>
                  </a:lnTo>
                  <a:lnTo>
                    <a:pt x="74" y="29"/>
                  </a:lnTo>
                  <a:lnTo>
                    <a:pt x="74" y="27"/>
                  </a:lnTo>
                  <a:lnTo>
                    <a:pt x="72" y="23"/>
                  </a:lnTo>
                  <a:lnTo>
                    <a:pt x="68" y="19"/>
                  </a:lnTo>
                  <a:lnTo>
                    <a:pt x="64" y="15"/>
                  </a:lnTo>
                  <a:lnTo>
                    <a:pt x="60" y="13"/>
                  </a:lnTo>
                  <a:lnTo>
                    <a:pt x="55" y="13"/>
                  </a:lnTo>
                  <a:lnTo>
                    <a:pt x="47" y="12"/>
                  </a:lnTo>
                  <a:lnTo>
                    <a:pt x="40" y="13"/>
                  </a:lnTo>
                  <a:lnTo>
                    <a:pt x="34" y="15"/>
                  </a:lnTo>
                  <a:lnTo>
                    <a:pt x="28" y="17"/>
                  </a:lnTo>
                  <a:lnTo>
                    <a:pt x="26" y="21"/>
                  </a:lnTo>
                  <a:lnTo>
                    <a:pt x="24" y="23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6" y="34"/>
                  </a:lnTo>
                  <a:lnTo>
                    <a:pt x="28" y="38"/>
                  </a:lnTo>
                  <a:lnTo>
                    <a:pt x="34" y="40"/>
                  </a:lnTo>
                  <a:lnTo>
                    <a:pt x="38" y="42"/>
                  </a:lnTo>
                  <a:lnTo>
                    <a:pt x="43" y="46"/>
                  </a:lnTo>
                  <a:lnTo>
                    <a:pt x="53" y="49"/>
                  </a:lnTo>
                  <a:lnTo>
                    <a:pt x="59" y="51"/>
                  </a:lnTo>
                  <a:lnTo>
                    <a:pt x="64" y="55"/>
                  </a:lnTo>
                  <a:lnTo>
                    <a:pt x="68" y="57"/>
                  </a:lnTo>
                  <a:lnTo>
                    <a:pt x="74" y="61"/>
                  </a:lnTo>
                  <a:lnTo>
                    <a:pt x="77" y="66"/>
                  </a:lnTo>
                  <a:lnTo>
                    <a:pt x="79" y="72"/>
                  </a:lnTo>
                  <a:lnTo>
                    <a:pt x="81" y="78"/>
                  </a:lnTo>
                  <a:lnTo>
                    <a:pt x="79" y="87"/>
                  </a:lnTo>
                  <a:lnTo>
                    <a:pt x="76" y="95"/>
                  </a:lnTo>
                  <a:lnTo>
                    <a:pt x="70" y="101"/>
                  </a:lnTo>
                  <a:lnTo>
                    <a:pt x="60" y="106"/>
                  </a:lnTo>
                  <a:lnTo>
                    <a:pt x="51" y="108"/>
                  </a:lnTo>
                  <a:lnTo>
                    <a:pt x="40" y="110"/>
                  </a:lnTo>
                  <a:lnTo>
                    <a:pt x="28" y="108"/>
                  </a:lnTo>
                  <a:lnTo>
                    <a:pt x="19" y="106"/>
                  </a:lnTo>
                  <a:lnTo>
                    <a:pt x="11" y="102"/>
                  </a:lnTo>
                  <a:lnTo>
                    <a:pt x="6" y="97"/>
                  </a:lnTo>
                  <a:lnTo>
                    <a:pt x="2" y="91"/>
                  </a:lnTo>
                  <a:lnTo>
                    <a:pt x="0" y="8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5" name="Freeform 1162"/>
            <p:cNvSpPr>
              <a:spLocks/>
            </p:cNvSpPr>
            <p:nvPr/>
          </p:nvSpPr>
          <p:spPr bwMode="auto">
            <a:xfrm>
              <a:off x="4118" y="2706"/>
              <a:ext cx="56" cy="83"/>
            </a:xfrm>
            <a:custGeom>
              <a:avLst/>
              <a:gdLst>
                <a:gd name="T0" fmla="*/ 2 w 87"/>
                <a:gd name="T1" fmla="*/ 31 h 106"/>
                <a:gd name="T2" fmla="*/ 4 w 87"/>
                <a:gd name="T3" fmla="*/ 3 h 106"/>
                <a:gd name="T4" fmla="*/ 0 w 87"/>
                <a:gd name="T5" fmla="*/ 3 h 106"/>
                <a:gd name="T6" fmla="*/ 1 w 87"/>
                <a:gd name="T7" fmla="*/ 0 h 106"/>
                <a:gd name="T8" fmla="*/ 10 w 87"/>
                <a:gd name="T9" fmla="*/ 0 h 106"/>
                <a:gd name="T10" fmla="*/ 9 w 87"/>
                <a:gd name="T11" fmla="*/ 3 h 106"/>
                <a:gd name="T12" fmla="*/ 6 w 87"/>
                <a:gd name="T13" fmla="*/ 3 h 106"/>
                <a:gd name="T14" fmla="*/ 3 w 87"/>
                <a:gd name="T15" fmla="*/ 31 h 106"/>
                <a:gd name="T16" fmla="*/ 2 w 87"/>
                <a:gd name="T17" fmla="*/ 31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106"/>
                <a:gd name="T29" fmla="*/ 87 w 87"/>
                <a:gd name="T30" fmla="*/ 106 h 1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106">
                  <a:moveTo>
                    <a:pt x="15" y="106"/>
                  </a:moveTo>
                  <a:lnTo>
                    <a:pt x="36" y="11"/>
                  </a:lnTo>
                  <a:lnTo>
                    <a:pt x="0" y="11"/>
                  </a:lnTo>
                  <a:lnTo>
                    <a:pt x="2" y="0"/>
                  </a:lnTo>
                  <a:lnTo>
                    <a:pt x="87" y="0"/>
                  </a:lnTo>
                  <a:lnTo>
                    <a:pt x="83" y="11"/>
                  </a:lnTo>
                  <a:lnTo>
                    <a:pt x="49" y="11"/>
                  </a:lnTo>
                  <a:lnTo>
                    <a:pt x="28" y="106"/>
                  </a:lnTo>
                  <a:lnTo>
                    <a:pt x="15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6" name="Freeform 1163"/>
            <p:cNvSpPr>
              <a:spLocks/>
            </p:cNvSpPr>
            <p:nvPr/>
          </p:nvSpPr>
          <p:spPr bwMode="auto">
            <a:xfrm>
              <a:off x="4199" y="2704"/>
              <a:ext cx="41" cy="46"/>
            </a:xfrm>
            <a:custGeom>
              <a:avLst/>
              <a:gdLst>
                <a:gd name="T0" fmla="*/ 2 w 62"/>
                <a:gd name="T1" fmla="*/ 17 h 59"/>
                <a:gd name="T2" fmla="*/ 0 w 62"/>
                <a:gd name="T3" fmla="*/ 17 h 59"/>
                <a:gd name="T4" fmla="*/ 3 w 62"/>
                <a:gd name="T5" fmla="*/ 0 h 59"/>
                <a:gd name="T6" fmla="*/ 5 w 62"/>
                <a:gd name="T7" fmla="*/ 0 h 59"/>
                <a:gd name="T8" fmla="*/ 8 w 62"/>
                <a:gd name="T9" fmla="*/ 17 h 59"/>
                <a:gd name="T10" fmla="*/ 7 w 62"/>
                <a:gd name="T11" fmla="*/ 17 h 59"/>
                <a:gd name="T12" fmla="*/ 4 w 62"/>
                <a:gd name="T13" fmla="*/ 3 h 59"/>
                <a:gd name="T14" fmla="*/ 2 w 62"/>
                <a:gd name="T15" fmla="*/ 17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59"/>
                <a:gd name="T26" fmla="*/ 62 w 62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59">
                  <a:moveTo>
                    <a:pt x="13" y="59"/>
                  </a:moveTo>
                  <a:lnTo>
                    <a:pt x="0" y="59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62" y="59"/>
                  </a:lnTo>
                  <a:lnTo>
                    <a:pt x="51" y="59"/>
                  </a:lnTo>
                  <a:lnTo>
                    <a:pt x="32" y="12"/>
                  </a:lnTo>
                  <a:lnTo>
                    <a:pt x="13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7" name="Freeform 1164"/>
            <p:cNvSpPr>
              <a:spLocks/>
            </p:cNvSpPr>
            <p:nvPr/>
          </p:nvSpPr>
          <p:spPr bwMode="auto">
            <a:xfrm>
              <a:off x="4269" y="2706"/>
              <a:ext cx="59" cy="83"/>
            </a:xfrm>
            <a:custGeom>
              <a:avLst/>
              <a:gdLst>
                <a:gd name="T0" fmla="*/ 0 w 91"/>
                <a:gd name="T1" fmla="*/ 31 h 106"/>
                <a:gd name="T2" fmla="*/ 3 w 91"/>
                <a:gd name="T3" fmla="*/ 0 h 106"/>
                <a:gd name="T4" fmla="*/ 10 w 91"/>
                <a:gd name="T5" fmla="*/ 0 h 106"/>
                <a:gd name="T6" fmla="*/ 10 w 91"/>
                <a:gd name="T7" fmla="*/ 3 h 106"/>
                <a:gd name="T8" fmla="*/ 4 w 91"/>
                <a:gd name="T9" fmla="*/ 3 h 106"/>
                <a:gd name="T10" fmla="*/ 3 w 91"/>
                <a:gd name="T11" fmla="*/ 13 h 106"/>
                <a:gd name="T12" fmla="*/ 10 w 91"/>
                <a:gd name="T13" fmla="*/ 13 h 106"/>
                <a:gd name="T14" fmla="*/ 9 w 91"/>
                <a:gd name="T15" fmla="*/ 17 h 106"/>
                <a:gd name="T16" fmla="*/ 3 w 91"/>
                <a:gd name="T17" fmla="*/ 17 h 106"/>
                <a:gd name="T18" fmla="*/ 1 w 91"/>
                <a:gd name="T19" fmla="*/ 31 h 106"/>
                <a:gd name="T20" fmla="*/ 0 w 91"/>
                <a:gd name="T21" fmla="*/ 31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1"/>
                <a:gd name="T34" fmla="*/ 0 h 106"/>
                <a:gd name="T35" fmla="*/ 91 w 91"/>
                <a:gd name="T36" fmla="*/ 106 h 1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1" h="106">
                  <a:moveTo>
                    <a:pt x="0" y="106"/>
                  </a:moveTo>
                  <a:lnTo>
                    <a:pt x="22" y="0"/>
                  </a:lnTo>
                  <a:lnTo>
                    <a:pt x="91" y="0"/>
                  </a:lnTo>
                  <a:lnTo>
                    <a:pt x="87" y="11"/>
                  </a:lnTo>
                  <a:lnTo>
                    <a:pt x="32" y="11"/>
                  </a:lnTo>
                  <a:lnTo>
                    <a:pt x="26" y="46"/>
                  </a:lnTo>
                  <a:lnTo>
                    <a:pt x="83" y="46"/>
                  </a:lnTo>
                  <a:lnTo>
                    <a:pt x="79" y="59"/>
                  </a:lnTo>
                  <a:lnTo>
                    <a:pt x="22" y="59"/>
                  </a:lnTo>
                  <a:lnTo>
                    <a:pt x="13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8" name="Freeform 1165"/>
            <p:cNvSpPr>
              <a:spLocks/>
            </p:cNvSpPr>
            <p:nvPr/>
          </p:nvSpPr>
          <p:spPr bwMode="auto">
            <a:xfrm>
              <a:off x="4333" y="2704"/>
              <a:ext cx="56" cy="86"/>
            </a:xfrm>
            <a:custGeom>
              <a:avLst/>
              <a:gdLst>
                <a:gd name="T0" fmla="*/ 1 w 87"/>
                <a:gd name="T1" fmla="*/ 21 h 110"/>
                <a:gd name="T2" fmla="*/ 1 w 87"/>
                <a:gd name="T3" fmla="*/ 23 h 110"/>
                <a:gd name="T4" fmla="*/ 2 w 87"/>
                <a:gd name="T5" fmla="*/ 27 h 110"/>
                <a:gd name="T6" fmla="*/ 4 w 87"/>
                <a:gd name="T7" fmla="*/ 28 h 110"/>
                <a:gd name="T8" fmla="*/ 6 w 87"/>
                <a:gd name="T9" fmla="*/ 28 h 110"/>
                <a:gd name="T10" fmla="*/ 6 w 87"/>
                <a:gd name="T11" fmla="*/ 27 h 110"/>
                <a:gd name="T12" fmla="*/ 8 w 87"/>
                <a:gd name="T13" fmla="*/ 25 h 110"/>
                <a:gd name="T14" fmla="*/ 8 w 87"/>
                <a:gd name="T15" fmla="*/ 21 h 110"/>
                <a:gd name="T16" fmla="*/ 6 w 87"/>
                <a:gd name="T17" fmla="*/ 20 h 110"/>
                <a:gd name="T18" fmla="*/ 5 w 87"/>
                <a:gd name="T19" fmla="*/ 17 h 110"/>
                <a:gd name="T20" fmla="*/ 3 w 87"/>
                <a:gd name="T21" fmla="*/ 16 h 110"/>
                <a:gd name="T22" fmla="*/ 3 w 87"/>
                <a:gd name="T23" fmla="*/ 13 h 110"/>
                <a:gd name="T24" fmla="*/ 1 w 87"/>
                <a:gd name="T25" fmla="*/ 10 h 110"/>
                <a:gd name="T26" fmla="*/ 1 w 87"/>
                <a:gd name="T27" fmla="*/ 6 h 110"/>
                <a:gd name="T28" fmla="*/ 3 w 87"/>
                <a:gd name="T29" fmla="*/ 2 h 110"/>
                <a:gd name="T30" fmla="*/ 4 w 87"/>
                <a:gd name="T31" fmla="*/ 0 h 110"/>
                <a:gd name="T32" fmla="*/ 6 w 87"/>
                <a:gd name="T33" fmla="*/ 0 h 110"/>
                <a:gd name="T34" fmla="*/ 8 w 87"/>
                <a:gd name="T35" fmla="*/ 2 h 110"/>
                <a:gd name="T36" fmla="*/ 9 w 87"/>
                <a:gd name="T37" fmla="*/ 3 h 110"/>
                <a:gd name="T38" fmla="*/ 10 w 87"/>
                <a:gd name="T39" fmla="*/ 7 h 110"/>
                <a:gd name="T40" fmla="*/ 10 w 87"/>
                <a:gd name="T41" fmla="*/ 9 h 110"/>
                <a:gd name="T42" fmla="*/ 9 w 87"/>
                <a:gd name="T43" fmla="*/ 10 h 110"/>
                <a:gd name="T44" fmla="*/ 8 w 87"/>
                <a:gd name="T45" fmla="*/ 8 h 110"/>
                <a:gd name="T46" fmla="*/ 8 w 87"/>
                <a:gd name="T47" fmla="*/ 5 h 110"/>
                <a:gd name="T48" fmla="*/ 6 w 87"/>
                <a:gd name="T49" fmla="*/ 4 h 110"/>
                <a:gd name="T50" fmla="*/ 6 w 87"/>
                <a:gd name="T51" fmla="*/ 3 h 110"/>
                <a:gd name="T52" fmla="*/ 4 w 87"/>
                <a:gd name="T53" fmla="*/ 4 h 110"/>
                <a:gd name="T54" fmla="*/ 3 w 87"/>
                <a:gd name="T55" fmla="*/ 6 h 110"/>
                <a:gd name="T56" fmla="*/ 3 w 87"/>
                <a:gd name="T57" fmla="*/ 9 h 110"/>
                <a:gd name="T58" fmla="*/ 3 w 87"/>
                <a:gd name="T59" fmla="*/ 10 h 110"/>
                <a:gd name="T60" fmla="*/ 4 w 87"/>
                <a:gd name="T61" fmla="*/ 12 h 110"/>
                <a:gd name="T62" fmla="*/ 5 w 87"/>
                <a:gd name="T63" fmla="*/ 13 h 110"/>
                <a:gd name="T64" fmla="*/ 6 w 87"/>
                <a:gd name="T65" fmla="*/ 15 h 110"/>
                <a:gd name="T66" fmla="*/ 8 w 87"/>
                <a:gd name="T67" fmla="*/ 16 h 110"/>
                <a:gd name="T68" fmla="*/ 9 w 87"/>
                <a:gd name="T69" fmla="*/ 20 h 110"/>
                <a:gd name="T70" fmla="*/ 9 w 87"/>
                <a:gd name="T71" fmla="*/ 23 h 110"/>
                <a:gd name="T72" fmla="*/ 9 w 87"/>
                <a:gd name="T73" fmla="*/ 27 h 110"/>
                <a:gd name="T74" fmla="*/ 6 w 87"/>
                <a:gd name="T75" fmla="*/ 31 h 110"/>
                <a:gd name="T76" fmla="*/ 5 w 87"/>
                <a:gd name="T77" fmla="*/ 32 h 110"/>
                <a:gd name="T78" fmla="*/ 2 w 87"/>
                <a:gd name="T79" fmla="*/ 31 h 110"/>
                <a:gd name="T80" fmla="*/ 1 w 87"/>
                <a:gd name="T81" fmla="*/ 28 h 110"/>
                <a:gd name="T82" fmla="*/ 0 w 87"/>
                <a:gd name="T83" fmla="*/ 25 h 1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7"/>
                <a:gd name="T127" fmla="*/ 0 h 110"/>
                <a:gd name="T128" fmla="*/ 87 w 87"/>
                <a:gd name="T129" fmla="*/ 110 h 1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7" h="110">
                  <a:moveTo>
                    <a:pt x="0" y="74"/>
                  </a:moveTo>
                  <a:lnTo>
                    <a:pt x="11" y="72"/>
                  </a:lnTo>
                  <a:lnTo>
                    <a:pt x="11" y="76"/>
                  </a:lnTo>
                  <a:lnTo>
                    <a:pt x="13" y="82"/>
                  </a:lnTo>
                  <a:lnTo>
                    <a:pt x="15" y="87"/>
                  </a:lnTo>
                  <a:lnTo>
                    <a:pt x="19" y="91"/>
                  </a:lnTo>
                  <a:lnTo>
                    <a:pt x="25" y="95"/>
                  </a:lnTo>
                  <a:lnTo>
                    <a:pt x="32" y="97"/>
                  </a:lnTo>
                  <a:lnTo>
                    <a:pt x="42" y="97"/>
                  </a:lnTo>
                  <a:lnTo>
                    <a:pt x="49" y="97"/>
                  </a:lnTo>
                  <a:lnTo>
                    <a:pt x="57" y="95"/>
                  </a:lnTo>
                  <a:lnTo>
                    <a:pt x="61" y="91"/>
                  </a:lnTo>
                  <a:lnTo>
                    <a:pt x="66" y="87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68" y="74"/>
                  </a:lnTo>
                  <a:lnTo>
                    <a:pt x="64" y="70"/>
                  </a:lnTo>
                  <a:lnTo>
                    <a:pt x="61" y="66"/>
                  </a:lnTo>
                  <a:lnTo>
                    <a:pt x="55" y="63"/>
                  </a:lnTo>
                  <a:lnTo>
                    <a:pt x="44" y="59"/>
                  </a:lnTo>
                  <a:lnTo>
                    <a:pt x="36" y="55"/>
                  </a:lnTo>
                  <a:lnTo>
                    <a:pt x="30" y="53"/>
                  </a:lnTo>
                  <a:lnTo>
                    <a:pt x="26" y="51"/>
                  </a:lnTo>
                  <a:lnTo>
                    <a:pt x="21" y="46"/>
                  </a:lnTo>
                  <a:lnTo>
                    <a:pt x="15" y="40"/>
                  </a:lnTo>
                  <a:lnTo>
                    <a:pt x="13" y="34"/>
                  </a:lnTo>
                  <a:lnTo>
                    <a:pt x="11" y="29"/>
                  </a:lnTo>
                  <a:lnTo>
                    <a:pt x="13" y="21"/>
                  </a:lnTo>
                  <a:lnTo>
                    <a:pt x="17" y="13"/>
                  </a:lnTo>
                  <a:lnTo>
                    <a:pt x="23" y="8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4" y="2"/>
                  </a:lnTo>
                  <a:lnTo>
                    <a:pt x="70" y="4"/>
                  </a:lnTo>
                  <a:lnTo>
                    <a:pt x="76" y="8"/>
                  </a:lnTo>
                  <a:lnTo>
                    <a:pt x="80" y="12"/>
                  </a:lnTo>
                  <a:lnTo>
                    <a:pt x="83" y="15"/>
                  </a:lnTo>
                  <a:lnTo>
                    <a:pt x="87" y="23"/>
                  </a:lnTo>
                  <a:lnTo>
                    <a:pt x="87" y="31"/>
                  </a:lnTo>
                  <a:lnTo>
                    <a:pt x="87" y="32"/>
                  </a:lnTo>
                  <a:lnTo>
                    <a:pt x="76" y="34"/>
                  </a:lnTo>
                  <a:lnTo>
                    <a:pt x="74" y="29"/>
                  </a:lnTo>
                  <a:lnTo>
                    <a:pt x="74" y="27"/>
                  </a:lnTo>
                  <a:lnTo>
                    <a:pt x="72" y="23"/>
                  </a:lnTo>
                  <a:lnTo>
                    <a:pt x="70" y="19"/>
                  </a:lnTo>
                  <a:lnTo>
                    <a:pt x="66" y="15"/>
                  </a:lnTo>
                  <a:lnTo>
                    <a:pt x="61" y="13"/>
                  </a:lnTo>
                  <a:lnTo>
                    <a:pt x="55" y="13"/>
                  </a:lnTo>
                  <a:lnTo>
                    <a:pt x="49" y="12"/>
                  </a:lnTo>
                  <a:lnTo>
                    <a:pt x="42" y="13"/>
                  </a:lnTo>
                  <a:lnTo>
                    <a:pt x="34" y="15"/>
                  </a:lnTo>
                  <a:lnTo>
                    <a:pt x="30" y="17"/>
                  </a:lnTo>
                  <a:lnTo>
                    <a:pt x="26" y="21"/>
                  </a:lnTo>
                  <a:lnTo>
                    <a:pt x="25" y="23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6" y="34"/>
                  </a:lnTo>
                  <a:lnTo>
                    <a:pt x="30" y="38"/>
                  </a:lnTo>
                  <a:lnTo>
                    <a:pt x="34" y="40"/>
                  </a:lnTo>
                  <a:lnTo>
                    <a:pt x="38" y="42"/>
                  </a:lnTo>
                  <a:lnTo>
                    <a:pt x="44" y="46"/>
                  </a:lnTo>
                  <a:lnTo>
                    <a:pt x="53" y="49"/>
                  </a:lnTo>
                  <a:lnTo>
                    <a:pt x="59" y="51"/>
                  </a:lnTo>
                  <a:lnTo>
                    <a:pt x="64" y="55"/>
                  </a:lnTo>
                  <a:lnTo>
                    <a:pt x="68" y="57"/>
                  </a:lnTo>
                  <a:lnTo>
                    <a:pt x="74" y="61"/>
                  </a:lnTo>
                  <a:lnTo>
                    <a:pt x="78" y="66"/>
                  </a:lnTo>
                  <a:lnTo>
                    <a:pt x="80" y="72"/>
                  </a:lnTo>
                  <a:lnTo>
                    <a:pt x="81" y="78"/>
                  </a:lnTo>
                  <a:lnTo>
                    <a:pt x="80" y="87"/>
                  </a:lnTo>
                  <a:lnTo>
                    <a:pt x="76" y="95"/>
                  </a:lnTo>
                  <a:lnTo>
                    <a:pt x="70" y="101"/>
                  </a:lnTo>
                  <a:lnTo>
                    <a:pt x="61" y="106"/>
                  </a:lnTo>
                  <a:lnTo>
                    <a:pt x="51" y="108"/>
                  </a:lnTo>
                  <a:lnTo>
                    <a:pt x="40" y="110"/>
                  </a:lnTo>
                  <a:lnTo>
                    <a:pt x="28" y="108"/>
                  </a:lnTo>
                  <a:lnTo>
                    <a:pt x="19" y="106"/>
                  </a:lnTo>
                  <a:lnTo>
                    <a:pt x="11" y="102"/>
                  </a:lnTo>
                  <a:lnTo>
                    <a:pt x="6" y="97"/>
                  </a:lnTo>
                  <a:lnTo>
                    <a:pt x="2" y="91"/>
                  </a:lnTo>
                  <a:lnTo>
                    <a:pt x="0" y="8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9" name="Freeform 1166"/>
            <p:cNvSpPr>
              <a:spLocks/>
            </p:cNvSpPr>
            <p:nvPr/>
          </p:nvSpPr>
          <p:spPr bwMode="auto">
            <a:xfrm>
              <a:off x="4402" y="2706"/>
              <a:ext cx="55" cy="83"/>
            </a:xfrm>
            <a:custGeom>
              <a:avLst/>
              <a:gdLst>
                <a:gd name="T0" fmla="*/ 2 w 87"/>
                <a:gd name="T1" fmla="*/ 31 h 106"/>
                <a:gd name="T2" fmla="*/ 4 w 87"/>
                <a:gd name="T3" fmla="*/ 3 h 106"/>
                <a:gd name="T4" fmla="*/ 0 w 87"/>
                <a:gd name="T5" fmla="*/ 3 h 106"/>
                <a:gd name="T6" fmla="*/ 1 w 87"/>
                <a:gd name="T7" fmla="*/ 0 h 106"/>
                <a:gd name="T8" fmla="*/ 9 w 87"/>
                <a:gd name="T9" fmla="*/ 0 h 106"/>
                <a:gd name="T10" fmla="*/ 8 w 87"/>
                <a:gd name="T11" fmla="*/ 3 h 106"/>
                <a:gd name="T12" fmla="*/ 5 w 87"/>
                <a:gd name="T13" fmla="*/ 3 h 106"/>
                <a:gd name="T14" fmla="*/ 3 w 87"/>
                <a:gd name="T15" fmla="*/ 31 h 106"/>
                <a:gd name="T16" fmla="*/ 2 w 87"/>
                <a:gd name="T17" fmla="*/ 31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106"/>
                <a:gd name="T29" fmla="*/ 87 w 87"/>
                <a:gd name="T30" fmla="*/ 106 h 1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106">
                  <a:moveTo>
                    <a:pt x="15" y="106"/>
                  </a:moveTo>
                  <a:lnTo>
                    <a:pt x="36" y="11"/>
                  </a:lnTo>
                  <a:lnTo>
                    <a:pt x="0" y="11"/>
                  </a:lnTo>
                  <a:lnTo>
                    <a:pt x="4" y="0"/>
                  </a:lnTo>
                  <a:lnTo>
                    <a:pt x="87" y="0"/>
                  </a:lnTo>
                  <a:lnTo>
                    <a:pt x="85" y="11"/>
                  </a:lnTo>
                  <a:lnTo>
                    <a:pt x="49" y="11"/>
                  </a:lnTo>
                  <a:lnTo>
                    <a:pt x="28" y="106"/>
                  </a:lnTo>
                  <a:lnTo>
                    <a:pt x="15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0" name="Freeform 1167"/>
            <p:cNvSpPr>
              <a:spLocks/>
            </p:cNvSpPr>
            <p:nvPr/>
          </p:nvSpPr>
          <p:spPr bwMode="auto">
            <a:xfrm>
              <a:off x="4483" y="2704"/>
              <a:ext cx="41" cy="46"/>
            </a:xfrm>
            <a:custGeom>
              <a:avLst/>
              <a:gdLst>
                <a:gd name="T0" fmla="*/ 1 w 64"/>
                <a:gd name="T1" fmla="*/ 17 h 59"/>
                <a:gd name="T2" fmla="*/ 0 w 64"/>
                <a:gd name="T3" fmla="*/ 17 h 59"/>
                <a:gd name="T4" fmla="*/ 3 w 64"/>
                <a:gd name="T5" fmla="*/ 0 h 59"/>
                <a:gd name="T6" fmla="*/ 4 w 64"/>
                <a:gd name="T7" fmla="*/ 0 h 59"/>
                <a:gd name="T8" fmla="*/ 7 w 64"/>
                <a:gd name="T9" fmla="*/ 17 h 59"/>
                <a:gd name="T10" fmla="*/ 5 w 64"/>
                <a:gd name="T11" fmla="*/ 17 h 59"/>
                <a:gd name="T12" fmla="*/ 3 w 64"/>
                <a:gd name="T13" fmla="*/ 3 h 59"/>
                <a:gd name="T14" fmla="*/ 1 w 64"/>
                <a:gd name="T15" fmla="*/ 17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"/>
                <a:gd name="T25" fmla="*/ 0 h 59"/>
                <a:gd name="T26" fmla="*/ 64 w 64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" h="59">
                  <a:moveTo>
                    <a:pt x="13" y="59"/>
                  </a:moveTo>
                  <a:lnTo>
                    <a:pt x="0" y="59"/>
                  </a:lnTo>
                  <a:lnTo>
                    <a:pt x="26" y="0"/>
                  </a:lnTo>
                  <a:lnTo>
                    <a:pt x="38" y="0"/>
                  </a:lnTo>
                  <a:lnTo>
                    <a:pt x="64" y="59"/>
                  </a:lnTo>
                  <a:lnTo>
                    <a:pt x="51" y="59"/>
                  </a:lnTo>
                  <a:lnTo>
                    <a:pt x="32" y="12"/>
                  </a:lnTo>
                  <a:lnTo>
                    <a:pt x="13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1" name="Freeform 1168"/>
            <p:cNvSpPr>
              <a:spLocks/>
            </p:cNvSpPr>
            <p:nvPr/>
          </p:nvSpPr>
          <p:spPr bwMode="auto">
            <a:xfrm>
              <a:off x="4527" y="2778"/>
              <a:ext cx="10" cy="11"/>
            </a:xfrm>
            <a:custGeom>
              <a:avLst/>
              <a:gdLst>
                <a:gd name="T0" fmla="*/ 0 w 15"/>
                <a:gd name="T1" fmla="*/ 6 h 13"/>
                <a:gd name="T2" fmla="*/ 1 w 15"/>
                <a:gd name="T3" fmla="*/ 0 h 13"/>
                <a:gd name="T4" fmla="*/ 2 w 15"/>
                <a:gd name="T5" fmla="*/ 0 h 13"/>
                <a:gd name="T6" fmla="*/ 2 w 15"/>
                <a:gd name="T7" fmla="*/ 6 h 13"/>
                <a:gd name="T8" fmla="*/ 0 w 15"/>
                <a:gd name="T9" fmla="*/ 6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3"/>
                <a:gd name="T17" fmla="*/ 15 w 15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3">
                  <a:moveTo>
                    <a:pt x="0" y="13"/>
                  </a:moveTo>
                  <a:lnTo>
                    <a:pt x="4" y="0"/>
                  </a:lnTo>
                  <a:lnTo>
                    <a:pt x="15" y="0"/>
                  </a:lnTo>
                  <a:lnTo>
                    <a:pt x="13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2" name="Freeform 1169"/>
            <p:cNvSpPr>
              <a:spLocks/>
            </p:cNvSpPr>
            <p:nvPr/>
          </p:nvSpPr>
          <p:spPr bwMode="auto">
            <a:xfrm>
              <a:off x="4554" y="2778"/>
              <a:ext cx="10" cy="11"/>
            </a:xfrm>
            <a:custGeom>
              <a:avLst/>
              <a:gdLst>
                <a:gd name="T0" fmla="*/ 0 w 17"/>
                <a:gd name="T1" fmla="*/ 6 h 13"/>
                <a:gd name="T2" fmla="*/ 1 w 17"/>
                <a:gd name="T3" fmla="*/ 0 h 13"/>
                <a:gd name="T4" fmla="*/ 1 w 17"/>
                <a:gd name="T5" fmla="*/ 0 h 13"/>
                <a:gd name="T6" fmla="*/ 1 w 17"/>
                <a:gd name="T7" fmla="*/ 6 h 13"/>
                <a:gd name="T8" fmla="*/ 0 w 17"/>
                <a:gd name="T9" fmla="*/ 6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3"/>
                <a:gd name="T17" fmla="*/ 17 w 17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3">
                  <a:moveTo>
                    <a:pt x="0" y="13"/>
                  </a:moveTo>
                  <a:lnTo>
                    <a:pt x="3" y="0"/>
                  </a:lnTo>
                  <a:lnTo>
                    <a:pt x="17" y="0"/>
                  </a:lnTo>
                  <a:lnTo>
                    <a:pt x="13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3" name="Freeform 1170"/>
            <p:cNvSpPr>
              <a:spLocks/>
            </p:cNvSpPr>
            <p:nvPr/>
          </p:nvSpPr>
          <p:spPr bwMode="auto">
            <a:xfrm>
              <a:off x="4610" y="2704"/>
              <a:ext cx="41" cy="46"/>
            </a:xfrm>
            <a:custGeom>
              <a:avLst/>
              <a:gdLst>
                <a:gd name="T0" fmla="*/ 2 w 62"/>
                <a:gd name="T1" fmla="*/ 17 h 59"/>
                <a:gd name="T2" fmla="*/ 0 w 62"/>
                <a:gd name="T3" fmla="*/ 17 h 59"/>
                <a:gd name="T4" fmla="*/ 3 w 62"/>
                <a:gd name="T5" fmla="*/ 0 h 59"/>
                <a:gd name="T6" fmla="*/ 5 w 62"/>
                <a:gd name="T7" fmla="*/ 0 h 59"/>
                <a:gd name="T8" fmla="*/ 8 w 62"/>
                <a:gd name="T9" fmla="*/ 17 h 59"/>
                <a:gd name="T10" fmla="*/ 6 w 62"/>
                <a:gd name="T11" fmla="*/ 17 h 59"/>
                <a:gd name="T12" fmla="*/ 4 w 62"/>
                <a:gd name="T13" fmla="*/ 3 h 59"/>
                <a:gd name="T14" fmla="*/ 2 w 62"/>
                <a:gd name="T15" fmla="*/ 17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59"/>
                <a:gd name="T26" fmla="*/ 62 w 62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59">
                  <a:moveTo>
                    <a:pt x="13" y="59"/>
                  </a:moveTo>
                  <a:lnTo>
                    <a:pt x="0" y="59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62" y="59"/>
                  </a:lnTo>
                  <a:lnTo>
                    <a:pt x="49" y="59"/>
                  </a:lnTo>
                  <a:lnTo>
                    <a:pt x="32" y="12"/>
                  </a:lnTo>
                  <a:lnTo>
                    <a:pt x="13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4" name="Freeform 1171"/>
            <p:cNvSpPr>
              <a:spLocks/>
            </p:cNvSpPr>
            <p:nvPr/>
          </p:nvSpPr>
          <p:spPr bwMode="auto">
            <a:xfrm>
              <a:off x="4679" y="2706"/>
              <a:ext cx="59" cy="83"/>
            </a:xfrm>
            <a:custGeom>
              <a:avLst/>
              <a:gdLst>
                <a:gd name="T0" fmla="*/ 0 w 90"/>
                <a:gd name="T1" fmla="*/ 31 h 106"/>
                <a:gd name="T2" fmla="*/ 3 w 90"/>
                <a:gd name="T3" fmla="*/ 0 h 106"/>
                <a:gd name="T4" fmla="*/ 11 w 90"/>
                <a:gd name="T5" fmla="*/ 0 h 106"/>
                <a:gd name="T6" fmla="*/ 10 w 90"/>
                <a:gd name="T7" fmla="*/ 3 h 106"/>
                <a:gd name="T8" fmla="*/ 4 w 90"/>
                <a:gd name="T9" fmla="*/ 3 h 106"/>
                <a:gd name="T10" fmla="*/ 3 w 90"/>
                <a:gd name="T11" fmla="*/ 13 h 106"/>
                <a:gd name="T12" fmla="*/ 10 w 90"/>
                <a:gd name="T13" fmla="*/ 13 h 106"/>
                <a:gd name="T14" fmla="*/ 9 w 90"/>
                <a:gd name="T15" fmla="*/ 17 h 106"/>
                <a:gd name="T16" fmla="*/ 3 w 90"/>
                <a:gd name="T17" fmla="*/ 17 h 106"/>
                <a:gd name="T18" fmla="*/ 2 w 90"/>
                <a:gd name="T19" fmla="*/ 31 h 106"/>
                <a:gd name="T20" fmla="*/ 0 w 90"/>
                <a:gd name="T21" fmla="*/ 31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106"/>
                <a:gd name="T35" fmla="*/ 90 w 90"/>
                <a:gd name="T36" fmla="*/ 106 h 1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106">
                  <a:moveTo>
                    <a:pt x="0" y="106"/>
                  </a:moveTo>
                  <a:lnTo>
                    <a:pt x="22" y="0"/>
                  </a:lnTo>
                  <a:lnTo>
                    <a:pt x="90" y="0"/>
                  </a:lnTo>
                  <a:lnTo>
                    <a:pt x="87" y="11"/>
                  </a:lnTo>
                  <a:lnTo>
                    <a:pt x="32" y="11"/>
                  </a:lnTo>
                  <a:lnTo>
                    <a:pt x="24" y="46"/>
                  </a:lnTo>
                  <a:lnTo>
                    <a:pt x="83" y="46"/>
                  </a:lnTo>
                  <a:lnTo>
                    <a:pt x="79" y="59"/>
                  </a:lnTo>
                  <a:lnTo>
                    <a:pt x="22" y="59"/>
                  </a:lnTo>
                  <a:lnTo>
                    <a:pt x="13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5" name="Freeform 1172"/>
            <p:cNvSpPr>
              <a:spLocks/>
            </p:cNvSpPr>
            <p:nvPr/>
          </p:nvSpPr>
          <p:spPr bwMode="auto">
            <a:xfrm>
              <a:off x="4744" y="2704"/>
              <a:ext cx="56" cy="86"/>
            </a:xfrm>
            <a:custGeom>
              <a:avLst/>
              <a:gdLst>
                <a:gd name="T0" fmla="*/ 1 w 89"/>
                <a:gd name="T1" fmla="*/ 21 h 110"/>
                <a:gd name="T2" fmla="*/ 1 w 89"/>
                <a:gd name="T3" fmla="*/ 23 h 110"/>
                <a:gd name="T4" fmla="*/ 2 w 89"/>
                <a:gd name="T5" fmla="*/ 27 h 110"/>
                <a:gd name="T6" fmla="*/ 3 w 89"/>
                <a:gd name="T7" fmla="*/ 28 h 110"/>
                <a:gd name="T8" fmla="*/ 5 w 89"/>
                <a:gd name="T9" fmla="*/ 28 h 110"/>
                <a:gd name="T10" fmla="*/ 6 w 89"/>
                <a:gd name="T11" fmla="*/ 27 h 110"/>
                <a:gd name="T12" fmla="*/ 7 w 89"/>
                <a:gd name="T13" fmla="*/ 25 h 110"/>
                <a:gd name="T14" fmla="*/ 7 w 89"/>
                <a:gd name="T15" fmla="*/ 21 h 110"/>
                <a:gd name="T16" fmla="*/ 6 w 89"/>
                <a:gd name="T17" fmla="*/ 20 h 110"/>
                <a:gd name="T18" fmla="*/ 4 w 89"/>
                <a:gd name="T19" fmla="*/ 17 h 110"/>
                <a:gd name="T20" fmla="*/ 3 w 89"/>
                <a:gd name="T21" fmla="*/ 16 h 110"/>
                <a:gd name="T22" fmla="*/ 2 w 89"/>
                <a:gd name="T23" fmla="*/ 13 h 110"/>
                <a:gd name="T24" fmla="*/ 2 w 89"/>
                <a:gd name="T25" fmla="*/ 10 h 110"/>
                <a:gd name="T26" fmla="*/ 2 w 89"/>
                <a:gd name="T27" fmla="*/ 6 h 110"/>
                <a:gd name="T28" fmla="*/ 3 w 89"/>
                <a:gd name="T29" fmla="*/ 2 h 110"/>
                <a:gd name="T30" fmla="*/ 4 w 89"/>
                <a:gd name="T31" fmla="*/ 0 h 110"/>
                <a:gd name="T32" fmla="*/ 6 w 89"/>
                <a:gd name="T33" fmla="*/ 0 h 110"/>
                <a:gd name="T34" fmla="*/ 7 w 89"/>
                <a:gd name="T35" fmla="*/ 2 h 110"/>
                <a:gd name="T36" fmla="*/ 8 w 89"/>
                <a:gd name="T37" fmla="*/ 3 h 110"/>
                <a:gd name="T38" fmla="*/ 9 w 89"/>
                <a:gd name="T39" fmla="*/ 7 h 110"/>
                <a:gd name="T40" fmla="*/ 9 w 89"/>
                <a:gd name="T41" fmla="*/ 9 h 110"/>
                <a:gd name="T42" fmla="*/ 8 w 89"/>
                <a:gd name="T43" fmla="*/ 10 h 110"/>
                <a:gd name="T44" fmla="*/ 8 w 89"/>
                <a:gd name="T45" fmla="*/ 8 h 110"/>
                <a:gd name="T46" fmla="*/ 7 w 89"/>
                <a:gd name="T47" fmla="*/ 5 h 110"/>
                <a:gd name="T48" fmla="*/ 6 w 89"/>
                <a:gd name="T49" fmla="*/ 4 h 110"/>
                <a:gd name="T50" fmla="*/ 5 w 89"/>
                <a:gd name="T51" fmla="*/ 3 h 110"/>
                <a:gd name="T52" fmla="*/ 4 w 89"/>
                <a:gd name="T53" fmla="*/ 4 h 110"/>
                <a:gd name="T54" fmla="*/ 3 w 89"/>
                <a:gd name="T55" fmla="*/ 6 h 110"/>
                <a:gd name="T56" fmla="*/ 3 w 89"/>
                <a:gd name="T57" fmla="*/ 9 h 110"/>
                <a:gd name="T58" fmla="*/ 3 w 89"/>
                <a:gd name="T59" fmla="*/ 10 h 110"/>
                <a:gd name="T60" fmla="*/ 4 w 89"/>
                <a:gd name="T61" fmla="*/ 12 h 110"/>
                <a:gd name="T62" fmla="*/ 4 w 89"/>
                <a:gd name="T63" fmla="*/ 13 h 110"/>
                <a:gd name="T64" fmla="*/ 6 w 89"/>
                <a:gd name="T65" fmla="*/ 15 h 110"/>
                <a:gd name="T66" fmla="*/ 7 w 89"/>
                <a:gd name="T67" fmla="*/ 16 h 110"/>
                <a:gd name="T68" fmla="*/ 8 w 89"/>
                <a:gd name="T69" fmla="*/ 20 h 110"/>
                <a:gd name="T70" fmla="*/ 8 w 89"/>
                <a:gd name="T71" fmla="*/ 23 h 110"/>
                <a:gd name="T72" fmla="*/ 8 w 89"/>
                <a:gd name="T73" fmla="*/ 27 h 110"/>
                <a:gd name="T74" fmla="*/ 6 w 89"/>
                <a:gd name="T75" fmla="*/ 31 h 110"/>
                <a:gd name="T76" fmla="*/ 4 w 89"/>
                <a:gd name="T77" fmla="*/ 32 h 110"/>
                <a:gd name="T78" fmla="*/ 2 w 89"/>
                <a:gd name="T79" fmla="*/ 31 h 110"/>
                <a:gd name="T80" fmla="*/ 1 w 89"/>
                <a:gd name="T81" fmla="*/ 28 h 110"/>
                <a:gd name="T82" fmla="*/ 1 w 89"/>
                <a:gd name="T83" fmla="*/ 25 h 1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9"/>
                <a:gd name="T127" fmla="*/ 0 h 110"/>
                <a:gd name="T128" fmla="*/ 89 w 89"/>
                <a:gd name="T129" fmla="*/ 110 h 1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9" h="110">
                  <a:moveTo>
                    <a:pt x="0" y="74"/>
                  </a:moveTo>
                  <a:lnTo>
                    <a:pt x="13" y="72"/>
                  </a:lnTo>
                  <a:lnTo>
                    <a:pt x="13" y="76"/>
                  </a:lnTo>
                  <a:lnTo>
                    <a:pt x="13" y="82"/>
                  </a:lnTo>
                  <a:lnTo>
                    <a:pt x="17" y="87"/>
                  </a:lnTo>
                  <a:lnTo>
                    <a:pt x="21" y="91"/>
                  </a:lnTo>
                  <a:lnTo>
                    <a:pt x="27" y="95"/>
                  </a:lnTo>
                  <a:lnTo>
                    <a:pt x="34" y="97"/>
                  </a:lnTo>
                  <a:lnTo>
                    <a:pt x="42" y="97"/>
                  </a:lnTo>
                  <a:lnTo>
                    <a:pt x="51" y="97"/>
                  </a:lnTo>
                  <a:lnTo>
                    <a:pt x="57" y="95"/>
                  </a:lnTo>
                  <a:lnTo>
                    <a:pt x="63" y="91"/>
                  </a:lnTo>
                  <a:lnTo>
                    <a:pt x="66" y="87"/>
                  </a:lnTo>
                  <a:lnTo>
                    <a:pt x="70" y="84"/>
                  </a:lnTo>
                  <a:lnTo>
                    <a:pt x="70" y="80"/>
                  </a:lnTo>
                  <a:lnTo>
                    <a:pt x="68" y="74"/>
                  </a:lnTo>
                  <a:lnTo>
                    <a:pt x="66" y="70"/>
                  </a:lnTo>
                  <a:lnTo>
                    <a:pt x="63" y="66"/>
                  </a:lnTo>
                  <a:lnTo>
                    <a:pt x="55" y="63"/>
                  </a:lnTo>
                  <a:lnTo>
                    <a:pt x="45" y="59"/>
                  </a:lnTo>
                  <a:lnTo>
                    <a:pt x="38" y="55"/>
                  </a:lnTo>
                  <a:lnTo>
                    <a:pt x="32" y="53"/>
                  </a:lnTo>
                  <a:lnTo>
                    <a:pt x="28" y="51"/>
                  </a:lnTo>
                  <a:lnTo>
                    <a:pt x="21" y="46"/>
                  </a:lnTo>
                  <a:lnTo>
                    <a:pt x="17" y="40"/>
                  </a:lnTo>
                  <a:lnTo>
                    <a:pt x="15" y="34"/>
                  </a:lnTo>
                  <a:lnTo>
                    <a:pt x="13" y="29"/>
                  </a:lnTo>
                  <a:lnTo>
                    <a:pt x="15" y="21"/>
                  </a:lnTo>
                  <a:lnTo>
                    <a:pt x="17" y="13"/>
                  </a:lnTo>
                  <a:lnTo>
                    <a:pt x="23" y="8"/>
                  </a:lnTo>
                  <a:lnTo>
                    <a:pt x="30" y="4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2" y="4"/>
                  </a:lnTo>
                  <a:lnTo>
                    <a:pt x="78" y="8"/>
                  </a:lnTo>
                  <a:lnTo>
                    <a:pt x="81" y="12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9" y="31"/>
                  </a:lnTo>
                  <a:lnTo>
                    <a:pt x="89" y="32"/>
                  </a:lnTo>
                  <a:lnTo>
                    <a:pt x="76" y="34"/>
                  </a:lnTo>
                  <a:lnTo>
                    <a:pt x="76" y="29"/>
                  </a:lnTo>
                  <a:lnTo>
                    <a:pt x="76" y="27"/>
                  </a:lnTo>
                  <a:lnTo>
                    <a:pt x="74" y="23"/>
                  </a:lnTo>
                  <a:lnTo>
                    <a:pt x="70" y="19"/>
                  </a:lnTo>
                  <a:lnTo>
                    <a:pt x="66" y="15"/>
                  </a:lnTo>
                  <a:lnTo>
                    <a:pt x="63" y="13"/>
                  </a:lnTo>
                  <a:lnTo>
                    <a:pt x="57" y="13"/>
                  </a:lnTo>
                  <a:lnTo>
                    <a:pt x="49" y="12"/>
                  </a:lnTo>
                  <a:lnTo>
                    <a:pt x="42" y="13"/>
                  </a:lnTo>
                  <a:lnTo>
                    <a:pt x="36" y="15"/>
                  </a:lnTo>
                  <a:lnTo>
                    <a:pt x="30" y="17"/>
                  </a:lnTo>
                  <a:lnTo>
                    <a:pt x="28" y="21"/>
                  </a:lnTo>
                  <a:lnTo>
                    <a:pt x="27" y="23"/>
                  </a:lnTo>
                  <a:lnTo>
                    <a:pt x="27" y="29"/>
                  </a:lnTo>
                  <a:lnTo>
                    <a:pt x="27" y="31"/>
                  </a:lnTo>
                  <a:lnTo>
                    <a:pt x="28" y="34"/>
                  </a:lnTo>
                  <a:lnTo>
                    <a:pt x="30" y="38"/>
                  </a:lnTo>
                  <a:lnTo>
                    <a:pt x="36" y="40"/>
                  </a:lnTo>
                  <a:lnTo>
                    <a:pt x="40" y="42"/>
                  </a:lnTo>
                  <a:lnTo>
                    <a:pt x="45" y="46"/>
                  </a:lnTo>
                  <a:lnTo>
                    <a:pt x="55" y="49"/>
                  </a:lnTo>
                  <a:lnTo>
                    <a:pt x="61" y="51"/>
                  </a:lnTo>
                  <a:lnTo>
                    <a:pt x="66" y="55"/>
                  </a:lnTo>
                  <a:lnTo>
                    <a:pt x="70" y="57"/>
                  </a:lnTo>
                  <a:lnTo>
                    <a:pt x="76" y="61"/>
                  </a:lnTo>
                  <a:lnTo>
                    <a:pt x="80" y="66"/>
                  </a:lnTo>
                  <a:lnTo>
                    <a:pt x="81" y="72"/>
                  </a:lnTo>
                  <a:lnTo>
                    <a:pt x="83" y="78"/>
                  </a:lnTo>
                  <a:lnTo>
                    <a:pt x="81" y="87"/>
                  </a:lnTo>
                  <a:lnTo>
                    <a:pt x="78" y="95"/>
                  </a:lnTo>
                  <a:lnTo>
                    <a:pt x="72" y="101"/>
                  </a:lnTo>
                  <a:lnTo>
                    <a:pt x="63" y="106"/>
                  </a:lnTo>
                  <a:lnTo>
                    <a:pt x="53" y="108"/>
                  </a:lnTo>
                  <a:lnTo>
                    <a:pt x="42" y="110"/>
                  </a:lnTo>
                  <a:lnTo>
                    <a:pt x="30" y="108"/>
                  </a:lnTo>
                  <a:lnTo>
                    <a:pt x="21" y="106"/>
                  </a:lnTo>
                  <a:lnTo>
                    <a:pt x="13" y="102"/>
                  </a:lnTo>
                  <a:lnTo>
                    <a:pt x="8" y="97"/>
                  </a:lnTo>
                  <a:lnTo>
                    <a:pt x="4" y="91"/>
                  </a:lnTo>
                  <a:lnTo>
                    <a:pt x="2" y="8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6" name="Freeform 1173"/>
            <p:cNvSpPr>
              <a:spLocks/>
            </p:cNvSpPr>
            <p:nvPr/>
          </p:nvSpPr>
          <p:spPr bwMode="auto">
            <a:xfrm>
              <a:off x="4812" y="2706"/>
              <a:ext cx="56" cy="83"/>
            </a:xfrm>
            <a:custGeom>
              <a:avLst/>
              <a:gdLst>
                <a:gd name="T0" fmla="*/ 2 w 87"/>
                <a:gd name="T1" fmla="*/ 31 h 106"/>
                <a:gd name="T2" fmla="*/ 4 w 87"/>
                <a:gd name="T3" fmla="*/ 3 h 106"/>
                <a:gd name="T4" fmla="*/ 0 w 87"/>
                <a:gd name="T5" fmla="*/ 3 h 106"/>
                <a:gd name="T6" fmla="*/ 1 w 87"/>
                <a:gd name="T7" fmla="*/ 0 h 106"/>
                <a:gd name="T8" fmla="*/ 10 w 87"/>
                <a:gd name="T9" fmla="*/ 0 h 106"/>
                <a:gd name="T10" fmla="*/ 9 w 87"/>
                <a:gd name="T11" fmla="*/ 3 h 106"/>
                <a:gd name="T12" fmla="*/ 6 w 87"/>
                <a:gd name="T13" fmla="*/ 3 h 106"/>
                <a:gd name="T14" fmla="*/ 3 w 87"/>
                <a:gd name="T15" fmla="*/ 31 h 106"/>
                <a:gd name="T16" fmla="*/ 2 w 87"/>
                <a:gd name="T17" fmla="*/ 31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106"/>
                <a:gd name="T29" fmla="*/ 87 w 87"/>
                <a:gd name="T30" fmla="*/ 106 h 1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106">
                  <a:moveTo>
                    <a:pt x="15" y="106"/>
                  </a:moveTo>
                  <a:lnTo>
                    <a:pt x="36" y="11"/>
                  </a:lnTo>
                  <a:lnTo>
                    <a:pt x="0" y="11"/>
                  </a:lnTo>
                  <a:lnTo>
                    <a:pt x="2" y="0"/>
                  </a:lnTo>
                  <a:lnTo>
                    <a:pt x="87" y="0"/>
                  </a:lnTo>
                  <a:lnTo>
                    <a:pt x="83" y="11"/>
                  </a:lnTo>
                  <a:lnTo>
                    <a:pt x="49" y="11"/>
                  </a:lnTo>
                  <a:lnTo>
                    <a:pt x="28" y="106"/>
                  </a:lnTo>
                  <a:lnTo>
                    <a:pt x="15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7" name="Freeform 1174"/>
            <p:cNvSpPr>
              <a:spLocks/>
            </p:cNvSpPr>
            <p:nvPr/>
          </p:nvSpPr>
          <p:spPr bwMode="auto">
            <a:xfrm>
              <a:off x="4909" y="2706"/>
              <a:ext cx="32" cy="105"/>
            </a:xfrm>
            <a:custGeom>
              <a:avLst/>
              <a:gdLst>
                <a:gd name="T0" fmla="*/ 4 w 50"/>
                <a:gd name="T1" fmla="*/ 0 h 135"/>
                <a:gd name="T2" fmla="*/ 5 w 50"/>
                <a:gd name="T3" fmla="*/ 7 h 135"/>
                <a:gd name="T4" fmla="*/ 5 w 50"/>
                <a:gd name="T5" fmla="*/ 14 h 135"/>
                <a:gd name="T6" fmla="*/ 5 w 50"/>
                <a:gd name="T7" fmla="*/ 19 h 135"/>
                <a:gd name="T8" fmla="*/ 5 w 50"/>
                <a:gd name="T9" fmla="*/ 23 h 135"/>
                <a:gd name="T10" fmla="*/ 4 w 50"/>
                <a:gd name="T11" fmla="*/ 27 h 135"/>
                <a:gd name="T12" fmla="*/ 3 w 50"/>
                <a:gd name="T13" fmla="*/ 31 h 135"/>
                <a:gd name="T14" fmla="*/ 3 w 50"/>
                <a:gd name="T15" fmla="*/ 33 h 135"/>
                <a:gd name="T16" fmla="*/ 2 w 50"/>
                <a:gd name="T17" fmla="*/ 35 h 135"/>
                <a:gd name="T18" fmla="*/ 1 w 50"/>
                <a:gd name="T19" fmla="*/ 39 h 135"/>
                <a:gd name="T20" fmla="*/ 0 w 50"/>
                <a:gd name="T21" fmla="*/ 39 h 135"/>
                <a:gd name="T22" fmla="*/ 1 w 50"/>
                <a:gd name="T23" fmla="*/ 37 h 135"/>
                <a:gd name="T24" fmla="*/ 1 w 50"/>
                <a:gd name="T25" fmla="*/ 34 h 135"/>
                <a:gd name="T26" fmla="*/ 2 w 50"/>
                <a:gd name="T27" fmla="*/ 31 h 135"/>
                <a:gd name="T28" fmla="*/ 3 w 50"/>
                <a:gd name="T29" fmla="*/ 27 h 135"/>
                <a:gd name="T30" fmla="*/ 3 w 50"/>
                <a:gd name="T31" fmla="*/ 23 h 135"/>
                <a:gd name="T32" fmla="*/ 4 w 50"/>
                <a:gd name="T33" fmla="*/ 18 h 135"/>
                <a:gd name="T34" fmla="*/ 4 w 50"/>
                <a:gd name="T35" fmla="*/ 14 h 135"/>
                <a:gd name="T36" fmla="*/ 4 w 50"/>
                <a:gd name="T37" fmla="*/ 7 h 135"/>
                <a:gd name="T38" fmla="*/ 3 w 50"/>
                <a:gd name="T39" fmla="*/ 0 h 135"/>
                <a:gd name="T40" fmla="*/ 4 w 50"/>
                <a:gd name="T41" fmla="*/ 0 h 1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"/>
                <a:gd name="T64" fmla="*/ 0 h 135"/>
                <a:gd name="T65" fmla="*/ 50 w 50"/>
                <a:gd name="T66" fmla="*/ 135 h 1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" h="135">
                  <a:moveTo>
                    <a:pt x="38" y="0"/>
                  </a:moveTo>
                  <a:lnTo>
                    <a:pt x="48" y="25"/>
                  </a:lnTo>
                  <a:lnTo>
                    <a:pt x="50" y="49"/>
                  </a:lnTo>
                  <a:lnTo>
                    <a:pt x="48" y="66"/>
                  </a:lnTo>
                  <a:lnTo>
                    <a:pt x="46" y="82"/>
                  </a:lnTo>
                  <a:lnTo>
                    <a:pt x="40" y="97"/>
                  </a:lnTo>
                  <a:lnTo>
                    <a:pt x="31" y="110"/>
                  </a:lnTo>
                  <a:lnTo>
                    <a:pt x="25" y="117"/>
                  </a:lnTo>
                  <a:lnTo>
                    <a:pt x="19" y="125"/>
                  </a:lnTo>
                  <a:lnTo>
                    <a:pt x="10" y="135"/>
                  </a:lnTo>
                  <a:lnTo>
                    <a:pt x="0" y="135"/>
                  </a:lnTo>
                  <a:lnTo>
                    <a:pt x="6" y="129"/>
                  </a:lnTo>
                  <a:lnTo>
                    <a:pt x="12" y="119"/>
                  </a:lnTo>
                  <a:lnTo>
                    <a:pt x="17" y="110"/>
                  </a:lnTo>
                  <a:lnTo>
                    <a:pt x="27" y="95"/>
                  </a:lnTo>
                  <a:lnTo>
                    <a:pt x="33" y="80"/>
                  </a:lnTo>
                  <a:lnTo>
                    <a:pt x="36" y="63"/>
                  </a:lnTo>
                  <a:lnTo>
                    <a:pt x="36" y="47"/>
                  </a:lnTo>
                  <a:lnTo>
                    <a:pt x="34" y="25"/>
                  </a:lnTo>
                  <a:lnTo>
                    <a:pt x="27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8" name="Line 1175"/>
            <p:cNvSpPr>
              <a:spLocks noChangeShapeType="1"/>
            </p:cNvSpPr>
            <p:nvPr/>
          </p:nvSpPr>
          <p:spPr bwMode="auto">
            <a:xfrm flipV="1">
              <a:off x="2963" y="2747"/>
              <a:ext cx="313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9" name="Freeform 1176"/>
            <p:cNvSpPr>
              <a:spLocks/>
            </p:cNvSpPr>
            <p:nvPr/>
          </p:nvSpPr>
          <p:spPr bwMode="auto">
            <a:xfrm>
              <a:off x="3238" y="2736"/>
              <a:ext cx="38" cy="22"/>
            </a:xfrm>
            <a:custGeom>
              <a:avLst/>
              <a:gdLst>
                <a:gd name="T0" fmla="*/ 0 w 61"/>
                <a:gd name="T1" fmla="*/ 0 h 28"/>
                <a:gd name="T2" fmla="*/ 6 w 61"/>
                <a:gd name="T3" fmla="*/ 4 h 28"/>
                <a:gd name="T4" fmla="*/ 1 w 61"/>
                <a:gd name="T5" fmla="*/ 8 h 28"/>
                <a:gd name="T6" fmla="*/ 0 60000 65536"/>
                <a:gd name="T7" fmla="*/ 0 60000 65536"/>
                <a:gd name="T8" fmla="*/ 0 60000 65536"/>
                <a:gd name="T9" fmla="*/ 0 w 61"/>
                <a:gd name="T10" fmla="*/ 0 h 28"/>
                <a:gd name="T11" fmla="*/ 61 w 61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" h="28">
                  <a:moveTo>
                    <a:pt x="0" y="0"/>
                  </a:moveTo>
                  <a:lnTo>
                    <a:pt x="61" y="13"/>
                  </a:lnTo>
                  <a:lnTo>
                    <a:pt x="2" y="2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2DC57A1-41BA-41F0-9129-9CB766374411}" type="datetime1">
              <a:rPr lang="en-US" smtClean="0"/>
              <a:t>1/9/2019</a:t>
            </a:fld>
            <a:endParaRPr lang="en-US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DCF96C-D904-46DB-BE9C-D6015F606EED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Final Scheme: Part 2</a:t>
            </a:r>
          </a:p>
        </p:txBody>
      </p:sp>
      <p:sp>
        <p:nvSpPr>
          <p:cNvPr id="27654" name="Line 3"/>
          <p:cNvSpPr>
            <a:spLocks noChangeShapeType="1"/>
          </p:cNvSpPr>
          <p:nvPr/>
        </p:nvSpPr>
        <p:spPr bwMode="auto">
          <a:xfrm>
            <a:off x="1223963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55" name="Line 4"/>
          <p:cNvSpPr>
            <a:spLocks noChangeShapeType="1"/>
          </p:cNvSpPr>
          <p:nvPr/>
        </p:nvSpPr>
        <p:spPr bwMode="auto">
          <a:xfrm>
            <a:off x="1338263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56" name="Line 5"/>
          <p:cNvSpPr>
            <a:spLocks noChangeShapeType="1"/>
          </p:cNvSpPr>
          <p:nvPr/>
        </p:nvSpPr>
        <p:spPr bwMode="auto">
          <a:xfrm>
            <a:off x="1452563" y="5416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57" name="Line 6"/>
          <p:cNvSpPr>
            <a:spLocks noChangeShapeType="1"/>
          </p:cNvSpPr>
          <p:nvPr/>
        </p:nvSpPr>
        <p:spPr bwMode="auto">
          <a:xfrm>
            <a:off x="1570038" y="5416550"/>
            <a:ext cx="8413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58" name="Line 7"/>
          <p:cNvSpPr>
            <a:spLocks noChangeShapeType="1"/>
          </p:cNvSpPr>
          <p:nvPr/>
        </p:nvSpPr>
        <p:spPr bwMode="auto">
          <a:xfrm>
            <a:off x="1684338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59" name="Line 8"/>
          <p:cNvSpPr>
            <a:spLocks noChangeShapeType="1"/>
          </p:cNvSpPr>
          <p:nvPr/>
        </p:nvSpPr>
        <p:spPr bwMode="auto">
          <a:xfrm>
            <a:off x="1798638" y="5416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0" name="Line 9"/>
          <p:cNvSpPr>
            <a:spLocks noChangeShapeType="1"/>
          </p:cNvSpPr>
          <p:nvPr/>
        </p:nvSpPr>
        <p:spPr bwMode="auto">
          <a:xfrm>
            <a:off x="191452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1" name="Line 10"/>
          <p:cNvSpPr>
            <a:spLocks noChangeShapeType="1"/>
          </p:cNvSpPr>
          <p:nvPr/>
        </p:nvSpPr>
        <p:spPr bwMode="auto">
          <a:xfrm>
            <a:off x="2030413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2" name="Line 11"/>
          <p:cNvSpPr>
            <a:spLocks noChangeShapeType="1"/>
          </p:cNvSpPr>
          <p:nvPr/>
        </p:nvSpPr>
        <p:spPr bwMode="auto">
          <a:xfrm>
            <a:off x="2144713" y="5416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3" name="Line 12"/>
          <p:cNvSpPr>
            <a:spLocks noChangeShapeType="1"/>
          </p:cNvSpPr>
          <p:nvPr/>
        </p:nvSpPr>
        <p:spPr bwMode="auto">
          <a:xfrm>
            <a:off x="226060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4" name="Line 13"/>
          <p:cNvSpPr>
            <a:spLocks noChangeShapeType="1"/>
          </p:cNvSpPr>
          <p:nvPr/>
        </p:nvSpPr>
        <p:spPr bwMode="auto">
          <a:xfrm>
            <a:off x="237490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5" name="Line 14"/>
          <p:cNvSpPr>
            <a:spLocks noChangeShapeType="1"/>
          </p:cNvSpPr>
          <p:nvPr/>
        </p:nvSpPr>
        <p:spPr bwMode="auto">
          <a:xfrm>
            <a:off x="2490788" y="5416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6" name="Line 15"/>
          <p:cNvSpPr>
            <a:spLocks noChangeShapeType="1"/>
          </p:cNvSpPr>
          <p:nvPr/>
        </p:nvSpPr>
        <p:spPr bwMode="auto">
          <a:xfrm>
            <a:off x="260667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7" name="Line 16"/>
          <p:cNvSpPr>
            <a:spLocks noChangeShapeType="1"/>
          </p:cNvSpPr>
          <p:nvPr/>
        </p:nvSpPr>
        <p:spPr bwMode="auto">
          <a:xfrm>
            <a:off x="272097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8" name="Line 17"/>
          <p:cNvSpPr>
            <a:spLocks noChangeShapeType="1"/>
          </p:cNvSpPr>
          <p:nvPr/>
        </p:nvSpPr>
        <p:spPr bwMode="auto">
          <a:xfrm>
            <a:off x="2836863" y="5416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9" name="Line 18"/>
          <p:cNvSpPr>
            <a:spLocks noChangeShapeType="1"/>
          </p:cNvSpPr>
          <p:nvPr/>
        </p:nvSpPr>
        <p:spPr bwMode="auto">
          <a:xfrm>
            <a:off x="295275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0" name="Line 19"/>
          <p:cNvSpPr>
            <a:spLocks noChangeShapeType="1"/>
          </p:cNvSpPr>
          <p:nvPr/>
        </p:nvSpPr>
        <p:spPr bwMode="auto">
          <a:xfrm>
            <a:off x="306705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1" name="Line 20"/>
          <p:cNvSpPr>
            <a:spLocks noChangeShapeType="1"/>
          </p:cNvSpPr>
          <p:nvPr/>
        </p:nvSpPr>
        <p:spPr bwMode="auto">
          <a:xfrm>
            <a:off x="318135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2" name="Line 21"/>
          <p:cNvSpPr>
            <a:spLocks noChangeShapeType="1"/>
          </p:cNvSpPr>
          <p:nvPr/>
        </p:nvSpPr>
        <p:spPr bwMode="auto">
          <a:xfrm>
            <a:off x="329882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3" name="Line 22"/>
          <p:cNvSpPr>
            <a:spLocks noChangeShapeType="1"/>
          </p:cNvSpPr>
          <p:nvPr/>
        </p:nvSpPr>
        <p:spPr bwMode="auto">
          <a:xfrm>
            <a:off x="341312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4" name="Line 23"/>
          <p:cNvSpPr>
            <a:spLocks noChangeShapeType="1"/>
          </p:cNvSpPr>
          <p:nvPr/>
        </p:nvSpPr>
        <p:spPr bwMode="auto">
          <a:xfrm>
            <a:off x="352742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5" name="Line 24"/>
          <p:cNvSpPr>
            <a:spLocks noChangeShapeType="1"/>
          </p:cNvSpPr>
          <p:nvPr/>
        </p:nvSpPr>
        <p:spPr bwMode="auto">
          <a:xfrm>
            <a:off x="3644900" y="5416550"/>
            <a:ext cx="825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6" name="Line 25"/>
          <p:cNvSpPr>
            <a:spLocks noChangeShapeType="1"/>
          </p:cNvSpPr>
          <p:nvPr/>
        </p:nvSpPr>
        <p:spPr bwMode="auto">
          <a:xfrm>
            <a:off x="375920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7" name="Line 26"/>
          <p:cNvSpPr>
            <a:spLocks noChangeShapeType="1"/>
          </p:cNvSpPr>
          <p:nvPr/>
        </p:nvSpPr>
        <p:spPr bwMode="auto">
          <a:xfrm>
            <a:off x="387350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8" name="Line 27"/>
          <p:cNvSpPr>
            <a:spLocks noChangeShapeType="1"/>
          </p:cNvSpPr>
          <p:nvPr/>
        </p:nvSpPr>
        <p:spPr bwMode="auto">
          <a:xfrm>
            <a:off x="398780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9" name="Line 28"/>
          <p:cNvSpPr>
            <a:spLocks noChangeShapeType="1"/>
          </p:cNvSpPr>
          <p:nvPr/>
        </p:nvSpPr>
        <p:spPr bwMode="auto">
          <a:xfrm>
            <a:off x="410527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0" name="Line 29"/>
          <p:cNvSpPr>
            <a:spLocks noChangeShapeType="1"/>
          </p:cNvSpPr>
          <p:nvPr/>
        </p:nvSpPr>
        <p:spPr bwMode="auto">
          <a:xfrm>
            <a:off x="421957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1" name="Line 30"/>
          <p:cNvSpPr>
            <a:spLocks noChangeShapeType="1"/>
          </p:cNvSpPr>
          <p:nvPr/>
        </p:nvSpPr>
        <p:spPr bwMode="auto">
          <a:xfrm>
            <a:off x="433387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2" name="Line 31"/>
          <p:cNvSpPr>
            <a:spLocks noChangeShapeType="1"/>
          </p:cNvSpPr>
          <p:nvPr/>
        </p:nvSpPr>
        <p:spPr bwMode="auto">
          <a:xfrm>
            <a:off x="444817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3" name="Line 32"/>
          <p:cNvSpPr>
            <a:spLocks noChangeShapeType="1"/>
          </p:cNvSpPr>
          <p:nvPr/>
        </p:nvSpPr>
        <p:spPr bwMode="auto">
          <a:xfrm>
            <a:off x="456565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4" name="Line 33"/>
          <p:cNvSpPr>
            <a:spLocks noChangeShapeType="1"/>
          </p:cNvSpPr>
          <p:nvPr/>
        </p:nvSpPr>
        <p:spPr bwMode="auto">
          <a:xfrm>
            <a:off x="467995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5" name="Line 34"/>
          <p:cNvSpPr>
            <a:spLocks noChangeShapeType="1"/>
          </p:cNvSpPr>
          <p:nvPr/>
        </p:nvSpPr>
        <p:spPr bwMode="auto">
          <a:xfrm>
            <a:off x="479425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6" name="Line 35"/>
          <p:cNvSpPr>
            <a:spLocks noChangeShapeType="1"/>
          </p:cNvSpPr>
          <p:nvPr/>
        </p:nvSpPr>
        <p:spPr bwMode="auto">
          <a:xfrm>
            <a:off x="4911725" y="5416550"/>
            <a:ext cx="3333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7" name="Line 36"/>
          <p:cNvSpPr>
            <a:spLocks noChangeShapeType="1"/>
          </p:cNvSpPr>
          <p:nvPr/>
        </p:nvSpPr>
        <p:spPr bwMode="auto">
          <a:xfrm>
            <a:off x="1190625" y="5741988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8" name="Line 37"/>
          <p:cNvSpPr>
            <a:spLocks noChangeShapeType="1"/>
          </p:cNvSpPr>
          <p:nvPr/>
        </p:nvSpPr>
        <p:spPr bwMode="auto">
          <a:xfrm>
            <a:off x="1308100" y="5741988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9" name="Line 38"/>
          <p:cNvSpPr>
            <a:spLocks noChangeShapeType="1"/>
          </p:cNvSpPr>
          <p:nvPr/>
        </p:nvSpPr>
        <p:spPr bwMode="auto">
          <a:xfrm>
            <a:off x="1422400" y="5741988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0" name="Line 39"/>
          <p:cNvSpPr>
            <a:spLocks noChangeShapeType="1"/>
          </p:cNvSpPr>
          <p:nvPr/>
        </p:nvSpPr>
        <p:spPr bwMode="auto">
          <a:xfrm>
            <a:off x="1536700" y="5741988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1" name="Line 40"/>
          <p:cNvSpPr>
            <a:spLocks noChangeShapeType="1"/>
          </p:cNvSpPr>
          <p:nvPr/>
        </p:nvSpPr>
        <p:spPr bwMode="auto">
          <a:xfrm>
            <a:off x="165417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2" name="Line 41"/>
          <p:cNvSpPr>
            <a:spLocks noChangeShapeType="1"/>
          </p:cNvSpPr>
          <p:nvPr/>
        </p:nvSpPr>
        <p:spPr bwMode="auto">
          <a:xfrm>
            <a:off x="176847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3" name="Line 42"/>
          <p:cNvSpPr>
            <a:spLocks noChangeShapeType="1"/>
          </p:cNvSpPr>
          <p:nvPr/>
        </p:nvSpPr>
        <p:spPr bwMode="auto">
          <a:xfrm>
            <a:off x="188277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4" name="Line 43"/>
          <p:cNvSpPr>
            <a:spLocks noChangeShapeType="1"/>
          </p:cNvSpPr>
          <p:nvPr/>
        </p:nvSpPr>
        <p:spPr bwMode="auto">
          <a:xfrm>
            <a:off x="199707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5" name="Line 44"/>
          <p:cNvSpPr>
            <a:spLocks noChangeShapeType="1"/>
          </p:cNvSpPr>
          <p:nvPr/>
        </p:nvSpPr>
        <p:spPr bwMode="auto">
          <a:xfrm>
            <a:off x="211455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6" name="Line 45"/>
          <p:cNvSpPr>
            <a:spLocks noChangeShapeType="1"/>
          </p:cNvSpPr>
          <p:nvPr/>
        </p:nvSpPr>
        <p:spPr bwMode="auto">
          <a:xfrm>
            <a:off x="222885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7" name="Line 46"/>
          <p:cNvSpPr>
            <a:spLocks noChangeShapeType="1"/>
          </p:cNvSpPr>
          <p:nvPr/>
        </p:nvSpPr>
        <p:spPr bwMode="auto">
          <a:xfrm>
            <a:off x="234315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8" name="Line 47"/>
          <p:cNvSpPr>
            <a:spLocks noChangeShapeType="1"/>
          </p:cNvSpPr>
          <p:nvPr/>
        </p:nvSpPr>
        <p:spPr bwMode="auto">
          <a:xfrm>
            <a:off x="2457450" y="5741988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9" name="Line 48"/>
          <p:cNvSpPr>
            <a:spLocks noChangeShapeType="1"/>
          </p:cNvSpPr>
          <p:nvPr/>
        </p:nvSpPr>
        <p:spPr bwMode="auto">
          <a:xfrm>
            <a:off x="257492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0" name="Line 49"/>
          <p:cNvSpPr>
            <a:spLocks noChangeShapeType="1"/>
          </p:cNvSpPr>
          <p:nvPr/>
        </p:nvSpPr>
        <p:spPr bwMode="auto">
          <a:xfrm>
            <a:off x="268922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1" name="Line 50"/>
          <p:cNvSpPr>
            <a:spLocks noChangeShapeType="1"/>
          </p:cNvSpPr>
          <p:nvPr/>
        </p:nvSpPr>
        <p:spPr bwMode="auto">
          <a:xfrm>
            <a:off x="2803525" y="5741988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2" name="Line 51"/>
          <p:cNvSpPr>
            <a:spLocks noChangeShapeType="1"/>
          </p:cNvSpPr>
          <p:nvPr/>
        </p:nvSpPr>
        <p:spPr bwMode="auto">
          <a:xfrm>
            <a:off x="292100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3" name="Line 52"/>
          <p:cNvSpPr>
            <a:spLocks noChangeShapeType="1"/>
          </p:cNvSpPr>
          <p:nvPr/>
        </p:nvSpPr>
        <p:spPr bwMode="auto">
          <a:xfrm>
            <a:off x="303530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4" name="Line 53"/>
          <p:cNvSpPr>
            <a:spLocks noChangeShapeType="1"/>
          </p:cNvSpPr>
          <p:nvPr/>
        </p:nvSpPr>
        <p:spPr bwMode="auto">
          <a:xfrm>
            <a:off x="3149600" y="5741988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5" name="Line 54"/>
          <p:cNvSpPr>
            <a:spLocks noChangeShapeType="1"/>
          </p:cNvSpPr>
          <p:nvPr/>
        </p:nvSpPr>
        <p:spPr bwMode="auto">
          <a:xfrm>
            <a:off x="3265488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6" name="Line 55"/>
          <p:cNvSpPr>
            <a:spLocks noChangeShapeType="1"/>
          </p:cNvSpPr>
          <p:nvPr/>
        </p:nvSpPr>
        <p:spPr bwMode="auto">
          <a:xfrm>
            <a:off x="338137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7" name="Line 56"/>
          <p:cNvSpPr>
            <a:spLocks noChangeShapeType="1"/>
          </p:cNvSpPr>
          <p:nvPr/>
        </p:nvSpPr>
        <p:spPr bwMode="auto">
          <a:xfrm>
            <a:off x="3495675" y="5741988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8" name="Line 57"/>
          <p:cNvSpPr>
            <a:spLocks noChangeShapeType="1"/>
          </p:cNvSpPr>
          <p:nvPr/>
        </p:nvSpPr>
        <p:spPr bwMode="auto">
          <a:xfrm>
            <a:off x="3611563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9" name="Line 58"/>
          <p:cNvSpPr>
            <a:spLocks noChangeShapeType="1"/>
          </p:cNvSpPr>
          <p:nvPr/>
        </p:nvSpPr>
        <p:spPr bwMode="auto">
          <a:xfrm>
            <a:off x="372745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0" name="Line 59"/>
          <p:cNvSpPr>
            <a:spLocks noChangeShapeType="1"/>
          </p:cNvSpPr>
          <p:nvPr/>
        </p:nvSpPr>
        <p:spPr bwMode="auto">
          <a:xfrm>
            <a:off x="384175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1" name="Line 60"/>
          <p:cNvSpPr>
            <a:spLocks noChangeShapeType="1"/>
          </p:cNvSpPr>
          <p:nvPr/>
        </p:nvSpPr>
        <p:spPr bwMode="auto">
          <a:xfrm>
            <a:off x="3957638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2" name="Line 61"/>
          <p:cNvSpPr>
            <a:spLocks noChangeShapeType="1"/>
          </p:cNvSpPr>
          <p:nvPr/>
        </p:nvSpPr>
        <p:spPr bwMode="auto">
          <a:xfrm>
            <a:off x="4071938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3" name="Line 62"/>
          <p:cNvSpPr>
            <a:spLocks noChangeShapeType="1"/>
          </p:cNvSpPr>
          <p:nvPr/>
        </p:nvSpPr>
        <p:spPr bwMode="auto">
          <a:xfrm>
            <a:off x="418782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4" name="Line 63"/>
          <p:cNvSpPr>
            <a:spLocks noChangeShapeType="1"/>
          </p:cNvSpPr>
          <p:nvPr/>
        </p:nvSpPr>
        <p:spPr bwMode="auto">
          <a:xfrm>
            <a:off x="4303713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5" name="Line 64"/>
          <p:cNvSpPr>
            <a:spLocks noChangeShapeType="1"/>
          </p:cNvSpPr>
          <p:nvPr/>
        </p:nvSpPr>
        <p:spPr bwMode="auto">
          <a:xfrm>
            <a:off x="4418013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6" name="Line 65"/>
          <p:cNvSpPr>
            <a:spLocks noChangeShapeType="1"/>
          </p:cNvSpPr>
          <p:nvPr/>
        </p:nvSpPr>
        <p:spPr bwMode="auto">
          <a:xfrm>
            <a:off x="4532313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7" name="Line 66"/>
          <p:cNvSpPr>
            <a:spLocks noChangeShapeType="1"/>
          </p:cNvSpPr>
          <p:nvPr/>
        </p:nvSpPr>
        <p:spPr bwMode="auto">
          <a:xfrm>
            <a:off x="4649788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8" name="Line 67"/>
          <p:cNvSpPr>
            <a:spLocks noChangeShapeType="1"/>
          </p:cNvSpPr>
          <p:nvPr/>
        </p:nvSpPr>
        <p:spPr bwMode="auto">
          <a:xfrm>
            <a:off x="4764088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9" name="Line 68"/>
          <p:cNvSpPr>
            <a:spLocks noChangeShapeType="1"/>
          </p:cNvSpPr>
          <p:nvPr/>
        </p:nvSpPr>
        <p:spPr bwMode="auto">
          <a:xfrm>
            <a:off x="4878388" y="5741988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0" name="Line 69"/>
          <p:cNvSpPr>
            <a:spLocks noChangeShapeType="1"/>
          </p:cNvSpPr>
          <p:nvPr/>
        </p:nvSpPr>
        <p:spPr bwMode="auto">
          <a:xfrm>
            <a:off x="1560513" y="54038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1" name="Line 70"/>
          <p:cNvSpPr>
            <a:spLocks noChangeShapeType="1"/>
          </p:cNvSpPr>
          <p:nvPr/>
        </p:nvSpPr>
        <p:spPr bwMode="auto">
          <a:xfrm>
            <a:off x="1560513" y="5526088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2" name="Line 71"/>
          <p:cNvSpPr>
            <a:spLocks noChangeShapeType="1"/>
          </p:cNvSpPr>
          <p:nvPr/>
        </p:nvSpPr>
        <p:spPr bwMode="auto">
          <a:xfrm>
            <a:off x="1560513" y="56451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3" name="Line 72"/>
          <p:cNvSpPr>
            <a:spLocks noChangeShapeType="1"/>
          </p:cNvSpPr>
          <p:nvPr/>
        </p:nvSpPr>
        <p:spPr bwMode="auto">
          <a:xfrm>
            <a:off x="1995488" y="5403850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4" name="Line 73"/>
          <p:cNvSpPr>
            <a:spLocks noChangeShapeType="1"/>
          </p:cNvSpPr>
          <p:nvPr/>
        </p:nvSpPr>
        <p:spPr bwMode="auto">
          <a:xfrm>
            <a:off x="1995488" y="5526088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5" name="Line 74"/>
          <p:cNvSpPr>
            <a:spLocks noChangeShapeType="1"/>
          </p:cNvSpPr>
          <p:nvPr/>
        </p:nvSpPr>
        <p:spPr bwMode="auto">
          <a:xfrm>
            <a:off x="1995488" y="5645150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6" name="Line 75"/>
          <p:cNvSpPr>
            <a:spLocks noChangeShapeType="1"/>
          </p:cNvSpPr>
          <p:nvPr/>
        </p:nvSpPr>
        <p:spPr bwMode="auto">
          <a:xfrm>
            <a:off x="2414588" y="54038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7" name="Line 76"/>
          <p:cNvSpPr>
            <a:spLocks noChangeShapeType="1"/>
          </p:cNvSpPr>
          <p:nvPr/>
        </p:nvSpPr>
        <p:spPr bwMode="auto">
          <a:xfrm>
            <a:off x="2414588" y="5526088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8" name="Line 77"/>
          <p:cNvSpPr>
            <a:spLocks noChangeShapeType="1"/>
          </p:cNvSpPr>
          <p:nvPr/>
        </p:nvSpPr>
        <p:spPr bwMode="auto">
          <a:xfrm>
            <a:off x="2414588" y="56451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9" name="Line 78"/>
          <p:cNvSpPr>
            <a:spLocks noChangeShapeType="1"/>
          </p:cNvSpPr>
          <p:nvPr/>
        </p:nvSpPr>
        <p:spPr bwMode="auto">
          <a:xfrm>
            <a:off x="2851150" y="54038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0" name="Line 79"/>
          <p:cNvSpPr>
            <a:spLocks noChangeShapeType="1"/>
          </p:cNvSpPr>
          <p:nvPr/>
        </p:nvSpPr>
        <p:spPr bwMode="auto">
          <a:xfrm>
            <a:off x="2851150" y="5526088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1" name="Line 80"/>
          <p:cNvSpPr>
            <a:spLocks noChangeShapeType="1"/>
          </p:cNvSpPr>
          <p:nvPr/>
        </p:nvSpPr>
        <p:spPr bwMode="auto">
          <a:xfrm>
            <a:off x="2851150" y="56451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2" name="Line 81"/>
          <p:cNvSpPr>
            <a:spLocks noChangeShapeType="1"/>
          </p:cNvSpPr>
          <p:nvPr/>
        </p:nvSpPr>
        <p:spPr bwMode="auto">
          <a:xfrm>
            <a:off x="3298825" y="5421313"/>
            <a:ext cx="1588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3" name="Line 82"/>
          <p:cNvSpPr>
            <a:spLocks noChangeShapeType="1"/>
          </p:cNvSpPr>
          <p:nvPr/>
        </p:nvSpPr>
        <p:spPr bwMode="auto">
          <a:xfrm>
            <a:off x="3298825" y="5540375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4" name="Line 83"/>
          <p:cNvSpPr>
            <a:spLocks noChangeShapeType="1"/>
          </p:cNvSpPr>
          <p:nvPr/>
        </p:nvSpPr>
        <p:spPr bwMode="auto">
          <a:xfrm>
            <a:off x="3298825" y="5662613"/>
            <a:ext cx="1588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5" name="Line 84"/>
          <p:cNvSpPr>
            <a:spLocks noChangeShapeType="1"/>
          </p:cNvSpPr>
          <p:nvPr/>
        </p:nvSpPr>
        <p:spPr bwMode="auto">
          <a:xfrm>
            <a:off x="3735388" y="5421313"/>
            <a:ext cx="1587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6" name="Line 85"/>
          <p:cNvSpPr>
            <a:spLocks noChangeShapeType="1"/>
          </p:cNvSpPr>
          <p:nvPr/>
        </p:nvSpPr>
        <p:spPr bwMode="auto">
          <a:xfrm>
            <a:off x="3735388" y="5540375"/>
            <a:ext cx="1587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7" name="Line 86"/>
          <p:cNvSpPr>
            <a:spLocks noChangeShapeType="1"/>
          </p:cNvSpPr>
          <p:nvPr/>
        </p:nvSpPr>
        <p:spPr bwMode="auto">
          <a:xfrm>
            <a:off x="3735388" y="5662613"/>
            <a:ext cx="1587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8" name="Line 87"/>
          <p:cNvSpPr>
            <a:spLocks noChangeShapeType="1"/>
          </p:cNvSpPr>
          <p:nvPr/>
        </p:nvSpPr>
        <p:spPr bwMode="auto">
          <a:xfrm>
            <a:off x="4154488" y="5421313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9" name="Line 88"/>
          <p:cNvSpPr>
            <a:spLocks noChangeShapeType="1"/>
          </p:cNvSpPr>
          <p:nvPr/>
        </p:nvSpPr>
        <p:spPr bwMode="auto">
          <a:xfrm>
            <a:off x="4154488" y="554037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0" name="Line 89"/>
          <p:cNvSpPr>
            <a:spLocks noChangeShapeType="1"/>
          </p:cNvSpPr>
          <p:nvPr/>
        </p:nvSpPr>
        <p:spPr bwMode="auto">
          <a:xfrm>
            <a:off x="4154488" y="5662613"/>
            <a:ext cx="3175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1" name="Line 90"/>
          <p:cNvSpPr>
            <a:spLocks noChangeShapeType="1"/>
          </p:cNvSpPr>
          <p:nvPr/>
        </p:nvSpPr>
        <p:spPr bwMode="auto">
          <a:xfrm>
            <a:off x="4591050" y="5421313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2" name="Line 91"/>
          <p:cNvSpPr>
            <a:spLocks noChangeShapeType="1"/>
          </p:cNvSpPr>
          <p:nvPr/>
        </p:nvSpPr>
        <p:spPr bwMode="auto">
          <a:xfrm>
            <a:off x="4591050" y="554037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3" name="Line 92"/>
          <p:cNvSpPr>
            <a:spLocks noChangeShapeType="1"/>
          </p:cNvSpPr>
          <p:nvPr/>
        </p:nvSpPr>
        <p:spPr bwMode="auto">
          <a:xfrm>
            <a:off x="4591050" y="5662613"/>
            <a:ext cx="3175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4" name="Line 93"/>
          <p:cNvSpPr>
            <a:spLocks noChangeShapeType="1"/>
          </p:cNvSpPr>
          <p:nvPr/>
        </p:nvSpPr>
        <p:spPr bwMode="auto">
          <a:xfrm>
            <a:off x="1231900" y="541178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5" name="Line 94"/>
          <p:cNvSpPr>
            <a:spLocks noChangeShapeType="1"/>
          </p:cNvSpPr>
          <p:nvPr/>
        </p:nvSpPr>
        <p:spPr bwMode="auto">
          <a:xfrm>
            <a:off x="1231900" y="541496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6" name="Line 95"/>
          <p:cNvSpPr>
            <a:spLocks noChangeShapeType="1"/>
          </p:cNvSpPr>
          <p:nvPr/>
        </p:nvSpPr>
        <p:spPr bwMode="auto">
          <a:xfrm>
            <a:off x="1231900" y="541496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7" name="Line 96"/>
          <p:cNvSpPr>
            <a:spLocks noChangeShapeType="1"/>
          </p:cNvSpPr>
          <p:nvPr/>
        </p:nvSpPr>
        <p:spPr bwMode="auto">
          <a:xfrm flipH="1">
            <a:off x="1228725" y="541655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8" name="Line 97"/>
          <p:cNvSpPr>
            <a:spLocks noChangeShapeType="1"/>
          </p:cNvSpPr>
          <p:nvPr/>
        </p:nvSpPr>
        <p:spPr bwMode="auto">
          <a:xfrm flipH="1">
            <a:off x="1227138" y="5419725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9" name="Line 98"/>
          <p:cNvSpPr>
            <a:spLocks noChangeShapeType="1"/>
          </p:cNvSpPr>
          <p:nvPr/>
        </p:nvSpPr>
        <p:spPr bwMode="auto">
          <a:xfrm flipH="1">
            <a:off x="1222375" y="5426075"/>
            <a:ext cx="4763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0" name="Line 99"/>
          <p:cNvSpPr>
            <a:spLocks noChangeShapeType="1"/>
          </p:cNvSpPr>
          <p:nvPr/>
        </p:nvSpPr>
        <p:spPr bwMode="auto">
          <a:xfrm flipH="1">
            <a:off x="1217613" y="5443538"/>
            <a:ext cx="4762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1" name="Line 100"/>
          <p:cNvSpPr>
            <a:spLocks noChangeShapeType="1"/>
          </p:cNvSpPr>
          <p:nvPr/>
        </p:nvSpPr>
        <p:spPr bwMode="auto">
          <a:xfrm>
            <a:off x="1217613" y="5461000"/>
            <a:ext cx="4762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2" name="Freeform 101"/>
          <p:cNvSpPr>
            <a:spLocks/>
          </p:cNvSpPr>
          <p:nvPr/>
        </p:nvSpPr>
        <p:spPr bwMode="auto">
          <a:xfrm>
            <a:off x="1222375" y="5483225"/>
            <a:ext cx="9525" cy="12700"/>
          </a:xfrm>
          <a:custGeom>
            <a:avLst/>
            <a:gdLst>
              <a:gd name="T0" fmla="*/ 0 w 10"/>
              <a:gd name="T1" fmla="*/ 0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0 60000 65536"/>
              <a:gd name="T7" fmla="*/ 0 60000 65536"/>
              <a:gd name="T8" fmla="*/ 0 60000 65536"/>
              <a:gd name="T9" fmla="*/ 0 w 10"/>
              <a:gd name="T10" fmla="*/ 0 h 12"/>
              <a:gd name="T11" fmla="*/ 10 w 10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12">
                <a:moveTo>
                  <a:pt x="0" y="0"/>
                </a:moveTo>
                <a:lnTo>
                  <a:pt x="8" y="10"/>
                </a:lnTo>
                <a:lnTo>
                  <a:pt x="10" y="1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3" name="Line 102"/>
          <p:cNvSpPr>
            <a:spLocks noChangeShapeType="1"/>
          </p:cNvSpPr>
          <p:nvPr/>
        </p:nvSpPr>
        <p:spPr bwMode="auto">
          <a:xfrm>
            <a:off x="1255713" y="5513388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4" name="Line 103"/>
          <p:cNvSpPr>
            <a:spLocks noChangeShapeType="1"/>
          </p:cNvSpPr>
          <p:nvPr/>
        </p:nvSpPr>
        <p:spPr bwMode="auto">
          <a:xfrm>
            <a:off x="1257300" y="5516563"/>
            <a:ext cx="793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5" name="Line 104"/>
          <p:cNvSpPr>
            <a:spLocks noChangeShapeType="1"/>
          </p:cNvSpPr>
          <p:nvPr/>
        </p:nvSpPr>
        <p:spPr bwMode="auto">
          <a:xfrm flipH="1">
            <a:off x="1262063" y="5522913"/>
            <a:ext cx="3175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6" name="Line 105"/>
          <p:cNvSpPr>
            <a:spLocks noChangeShapeType="1"/>
          </p:cNvSpPr>
          <p:nvPr/>
        </p:nvSpPr>
        <p:spPr bwMode="auto">
          <a:xfrm flipH="1">
            <a:off x="1252538" y="5530850"/>
            <a:ext cx="952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7" name="Line 106"/>
          <p:cNvSpPr>
            <a:spLocks noChangeShapeType="1"/>
          </p:cNvSpPr>
          <p:nvPr/>
        </p:nvSpPr>
        <p:spPr bwMode="auto">
          <a:xfrm flipH="1">
            <a:off x="1236663" y="5535613"/>
            <a:ext cx="15875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8" name="Line 107"/>
          <p:cNvSpPr>
            <a:spLocks noChangeShapeType="1"/>
          </p:cNvSpPr>
          <p:nvPr/>
        </p:nvSpPr>
        <p:spPr bwMode="auto">
          <a:xfrm flipH="1">
            <a:off x="1219200" y="5543550"/>
            <a:ext cx="17463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9" name="Freeform 108"/>
          <p:cNvSpPr>
            <a:spLocks/>
          </p:cNvSpPr>
          <p:nvPr/>
        </p:nvSpPr>
        <p:spPr bwMode="auto">
          <a:xfrm>
            <a:off x="1198563" y="5548313"/>
            <a:ext cx="20637" cy="9525"/>
          </a:xfrm>
          <a:custGeom>
            <a:avLst/>
            <a:gdLst>
              <a:gd name="T0" fmla="*/ 2147483647 w 17"/>
              <a:gd name="T1" fmla="*/ 0 h 8"/>
              <a:gd name="T2" fmla="*/ 2147483647 w 17"/>
              <a:gd name="T3" fmla="*/ 2147483647 h 8"/>
              <a:gd name="T4" fmla="*/ 0 w 17"/>
              <a:gd name="T5" fmla="*/ 2147483647 h 8"/>
              <a:gd name="T6" fmla="*/ 0 60000 65536"/>
              <a:gd name="T7" fmla="*/ 0 60000 65536"/>
              <a:gd name="T8" fmla="*/ 0 60000 65536"/>
              <a:gd name="T9" fmla="*/ 0 w 17"/>
              <a:gd name="T10" fmla="*/ 0 h 8"/>
              <a:gd name="T11" fmla="*/ 17 w 17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8">
                <a:moveTo>
                  <a:pt x="17" y="0"/>
                </a:moveTo>
                <a:lnTo>
                  <a:pt x="1" y="6"/>
                </a:lnTo>
                <a:lnTo>
                  <a:pt x="0" y="8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0" name="Line 109"/>
          <p:cNvSpPr>
            <a:spLocks noChangeShapeType="1"/>
          </p:cNvSpPr>
          <p:nvPr/>
        </p:nvSpPr>
        <p:spPr bwMode="auto">
          <a:xfrm flipH="1">
            <a:off x="1169988" y="5570538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1" name="Line 110"/>
          <p:cNvSpPr>
            <a:spLocks noChangeShapeType="1"/>
          </p:cNvSpPr>
          <p:nvPr/>
        </p:nvSpPr>
        <p:spPr bwMode="auto">
          <a:xfrm flipH="1">
            <a:off x="1165225" y="5570538"/>
            <a:ext cx="4763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2" name="Line 111"/>
          <p:cNvSpPr>
            <a:spLocks noChangeShapeType="1"/>
          </p:cNvSpPr>
          <p:nvPr/>
        </p:nvSpPr>
        <p:spPr bwMode="auto">
          <a:xfrm>
            <a:off x="1165225" y="5578475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3" name="Line 112"/>
          <p:cNvSpPr>
            <a:spLocks noChangeShapeType="1"/>
          </p:cNvSpPr>
          <p:nvPr/>
        </p:nvSpPr>
        <p:spPr bwMode="auto">
          <a:xfrm>
            <a:off x="1169988" y="5580063"/>
            <a:ext cx="95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4" name="Line 113"/>
          <p:cNvSpPr>
            <a:spLocks noChangeShapeType="1"/>
          </p:cNvSpPr>
          <p:nvPr/>
        </p:nvSpPr>
        <p:spPr bwMode="auto">
          <a:xfrm>
            <a:off x="1179513" y="5583238"/>
            <a:ext cx="142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5" name="Line 114"/>
          <p:cNvSpPr>
            <a:spLocks noChangeShapeType="1"/>
          </p:cNvSpPr>
          <p:nvPr/>
        </p:nvSpPr>
        <p:spPr bwMode="auto">
          <a:xfrm>
            <a:off x="1193800" y="5588000"/>
            <a:ext cx="158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6" name="Freeform 115"/>
          <p:cNvSpPr>
            <a:spLocks/>
          </p:cNvSpPr>
          <p:nvPr/>
        </p:nvSpPr>
        <p:spPr bwMode="auto">
          <a:xfrm>
            <a:off x="1209675" y="5588000"/>
            <a:ext cx="26988" cy="1588"/>
          </a:xfrm>
          <a:custGeom>
            <a:avLst/>
            <a:gdLst>
              <a:gd name="T0" fmla="*/ 0 w 23"/>
              <a:gd name="T1" fmla="*/ 0 h 1"/>
              <a:gd name="T2" fmla="*/ 2147483647 w 23"/>
              <a:gd name="T3" fmla="*/ 2147483647 h 1"/>
              <a:gd name="T4" fmla="*/ 2147483647 w 23"/>
              <a:gd name="T5" fmla="*/ 2147483647 h 1"/>
              <a:gd name="T6" fmla="*/ 0 60000 65536"/>
              <a:gd name="T7" fmla="*/ 0 60000 65536"/>
              <a:gd name="T8" fmla="*/ 0 60000 65536"/>
              <a:gd name="T9" fmla="*/ 0 w 23"/>
              <a:gd name="T10" fmla="*/ 0 h 1"/>
              <a:gd name="T11" fmla="*/ 23 w 23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1">
                <a:moveTo>
                  <a:pt x="0" y="0"/>
                </a:moveTo>
                <a:lnTo>
                  <a:pt x="13" y="1"/>
                </a:lnTo>
                <a:lnTo>
                  <a:pt x="23" y="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7" name="Line 116"/>
          <p:cNvSpPr>
            <a:spLocks noChangeShapeType="1"/>
          </p:cNvSpPr>
          <p:nvPr/>
        </p:nvSpPr>
        <p:spPr bwMode="auto">
          <a:xfrm flipH="1">
            <a:off x="1247775" y="5613400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8" name="Line 117"/>
          <p:cNvSpPr>
            <a:spLocks noChangeShapeType="1"/>
          </p:cNvSpPr>
          <p:nvPr/>
        </p:nvSpPr>
        <p:spPr bwMode="auto">
          <a:xfrm flipH="1">
            <a:off x="1246188" y="5618163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9" name="Line 118"/>
          <p:cNvSpPr>
            <a:spLocks noChangeShapeType="1"/>
          </p:cNvSpPr>
          <p:nvPr/>
        </p:nvSpPr>
        <p:spPr bwMode="auto">
          <a:xfrm flipH="1">
            <a:off x="1231900" y="5624513"/>
            <a:ext cx="14288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0" name="Line 119"/>
          <p:cNvSpPr>
            <a:spLocks noChangeShapeType="1"/>
          </p:cNvSpPr>
          <p:nvPr/>
        </p:nvSpPr>
        <p:spPr bwMode="auto">
          <a:xfrm flipH="1">
            <a:off x="1217613" y="5649913"/>
            <a:ext cx="14287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1" name="Line 120"/>
          <p:cNvSpPr>
            <a:spLocks noChangeShapeType="1"/>
          </p:cNvSpPr>
          <p:nvPr/>
        </p:nvSpPr>
        <p:spPr bwMode="auto">
          <a:xfrm flipH="1">
            <a:off x="1214438" y="5668963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2" name="Line 121"/>
          <p:cNvSpPr>
            <a:spLocks noChangeShapeType="1"/>
          </p:cNvSpPr>
          <p:nvPr/>
        </p:nvSpPr>
        <p:spPr bwMode="auto">
          <a:xfrm flipH="1">
            <a:off x="1212850" y="5675313"/>
            <a:ext cx="1588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3" name="Line 122"/>
          <p:cNvSpPr>
            <a:spLocks noChangeShapeType="1"/>
          </p:cNvSpPr>
          <p:nvPr/>
        </p:nvSpPr>
        <p:spPr bwMode="auto">
          <a:xfrm>
            <a:off x="1212850" y="5680075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4" name="Freeform 123"/>
          <p:cNvSpPr>
            <a:spLocks/>
          </p:cNvSpPr>
          <p:nvPr/>
        </p:nvSpPr>
        <p:spPr bwMode="auto">
          <a:xfrm>
            <a:off x="1212850" y="5684838"/>
            <a:ext cx="1588" cy="4762"/>
          </a:xfrm>
          <a:custGeom>
            <a:avLst/>
            <a:gdLst>
              <a:gd name="T0" fmla="*/ 0 w 2"/>
              <a:gd name="T1" fmla="*/ 0 h 4"/>
              <a:gd name="T2" fmla="*/ 0 w 2"/>
              <a:gd name="T3" fmla="*/ 2147483647 h 4"/>
              <a:gd name="T4" fmla="*/ 2147483647 w 2"/>
              <a:gd name="T5" fmla="*/ 2147483647 h 4"/>
              <a:gd name="T6" fmla="*/ 0 60000 65536"/>
              <a:gd name="T7" fmla="*/ 0 60000 65536"/>
              <a:gd name="T8" fmla="*/ 0 60000 65536"/>
              <a:gd name="T9" fmla="*/ 0 w 2"/>
              <a:gd name="T10" fmla="*/ 0 h 4"/>
              <a:gd name="T11" fmla="*/ 2 w 2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4">
                <a:moveTo>
                  <a:pt x="0" y="0"/>
                </a:move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5" name="Line 124"/>
          <p:cNvSpPr>
            <a:spLocks noChangeShapeType="1"/>
          </p:cNvSpPr>
          <p:nvPr/>
        </p:nvSpPr>
        <p:spPr bwMode="auto">
          <a:xfrm>
            <a:off x="1243013" y="56864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6" name="Line 125"/>
          <p:cNvSpPr>
            <a:spLocks noChangeShapeType="1"/>
          </p:cNvSpPr>
          <p:nvPr/>
        </p:nvSpPr>
        <p:spPr bwMode="auto">
          <a:xfrm>
            <a:off x="1243013" y="5686425"/>
            <a:ext cx="476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7" name="Line 126"/>
          <p:cNvSpPr>
            <a:spLocks noChangeShapeType="1"/>
          </p:cNvSpPr>
          <p:nvPr/>
        </p:nvSpPr>
        <p:spPr bwMode="auto">
          <a:xfrm>
            <a:off x="1247775" y="5686425"/>
            <a:ext cx="47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8" name="Line 127"/>
          <p:cNvSpPr>
            <a:spLocks noChangeShapeType="1"/>
          </p:cNvSpPr>
          <p:nvPr/>
        </p:nvSpPr>
        <p:spPr bwMode="auto">
          <a:xfrm>
            <a:off x="1252538" y="56864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9" name="Line 128"/>
          <p:cNvSpPr>
            <a:spLocks noChangeShapeType="1"/>
          </p:cNvSpPr>
          <p:nvPr/>
        </p:nvSpPr>
        <p:spPr bwMode="auto">
          <a:xfrm>
            <a:off x="1255713" y="56864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0" name="Line 129"/>
          <p:cNvSpPr>
            <a:spLocks noChangeShapeType="1"/>
          </p:cNvSpPr>
          <p:nvPr/>
        </p:nvSpPr>
        <p:spPr bwMode="auto">
          <a:xfrm flipH="1">
            <a:off x="1255713" y="5689600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1" name="Line 130"/>
          <p:cNvSpPr>
            <a:spLocks noChangeShapeType="1"/>
          </p:cNvSpPr>
          <p:nvPr/>
        </p:nvSpPr>
        <p:spPr bwMode="auto">
          <a:xfrm flipH="1">
            <a:off x="1252538" y="569277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2" name="Line 131"/>
          <p:cNvSpPr>
            <a:spLocks noChangeShapeType="1"/>
          </p:cNvSpPr>
          <p:nvPr/>
        </p:nvSpPr>
        <p:spPr bwMode="auto">
          <a:xfrm flipH="1">
            <a:off x="1247775" y="5697538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3" name="Line 132"/>
          <p:cNvSpPr>
            <a:spLocks noChangeShapeType="1"/>
          </p:cNvSpPr>
          <p:nvPr/>
        </p:nvSpPr>
        <p:spPr bwMode="auto">
          <a:xfrm flipH="1">
            <a:off x="1243013" y="5702300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4" name="Line 133"/>
          <p:cNvSpPr>
            <a:spLocks noChangeShapeType="1"/>
          </p:cNvSpPr>
          <p:nvPr/>
        </p:nvSpPr>
        <p:spPr bwMode="auto">
          <a:xfrm flipH="1">
            <a:off x="1236663" y="5707063"/>
            <a:ext cx="63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5" name="Line 134"/>
          <p:cNvSpPr>
            <a:spLocks noChangeShapeType="1"/>
          </p:cNvSpPr>
          <p:nvPr/>
        </p:nvSpPr>
        <p:spPr bwMode="auto">
          <a:xfrm flipH="1">
            <a:off x="1231900" y="5708650"/>
            <a:ext cx="4763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6" name="Line 135"/>
          <p:cNvSpPr>
            <a:spLocks noChangeShapeType="1"/>
          </p:cNvSpPr>
          <p:nvPr/>
        </p:nvSpPr>
        <p:spPr bwMode="auto">
          <a:xfrm flipH="1">
            <a:off x="1227138" y="5715000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7" name="Line 136"/>
          <p:cNvSpPr>
            <a:spLocks noChangeShapeType="1"/>
          </p:cNvSpPr>
          <p:nvPr/>
        </p:nvSpPr>
        <p:spPr bwMode="auto">
          <a:xfrm flipH="1">
            <a:off x="1222375" y="5719763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8" name="Line 137"/>
          <p:cNvSpPr>
            <a:spLocks noChangeShapeType="1"/>
          </p:cNvSpPr>
          <p:nvPr/>
        </p:nvSpPr>
        <p:spPr bwMode="auto">
          <a:xfrm flipH="1">
            <a:off x="1217613" y="572452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9" name="Line 138"/>
          <p:cNvSpPr>
            <a:spLocks noChangeShapeType="1"/>
          </p:cNvSpPr>
          <p:nvPr/>
        </p:nvSpPr>
        <p:spPr bwMode="auto">
          <a:xfrm flipH="1">
            <a:off x="1212850" y="5729288"/>
            <a:ext cx="47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0" name="Line 139"/>
          <p:cNvSpPr>
            <a:spLocks noChangeShapeType="1"/>
          </p:cNvSpPr>
          <p:nvPr/>
        </p:nvSpPr>
        <p:spPr bwMode="auto">
          <a:xfrm flipH="1">
            <a:off x="1209675" y="5732463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1" name="Line 140"/>
          <p:cNvSpPr>
            <a:spLocks noChangeShapeType="1"/>
          </p:cNvSpPr>
          <p:nvPr/>
        </p:nvSpPr>
        <p:spPr bwMode="auto">
          <a:xfrm>
            <a:off x="1209675" y="573405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2" name="Line 141"/>
          <p:cNvSpPr>
            <a:spLocks noChangeShapeType="1"/>
          </p:cNvSpPr>
          <p:nvPr/>
        </p:nvSpPr>
        <p:spPr bwMode="auto">
          <a:xfrm>
            <a:off x="1209675" y="573405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3" name="Line 142"/>
          <p:cNvSpPr>
            <a:spLocks noChangeShapeType="1"/>
          </p:cNvSpPr>
          <p:nvPr/>
        </p:nvSpPr>
        <p:spPr bwMode="auto">
          <a:xfrm>
            <a:off x="1209675" y="573405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4" name="Freeform 143"/>
          <p:cNvSpPr>
            <a:spLocks/>
          </p:cNvSpPr>
          <p:nvPr/>
        </p:nvSpPr>
        <p:spPr bwMode="auto">
          <a:xfrm>
            <a:off x="4903788" y="5540375"/>
            <a:ext cx="28575" cy="12700"/>
          </a:xfrm>
          <a:custGeom>
            <a:avLst/>
            <a:gdLst>
              <a:gd name="T0" fmla="*/ 2147483647 w 25"/>
              <a:gd name="T1" fmla="*/ 0 h 9"/>
              <a:gd name="T2" fmla="*/ 2147483647 w 25"/>
              <a:gd name="T3" fmla="*/ 2147483647 h 9"/>
              <a:gd name="T4" fmla="*/ 0 w 25"/>
              <a:gd name="T5" fmla="*/ 2147483647 h 9"/>
              <a:gd name="T6" fmla="*/ 0 60000 65536"/>
              <a:gd name="T7" fmla="*/ 0 60000 65536"/>
              <a:gd name="T8" fmla="*/ 0 60000 65536"/>
              <a:gd name="T9" fmla="*/ 0 w 25"/>
              <a:gd name="T10" fmla="*/ 0 h 9"/>
              <a:gd name="T11" fmla="*/ 25 w 25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9">
                <a:moveTo>
                  <a:pt x="25" y="0"/>
                </a:moveTo>
                <a:lnTo>
                  <a:pt x="10" y="5"/>
                </a:lnTo>
                <a:lnTo>
                  <a:pt x="0" y="9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5" name="Line 144"/>
          <p:cNvSpPr>
            <a:spLocks noChangeShapeType="1"/>
          </p:cNvSpPr>
          <p:nvPr/>
        </p:nvSpPr>
        <p:spPr bwMode="auto">
          <a:xfrm>
            <a:off x="4878388" y="5567363"/>
            <a:ext cx="1587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6" name="Line 145"/>
          <p:cNvSpPr>
            <a:spLocks noChangeShapeType="1"/>
          </p:cNvSpPr>
          <p:nvPr/>
        </p:nvSpPr>
        <p:spPr bwMode="auto">
          <a:xfrm>
            <a:off x="4879975" y="5575300"/>
            <a:ext cx="95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7" name="Line 146"/>
          <p:cNvSpPr>
            <a:spLocks noChangeShapeType="1"/>
          </p:cNvSpPr>
          <p:nvPr/>
        </p:nvSpPr>
        <p:spPr bwMode="auto">
          <a:xfrm>
            <a:off x="4889500" y="5578475"/>
            <a:ext cx="142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8" name="Line 147"/>
          <p:cNvSpPr>
            <a:spLocks noChangeShapeType="1"/>
          </p:cNvSpPr>
          <p:nvPr/>
        </p:nvSpPr>
        <p:spPr bwMode="auto">
          <a:xfrm>
            <a:off x="4903788" y="5578475"/>
            <a:ext cx="142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9" name="Line 148"/>
          <p:cNvSpPr>
            <a:spLocks noChangeShapeType="1"/>
          </p:cNvSpPr>
          <p:nvPr/>
        </p:nvSpPr>
        <p:spPr bwMode="auto">
          <a:xfrm>
            <a:off x="4918075" y="5580063"/>
            <a:ext cx="190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0" name="Line 149"/>
          <p:cNvSpPr>
            <a:spLocks noChangeShapeType="1"/>
          </p:cNvSpPr>
          <p:nvPr/>
        </p:nvSpPr>
        <p:spPr bwMode="auto">
          <a:xfrm flipH="1">
            <a:off x="4918075" y="566737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1" name="Line 150"/>
          <p:cNvSpPr>
            <a:spLocks noChangeShapeType="1"/>
          </p:cNvSpPr>
          <p:nvPr/>
        </p:nvSpPr>
        <p:spPr bwMode="auto">
          <a:xfrm>
            <a:off x="4918075" y="5672138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2" name="Line 151"/>
          <p:cNvSpPr>
            <a:spLocks noChangeShapeType="1"/>
          </p:cNvSpPr>
          <p:nvPr/>
        </p:nvSpPr>
        <p:spPr bwMode="auto">
          <a:xfrm>
            <a:off x="4918075" y="567690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3" name="Line 152"/>
          <p:cNvSpPr>
            <a:spLocks noChangeShapeType="1"/>
          </p:cNvSpPr>
          <p:nvPr/>
        </p:nvSpPr>
        <p:spPr bwMode="auto">
          <a:xfrm flipH="1">
            <a:off x="4916488" y="5719763"/>
            <a:ext cx="1428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4" name="Line 153"/>
          <p:cNvSpPr>
            <a:spLocks noChangeShapeType="1"/>
          </p:cNvSpPr>
          <p:nvPr/>
        </p:nvSpPr>
        <p:spPr bwMode="auto">
          <a:xfrm flipH="1">
            <a:off x="4911725" y="5729288"/>
            <a:ext cx="4763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5" name="Freeform 154"/>
          <p:cNvSpPr>
            <a:spLocks/>
          </p:cNvSpPr>
          <p:nvPr/>
        </p:nvSpPr>
        <p:spPr bwMode="auto">
          <a:xfrm>
            <a:off x="4906963" y="5737225"/>
            <a:ext cx="4762" cy="1588"/>
          </a:xfrm>
          <a:custGeom>
            <a:avLst/>
            <a:gdLst>
              <a:gd name="T0" fmla="*/ 2147483647 w 4"/>
              <a:gd name="T1" fmla="*/ 0 h 2"/>
              <a:gd name="T2" fmla="*/ 0 w 4"/>
              <a:gd name="T3" fmla="*/ 2147483647 h 2"/>
              <a:gd name="T4" fmla="*/ 0 w 4"/>
              <a:gd name="T5" fmla="*/ 2147483647 h 2"/>
              <a:gd name="T6" fmla="*/ 0 60000 65536"/>
              <a:gd name="T7" fmla="*/ 0 60000 65536"/>
              <a:gd name="T8" fmla="*/ 0 60000 65536"/>
              <a:gd name="T9" fmla="*/ 0 w 4"/>
              <a:gd name="T10" fmla="*/ 0 h 2"/>
              <a:gd name="T11" fmla="*/ 4 w 4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2">
                <a:moveTo>
                  <a:pt x="4" y="0"/>
                </a:moveTo>
                <a:lnTo>
                  <a:pt x="0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6" name="Line 155"/>
          <p:cNvSpPr>
            <a:spLocks noChangeShapeType="1"/>
          </p:cNvSpPr>
          <p:nvPr/>
        </p:nvSpPr>
        <p:spPr bwMode="auto">
          <a:xfrm>
            <a:off x="1203325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7" name="Line 156"/>
          <p:cNvSpPr>
            <a:spLocks noChangeShapeType="1"/>
          </p:cNvSpPr>
          <p:nvPr/>
        </p:nvSpPr>
        <p:spPr bwMode="auto">
          <a:xfrm>
            <a:off x="1317625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8" name="Line 157"/>
          <p:cNvSpPr>
            <a:spLocks noChangeShapeType="1"/>
          </p:cNvSpPr>
          <p:nvPr/>
        </p:nvSpPr>
        <p:spPr bwMode="auto">
          <a:xfrm>
            <a:off x="1433513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9" name="Line 158"/>
          <p:cNvSpPr>
            <a:spLocks noChangeShapeType="1"/>
          </p:cNvSpPr>
          <p:nvPr/>
        </p:nvSpPr>
        <p:spPr bwMode="auto">
          <a:xfrm>
            <a:off x="1549400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0" name="Line 159"/>
          <p:cNvSpPr>
            <a:spLocks noChangeShapeType="1"/>
          </p:cNvSpPr>
          <p:nvPr/>
        </p:nvSpPr>
        <p:spPr bwMode="auto">
          <a:xfrm>
            <a:off x="166052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1" name="Line 160"/>
          <p:cNvSpPr>
            <a:spLocks noChangeShapeType="1"/>
          </p:cNvSpPr>
          <p:nvPr/>
        </p:nvSpPr>
        <p:spPr bwMode="auto">
          <a:xfrm>
            <a:off x="177800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2" name="Line 161"/>
          <p:cNvSpPr>
            <a:spLocks noChangeShapeType="1"/>
          </p:cNvSpPr>
          <p:nvPr/>
        </p:nvSpPr>
        <p:spPr bwMode="auto">
          <a:xfrm>
            <a:off x="189230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3" name="Line 162"/>
          <p:cNvSpPr>
            <a:spLocks noChangeShapeType="1"/>
          </p:cNvSpPr>
          <p:nvPr/>
        </p:nvSpPr>
        <p:spPr bwMode="auto">
          <a:xfrm>
            <a:off x="200660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4" name="Line 163"/>
          <p:cNvSpPr>
            <a:spLocks noChangeShapeType="1"/>
          </p:cNvSpPr>
          <p:nvPr/>
        </p:nvSpPr>
        <p:spPr bwMode="auto">
          <a:xfrm>
            <a:off x="212090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5" name="Line 164"/>
          <p:cNvSpPr>
            <a:spLocks noChangeShapeType="1"/>
          </p:cNvSpPr>
          <p:nvPr/>
        </p:nvSpPr>
        <p:spPr bwMode="auto">
          <a:xfrm>
            <a:off x="223837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6" name="Line 165"/>
          <p:cNvSpPr>
            <a:spLocks noChangeShapeType="1"/>
          </p:cNvSpPr>
          <p:nvPr/>
        </p:nvSpPr>
        <p:spPr bwMode="auto">
          <a:xfrm>
            <a:off x="235267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7" name="Line 166"/>
          <p:cNvSpPr>
            <a:spLocks noChangeShapeType="1"/>
          </p:cNvSpPr>
          <p:nvPr/>
        </p:nvSpPr>
        <p:spPr bwMode="auto">
          <a:xfrm>
            <a:off x="246697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8" name="Line 167"/>
          <p:cNvSpPr>
            <a:spLocks noChangeShapeType="1"/>
          </p:cNvSpPr>
          <p:nvPr/>
        </p:nvSpPr>
        <p:spPr bwMode="auto">
          <a:xfrm>
            <a:off x="2584450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9" name="Line 168"/>
          <p:cNvSpPr>
            <a:spLocks noChangeShapeType="1"/>
          </p:cNvSpPr>
          <p:nvPr/>
        </p:nvSpPr>
        <p:spPr bwMode="auto">
          <a:xfrm>
            <a:off x="269875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0" name="Line 169"/>
          <p:cNvSpPr>
            <a:spLocks noChangeShapeType="1"/>
          </p:cNvSpPr>
          <p:nvPr/>
        </p:nvSpPr>
        <p:spPr bwMode="auto">
          <a:xfrm>
            <a:off x="281305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1" name="Line 170"/>
          <p:cNvSpPr>
            <a:spLocks noChangeShapeType="1"/>
          </p:cNvSpPr>
          <p:nvPr/>
        </p:nvSpPr>
        <p:spPr bwMode="auto">
          <a:xfrm>
            <a:off x="2928938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2" name="Line 171"/>
          <p:cNvSpPr>
            <a:spLocks noChangeShapeType="1"/>
          </p:cNvSpPr>
          <p:nvPr/>
        </p:nvSpPr>
        <p:spPr bwMode="auto">
          <a:xfrm>
            <a:off x="304482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3" name="Line 172"/>
          <p:cNvSpPr>
            <a:spLocks noChangeShapeType="1"/>
          </p:cNvSpPr>
          <p:nvPr/>
        </p:nvSpPr>
        <p:spPr bwMode="auto">
          <a:xfrm>
            <a:off x="315912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4" name="Line 173"/>
          <p:cNvSpPr>
            <a:spLocks noChangeShapeType="1"/>
          </p:cNvSpPr>
          <p:nvPr/>
        </p:nvSpPr>
        <p:spPr bwMode="auto">
          <a:xfrm>
            <a:off x="3275013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5" name="Line 174"/>
          <p:cNvSpPr>
            <a:spLocks noChangeShapeType="1"/>
          </p:cNvSpPr>
          <p:nvPr/>
        </p:nvSpPr>
        <p:spPr bwMode="auto">
          <a:xfrm>
            <a:off x="3389313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6" name="Line 175"/>
          <p:cNvSpPr>
            <a:spLocks noChangeShapeType="1"/>
          </p:cNvSpPr>
          <p:nvPr/>
        </p:nvSpPr>
        <p:spPr bwMode="auto">
          <a:xfrm>
            <a:off x="350520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7" name="Line 176"/>
          <p:cNvSpPr>
            <a:spLocks noChangeShapeType="1"/>
          </p:cNvSpPr>
          <p:nvPr/>
        </p:nvSpPr>
        <p:spPr bwMode="auto">
          <a:xfrm>
            <a:off x="3621088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8" name="Line 177"/>
          <p:cNvSpPr>
            <a:spLocks noChangeShapeType="1"/>
          </p:cNvSpPr>
          <p:nvPr/>
        </p:nvSpPr>
        <p:spPr bwMode="auto">
          <a:xfrm>
            <a:off x="3735388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9" name="Line 178"/>
          <p:cNvSpPr>
            <a:spLocks noChangeShapeType="1"/>
          </p:cNvSpPr>
          <p:nvPr/>
        </p:nvSpPr>
        <p:spPr bwMode="auto">
          <a:xfrm>
            <a:off x="385127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0" name="Line 179"/>
          <p:cNvSpPr>
            <a:spLocks noChangeShapeType="1"/>
          </p:cNvSpPr>
          <p:nvPr/>
        </p:nvSpPr>
        <p:spPr bwMode="auto">
          <a:xfrm>
            <a:off x="3967163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1" name="Line 180"/>
          <p:cNvSpPr>
            <a:spLocks noChangeShapeType="1"/>
          </p:cNvSpPr>
          <p:nvPr/>
        </p:nvSpPr>
        <p:spPr bwMode="auto">
          <a:xfrm>
            <a:off x="4081463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2" name="Line 181"/>
          <p:cNvSpPr>
            <a:spLocks noChangeShapeType="1"/>
          </p:cNvSpPr>
          <p:nvPr/>
        </p:nvSpPr>
        <p:spPr bwMode="auto">
          <a:xfrm>
            <a:off x="4195763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3" name="Line 182"/>
          <p:cNvSpPr>
            <a:spLocks noChangeShapeType="1"/>
          </p:cNvSpPr>
          <p:nvPr/>
        </p:nvSpPr>
        <p:spPr bwMode="auto">
          <a:xfrm>
            <a:off x="4313238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4" name="Line 183"/>
          <p:cNvSpPr>
            <a:spLocks noChangeShapeType="1"/>
          </p:cNvSpPr>
          <p:nvPr/>
        </p:nvSpPr>
        <p:spPr bwMode="auto">
          <a:xfrm>
            <a:off x="4427538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5" name="Line 184"/>
          <p:cNvSpPr>
            <a:spLocks noChangeShapeType="1"/>
          </p:cNvSpPr>
          <p:nvPr/>
        </p:nvSpPr>
        <p:spPr bwMode="auto">
          <a:xfrm>
            <a:off x="4541838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6" name="Line 185"/>
          <p:cNvSpPr>
            <a:spLocks noChangeShapeType="1"/>
          </p:cNvSpPr>
          <p:nvPr/>
        </p:nvSpPr>
        <p:spPr bwMode="auto">
          <a:xfrm>
            <a:off x="4659313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7" name="Line 186"/>
          <p:cNvSpPr>
            <a:spLocks noChangeShapeType="1"/>
          </p:cNvSpPr>
          <p:nvPr/>
        </p:nvSpPr>
        <p:spPr bwMode="auto">
          <a:xfrm>
            <a:off x="4773613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8" name="Line 187"/>
          <p:cNvSpPr>
            <a:spLocks noChangeShapeType="1"/>
          </p:cNvSpPr>
          <p:nvPr/>
        </p:nvSpPr>
        <p:spPr bwMode="auto">
          <a:xfrm>
            <a:off x="4887913" y="2371725"/>
            <a:ext cx="3333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9" name="Line 188"/>
          <p:cNvSpPr>
            <a:spLocks noChangeShapeType="1"/>
          </p:cNvSpPr>
          <p:nvPr/>
        </p:nvSpPr>
        <p:spPr bwMode="auto">
          <a:xfrm>
            <a:off x="117157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0" name="Line 189"/>
          <p:cNvSpPr>
            <a:spLocks noChangeShapeType="1"/>
          </p:cNvSpPr>
          <p:nvPr/>
        </p:nvSpPr>
        <p:spPr bwMode="auto">
          <a:xfrm>
            <a:off x="128587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1" name="Line 190"/>
          <p:cNvSpPr>
            <a:spLocks noChangeShapeType="1"/>
          </p:cNvSpPr>
          <p:nvPr/>
        </p:nvSpPr>
        <p:spPr bwMode="auto">
          <a:xfrm>
            <a:off x="140017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2" name="Line 191"/>
          <p:cNvSpPr>
            <a:spLocks noChangeShapeType="1"/>
          </p:cNvSpPr>
          <p:nvPr/>
        </p:nvSpPr>
        <p:spPr bwMode="auto">
          <a:xfrm>
            <a:off x="151765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3" name="Line 192"/>
          <p:cNvSpPr>
            <a:spLocks noChangeShapeType="1"/>
          </p:cNvSpPr>
          <p:nvPr/>
        </p:nvSpPr>
        <p:spPr bwMode="auto">
          <a:xfrm>
            <a:off x="163195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4" name="Line 193"/>
          <p:cNvSpPr>
            <a:spLocks noChangeShapeType="1"/>
          </p:cNvSpPr>
          <p:nvPr/>
        </p:nvSpPr>
        <p:spPr bwMode="auto">
          <a:xfrm>
            <a:off x="174625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5" name="Line 194"/>
          <p:cNvSpPr>
            <a:spLocks noChangeShapeType="1"/>
          </p:cNvSpPr>
          <p:nvPr/>
        </p:nvSpPr>
        <p:spPr bwMode="auto">
          <a:xfrm>
            <a:off x="186372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6" name="Line 195"/>
          <p:cNvSpPr>
            <a:spLocks noChangeShapeType="1"/>
          </p:cNvSpPr>
          <p:nvPr/>
        </p:nvSpPr>
        <p:spPr bwMode="auto">
          <a:xfrm>
            <a:off x="197802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7" name="Line 196"/>
          <p:cNvSpPr>
            <a:spLocks noChangeShapeType="1"/>
          </p:cNvSpPr>
          <p:nvPr/>
        </p:nvSpPr>
        <p:spPr bwMode="auto">
          <a:xfrm>
            <a:off x="209232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8" name="Line 197"/>
          <p:cNvSpPr>
            <a:spLocks noChangeShapeType="1"/>
          </p:cNvSpPr>
          <p:nvPr/>
        </p:nvSpPr>
        <p:spPr bwMode="auto">
          <a:xfrm>
            <a:off x="22082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9" name="Line 198"/>
          <p:cNvSpPr>
            <a:spLocks noChangeShapeType="1"/>
          </p:cNvSpPr>
          <p:nvPr/>
        </p:nvSpPr>
        <p:spPr bwMode="auto">
          <a:xfrm>
            <a:off x="232410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0" name="Line 199"/>
          <p:cNvSpPr>
            <a:spLocks noChangeShapeType="1"/>
          </p:cNvSpPr>
          <p:nvPr/>
        </p:nvSpPr>
        <p:spPr bwMode="auto">
          <a:xfrm>
            <a:off x="243840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1" name="Line 200"/>
          <p:cNvSpPr>
            <a:spLocks noChangeShapeType="1"/>
          </p:cNvSpPr>
          <p:nvPr/>
        </p:nvSpPr>
        <p:spPr bwMode="auto">
          <a:xfrm>
            <a:off x="255428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2" name="Line 201"/>
          <p:cNvSpPr>
            <a:spLocks noChangeShapeType="1"/>
          </p:cNvSpPr>
          <p:nvPr/>
        </p:nvSpPr>
        <p:spPr bwMode="auto">
          <a:xfrm>
            <a:off x="2670175" y="2697163"/>
            <a:ext cx="841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3" name="Line 202"/>
          <p:cNvSpPr>
            <a:spLocks noChangeShapeType="1"/>
          </p:cNvSpPr>
          <p:nvPr/>
        </p:nvSpPr>
        <p:spPr bwMode="auto">
          <a:xfrm>
            <a:off x="278447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4" name="Line 203"/>
          <p:cNvSpPr>
            <a:spLocks noChangeShapeType="1"/>
          </p:cNvSpPr>
          <p:nvPr/>
        </p:nvSpPr>
        <p:spPr bwMode="auto">
          <a:xfrm>
            <a:off x="290036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5" name="Line 204"/>
          <p:cNvSpPr>
            <a:spLocks noChangeShapeType="1"/>
          </p:cNvSpPr>
          <p:nvPr/>
        </p:nvSpPr>
        <p:spPr bwMode="auto">
          <a:xfrm>
            <a:off x="301466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6" name="Line 205"/>
          <p:cNvSpPr>
            <a:spLocks noChangeShapeType="1"/>
          </p:cNvSpPr>
          <p:nvPr/>
        </p:nvSpPr>
        <p:spPr bwMode="auto">
          <a:xfrm>
            <a:off x="313055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7" name="Line 206"/>
          <p:cNvSpPr>
            <a:spLocks noChangeShapeType="1"/>
          </p:cNvSpPr>
          <p:nvPr/>
        </p:nvSpPr>
        <p:spPr bwMode="auto">
          <a:xfrm>
            <a:off x="324643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8" name="Line 207"/>
          <p:cNvSpPr>
            <a:spLocks noChangeShapeType="1"/>
          </p:cNvSpPr>
          <p:nvPr/>
        </p:nvSpPr>
        <p:spPr bwMode="auto">
          <a:xfrm>
            <a:off x="336073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9" name="Line 208"/>
          <p:cNvSpPr>
            <a:spLocks noChangeShapeType="1"/>
          </p:cNvSpPr>
          <p:nvPr/>
        </p:nvSpPr>
        <p:spPr bwMode="auto">
          <a:xfrm>
            <a:off x="347503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0" name="Line 209"/>
          <p:cNvSpPr>
            <a:spLocks noChangeShapeType="1"/>
          </p:cNvSpPr>
          <p:nvPr/>
        </p:nvSpPr>
        <p:spPr bwMode="auto">
          <a:xfrm>
            <a:off x="35925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1" name="Line 210"/>
          <p:cNvSpPr>
            <a:spLocks noChangeShapeType="1"/>
          </p:cNvSpPr>
          <p:nvPr/>
        </p:nvSpPr>
        <p:spPr bwMode="auto">
          <a:xfrm>
            <a:off x="37068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2" name="Line 211"/>
          <p:cNvSpPr>
            <a:spLocks noChangeShapeType="1"/>
          </p:cNvSpPr>
          <p:nvPr/>
        </p:nvSpPr>
        <p:spPr bwMode="auto">
          <a:xfrm>
            <a:off x="38211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3" name="Line 212"/>
          <p:cNvSpPr>
            <a:spLocks noChangeShapeType="1"/>
          </p:cNvSpPr>
          <p:nvPr/>
        </p:nvSpPr>
        <p:spPr bwMode="auto">
          <a:xfrm>
            <a:off x="3935413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4" name="Line 213"/>
          <p:cNvSpPr>
            <a:spLocks noChangeShapeType="1"/>
          </p:cNvSpPr>
          <p:nvPr/>
        </p:nvSpPr>
        <p:spPr bwMode="auto">
          <a:xfrm>
            <a:off x="4049713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5" name="Line 214"/>
          <p:cNvSpPr>
            <a:spLocks noChangeShapeType="1"/>
          </p:cNvSpPr>
          <p:nvPr/>
        </p:nvSpPr>
        <p:spPr bwMode="auto">
          <a:xfrm>
            <a:off x="4164013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6" name="Line 215"/>
          <p:cNvSpPr>
            <a:spLocks noChangeShapeType="1"/>
          </p:cNvSpPr>
          <p:nvPr/>
        </p:nvSpPr>
        <p:spPr bwMode="auto">
          <a:xfrm>
            <a:off x="4279900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7" name="Line 216"/>
          <p:cNvSpPr>
            <a:spLocks noChangeShapeType="1"/>
          </p:cNvSpPr>
          <p:nvPr/>
        </p:nvSpPr>
        <p:spPr bwMode="auto">
          <a:xfrm>
            <a:off x="4395788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8" name="Line 217"/>
          <p:cNvSpPr>
            <a:spLocks noChangeShapeType="1"/>
          </p:cNvSpPr>
          <p:nvPr/>
        </p:nvSpPr>
        <p:spPr bwMode="auto">
          <a:xfrm>
            <a:off x="4510088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9" name="Line 218"/>
          <p:cNvSpPr>
            <a:spLocks noChangeShapeType="1"/>
          </p:cNvSpPr>
          <p:nvPr/>
        </p:nvSpPr>
        <p:spPr bwMode="auto">
          <a:xfrm>
            <a:off x="4624388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0" name="Line 219"/>
          <p:cNvSpPr>
            <a:spLocks noChangeShapeType="1"/>
          </p:cNvSpPr>
          <p:nvPr/>
        </p:nvSpPr>
        <p:spPr bwMode="auto">
          <a:xfrm>
            <a:off x="4741863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1" name="Line 220"/>
          <p:cNvSpPr>
            <a:spLocks noChangeShapeType="1"/>
          </p:cNvSpPr>
          <p:nvPr/>
        </p:nvSpPr>
        <p:spPr bwMode="auto">
          <a:xfrm>
            <a:off x="4856163" y="2697163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2" name="Line 221"/>
          <p:cNvSpPr>
            <a:spLocks noChangeShapeType="1"/>
          </p:cNvSpPr>
          <p:nvPr/>
        </p:nvSpPr>
        <p:spPr bwMode="auto">
          <a:xfrm>
            <a:off x="1536700" y="236220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3" name="Line 222"/>
          <p:cNvSpPr>
            <a:spLocks noChangeShapeType="1"/>
          </p:cNvSpPr>
          <p:nvPr/>
        </p:nvSpPr>
        <p:spPr bwMode="auto">
          <a:xfrm>
            <a:off x="1536700" y="24812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4" name="Line 223"/>
          <p:cNvSpPr>
            <a:spLocks noChangeShapeType="1"/>
          </p:cNvSpPr>
          <p:nvPr/>
        </p:nvSpPr>
        <p:spPr bwMode="auto">
          <a:xfrm>
            <a:off x="1536700" y="26003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5" name="Line 224"/>
          <p:cNvSpPr>
            <a:spLocks noChangeShapeType="1"/>
          </p:cNvSpPr>
          <p:nvPr/>
        </p:nvSpPr>
        <p:spPr bwMode="auto">
          <a:xfrm>
            <a:off x="1973263" y="236220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6" name="Line 225"/>
          <p:cNvSpPr>
            <a:spLocks noChangeShapeType="1"/>
          </p:cNvSpPr>
          <p:nvPr/>
        </p:nvSpPr>
        <p:spPr bwMode="auto">
          <a:xfrm>
            <a:off x="1973263" y="24812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7" name="Line 226"/>
          <p:cNvSpPr>
            <a:spLocks noChangeShapeType="1"/>
          </p:cNvSpPr>
          <p:nvPr/>
        </p:nvSpPr>
        <p:spPr bwMode="auto">
          <a:xfrm>
            <a:off x="1973263" y="26003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8" name="Line 227"/>
          <p:cNvSpPr>
            <a:spLocks noChangeShapeType="1"/>
          </p:cNvSpPr>
          <p:nvPr/>
        </p:nvSpPr>
        <p:spPr bwMode="auto">
          <a:xfrm>
            <a:off x="2395538" y="236220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9" name="Line 228"/>
          <p:cNvSpPr>
            <a:spLocks noChangeShapeType="1"/>
          </p:cNvSpPr>
          <p:nvPr/>
        </p:nvSpPr>
        <p:spPr bwMode="auto">
          <a:xfrm>
            <a:off x="2395538" y="24812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0" name="Line 229"/>
          <p:cNvSpPr>
            <a:spLocks noChangeShapeType="1"/>
          </p:cNvSpPr>
          <p:nvPr/>
        </p:nvSpPr>
        <p:spPr bwMode="auto">
          <a:xfrm>
            <a:off x="2395538" y="26003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1" name="Line 230"/>
          <p:cNvSpPr>
            <a:spLocks noChangeShapeType="1"/>
          </p:cNvSpPr>
          <p:nvPr/>
        </p:nvSpPr>
        <p:spPr bwMode="auto">
          <a:xfrm>
            <a:off x="2832100" y="236220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2" name="Line 231"/>
          <p:cNvSpPr>
            <a:spLocks noChangeShapeType="1"/>
          </p:cNvSpPr>
          <p:nvPr/>
        </p:nvSpPr>
        <p:spPr bwMode="auto">
          <a:xfrm>
            <a:off x="2832100" y="24812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3" name="Line 232"/>
          <p:cNvSpPr>
            <a:spLocks noChangeShapeType="1"/>
          </p:cNvSpPr>
          <p:nvPr/>
        </p:nvSpPr>
        <p:spPr bwMode="auto">
          <a:xfrm>
            <a:off x="2832100" y="26003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4" name="Line 233"/>
          <p:cNvSpPr>
            <a:spLocks noChangeShapeType="1"/>
          </p:cNvSpPr>
          <p:nvPr/>
        </p:nvSpPr>
        <p:spPr bwMode="auto">
          <a:xfrm>
            <a:off x="3276600" y="2376488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5" name="Line 234"/>
          <p:cNvSpPr>
            <a:spLocks noChangeShapeType="1"/>
          </p:cNvSpPr>
          <p:nvPr/>
        </p:nvSpPr>
        <p:spPr bwMode="auto">
          <a:xfrm>
            <a:off x="3276600" y="24987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6" name="Line 235"/>
          <p:cNvSpPr>
            <a:spLocks noChangeShapeType="1"/>
          </p:cNvSpPr>
          <p:nvPr/>
        </p:nvSpPr>
        <p:spPr bwMode="auto">
          <a:xfrm>
            <a:off x="3276600" y="2617788"/>
            <a:ext cx="3175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7" name="Line 236"/>
          <p:cNvSpPr>
            <a:spLocks noChangeShapeType="1"/>
          </p:cNvSpPr>
          <p:nvPr/>
        </p:nvSpPr>
        <p:spPr bwMode="auto">
          <a:xfrm>
            <a:off x="3713163" y="2376488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8" name="Line 237"/>
          <p:cNvSpPr>
            <a:spLocks noChangeShapeType="1"/>
          </p:cNvSpPr>
          <p:nvPr/>
        </p:nvSpPr>
        <p:spPr bwMode="auto">
          <a:xfrm>
            <a:off x="3713163" y="24987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9" name="Line 238"/>
          <p:cNvSpPr>
            <a:spLocks noChangeShapeType="1"/>
          </p:cNvSpPr>
          <p:nvPr/>
        </p:nvSpPr>
        <p:spPr bwMode="auto">
          <a:xfrm>
            <a:off x="3713163" y="2617788"/>
            <a:ext cx="3175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0" name="Line 239"/>
          <p:cNvSpPr>
            <a:spLocks noChangeShapeType="1"/>
          </p:cNvSpPr>
          <p:nvPr/>
        </p:nvSpPr>
        <p:spPr bwMode="auto">
          <a:xfrm>
            <a:off x="4133850" y="2376488"/>
            <a:ext cx="1588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1" name="Line 240"/>
          <p:cNvSpPr>
            <a:spLocks noChangeShapeType="1"/>
          </p:cNvSpPr>
          <p:nvPr/>
        </p:nvSpPr>
        <p:spPr bwMode="auto">
          <a:xfrm>
            <a:off x="4133850" y="2498725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2" name="Line 241"/>
          <p:cNvSpPr>
            <a:spLocks noChangeShapeType="1"/>
          </p:cNvSpPr>
          <p:nvPr/>
        </p:nvSpPr>
        <p:spPr bwMode="auto">
          <a:xfrm>
            <a:off x="4133850" y="2617788"/>
            <a:ext cx="1588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3" name="Line 242"/>
          <p:cNvSpPr>
            <a:spLocks noChangeShapeType="1"/>
          </p:cNvSpPr>
          <p:nvPr/>
        </p:nvSpPr>
        <p:spPr bwMode="auto">
          <a:xfrm>
            <a:off x="4572000" y="2376488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4" name="Line 243"/>
          <p:cNvSpPr>
            <a:spLocks noChangeShapeType="1"/>
          </p:cNvSpPr>
          <p:nvPr/>
        </p:nvSpPr>
        <p:spPr bwMode="auto">
          <a:xfrm>
            <a:off x="4572000" y="24987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5" name="Line 244"/>
          <p:cNvSpPr>
            <a:spLocks noChangeShapeType="1"/>
          </p:cNvSpPr>
          <p:nvPr/>
        </p:nvSpPr>
        <p:spPr bwMode="auto">
          <a:xfrm>
            <a:off x="4572000" y="2617788"/>
            <a:ext cx="3175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6" name="Line 245"/>
          <p:cNvSpPr>
            <a:spLocks noChangeShapeType="1"/>
          </p:cNvSpPr>
          <p:nvPr/>
        </p:nvSpPr>
        <p:spPr bwMode="auto">
          <a:xfrm>
            <a:off x="1209675" y="237013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7" name="Line 246"/>
          <p:cNvSpPr>
            <a:spLocks noChangeShapeType="1"/>
          </p:cNvSpPr>
          <p:nvPr/>
        </p:nvSpPr>
        <p:spPr bwMode="auto">
          <a:xfrm>
            <a:off x="1209675" y="237013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8" name="Line 247"/>
          <p:cNvSpPr>
            <a:spLocks noChangeShapeType="1"/>
          </p:cNvSpPr>
          <p:nvPr/>
        </p:nvSpPr>
        <p:spPr bwMode="auto">
          <a:xfrm flipH="1">
            <a:off x="1208088" y="23717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9" name="Line 248"/>
          <p:cNvSpPr>
            <a:spLocks noChangeShapeType="1"/>
          </p:cNvSpPr>
          <p:nvPr/>
        </p:nvSpPr>
        <p:spPr bwMode="auto">
          <a:xfrm>
            <a:off x="1208088" y="23717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0" name="Line 249"/>
          <p:cNvSpPr>
            <a:spLocks noChangeShapeType="1"/>
          </p:cNvSpPr>
          <p:nvPr/>
        </p:nvSpPr>
        <p:spPr bwMode="auto">
          <a:xfrm flipH="1">
            <a:off x="1204913" y="2374900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1" name="Line 250"/>
          <p:cNvSpPr>
            <a:spLocks noChangeShapeType="1"/>
          </p:cNvSpPr>
          <p:nvPr/>
        </p:nvSpPr>
        <p:spPr bwMode="auto">
          <a:xfrm flipH="1">
            <a:off x="1198563" y="2381250"/>
            <a:ext cx="6350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2" name="Line 251"/>
          <p:cNvSpPr>
            <a:spLocks noChangeShapeType="1"/>
          </p:cNvSpPr>
          <p:nvPr/>
        </p:nvSpPr>
        <p:spPr bwMode="auto">
          <a:xfrm flipH="1">
            <a:off x="1195388" y="2398713"/>
            <a:ext cx="3175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3" name="Line 252"/>
          <p:cNvSpPr>
            <a:spLocks noChangeShapeType="1"/>
          </p:cNvSpPr>
          <p:nvPr/>
        </p:nvSpPr>
        <p:spPr bwMode="auto">
          <a:xfrm>
            <a:off x="1195388" y="2416175"/>
            <a:ext cx="3175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4" name="Freeform 253"/>
          <p:cNvSpPr>
            <a:spLocks/>
          </p:cNvSpPr>
          <p:nvPr/>
        </p:nvSpPr>
        <p:spPr bwMode="auto">
          <a:xfrm>
            <a:off x="1198563" y="2438400"/>
            <a:ext cx="14287" cy="15875"/>
          </a:xfrm>
          <a:custGeom>
            <a:avLst/>
            <a:gdLst>
              <a:gd name="T0" fmla="*/ 0 w 11"/>
              <a:gd name="T1" fmla="*/ 0 h 11"/>
              <a:gd name="T2" fmla="*/ 2147483647 w 11"/>
              <a:gd name="T3" fmla="*/ 2147483647 h 11"/>
              <a:gd name="T4" fmla="*/ 2147483647 w 11"/>
              <a:gd name="T5" fmla="*/ 2147483647 h 11"/>
              <a:gd name="T6" fmla="*/ 0 60000 65536"/>
              <a:gd name="T7" fmla="*/ 0 60000 65536"/>
              <a:gd name="T8" fmla="*/ 0 60000 65536"/>
              <a:gd name="T9" fmla="*/ 0 w 11"/>
              <a:gd name="T10" fmla="*/ 0 h 11"/>
              <a:gd name="T11" fmla="*/ 11 w 11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11">
                <a:moveTo>
                  <a:pt x="0" y="0"/>
                </a:moveTo>
                <a:lnTo>
                  <a:pt x="9" y="9"/>
                </a:lnTo>
                <a:lnTo>
                  <a:pt x="11" y="1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5" name="Line 254"/>
          <p:cNvSpPr>
            <a:spLocks noChangeShapeType="1"/>
          </p:cNvSpPr>
          <p:nvPr/>
        </p:nvSpPr>
        <p:spPr bwMode="auto">
          <a:xfrm>
            <a:off x="1233488" y="2468563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6" name="Line 255"/>
          <p:cNvSpPr>
            <a:spLocks noChangeShapeType="1"/>
          </p:cNvSpPr>
          <p:nvPr/>
        </p:nvSpPr>
        <p:spPr bwMode="auto">
          <a:xfrm>
            <a:off x="1233488" y="2471738"/>
            <a:ext cx="793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7" name="Line 256"/>
          <p:cNvSpPr>
            <a:spLocks noChangeShapeType="1"/>
          </p:cNvSpPr>
          <p:nvPr/>
        </p:nvSpPr>
        <p:spPr bwMode="auto">
          <a:xfrm flipH="1">
            <a:off x="1238250" y="2478088"/>
            <a:ext cx="3175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8" name="Line 257"/>
          <p:cNvSpPr>
            <a:spLocks noChangeShapeType="1"/>
          </p:cNvSpPr>
          <p:nvPr/>
        </p:nvSpPr>
        <p:spPr bwMode="auto">
          <a:xfrm flipH="1">
            <a:off x="1231900" y="2486025"/>
            <a:ext cx="635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9" name="Line 258"/>
          <p:cNvSpPr>
            <a:spLocks noChangeShapeType="1"/>
          </p:cNvSpPr>
          <p:nvPr/>
        </p:nvSpPr>
        <p:spPr bwMode="auto">
          <a:xfrm flipH="1">
            <a:off x="1217613" y="2493963"/>
            <a:ext cx="142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0" name="Line 259"/>
          <p:cNvSpPr>
            <a:spLocks noChangeShapeType="1"/>
          </p:cNvSpPr>
          <p:nvPr/>
        </p:nvSpPr>
        <p:spPr bwMode="auto">
          <a:xfrm flipH="1">
            <a:off x="1198563" y="2500313"/>
            <a:ext cx="190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1" name="Freeform 260"/>
          <p:cNvSpPr>
            <a:spLocks/>
          </p:cNvSpPr>
          <p:nvPr/>
        </p:nvSpPr>
        <p:spPr bwMode="auto">
          <a:xfrm>
            <a:off x="1179513" y="2503488"/>
            <a:ext cx="19050" cy="7937"/>
          </a:xfrm>
          <a:custGeom>
            <a:avLst/>
            <a:gdLst>
              <a:gd name="T0" fmla="*/ 2147483647 w 18"/>
              <a:gd name="T1" fmla="*/ 0 h 6"/>
              <a:gd name="T2" fmla="*/ 0 w 18"/>
              <a:gd name="T3" fmla="*/ 2147483647 h 6"/>
              <a:gd name="T4" fmla="*/ 0 w 18"/>
              <a:gd name="T5" fmla="*/ 2147483647 h 6"/>
              <a:gd name="T6" fmla="*/ 0 60000 65536"/>
              <a:gd name="T7" fmla="*/ 0 60000 65536"/>
              <a:gd name="T8" fmla="*/ 0 60000 65536"/>
              <a:gd name="T9" fmla="*/ 0 w 18"/>
              <a:gd name="T10" fmla="*/ 0 h 6"/>
              <a:gd name="T11" fmla="*/ 18 w 18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6">
                <a:moveTo>
                  <a:pt x="18" y="0"/>
                </a:moveTo>
                <a:lnTo>
                  <a:pt x="0" y="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2" name="Line 261"/>
          <p:cNvSpPr>
            <a:spLocks noChangeShapeType="1"/>
          </p:cNvSpPr>
          <p:nvPr/>
        </p:nvSpPr>
        <p:spPr bwMode="auto">
          <a:xfrm flipH="1">
            <a:off x="1147763" y="2524125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3" name="Line 262"/>
          <p:cNvSpPr>
            <a:spLocks noChangeShapeType="1"/>
          </p:cNvSpPr>
          <p:nvPr/>
        </p:nvSpPr>
        <p:spPr bwMode="auto">
          <a:xfrm flipH="1">
            <a:off x="1143000" y="2525713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4" name="Line 263"/>
          <p:cNvSpPr>
            <a:spLocks noChangeShapeType="1"/>
          </p:cNvSpPr>
          <p:nvPr/>
        </p:nvSpPr>
        <p:spPr bwMode="auto">
          <a:xfrm>
            <a:off x="1143000" y="2530475"/>
            <a:ext cx="3175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5" name="Line 264"/>
          <p:cNvSpPr>
            <a:spLocks noChangeShapeType="1"/>
          </p:cNvSpPr>
          <p:nvPr/>
        </p:nvSpPr>
        <p:spPr bwMode="auto">
          <a:xfrm>
            <a:off x="1146175" y="2538413"/>
            <a:ext cx="111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6" name="Line 265"/>
          <p:cNvSpPr>
            <a:spLocks noChangeShapeType="1"/>
          </p:cNvSpPr>
          <p:nvPr/>
        </p:nvSpPr>
        <p:spPr bwMode="auto">
          <a:xfrm>
            <a:off x="1157288" y="2540000"/>
            <a:ext cx="142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7" name="Line 266"/>
          <p:cNvSpPr>
            <a:spLocks noChangeShapeType="1"/>
          </p:cNvSpPr>
          <p:nvPr/>
        </p:nvSpPr>
        <p:spPr bwMode="auto">
          <a:xfrm>
            <a:off x="1171575" y="2546350"/>
            <a:ext cx="174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8" name="Freeform 267"/>
          <p:cNvSpPr>
            <a:spLocks/>
          </p:cNvSpPr>
          <p:nvPr/>
        </p:nvSpPr>
        <p:spPr bwMode="auto">
          <a:xfrm>
            <a:off x="1189038" y="2546350"/>
            <a:ext cx="28575" cy="1588"/>
          </a:xfrm>
          <a:custGeom>
            <a:avLst/>
            <a:gdLst>
              <a:gd name="T0" fmla="*/ 0 w 25"/>
              <a:gd name="T1" fmla="*/ 0 h 2"/>
              <a:gd name="T2" fmla="*/ 2147483647 w 25"/>
              <a:gd name="T3" fmla="*/ 0 h 2"/>
              <a:gd name="T4" fmla="*/ 2147483647 w 25"/>
              <a:gd name="T5" fmla="*/ 2147483647 h 2"/>
              <a:gd name="T6" fmla="*/ 0 60000 65536"/>
              <a:gd name="T7" fmla="*/ 0 60000 65536"/>
              <a:gd name="T8" fmla="*/ 0 60000 65536"/>
              <a:gd name="T9" fmla="*/ 0 w 25"/>
              <a:gd name="T10" fmla="*/ 0 h 2"/>
              <a:gd name="T11" fmla="*/ 25 w 25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2">
                <a:moveTo>
                  <a:pt x="0" y="0"/>
                </a:moveTo>
                <a:lnTo>
                  <a:pt x="15" y="0"/>
                </a:lnTo>
                <a:lnTo>
                  <a:pt x="25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9" name="Line 268"/>
          <p:cNvSpPr>
            <a:spLocks noChangeShapeType="1"/>
          </p:cNvSpPr>
          <p:nvPr/>
        </p:nvSpPr>
        <p:spPr bwMode="auto">
          <a:xfrm>
            <a:off x="1228725" y="256857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0" name="Line 269"/>
          <p:cNvSpPr>
            <a:spLocks noChangeShapeType="1"/>
          </p:cNvSpPr>
          <p:nvPr/>
        </p:nvSpPr>
        <p:spPr bwMode="auto">
          <a:xfrm flipH="1">
            <a:off x="1223963" y="2573338"/>
            <a:ext cx="4762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1" name="Line 270"/>
          <p:cNvSpPr>
            <a:spLocks noChangeShapeType="1"/>
          </p:cNvSpPr>
          <p:nvPr/>
        </p:nvSpPr>
        <p:spPr bwMode="auto">
          <a:xfrm flipH="1">
            <a:off x="1209675" y="2582863"/>
            <a:ext cx="142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2" name="Line 271"/>
          <p:cNvSpPr>
            <a:spLocks noChangeShapeType="1"/>
          </p:cNvSpPr>
          <p:nvPr/>
        </p:nvSpPr>
        <p:spPr bwMode="auto">
          <a:xfrm flipH="1">
            <a:off x="1193800" y="2605088"/>
            <a:ext cx="15875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3" name="Line 272"/>
          <p:cNvSpPr>
            <a:spLocks noChangeShapeType="1"/>
          </p:cNvSpPr>
          <p:nvPr/>
        </p:nvSpPr>
        <p:spPr bwMode="auto">
          <a:xfrm flipH="1">
            <a:off x="1190625" y="2627313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4" name="Line 273"/>
          <p:cNvSpPr>
            <a:spLocks noChangeShapeType="1"/>
          </p:cNvSpPr>
          <p:nvPr/>
        </p:nvSpPr>
        <p:spPr bwMode="auto">
          <a:xfrm flipH="1">
            <a:off x="1189038" y="263207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5" name="Line 274"/>
          <p:cNvSpPr>
            <a:spLocks noChangeShapeType="1"/>
          </p:cNvSpPr>
          <p:nvPr/>
        </p:nvSpPr>
        <p:spPr bwMode="auto">
          <a:xfrm>
            <a:off x="1189038" y="2635250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6" name="Freeform 275"/>
          <p:cNvSpPr>
            <a:spLocks/>
          </p:cNvSpPr>
          <p:nvPr/>
        </p:nvSpPr>
        <p:spPr bwMode="auto">
          <a:xfrm>
            <a:off x="1189038" y="2640013"/>
            <a:ext cx="4762" cy="4762"/>
          </a:xfrm>
          <a:custGeom>
            <a:avLst/>
            <a:gdLst>
              <a:gd name="T0" fmla="*/ 0 w 4"/>
              <a:gd name="T1" fmla="*/ 0 h 4"/>
              <a:gd name="T2" fmla="*/ 2147483647 w 4"/>
              <a:gd name="T3" fmla="*/ 2147483647 h 4"/>
              <a:gd name="T4" fmla="*/ 2147483647 w 4"/>
              <a:gd name="T5" fmla="*/ 2147483647 h 4"/>
              <a:gd name="T6" fmla="*/ 0 60000 65536"/>
              <a:gd name="T7" fmla="*/ 0 60000 65536"/>
              <a:gd name="T8" fmla="*/ 0 60000 65536"/>
              <a:gd name="T9" fmla="*/ 0 w 4"/>
              <a:gd name="T10" fmla="*/ 0 h 4"/>
              <a:gd name="T11" fmla="*/ 4 w 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">
                <a:moveTo>
                  <a:pt x="0" y="0"/>
                </a:moveTo>
                <a:lnTo>
                  <a:pt x="2" y="2"/>
                </a:lnTo>
                <a:lnTo>
                  <a:pt x="4" y="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7" name="Line 276"/>
          <p:cNvSpPr>
            <a:spLocks noChangeShapeType="1"/>
          </p:cNvSpPr>
          <p:nvPr/>
        </p:nvSpPr>
        <p:spPr bwMode="auto">
          <a:xfrm>
            <a:off x="1222375" y="264160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8" name="Line 277"/>
          <p:cNvSpPr>
            <a:spLocks noChangeShapeType="1"/>
          </p:cNvSpPr>
          <p:nvPr/>
        </p:nvSpPr>
        <p:spPr bwMode="auto">
          <a:xfrm>
            <a:off x="1222375" y="2641600"/>
            <a:ext cx="63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9" name="Line 278"/>
          <p:cNvSpPr>
            <a:spLocks noChangeShapeType="1"/>
          </p:cNvSpPr>
          <p:nvPr/>
        </p:nvSpPr>
        <p:spPr bwMode="auto">
          <a:xfrm>
            <a:off x="1228725" y="264160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0" name="Line 279"/>
          <p:cNvSpPr>
            <a:spLocks noChangeShapeType="1"/>
          </p:cNvSpPr>
          <p:nvPr/>
        </p:nvSpPr>
        <p:spPr bwMode="auto">
          <a:xfrm>
            <a:off x="1231900" y="264160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1" name="Line 280"/>
          <p:cNvSpPr>
            <a:spLocks noChangeShapeType="1"/>
          </p:cNvSpPr>
          <p:nvPr/>
        </p:nvSpPr>
        <p:spPr bwMode="auto">
          <a:xfrm>
            <a:off x="1233488" y="264160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2" name="Line 281"/>
          <p:cNvSpPr>
            <a:spLocks noChangeShapeType="1"/>
          </p:cNvSpPr>
          <p:nvPr/>
        </p:nvSpPr>
        <p:spPr bwMode="auto">
          <a:xfrm>
            <a:off x="1233488" y="264477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3" name="Line 282"/>
          <p:cNvSpPr>
            <a:spLocks noChangeShapeType="1"/>
          </p:cNvSpPr>
          <p:nvPr/>
        </p:nvSpPr>
        <p:spPr bwMode="auto">
          <a:xfrm flipH="1">
            <a:off x="1231900" y="26479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4" name="Line 283"/>
          <p:cNvSpPr>
            <a:spLocks noChangeShapeType="1"/>
          </p:cNvSpPr>
          <p:nvPr/>
        </p:nvSpPr>
        <p:spPr bwMode="auto">
          <a:xfrm flipH="1">
            <a:off x="1228725" y="2652713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5" name="Line 284"/>
          <p:cNvSpPr>
            <a:spLocks noChangeShapeType="1"/>
          </p:cNvSpPr>
          <p:nvPr/>
        </p:nvSpPr>
        <p:spPr bwMode="auto">
          <a:xfrm flipH="1">
            <a:off x="1222375" y="2657475"/>
            <a:ext cx="6350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6" name="Line 285"/>
          <p:cNvSpPr>
            <a:spLocks noChangeShapeType="1"/>
          </p:cNvSpPr>
          <p:nvPr/>
        </p:nvSpPr>
        <p:spPr bwMode="auto">
          <a:xfrm flipH="1">
            <a:off x="1217613" y="2662238"/>
            <a:ext cx="4762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7" name="Line 286"/>
          <p:cNvSpPr>
            <a:spLocks noChangeShapeType="1"/>
          </p:cNvSpPr>
          <p:nvPr/>
        </p:nvSpPr>
        <p:spPr bwMode="auto">
          <a:xfrm flipH="1">
            <a:off x="1209675" y="2667000"/>
            <a:ext cx="793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8" name="Line 287"/>
          <p:cNvSpPr>
            <a:spLocks noChangeShapeType="1"/>
          </p:cNvSpPr>
          <p:nvPr/>
        </p:nvSpPr>
        <p:spPr bwMode="auto">
          <a:xfrm flipH="1">
            <a:off x="1204913" y="2671763"/>
            <a:ext cx="4762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9" name="Line 288"/>
          <p:cNvSpPr>
            <a:spLocks noChangeShapeType="1"/>
          </p:cNvSpPr>
          <p:nvPr/>
        </p:nvSpPr>
        <p:spPr bwMode="auto">
          <a:xfrm flipH="1">
            <a:off x="1198563" y="2676525"/>
            <a:ext cx="63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0" name="Line 289"/>
          <p:cNvSpPr>
            <a:spLocks noChangeShapeType="1"/>
          </p:cNvSpPr>
          <p:nvPr/>
        </p:nvSpPr>
        <p:spPr bwMode="auto">
          <a:xfrm flipH="1">
            <a:off x="1193800" y="2679700"/>
            <a:ext cx="4763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1" name="Line 290"/>
          <p:cNvSpPr>
            <a:spLocks noChangeShapeType="1"/>
          </p:cNvSpPr>
          <p:nvPr/>
        </p:nvSpPr>
        <p:spPr bwMode="auto">
          <a:xfrm flipH="1">
            <a:off x="1190625" y="2684463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2" name="Line 291"/>
          <p:cNvSpPr>
            <a:spLocks noChangeShapeType="1"/>
          </p:cNvSpPr>
          <p:nvPr/>
        </p:nvSpPr>
        <p:spPr bwMode="auto">
          <a:xfrm flipH="1">
            <a:off x="1189038" y="2687638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3" name="Line 292"/>
          <p:cNvSpPr>
            <a:spLocks noChangeShapeType="1"/>
          </p:cNvSpPr>
          <p:nvPr/>
        </p:nvSpPr>
        <p:spPr bwMode="auto">
          <a:xfrm flipH="1">
            <a:off x="1189038" y="26892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4" name="Line 293"/>
          <p:cNvSpPr>
            <a:spLocks noChangeShapeType="1"/>
          </p:cNvSpPr>
          <p:nvPr/>
        </p:nvSpPr>
        <p:spPr bwMode="auto">
          <a:xfrm>
            <a:off x="1189038" y="26892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5" name="Line 294"/>
          <p:cNvSpPr>
            <a:spLocks noChangeShapeType="1"/>
          </p:cNvSpPr>
          <p:nvPr/>
        </p:nvSpPr>
        <p:spPr bwMode="auto">
          <a:xfrm>
            <a:off x="1189038" y="26892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6" name="Line 295"/>
          <p:cNvSpPr>
            <a:spLocks noChangeShapeType="1"/>
          </p:cNvSpPr>
          <p:nvPr/>
        </p:nvSpPr>
        <p:spPr bwMode="auto">
          <a:xfrm flipH="1">
            <a:off x="4916488" y="2374900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7" name="Line 296"/>
          <p:cNvSpPr>
            <a:spLocks noChangeShapeType="1"/>
          </p:cNvSpPr>
          <p:nvPr/>
        </p:nvSpPr>
        <p:spPr bwMode="auto">
          <a:xfrm flipH="1">
            <a:off x="4911725" y="2379663"/>
            <a:ext cx="4763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8" name="Line 297"/>
          <p:cNvSpPr>
            <a:spLocks noChangeShapeType="1"/>
          </p:cNvSpPr>
          <p:nvPr/>
        </p:nvSpPr>
        <p:spPr bwMode="auto">
          <a:xfrm flipH="1">
            <a:off x="4906963" y="2393950"/>
            <a:ext cx="4762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9" name="Line 298"/>
          <p:cNvSpPr>
            <a:spLocks noChangeShapeType="1"/>
          </p:cNvSpPr>
          <p:nvPr/>
        </p:nvSpPr>
        <p:spPr bwMode="auto">
          <a:xfrm>
            <a:off x="4906963" y="2414588"/>
            <a:ext cx="1587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0" name="Freeform 299"/>
          <p:cNvSpPr>
            <a:spLocks/>
          </p:cNvSpPr>
          <p:nvPr/>
        </p:nvSpPr>
        <p:spPr bwMode="auto">
          <a:xfrm>
            <a:off x="4908550" y="2428875"/>
            <a:ext cx="17463" cy="20638"/>
          </a:xfrm>
          <a:custGeom>
            <a:avLst/>
            <a:gdLst>
              <a:gd name="T0" fmla="*/ 0 w 15"/>
              <a:gd name="T1" fmla="*/ 0 h 16"/>
              <a:gd name="T2" fmla="*/ 2147483647 w 15"/>
              <a:gd name="T3" fmla="*/ 2147483647 h 16"/>
              <a:gd name="T4" fmla="*/ 2147483647 w 15"/>
              <a:gd name="T5" fmla="*/ 2147483647 h 16"/>
              <a:gd name="T6" fmla="*/ 0 60000 65536"/>
              <a:gd name="T7" fmla="*/ 0 60000 65536"/>
              <a:gd name="T8" fmla="*/ 0 60000 65536"/>
              <a:gd name="T9" fmla="*/ 0 w 15"/>
              <a:gd name="T10" fmla="*/ 0 h 16"/>
              <a:gd name="T11" fmla="*/ 15 w 15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16">
                <a:moveTo>
                  <a:pt x="0" y="0"/>
                </a:moveTo>
                <a:lnTo>
                  <a:pt x="12" y="14"/>
                </a:lnTo>
                <a:lnTo>
                  <a:pt x="15" y="1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1" name="Line 300"/>
          <p:cNvSpPr>
            <a:spLocks noChangeShapeType="1"/>
          </p:cNvSpPr>
          <p:nvPr/>
        </p:nvSpPr>
        <p:spPr bwMode="auto">
          <a:xfrm flipH="1">
            <a:off x="4913313" y="2486025"/>
            <a:ext cx="1905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2" name="Freeform 301"/>
          <p:cNvSpPr>
            <a:spLocks/>
          </p:cNvSpPr>
          <p:nvPr/>
        </p:nvSpPr>
        <p:spPr bwMode="auto">
          <a:xfrm>
            <a:off x="4879975" y="2498725"/>
            <a:ext cx="33338" cy="9525"/>
          </a:xfrm>
          <a:custGeom>
            <a:avLst/>
            <a:gdLst>
              <a:gd name="T0" fmla="*/ 2147483647 w 26"/>
              <a:gd name="T1" fmla="*/ 0 h 10"/>
              <a:gd name="T2" fmla="*/ 2147483647 w 26"/>
              <a:gd name="T3" fmla="*/ 2147483647 h 10"/>
              <a:gd name="T4" fmla="*/ 0 w 26"/>
              <a:gd name="T5" fmla="*/ 2147483647 h 10"/>
              <a:gd name="T6" fmla="*/ 0 60000 65536"/>
              <a:gd name="T7" fmla="*/ 0 60000 65536"/>
              <a:gd name="T8" fmla="*/ 0 60000 65536"/>
              <a:gd name="T9" fmla="*/ 0 w 26"/>
              <a:gd name="T10" fmla="*/ 0 h 10"/>
              <a:gd name="T11" fmla="*/ 26 w 26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0">
                <a:moveTo>
                  <a:pt x="26" y="0"/>
                </a:moveTo>
                <a:lnTo>
                  <a:pt x="11" y="6"/>
                </a:lnTo>
                <a:lnTo>
                  <a:pt x="0" y="1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3" name="Line 302"/>
          <p:cNvSpPr>
            <a:spLocks noChangeShapeType="1"/>
          </p:cNvSpPr>
          <p:nvPr/>
        </p:nvSpPr>
        <p:spPr bwMode="auto">
          <a:xfrm>
            <a:off x="4856163" y="252412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4" name="Line 303"/>
          <p:cNvSpPr>
            <a:spLocks noChangeShapeType="1"/>
          </p:cNvSpPr>
          <p:nvPr/>
        </p:nvSpPr>
        <p:spPr bwMode="auto">
          <a:xfrm>
            <a:off x="4860925" y="2528888"/>
            <a:ext cx="952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5" name="Line 304"/>
          <p:cNvSpPr>
            <a:spLocks noChangeShapeType="1"/>
          </p:cNvSpPr>
          <p:nvPr/>
        </p:nvSpPr>
        <p:spPr bwMode="auto">
          <a:xfrm>
            <a:off x="4870450" y="2533650"/>
            <a:ext cx="127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6" name="Line 305"/>
          <p:cNvSpPr>
            <a:spLocks noChangeShapeType="1"/>
          </p:cNvSpPr>
          <p:nvPr/>
        </p:nvSpPr>
        <p:spPr bwMode="auto">
          <a:xfrm>
            <a:off x="4883150" y="2535238"/>
            <a:ext cx="142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7" name="Line 306"/>
          <p:cNvSpPr>
            <a:spLocks noChangeShapeType="1"/>
          </p:cNvSpPr>
          <p:nvPr/>
        </p:nvSpPr>
        <p:spPr bwMode="auto">
          <a:xfrm>
            <a:off x="4897438" y="2538413"/>
            <a:ext cx="158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8" name="Line 307"/>
          <p:cNvSpPr>
            <a:spLocks noChangeShapeType="1"/>
          </p:cNvSpPr>
          <p:nvPr/>
        </p:nvSpPr>
        <p:spPr bwMode="auto">
          <a:xfrm>
            <a:off x="4913313" y="2538413"/>
            <a:ext cx="142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9" name="Line 308"/>
          <p:cNvSpPr>
            <a:spLocks noChangeShapeType="1"/>
          </p:cNvSpPr>
          <p:nvPr/>
        </p:nvSpPr>
        <p:spPr bwMode="auto">
          <a:xfrm flipH="1">
            <a:off x="4913313" y="2586038"/>
            <a:ext cx="12700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0" name="Line 309"/>
          <p:cNvSpPr>
            <a:spLocks noChangeShapeType="1"/>
          </p:cNvSpPr>
          <p:nvPr/>
        </p:nvSpPr>
        <p:spPr bwMode="auto">
          <a:xfrm flipH="1">
            <a:off x="4903788" y="2601913"/>
            <a:ext cx="9525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1" name="Line 310"/>
          <p:cNvSpPr>
            <a:spLocks noChangeShapeType="1"/>
          </p:cNvSpPr>
          <p:nvPr/>
        </p:nvSpPr>
        <p:spPr bwMode="auto">
          <a:xfrm flipH="1">
            <a:off x="4902200" y="2617788"/>
            <a:ext cx="1588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2" name="Line 311"/>
          <p:cNvSpPr>
            <a:spLocks noChangeShapeType="1"/>
          </p:cNvSpPr>
          <p:nvPr/>
        </p:nvSpPr>
        <p:spPr bwMode="auto">
          <a:xfrm flipH="1">
            <a:off x="4899025" y="262572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3" name="Line 312"/>
          <p:cNvSpPr>
            <a:spLocks noChangeShapeType="1"/>
          </p:cNvSpPr>
          <p:nvPr/>
        </p:nvSpPr>
        <p:spPr bwMode="auto">
          <a:xfrm flipH="1">
            <a:off x="4897438" y="2630488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4" name="Line 313"/>
          <p:cNvSpPr>
            <a:spLocks noChangeShapeType="1"/>
          </p:cNvSpPr>
          <p:nvPr/>
        </p:nvSpPr>
        <p:spPr bwMode="auto">
          <a:xfrm>
            <a:off x="4897438" y="26352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5" name="Freeform 314"/>
          <p:cNvSpPr>
            <a:spLocks/>
          </p:cNvSpPr>
          <p:nvPr/>
        </p:nvSpPr>
        <p:spPr bwMode="auto">
          <a:xfrm>
            <a:off x="4899025" y="2635250"/>
            <a:ext cx="7938" cy="1588"/>
          </a:xfrm>
          <a:custGeom>
            <a:avLst/>
            <a:gdLst>
              <a:gd name="T0" fmla="*/ 0 w 5"/>
              <a:gd name="T1" fmla="*/ 0 h 2"/>
              <a:gd name="T2" fmla="*/ 2147483647 w 5"/>
              <a:gd name="T3" fmla="*/ 2147483647 h 2"/>
              <a:gd name="T4" fmla="*/ 2147483647 w 5"/>
              <a:gd name="T5" fmla="*/ 2147483647 h 2"/>
              <a:gd name="T6" fmla="*/ 0 60000 65536"/>
              <a:gd name="T7" fmla="*/ 0 60000 65536"/>
              <a:gd name="T8" fmla="*/ 0 60000 65536"/>
              <a:gd name="T9" fmla="*/ 0 w 5"/>
              <a:gd name="T10" fmla="*/ 0 h 2"/>
              <a:gd name="T11" fmla="*/ 5 w 5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2">
                <a:moveTo>
                  <a:pt x="0" y="0"/>
                </a:moveTo>
                <a:lnTo>
                  <a:pt x="2" y="2"/>
                </a:lnTo>
                <a:lnTo>
                  <a:pt x="5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6" name="Line 315"/>
          <p:cNvSpPr>
            <a:spLocks noChangeShapeType="1"/>
          </p:cNvSpPr>
          <p:nvPr/>
        </p:nvSpPr>
        <p:spPr bwMode="auto">
          <a:xfrm flipH="1">
            <a:off x="4908550" y="2662238"/>
            <a:ext cx="12700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7" name="Line 316"/>
          <p:cNvSpPr>
            <a:spLocks noChangeShapeType="1"/>
          </p:cNvSpPr>
          <p:nvPr/>
        </p:nvSpPr>
        <p:spPr bwMode="auto">
          <a:xfrm flipH="1">
            <a:off x="4894263" y="2676525"/>
            <a:ext cx="14287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8" name="Line 317"/>
          <p:cNvSpPr>
            <a:spLocks noChangeShapeType="1"/>
          </p:cNvSpPr>
          <p:nvPr/>
        </p:nvSpPr>
        <p:spPr bwMode="auto">
          <a:xfrm flipH="1">
            <a:off x="4889500" y="2684463"/>
            <a:ext cx="4763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9" name="Freeform 318"/>
          <p:cNvSpPr>
            <a:spLocks/>
          </p:cNvSpPr>
          <p:nvPr/>
        </p:nvSpPr>
        <p:spPr bwMode="auto">
          <a:xfrm>
            <a:off x="4884738" y="2692400"/>
            <a:ext cx="4762" cy="1588"/>
          </a:xfrm>
          <a:custGeom>
            <a:avLst/>
            <a:gdLst>
              <a:gd name="T0" fmla="*/ 2147483647 w 4"/>
              <a:gd name="T1" fmla="*/ 0 h 2"/>
              <a:gd name="T2" fmla="*/ 0 w 4"/>
              <a:gd name="T3" fmla="*/ 2147483647 h 2"/>
              <a:gd name="T4" fmla="*/ 0 w 4"/>
              <a:gd name="T5" fmla="*/ 2147483647 h 2"/>
              <a:gd name="T6" fmla="*/ 0 60000 65536"/>
              <a:gd name="T7" fmla="*/ 0 60000 65536"/>
              <a:gd name="T8" fmla="*/ 0 60000 65536"/>
              <a:gd name="T9" fmla="*/ 0 w 4"/>
              <a:gd name="T10" fmla="*/ 0 h 2"/>
              <a:gd name="T11" fmla="*/ 4 w 4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2">
                <a:moveTo>
                  <a:pt x="4" y="0"/>
                </a:moveTo>
                <a:lnTo>
                  <a:pt x="0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0" name="Line 319"/>
          <p:cNvSpPr>
            <a:spLocks noChangeShapeType="1"/>
          </p:cNvSpPr>
          <p:nvPr/>
        </p:nvSpPr>
        <p:spPr bwMode="auto">
          <a:xfrm>
            <a:off x="1203325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1" name="Line 320"/>
          <p:cNvSpPr>
            <a:spLocks noChangeShapeType="1"/>
          </p:cNvSpPr>
          <p:nvPr/>
        </p:nvSpPr>
        <p:spPr bwMode="auto">
          <a:xfrm>
            <a:off x="1317625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2" name="Line 321"/>
          <p:cNvSpPr>
            <a:spLocks noChangeShapeType="1"/>
          </p:cNvSpPr>
          <p:nvPr/>
        </p:nvSpPr>
        <p:spPr bwMode="auto">
          <a:xfrm>
            <a:off x="1433513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3" name="Line 322"/>
          <p:cNvSpPr>
            <a:spLocks noChangeShapeType="1"/>
          </p:cNvSpPr>
          <p:nvPr/>
        </p:nvSpPr>
        <p:spPr bwMode="auto">
          <a:xfrm>
            <a:off x="1549400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4" name="Line 323"/>
          <p:cNvSpPr>
            <a:spLocks noChangeShapeType="1"/>
          </p:cNvSpPr>
          <p:nvPr/>
        </p:nvSpPr>
        <p:spPr bwMode="auto">
          <a:xfrm>
            <a:off x="166052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5" name="Line 324"/>
          <p:cNvSpPr>
            <a:spLocks noChangeShapeType="1"/>
          </p:cNvSpPr>
          <p:nvPr/>
        </p:nvSpPr>
        <p:spPr bwMode="auto">
          <a:xfrm>
            <a:off x="177800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6" name="Line 325"/>
          <p:cNvSpPr>
            <a:spLocks noChangeShapeType="1"/>
          </p:cNvSpPr>
          <p:nvPr/>
        </p:nvSpPr>
        <p:spPr bwMode="auto">
          <a:xfrm>
            <a:off x="189230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7" name="Line 326"/>
          <p:cNvSpPr>
            <a:spLocks noChangeShapeType="1"/>
          </p:cNvSpPr>
          <p:nvPr/>
        </p:nvSpPr>
        <p:spPr bwMode="auto">
          <a:xfrm>
            <a:off x="200660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8" name="Line 327"/>
          <p:cNvSpPr>
            <a:spLocks noChangeShapeType="1"/>
          </p:cNvSpPr>
          <p:nvPr/>
        </p:nvSpPr>
        <p:spPr bwMode="auto">
          <a:xfrm>
            <a:off x="212090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9" name="Line 328"/>
          <p:cNvSpPr>
            <a:spLocks noChangeShapeType="1"/>
          </p:cNvSpPr>
          <p:nvPr/>
        </p:nvSpPr>
        <p:spPr bwMode="auto">
          <a:xfrm>
            <a:off x="223837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0" name="Line 329"/>
          <p:cNvSpPr>
            <a:spLocks noChangeShapeType="1"/>
          </p:cNvSpPr>
          <p:nvPr/>
        </p:nvSpPr>
        <p:spPr bwMode="auto">
          <a:xfrm>
            <a:off x="235267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1" name="Line 330"/>
          <p:cNvSpPr>
            <a:spLocks noChangeShapeType="1"/>
          </p:cNvSpPr>
          <p:nvPr/>
        </p:nvSpPr>
        <p:spPr bwMode="auto">
          <a:xfrm>
            <a:off x="246697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2" name="Line 331"/>
          <p:cNvSpPr>
            <a:spLocks noChangeShapeType="1"/>
          </p:cNvSpPr>
          <p:nvPr/>
        </p:nvSpPr>
        <p:spPr bwMode="auto">
          <a:xfrm>
            <a:off x="2584450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3" name="Line 332"/>
          <p:cNvSpPr>
            <a:spLocks noChangeShapeType="1"/>
          </p:cNvSpPr>
          <p:nvPr/>
        </p:nvSpPr>
        <p:spPr bwMode="auto">
          <a:xfrm>
            <a:off x="269875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4" name="Line 333"/>
          <p:cNvSpPr>
            <a:spLocks noChangeShapeType="1"/>
          </p:cNvSpPr>
          <p:nvPr/>
        </p:nvSpPr>
        <p:spPr bwMode="auto">
          <a:xfrm>
            <a:off x="281305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5" name="Line 334"/>
          <p:cNvSpPr>
            <a:spLocks noChangeShapeType="1"/>
          </p:cNvSpPr>
          <p:nvPr/>
        </p:nvSpPr>
        <p:spPr bwMode="auto">
          <a:xfrm>
            <a:off x="2928938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6" name="Line 335"/>
          <p:cNvSpPr>
            <a:spLocks noChangeShapeType="1"/>
          </p:cNvSpPr>
          <p:nvPr/>
        </p:nvSpPr>
        <p:spPr bwMode="auto">
          <a:xfrm>
            <a:off x="304482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7" name="Line 336"/>
          <p:cNvSpPr>
            <a:spLocks noChangeShapeType="1"/>
          </p:cNvSpPr>
          <p:nvPr/>
        </p:nvSpPr>
        <p:spPr bwMode="auto">
          <a:xfrm>
            <a:off x="315912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8" name="Line 337"/>
          <p:cNvSpPr>
            <a:spLocks noChangeShapeType="1"/>
          </p:cNvSpPr>
          <p:nvPr/>
        </p:nvSpPr>
        <p:spPr bwMode="auto">
          <a:xfrm>
            <a:off x="3275013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9" name="Line 338"/>
          <p:cNvSpPr>
            <a:spLocks noChangeShapeType="1"/>
          </p:cNvSpPr>
          <p:nvPr/>
        </p:nvSpPr>
        <p:spPr bwMode="auto">
          <a:xfrm>
            <a:off x="3389313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0" name="Line 339"/>
          <p:cNvSpPr>
            <a:spLocks noChangeShapeType="1"/>
          </p:cNvSpPr>
          <p:nvPr/>
        </p:nvSpPr>
        <p:spPr bwMode="auto">
          <a:xfrm>
            <a:off x="350520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1" name="Line 340"/>
          <p:cNvSpPr>
            <a:spLocks noChangeShapeType="1"/>
          </p:cNvSpPr>
          <p:nvPr/>
        </p:nvSpPr>
        <p:spPr bwMode="auto">
          <a:xfrm>
            <a:off x="3621088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2" name="Line 341"/>
          <p:cNvSpPr>
            <a:spLocks noChangeShapeType="1"/>
          </p:cNvSpPr>
          <p:nvPr/>
        </p:nvSpPr>
        <p:spPr bwMode="auto">
          <a:xfrm>
            <a:off x="3735388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3" name="Line 342"/>
          <p:cNvSpPr>
            <a:spLocks noChangeShapeType="1"/>
          </p:cNvSpPr>
          <p:nvPr/>
        </p:nvSpPr>
        <p:spPr bwMode="auto">
          <a:xfrm>
            <a:off x="385127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4" name="Line 343"/>
          <p:cNvSpPr>
            <a:spLocks noChangeShapeType="1"/>
          </p:cNvSpPr>
          <p:nvPr/>
        </p:nvSpPr>
        <p:spPr bwMode="auto">
          <a:xfrm>
            <a:off x="3967163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5" name="Line 344"/>
          <p:cNvSpPr>
            <a:spLocks noChangeShapeType="1"/>
          </p:cNvSpPr>
          <p:nvPr/>
        </p:nvSpPr>
        <p:spPr bwMode="auto">
          <a:xfrm>
            <a:off x="4081463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6" name="Line 345"/>
          <p:cNvSpPr>
            <a:spLocks noChangeShapeType="1"/>
          </p:cNvSpPr>
          <p:nvPr/>
        </p:nvSpPr>
        <p:spPr bwMode="auto">
          <a:xfrm>
            <a:off x="4195763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7" name="Line 346"/>
          <p:cNvSpPr>
            <a:spLocks noChangeShapeType="1"/>
          </p:cNvSpPr>
          <p:nvPr/>
        </p:nvSpPr>
        <p:spPr bwMode="auto">
          <a:xfrm>
            <a:off x="4313238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8" name="Line 347"/>
          <p:cNvSpPr>
            <a:spLocks noChangeShapeType="1"/>
          </p:cNvSpPr>
          <p:nvPr/>
        </p:nvSpPr>
        <p:spPr bwMode="auto">
          <a:xfrm>
            <a:off x="4427538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9" name="Line 348"/>
          <p:cNvSpPr>
            <a:spLocks noChangeShapeType="1"/>
          </p:cNvSpPr>
          <p:nvPr/>
        </p:nvSpPr>
        <p:spPr bwMode="auto">
          <a:xfrm>
            <a:off x="4541838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0" name="Line 349"/>
          <p:cNvSpPr>
            <a:spLocks noChangeShapeType="1"/>
          </p:cNvSpPr>
          <p:nvPr/>
        </p:nvSpPr>
        <p:spPr bwMode="auto">
          <a:xfrm>
            <a:off x="4659313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1" name="Line 350"/>
          <p:cNvSpPr>
            <a:spLocks noChangeShapeType="1"/>
          </p:cNvSpPr>
          <p:nvPr/>
        </p:nvSpPr>
        <p:spPr bwMode="auto">
          <a:xfrm>
            <a:off x="4773613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2" name="Line 351"/>
          <p:cNvSpPr>
            <a:spLocks noChangeShapeType="1"/>
          </p:cNvSpPr>
          <p:nvPr/>
        </p:nvSpPr>
        <p:spPr bwMode="auto">
          <a:xfrm>
            <a:off x="4887913" y="3765550"/>
            <a:ext cx="3333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3" name="Line 352"/>
          <p:cNvSpPr>
            <a:spLocks noChangeShapeType="1"/>
          </p:cNvSpPr>
          <p:nvPr/>
        </p:nvSpPr>
        <p:spPr bwMode="auto">
          <a:xfrm>
            <a:off x="117157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4" name="Line 353"/>
          <p:cNvSpPr>
            <a:spLocks noChangeShapeType="1"/>
          </p:cNvSpPr>
          <p:nvPr/>
        </p:nvSpPr>
        <p:spPr bwMode="auto">
          <a:xfrm>
            <a:off x="128587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5" name="Line 354"/>
          <p:cNvSpPr>
            <a:spLocks noChangeShapeType="1"/>
          </p:cNvSpPr>
          <p:nvPr/>
        </p:nvSpPr>
        <p:spPr bwMode="auto">
          <a:xfrm>
            <a:off x="140017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6" name="Line 355"/>
          <p:cNvSpPr>
            <a:spLocks noChangeShapeType="1"/>
          </p:cNvSpPr>
          <p:nvPr/>
        </p:nvSpPr>
        <p:spPr bwMode="auto">
          <a:xfrm>
            <a:off x="1517650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7" name="Line 356"/>
          <p:cNvSpPr>
            <a:spLocks noChangeShapeType="1"/>
          </p:cNvSpPr>
          <p:nvPr/>
        </p:nvSpPr>
        <p:spPr bwMode="auto">
          <a:xfrm>
            <a:off x="1631950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8" name="Line 357"/>
          <p:cNvSpPr>
            <a:spLocks noChangeShapeType="1"/>
          </p:cNvSpPr>
          <p:nvPr/>
        </p:nvSpPr>
        <p:spPr bwMode="auto">
          <a:xfrm>
            <a:off x="1746250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9" name="Line 358"/>
          <p:cNvSpPr>
            <a:spLocks noChangeShapeType="1"/>
          </p:cNvSpPr>
          <p:nvPr/>
        </p:nvSpPr>
        <p:spPr bwMode="auto">
          <a:xfrm>
            <a:off x="186372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0" name="Line 359"/>
          <p:cNvSpPr>
            <a:spLocks noChangeShapeType="1"/>
          </p:cNvSpPr>
          <p:nvPr/>
        </p:nvSpPr>
        <p:spPr bwMode="auto">
          <a:xfrm>
            <a:off x="197802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1" name="Line 360"/>
          <p:cNvSpPr>
            <a:spLocks noChangeShapeType="1"/>
          </p:cNvSpPr>
          <p:nvPr/>
        </p:nvSpPr>
        <p:spPr bwMode="auto">
          <a:xfrm>
            <a:off x="209232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2" name="Line 361"/>
          <p:cNvSpPr>
            <a:spLocks noChangeShapeType="1"/>
          </p:cNvSpPr>
          <p:nvPr/>
        </p:nvSpPr>
        <p:spPr bwMode="auto">
          <a:xfrm>
            <a:off x="2208213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3" name="Line 362"/>
          <p:cNvSpPr>
            <a:spLocks noChangeShapeType="1"/>
          </p:cNvSpPr>
          <p:nvPr/>
        </p:nvSpPr>
        <p:spPr bwMode="auto">
          <a:xfrm>
            <a:off x="2324100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4" name="Line 363"/>
          <p:cNvSpPr>
            <a:spLocks noChangeShapeType="1"/>
          </p:cNvSpPr>
          <p:nvPr/>
        </p:nvSpPr>
        <p:spPr bwMode="auto">
          <a:xfrm>
            <a:off x="2438400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5" name="Line 364"/>
          <p:cNvSpPr>
            <a:spLocks noChangeShapeType="1"/>
          </p:cNvSpPr>
          <p:nvPr/>
        </p:nvSpPr>
        <p:spPr bwMode="auto">
          <a:xfrm>
            <a:off x="2554288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6" name="Line 365"/>
          <p:cNvSpPr>
            <a:spLocks noChangeShapeType="1"/>
          </p:cNvSpPr>
          <p:nvPr/>
        </p:nvSpPr>
        <p:spPr bwMode="auto">
          <a:xfrm>
            <a:off x="2670175" y="4087813"/>
            <a:ext cx="8413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7" name="Line 366"/>
          <p:cNvSpPr>
            <a:spLocks noChangeShapeType="1"/>
          </p:cNvSpPr>
          <p:nvPr/>
        </p:nvSpPr>
        <p:spPr bwMode="auto">
          <a:xfrm>
            <a:off x="278447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8" name="Line 367"/>
          <p:cNvSpPr>
            <a:spLocks noChangeShapeType="1"/>
          </p:cNvSpPr>
          <p:nvPr/>
        </p:nvSpPr>
        <p:spPr bwMode="auto">
          <a:xfrm>
            <a:off x="2900363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9" name="Line 368"/>
          <p:cNvSpPr>
            <a:spLocks noChangeShapeType="1"/>
          </p:cNvSpPr>
          <p:nvPr/>
        </p:nvSpPr>
        <p:spPr bwMode="auto">
          <a:xfrm>
            <a:off x="3014663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0" name="Line 369"/>
          <p:cNvSpPr>
            <a:spLocks noChangeShapeType="1"/>
          </p:cNvSpPr>
          <p:nvPr/>
        </p:nvSpPr>
        <p:spPr bwMode="auto">
          <a:xfrm>
            <a:off x="3130550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1" name="Line 370"/>
          <p:cNvSpPr>
            <a:spLocks noChangeShapeType="1"/>
          </p:cNvSpPr>
          <p:nvPr/>
        </p:nvSpPr>
        <p:spPr bwMode="auto">
          <a:xfrm>
            <a:off x="3246438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2" name="Line 371"/>
          <p:cNvSpPr>
            <a:spLocks noChangeShapeType="1"/>
          </p:cNvSpPr>
          <p:nvPr/>
        </p:nvSpPr>
        <p:spPr bwMode="auto">
          <a:xfrm>
            <a:off x="3360738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3" name="Line 372"/>
          <p:cNvSpPr>
            <a:spLocks noChangeShapeType="1"/>
          </p:cNvSpPr>
          <p:nvPr/>
        </p:nvSpPr>
        <p:spPr bwMode="auto">
          <a:xfrm>
            <a:off x="3475038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4" name="Line 373"/>
          <p:cNvSpPr>
            <a:spLocks noChangeShapeType="1"/>
          </p:cNvSpPr>
          <p:nvPr/>
        </p:nvSpPr>
        <p:spPr bwMode="auto">
          <a:xfrm>
            <a:off x="3592513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5" name="Line 374"/>
          <p:cNvSpPr>
            <a:spLocks noChangeShapeType="1"/>
          </p:cNvSpPr>
          <p:nvPr/>
        </p:nvSpPr>
        <p:spPr bwMode="auto">
          <a:xfrm>
            <a:off x="3706813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6" name="Line 375"/>
          <p:cNvSpPr>
            <a:spLocks noChangeShapeType="1"/>
          </p:cNvSpPr>
          <p:nvPr/>
        </p:nvSpPr>
        <p:spPr bwMode="auto">
          <a:xfrm>
            <a:off x="3821113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7" name="Line 376"/>
          <p:cNvSpPr>
            <a:spLocks noChangeShapeType="1"/>
          </p:cNvSpPr>
          <p:nvPr/>
        </p:nvSpPr>
        <p:spPr bwMode="auto">
          <a:xfrm>
            <a:off x="3935413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8" name="Line 377"/>
          <p:cNvSpPr>
            <a:spLocks noChangeShapeType="1"/>
          </p:cNvSpPr>
          <p:nvPr/>
        </p:nvSpPr>
        <p:spPr bwMode="auto">
          <a:xfrm>
            <a:off x="4049713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9" name="Line 378"/>
          <p:cNvSpPr>
            <a:spLocks noChangeShapeType="1"/>
          </p:cNvSpPr>
          <p:nvPr/>
        </p:nvSpPr>
        <p:spPr bwMode="auto">
          <a:xfrm>
            <a:off x="4164013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0" name="Line 379"/>
          <p:cNvSpPr>
            <a:spLocks noChangeShapeType="1"/>
          </p:cNvSpPr>
          <p:nvPr/>
        </p:nvSpPr>
        <p:spPr bwMode="auto">
          <a:xfrm>
            <a:off x="4279900" y="4087813"/>
            <a:ext cx="873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1" name="Line 380"/>
          <p:cNvSpPr>
            <a:spLocks noChangeShapeType="1"/>
          </p:cNvSpPr>
          <p:nvPr/>
        </p:nvSpPr>
        <p:spPr bwMode="auto">
          <a:xfrm>
            <a:off x="4395788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2" name="Line 381"/>
          <p:cNvSpPr>
            <a:spLocks noChangeShapeType="1"/>
          </p:cNvSpPr>
          <p:nvPr/>
        </p:nvSpPr>
        <p:spPr bwMode="auto">
          <a:xfrm>
            <a:off x="4510088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3" name="Line 382"/>
          <p:cNvSpPr>
            <a:spLocks noChangeShapeType="1"/>
          </p:cNvSpPr>
          <p:nvPr/>
        </p:nvSpPr>
        <p:spPr bwMode="auto">
          <a:xfrm>
            <a:off x="4624388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4" name="Line 383"/>
          <p:cNvSpPr>
            <a:spLocks noChangeShapeType="1"/>
          </p:cNvSpPr>
          <p:nvPr/>
        </p:nvSpPr>
        <p:spPr bwMode="auto">
          <a:xfrm>
            <a:off x="4741863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5" name="Line 384"/>
          <p:cNvSpPr>
            <a:spLocks noChangeShapeType="1"/>
          </p:cNvSpPr>
          <p:nvPr/>
        </p:nvSpPr>
        <p:spPr bwMode="auto">
          <a:xfrm>
            <a:off x="4856163" y="4087813"/>
            <a:ext cx="3333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6" name="Line 385"/>
          <p:cNvSpPr>
            <a:spLocks noChangeShapeType="1"/>
          </p:cNvSpPr>
          <p:nvPr/>
        </p:nvSpPr>
        <p:spPr bwMode="auto">
          <a:xfrm>
            <a:off x="1536700" y="37528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7" name="Line 386"/>
          <p:cNvSpPr>
            <a:spLocks noChangeShapeType="1"/>
          </p:cNvSpPr>
          <p:nvPr/>
        </p:nvSpPr>
        <p:spPr bwMode="auto">
          <a:xfrm>
            <a:off x="1536700" y="387191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8" name="Line 387"/>
          <p:cNvSpPr>
            <a:spLocks noChangeShapeType="1"/>
          </p:cNvSpPr>
          <p:nvPr/>
        </p:nvSpPr>
        <p:spPr bwMode="auto">
          <a:xfrm>
            <a:off x="1536700" y="39941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9" name="Line 388"/>
          <p:cNvSpPr>
            <a:spLocks noChangeShapeType="1"/>
          </p:cNvSpPr>
          <p:nvPr/>
        </p:nvSpPr>
        <p:spPr bwMode="auto">
          <a:xfrm>
            <a:off x="1973263" y="37528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0" name="Line 389"/>
          <p:cNvSpPr>
            <a:spLocks noChangeShapeType="1"/>
          </p:cNvSpPr>
          <p:nvPr/>
        </p:nvSpPr>
        <p:spPr bwMode="auto">
          <a:xfrm>
            <a:off x="1973263" y="387191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1" name="Line 390"/>
          <p:cNvSpPr>
            <a:spLocks noChangeShapeType="1"/>
          </p:cNvSpPr>
          <p:nvPr/>
        </p:nvSpPr>
        <p:spPr bwMode="auto">
          <a:xfrm>
            <a:off x="1973263" y="39941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2" name="Line 391"/>
          <p:cNvSpPr>
            <a:spLocks noChangeShapeType="1"/>
          </p:cNvSpPr>
          <p:nvPr/>
        </p:nvSpPr>
        <p:spPr bwMode="auto">
          <a:xfrm>
            <a:off x="2395538" y="37528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3" name="Line 392"/>
          <p:cNvSpPr>
            <a:spLocks noChangeShapeType="1"/>
          </p:cNvSpPr>
          <p:nvPr/>
        </p:nvSpPr>
        <p:spPr bwMode="auto">
          <a:xfrm>
            <a:off x="2395538" y="387191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4" name="Line 393"/>
          <p:cNvSpPr>
            <a:spLocks noChangeShapeType="1"/>
          </p:cNvSpPr>
          <p:nvPr/>
        </p:nvSpPr>
        <p:spPr bwMode="auto">
          <a:xfrm>
            <a:off x="2395538" y="39941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5" name="Line 394"/>
          <p:cNvSpPr>
            <a:spLocks noChangeShapeType="1"/>
          </p:cNvSpPr>
          <p:nvPr/>
        </p:nvSpPr>
        <p:spPr bwMode="auto">
          <a:xfrm>
            <a:off x="2832100" y="37528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6" name="Line 395"/>
          <p:cNvSpPr>
            <a:spLocks noChangeShapeType="1"/>
          </p:cNvSpPr>
          <p:nvPr/>
        </p:nvSpPr>
        <p:spPr bwMode="auto">
          <a:xfrm>
            <a:off x="2832100" y="387191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7" name="Line 396"/>
          <p:cNvSpPr>
            <a:spLocks noChangeShapeType="1"/>
          </p:cNvSpPr>
          <p:nvPr/>
        </p:nvSpPr>
        <p:spPr bwMode="auto">
          <a:xfrm>
            <a:off x="2832100" y="39941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8" name="Line 397"/>
          <p:cNvSpPr>
            <a:spLocks noChangeShapeType="1"/>
          </p:cNvSpPr>
          <p:nvPr/>
        </p:nvSpPr>
        <p:spPr bwMode="auto">
          <a:xfrm>
            <a:off x="3276600" y="3768725"/>
            <a:ext cx="3175" cy="904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9" name="Line 398"/>
          <p:cNvSpPr>
            <a:spLocks noChangeShapeType="1"/>
          </p:cNvSpPr>
          <p:nvPr/>
        </p:nvSpPr>
        <p:spPr bwMode="auto">
          <a:xfrm>
            <a:off x="3276600" y="3887788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0" name="Line 399"/>
          <p:cNvSpPr>
            <a:spLocks noChangeShapeType="1"/>
          </p:cNvSpPr>
          <p:nvPr/>
        </p:nvSpPr>
        <p:spPr bwMode="auto">
          <a:xfrm>
            <a:off x="3276600" y="4005263"/>
            <a:ext cx="3175" cy="79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1" name="Line 400"/>
          <p:cNvSpPr>
            <a:spLocks noChangeShapeType="1"/>
          </p:cNvSpPr>
          <p:nvPr/>
        </p:nvSpPr>
        <p:spPr bwMode="auto">
          <a:xfrm>
            <a:off x="3713163" y="3768725"/>
            <a:ext cx="3175" cy="904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2" name="Line 401"/>
          <p:cNvSpPr>
            <a:spLocks noChangeShapeType="1"/>
          </p:cNvSpPr>
          <p:nvPr/>
        </p:nvSpPr>
        <p:spPr bwMode="auto">
          <a:xfrm>
            <a:off x="3713163" y="3887788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3" name="Line 402"/>
          <p:cNvSpPr>
            <a:spLocks noChangeShapeType="1"/>
          </p:cNvSpPr>
          <p:nvPr/>
        </p:nvSpPr>
        <p:spPr bwMode="auto">
          <a:xfrm>
            <a:off x="3713163" y="4005263"/>
            <a:ext cx="3175" cy="79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4" name="Line 403"/>
          <p:cNvSpPr>
            <a:spLocks noChangeShapeType="1"/>
          </p:cNvSpPr>
          <p:nvPr/>
        </p:nvSpPr>
        <p:spPr bwMode="auto">
          <a:xfrm>
            <a:off x="4133850" y="3768725"/>
            <a:ext cx="1588" cy="904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5" name="Line 404"/>
          <p:cNvSpPr>
            <a:spLocks noChangeShapeType="1"/>
          </p:cNvSpPr>
          <p:nvPr/>
        </p:nvSpPr>
        <p:spPr bwMode="auto">
          <a:xfrm>
            <a:off x="4133850" y="3887788"/>
            <a:ext cx="1588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6" name="Line 405"/>
          <p:cNvSpPr>
            <a:spLocks noChangeShapeType="1"/>
          </p:cNvSpPr>
          <p:nvPr/>
        </p:nvSpPr>
        <p:spPr bwMode="auto">
          <a:xfrm>
            <a:off x="4133850" y="4005263"/>
            <a:ext cx="1588" cy="79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7" name="Line 406"/>
          <p:cNvSpPr>
            <a:spLocks noChangeShapeType="1"/>
          </p:cNvSpPr>
          <p:nvPr/>
        </p:nvSpPr>
        <p:spPr bwMode="auto">
          <a:xfrm>
            <a:off x="4572000" y="3768725"/>
            <a:ext cx="3175" cy="904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8" name="Line 407"/>
          <p:cNvSpPr>
            <a:spLocks noChangeShapeType="1"/>
          </p:cNvSpPr>
          <p:nvPr/>
        </p:nvSpPr>
        <p:spPr bwMode="auto">
          <a:xfrm>
            <a:off x="4572000" y="3887788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9" name="Line 408"/>
          <p:cNvSpPr>
            <a:spLocks noChangeShapeType="1"/>
          </p:cNvSpPr>
          <p:nvPr/>
        </p:nvSpPr>
        <p:spPr bwMode="auto">
          <a:xfrm>
            <a:off x="4572000" y="4005263"/>
            <a:ext cx="3175" cy="79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0" name="Line 409"/>
          <p:cNvSpPr>
            <a:spLocks noChangeShapeType="1"/>
          </p:cNvSpPr>
          <p:nvPr/>
        </p:nvSpPr>
        <p:spPr bwMode="auto">
          <a:xfrm>
            <a:off x="1209675" y="376078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1" name="Line 410"/>
          <p:cNvSpPr>
            <a:spLocks noChangeShapeType="1"/>
          </p:cNvSpPr>
          <p:nvPr/>
        </p:nvSpPr>
        <p:spPr bwMode="auto">
          <a:xfrm>
            <a:off x="1209675" y="376078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2" name="Line 411"/>
          <p:cNvSpPr>
            <a:spLocks noChangeShapeType="1"/>
          </p:cNvSpPr>
          <p:nvPr/>
        </p:nvSpPr>
        <p:spPr bwMode="auto">
          <a:xfrm flipH="1">
            <a:off x="1208088" y="376237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3" name="Line 412"/>
          <p:cNvSpPr>
            <a:spLocks noChangeShapeType="1"/>
          </p:cNvSpPr>
          <p:nvPr/>
        </p:nvSpPr>
        <p:spPr bwMode="auto">
          <a:xfrm>
            <a:off x="1208088" y="3762375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4" name="Line 413"/>
          <p:cNvSpPr>
            <a:spLocks noChangeShapeType="1"/>
          </p:cNvSpPr>
          <p:nvPr/>
        </p:nvSpPr>
        <p:spPr bwMode="auto">
          <a:xfrm flipH="1">
            <a:off x="1204913" y="376872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5" name="Line 414"/>
          <p:cNvSpPr>
            <a:spLocks noChangeShapeType="1"/>
          </p:cNvSpPr>
          <p:nvPr/>
        </p:nvSpPr>
        <p:spPr bwMode="auto">
          <a:xfrm flipH="1">
            <a:off x="1198563" y="3773488"/>
            <a:ext cx="6350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6" name="Line 415"/>
          <p:cNvSpPr>
            <a:spLocks noChangeShapeType="1"/>
          </p:cNvSpPr>
          <p:nvPr/>
        </p:nvSpPr>
        <p:spPr bwMode="auto">
          <a:xfrm flipH="1">
            <a:off x="1195388" y="3787775"/>
            <a:ext cx="3175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7" name="Line 416"/>
          <p:cNvSpPr>
            <a:spLocks noChangeShapeType="1"/>
          </p:cNvSpPr>
          <p:nvPr/>
        </p:nvSpPr>
        <p:spPr bwMode="auto">
          <a:xfrm>
            <a:off x="1195388" y="3810000"/>
            <a:ext cx="3175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8" name="Freeform 417"/>
          <p:cNvSpPr>
            <a:spLocks/>
          </p:cNvSpPr>
          <p:nvPr/>
        </p:nvSpPr>
        <p:spPr bwMode="auto">
          <a:xfrm>
            <a:off x="1198563" y="3827463"/>
            <a:ext cx="14287" cy="14287"/>
          </a:xfrm>
          <a:custGeom>
            <a:avLst/>
            <a:gdLst>
              <a:gd name="T0" fmla="*/ 0 w 11"/>
              <a:gd name="T1" fmla="*/ 0 h 11"/>
              <a:gd name="T2" fmla="*/ 2147483647 w 11"/>
              <a:gd name="T3" fmla="*/ 2147483647 h 11"/>
              <a:gd name="T4" fmla="*/ 2147483647 w 11"/>
              <a:gd name="T5" fmla="*/ 2147483647 h 11"/>
              <a:gd name="T6" fmla="*/ 0 60000 65536"/>
              <a:gd name="T7" fmla="*/ 0 60000 65536"/>
              <a:gd name="T8" fmla="*/ 0 60000 65536"/>
              <a:gd name="T9" fmla="*/ 0 w 11"/>
              <a:gd name="T10" fmla="*/ 0 h 11"/>
              <a:gd name="T11" fmla="*/ 11 w 11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11">
                <a:moveTo>
                  <a:pt x="0" y="0"/>
                </a:moveTo>
                <a:lnTo>
                  <a:pt x="9" y="11"/>
                </a:lnTo>
                <a:lnTo>
                  <a:pt x="11" y="1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9" name="Line 418"/>
          <p:cNvSpPr>
            <a:spLocks noChangeShapeType="1"/>
          </p:cNvSpPr>
          <p:nvPr/>
        </p:nvSpPr>
        <p:spPr bwMode="auto">
          <a:xfrm>
            <a:off x="1233488" y="386238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0" name="Line 419"/>
          <p:cNvSpPr>
            <a:spLocks noChangeShapeType="1"/>
          </p:cNvSpPr>
          <p:nvPr/>
        </p:nvSpPr>
        <p:spPr bwMode="auto">
          <a:xfrm>
            <a:off x="1233488" y="3862388"/>
            <a:ext cx="7937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1" name="Line 420"/>
          <p:cNvSpPr>
            <a:spLocks noChangeShapeType="1"/>
          </p:cNvSpPr>
          <p:nvPr/>
        </p:nvSpPr>
        <p:spPr bwMode="auto">
          <a:xfrm flipH="1">
            <a:off x="1238250" y="3870325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2" name="Line 421"/>
          <p:cNvSpPr>
            <a:spLocks noChangeShapeType="1"/>
          </p:cNvSpPr>
          <p:nvPr/>
        </p:nvSpPr>
        <p:spPr bwMode="auto">
          <a:xfrm flipH="1">
            <a:off x="1231900" y="3876675"/>
            <a:ext cx="635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3" name="Line 422"/>
          <p:cNvSpPr>
            <a:spLocks noChangeShapeType="1"/>
          </p:cNvSpPr>
          <p:nvPr/>
        </p:nvSpPr>
        <p:spPr bwMode="auto">
          <a:xfrm flipH="1">
            <a:off x="1217613" y="3884613"/>
            <a:ext cx="142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4" name="Line 423"/>
          <p:cNvSpPr>
            <a:spLocks noChangeShapeType="1"/>
          </p:cNvSpPr>
          <p:nvPr/>
        </p:nvSpPr>
        <p:spPr bwMode="auto">
          <a:xfrm flipH="1">
            <a:off x="1198563" y="3889375"/>
            <a:ext cx="1905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5" name="Freeform 424"/>
          <p:cNvSpPr>
            <a:spLocks/>
          </p:cNvSpPr>
          <p:nvPr/>
        </p:nvSpPr>
        <p:spPr bwMode="auto">
          <a:xfrm>
            <a:off x="1179513" y="3897313"/>
            <a:ext cx="19050" cy="6350"/>
          </a:xfrm>
          <a:custGeom>
            <a:avLst/>
            <a:gdLst>
              <a:gd name="T0" fmla="*/ 2147483647 w 18"/>
              <a:gd name="T1" fmla="*/ 0 h 5"/>
              <a:gd name="T2" fmla="*/ 0 w 18"/>
              <a:gd name="T3" fmla="*/ 2147483647 h 5"/>
              <a:gd name="T4" fmla="*/ 0 w 18"/>
              <a:gd name="T5" fmla="*/ 2147483647 h 5"/>
              <a:gd name="T6" fmla="*/ 0 60000 65536"/>
              <a:gd name="T7" fmla="*/ 0 60000 65536"/>
              <a:gd name="T8" fmla="*/ 0 60000 65536"/>
              <a:gd name="T9" fmla="*/ 0 w 18"/>
              <a:gd name="T10" fmla="*/ 0 h 5"/>
              <a:gd name="T11" fmla="*/ 18 w 18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5">
                <a:moveTo>
                  <a:pt x="18" y="0"/>
                </a:moveTo>
                <a:lnTo>
                  <a:pt x="0" y="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6" name="Line 425"/>
          <p:cNvSpPr>
            <a:spLocks noChangeShapeType="1"/>
          </p:cNvSpPr>
          <p:nvPr/>
        </p:nvSpPr>
        <p:spPr bwMode="auto">
          <a:xfrm flipH="1">
            <a:off x="1147763" y="3914775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7" name="Line 426"/>
          <p:cNvSpPr>
            <a:spLocks noChangeShapeType="1"/>
          </p:cNvSpPr>
          <p:nvPr/>
        </p:nvSpPr>
        <p:spPr bwMode="auto">
          <a:xfrm flipH="1">
            <a:off x="1143000" y="3916363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8" name="Line 427"/>
          <p:cNvSpPr>
            <a:spLocks noChangeShapeType="1"/>
          </p:cNvSpPr>
          <p:nvPr/>
        </p:nvSpPr>
        <p:spPr bwMode="auto">
          <a:xfrm>
            <a:off x="1143000" y="3921125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9" name="Line 428"/>
          <p:cNvSpPr>
            <a:spLocks noChangeShapeType="1"/>
          </p:cNvSpPr>
          <p:nvPr/>
        </p:nvSpPr>
        <p:spPr bwMode="auto">
          <a:xfrm>
            <a:off x="1146175" y="3927475"/>
            <a:ext cx="11113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0" name="Line 429"/>
          <p:cNvSpPr>
            <a:spLocks noChangeShapeType="1"/>
          </p:cNvSpPr>
          <p:nvPr/>
        </p:nvSpPr>
        <p:spPr bwMode="auto">
          <a:xfrm>
            <a:off x="1157288" y="3932238"/>
            <a:ext cx="142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1" name="Line 430"/>
          <p:cNvSpPr>
            <a:spLocks noChangeShapeType="1"/>
          </p:cNvSpPr>
          <p:nvPr/>
        </p:nvSpPr>
        <p:spPr bwMode="auto">
          <a:xfrm>
            <a:off x="1171575" y="3933825"/>
            <a:ext cx="174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2" name="Freeform 431"/>
          <p:cNvSpPr>
            <a:spLocks/>
          </p:cNvSpPr>
          <p:nvPr/>
        </p:nvSpPr>
        <p:spPr bwMode="auto">
          <a:xfrm>
            <a:off x="1189038" y="3937000"/>
            <a:ext cx="28575" cy="1588"/>
          </a:xfrm>
          <a:custGeom>
            <a:avLst/>
            <a:gdLst>
              <a:gd name="T0" fmla="*/ 0 w 25"/>
              <a:gd name="T1" fmla="*/ 0 h 1588"/>
              <a:gd name="T2" fmla="*/ 2147483647 w 25"/>
              <a:gd name="T3" fmla="*/ 0 h 1588"/>
              <a:gd name="T4" fmla="*/ 2147483647 w 25"/>
              <a:gd name="T5" fmla="*/ 0 h 1588"/>
              <a:gd name="T6" fmla="*/ 0 60000 65536"/>
              <a:gd name="T7" fmla="*/ 0 60000 65536"/>
              <a:gd name="T8" fmla="*/ 0 60000 65536"/>
              <a:gd name="T9" fmla="*/ 0 w 25"/>
              <a:gd name="T10" fmla="*/ 0 h 1588"/>
              <a:gd name="T11" fmla="*/ 25 w 25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1588">
                <a:moveTo>
                  <a:pt x="0" y="0"/>
                </a:moveTo>
                <a:lnTo>
                  <a:pt x="15" y="0"/>
                </a:lnTo>
                <a:lnTo>
                  <a:pt x="2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3" name="Line 432"/>
          <p:cNvSpPr>
            <a:spLocks noChangeShapeType="1"/>
          </p:cNvSpPr>
          <p:nvPr/>
        </p:nvSpPr>
        <p:spPr bwMode="auto">
          <a:xfrm>
            <a:off x="1228725" y="395922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4" name="Line 433"/>
          <p:cNvSpPr>
            <a:spLocks noChangeShapeType="1"/>
          </p:cNvSpPr>
          <p:nvPr/>
        </p:nvSpPr>
        <p:spPr bwMode="auto">
          <a:xfrm flipH="1">
            <a:off x="1223963" y="3963988"/>
            <a:ext cx="4762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5" name="Line 434"/>
          <p:cNvSpPr>
            <a:spLocks noChangeShapeType="1"/>
          </p:cNvSpPr>
          <p:nvPr/>
        </p:nvSpPr>
        <p:spPr bwMode="auto">
          <a:xfrm flipH="1">
            <a:off x="1209675" y="3971925"/>
            <a:ext cx="14288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6" name="Line 435"/>
          <p:cNvSpPr>
            <a:spLocks noChangeShapeType="1"/>
          </p:cNvSpPr>
          <p:nvPr/>
        </p:nvSpPr>
        <p:spPr bwMode="auto">
          <a:xfrm flipH="1">
            <a:off x="1193800" y="3995738"/>
            <a:ext cx="15875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7" name="Line 436"/>
          <p:cNvSpPr>
            <a:spLocks noChangeShapeType="1"/>
          </p:cNvSpPr>
          <p:nvPr/>
        </p:nvSpPr>
        <p:spPr bwMode="auto">
          <a:xfrm flipH="1">
            <a:off x="1190625" y="4017963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8" name="Line 437"/>
          <p:cNvSpPr>
            <a:spLocks noChangeShapeType="1"/>
          </p:cNvSpPr>
          <p:nvPr/>
        </p:nvSpPr>
        <p:spPr bwMode="auto">
          <a:xfrm flipH="1">
            <a:off x="1189038" y="4022725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9" name="Line 438"/>
          <p:cNvSpPr>
            <a:spLocks noChangeShapeType="1"/>
          </p:cNvSpPr>
          <p:nvPr/>
        </p:nvSpPr>
        <p:spPr bwMode="auto">
          <a:xfrm>
            <a:off x="1189038" y="4029075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0" name="Freeform 439"/>
          <p:cNvSpPr>
            <a:spLocks/>
          </p:cNvSpPr>
          <p:nvPr/>
        </p:nvSpPr>
        <p:spPr bwMode="auto">
          <a:xfrm>
            <a:off x="1189038" y="4033838"/>
            <a:ext cx="4762" cy="4762"/>
          </a:xfrm>
          <a:custGeom>
            <a:avLst/>
            <a:gdLst>
              <a:gd name="T0" fmla="*/ 0 w 4"/>
              <a:gd name="T1" fmla="*/ 0 h 4"/>
              <a:gd name="T2" fmla="*/ 2147483647 w 4"/>
              <a:gd name="T3" fmla="*/ 2147483647 h 4"/>
              <a:gd name="T4" fmla="*/ 2147483647 w 4"/>
              <a:gd name="T5" fmla="*/ 2147483647 h 4"/>
              <a:gd name="T6" fmla="*/ 0 60000 65536"/>
              <a:gd name="T7" fmla="*/ 0 60000 65536"/>
              <a:gd name="T8" fmla="*/ 0 60000 65536"/>
              <a:gd name="T9" fmla="*/ 0 w 4"/>
              <a:gd name="T10" fmla="*/ 0 h 4"/>
              <a:gd name="T11" fmla="*/ 4 w 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">
                <a:moveTo>
                  <a:pt x="0" y="0"/>
                </a:moveTo>
                <a:lnTo>
                  <a:pt x="2" y="2"/>
                </a:lnTo>
                <a:lnTo>
                  <a:pt x="4" y="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1" name="Line 440"/>
          <p:cNvSpPr>
            <a:spLocks noChangeShapeType="1"/>
          </p:cNvSpPr>
          <p:nvPr/>
        </p:nvSpPr>
        <p:spPr bwMode="auto">
          <a:xfrm>
            <a:off x="1222375" y="403542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2" name="Line 441"/>
          <p:cNvSpPr>
            <a:spLocks noChangeShapeType="1"/>
          </p:cNvSpPr>
          <p:nvPr/>
        </p:nvSpPr>
        <p:spPr bwMode="auto">
          <a:xfrm>
            <a:off x="1222375" y="4035425"/>
            <a:ext cx="63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3" name="Line 442"/>
          <p:cNvSpPr>
            <a:spLocks noChangeShapeType="1"/>
          </p:cNvSpPr>
          <p:nvPr/>
        </p:nvSpPr>
        <p:spPr bwMode="auto">
          <a:xfrm>
            <a:off x="1228725" y="40354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4" name="Line 443"/>
          <p:cNvSpPr>
            <a:spLocks noChangeShapeType="1"/>
          </p:cNvSpPr>
          <p:nvPr/>
        </p:nvSpPr>
        <p:spPr bwMode="auto">
          <a:xfrm>
            <a:off x="1231900" y="403542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5" name="Line 444"/>
          <p:cNvSpPr>
            <a:spLocks noChangeShapeType="1"/>
          </p:cNvSpPr>
          <p:nvPr/>
        </p:nvSpPr>
        <p:spPr bwMode="auto">
          <a:xfrm>
            <a:off x="1233488" y="40354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6" name="Line 445"/>
          <p:cNvSpPr>
            <a:spLocks noChangeShapeType="1"/>
          </p:cNvSpPr>
          <p:nvPr/>
        </p:nvSpPr>
        <p:spPr bwMode="auto">
          <a:xfrm>
            <a:off x="1233488" y="4038600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7" name="Line 446"/>
          <p:cNvSpPr>
            <a:spLocks noChangeShapeType="1"/>
          </p:cNvSpPr>
          <p:nvPr/>
        </p:nvSpPr>
        <p:spPr bwMode="auto">
          <a:xfrm flipH="1">
            <a:off x="1231900" y="404018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8" name="Line 447"/>
          <p:cNvSpPr>
            <a:spLocks noChangeShapeType="1"/>
          </p:cNvSpPr>
          <p:nvPr/>
        </p:nvSpPr>
        <p:spPr bwMode="auto">
          <a:xfrm flipH="1">
            <a:off x="1228725" y="4040188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9" name="Line 448"/>
          <p:cNvSpPr>
            <a:spLocks noChangeShapeType="1"/>
          </p:cNvSpPr>
          <p:nvPr/>
        </p:nvSpPr>
        <p:spPr bwMode="auto">
          <a:xfrm flipH="1">
            <a:off x="1222375" y="4044950"/>
            <a:ext cx="635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0" name="Line 449"/>
          <p:cNvSpPr>
            <a:spLocks noChangeShapeType="1"/>
          </p:cNvSpPr>
          <p:nvPr/>
        </p:nvSpPr>
        <p:spPr bwMode="auto">
          <a:xfrm flipH="1">
            <a:off x="1217613" y="4052888"/>
            <a:ext cx="4762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1" name="Line 450"/>
          <p:cNvSpPr>
            <a:spLocks noChangeShapeType="1"/>
          </p:cNvSpPr>
          <p:nvPr/>
        </p:nvSpPr>
        <p:spPr bwMode="auto">
          <a:xfrm flipH="1">
            <a:off x="1209675" y="4057650"/>
            <a:ext cx="793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2" name="Line 451"/>
          <p:cNvSpPr>
            <a:spLocks noChangeShapeType="1"/>
          </p:cNvSpPr>
          <p:nvPr/>
        </p:nvSpPr>
        <p:spPr bwMode="auto">
          <a:xfrm flipH="1">
            <a:off x="1204913" y="4062413"/>
            <a:ext cx="4762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3" name="Line 452"/>
          <p:cNvSpPr>
            <a:spLocks noChangeShapeType="1"/>
          </p:cNvSpPr>
          <p:nvPr/>
        </p:nvSpPr>
        <p:spPr bwMode="auto">
          <a:xfrm flipH="1">
            <a:off x="1198563" y="4068763"/>
            <a:ext cx="6350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4" name="Line 453"/>
          <p:cNvSpPr>
            <a:spLocks noChangeShapeType="1"/>
          </p:cNvSpPr>
          <p:nvPr/>
        </p:nvSpPr>
        <p:spPr bwMode="auto">
          <a:xfrm flipH="1">
            <a:off x="1193800" y="4073525"/>
            <a:ext cx="4763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5" name="Line 454"/>
          <p:cNvSpPr>
            <a:spLocks noChangeShapeType="1"/>
          </p:cNvSpPr>
          <p:nvPr/>
        </p:nvSpPr>
        <p:spPr bwMode="auto">
          <a:xfrm flipH="1">
            <a:off x="1190625" y="407828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6" name="Line 455"/>
          <p:cNvSpPr>
            <a:spLocks noChangeShapeType="1"/>
          </p:cNvSpPr>
          <p:nvPr/>
        </p:nvSpPr>
        <p:spPr bwMode="auto">
          <a:xfrm flipH="1">
            <a:off x="1189038" y="407987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7" name="Line 456"/>
          <p:cNvSpPr>
            <a:spLocks noChangeShapeType="1"/>
          </p:cNvSpPr>
          <p:nvPr/>
        </p:nvSpPr>
        <p:spPr bwMode="auto">
          <a:xfrm flipH="1">
            <a:off x="1189038" y="40830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8" name="Line 457"/>
          <p:cNvSpPr>
            <a:spLocks noChangeShapeType="1"/>
          </p:cNvSpPr>
          <p:nvPr/>
        </p:nvSpPr>
        <p:spPr bwMode="auto">
          <a:xfrm>
            <a:off x="1189038" y="40830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9" name="Line 458"/>
          <p:cNvSpPr>
            <a:spLocks noChangeShapeType="1"/>
          </p:cNvSpPr>
          <p:nvPr/>
        </p:nvSpPr>
        <p:spPr bwMode="auto">
          <a:xfrm>
            <a:off x="1189038" y="40830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0" name="Line 459"/>
          <p:cNvSpPr>
            <a:spLocks noChangeShapeType="1"/>
          </p:cNvSpPr>
          <p:nvPr/>
        </p:nvSpPr>
        <p:spPr bwMode="auto">
          <a:xfrm flipH="1">
            <a:off x="4916488" y="376872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1" name="Line 460"/>
          <p:cNvSpPr>
            <a:spLocks noChangeShapeType="1"/>
          </p:cNvSpPr>
          <p:nvPr/>
        </p:nvSpPr>
        <p:spPr bwMode="auto">
          <a:xfrm flipH="1">
            <a:off x="4911725" y="3773488"/>
            <a:ext cx="4763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2" name="Line 461"/>
          <p:cNvSpPr>
            <a:spLocks noChangeShapeType="1"/>
          </p:cNvSpPr>
          <p:nvPr/>
        </p:nvSpPr>
        <p:spPr bwMode="auto">
          <a:xfrm flipH="1">
            <a:off x="4906963" y="3784600"/>
            <a:ext cx="4762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3" name="Line 462"/>
          <p:cNvSpPr>
            <a:spLocks noChangeShapeType="1"/>
          </p:cNvSpPr>
          <p:nvPr/>
        </p:nvSpPr>
        <p:spPr bwMode="auto">
          <a:xfrm>
            <a:off x="4906963" y="3805238"/>
            <a:ext cx="1587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4" name="Freeform 463"/>
          <p:cNvSpPr>
            <a:spLocks/>
          </p:cNvSpPr>
          <p:nvPr/>
        </p:nvSpPr>
        <p:spPr bwMode="auto">
          <a:xfrm>
            <a:off x="4908550" y="3822700"/>
            <a:ext cx="17463" cy="14288"/>
          </a:xfrm>
          <a:custGeom>
            <a:avLst/>
            <a:gdLst>
              <a:gd name="T0" fmla="*/ 0 w 15"/>
              <a:gd name="T1" fmla="*/ 0 h 13"/>
              <a:gd name="T2" fmla="*/ 2147483647 w 15"/>
              <a:gd name="T3" fmla="*/ 2147483647 h 13"/>
              <a:gd name="T4" fmla="*/ 2147483647 w 15"/>
              <a:gd name="T5" fmla="*/ 2147483647 h 13"/>
              <a:gd name="T6" fmla="*/ 0 60000 65536"/>
              <a:gd name="T7" fmla="*/ 0 60000 65536"/>
              <a:gd name="T8" fmla="*/ 0 60000 65536"/>
              <a:gd name="T9" fmla="*/ 0 w 15"/>
              <a:gd name="T10" fmla="*/ 0 h 13"/>
              <a:gd name="T11" fmla="*/ 15 w 15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13">
                <a:moveTo>
                  <a:pt x="0" y="0"/>
                </a:moveTo>
                <a:lnTo>
                  <a:pt x="12" y="11"/>
                </a:lnTo>
                <a:lnTo>
                  <a:pt x="15" y="1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5" name="Line 464"/>
          <p:cNvSpPr>
            <a:spLocks noChangeShapeType="1"/>
          </p:cNvSpPr>
          <p:nvPr/>
        </p:nvSpPr>
        <p:spPr bwMode="auto">
          <a:xfrm flipH="1">
            <a:off x="4913313" y="3876675"/>
            <a:ext cx="19050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6" name="Freeform 465"/>
          <p:cNvSpPr>
            <a:spLocks/>
          </p:cNvSpPr>
          <p:nvPr/>
        </p:nvSpPr>
        <p:spPr bwMode="auto">
          <a:xfrm>
            <a:off x="4879975" y="3887788"/>
            <a:ext cx="33338" cy="14287"/>
          </a:xfrm>
          <a:custGeom>
            <a:avLst/>
            <a:gdLst>
              <a:gd name="T0" fmla="*/ 2147483647 w 26"/>
              <a:gd name="T1" fmla="*/ 0 h 11"/>
              <a:gd name="T2" fmla="*/ 2147483647 w 26"/>
              <a:gd name="T3" fmla="*/ 2147483647 h 11"/>
              <a:gd name="T4" fmla="*/ 0 w 26"/>
              <a:gd name="T5" fmla="*/ 2147483647 h 11"/>
              <a:gd name="T6" fmla="*/ 0 60000 65536"/>
              <a:gd name="T7" fmla="*/ 0 60000 65536"/>
              <a:gd name="T8" fmla="*/ 0 60000 65536"/>
              <a:gd name="T9" fmla="*/ 0 w 26"/>
              <a:gd name="T10" fmla="*/ 0 h 11"/>
              <a:gd name="T11" fmla="*/ 26 w 26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1">
                <a:moveTo>
                  <a:pt x="26" y="0"/>
                </a:moveTo>
                <a:lnTo>
                  <a:pt x="11" y="8"/>
                </a:lnTo>
                <a:lnTo>
                  <a:pt x="0" y="1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7" name="Line 466"/>
          <p:cNvSpPr>
            <a:spLocks noChangeShapeType="1"/>
          </p:cNvSpPr>
          <p:nvPr/>
        </p:nvSpPr>
        <p:spPr bwMode="auto">
          <a:xfrm>
            <a:off x="4856163" y="391477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8" name="Line 467"/>
          <p:cNvSpPr>
            <a:spLocks noChangeShapeType="1"/>
          </p:cNvSpPr>
          <p:nvPr/>
        </p:nvSpPr>
        <p:spPr bwMode="auto">
          <a:xfrm>
            <a:off x="4860925" y="3919538"/>
            <a:ext cx="952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9" name="Line 468"/>
          <p:cNvSpPr>
            <a:spLocks noChangeShapeType="1"/>
          </p:cNvSpPr>
          <p:nvPr/>
        </p:nvSpPr>
        <p:spPr bwMode="auto">
          <a:xfrm>
            <a:off x="4870450" y="3924300"/>
            <a:ext cx="127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0" name="Line 469"/>
          <p:cNvSpPr>
            <a:spLocks noChangeShapeType="1"/>
          </p:cNvSpPr>
          <p:nvPr/>
        </p:nvSpPr>
        <p:spPr bwMode="auto">
          <a:xfrm>
            <a:off x="4883150" y="3927475"/>
            <a:ext cx="142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1" name="Line 470"/>
          <p:cNvSpPr>
            <a:spLocks noChangeShapeType="1"/>
          </p:cNvSpPr>
          <p:nvPr/>
        </p:nvSpPr>
        <p:spPr bwMode="auto">
          <a:xfrm>
            <a:off x="4897438" y="3929063"/>
            <a:ext cx="158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2" name="Line 471"/>
          <p:cNvSpPr>
            <a:spLocks noChangeShapeType="1"/>
          </p:cNvSpPr>
          <p:nvPr/>
        </p:nvSpPr>
        <p:spPr bwMode="auto">
          <a:xfrm>
            <a:off x="4913313" y="3929063"/>
            <a:ext cx="142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3" name="Line 472"/>
          <p:cNvSpPr>
            <a:spLocks noChangeShapeType="1"/>
          </p:cNvSpPr>
          <p:nvPr/>
        </p:nvSpPr>
        <p:spPr bwMode="auto">
          <a:xfrm flipH="1">
            <a:off x="4913313" y="3976688"/>
            <a:ext cx="1270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4" name="Line 473"/>
          <p:cNvSpPr>
            <a:spLocks noChangeShapeType="1"/>
          </p:cNvSpPr>
          <p:nvPr/>
        </p:nvSpPr>
        <p:spPr bwMode="auto">
          <a:xfrm flipH="1">
            <a:off x="4903788" y="3994150"/>
            <a:ext cx="9525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5" name="Line 474"/>
          <p:cNvSpPr>
            <a:spLocks noChangeShapeType="1"/>
          </p:cNvSpPr>
          <p:nvPr/>
        </p:nvSpPr>
        <p:spPr bwMode="auto">
          <a:xfrm flipH="1">
            <a:off x="4902200" y="4008438"/>
            <a:ext cx="1588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6" name="Line 475"/>
          <p:cNvSpPr>
            <a:spLocks noChangeShapeType="1"/>
          </p:cNvSpPr>
          <p:nvPr/>
        </p:nvSpPr>
        <p:spPr bwMode="auto">
          <a:xfrm flipH="1">
            <a:off x="4899025" y="401637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7" name="Line 476"/>
          <p:cNvSpPr>
            <a:spLocks noChangeShapeType="1"/>
          </p:cNvSpPr>
          <p:nvPr/>
        </p:nvSpPr>
        <p:spPr bwMode="auto">
          <a:xfrm flipH="1">
            <a:off x="4897438" y="4021138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8" name="Line 477"/>
          <p:cNvSpPr>
            <a:spLocks noChangeShapeType="1"/>
          </p:cNvSpPr>
          <p:nvPr/>
        </p:nvSpPr>
        <p:spPr bwMode="auto">
          <a:xfrm>
            <a:off x="4897438" y="4025900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9" name="Freeform 478"/>
          <p:cNvSpPr>
            <a:spLocks/>
          </p:cNvSpPr>
          <p:nvPr/>
        </p:nvSpPr>
        <p:spPr bwMode="auto">
          <a:xfrm>
            <a:off x="4899025" y="4029075"/>
            <a:ext cx="7938" cy="1588"/>
          </a:xfrm>
          <a:custGeom>
            <a:avLst/>
            <a:gdLst>
              <a:gd name="T0" fmla="*/ 0 w 5"/>
              <a:gd name="T1" fmla="*/ 0 h 1"/>
              <a:gd name="T2" fmla="*/ 2147483647 w 5"/>
              <a:gd name="T3" fmla="*/ 2147483647 h 1"/>
              <a:gd name="T4" fmla="*/ 2147483647 w 5"/>
              <a:gd name="T5" fmla="*/ 2147483647 h 1"/>
              <a:gd name="T6" fmla="*/ 0 60000 65536"/>
              <a:gd name="T7" fmla="*/ 0 60000 65536"/>
              <a:gd name="T8" fmla="*/ 0 60000 65536"/>
              <a:gd name="T9" fmla="*/ 0 w 5"/>
              <a:gd name="T10" fmla="*/ 0 h 1"/>
              <a:gd name="T11" fmla="*/ 5 w 5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1">
                <a:moveTo>
                  <a:pt x="0" y="0"/>
                </a:moveTo>
                <a:lnTo>
                  <a:pt x="2" y="1"/>
                </a:lnTo>
                <a:lnTo>
                  <a:pt x="5" y="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0" name="Line 479"/>
          <p:cNvSpPr>
            <a:spLocks noChangeShapeType="1"/>
          </p:cNvSpPr>
          <p:nvPr/>
        </p:nvSpPr>
        <p:spPr bwMode="auto">
          <a:xfrm flipH="1">
            <a:off x="4908550" y="4052888"/>
            <a:ext cx="1270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1" name="Line 480"/>
          <p:cNvSpPr>
            <a:spLocks noChangeShapeType="1"/>
          </p:cNvSpPr>
          <p:nvPr/>
        </p:nvSpPr>
        <p:spPr bwMode="auto">
          <a:xfrm flipH="1">
            <a:off x="4894263" y="4065588"/>
            <a:ext cx="14287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2" name="Line 481"/>
          <p:cNvSpPr>
            <a:spLocks noChangeShapeType="1"/>
          </p:cNvSpPr>
          <p:nvPr/>
        </p:nvSpPr>
        <p:spPr bwMode="auto">
          <a:xfrm flipH="1">
            <a:off x="4889500" y="4078288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3" name="Freeform 482"/>
          <p:cNvSpPr>
            <a:spLocks/>
          </p:cNvSpPr>
          <p:nvPr/>
        </p:nvSpPr>
        <p:spPr bwMode="auto">
          <a:xfrm>
            <a:off x="4884738" y="4083050"/>
            <a:ext cx="4762" cy="1588"/>
          </a:xfrm>
          <a:custGeom>
            <a:avLst/>
            <a:gdLst>
              <a:gd name="T0" fmla="*/ 2147483647 w 4"/>
              <a:gd name="T1" fmla="*/ 0 h 4"/>
              <a:gd name="T2" fmla="*/ 0 w 4"/>
              <a:gd name="T3" fmla="*/ 2147483647 h 4"/>
              <a:gd name="T4" fmla="*/ 0 w 4"/>
              <a:gd name="T5" fmla="*/ 2147483647 h 4"/>
              <a:gd name="T6" fmla="*/ 0 60000 65536"/>
              <a:gd name="T7" fmla="*/ 0 60000 65536"/>
              <a:gd name="T8" fmla="*/ 0 60000 65536"/>
              <a:gd name="T9" fmla="*/ 0 w 4"/>
              <a:gd name="T10" fmla="*/ 0 h 4"/>
              <a:gd name="T11" fmla="*/ 4 w 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">
                <a:moveTo>
                  <a:pt x="4" y="0"/>
                </a:moveTo>
                <a:lnTo>
                  <a:pt x="0" y="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4" name="Line 483"/>
          <p:cNvSpPr>
            <a:spLocks noChangeShapeType="1"/>
          </p:cNvSpPr>
          <p:nvPr/>
        </p:nvSpPr>
        <p:spPr bwMode="auto">
          <a:xfrm>
            <a:off x="3052763" y="3411538"/>
            <a:ext cx="1587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5" name="Freeform 484"/>
          <p:cNvSpPr>
            <a:spLocks/>
          </p:cNvSpPr>
          <p:nvPr/>
        </p:nvSpPr>
        <p:spPr bwMode="auto">
          <a:xfrm>
            <a:off x="3035300" y="3514725"/>
            <a:ext cx="33338" cy="74613"/>
          </a:xfrm>
          <a:custGeom>
            <a:avLst/>
            <a:gdLst>
              <a:gd name="T0" fmla="*/ 2147483647 w 28"/>
              <a:gd name="T1" fmla="*/ 0 h 61"/>
              <a:gd name="T2" fmla="*/ 2147483647 w 28"/>
              <a:gd name="T3" fmla="*/ 2147483647 h 61"/>
              <a:gd name="T4" fmla="*/ 0 w 28"/>
              <a:gd name="T5" fmla="*/ 0 h 61"/>
              <a:gd name="T6" fmla="*/ 0 60000 65536"/>
              <a:gd name="T7" fmla="*/ 0 60000 65536"/>
              <a:gd name="T8" fmla="*/ 0 60000 65536"/>
              <a:gd name="T9" fmla="*/ 0 w 28"/>
              <a:gd name="T10" fmla="*/ 0 h 61"/>
              <a:gd name="T11" fmla="*/ 28 w 28"/>
              <a:gd name="T12" fmla="*/ 61 h 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61">
                <a:moveTo>
                  <a:pt x="28" y="0"/>
                </a:moveTo>
                <a:lnTo>
                  <a:pt x="15" y="61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6" name="Rectangle 485"/>
          <p:cNvSpPr>
            <a:spLocks noChangeArrowheads="1"/>
          </p:cNvSpPr>
          <p:nvPr/>
        </p:nvSpPr>
        <p:spPr bwMode="auto">
          <a:xfrm>
            <a:off x="2016125" y="2997200"/>
            <a:ext cx="2057400" cy="423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37" name="Freeform 486"/>
          <p:cNvSpPr>
            <a:spLocks/>
          </p:cNvSpPr>
          <p:nvPr/>
        </p:nvSpPr>
        <p:spPr bwMode="auto">
          <a:xfrm>
            <a:off x="2125663" y="3133725"/>
            <a:ext cx="134937" cy="204788"/>
          </a:xfrm>
          <a:custGeom>
            <a:avLst/>
            <a:gdLst>
              <a:gd name="T0" fmla="*/ 0 w 111"/>
              <a:gd name="T1" fmla="*/ 2147483647 h 167"/>
              <a:gd name="T2" fmla="*/ 2147483647 w 111"/>
              <a:gd name="T3" fmla="*/ 0 h 167"/>
              <a:gd name="T4" fmla="*/ 2147483647 w 111"/>
              <a:gd name="T5" fmla="*/ 0 h 167"/>
              <a:gd name="T6" fmla="*/ 2147483647 w 111"/>
              <a:gd name="T7" fmla="*/ 2147483647 h 167"/>
              <a:gd name="T8" fmla="*/ 2147483647 w 111"/>
              <a:gd name="T9" fmla="*/ 2147483647 h 167"/>
              <a:gd name="T10" fmla="*/ 2147483647 w 111"/>
              <a:gd name="T11" fmla="*/ 2147483647 h 167"/>
              <a:gd name="T12" fmla="*/ 0 w 111"/>
              <a:gd name="T13" fmla="*/ 2147483647 h 1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1"/>
              <a:gd name="T22" fmla="*/ 0 h 167"/>
              <a:gd name="T23" fmla="*/ 111 w 111"/>
              <a:gd name="T24" fmla="*/ 167 h 16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1" h="167">
                <a:moveTo>
                  <a:pt x="0" y="167"/>
                </a:moveTo>
                <a:lnTo>
                  <a:pt x="34" y="0"/>
                </a:lnTo>
                <a:lnTo>
                  <a:pt x="53" y="0"/>
                </a:lnTo>
                <a:lnTo>
                  <a:pt x="22" y="148"/>
                </a:lnTo>
                <a:lnTo>
                  <a:pt x="111" y="148"/>
                </a:lnTo>
                <a:lnTo>
                  <a:pt x="106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8" name="Freeform 487"/>
          <p:cNvSpPr>
            <a:spLocks/>
          </p:cNvSpPr>
          <p:nvPr/>
        </p:nvSpPr>
        <p:spPr bwMode="auto">
          <a:xfrm>
            <a:off x="2281238" y="3133725"/>
            <a:ext cx="179387" cy="204788"/>
          </a:xfrm>
          <a:custGeom>
            <a:avLst/>
            <a:gdLst>
              <a:gd name="T0" fmla="*/ 0 w 152"/>
              <a:gd name="T1" fmla="*/ 2147483647 h 167"/>
              <a:gd name="T2" fmla="*/ 2147483647 w 152"/>
              <a:gd name="T3" fmla="*/ 0 h 167"/>
              <a:gd name="T4" fmla="*/ 2147483647 w 152"/>
              <a:gd name="T5" fmla="*/ 0 h 167"/>
              <a:gd name="T6" fmla="*/ 2147483647 w 152"/>
              <a:gd name="T7" fmla="*/ 2147483647 h 167"/>
              <a:gd name="T8" fmla="*/ 2147483647 w 152"/>
              <a:gd name="T9" fmla="*/ 2147483647 h 167"/>
              <a:gd name="T10" fmla="*/ 2147483647 w 152"/>
              <a:gd name="T11" fmla="*/ 2147483647 h 167"/>
              <a:gd name="T12" fmla="*/ 2147483647 w 152"/>
              <a:gd name="T13" fmla="*/ 2147483647 h 167"/>
              <a:gd name="T14" fmla="*/ 2147483647 w 152"/>
              <a:gd name="T15" fmla="*/ 2147483647 h 167"/>
              <a:gd name="T16" fmla="*/ 2147483647 w 152"/>
              <a:gd name="T17" fmla="*/ 2147483647 h 167"/>
              <a:gd name="T18" fmla="*/ 2147483647 w 152"/>
              <a:gd name="T19" fmla="*/ 2147483647 h 167"/>
              <a:gd name="T20" fmla="*/ 2147483647 w 152"/>
              <a:gd name="T21" fmla="*/ 2147483647 h 167"/>
              <a:gd name="T22" fmla="*/ 2147483647 w 152"/>
              <a:gd name="T23" fmla="*/ 2147483647 h 167"/>
              <a:gd name="T24" fmla="*/ 0 w 152"/>
              <a:gd name="T25" fmla="*/ 2147483647 h 1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2"/>
              <a:gd name="T40" fmla="*/ 0 h 167"/>
              <a:gd name="T41" fmla="*/ 152 w 152"/>
              <a:gd name="T42" fmla="*/ 167 h 16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2" h="167">
                <a:moveTo>
                  <a:pt x="0" y="167"/>
                </a:moveTo>
                <a:lnTo>
                  <a:pt x="34" y="0"/>
                </a:lnTo>
                <a:lnTo>
                  <a:pt x="152" y="0"/>
                </a:lnTo>
                <a:lnTo>
                  <a:pt x="150" y="19"/>
                </a:lnTo>
                <a:lnTo>
                  <a:pt x="50" y="19"/>
                </a:lnTo>
                <a:lnTo>
                  <a:pt x="38" y="70"/>
                </a:lnTo>
                <a:lnTo>
                  <a:pt x="135" y="70"/>
                </a:lnTo>
                <a:lnTo>
                  <a:pt x="131" y="89"/>
                </a:lnTo>
                <a:lnTo>
                  <a:pt x="34" y="89"/>
                </a:lnTo>
                <a:lnTo>
                  <a:pt x="23" y="148"/>
                </a:lnTo>
                <a:lnTo>
                  <a:pt x="131" y="148"/>
                </a:lnTo>
                <a:lnTo>
                  <a:pt x="127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9" name="Freeform 488"/>
          <p:cNvSpPr>
            <a:spLocks/>
          </p:cNvSpPr>
          <p:nvPr/>
        </p:nvSpPr>
        <p:spPr bwMode="auto">
          <a:xfrm>
            <a:off x="2441575" y="3133725"/>
            <a:ext cx="223838" cy="204788"/>
          </a:xfrm>
          <a:custGeom>
            <a:avLst/>
            <a:gdLst>
              <a:gd name="T0" fmla="*/ 0 w 187"/>
              <a:gd name="T1" fmla="*/ 2147483647 h 167"/>
              <a:gd name="T2" fmla="*/ 2147483647 w 187"/>
              <a:gd name="T3" fmla="*/ 2147483647 h 167"/>
              <a:gd name="T4" fmla="*/ 2147483647 w 187"/>
              <a:gd name="T5" fmla="*/ 0 h 167"/>
              <a:gd name="T6" fmla="*/ 2147483647 w 187"/>
              <a:gd name="T7" fmla="*/ 0 h 167"/>
              <a:gd name="T8" fmla="*/ 2147483647 w 187"/>
              <a:gd name="T9" fmla="*/ 2147483647 h 167"/>
              <a:gd name="T10" fmla="*/ 2147483647 w 187"/>
              <a:gd name="T11" fmla="*/ 2147483647 h 167"/>
              <a:gd name="T12" fmla="*/ 2147483647 w 187"/>
              <a:gd name="T13" fmla="*/ 2147483647 h 167"/>
              <a:gd name="T14" fmla="*/ 2147483647 w 187"/>
              <a:gd name="T15" fmla="*/ 2147483647 h 167"/>
              <a:gd name="T16" fmla="*/ 2147483647 w 187"/>
              <a:gd name="T17" fmla="*/ 2147483647 h 167"/>
              <a:gd name="T18" fmla="*/ 2147483647 w 187"/>
              <a:gd name="T19" fmla="*/ 2147483647 h 167"/>
              <a:gd name="T20" fmla="*/ 2147483647 w 187"/>
              <a:gd name="T21" fmla="*/ 2147483647 h 167"/>
              <a:gd name="T22" fmla="*/ 2147483647 w 187"/>
              <a:gd name="T23" fmla="*/ 2147483647 h 167"/>
              <a:gd name="T24" fmla="*/ 2147483647 w 187"/>
              <a:gd name="T25" fmla="*/ 2147483647 h 167"/>
              <a:gd name="T26" fmla="*/ 2147483647 w 187"/>
              <a:gd name="T27" fmla="*/ 2147483647 h 167"/>
              <a:gd name="T28" fmla="*/ 2147483647 w 187"/>
              <a:gd name="T29" fmla="*/ 2147483647 h 167"/>
              <a:gd name="T30" fmla="*/ 2147483647 w 187"/>
              <a:gd name="T31" fmla="*/ 0 h 167"/>
              <a:gd name="T32" fmla="*/ 2147483647 w 187"/>
              <a:gd name="T33" fmla="*/ 0 h 167"/>
              <a:gd name="T34" fmla="*/ 2147483647 w 187"/>
              <a:gd name="T35" fmla="*/ 2147483647 h 167"/>
              <a:gd name="T36" fmla="*/ 2147483647 w 187"/>
              <a:gd name="T37" fmla="*/ 2147483647 h 167"/>
              <a:gd name="T38" fmla="*/ 2147483647 w 187"/>
              <a:gd name="T39" fmla="*/ 2147483647 h 167"/>
              <a:gd name="T40" fmla="*/ 2147483647 w 187"/>
              <a:gd name="T41" fmla="*/ 2147483647 h 167"/>
              <a:gd name="T42" fmla="*/ 2147483647 w 187"/>
              <a:gd name="T43" fmla="*/ 2147483647 h 167"/>
              <a:gd name="T44" fmla="*/ 2147483647 w 187"/>
              <a:gd name="T45" fmla="*/ 2147483647 h 167"/>
              <a:gd name="T46" fmla="*/ 2147483647 w 187"/>
              <a:gd name="T47" fmla="*/ 2147483647 h 167"/>
              <a:gd name="T48" fmla="*/ 2147483647 w 187"/>
              <a:gd name="T49" fmla="*/ 2147483647 h 167"/>
              <a:gd name="T50" fmla="*/ 2147483647 w 187"/>
              <a:gd name="T51" fmla="*/ 2147483647 h 167"/>
              <a:gd name="T52" fmla="*/ 2147483647 w 187"/>
              <a:gd name="T53" fmla="*/ 2147483647 h 167"/>
              <a:gd name="T54" fmla="*/ 0 w 187"/>
              <a:gd name="T55" fmla="*/ 2147483647 h 16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87"/>
              <a:gd name="T85" fmla="*/ 0 h 167"/>
              <a:gd name="T86" fmla="*/ 187 w 187"/>
              <a:gd name="T87" fmla="*/ 167 h 16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87" h="167">
                <a:moveTo>
                  <a:pt x="0" y="167"/>
                </a:moveTo>
                <a:lnTo>
                  <a:pt x="83" y="82"/>
                </a:lnTo>
                <a:lnTo>
                  <a:pt x="36" y="0"/>
                </a:lnTo>
                <a:lnTo>
                  <a:pt x="59" y="0"/>
                </a:lnTo>
                <a:lnTo>
                  <a:pt x="79" y="38"/>
                </a:lnTo>
                <a:lnTo>
                  <a:pt x="83" y="46"/>
                </a:lnTo>
                <a:lnTo>
                  <a:pt x="87" y="51"/>
                </a:lnTo>
                <a:lnTo>
                  <a:pt x="89" y="55"/>
                </a:lnTo>
                <a:lnTo>
                  <a:pt x="91" y="57"/>
                </a:lnTo>
                <a:lnTo>
                  <a:pt x="93" y="61"/>
                </a:lnTo>
                <a:lnTo>
                  <a:pt x="96" y="67"/>
                </a:lnTo>
                <a:lnTo>
                  <a:pt x="102" y="63"/>
                </a:lnTo>
                <a:lnTo>
                  <a:pt x="108" y="55"/>
                </a:lnTo>
                <a:lnTo>
                  <a:pt x="115" y="48"/>
                </a:lnTo>
                <a:lnTo>
                  <a:pt x="123" y="40"/>
                </a:lnTo>
                <a:lnTo>
                  <a:pt x="161" y="0"/>
                </a:lnTo>
                <a:lnTo>
                  <a:pt x="187" y="0"/>
                </a:lnTo>
                <a:lnTo>
                  <a:pt x="106" y="84"/>
                </a:lnTo>
                <a:lnTo>
                  <a:pt x="153" y="167"/>
                </a:lnTo>
                <a:lnTo>
                  <a:pt x="132" y="167"/>
                </a:lnTo>
                <a:lnTo>
                  <a:pt x="104" y="118"/>
                </a:lnTo>
                <a:lnTo>
                  <a:pt x="100" y="112"/>
                </a:lnTo>
                <a:lnTo>
                  <a:pt x="96" y="106"/>
                </a:lnTo>
                <a:lnTo>
                  <a:pt x="93" y="99"/>
                </a:lnTo>
                <a:lnTo>
                  <a:pt x="85" y="106"/>
                </a:lnTo>
                <a:lnTo>
                  <a:pt x="76" y="116"/>
                </a:lnTo>
                <a:lnTo>
                  <a:pt x="26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0" name="Freeform 489"/>
          <p:cNvSpPr>
            <a:spLocks/>
          </p:cNvSpPr>
          <p:nvPr/>
        </p:nvSpPr>
        <p:spPr bwMode="auto">
          <a:xfrm>
            <a:off x="2655888" y="3133725"/>
            <a:ext cx="61912" cy="204788"/>
          </a:xfrm>
          <a:custGeom>
            <a:avLst/>
            <a:gdLst>
              <a:gd name="T0" fmla="*/ 0 w 53"/>
              <a:gd name="T1" fmla="*/ 2147483647 h 167"/>
              <a:gd name="T2" fmla="*/ 2147483647 w 53"/>
              <a:gd name="T3" fmla="*/ 0 h 167"/>
              <a:gd name="T4" fmla="*/ 2147483647 w 53"/>
              <a:gd name="T5" fmla="*/ 0 h 167"/>
              <a:gd name="T6" fmla="*/ 2147483647 w 53"/>
              <a:gd name="T7" fmla="*/ 2147483647 h 167"/>
              <a:gd name="T8" fmla="*/ 0 w 53"/>
              <a:gd name="T9" fmla="*/ 2147483647 h 1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167"/>
              <a:gd name="T17" fmla="*/ 53 w 53"/>
              <a:gd name="T18" fmla="*/ 167 h 1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167">
                <a:moveTo>
                  <a:pt x="0" y="167"/>
                </a:moveTo>
                <a:lnTo>
                  <a:pt x="34" y="0"/>
                </a:lnTo>
                <a:lnTo>
                  <a:pt x="53" y="0"/>
                </a:lnTo>
                <a:lnTo>
                  <a:pt x="19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1" name="Freeform 490"/>
          <p:cNvSpPr>
            <a:spLocks/>
          </p:cNvSpPr>
          <p:nvPr/>
        </p:nvSpPr>
        <p:spPr bwMode="auto">
          <a:xfrm>
            <a:off x="2741613" y="3130550"/>
            <a:ext cx="177800" cy="211138"/>
          </a:xfrm>
          <a:custGeom>
            <a:avLst/>
            <a:gdLst>
              <a:gd name="T0" fmla="*/ 2147483647 w 147"/>
              <a:gd name="T1" fmla="*/ 2147483647 h 171"/>
              <a:gd name="T2" fmla="*/ 2147483647 w 147"/>
              <a:gd name="T3" fmla="*/ 2147483647 h 171"/>
              <a:gd name="T4" fmla="*/ 2147483647 w 147"/>
              <a:gd name="T5" fmla="*/ 2147483647 h 171"/>
              <a:gd name="T6" fmla="*/ 2147483647 w 147"/>
              <a:gd name="T7" fmla="*/ 2147483647 h 171"/>
              <a:gd name="T8" fmla="*/ 2147483647 w 147"/>
              <a:gd name="T9" fmla="*/ 2147483647 h 171"/>
              <a:gd name="T10" fmla="*/ 2147483647 w 147"/>
              <a:gd name="T11" fmla="*/ 2147483647 h 171"/>
              <a:gd name="T12" fmla="*/ 2147483647 w 147"/>
              <a:gd name="T13" fmla="*/ 2147483647 h 171"/>
              <a:gd name="T14" fmla="*/ 2147483647 w 147"/>
              <a:gd name="T15" fmla="*/ 2147483647 h 171"/>
              <a:gd name="T16" fmla="*/ 2147483647 w 147"/>
              <a:gd name="T17" fmla="*/ 2147483647 h 171"/>
              <a:gd name="T18" fmla="*/ 2147483647 w 147"/>
              <a:gd name="T19" fmla="*/ 2147483647 h 171"/>
              <a:gd name="T20" fmla="*/ 2147483647 w 147"/>
              <a:gd name="T21" fmla="*/ 2147483647 h 171"/>
              <a:gd name="T22" fmla="*/ 0 w 147"/>
              <a:gd name="T23" fmla="*/ 2147483647 h 171"/>
              <a:gd name="T24" fmla="*/ 2147483647 w 147"/>
              <a:gd name="T25" fmla="*/ 2147483647 h 171"/>
              <a:gd name="T26" fmla="*/ 2147483647 w 147"/>
              <a:gd name="T27" fmla="*/ 2147483647 h 171"/>
              <a:gd name="T28" fmla="*/ 2147483647 w 147"/>
              <a:gd name="T29" fmla="*/ 2147483647 h 171"/>
              <a:gd name="T30" fmla="*/ 2147483647 w 147"/>
              <a:gd name="T31" fmla="*/ 2147483647 h 171"/>
              <a:gd name="T32" fmla="*/ 2147483647 w 147"/>
              <a:gd name="T33" fmla="*/ 2147483647 h 171"/>
              <a:gd name="T34" fmla="*/ 2147483647 w 147"/>
              <a:gd name="T35" fmla="*/ 0 h 171"/>
              <a:gd name="T36" fmla="*/ 2147483647 w 147"/>
              <a:gd name="T37" fmla="*/ 2147483647 h 171"/>
              <a:gd name="T38" fmla="*/ 2147483647 w 147"/>
              <a:gd name="T39" fmla="*/ 2147483647 h 171"/>
              <a:gd name="T40" fmla="*/ 2147483647 w 147"/>
              <a:gd name="T41" fmla="*/ 2147483647 h 171"/>
              <a:gd name="T42" fmla="*/ 2147483647 w 147"/>
              <a:gd name="T43" fmla="*/ 2147483647 h 171"/>
              <a:gd name="T44" fmla="*/ 2147483647 w 147"/>
              <a:gd name="T45" fmla="*/ 2147483647 h 171"/>
              <a:gd name="T46" fmla="*/ 2147483647 w 147"/>
              <a:gd name="T47" fmla="*/ 2147483647 h 171"/>
              <a:gd name="T48" fmla="*/ 2147483647 w 147"/>
              <a:gd name="T49" fmla="*/ 2147483647 h 171"/>
              <a:gd name="T50" fmla="*/ 2147483647 w 147"/>
              <a:gd name="T51" fmla="*/ 2147483647 h 171"/>
              <a:gd name="T52" fmla="*/ 2147483647 w 147"/>
              <a:gd name="T53" fmla="*/ 2147483647 h 171"/>
              <a:gd name="T54" fmla="*/ 2147483647 w 147"/>
              <a:gd name="T55" fmla="*/ 2147483647 h 171"/>
              <a:gd name="T56" fmla="*/ 2147483647 w 147"/>
              <a:gd name="T57" fmla="*/ 2147483647 h 171"/>
              <a:gd name="T58" fmla="*/ 2147483647 w 147"/>
              <a:gd name="T59" fmla="*/ 2147483647 h 171"/>
              <a:gd name="T60" fmla="*/ 2147483647 w 147"/>
              <a:gd name="T61" fmla="*/ 2147483647 h 171"/>
              <a:gd name="T62" fmla="*/ 2147483647 w 147"/>
              <a:gd name="T63" fmla="*/ 2147483647 h 171"/>
              <a:gd name="T64" fmla="*/ 2147483647 w 147"/>
              <a:gd name="T65" fmla="*/ 2147483647 h 171"/>
              <a:gd name="T66" fmla="*/ 2147483647 w 147"/>
              <a:gd name="T67" fmla="*/ 2147483647 h 171"/>
              <a:gd name="T68" fmla="*/ 2147483647 w 147"/>
              <a:gd name="T69" fmla="*/ 2147483647 h 171"/>
              <a:gd name="T70" fmla="*/ 2147483647 w 147"/>
              <a:gd name="T71" fmla="*/ 2147483647 h 171"/>
              <a:gd name="T72" fmla="*/ 2147483647 w 147"/>
              <a:gd name="T73" fmla="*/ 2147483647 h 171"/>
              <a:gd name="T74" fmla="*/ 2147483647 w 147"/>
              <a:gd name="T75" fmla="*/ 2147483647 h 171"/>
              <a:gd name="T76" fmla="*/ 2147483647 w 147"/>
              <a:gd name="T77" fmla="*/ 2147483647 h 171"/>
              <a:gd name="T78" fmla="*/ 2147483647 w 147"/>
              <a:gd name="T79" fmla="*/ 2147483647 h 171"/>
              <a:gd name="T80" fmla="*/ 2147483647 w 147"/>
              <a:gd name="T81" fmla="*/ 2147483647 h 171"/>
              <a:gd name="T82" fmla="*/ 2147483647 w 147"/>
              <a:gd name="T83" fmla="*/ 2147483647 h 17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47"/>
              <a:gd name="T127" fmla="*/ 0 h 171"/>
              <a:gd name="T128" fmla="*/ 147 w 147"/>
              <a:gd name="T129" fmla="*/ 171 h 17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47" h="171">
                <a:moveTo>
                  <a:pt x="121" y="112"/>
                </a:moveTo>
                <a:lnTo>
                  <a:pt x="140" y="114"/>
                </a:lnTo>
                <a:lnTo>
                  <a:pt x="128" y="139"/>
                </a:lnTo>
                <a:lnTo>
                  <a:pt x="109" y="158"/>
                </a:lnTo>
                <a:lnTo>
                  <a:pt x="89" y="169"/>
                </a:lnTo>
                <a:lnTo>
                  <a:pt x="66" y="171"/>
                </a:lnTo>
                <a:lnTo>
                  <a:pt x="47" y="169"/>
                </a:lnTo>
                <a:lnTo>
                  <a:pt x="30" y="163"/>
                </a:lnTo>
                <a:lnTo>
                  <a:pt x="17" y="154"/>
                </a:lnTo>
                <a:lnTo>
                  <a:pt x="7" y="139"/>
                </a:lnTo>
                <a:lnTo>
                  <a:pt x="2" y="122"/>
                </a:lnTo>
                <a:lnTo>
                  <a:pt x="0" y="101"/>
                </a:lnTo>
                <a:lnTo>
                  <a:pt x="3" y="72"/>
                </a:lnTo>
                <a:lnTo>
                  <a:pt x="11" y="48"/>
                </a:lnTo>
                <a:lnTo>
                  <a:pt x="26" y="27"/>
                </a:lnTo>
                <a:lnTo>
                  <a:pt x="43" y="12"/>
                </a:lnTo>
                <a:lnTo>
                  <a:pt x="64" y="2"/>
                </a:lnTo>
                <a:lnTo>
                  <a:pt x="87" y="0"/>
                </a:lnTo>
                <a:lnTo>
                  <a:pt x="109" y="4"/>
                </a:lnTo>
                <a:lnTo>
                  <a:pt x="128" y="14"/>
                </a:lnTo>
                <a:lnTo>
                  <a:pt x="142" y="31"/>
                </a:lnTo>
                <a:lnTo>
                  <a:pt x="147" y="52"/>
                </a:lnTo>
                <a:lnTo>
                  <a:pt x="128" y="53"/>
                </a:lnTo>
                <a:lnTo>
                  <a:pt x="125" y="42"/>
                </a:lnTo>
                <a:lnTo>
                  <a:pt x="119" y="34"/>
                </a:lnTo>
                <a:lnTo>
                  <a:pt x="113" y="27"/>
                </a:lnTo>
                <a:lnTo>
                  <a:pt x="106" y="23"/>
                </a:lnTo>
                <a:lnTo>
                  <a:pt x="96" y="19"/>
                </a:lnTo>
                <a:lnTo>
                  <a:pt x="87" y="19"/>
                </a:lnTo>
                <a:lnTo>
                  <a:pt x="68" y="23"/>
                </a:lnTo>
                <a:lnTo>
                  <a:pt x="51" y="31"/>
                </a:lnTo>
                <a:lnTo>
                  <a:pt x="36" y="46"/>
                </a:lnTo>
                <a:lnTo>
                  <a:pt x="24" y="70"/>
                </a:lnTo>
                <a:lnTo>
                  <a:pt x="19" y="101"/>
                </a:lnTo>
                <a:lnTo>
                  <a:pt x="22" y="123"/>
                </a:lnTo>
                <a:lnTo>
                  <a:pt x="32" y="139"/>
                </a:lnTo>
                <a:lnTo>
                  <a:pt x="47" y="148"/>
                </a:lnTo>
                <a:lnTo>
                  <a:pt x="66" y="152"/>
                </a:lnTo>
                <a:lnTo>
                  <a:pt x="85" y="150"/>
                </a:lnTo>
                <a:lnTo>
                  <a:pt x="100" y="142"/>
                </a:lnTo>
                <a:lnTo>
                  <a:pt x="111" y="129"/>
                </a:lnTo>
                <a:lnTo>
                  <a:pt x="121" y="1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2" name="Freeform 491"/>
          <p:cNvSpPr>
            <a:spLocks noEditPoints="1"/>
          </p:cNvSpPr>
          <p:nvPr/>
        </p:nvSpPr>
        <p:spPr bwMode="auto">
          <a:xfrm>
            <a:off x="2940050" y="3130550"/>
            <a:ext cx="188913" cy="211138"/>
          </a:xfrm>
          <a:custGeom>
            <a:avLst/>
            <a:gdLst>
              <a:gd name="T0" fmla="*/ 0 w 157"/>
              <a:gd name="T1" fmla="*/ 2147483647 h 171"/>
              <a:gd name="T2" fmla="*/ 2147483647 w 157"/>
              <a:gd name="T3" fmla="*/ 2147483647 h 171"/>
              <a:gd name="T4" fmla="*/ 2147483647 w 157"/>
              <a:gd name="T5" fmla="*/ 2147483647 h 171"/>
              <a:gd name="T6" fmla="*/ 2147483647 w 157"/>
              <a:gd name="T7" fmla="*/ 2147483647 h 171"/>
              <a:gd name="T8" fmla="*/ 2147483647 w 157"/>
              <a:gd name="T9" fmla="*/ 2147483647 h 171"/>
              <a:gd name="T10" fmla="*/ 2147483647 w 157"/>
              <a:gd name="T11" fmla="*/ 2147483647 h 171"/>
              <a:gd name="T12" fmla="*/ 2147483647 w 157"/>
              <a:gd name="T13" fmla="*/ 0 h 171"/>
              <a:gd name="T14" fmla="*/ 2147483647 w 157"/>
              <a:gd name="T15" fmla="*/ 2147483647 h 171"/>
              <a:gd name="T16" fmla="*/ 2147483647 w 157"/>
              <a:gd name="T17" fmla="*/ 2147483647 h 171"/>
              <a:gd name="T18" fmla="*/ 2147483647 w 157"/>
              <a:gd name="T19" fmla="*/ 2147483647 h 171"/>
              <a:gd name="T20" fmla="*/ 2147483647 w 157"/>
              <a:gd name="T21" fmla="*/ 2147483647 h 171"/>
              <a:gd name="T22" fmla="*/ 2147483647 w 157"/>
              <a:gd name="T23" fmla="*/ 2147483647 h 171"/>
              <a:gd name="T24" fmla="*/ 2147483647 w 157"/>
              <a:gd name="T25" fmla="*/ 2147483647 h 171"/>
              <a:gd name="T26" fmla="*/ 2147483647 w 157"/>
              <a:gd name="T27" fmla="*/ 2147483647 h 171"/>
              <a:gd name="T28" fmla="*/ 2147483647 w 157"/>
              <a:gd name="T29" fmla="*/ 2147483647 h 171"/>
              <a:gd name="T30" fmla="*/ 2147483647 w 157"/>
              <a:gd name="T31" fmla="*/ 2147483647 h 171"/>
              <a:gd name="T32" fmla="*/ 2147483647 w 157"/>
              <a:gd name="T33" fmla="*/ 2147483647 h 171"/>
              <a:gd name="T34" fmla="*/ 2147483647 w 157"/>
              <a:gd name="T35" fmla="*/ 2147483647 h 171"/>
              <a:gd name="T36" fmla="*/ 2147483647 w 157"/>
              <a:gd name="T37" fmla="*/ 2147483647 h 171"/>
              <a:gd name="T38" fmla="*/ 2147483647 w 157"/>
              <a:gd name="T39" fmla="*/ 2147483647 h 171"/>
              <a:gd name="T40" fmla="*/ 2147483647 w 157"/>
              <a:gd name="T41" fmla="*/ 2147483647 h 171"/>
              <a:gd name="T42" fmla="*/ 2147483647 w 157"/>
              <a:gd name="T43" fmla="*/ 2147483647 h 171"/>
              <a:gd name="T44" fmla="*/ 2147483647 w 157"/>
              <a:gd name="T45" fmla="*/ 2147483647 h 171"/>
              <a:gd name="T46" fmla="*/ 2147483647 w 157"/>
              <a:gd name="T47" fmla="*/ 2147483647 h 171"/>
              <a:gd name="T48" fmla="*/ 2147483647 w 157"/>
              <a:gd name="T49" fmla="*/ 2147483647 h 171"/>
              <a:gd name="T50" fmla="*/ 2147483647 w 157"/>
              <a:gd name="T51" fmla="*/ 2147483647 h 171"/>
              <a:gd name="T52" fmla="*/ 2147483647 w 157"/>
              <a:gd name="T53" fmla="*/ 2147483647 h 171"/>
              <a:gd name="T54" fmla="*/ 2147483647 w 157"/>
              <a:gd name="T55" fmla="*/ 2147483647 h 171"/>
              <a:gd name="T56" fmla="*/ 0 w 157"/>
              <a:gd name="T57" fmla="*/ 2147483647 h 171"/>
              <a:gd name="T58" fmla="*/ 2147483647 w 157"/>
              <a:gd name="T59" fmla="*/ 2147483647 h 171"/>
              <a:gd name="T60" fmla="*/ 2147483647 w 157"/>
              <a:gd name="T61" fmla="*/ 2147483647 h 171"/>
              <a:gd name="T62" fmla="*/ 2147483647 w 157"/>
              <a:gd name="T63" fmla="*/ 2147483647 h 171"/>
              <a:gd name="T64" fmla="*/ 2147483647 w 157"/>
              <a:gd name="T65" fmla="*/ 2147483647 h 171"/>
              <a:gd name="T66" fmla="*/ 2147483647 w 157"/>
              <a:gd name="T67" fmla="*/ 2147483647 h 171"/>
              <a:gd name="T68" fmla="*/ 2147483647 w 157"/>
              <a:gd name="T69" fmla="*/ 2147483647 h 171"/>
              <a:gd name="T70" fmla="*/ 2147483647 w 157"/>
              <a:gd name="T71" fmla="*/ 2147483647 h 171"/>
              <a:gd name="T72" fmla="*/ 2147483647 w 157"/>
              <a:gd name="T73" fmla="*/ 2147483647 h 171"/>
              <a:gd name="T74" fmla="*/ 2147483647 w 157"/>
              <a:gd name="T75" fmla="*/ 2147483647 h 171"/>
              <a:gd name="T76" fmla="*/ 2147483647 w 157"/>
              <a:gd name="T77" fmla="*/ 2147483647 h 171"/>
              <a:gd name="T78" fmla="*/ 2147483647 w 157"/>
              <a:gd name="T79" fmla="*/ 2147483647 h 171"/>
              <a:gd name="T80" fmla="*/ 2147483647 w 157"/>
              <a:gd name="T81" fmla="*/ 2147483647 h 171"/>
              <a:gd name="T82" fmla="*/ 2147483647 w 157"/>
              <a:gd name="T83" fmla="*/ 2147483647 h 171"/>
              <a:gd name="T84" fmla="*/ 2147483647 w 157"/>
              <a:gd name="T85" fmla="*/ 2147483647 h 171"/>
              <a:gd name="T86" fmla="*/ 2147483647 w 157"/>
              <a:gd name="T87" fmla="*/ 2147483647 h 171"/>
              <a:gd name="T88" fmla="*/ 2147483647 w 157"/>
              <a:gd name="T89" fmla="*/ 2147483647 h 171"/>
              <a:gd name="T90" fmla="*/ 2147483647 w 157"/>
              <a:gd name="T91" fmla="*/ 2147483647 h 171"/>
              <a:gd name="T92" fmla="*/ 2147483647 w 157"/>
              <a:gd name="T93" fmla="*/ 2147483647 h 171"/>
              <a:gd name="T94" fmla="*/ 2147483647 w 157"/>
              <a:gd name="T95" fmla="*/ 2147483647 h 171"/>
              <a:gd name="T96" fmla="*/ 2147483647 w 157"/>
              <a:gd name="T97" fmla="*/ 2147483647 h 171"/>
              <a:gd name="T98" fmla="*/ 2147483647 w 157"/>
              <a:gd name="T99" fmla="*/ 2147483647 h 171"/>
              <a:gd name="T100" fmla="*/ 2147483647 w 157"/>
              <a:gd name="T101" fmla="*/ 2147483647 h 171"/>
              <a:gd name="T102" fmla="*/ 2147483647 w 157"/>
              <a:gd name="T103" fmla="*/ 2147483647 h 171"/>
              <a:gd name="T104" fmla="*/ 2147483647 w 157"/>
              <a:gd name="T105" fmla="*/ 2147483647 h 171"/>
              <a:gd name="T106" fmla="*/ 2147483647 w 157"/>
              <a:gd name="T107" fmla="*/ 2147483647 h 171"/>
              <a:gd name="T108" fmla="*/ 2147483647 w 157"/>
              <a:gd name="T109" fmla="*/ 2147483647 h 171"/>
              <a:gd name="T110" fmla="*/ 2147483647 w 157"/>
              <a:gd name="T111" fmla="*/ 2147483647 h 171"/>
              <a:gd name="T112" fmla="*/ 2147483647 w 157"/>
              <a:gd name="T113" fmla="*/ 2147483647 h 17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57"/>
              <a:gd name="T172" fmla="*/ 0 h 171"/>
              <a:gd name="T173" fmla="*/ 157 w 157"/>
              <a:gd name="T174" fmla="*/ 171 h 17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57" h="171">
                <a:moveTo>
                  <a:pt x="0" y="99"/>
                </a:moveTo>
                <a:lnTo>
                  <a:pt x="4" y="72"/>
                </a:lnTo>
                <a:lnTo>
                  <a:pt x="12" y="48"/>
                </a:lnTo>
                <a:lnTo>
                  <a:pt x="27" y="27"/>
                </a:lnTo>
                <a:lnTo>
                  <a:pt x="44" y="12"/>
                </a:lnTo>
                <a:lnTo>
                  <a:pt x="65" y="2"/>
                </a:lnTo>
                <a:lnTo>
                  <a:pt x="89" y="0"/>
                </a:lnTo>
                <a:lnTo>
                  <a:pt x="108" y="2"/>
                </a:lnTo>
                <a:lnTo>
                  <a:pt x="125" y="8"/>
                </a:lnTo>
                <a:lnTo>
                  <a:pt x="138" y="19"/>
                </a:lnTo>
                <a:lnTo>
                  <a:pt x="150" y="34"/>
                </a:lnTo>
                <a:lnTo>
                  <a:pt x="155" y="53"/>
                </a:lnTo>
                <a:lnTo>
                  <a:pt x="157" y="74"/>
                </a:lnTo>
                <a:lnTo>
                  <a:pt x="155" y="97"/>
                </a:lnTo>
                <a:lnTo>
                  <a:pt x="148" y="120"/>
                </a:lnTo>
                <a:lnTo>
                  <a:pt x="142" y="129"/>
                </a:lnTo>
                <a:lnTo>
                  <a:pt x="137" y="139"/>
                </a:lnTo>
                <a:lnTo>
                  <a:pt x="129" y="146"/>
                </a:lnTo>
                <a:lnTo>
                  <a:pt x="118" y="156"/>
                </a:lnTo>
                <a:lnTo>
                  <a:pt x="106" y="163"/>
                </a:lnTo>
                <a:lnTo>
                  <a:pt x="89" y="169"/>
                </a:lnTo>
                <a:lnTo>
                  <a:pt x="70" y="171"/>
                </a:lnTo>
                <a:lnTo>
                  <a:pt x="51" y="169"/>
                </a:lnTo>
                <a:lnTo>
                  <a:pt x="34" y="161"/>
                </a:lnTo>
                <a:lnTo>
                  <a:pt x="25" y="156"/>
                </a:lnTo>
                <a:lnTo>
                  <a:pt x="15" y="146"/>
                </a:lnTo>
                <a:lnTo>
                  <a:pt x="10" y="135"/>
                </a:lnTo>
                <a:lnTo>
                  <a:pt x="2" y="118"/>
                </a:lnTo>
                <a:lnTo>
                  <a:pt x="0" y="99"/>
                </a:lnTo>
                <a:close/>
                <a:moveTo>
                  <a:pt x="21" y="101"/>
                </a:moveTo>
                <a:lnTo>
                  <a:pt x="21" y="110"/>
                </a:lnTo>
                <a:lnTo>
                  <a:pt x="23" y="118"/>
                </a:lnTo>
                <a:lnTo>
                  <a:pt x="27" y="127"/>
                </a:lnTo>
                <a:lnTo>
                  <a:pt x="31" y="135"/>
                </a:lnTo>
                <a:lnTo>
                  <a:pt x="38" y="141"/>
                </a:lnTo>
                <a:lnTo>
                  <a:pt x="46" y="146"/>
                </a:lnTo>
                <a:lnTo>
                  <a:pt x="53" y="150"/>
                </a:lnTo>
                <a:lnTo>
                  <a:pt x="63" y="152"/>
                </a:lnTo>
                <a:lnTo>
                  <a:pt x="72" y="152"/>
                </a:lnTo>
                <a:lnTo>
                  <a:pt x="85" y="150"/>
                </a:lnTo>
                <a:lnTo>
                  <a:pt x="97" y="146"/>
                </a:lnTo>
                <a:lnTo>
                  <a:pt x="108" y="139"/>
                </a:lnTo>
                <a:lnTo>
                  <a:pt x="118" y="129"/>
                </a:lnTo>
                <a:lnTo>
                  <a:pt x="123" y="122"/>
                </a:lnTo>
                <a:lnTo>
                  <a:pt x="129" y="114"/>
                </a:lnTo>
                <a:lnTo>
                  <a:pt x="133" y="103"/>
                </a:lnTo>
                <a:lnTo>
                  <a:pt x="137" y="88"/>
                </a:lnTo>
                <a:lnTo>
                  <a:pt x="138" y="72"/>
                </a:lnTo>
                <a:lnTo>
                  <a:pt x="135" y="52"/>
                </a:lnTo>
                <a:lnTo>
                  <a:pt x="125" y="34"/>
                </a:lnTo>
                <a:lnTo>
                  <a:pt x="108" y="23"/>
                </a:lnTo>
                <a:lnTo>
                  <a:pt x="89" y="19"/>
                </a:lnTo>
                <a:lnTo>
                  <a:pt x="63" y="25"/>
                </a:lnTo>
                <a:lnTo>
                  <a:pt x="40" y="42"/>
                </a:lnTo>
                <a:lnTo>
                  <a:pt x="29" y="57"/>
                </a:lnTo>
                <a:lnTo>
                  <a:pt x="23" y="78"/>
                </a:lnTo>
                <a:lnTo>
                  <a:pt x="21" y="10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3" name="Freeform 492"/>
          <p:cNvSpPr>
            <a:spLocks/>
          </p:cNvSpPr>
          <p:nvPr/>
        </p:nvSpPr>
        <p:spPr bwMode="auto">
          <a:xfrm>
            <a:off x="3143250" y="3133725"/>
            <a:ext cx="195263" cy="204788"/>
          </a:xfrm>
          <a:custGeom>
            <a:avLst/>
            <a:gdLst>
              <a:gd name="T0" fmla="*/ 0 w 162"/>
              <a:gd name="T1" fmla="*/ 2147483647 h 167"/>
              <a:gd name="T2" fmla="*/ 2147483647 w 162"/>
              <a:gd name="T3" fmla="*/ 0 h 167"/>
              <a:gd name="T4" fmla="*/ 2147483647 w 162"/>
              <a:gd name="T5" fmla="*/ 0 h 167"/>
              <a:gd name="T6" fmla="*/ 2147483647 w 162"/>
              <a:gd name="T7" fmla="*/ 2147483647 h 167"/>
              <a:gd name="T8" fmla="*/ 2147483647 w 162"/>
              <a:gd name="T9" fmla="*/ 2147483647 h 167"/>
              <a:gd name="T10" fmla="*/ 2147483647 w 162"/>
              <a:gd name="T11" fmla="*/ 2147483647 h 167"/>
              <a:gd name="T12" fmla="*/ 2147483647 w 162"/>
              <a:gd name="T13" fmla="*/ 2147483647 h 167"/>
              <a:gd name="T14" fmla="*/ 2147483647 w 162"/>
              <a:gd name="T15" fmla="*/ 2147483647 h 167"/>
              <a:gd name="T16" fmla="*/ 2147483647 w 162"/>
              <a:gd name="T17" fmla="*/ 2147483647 h 167"/>
              <a:gd name="T18" fmla="*/ 2147483647 w 162"/>
              <a:gd name="T19" fmla="*/ 2147483647 h 167"/>
              <a:gd name="T20" fmla="*/ 2147483647 w 162"/>
              <a:gd name="T21" fmla="*/ 0 h 167"/>
              <a:gd name="T22" fmla="*/ 2147483647 w 162"/>
              <a:gd name="T23" fmla="*/ 0 h 167"/>
              <a:gd name="T24" fmla="*/ 2147483647 w 162"/>
              <a:gd name="T25" fmla="*/ 2147483647 h 167"/>
              <a:gd name="T26" fmla="*/ 2147483647 w 162"/>
              <a:gd name="T27" fmla="*/ 2147483647 h 167"/>
              <a:gd name="T28" fmla="*/ 2147483647 w 162"/>
              <a:gd name="T29" fmla="*/ 2147483647 h 167"/>
              <a:gd name="T30" fmla="*/ 2147483647 w 162"/>
              <a:gd name="T31" fmla="*/ 2147483647 h 167"/>
              <a:gd name="T32" fmla="*/ 2147483647 w 162"/>
              <a:gd name="T33" fmla="*/ 2147483647 h 167"/>
              <a:gd name="T34" fmla="*/ 2147483647 w 162"/>
              <a:gd name="T35" fmla="*/ 2147483647 h 167"/>
              <a:gd name="T36" fmla="*/ 2147483647 w 162"/>
              <a:gd name="T37" fmla="*/ 2147483647 h 167"/>
              <a:gd name="T38" fmla="*/ 2147483647 w 162"/>
              <a:gd name="T39" fmla="*/ 2147483647 h 167"/>
              <a:gd name="T40" fmla="*/ 0 w 162"/>
              <a:gd name="T41" fmla="*/ 2147483647 h 16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62"/>
              <a:gd name="T64" fmla="*/ 0 h 167"/>
              <a:gd name="T65" fmla="*/ 162 w 162"/>
              <a:gd name="T66" fmla="*/ 167 h 16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62" h="167">
                <a:moveTo>
                  <a:pt x="0" y="167"/>
                </a:moveTo>
                <a:lnTo>
                  <a:pt x="34" y="0"/>
                </a:lnTo>
                <a:lnTo>
                  <a:pt x="60" y="0"/>
                </a:lnTo>
                <a:lnTo>
                  <a:pt x="85" y="63"/>
                </a:lnTo>
                <a:lnTo>
                  <a:pt x="96" y="89"/>
                </a:lnTo>
                <a:lnTo>
                  <a:pt x="104" y="112"/>
                </a:lnTo>
                <a:lnTo>
                  <a:pt x="109" y="125"/>
                </a:lnTo>
                <a:lnTo>
                  <a:pt x="113" y="142"/>
                </a:lnTo>
                <a:lnTo>
                  <a:pt x="119" y="121"/>
                </a:lnTo>
                <a:lnTo>
                  <a:pt x="123" y="99"/>
                </a:lnTo>
                <a:lnTo>
                  <a:pt x="142" y="0"/>
                </a:lnTo>
                <a:lnTo>
                  <a:pt x="162" y="0"/>
                </a:lnTo>
                <a:lnTo>
                  <a:pt x="128" y="167"/>
                </a:lnTo>
                <a:lnTo>
                  <a:pt x="104" y="167"/>
                </a:lnTo>
                <a:lnTo>
                  <a:pt x="66" y="72"/>
                </a:lnTo>
                <a:lnTo>
                  <a:pt x="56" y="46"/>
                </a:lnTo>
                <a:lnTo>
                  <a:pt x="49" y="23"/>
                </a:lnTo>
                <a:lnTo>
                  <a:pt x="43" y="44"/>
                </a:lnTo>
                <a:lnTo>
                  <a:pt x="39" y="65"/>
                </a:lnTo>
                <a:lnTo>
                  <a:pt x="19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4" name="Freeform 493"/>
          <p:cNvSpPr>
            <a:spLocks/>
          </p:cNvSpPr>
          <p:nvPr/>
        </p:nvSpPr>
        <p:spPr bwMode="auto">
          <a:xfrm>
            <a:off x="3343275" y="3252788"/>
            <a:ext cx="76200" cy="23812"/>
          </a:xfrm>
          <a:custGeom>
            <a:avLst/>
            <a:gdLst>
              <a:gd name="T0" fmla="*/ 0 w 65"/>
              <a:gd name="T1" fmla="*/ 2147483647 h 19"/>
              <a:gd name="T2" fmla="*/ 2147483647 w 65"/>
              <a:gd name="T3" fmla="*/ 0 h 19"/>
              <a:gd name="T4" fmla="*/ 2147483647 w 65"/>
              <a:gd name="T5" fmla="*/ 0 h 19"/>
              <a:gd name="T6" fmla="*/ 2147483647 w 65"/>
              <a:gd name="T7" fmla="*/ 2147483647 h 19"/>
              <a:gd name="T8" fmla="*/ 0 w 65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"/>
              <a:gd name="T16" fmla="*/ 0 h 19"/>
              <a:gd name="T17" fmla="*/ 65 w 65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" h="19">
                <a:moveTo>
                  <a:pt x="0" y="19"/>
                </a:moveTo>
                <a:lnTo>
                  <a:pt x="2" y="0"/>
                </a:lnTo>
                <a:lnTo>
                  <a:pt x="65" y="0"/>
                </a:lnTo>
                <a:lnTo>
                  <a:pt x="63" y="19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5" name="Freeform 494"/>
          <p:cNvSpPr>
            <a:spLocks/>
          </p:cNvSpPr>
          <p:nvPr/>
        </p:nvSpPr>
        <p:spPr bwMode="auto">
          <a:xfrm>
            <a:off x="3433763" y="3133725"/>
            <a:ext cx="168275" cy="204788"/>
          </a:xfrm>
          <a:custGeom>
            <a:avLst/>
            <a:gdLst>
              <a:gd name="T0" fmla="*/ 0 w 138"/>
              <a:gd name="T1" fmla="*/ 2147483647 h 167"/>
              <a:gd name="T2" fmla="*/ 2147483647 w 138"/>
              <a:gd name="T3" fmla="*/ 0 h 167"/>
              <a:gd name="T4" fmla="*/ 2147483647 w 138"/>
              <a:gd name="T5" fmla="*/ 0 h 167"/>
              <a:gd name="T6" fmla="*/ 2147483647 w 138"/>
              <a:gd name="T7" fmla="*/ 2147483647 h 167"/>
              <a:gd name="T8" fmla="*/ 2147483647 w 138"/>
              <a:gd name="T9" fmla="*/ 2147483647 h 167"/>
              <a:gd name="T10" fmla="*/ 2147483647 w 138"/>
              <a:gd name="T11" fmla="*/ 2147483647 h 167"/>
              <a:gd name="T12" fmla="*/ 2147483647 w 138"/>
              <a:gd name="T13" fmla="*/ 2147483647 h 167"/>
              <a:gd name="T14" fmla="*/ 2147483647 w 138"/>
              <a:gd name="T15" fmla="*/ 2147483647 h 167"/>
              <a:gd name="T16" fmla="*/ 2147483647 w 138"/>
              <a:gd name="T17" fmla="*/ 2147483647 h 167"/>
              <a:gd name="T18" fmla="*/ 2147483647 w 138"/>
              <a:gd name="T19" fmla="*/ 2147483647 h 167"/>
              <a:gd name="T20" fmla="*/ 0 w 138"/>
              <a:gd name="T21" fmla="*/ 2147483647 h 1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8"/>
              <a:gd name="T34" fmla="*/ 0 h 167"/>
              <a:gd name="T35" fmla="*/ 138 w 138"/>
              <a:gd name="T36" fmla="*/ 167 h 16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8" h="167">
                <a:moveTo>
                  <a:pt x="0" y="167"/>
                </a:moveTo>
                <a:lnTo>
                  <a:pt x="34" y="0"/>
                </a:lnTo>
                <a:lnTo>
                  <a:pt x="138" y="0"/>
                </a:lnTo>
                <a:lnTo>
                  <a:pt x="134" y="19"/>
                </a:lnTo>
                <a:lnTo>
                  <a:pt x="49" y="19"/>
                </a:lnTo>
                <a:lnTo>
                  <a:pt x="38" y="72"/>
                </a:lnTo>
                <a:lnTo>
                  <a:pt x="129" y="72"/>
                </a:lnTo>
                <a:lnTo>
                  <a:pt x="121" y="93"/>
                </a:lnTo>
                <a:lnTo>
                  <a:pt x="34" y="93"/>
                </a:lnTo>
                <a:lnTo>
                  <a:pt x="19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6" name="Freeform 495"/>
          <p:cNvSpPr>
            <a:spLocks/>
          </p:cNvSpPr>
          <p:nvPr/>
        </p:nvSpPr>
        <p:spPr bwMode="auto">
          <a:xfrm>
            <a:off x="3616325" y="3130550"/>
            <a:ext cx="161925" cy="211138"/>
          </a:xfrm>
          <a:custGeom>
            <a:avLst/>
            <a:gdLst>
              <a:gd name="T0" fmla="*/ 2147483647 w 137"/>
              <a:gd name="T1" fmla="*/ 2147483647 h 171"/>
              <a:gd name="T2" fmla="*/ 2147483647 w 137"/>
              <a:gd name="T3" fmla="*/ 2147483647 h 171"/>
              <a:gd name="T4" fmla="*/ 2147483647 w 137"/>
              <a:gd name="T5" fmla="*/ 2147483647 h 171"/>
              <a:gd name="T6" fmla="*/ 2147483647 w 137"/>
              <a:gd name="T7" fmla="*/ 2147483647 h 171"/>
              <a:gd name="T8" fmla="*/ 2147483647 w 137"/>
              <a:gd name="T9" fmla="*/ 2147483647 h 171"/>
              <a:gd name="T10" fmla="*/ 2147483647 w 137"/>
              <a:gd name="T11" fmla="*/ 2147483647 h 171"/>
              <a:gd name="T12" fmla="*/ 2147483647 w 137"/>
              <a:gd name="T13" fmla="*/ 2147483647 h 171"/>
              <a:gd name="T14" fmla="*/ 2147483647 w 137"/>
              <a:gd name="T15" fmla="*/ 2147483647 h 171"/>
              <a:gd name="T16" fmla="*/ 2147483647 w 137"/>
              <a:gd name="T17" fmla="*/ 2147483647 h 171"/>
              <a:gd name="T18" fmla="*/ 2147483647 w 137"/>
              <a:gd name="T19" fmla="*/ 2147483647 h 171"/>
              <a:gd name="T20" fmla="*/ 2147483647 w 137"/>
              <a:gd name="T21" fmla="*/ 2147483647 h 171"/>
              <a:gd name="T22" fmla="*/ 2147483647 w 137"/>
              <a:gd name="T23" fmla="*/ 2147483647 h 171"/>
              <a:gd name="T24" fmla="*/ 2147483647 w 137"/>
              <a:gd name="T25" fmla="*/ 2147483647 h 171"/>
              <a:gd name="T26" fmla="*/ 2147483647 w 137"/>
              <a:gd name="T27" fmla="*/ 2147483647 h 171"/>
              <a:gd name="T28" fmla="*/ 2147483647 w 137"/>
              <a:gd name="T29" fmla="*/ 2147483647 h 171"/>
              <a:gd name="T30" fmla="*/ 2147483647 w 137"/>
              <a:gd name="T31" fmla="*/ 2147483647 h 171"/>
              <a:gd name="T32" fmla="*/ 2147483647 w 137"/>
              <a:gd name="T33" fmla="*/ 2147483647 h 171"/>
              <a:gd name="T34" fmla="*/ 2147483647 w 137"/>
              <a:gd name="T35" fmla="*/ 0 h 171"/>
              <a:gd name="T36" fmla="*/ 2147483647 w 137"/>
              <a:gd name="T37" fmla="*/ 2147483647 h 171"/>
              <a:gd name="T38" fmla="*/ 2147483647 w 137"/>
              <a:gd name="T39" fmla="*/ 2147483647 h 171"/>
              <a:gd name="T40" fmla="*/ 2147483647 w 137"/>
              <a:gd name="T41" fmla="*/ 2147483647 h 171"/>
              <a:gd name="T42" fmla="*/ 2147483647 w 137"/>
              <a:gd name="T43" fmla="*/ 2147483647 h 171"/>
              <a:gd name="T44" fmla="*/ 2147483647 w 137"/>
              <a:gd name="T45" fmla="*/ 2147483647 h 171"/>
              <a:gd name="T46" fmla="*/ 2147483647 w 137"/>
              <a:gd name="T47" fmla="*/ 2147483647 h 171"/>
              <a:gd name="T48" fmla="*/ 2147483647 w 137"/>
              <a:gd name="T49" fmla="*/ 2147483647 h 171"/>
              <a:gd name="T50" fmla="*/ 2147483647 w 137"/>
              <a:gd name="T51" fmla="*/ 2147483647 h 171"/>
              <a:gd name="T52" fmla="*/ 2147483647 w 137"/>
              <a:gd name="T53" fmla="*/ 2147483647 h 171"/>
              <a:gd name="T54" fmla="*/ 2147483647 w 137"/>
              <a:gd name="T55" fmla="*/ 2147483647 h 171"/>
              <a:gd name="T56" fmla="*/ 2147483647 w 137"/>
              <a:gd name="T57" fmla="*/ 2147483647 h 171"/>
              <a:gd name="T58" fmla="*/ 2147483647 w 137"/>
              <a:gd name="T59" fmla="*/ 2147483647 h 171"/>
              <a:gd name="T60" fmla="*/ 2147483647 w 137"/>
              <a:gd name="T61" fmla="*/ 2147483647 h 171"/>
              <a:gd name="T62" fmla="*/ 2147483647 w 137"/>
              <a:gd name="T63" fmla="*/ 2147483647 h 171"/>
              <a:gd name="T64" fmla="*/ 2147483647 w 137"/>
              <a:gd name="T65" fmla="*/ 2147483647 h 171"/>
              <a:gd name="T66" fmla="*/ 2147483647 w 137"/>
              <a:gd name="T67" fmla="*/ 2147483647 h 171"/>
              <a:gd name="T68" fmla="*/ 2147483647 w 137"/>
              <a:gd name="T69" fmla="*/ 2147483647 h 171"/>
              <a:gd name="T70" fmla="*/ 2147483647 w 137"/>
              <a:gd name="T71" fmla="*/ 2147483647 h 171"/>
              <a:gd name="T72" fmla="*/ 2147483647 w 137"/>
              <a:gd name="T73" fmla="*/ 2147483647 h 171"/>
              <a:gd name="T74" fmla="*/ 2147483647 w 137"/>
              <a:gd name="T75" fmla="*/ 2147483647 h 171"/>
              <a:gd name="T76" fmla="*/ 2147483647 w 137"/>
              <a:gd name="T77" fmla="*/ 2147483647 h 171"/>
              <a:gd name="T78" fmla="*/ 2147483647 w 137"/>
              <a:gd name="T79" fmla="*/ 2147483647 h 171"/>
              <a:gd name="T80" fmla="*/ 2147483647 w 137"/>
              <a:gd name="T81" fmla="*/ 2147483647 h 171"/>
              <a:gd name="T82" fmla="*/ 2147483647 w 137"/>
              <a:gd name="T83" fmla="*/ 2147483647 h 171"/>
              <a:gd name="T84" fmla="*/ 2147483647 w 137"/>
              <a:gd name="T85" fmla="*/ 2147483647 h 171"/>
              <a:gd name="T86" fmla="*/ 2147483647 w 137"/>
              <a:gd name="T87" fmla="*/ 2147483647 h 17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7"/>
              <a:gd name="T133" fmla="*/ 0 h 171"/>
              <a:gd name="T134" fmla="*/ 137 w 137"/>
              <a:gd name="T135" fmla="*/ 171 h 17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7" h="171">
                <a:moveTo>
                  <a:pt x="0" y="116"/>
                </a:moveTo>
                <a:lnTo>
                  <a:pt x="21" y="114"/>
                </a:lnTo>
                <a:lnTo>
                  <a:pt x="19" y="120"/>
                </a:lnTo>
                <a:lnTo>
                  <a:pt x="21" y="127"/>
                </a:lnTo>
                <a:lnTo>
                  <a:pt x="25" y="137"/>
                </a:lnTo>
                <a:lnTo>
                  <a:pt x="29" y="141"/>
                </a:lnTo>
                <a:lnTo>
                  <a:pt x="34" y="144"/>
                </a:lnTo>
                <a:lnTo>
                  <a:pt x="40" y="148"/>
                </a:lnTo>
                <a:lnTo>
                  <a:pt x="48" y="150"/>
                </a:lnTo>
                <a:lnTo>
                  <a:pt x="55" y="152"/>
                </a:lnTo>
                <a:lnTo>
                  <a:pt x="65" y="152"/>
                </a:lnTo>
                <a:lnTo>
                  <a:pt x="84" y="150"/>
                </a:lnTo>
                <a:lnTo>
                  <a:pt x="97" y="144"/>
                </a:lnTo>
                <a:lnTo>
                  <a:pt x="103" y="139"/>
                </a:lnTo>
                <a:lnTo>
                  <a:pt x="106" y="131"/>
                </a:lnTo>
                <a:lnTo>
                  <a:pt x="108" y="123"/>
                </a:lnTo>
                <a:lnTo>
                  <a:pt x="106" y="118"/>
                </a:lnTo>
                <a:lnTo>
                  <a:pt x="103" y="110"/>
                </a:lnTo>
                <a:lnTo>
                  <a:pt x="91" y="103"/>
                </a:lnTo>
                <a:lnTo>
                  <a:pt x="70" y="93"/>
                </a:lnTo>
                <a:lnTo>
                  <a:pt x="59" y="88"/>
                </a:lnTo>
                <a:lnTo>
                  <a:pt x="50" y="84"/>
                </a:lnTo>
                <a:lnTo>
                  <a:pt x="42" y="80"/>
                </a:lnTo>
                <a:lnTo>
                  <a:pt x="33" y="72"/>
                </a:lnTo>
                <a:lnTo>
                  <a:pt x="25" y="65"/>
                </a:lnTo>
                <a:lnTo>
                  <a:pt x="23" y="57"/>
                </a:lnTo>
                <a:lnTo>
                  <a:pt x="21" y="52"/>
                </a:lnTo>
                <a:lnTo>
                  <a:pt x="21" y="44"/>
                </a:lnTo>
                <a:lnTo>
                  <a:pt x="21" y="36"/>
                </a:lnTo>
                <a:lnTo>
                  <a:pt x="23" y="29"/>
                </a:lnTo>
                <a:lnTo>
                  <a:pt x="27" y="21"/>
                </a:lnTo>
                <a:lnTo>
                  <a:pt x="33" y="16"/>
                </a:lnTo>
                <a:lnTo>
                  <a:pt x="40" y="10"/>
                </a:lnTo>
                <a:lnTo>
                  <a:pt x="48" y="6"/>
                </a:lnTo>
                <a:lnTo>
                  <a:pt x="57" y="2"/>
                </a:lnTo>
                <a:lnTo>
                  <a:pt x="67" y="0"/>
                </a:lnTo>
                <a:lnTo>
                  <a:pt x="78" y="0"/>
                </a:lnTo>
                <a:lnTo>
                  <a:pt x="95" y="2"/>
                </a:lnTo>
                <a:lnTo>
                  <a:pt x="110" y="6"/>
                </a:lnTo>
                <a:lnTo>
                  <a:pt x="120" y="12"/>
                </a:lnTo>
                <a:lnTo>
                  <a:pt x="125" y="17"/>
                </a:lnTo>
                <a:lnTo>
                  <a:pt x="131" y="25"/>
                </a:lnTo>
                <a:lnTo>
                  <a:pt x="135" y="36"/>
                </a:lnTo>
                <a:lnTo>
                  <a:pt x="137" y="48"/>
                </a:lnTo>
                <a:lnTo>
                  <a:pt x="137" y="50"/>
                </a:lnTo>
                <a:lnTo>
                  <a:pt x="137" y="52"/>
                </a:lnTo>
                <a:lnTo>
                  <a:pt x="118" y="53"/>
                </a:lnTo>
                <a:lnTo>
                  <a:pt x="118" y="46"/>
                </a:lnTo>
                <a:lnTo>
                  <a:pt x="116" y="42"/>
                </a:lnTo>
                <a:lnTo>
                  <a:pt x="112" y="34"/>
                </a:lnTo>
                <a:lnTo>
                  <a:pt x="108" y="31"/>
                </a:lnTo>
                <a:lnTo>
                  <a:pt x="103" y="25"/>
                </a:lnTo>
                <a:lnTo>
                  <a:pt x="95" y="21"/>
                </a:lnTo>
                <a:lnTo>
                  <a:pt x="86" y="19"/>
                </a:lnTo>
                <a:lnTo>
                  <a:pt x="76" y="19"/>
                </a:lnTo>
                <a:lnTo>
                  <a:pt x="65" y="19"/>
                </a:lnTo>
                <a:lnTo>
                  <a:pt x="55" y="23"/>
                </a:lnTo>
                <a:lnTo>
                  <a:pt x="48" y="27"/>
                </a:lnTo>
                <a:lnTo>
                  <a:pt x="44" y="33"/>
                </a:lnTo>
                <a:lnTo>
                  <a:pt x="40" y="36"/>
                </a:lnTo>
                <a:lnTo>
                  <a:pt x="40" y="44"/>
                </a:lnTo>
                <a:lnTo>
                  <a:pt x="40" y="50"/>
                </a:lnTo>
                <a:lnTo>
                  <a:pt x="44" y="53"/>
                </a:lnTo>
                <a:lnTo>
                  <a:pt x="48" y="59"/>
                </a:lnTo>
                <a:lnTo>
                  <a:pt x="55" y="63"/>
                </a:lnTo>
                <a:lnTo>
                  <a:pt x="59" y="65"/>
                </a:lnTo>
                <a:lnTo>
                  <a:pt x="65" y="69"/>
                </a:lnTo>
                <a:lnTo>
                  <a:pt x="72" y="72"/>
                </a:lnTo>
                <a:lnTo>
                  <a:pt x="84" y="76"/>
                </a:lnTo>
                <a:lnTo>
                  <a:pt x="93" y="82"/>
                </a:lnTo>
                <a:lnTo>
                  <a:pt x="103" y="86"/>
                </a:lnTo>
                <a:lnTo>
                  <a:pt x="108" y="89"/>
                </a:lnTo>
                <a:lnTo>
                  <a:pt x="116" y="95"/>
                </a:lnTo>
                <a:lnTo>
                  <a:pt x="121" y="103"/>
                </a:lnTo>
                <a:lnTo>
                  <a:pt x="125" y="112"/>
                </a:lnTo>
                <a:lnTo>
                  <a:pt x="127" y="123"/>
                </a:lnTo>
                <a:lnTo>
                  <a:pt x="125" y="131"/>
                </a:lnTo>
                <a:lnTo>
                  <a:pt x="123" y="141"/>
                </a:lnTo>
                <a:lnTo>
                  <a:pt x="120" y="148"/>
                </a:lnTo>
                <a:lnTo>
                  <a:pt x="112" y="156"/>
                </a:lnTo>
                <a:lnTo>
                  <a:pt x="104" y="161"/>
                </a:lnTo>
                <a:lnTo>
                  <a:pt x="97" y="165"/>
                </a:lnTo>
                <a:lnTo>
                  <a:pt x="82" y="171"/>
                </a:lnTo>
                <a:lnTo>
                  <a:pt x="65" y="171"/>
                </a:lnTo>
                <a:lnTo>
                  <a:pt x="38" y="169"/>
                </a:lnTo>
                <a:lnTo>
                  <a:pt x="19" y="159"/>
                </a:lnTo>
                <a:lnTo>
                  <a:pt x="10" y="150"/>
                </a:lnTo>
                <a:lnTo>
                  <a:pt x="2" y="135"/>
                </a:lnTo>
                <a:lnTo>
                  <a:pt x="0" y="11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7" name="Freeform 496"/>
          <p:cNvSpPr>
            <a:spLocks/>
          </p:cNvSpPr>
          <p:nvPr/>
        </p:nvSpPr>
        <p:spPr bwMode="auto">
          <a:xfrm>
            <a:off x="3813175" y="3133725"/>
            <a:ext cx="160338" cy="204788"/>
          </a:xfrm>
          <a:custGeom>
            <a:avLst/>
            <a:gdLst>
              <a:gd name="T0" fmla="*/ 2147483647 w 134"/>
              <a:gd name="T1" fmla="*/ 2147483647 h 167"/>
              <a:gd name="T2" fmla="*/ 2147483647 w 134"/>
              <a:gd name="T3" fmla="*/ 2147483647 h 167"/>
              <a:gd name="T4" fmla="*/ 0 w 134"/>
              <a:gd name="T5" fmla="*/ 2147483647 h 167"/>
              <a:gd name="T6" fmla="*/ 2147483647 w 134"/>
              <a:gd name="T7" fmla="*/ 0 h 167"/>
              <a:gd name="T8" fmla="*/ 2147483647 w 134"/>
              <a:gd name="T9" fmla="*/ 0 h 167"/>
              <a:gd name="T10" fmla="*/ 2147483647 w 134"/>
              <a:gd name="T11" fmla="*/ 2147483647 h 167"/>
              <a:gd name="T12" fmla="*/ 2147483647 w 134"/>
              <a:gd name="T13" fmla="*/ 2147483647 h 167"/>
              <a:gd name="T14" fmla="*/ 2147483647 w 134"/>
              <a:gd name="T15" fmla="*/ 2147483647 h 167"/>
              <a:gd name="T16" fmla="*/ 2147483647 w 134"/>
              <a:gd name="T17" fmla="*/ 2147483647 h 1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4"/>
              <a:gd name="T28" fmla="*/ 0 h 167"/>
              <a:gd name="T29" fmla="*/ 134 w 134"/>
              <a:gd name="T30" fmla="*/ 167 h 16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4" h="167">
                <a:moveTo>
                  <a:pt x="25" y="167"/>
                </a:moveTo>
                <a:lnTo>
                  <a:pt x="57" y="19"/>
                </a:lnTo>
                <a:lnTo>
                  <a:pt x="0" y="19"/>
                </a:lnTo>
                <a:lnTo>
                  <a:pt x="4" y="0"/>
                </a:lnTo>
                <a:lnTo>
                  <a:pt x="134" y="0"/>
                </a:lnTo>
                <a:lnTo>
                  <a:pt x="131" y="19"/>
                </a:lnTo>
                <a:lnTo>
                  <a:pt x="76" y="19"/>
                </a:lnTo>
                <a:lnTo>
                  <a:pt x="44" y="167"/>
                </a:lnTo>
                <a:lnTo>
                  <a:pt x="25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8" name="Line 497"/>
          <p:cNvSpPr>
            <a:spLocks noChangeShapeType="1"/>
          </p:cNvSpPr>
          <p:nvPr/>
        </p:nvSpPr>
        <p:spPr bwMode="auto">
          <a:xfrm>
            <a:off x="5792788" y="5408613"/>
            <a:ext cx="1587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9" name="Line 498"/>
          <p:cNvSpPr>
            <a:spLocks noChangeShapeType="1"/>
          </p:cNvSpPr>
          <p:nvPr/>
        </p:nvSpPr>
        <p:spPr bwMode="auto">
          <a:xfrm>
            <a:off x="5792788" y="5530850"/>
            <a:ext cx="1587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0" name="Line 499"/>
          <p:cNvSpPr>
            <a:spLocks noChangeShapeType="1"/>
          </p:cNvSpPr>
          <p:nvPr/>
        </p:nvSpPr>
        <p:spPr bwMode="auto">
          <a:xfrm>
            <a:off x="5792788" y="5649913"/>
            <a:ext cx="1587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1" name="Line 500"/>
          <p:cNvSpPr>
            <a:spLocks noChangeShapeType="1"/>
          </p:cNvSpPr>
          <p:nvPr/>
        </p:nvSpPr>
        <p:spPr bwMode="auto">
          <a:xfrm>
            <a:off x="6229350" y="5408613"/>
            <a:ext cx="1588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2" name="Line 501"/>
          <p:cNvSpPr>
            <a:spLocks noChangeShapeType="1"/>
          </p:cNvSpPr>
          <p:nvPr/>
        </p:nvSpPr>
        <p:spPr bwMode="auto">
          <a:xfrm>
            <a:off x="6229350" y="5530850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3" name="Line 502"/>
          <p:cNvSpPr>
            <a:spLocks noChangeShapeType="1"/>
          </p:cNvSpPr>
          <p:nvPr/>
        </p:nvSpPr>
        <p:spPr bwMode="auto">
          <a:xfrm>
            <a:off x="6229350" y="5649913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4" name="Line 503"/>
          <p:cNvSpPr>
            <a:spLocks noChangeShapeType="1"/>
          </p:cNvSpPr>
          <p:nvPr/>
        </p:nvSpPr>
        <p:spPr bwMode="auto">
          <a:xfrm>
            <a:off x="6648450" y="5408613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5" name="Line 504"/>
          <p:cNvSpPr>
            <a:spLocks noChangeShapeType="1"/>
          </p:cNvSpPr>
          <p:nvPr/>
        </p:nvSpPr>
        <p:spPr bwMode="auto">
          <a:xfrm>
            <a:off x="6648450" y="55308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6" name="Line 505"/>
          <p:cNvSpPr>
            <a:spLocks noChangeShapeType="1"/>
          </p:cNvSpPr>
          <p:nvPr/>
        </p:nvSpPr>
        <p:spPr bwMode="auto">
          <a:xfrm>
            <a:off x="6648450" y="564991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7" name="Line 506"/>
          <p:cNvSpPr>
            <a:spLocks noChangeShapeType="1"/>
          </p:cNvSpPr>
          <p:nvPr/>
        </p:nvSpPr>
        <p:spPr bwMode="auto">
          <a:xfrm>
            <a:off x="7086600" y="5408613"/>
            <a:ext cx="1588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8" name="Line 507"/>
          <p:cNvSpPr>
            <a:spLocks noChangeShapeType="1"/>
          </p:cNvSpPr>
          <p:nvPr/>
        </p:nvSpPr>
        <p:spPr bwMode="auto">
          <a:xfrm>
            <a:off x="7086600" y="5530850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9" name="Line 508"/>
          <p:cNvSpPr>
            <a:spLocks noChangeShapeType="1"/>
          </p:cNvSpPr>
          <p:nvPr/>
        </p:nvSpPr>
        <p:spPr bwMode="auto">
          <a:xfrm>
            <a:off x="7086600" y="5649913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0" name="Line 509"/>
          <p:cNvSpPr>
            <a:spLocks noChangeShapeType="1"/>
          </p:cNvSpPr>
          <p:nvPr/>
        </p:nvSpPr>
        <p:spPr bwMode="auto">
          <a:xfrm>
            <a:off x="7532688" y="5424488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1" name="Line 510"/>
          <p:cNvSpPr>
            <a:spLocks noChangeShapeType="1"/>
          </p:cNvSpPr>
          <p:nvPr/>
        </p:nvSpPr>
        <p:spPr bwMode="auto">
          <a:xfrm>
            <a:off x="7532688" y="5543550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2" name="Line 511"/>
          <p:cNvSpPr>
            <a:spLocks noChangeShapeType="1"/>
          </p:cNvSpPr>
          <p:nvPr/>
        </p:nvSpPr>
        <p:spPr bwMode="auto">
          <a:xfrm>
            <a:off x="7532688" y="5664200"/>
            <a:ext cx="1587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3" name="Line 512"/>
          <p:cNvSpPr>
            <a:spLocks noChangeShapeType="1"/>
          </p:cNvSpPr>
          <p:nvPr/>
        </p:nvSpPr>
        <p:spPr bwMode="auto">
          <a:xfrm>
            <a:off x="7966075" y="5424488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4" name="Line 513"/>
          <p:cNvSpPr>
            <a:spLocks noChangeShapeType="1"/>
          </p:cNvSpPr>
          <p:nvPr/>
        </p:nvSpPr>
        <p:spPr bwMode="auto">
          <a:xfrm>
            <a:off x="7966075" y="55435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5" name="Line 514"/>
          <p:cNvSpPr>
            <a:spLocks noChangeShapeType="1"/>
          </p:cNvSpPr>
          <p:nvPr/>
        </p:nvSpPr>
        <p:spPr bwMode="auto">
          <a:xfrm>
            <a:off x="7966075" y="5664200"/>
            <a:ext cx="3175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6" name="Line 515"/>
          <p:cNvSpPr>
            <a:spLocks noChangeShapeType="1"/>
          </p:cNvSpPr>
          <p:nvPr/>
        </p:nvSpPr>
        <p:spPr bwMode="auto">
          <a:xfrm>
            <a:off x="5465763" y="5416550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7" name="Line 516"/>
          <p:cNvSpPr>
            <a:spLocks noChangeShapeType="1"/>
          </p:cNvSpPr>
          <p:nvPr/>
        </p:nvSpPr>
        <p:spPr bwMode="auto">
          <a:xfrm>
            <a:off x="5465763" y="5416550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8" name="Line 517"/>
          <p:cNvSpPr>
            <a:spLocks noChangeShapeType="1"/>
          </p:cNvSpPr>
          <p:nvPr/>
        </p:nvSpPr>
        <p:spPr bwMode="auto">
          <a:xfrm>
            <a:off x="5465763" y="5416550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9" name="Line 518"/>
          <p:cNvSpPr>
            <a:spLocks noChangeShapeType="1"/>
          </p:cNvSpPr>
          <p:nvPr/>
        </p:nvSpPr>
        <p:spPr bwMode="auto">
          <a:xfrm flipH="1">
            <a:off x="5462588" y="541972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0" name="Line 519"/>
          <p:cNvSpPr>
            <a:spLocks noChangeShapeType="1"/>
          </p:cNvSpPr>
          <p:nvPr/>
        </p:nvSpPr>
        <p:spPr bwMode="auto">
          <a:xfrm flipH="1">
            <a:off x="5461000" y="5424488"/>
            <a:ext cx="1588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1" name="Line 520"/>
          <p:cNvSpPr>
            <a:spLocks noChangeShapeType="1"/>
          </p:cNvSpPr>
          <p:nvPr/>
        </p:nvSpPr>
        <p:spPr bwMode="auto">
          <a:xfrm flipH="1">
            <a:off x="5456238" y="5429250"/>
            <a:ext cx="4762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2" name="Line 521"/>
          <p:cNvSpPr>
            <a:spLocks noChangeShapeType="1"/>
          </p:cNvSpPr>
          <p:nvPr/>
        </p:nvSpPr>
        <p:spPr bwMode="auto">
          <a:xfrm flipH="1">
            <a:off x="5451475" y="5446713"/>
            <a:ext cx="4763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3" name="Line 522"/>
          <p:cNvSpPr>
            <a:spLocks noChangeShapeType="1"/>
          </p:cNvSpPr>
          <p:nvPr/>
        </p:nvSpPr>
        <p:spPr bwMode="auto">
          <a:xfrm>
            <a:off x="5451475" y="5465763"/>
            <a:ext cx="4763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4" name="Freeform 523"/>
          <p:cNvSpPr>
            <a:spLocks/>
          </p:cNvSpPr>
          <p:nvPr/>
        </p:nvSpPr>
        <p:spPr bwMode="auto">
          <a:xfrm>
            <a:off x="5456238" y="5486400"/>
            <a:ext cx="9525" cy="12700"/>
          </a:xfrm>
          <a:custGeom>
            <a:avLst/>
            <a:gdLst>
              <a:gd name="T0" fmla="*/ 0 w 10"/>
              <a:gd name="T1" fmla="*/ 0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0 60000 65536"/>
              <a:gd name="T7" fmla="*/ 0 60000 65536"/>
              <a:gd name="T8" fmla="*/ 0 60000 65536"/>
              <a:gd name="T9" fmla="*/ 0 w 10"/>
              <a:gd name="T10" fmla="*/ 0 h 12"/>
              <a:gd name="T11" fmla="*/ 10 w 10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12">
                <a:moveTo>
                  <a:pt x="0" y="0"/>
                </a:moveTo>
                <a:lnTo>
                  <a:pt x="8" y="12"/>
                </a:lnTo>
                <a:lnTo>
                  <a:pt x="10" y="1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5" name="Line 524"/>
          <p:cNvSpPr>
            <a:spLocks noChangeShapeType="1"/>
          </p:cNvSpPr>
          <p:nvPr/>
        </p:nvSpPr>
        <p:spPr bwMode="auto">
          <a:xfrm>
            <a:off x="5489575" y="551815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6" name="Line 525"/>
          <p:cNvSpPr>
            <a:spLocks noChangeShapeType="1"/>
          </p:cNvSpPr>
          <p:nvPr/>
        </p:nvSpPr>
        <p:spPr bwMode="auto">
          <a:xfrm>
            <a:off x="5489575" y="5518150"/>
            <a:ext cx="6350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7" name="Line 526"/>
          <p:cNvSpPr>
            <a:spLocks noChangeShapeType="1"/>
          </p:cNvSpPr>
          <p:nvPr/>
        </p:nvSpPr>
        <p:spPr bwMode="auto">
          <a:xfrm>
            <a:off x="5495925" y="5527675"/>
            <a:ext cx="3175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8" name="Line 527"/>
          <p:cNvSpPr>
            <a:spLocks noChangeShapeType="1"/>
          </p:cNvSpPr>
          <p:nvPr/>
        </p:nvSpPr>
        <p:spPr bwMode="auto">
          <a:xfrm flipH="1">
            <a:off x="5486400" y="5535613"/>
            <a:ext cx="952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9" name="Line 528"/>
          <p:cNvSpPr>
            <a:spLocks noChangeShapeType="1"/>
          </p:cNvSpPr>
          <p:nvPr/>
        </p:nvSpPr>
        <p:spPr bwMode="auto">
          <a:xfrm flipH="1">
            <a:off x="5470525" y="5540375"/>
            <a:ext cx="158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0" name="Line 529"/>
          <p:cNvSpPr>
            <a:spLocks noChangeShapeType="1"/>
          </p:cNvSpPr>
          <p:nvPr/>
        </p:nvSpPr>
        <p:spPr bwMode="auto">
          <a:xfrm flipH="1">
            <a:off x="5453063" y="5545138"/>
            <a:ext cx="17462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1" name="Freeform 530"/>
          <p:cNvSpPr>
            <a:spLocks/>
          </p:cNvSpPr>
          <p:nvPr/>
        </p:nvSpPr>
        <p:spPr bwMode="auto">
          <a:xfrm>
            <a:off x="5432425" y="5553075"/>
            <a:ext cx="20638" cy="7938"/>
          </a:xfrm>
          <a:custGeom>
            <a:avLst/>
            <a:gdLst>
              <a:gd name="T0" fmla="*/ 2147483647 w 17"/>
              <a:gd name="T1" fmla="*/ 0 h 6"/>
              <a:gd name="T2" fmla="*/ 2147483647 w 17"/>
              <a:gd name="T3" fmla="*/ 2147483647 h 6"/>
              <a:gd name="T4" fmla="*/ 0 w 17"/>
              <a:gd name="T5" fmla="*/ 2147483647 h 6"/>
              <a:gd name="T6" fmla="*/ 0 60000 65536"/>
              <a:gd name="T7" fmla="*/ 0 60000 65536"/>
              <a:gd name="T8" fmla="*/ 0 60000 65536"/>
              <a:gd name="T9" fmla="*/ 0 w 17"/>
              <a:gd name="T10" fmla="*/ 0 h 6"/>
              <a:gd name="T11" fmla="*/ 17 w 17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6">
                <a:moveTo>
                  <a:pt x="17" y="0"/>
                </a:moveTo>
                <a:lnTo>
                  <a:pt x="1" y="6"/>
                </a:lnTo>
                <a:lnTo>
                  <a:pt x="0" y="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2" name="Line 531"/>
          <p:cNvSpPr>
            <a:spLocks noChangeShapeType="1"/>
          </p:cNvSpPr>
          <p:nvPr/>
        </p:nvSpPr>
        <p:spPr bwMode="auto">
          <a:xfrm flipH="1">
            <a:off x="5403850" y="557371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3" name="Line 532"/>
          <p:cNvSpPr>
            <a:spLocks noChangeShapeType="1"/>
          </p:cNvSpPr>
          <p:nvPr/>
        </p:nvSpPr>
        <p:spPr bwMode="auto">
          <a:xfrm flipH="1">
            <a:off x="5399088" y="5575300"/>
            <a:ext cx="476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4" name="Line 533"/>
          <p:cNvSpPr>
            <a:spLocks noChangeShapeType="1"/>
          </p:cNvSpPr>
          <p:nvPr/>
        </p:nvSpPr>
        <p:spPr bwMode="auto">
          <a:xfrm>
            <a:off x="5399088" y="557847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5" name="Line 534"/>
          <p:cNvSpPr>
            <a:spLocks noChangeShapeType="1"/>
          </p:cNvSpPr>
          <p:nvPr/>
        </p:nvSpPr>
        <p:spPr bwMode="auto">
          <a:xfrm>
            <a:off x="5403850" y="5583238"/>
            <a:ext cx="952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6" name="Line 535"/>
          <p:cNvSpPr>
            <a:spLocks noChangeShapeType="1"/>
          </p:cNvSpPr>
          <p:nvPr/>
        </p:nvSpPr>
        <p:spPr bwMode="auto">
          <a:xfrm>
            <a:off x="5413375" y="5588000"/>
            <a:ext cx="142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7" name="Line 536"/>
          <p:cNvSpPr>
            <a:spLocks noChangeShapeType="1"/>
          </p:cNvSpPr>
          <p:nvPr/>
        </p:nvSpPr>
        <p:spPr bwMode="auto">
          <a:xfrm>
            <a:off x="5427663" y="5589588"/>
            <a:ext cx="158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8" name="Freeform 537"/>
          <p:cNvSpPr>
            <a:spLocks/>
          </p:cNvSpPr>
          <p:nvPr/>
        </p:nvSpPr>
        <p:spPr bwMode="auto">
          <a:xfrm>
            <a:off x="5443538" y="5592763"/>
            <a:ext cx="26987" cy="3175"/>
          </a:xfrm>
          <a:custGeom>
            <a:avLst/>
            <a:gdLst>
              <a:gd name="T0" fmla="*/ 0 w 23"/>
              <a:gd name="T1" fmla="*/ 0 h 3175"/>
              <a:gd name="T2" fmla="*/ 2147483647 w 23"/>
              <a:gd name="T3" fmla="*/ 0 h 3175"/>
              <a:gd name="T4" fmla="*/ 2147483647 w 23"/>
              <a:gd name="T5" fmla="*/ 0 h 3175"/>
              <a:gd name="T6" fmla="*/ 0 60000 65536"/>
              <a:gd name="T7" fmla="*/ 0 60000 65536"/>
              <a:gd name="T8" fmla="*/ 0 60000 65536"/>
              <a:gd name="T9" fmla="*/ 0 w 23"/>
              <a:gd name="T10" fmla="*/ 0 h 3175"/>
              <a:gd name="T11" fmla="*/ 23 w 23"/>
              <a:gd name="T12" fmla="*/ 3175 h 3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3175">
                <a:moveTo>
                  <a:pt x="0" y="0"/>
                </a:moveTo>
                <a:lnTo>
                  <a:pt x="13" y="0"/>
                </a:lnTo>
                <a:lnTo>
                  <a:pt x="23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9" name="Line 538"/>
          <p:cNvSpPr>
            <a:spLocks noChangeShapeType="1"/>
          </p:cNvSpPr>
          <p:nvPr/>
        </p:nvSpPr>
        <p:spPr bwMode="auto">
          <a:xfrm flipH="1">
            <a:off x="5481638" y="5618163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0" name="Line 539"/>
          <p:cNvSpPr>
            <a:spLocks noChangeShapeType="1"/>
          </p:cNvSpPr>
          <p:nvPr/>
        </p:nvSpPr>
        <p:spPr bwMode="auto">
          <a:xfrm flipH="1">
            <a:off x="5476875" y="5622925"/>
            <a:ext cx="4763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1" name="Line 540"/>
          <p:cNvSpPr>
            <a:spLocks noChangeShapeType="1"/>
          </p:cNvSpPr>
          <p:nvPr/>
        </p:nvSpPr>
        <p:spPr bwMode="auto">
          <a:xfrm flipH="1">
            <a:off x="5465763" y="5627688"/>
            <a:ext cx="11112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2" name="Line 541"/>
          <p:cNvSpPr>
            <a:spLocks noChangeShapeType="1"/>
          </p:cNvSpPr>
          <p:nvPr/>
        </p:nvSpPr>
        <p:spPr bwMode="auto">
          <a:xfrm flipH="1">
            <a:off x="5451475" y="5653088"/>
            <a:ext cx="14288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3" name="Line 542"/>
          <p:cNvSpPr>
            <a:spLocks noChangeShapeType="1"/>
          </p:cNvSpPr>
          <p:nvPr/>
        </p:nvSpPr>
        <p:spPr bwMode="auto">
          <a:xfrm flipH="1">
            <a:off x="5446713" y="5672138"/>
            <a:ext cx="4762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4" name="Line 543"/>
          <p:cNvSpPr>
            <a:spLocks noChangeShapeType="1"/>
          </p:cNvSpPr>
          <p:nvPr/>
        </p:nvSpPr>
        <p:spPr bwMode="auto">
          <a:xfrm>
            <a:off x="5446713" y="5680075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5" name="Line 544"/>
          <p:cNvSpPr>
            <a:spLocks noChangeShapeType="1"/>
          </p:cNvSpPr>
          <p:nvPr/>
        </p:nvSpPr>
        <p:spPr bwMode="auto">
          <a:xfrm>
            <a:off x="5446713" y="5684838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6" name="Freeform 545"/>
          <p:cNvSpPr>
            <a:spLocks/>
          </p:cNvSpPr>
          <p:nvPr/>
        </p:nvSpPr>
        <p:spPr bwMode="auto">
          <a:xfrm>
            <a:off x="5446713" y="5689600"/>
            <a:ext cx="1587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0 60000 65536"/>
              <a:gd name="T7" fmla="*/ 0 60000 65536"/>
              <a:gd name="T8" fmla="*/ 0 60000 65536"/>
              <a:gd name="T9" fmla="*/ 0 w 2"/>
              <a:gd name="T10" fmla="*/ 0 h 2"/>
              <a:gd name="T11" fmla="*/ 2 w 2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7" name="Line 546"/>
          <p:cNvSpPr>
            <a:spLocks noChangeShapeType="1"/>
          </p:cNvSpPr>
          <p:nvPr/>
        </p:nvSpPr>
        <p:spPr bwMode="auto">
          <a:xfrm>
            <a:off x="5476875" y="5692775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8" name="Line 547"/>
          <p:cNvSpPr>
            <a:spLocks noChangeShapeType="1"/>
          </p:cNvSpPr>
          <p:nvPr/>
        </p:nvSpPr>
        <p:spPr bwMode="auto">
          <a:xfrm flipV="1">
            <a:off x="5476875" y="5689600"/>
            <a:ext cx="47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9" name="Line 548"/>
          <p:cNvSpPr>
            <a:spLocks noChangeShapeType="1"/>
          </p:cNvSpPr>
          <p:nvPr/>
        </p:nvSpPr>
        <p:spPr bwMode="auto">
          <a:xfrm>
            <a:off x="5481638" y="5689600"/>
            <a:ext cx="476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0" name="Line 549"/>
          <p:cNvSpPr>
            <a:spLocks noChangeShapeType="1"/>
          </p:cNvSpPr>
          <p:nvPr/>
        </p:nvSpPr>
        <p:spPr bwMode="auto">
          <a:xfrm>
            <a:off x="5486400" y="568960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1" name="Line 550"/>
          <p:cNvSpPr>
            <a:spLocks noChangeShapeType="1"/>
          </p:cNvSpPr>
          <p:nvPr/>
        </p:nvSpPr>
        <p:spPr bwMode="auto">
          <a:xfrm>
            <a:off x="5489575" y="5692775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2" name="Line 551"/>
          <p:cNvSpPr>
            <a:spLocks noChangeShapeType="1"/>
          </p:cNvSpPr>
          <p:nvPr/>
        </p:nvSpPr>
        <p:spPr bwMode="auto">
          <a:xfrm flipH="1">
            <a:off x="5489575" y="5692775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3" name="Line 552"/>
          <p:cNvSpPr>
            <a:spLocks noChangeShapeType="1"/>
          </p:cNvSpPr>
          <p:nvPr/>
        </p:nvSpPr>
        <p:spPr bwMode="auto">
          <a:xfrm flipH="1">
            <a:off x="5486400" y="569753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4" name="Line 553"/>
          <p:cNvSpPr>
            <a:spLocks noChangeShapeType="1"/>
          </p:cNvSpPr>
          <p:nvPr/>
        </p:nvSpPr>
        <p:spPr bwMode="auto">
          <a:xfrm flipH="1">
            <a:off x="5481638" y="569912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5" name="Line 554"/>
          <p:cNvSpPr>
            <a:spLocks noChangeShapeType="1"/>
          </p:cNvSpPr>
          <p:nvPr/>
        </p:nvSpPr>
        <p:spPr bwMode="auto">
          <a:xfrm flipH="1">
            <a:off x="5476875" y="5703888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6" name="Line 555"/>
          <p:cNvSpPr>
            <a:spLocks noChangeShapeType="1"/>
          </p:cNvSpPr>
          <p:nvPr/>
        </p:nvSpPr>
        <p:spPr bwMode="auto">
          <a:xfrm flipH="1">
            <a:off x="5470525" y="5708650"/>
            <a:ext cx="6350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7" name="Line 556"/>
          <p:cNvSpPr>
            <a:spLocks noChangeShapeType="1"/>
          </p:cNvSpPr>
          <p:nvPr/>
        </p:nvSpPr>
        <p:spPr bwMode="auto">
          <a:xfrm flipH="1">
            <a:off x="5465763" y="5715000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8" name="Line 557"/>
          <p:cNvSpPr>
            <a:spLocks noChangeShapeType="1"/>
          </p:cNvSpPr>
          <p:nvPr/>
        </p:nvSpPr>
        <p:spPr bwMode="auto">
          <a:xfrm flipH="1">
            <a:off x="5461000" y="5719763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9" name="Line 558"/>
          <p:cNvSpPr>
            <a:spLocks noChangeShapeType="1"/>
          </p:cNvSpPr>
          <p:nvPr/>
        </p:nvSpPr>
        <p:spPr bwMode="auto">
          <a:xfrm flipH="1">
            <a:off x="5456238" y="572452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0" name="Line 559"/>
          <p:cNvSpPr>
            <a:spLocks noChangeShapeType="1"/>
          </p:cNvSpPr>
          <p:nvPr/>
        </p:nvSpPr>
        <p:spPr bwMode="auto">
          <a:xfrm flipH="1">
            <a:off x="5451475" y="5729288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1" name="Line 560"/>
          <p:cNvSpPr>
            <a:spLocks noChangeShapeType="1"/>
          </p:cNvSpPr>
          <p:nvPr/>
        </p:nvSpPr>
        <p:spPr bwMode="auto">
          <a:xfrm flipH="1">
            <a:off x="5446713" y="5734050"/>
            <a:ext cx="476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2" name="Line 561"/>
          <p:cNvSpPr>
            <a:spLocks noChangeShapeType="1"/>
          </p:cNvSpPr>
          <p:nvPr/>
        </p:nvSpPr>
        <p:spPr bwMode="auto">
          <a:xfrm flipH="1">
            <a:off x="5443538" y="5737225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3" name="Line 562"/>
          <p:cNvSpPr>
            <a:spLocks noChangeShapeType="1"/>
          </p:cNvSpPr>
          <p:nvPr/>
        </p:nvSpPr>
        <p:spPr bwMode="auto">
          <a:xfrm>
            <a:off x="5443538" y="5738813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4" name="Line 563"/>
          <p:cNvSpPr>
            <a:spLocks noChangeShapeType="1"/>
          </p:cNvSpPr>
          <p:nvPr/>
        </p:nvSpPr>
        <p:spPr bwMode="auto">
          <a:xfrm>
            <a:off x="5443538" y="5738813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5" name="Line 564"/>
          <p:cNvSpPr>
            <a:spLocks noChangeShapeType="1"/>
          </p:cNvSpPr>
          <p:nvPr/>
        </p:nvSpPr>
        <p:spPr bwMode="auto">
          <a:xfrm>
            <a:off x="5443538" y="5738813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6" name="Line 565"/>
          <p:cNvSpPr>
            <a:spLocks noChangeShapeType="1"/>
          </p:cNvSpPr>
          <p:nvPr/>
        </p:nvSpPr>
        <p:spPr bwMode="auto">
          <a:xfrm>
            <a:off x="8429625" y="541655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7" name="Line 566"/>
          <p:cNvSpPr>
            <a:spLocks noChangeShapeType="1"/>
          </p:cNvSpPr>
          <p:nvPr/>
        </p:nvSpPr>
        <p:spPr bwMode="auto">
          <a:xfrm>
            <a:off x="8429625" y="541655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8" name="Line 567"/>
          <p:cNvSpPr>
            <a:spLocks noChangeShapeType="1"/>
          </p:cNvSpPr>
          <p:nvPr/>
        </p:nvSpPr>
        <p:spPr bwMode="auto">
          <a:xfrm>
            <a:off x="8429625" y="541655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9" name="Line 568"/>
          <p:cNvSpPr>
            <a:spLocks noChangeShapeType="1"/>
          </p:cNvSpPr>
          <p:nvPr/>
        </p:nvSpPr>
        <p:spPr bwMode="auto">
          <a:xfrm flipH="1">
            <a:off x="8426450" y="541972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0" name="Line 569"/>
          <p:cNvSpPr>
            <a:spLocks noChangeShapeType="1"/>
          </p:cNvSpPr>
          <p:nvPr/>
        </p:nvSpPr>
        <p:spPr bwMode="auto">
          <a:xfrm flipH="1">
            <a:off x="8424863" y="5424488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1" name="Line 570"/>
          <p:cNvSpPr>
            <a:spLocks noChangeShapeType="1"/>
          </p:cNvSpPr>
          <p:nvPr/>
        </p:nvSpPr>
        <p:spPr bwMode="auto">
          <a:xfrm flipH="1">
            <a:off x="8416925" y="5429250"/>
            <a:ext cx="7938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2" name="Line 571"/>
          <p:cNvSpPr>
            <a:spLocks noChangeShapeType="1"/>
          </p:cNvSpPr>
          <p:nvPr/>
        </p:nvSpPr>
        <p:spPr bwMode="auto">
          <a:xfrm flipH="1">
            <a:off x="8412163" y="5443538"/>
            <a:ext cx="4762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3" name="Line 572"/>
          <p:cNvSpPr>
            <a:spLocks noChangeShapeType="1"/>
          </p:cNvSpPr>
          <p:nvPr/>
        </p:nvSpPr>
        <p:spPr bwMode="auto">
          <a:xfrm>
            <a:off x="8412163" y="5461000"/>
            <a:ext cx="3175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4" name="Freeform 573"/>
          <p:cNvSpPr>
            <a:spLocks/>
          </p:cNvSpPr>
          <p:nvPr/>
        </p:nvSpPr>
        <p:spPr bwMode="auto">
          <a:xfrm>
            <a:off x="8415338" y="5478463"/>
            <a:ext cx="15875" cy="15875"/>
          </a:xfrm>
          <a:custGeom>
            <a:avLst/>
            <a:gdLst>
              <a:gd name="T0" fmla="*/ 0 w 15"/>
              <a:gd name="T1" fmla="*/ 0 h 13"/>
              <a:gd name="T2" fmla="*/ 2147483647 w 15"/>
              <a:gd name="T3" fmla="*/ 2147483647 h 13"/>
              <a:gd name="T4" fmla="*/ 2147483647 w 15"/>
              <a:gd name="T5" fmla="*/ 2147483647 h 13"/>
              <a:gd name="T6" fmla="*/ 0 60000 65536"/>
              <a:gd name="T7" fmla="*/ 0 60000 65536"/>
              <a:gd name="T8" fmla="*/ 0 60000 65536"/>
              <a:gd name="T9" fmla="*/ 0 w 15"/>
              <a:gd name="T10" fmla="*/ 0 h 13"/>
              <a:gd name="T11" fmla="*/ 15 w 15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13">
                <a:moveTo>
                  <a:pt x="0" y="0"/>
                </a:moveTo>
                <a:lnTo>
                  <a:pt x="11" y="11"/>
                </a:lnTo>
                <a:lnTo>
                  <a:pt x="15" y="1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5" name="Line 574"/>
          <p:cNvSpPr>
            <a:spLocks noChangeShapeType="1"/>
          </p:cNvSpPr>
          <p:nvPr/>
        </p:nvSpPr>
        <p:spPr bwMode="auto">
          <a:xfrm>
            <a:off x="8455025" y="5513388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6" name="Line 575"/>
          <p:cNvSpPr>
            <a:spLocks noChangeShapeType="1"/>
          </p:cNvSpPr>
          <p:nvPr/>
        </p:nvSpPr>
        <p:spPr bwMode="auto">
          <a:xfrm flipH="1">
            <a:off x="8455025" y="5513388"/>
            <a:ext cx="3175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7" name="Line 576"/>
          <p:cNvSpPr>
            <a:spLocks noChangeShapeType="1"/>
          </p:cNvSpPr>
          <p:nvPr/>
        </p:nvSpPr>
        <p:spPr bwMode="auto">
          <a:xfrm flipH="1">
            <a:off x="8439150" y="5526088"/>
            <a:ext cx="15875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8" name="Line 577"/>
          <p:cNvSpPr>
            <a:spLocks noChangeShapeType="1"/>
          </p:cNvSpPr>
          <p:nvPr/>
        </p:nvSpPr>
        <p:spPr bwMode="auto">
          <a:xfrm flipH="1">
            <a:off x="8420100" y="5535613"/>
            <a:ext cx="19050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9" name="Freeform 578"/>
          <p:cNvSpPr>
            <a:spLocks/>
          </p:cNvSpPr>
          <p:nvPr/>
        </p:nvSpPr>
        <p:spPr bwMode="auto">
          <a:xfrm>
            <a:off x="8386763" y="5543550"/>
            <a:ext cx="33337" cy="14288"/>
          </a:xfrm>
          <a:custGeom>
            <a:avLst/>
            <a:gdLst>
              <a:gd name="T0" fmla="*/ 2147483647 w 26"/>
              <a:gd name="T1" fmla="*/ 0 h 11"/>
              <a:gd name="T2" fmla="*/ 2147483647 w 26"/>
              <a:gd name="T3" fmla="*/ 2147483647 h 11"/>
              <a:gd name="T4" fmla="*/ 0 w 26"/>
              <a:gd name="T5" fmla="*/ 2147483647 h 11"/>
              <a:gd name="T6" fmla="*/ 0 60000 65536"/>
              <a:gd name="T7" fmla="*/ 0 60000 65536"/>
              <a:gd name="T8" fmla="*/ 0 60000 65536"/>
              <a:gd name="T9" fmla="*/ 0 w 26"/>
              <a:gd name="T10" fmla="*/ 0 h 11"/>
              <a:gd name="T11" fmla="*/ 26 w 26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1">
                <a:moveTo>
                  <a:pt x="26" y="0"/>
                </a:moveTo>
                <a:lnTo>
                  <a:pt x="11" y="5"/>
                </a:lnTo>
                <a:lnTo>
                  <a:pt x="0" y="1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0" name="Line 579"/>
          <p:cNvSpPr>
            <a:spLocks noChangeShapeType="1"/>
          </p:cNvSpPr>
          <p:nvPr/>
        </p:nvSpPr>
        <p:spPr bwMode="auto">
          <a:xfrm>
            <a:off x="8362950" y="5573713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1" name="Line 580"/>
          <p:cNvSpPr>
            <a:spLocks noChangeShapeType="1"/>
          </p:cNvSpPr>
          <p:nvPr/>
        </p:nvSpPr>
        <p:spPr bwMode="auto">
          <a:xfrm>
            <a:off x="8367713" y="5578475"/>
            <a:ext cx="95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2" name="Line 581"/>
          <p:cNvSpPr>
            <a:spLocks noChangeShapeType="1"/>
          </p:cNvSpPr>
          <p:nvPr/>
        </p:nvSpPr>
        <p:spPr bwMode="auto">
          <a:xfrm>
            <a:off x="8377238" y="5580063"/>
            <a:ext cx="111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3" name="Line 582"/>
          <p:cNvSpPr>
            <a:spLocks noChangeShapeType="1"/>
          </p:cNvSpPr>
          <p:nvPr/>
        </p:nvSpPr>
        <p:spPr bwMode="auto">
          <a:xfrm>
            <a:off x="8388350" y="5583238"/>
            <a:ext cx="142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4" name="Line 583"/>
          <p:cNvSpPr>
            <a:spLocks noChangeShapeType="1"/>
          </p:cNvSpPr>
          <p:nvPr/>
        </p:nvSpPr>
        <p:spPr bwMode="auto">
          <a:xfrm>
            <a:off x="8402638" y="5584825"/>
            <a:ext cx="190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5" name="Line 584"/>
          <p:cNvSpPr>
            <a:spLocks noChangeShapeType="1"/>
          </p:cNvSpPr>
          <p:nvPr/>
        </p:nvSpPr>
        <p:spPr bwMode="auto">
          <a:xfrm>
            <a:off x="8421688" y="5584825"/>
            <a:ext cx="127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6" name="Freeform 585"/>
          <p:cNvSpPr>
            <a:spLocks/>
          </p:cNvSpPr>
          <p:nvPr/>
        </p:nvSpPr>
        <p:spPr bwMode="auto">
          <a:xfrm>
            <a:off x="8434388" y="5584825"/>
            <a:ext cx="11112" cy="3175"/>
          </a:xfrm>
          <a:custGeom>
            <a:avLst/>
            <a:gdLst>
              <a:gd name="T0" fmla="*/ 0 w 9"/>
              <a:gd name="T1" fmla="*/ 0 h 2"/>
              <a:gd name="T2" fmla="*/ 2147483647 w 9"/>
              <a:gd name="T3" fmla="*/ 2147483647 h 2"/>
              <a:gd name="T4" fmla="*/ 2147483647 w 9"/>
              <a:gd name="T5" fmla="*/ 2147483647 h 2"/>
              <a:gd name="T6" fmla="*/ 0 60000 65536"/>
              <a:gd name="T7" fmla="*/ 0 60000 65536"/>
              <a:gd name="T8" fmla="*/ 0 60000 65536"/>
              <a:gd name="T9" fmla="*/ 0 w 9"/>
              <a:gd name="T10" fmla="*/ 0 h 2"/>
              <a:gd name="T11" fmla="*/ 9 w 9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">
                <a:moveTo>
                  <a:pt x="0" y="0"/>
                </a:moveTo>
                <a:lnTo>
                  <a:pt x="7" y="2"/>
                </a:lnTo>
                <a:lnTo>
                  <a:pt x="9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7" name="Line 586"/>
          <p:cNvSpPr>
            <a:spLocks noChangeShapeType="1"/>
          </p:cNvSpPr>
          <p:nvPr/>
        </p:nvSpPr>
        <p:spPr bwMode="auto">
          <a:xfrm>
            <a:off x="8443913" y="561816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8" name="Line 587"/>
          <p:cNvSpPr>
            <a:spLocks noChangeShapeType="1"/>
          </p:cNvSpPr>
          <p:nvPr/>
        </p:nvSpPr>
        <p:spPr bwMode="auto">
          <a:xfrm flipH="1">
            <a:off x="8431213" y="5618163"/>
            <a:ext cx="12700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9" name="Line 588"/>
          <p:cNvSpPr>
            <a:spLocks noChangeShapeType="1"/>
          </p:cNvSpPr>
          <p:nvPr/>
        </p:nvSpPr>
        <p:spPr bwMode="auto">
          <a:xfrm flipH="1">
            <a:off x="8421688" y="5632450"/>
            <a:ext cx="9525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0" name="Line 589"/>
          <p:cNvSpPr>
            <a:spLocks noChangeShapeType="1"/>
          </p:cNvSpPr>
          <p:nvPr/>
        </p:nvSpPr>
        <p:spPr bwMode="auto">
          <a:xfrm flipH="1">
            <a:off x="8410575" y="5649913"/>
            <a:ext cx="11113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1" name="Line 590"/>
          <p:cNvSpPr>
            <a:spLocks noChangeShapeType="1"/>
          </p:cNvSpPr>
          <p:nvPr/>
        </p:nvSpPr>
        <p:spPr bwMode="auto">
          <a:xfrm flipH="1">
            <a:off x="8407400" y="5667375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2" name="Line 591"/>
          <p:cNvSpPr>
            <a:spLocks noChangeShapeType="1"/>
          </p:cNvSpPr>
          <p:nvPr/>
        </p:nvSpPr>
        <p:spPr bwMode="auto">
          <a:xfrm flipH="1">
            <a:off x="8405813" y="5668963"/>
            <a:ext cx="1587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3" name="Line 592"/>
          <p:cNvSpPr>
            <a:spLocks noChangeShapeType="1"/>
          </p:cNvSpPr>
          <p:nvPr/>
        </p:nvSpPr>
        <p:spPr bwMode="auto">
          <a:xfrm flipH="1">
            <a:off x="8402638" y="567690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4" name="Line 593"/>
          <p:cNvSpPr>
            <a:spLocks noChangeShapeType="1"/>
          </p:cNvSpPr>
          <p:nvPr/>
        </p:nvSpPr>
        <p:spPr bwMode="auto">
          <a:xfrm>
            <a:off x="8402638" y="568007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5" name="Freeform 594"/>
          <p:cNvSpPr>
            <a:spLocks/>
          </p:cNvSpPr>
          <p:nvPr/>
        </p:nvSpPr>
        <p:spPr bwMode="auto">
          <a:xfrm>
            <a:off x="8405813" y="5684838"/>
            <a:ext cx="6350" cy="1587"/>
          </a:xfrm>
          <a:custGeom>
            <a:avLst/>
            <a:gdLst>
              <a:gd name="T0" fmla="*/ 0 w 6"/>
              <a:gd name="T1" fmla="*/ 0 h 2"/>
              <a:gd name="T2" fmla="*/ 2147483647 w 6"/>
              <a:gd name="T3" fmla="*/ 2147483647 h 2"/>
              <a:gd name="T4" fmla="*/ 2147483647 w 6"/>
              <a:gd name="T5" fmla="*/ 2147483647 h 2"/>
              <a:gd name="T6" fmla="*/ 0 60000 65536"/>
              <a:gd name="T7" fmla="*/ 0 60000 65536"/>
              <a:gd name="T8" fmla="*/ 0 60000 65536"/>
              <a:gd name="T9" fmla="*/ 0 w 6"/>
              <a:gd name="T10" fmla="*/ 0 h 2"/>
              <a:gd name="T11" fmla="*/ 6 w 6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2">
                <a:moveTo>
                  <a:pt x="0" y="0"/>
                </a:moveTo>
                <a:lnTo>
                  <a:pt x="2" y="2"/>
                </a:lnTo>
                <a:lnTo>
                  <a:pt x="6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6" name="Line 595"/>
          <p:cNvSpPr>
            <a:spLocks noChangeShapeType="1"/>
          </p:cNvSpPr>
          <p:nvPr/>
        </p:nvSpPr>
        <p:spPr bwMode="auto">
          <a:xfrm>
            <a:off x="8440738" y="568483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7" name="Line 596"/>
          <p:cNvSpPr>
            <a:spLocks noChangeShapeType="1"/>
          </p:cNvSpPr>
          <p:nvPr/>
        </p:nvSpPr>
        <p:spPr bwMode="auto">
          <a:xfrm>
            <a:off x="8443913" y="5684838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8" name="Line 597"/>
          <p:cNvSpPr>
            <a:spLocks noChangeShapeType="1"/>
          </p:cNvSpPr>
          <p:nvPr/>
        </p:nvSpPr>
        <p:spPr bwMode="auto">
          <a:xfrm>
            <a:off x="8445500" y="568483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9" name="Line 598"/>
          <p:cNvSpPr>
            <a:spLocks noChangeShapeType="1"/>
          </p:cNvSpPr>
          <p:nvPr/>
        </p:nvSpPr>
        <p:spPr bwMode="auto">
          <a:xfrm flipH="1">
            <a:off x="8440738" y="5686425"/>
            <a:ext cx="7937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0" name="Line 599"/>
          <p:cNvSpPr>
            <a:spLocks noChangeShapeType="1"/>
          </p:cNvSpPr>
          <p:nvPr/>
        </p:nvSpPr>
        <p:spPr bwMode="auto">
          <a:xfrm flipH="1">
            <a:off x="8426450" y="5697538"/>
            <a:ext cx="14288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1" name="Line 600"/>
          <p:cNvSpPr>
            <a:spLocks noChangeShapeType="1"/>
          </p:cNvSpPr>
          <p:nvPr/>
        </p:nvSpPr>
        <p:spPr bwMode="auto">
          <a:xfrm flipH="1">
            <a:off x="8415338" y="5708650"/>
            <a:ext cx="11112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2" name="Line 601"/>
          <p:cNvSpPr>
            <a:spLocks noChangeShapeType="1"/>
          </p:cNvSpPr>
          <p:nvPr/>
        </p:nvSpPr>
        <p:spPr bwMode="auto">
          <a:xfrm flipH="1">
            <a:off x="8401050" y="5721350"/>
            <a:ext cx="14288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3" name="Line 602"/>
          <p:cNvSpPr>
            <a:spLocks noChangeShapeType="1"/>
          </p:cNvSpPr>
          <p:nvPr/>
        </p:nvSpPr>
        <p:spPr bwMode="auto">
          <a:xfrm flipH="1">
            <a:off x="8396288" y="5734050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4" name="Freeform 603"/>
          <p:cNvSpPr>
            <a:spLocks/>
          </p:cNvSpPr>
          <p:nvPr/>
        </p:nvSpPr>
        <p:spPr bwMode="auto">
          <a:xfrm>
            <a:off x="8391525" y="5738813"/>
            <a:ext cx="4763" cy="4762"/>
          </a:xfrm>
          <a:custGeom>
            <a:avLst/>
            <a:gdLst>
              <a:gd name="T0" fmla="*/ 2147483647 w 3"/>
              <a:gd name="T1" fmla="*/ 0 h 3"/>
              <a:gd name="T2" fmla="*/ 0 w 3"/>
              <a:gd name="T3" fmla="*/ 2147483647 h 3"/>
              <a:gd name="T4" fmla="*/ 0 w 3"/>
              <a:gd name="T5" fmla="*/ 2147483647 h 3"/>
              <a:gd name="T6" fmla="*/ 0 60000 65536"/>
              <a:gd name="T7" fmla="*/ 0 60000 65536"/>
              <a:gd name="T8" fmla="*/ 0 60000 65536"/>
              <a:gd name="T9" fmla="*/ 0 w 3"/>
              <a:gd name="T10" fmla="*/ 0 h 3"/>
              <a:gd name="T11" fmla="*/ 3 w 3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3">
                <a:moveTo>
                  <a:pt x="3" y="0"/>
                </a:moveTo>
                <a:lnTo>
                  <a:pt x="0" y="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5" name="Line 604"/>
          <p:cNvSpPr>
            <a:spLocks noChangeShapeType="1"/>
          </p:cNvSpPr>
          <p:nvPr/>
        </p:nvSpPr>
        <p:spPr bwMode="auto">
          <a:xfrm>
            <a:off x="5770563" y="23669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6" name="Line 605"/>
          <p:cNvSpPr>
            <a:spLocks noChangeShapeType="1"/>
          </p:cNvSpPr>
          <p:nvPr/>
        </p:nvSpPr>
        <p:spPr bwMode="auto">
          <a:xfrm>
            <a:off x="5770563" y="24860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7" name="Line 606"/>
          <p:cNvSpPr>
            <a:spLocks noChangeShapeType="1"/>
          </p:cNvSpPr>
          <p:nvPr/>
        </p:nvSpPr>
        <p:spPr bwMode="auto">
          <a:xfrm>
            <a:off x="5770563" y="2605088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8" name="Line 607"/>
          <p:cNvSpPr>
            <a:spLocks noChangeShapeType="1"/>
          </p:cNvSpPr>
          <p:nvPr/>
        </p:nvSpPr>
        <p:spPr bwMode="auto">
          <a:xfrm>
            <a:off x="6207125" y="23669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9" name="Line 608"/>
          <p:cNvSpPr>
            <a:spLocks noChangeShapeType="1"/>
          </p:cNvSpPr>
          <p:nvPr/>
        </p:nvSpPr>
        <p:spPr bwMode="auto">
          <a:xfrm>
            <a:off x="6207125" y="24860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0" name="Line 609"/>
          <p:cNvSpPr>
            <a:spLocks noChangeShapeType="1"/>
          </p:cNvSpPr>
          <p:nvPr/>
        </p:nvSpPr>
        <p:spPr bwMode="auto">
          <a:xfrm>
            <a:off x="6207125" y="2605088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1" name="Line 610"/>
          <p:cNvSpPr>
            <a:spLocks noChangeShapeType="1"/>
          </p:cNvSpPr>
          <p:nvPr/>
        </p:nvSpPr>
        <p:spPr bwMode="auto">
          <a:xfrm>
            <a:off x="6629400" y="23669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2" name="Line 611"/>
          <p:cNvSpPr>
            <a:spLocks noChangeShapeType="1"/>
          </p:cNvSpPr>
          <p:nvPr/>
        </p:nvSpPr>
        <p:spPr bwMode="auto">
          <a:xfrm>
            <a:off x="6629400" y="24860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3" name="Line 612"/>
          <p:cNvSpPr>
            <a:spLocks noChangeShapeType="1"/>
          </p:cNvSpPr>
          <p:nvPr/>
        </p:nvSpPr>
        <p:spPr bwMode="auto">
          <a:xfrm>
            <a:off x="6629400" y="2605088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4" name="Line 613"/>
          <p:cNvSpPr>
            <a:spLocks noChangeShapeType="1"/>
          </p:cNvSpPr>
          <p:nvPr/>
        </p:nvSpPr>
        <p:spPr bwMode="auto">
          <a:xfrm>
            <a:off x="7067550" y="2366963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5" name="Line 614"/>
          <p:cNvSpPr>
            <a:spLocks noChangeShapeType="1"/>
          </p:cNvSpPr>
          <p:nvPr/>
        </p:nvSpPr>
        <p:spPr bwMode="auto">
          <a:xfrm>
            <a:off x="7067550" y="2486025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6" name="Line 615"/>
          <p:cNvSpPr>
            <a:spLocks noChangeShapeType="1"/>
          </p:cNvSpPr>
          <p:nvPr/>
        </p:nvSpPr>
        <p:spPr bwMode="auto">
          <a:xfrm>
            <a:off x="7067550" y="2605088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7" name="Line 616"/>
          <p:cNvSpPr>
            <a:spLocks noChangeShapeType="1"/>
          </p:cNvSpPr>
          <p:nvPr/>
        </p:nvSpPr>
        <p:spPr bwMode="auto">
          <a:xfrm>
            <a:off x="7510463" y="23796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8" name="Line 617"/>
          <p:cNvSpPr>
            <a:spLocks noChangeShapeType="1"/>
          </p:cNvSpPr>
          <p:nvPr/>
        </p:nvSpPr>
        <p:spPr bwMode="auto">
          <a:xfrm>
            <a:off x="7510463" y="2500313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9" name="Line 618"/>
          <p:cNvSpPr>
            <a:spLocks noChangeShapeType="1"/>
          </p:cNvSpPr>
          <p:nvPr/>
        </p:nvSpPr>
        <p:spPr bwMode="auto">
          <a:xfrm>
            <a:off x="7510463" y="2619375"/>
            <a:ext cx="3175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0" name="Line 619"/>
          <p:cNvSpPr>
            <a:spLocks noChangeShapeType="1"/>
          </p:cNvSpPr>
          <p:nvPr/>
        </p:nvSpPr>
        <p:spPr bwMode="auto">
          <a:xfrm>
            <a:off x="7947025" y="23796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1" name="Line 620"/>
          <p:cNvSpPr>
            <a:spLocks noChangeShapeType="1"/>
          </p:cNvSpPr>
          <p:nvPr/>
        </p:nvSpPr>
        <p:spPr bwMode="auto">
          <a:xfrm>
            <a:off x="7947025" y="2500313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2" name="Line 621"/>
          <p:cNvSpPr>
            <a:spLocks noChangeShapeType="1"/>
          </p:cNvSpPr>
          <p:nvPr/>
        </p:nvSpPr>
        <p:spPr bwMode="auto">
          <a:xfrm>
            <a:off x="7947025" y="2619375"/>
            <a:ext cx="3175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3" name="Line 622"/>
          <p:cNvSpPr>
            <a:spLocks noChangeShapeType="1"/>
          </p:cNvSpPr>
          <p:nvPr/>
        </p:nvSpPr>
        <p:spPr bwMode="auto">
          <a:xfrm>
            <a:off x="5443538" y="23717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4" name="Line 623"/>
          <p:cNvSpPr>
            <a:spLocks noChangeShapeType="1"/>
          </p:cNvSpPr>
          <p:nvPr/>
        </p:nvSpPr>
        <p:spPr bwMode="auto">
          <a:xfrm flipH="1">
            <a:off x="5441950" y="237172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5" name="Line 624"/>
          <p:cNvSpPr>
            <a:spLocks noChangeShapeType="1"/>
          </p:cNvSpPr>
          <p:nvPr/>
        </p:nvSpPr>
        <p:spPr bwMode="auto">
          <a:xfrm>
            <a:off x="5441950" y="237172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6" name="Line 625"/>
          <p:cNvSpPr>
            <a:spLocks noChangeShapeType="1"/>
          </p:cNvSpPr>
          <p:nvPr/>
        </p:nvSpPr>
        <p:spPr bwMode="auto">
          <a:xfrm flipH="1">
            <a:off x="5438775" y="2374900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7" name="Line 626"/>
          <p:cNvSpPr>
            <a:spLocks noChangeShapeType="1"/>
          </p:cNvSpPr>
          <p:nvPr/>
        </p:nvSpPr>
        <p:spPr bwMode="auto">
          <a:xfrm flipH="1">
            <a:off x="5437188" y="2379663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8" name="Line 627"/>
          <p:cNvSpPr>
            <a:spLocks noChangeShapeType="1"/>
          </p:cNvSpPr>
          <p:nvPr/>
        </p:nvSpPr>
        <p:spPr bwMode="auto">
          <a:xfrm flipH="1">
            <a:off x="5432425" y="2384425"/>
            <a:ext cx="4763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9" name="Line 628"/>
          <p:cNvSpPr>
            <a:spLocks noChangeShapeType="1"/>
          </p:cNvSpPr>
          <p:nvPr/>
        </p:nvSpPr>
        <p:spPr bwMode="auto">
          <a:xfrm flipH="1">
            <a:off x="5427663" y="2401888"/>
            <a:ext cx="4762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0" name="Line 629"/>
          <p:cNvSpPr>
            <a:spLocks noChangeShapeType="1"/>
          </p:cNvSpPr>
          <p:nvPr/>
        </p:nvSpPr>
        <p:spPr bwMode="auto">
          <a:xfrm>
            <a:off x="5427663" y="2420938"/>
            <a:ext cx="4762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1" name="Freeform 630"/>
          <p:cNvSpPr>
            <a:spLocks/>
          </p:cNvSpPr>
          <p:nvPr/>
        </p:nvSpPr>
        <p:spPr bwMode="auto">
          <a:xfrm>
            <a:off x="5432425" y="2441575"/>
            <a:ext cx="11113" cy="14288"/>
          </a:xfrm>
          <a:custGeom>
            <a:avLst/>
            <a:gdLst>
              <a:gd name="T0" fmla="*/ 0 w 9"/>
              <a:gd name="T1" fmla="*/ 0 h 11"/>
              <a:gd name="T2" fmla="*/ 2147483647 w 9"/>
              <a:gd name="T3" fmla="*/ 2147483647 h 11"/>
              <a:gd name="T4" fmla="*/ 2147483647 w 9"/>
              <a:gd name="T5" fmla="*/ 2147483647 h 11"/>
              <a:gd name="T6" fmla="*/ 0 60000 65536"/>
              <a:gd name="T7" fmla="*/ 0 60000 65536"/>
              <a:gd name="T8" fmla="*/ 0 60000 65536"/>
              <a:gd name="T9" fmla="*/ 0 w 9"/>
              <a:gd name="T10" fmla="*/ 0 h 11"/>
              <a:gd name="T11" fmla="*/ 9 w 9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11">
                <a:moveTo>
                  <a:pt x="0" y="0"/>
                </a:moveTo>
                <a:lnTo>
                  <a:pt x="9" y="1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2" name="Line 631"/>
          <p:cNvSpPr>
            <a:spLocks noChangeShapeType="1"/>
          </p:cNvSpPr>
          <p:nvPr/>
        </p:nvSpPr>
        <p:spPr bwMode="auto">
          <a:xfrm>
            <a:off x="5465763" y="24733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3" name="Line 632"/>
          <p:cNvSpPr>
            <a:spLocks noChangeShapeType="1"/>
          </p:cNvSpPr>
          <p:nvPr/>
        </p:nvSpPr>
        <p:spPr bwMode="auto">
          <a:xfrm>
            <a:off x="5467350" y="2473325"/>
            <a:ext cx="7938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4" name="Line 633"/>
          <p:cNvSpPr>
            <a:spLocks noChangeShapeType="1"/>
          </p:cNvSpPr>
          <p:nvPr/>
        </p:nvSpPr>
        <p:spPr bwMode="auto">
          <a:xfrm flipH="1">
            <a:off x="5472113" y="2484438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5" name="Line 634"/>
          <p:cNvSpPr>
            <a:spLocks noChangeShapeType="1"/>
          </p:cNvSpPr>
          <p:nvPr/>
        </p:nvSpPr>
        <p:spPr bwMode="auto">
          <a:xfrm flipH="1">
            <a:off x="5465763" y="2490788"/>
            <a:ext cx="6350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6" name="Line 635"/>
          <p:cNvSpPr>
            <a:spLocks noChangeShapeType="1"/>
          </p:cNvSpPr>
          <p:nvPr/>
        </p:nvSpPr>
        <p:spPr bwMode="auto">
          <a:xfrm flipH="1">
            <a:off x="5451475" y="2498725"/>
            <a:ext cx="142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7" name="Line 636"/>
          <p:cNvSpPr>
            <a:spLocks noChangeShapeType="1"/>
          </p:cNvSpPr>
          <p:nvPr/>
        </p:nvSpPr>
        <p:spPr bwMode="auto">
          <a:xfrm flipH="1">
            <a:off x="5432425" y="2503488"/>
            <a:ext cx="19050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8" name="Freeform 637"/>
          <p:cNvSpPr>
            <a:spLocks/>
          </p:cNvSpPr>
          <p:nvPr/>
        </p:nvSpPr>
        <p:spPr bwMode="auto">
          <a:xfrm>
            <a:off x="5410200" y="2508250"/>
            <a:ext cx="22225" cy="7938"/>
          </a:xfrm>
          <a:custGeom>
            <a:avLst/>
            <a:gdLst>
              <a:gd name="T0" fmla="*/ 2147483647 w 19"/>
              <a:gd name="T1" fmla="*/ 0 h 5"/>
              <a:gd name="T2" fmla="*/ 2147483647 w 19"/>
              <a:gd name="T3" fmla="*/ 2147483647 h 5"/>
              <a:gd name="T4" fmla="*/ 0 w 19"/>
              <a:gd name="T5" fmla="*/ 2147483647 h 5"/>
              <a:gd name="T6" fmla="*/ 0 60000 65536"/>
              <a:gd name="T7" fmla="*/ 0 60000 65536"/>
              <a:gd name="T8" fmla="*/ 0 60000 65536"/>
              <a:gd name="T9" fmla="*/ 0 w 19"/>
              <a:gd name="T10" fmla="*/ 0 h 5"/>
              <a:gd name="T11" fmla="*/ 19 w 19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5">
                <a:moveTo>
                  <a:pt x="19" y="0"/>
                </a:moveTo>
                <a:lnTo>
                  <a:pt x="1" y="5"/>
                </a:lnTo>
                <a:lnTo>
                  <a:pt x="0" y="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9" name="Line 638"/>
          <p:cNvSpPr>
            <a:spLocks noChangeShapeType="1"/>
          </p:cNvSpPr>
          <p:nvPr/>
        </p:nvSpPr>
        <p:spPr bwMode="auto">
          <a:xfrm flipH="1">
            <a:off x="5381625" y="252888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0" name="Line 639"/>
          <p:cNvSpPr>
            <a:spLocks noChangeShapeType="1"/>
          </p:cNvSpPr>
          <p:nvPr/>
        </p:nvSpPr>
        <p:spPr bwMode="auto">
          <a:xfrm flipH="1">
            <a:off x="5376863" y="2528888"/>
            <a:ext cx="4762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1" name="Line 640"/>
          <p:cNvSpPr>
            <a:spLocks noChangeShapeType="1"/>
          </p:cNvSpPr>
          <p:nvPr/>
        </p:nvSpPr>
        <p:spPr bwMode="auto">
          <a:xfrm>
            <a:off x="5376863" y="2535238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2" name="Line 641"/>
          <p:cNvSpPr>
            <a:spLocks noChangeShapeType="1"/>
          </p:cNvSpPr>
          <p:nvPr/>
        </p:nvSpPr>
        <p:spPr bwMode="auto">
          <a:xfrm>
            <a:off x="5380038" y="2540000"/>
            <a:ext cx="11112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3" name="Line 642"/>
          <p:cNvSpPr>
            <a:spLocks noChangeShapeType="1"/>
          </p:cNvSpPr>
          <p:nvPr/>
        </p:nvSpPr>
        <p:spPr bwMode="auto">
          <a:xfrm>
            <a:off x="5391150" y="2546350"/>
            <a:ext cx="142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4" name="Line 643"/>
          <p:cNvSpPr>
            <a:spLocks noChangeShapeType="1"/>
          </p:cNvSpPr>
          <p:nvPr/>
        </p:nvSpPr>
        <p:spPr bwMode="auto">
          <a:xfrm>
            <a:off x="5405438" y="2547938"/>
            <a:ext cx="1746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5" name="Freeform 644"/>
          <p:cNvSpPr>
            <a:spLocks/>
          </p:cNvSpPr>
          <p:nvPr/>
        </p:nvSpPr>
        <p:spPr bwMode="auto">
          <a:xfrm>
            <a:off x="5422900" y="2547938"/>
            <a:ext cx="25400" cy="3175"/>
          </a:xfrm>
          <a:custGeom>
            <a:avLst/>
            <a:gdLst>
              <a:gd name="T0" fmla="*/ 0 w 23"/>
              <a:gd name="T1" fmla="*/ 0 h 3175"/>
              <a:gd name="T2" fmla="*/ 2147483647 w 23"/>
              <a:gd name="T3" fmla="*/ 0 h 3175"/>
              <a:gd name="T4" fmla="*/ 2147483647 w 23"/>
              <a:gd name="T5" fmla="*/ 0 h 3175"/>
              <a:gd name="T6" fmla="*/ 0 60000 65536"/>
              <a:gd name="T7" fmla="*/ 0 60000 65536"/>
              <a:gd name="T8" fmla="*/ 0 60000 65536"/>
              <a:gd name="T9" fmla="*/ 0 w 23"/>
              <a:gd name="T10" fmla="*/ 0 h 3175"/>
              <a:gd name="T11" fmla="*/ 23 w 23"/>
              <a:gd name="T12" fmla="*/ 3175 h 3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3175">
                <a:moveTo>
                  <a:pt x="0" y="0"/>
                </a:moveTo>
                <a:lnTo>
                  <a:pt x="13" y="0"/>
                </a:lnTo>
                <a:lnTo>
                  <a:pt x="23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6" name="Line 645"/>
          <p:cNvSpPr>
            <a:spLocks noChangeShapeType="1"/>
          </p:cNvSpPr>
          <p:nvPr/>
        </p:nvSpPr>
        <p:spPr bwMode="auto">
          <a:xfrm flipH="1">
            <a:off x="5461000" y="2570163"/>
            <a:ext cx="1588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7" name="Line 646"/>
          <p:cNvSpPr>
            <a:spLocks noChangeShapeType="1"/>
          </p:cNvSpPr>
          <p:nvPr/>
        </p:nvSpPr>
        <p:spPr bwMode="auto">
          <a:xfrm flipH="1">
            <a:off x="5457825" y="2578100"/>
            <a:ext cx="3175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8" name="Line 647"/>
          <p:cNvSpPr>
            <a:spLocks noChangeShapeType="1"/>
          </p:cNvSpPr>
          <p:nvPr/>
        </p:nvSpPr>
        <p:spPr bwMode="auto">
          <a:xfrm flipH="1">
            <a:off x="5443538" y="2586038"/>
            <a:ext cx="14287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9" name="Line 648"/>
          <p:cNvSpPr>
            <a:spLocks noChangeShapeType="1"/>
          </p:cNvSpPr>
          <p:nvPr/>
        </p:nvSpPr>
        <p:spPr bwMode="auto">
          <a:xfrm flipH="1">
            <a:off x="5427663" y="2608263"/>
            <a:ext cx="15875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0" name="Line 649"/>
          <p:cNvSpPr>
            <a:spLocks noChangeShapeType="1"/>
          </p:cNvSpPr>
          <p:nvPr/>
        </p:nvSpPr>
        <p:spPr bwMode="auto">
          <a:xfrm flipH="1">
            <a:off x="5424488" y="2630488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1" name="Line 650"/>
          <p:cNvSpPr>
            <a:spLocks noChangeShapeType="1"/>
          </p:cNvSpPr>
          <p:nvPr/>
        </p:nvSpPr>
        <p:spPr bwMode="auto">
          <a:xfrm flipH="1">
            <a:off x="5422900" y="26352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2" name="Line 651"/>
          <p:cNvSpPr>
            <a:spLocks noChangeShapeType="1"/>
          </p:cNvSpPr>
          <p:nvPr/>
        </p:nvSpPr>
        <p:spPr bwMode="auto">
          <a:xfrm>
            <a:off x="5422900" y="2640013"/>
            <a:ext cx="1588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3" name="Freeform 652"/>
          <p:cNvSpPr>
            <a:spLocks/>
          </p:cNvSpPr>
          <p:nvPr/>
        </p:nvSpPr>
        <p:spPr bwMode="auto">
          <a:xfrm>
            <a:off x="5422900" y="2644775"/>
            <a:ext cx="4763" cy="3175"/>
          </a:xfrm>
          <a:custGeom>
            <a:avLst/>
            <a:gdLst>
              <a:gd name="T0" fmla="*/ 0 w 4"/>
              <a:gd name="T1" fmla="*/ 0 h 1"/>
              <a:gd name="T2" fmla="*/ 2147483647 w 4"/>
              <a:gd name="T3" fmla="*/ 2147483647 h 1"/>
              <a:gd name="T4" fmla="*/ 2147483647 w 4"/>
              <a:gd name="T5" fmla="*/ 2147483647 h 1"/>
              <a:gd name="T6" fmla="*/ 0 60000 65536"/>
              <a:gd name="T7" fmla="*/ 0 60000 65536"/>
              <a:gd name="T8" fmla="*/ 0 60000 65536"/>
              <a:gd name="T9" fmla="*/ 0 w 4"/>
              <a:gd name="T10" fmla="*/ 0 h 1"/>
              <a:gd name="T11" fmla="*/ 4 w 4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1">
                <a:moveTo>
                  <a:pt x="0" y="0"/>
                </a:moveTo>
                <a:lnTo>
                  <a:pt x="2" y="1"/>
                </a:lnTo>
                <a:lnTo>
                  <a:pt x="4" y="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4" name="Line 653"/>
          <p:cNvSpPr>
            <a:spLocks noChangeShapeType="1"/>
          </p:cNvSpPr>
          <p:nvPr/>
        </p:nvSpPr>
        <p:spPr bwMode="auto">
          <a:xfrm>
            <a:off x="5456238" y="26479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5" name="Line 654"/>
          <p:cNvSpPr>
            <a:spLocks noChangeShapeType="1"/>
          </p:cNvSpPr>
          <p:nvPr/>
        </p:nvSpPr>
        <p:spPr bwMode="auto">
          <a:xfrm flipV="1">
            <a:off x="5456238" y="2644775"/>
            <a:ext cx="63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6" name="Line 655"/>
          <p:cNvSpPr>
            <a:spLocks noChangeShapeType="1"/>
          </p:cNvSpPr>
          <p:nvPr/>
        </p:nvSpPr>
        <p:spPr bwMode="auto">
          <a:xfrm>
            <a:off x="5462588" y="264477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7" name="Line 656"/>
          <p:cNvSpPr>
            <a:spLocks noChangeShapeType="1"/>
          </p:cNvSpPr>
          <p:nvPr/>
        </p:nvSpPr>
        <p:spPr bwMode="auto">
          <a:xfrm>
            <a:off x="5465763" y="264477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8" name="Line 657"/>
          <p:cNvSpPr>
            <a:spLocks noChangeShapeType="1"/>
          </p:cNvSpPr>
          <p:nvPr/>
        </p:nvSpPr>
        <p:spPr bwMode="auto">
          <a:xfrm>
            <a:off x="5467350" y="2647950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9" name="Line 658"/>
          <p:cNvSpPr>
            <a:spLocks noChangeShapeType="1"/>
          </p:cNvSpPr>
          <p:nvPr/>
        </p:nvSpPr>
        <p:spPr bwMode="auto">
          <a:xfrm>
            <a:off x="5467350" y="2647950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0" name="Line 659"/>
          <p:cNvSpPr>
            <a:spLocks noChangeShapeType="1"/>
          </p:cNvSpPr>
          <p:nvPr/>
        </p:nvSpPr>
        <p:spPr bwMode="auto">
          <a:xfrm flipH="1">
            <a:off x="5465763" y="265271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1" name="Line 660"/>
          <p:cNvSpPr>
            <a:spLocks noChangeShapeType="1"/>
          </p:cNvSpPr>
          <p:nvPr/>
        </p:nvSpPr>
        <p:spPr bwMode="auto">
          <a:xfrm flipH="1">
            <a:off x="5462588" y="2654300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2" name="Line 661"/>
          <p:cNvSpPr>
            <a:spLocks noChangeShapeType="1"/>
          </p:cNvSpPr>
          <p:nvPr/>
        </p:nvSpPr>
        <p:spPr bwMode="auto">
          <a:xfrm flipH="1">
            <a:off x="5456238" y="2659063"/>
            <a:ext cx="6350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3" name="Line 662"/>
          <p:cNvSpPr>
            <a:spLocks noChangeShapeType="1"/>
          </p:cNvSpPr>
          <p:nvPr/>
        </p:nvSpPr>
        <p:spPr bwMode="auto">
          <a:xfrm flipH="1">
            <a:off x="5451475" y="2665413"/>
            <a:ext cx="4763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4" name="Line 663"/>
          <p:cNvSpPr>
            <a:spLocks noChangeShapeType="1"/>
          </p:cNvSpPr>
          <p:nvPr/>
        </p:nvSpPr>
        <p:spPr bwMode="auto">
          <a:xfrm flipH="1">
            <a:off x="5443538" y="2671763"/>
            <a:ext cx="793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5" name="Line 664"/>
          <p:cNvSpPr>
            <a:spLocks noChangeShapeType="1"/>
          </p:cNvSpPr>
          <p:nvPr/>
        </p:nvSpPr>
        <p:spPr bwMode="auto">
          <a:xfrm flipH="1">
            <a:off x="5438775" y="2676525"/>
            <a:ext cx="47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6" name="Line 665"/>
          <p:cNvSpPr>
            <a:spLocks noChangeShapeType="1"/>
          </p:cNvSpPr>
          <p:nvPr/>
        </p:nvSpPr>
        <p:spPr bwMode="auto">
          <a:xfrm flipH="1">
            <a:off x="5432425" y="2679700"/>
            <a:ext cx="6350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7" name="Line 666"/>
          <p:cNvSpPr>
            <a:spLocks noChangeShapeType="1"/>
          </p:cNvSpPr>
          <p:nvPr/>
        </p:nvSpPr>
        <p:spPr bwMode="auto">
          <a:xfrm flipH="1">
            <a:off x="5427663" y="2684463"/>
            <a:ext cx="4762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8" name="Line 667"/>
          <p:cNvSpPr>
            <a:spLocks noChangeShapeType="1"/>
          </p:cNvSpPr>
          <p:nvPr/>
        </p:nvSpPr>
        <p:spPr bwMode="auto">
          <a:xfrm flipH="1">
            <a:off x="5424488" y="26892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9" name="Line 668"/>
          <p:cNvSpPr>
            <a:spLocks noChangeShapeType="1"/>
          </p:cNvSpPr>
          <p:nvPr/>
        </p:nvSpPr>
        <p:spPr bwMode="auto">
          <a:xfrm flipH="1">
            <a:off x="5422900" y="2692400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0" name="Line 669"/>
          <p:cNvSpPr>
            <a:spLocks noChangeShapeType="1"/>
          </p:cNvSpPr>
          <p:nvPr/>
        </p:nvSpPr>
        <p:spPr bwMode="auto">
          <a:xfrm flipH="1">
            <a:off x="5422900" y="269398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1" name="Line 670"/>
          <p:cNvSpPr>
            <a:spLocks noChangeShapeType="1"/>
          </p:cNvSpPr>
          <p:nvPr/>
        </p:nvSpPr>
        <p:spPr bwMode="auto">
          <a:xfrm>
            <a:off x="5422900" y="269398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2" name="Line 671"/>
          <p:cNvSpPr>
            <a:spLocks noChangeShapeType="1"/>
          </p:cNvSpPr>
          <p:nvPr/>
        </p:nvSpPr>
        <p:spPr bwMode="auto">
          <a:xfrm>
            <a:off x="5422900" y="269398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3" name="Line 672"/>
          <p:cNvSpPr>
            <a:spLocks noChangeShapeType="1"/>
          </p:cNvSpPr>
          <p:nvPr/>
        </p:nvSpPr>
        <p:spPr bwMode="auto">
          <a:xfrm>
            <a:off x="8296275" y="237172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4" name="Line 673"/>
          <p:cNvSpPr>
            <a:spLocks noChangeShapeType="1"/>
          </p:cNvSpPr>
          <p:nvPr/>
        </p:nvSpPr>
        <p:spPr bwMode="auto">
          <a:xfrm flipH="1">
            <a:off x="8293100" y="23717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5" name="Line 674"/>
          <p:cNvSpPr>
            <a:spLocks noChangeShapeType="1"/>
          </p:cNvSpPr>
          <p:nvPr/>
        </p:nvSpPr>
        <p:spPr bwMode="auto">
          <a:xfrm>
            <a:off x="8293100" y="23717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6" name="Line 675"/>
          <p:cNvSpPr>
            <a:spLocks noChangeShapeType="1"/>
          </p:cNvSpPr>
          <p:nvPr/>
        </p:nvSpPr>
        <p:spPr bwMode="auto">
          <a:xfrm flipH="1">
            <a:off x="8291513" y="237490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7" name="Line 676"/>
          <p:cNvSpPr>
            <a:spLocks noChangeShapeType="1"/>
          </p:cNvSpPr>
          <p:nvPr/>
        </p:nvSpPr>
        <p:spPr bwMode="auto">
          <a:xfrm flipH="1">
            <a:off x="8288338" y="2376488"/>
            <a:ext cx="3175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8" name="Line 677"/>
          <p:cNvSpPr>
            <a:spLocks noChangeShapeType="1"/>
          </p:cNvSpPr>
          <p:nvPr/>
        </p:nvSpPr>
        <p:spPr bwMode="auto">
          <a:xfrm flipH="1">
            <a:off x="8281988" y="2384425"/>
            <a:ext cx="6350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9" name="Line 678"/>
          <p:cNvSpPr>
            <a:spLocks noChangeShapeType="1"/>
          </p:cNvSpPr>
          <p:nvPr/>
        </p:nvSpPr>
        <p:spPr bwMode="auto">
          <a:xfrm flipH="1">
            <a:off x="8274050" y="2398713"/>
            <a:ext cx="7938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0" name="Line 679"/>
          <p:cNvSpPr>
            <a:spLocks noChangeShapeType="1"/>
          </p:cNvSpPr>
          <p:nvPr/>
        </p:nvSpPr>
        <p:spPr bwMode="auto">
          <a:xfrm>
            <a:off x="8274050" y="2416175"/>
            <a:ext cx="4763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1" name="Freeform 680"/>
          <p:cNvSpPr>
            <a:spLocks/>
          </p:cNvSpPr>
          <p:nvPr/>
        </p:nvSpPr>
        <p:spPr bwMode="auto">
          <a:xfrm>
            <a:off x="8278813" y="2433638"/>
            <a:ext cx="17462" cy="17462"/>
          </a:xfrm>
          <a:custGeom>
            <a:avLst/>
            <a:gdLst>
              <a:gd name="T0" fmla="*/ 0 w 13"/>
              <a:gd name="T1" fmla="*/ 0 h 13"/>
              <a:gd name="T2" fmla="*/ 2147483647 w 13"/>
              <a:gd name="T3" fmla="*/ 2147483647 h 13"/>
              <a:gd name="T4" fmla="*/ 2147483647 w 13"/>
              <a:gd name="T5" fmla="*/ 2147483647 h 13"/>
              <a:gd name="T6" fmla="*/ 0 60000 65536"/>
              <a:gd name="T7" fmla="*/ 0 60000 65536"/>
              <a:gd name="T8" fmla="*/ 0 60000 65536"/>
              <a:gd name="T9" fmla="*/ 0 w 13"/>
              <a:gd name="T10" fmla="*/ 0 h 13"/>
              <a:gd name="T11" fmla="*/ 13 w 13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13">
                <a:moveTo>
                  <a:pt x="0" y="0"/>
                </a:moveTo>
                <a:lnTo>
                  <a:pt x="11" y="12"/>
                </a:lnTo>
                <a:lnTo>
                  <a:pt x="13" y="1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2" name="Line 681"/>
          <p:cNvSpPr>
            <a:spLocks noChangeShapeType="1"/>
          </p:cNvSpPr>
          <p:nvPr/>
        </p:nvSpPr>
        <p:spPr bwMode="auto">
          <a:xfrm>
            <a:off x="8316913" y="2468563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3" name="Line 682"/>
          <p:cNvSpPr>
            <a:spLocks noChangeShapeType="1"/>
          </p:cNvSpPr>
          <p:nvPr/>
        </p:nvSpPr>
        <p:spPr bwMode="auto">
          <a:xfrm flipH="1">
            <a:off x="8316913" y="2468563"/>
            <a:ext cx="3175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4" name="Line 683"/>
          <p:cNvSpPr>
            <a:spLocks noChangeShapeType="1"/>
          </p:cNvSpPr>
          <p:nvPr/>
        </p:nvSpPr>
        <p:spPr bwMode="auto">
          <a:xfrm flipH="1">
            <a:off x="8302625" y="2481263"/>
            <a:ext cx="14288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5" name="Line 684"/>
          <p:cNvSpPr>
            <a:spLocks noChangeShapeType="1"/>
          </p:cNvSpPr>
          <p:nvPr/>
        </p:nvSpPr>
        <p:spPr bwMode="auto">
          <a:xfrm flipH="1">
            <a:off x="8281988" y="2490788"/>
            <a:ext cx="2063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6" name="Freeform 685"/>
          <p:cNvSpPr>
            <a:spLocks/>
          </p:cNvSpPr>
          <p:nvPr/>
        </p:nvSpPr>
        <p:spPr bwMode="auto">
          <a:xfrm>
            <a:off x="8253413" y="2500313"/>
            <a:ext cx="28575" cy="12700"/>
          </a:xfrm>
          <a:custGeom>
            <a:avLst/>
            <a:gdLst>
              <a:gd name="T0" fmla="*/ 2147483647 w 25"/>
              <a:gd name="T1" fmla="*/ 0 h 12"/>
              <a:gd name="T2" fmla="*/ 2147483647 w 25"/>
              <a:gd name="T3" fmla="*/ 2147483647 h 12"/>
              <a:gd name="T4" fmla="*/ 0 w 25"/>
              <a:gd name="T5" fmla="*/ 2147483647 h 12"/>
              <a:gd name="T6" fmla="*/ 0 60000 65536"/>
              <a:gd name="T7" fmla="*/ 0 60000 65536"/>
              <a:gd name="T8" fmla="*/ 0 60000 65536"/>
              <a:gd name="T9" fmla="*/ 0 w 25"/>
              <a:gd name="T10" fmla="*/ 0 h 12"/>
              <a:gd name="T11" fmla="*/ 25 w 25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12">
                <a:moveTo>
                  <a:pt x="25" y="0"/>
                </a:moveTo>
                <a:lnTo>
                  <a:pt x="10" y="6"/>
                </a:lnTo>
                <a:lnTo>
                  <a:pt x="0" y="1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7" name="Line 686"/>
          <p:cNvSpPr>
            <a:spLocks noChangeShapeType="1"/>
          </p:cNvSpPr>
          <p:nvPr/>
        </p:nvSpPr>
        <p:spPr bwMode="auto">
          <a:xfrm>
            <a:off x="8226425" y="2528888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8" name="Line 687"/>
          <p:cNvSpPr>
            <a:spLocks noChangeShapeType="1"/>
          </p:cNvSpPr>
          <p:nvPr/>
        </p:nvSpPr>
        <p:spPr bwMode="auto">
          <a:xfrm>
            <a:off x="8229600" y="2533650"/>
            <a:ext cx="952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9" name="Line 688"/>
          <p:cNvSpPr>
            <a:spLocks noChangeShapeType="1"/>
          </p:cNvSpPr>
          <p:nvPr/>
        </p:nvSpPr>
        <p:spPr bwMode="auto">
          <a:xfrm>
            <a:off x="8239125" y="2538413"/>
            <a:ext cx="142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0" name="Line 689"/>
          <p:cNvSpPr>
            <a:spLocks noChangeShapeType="1"/>
          </p:cNvSpPr>
          <p:nvPr/>
        </p:nvSpPr>
        <p:spPr bwMode="auto">
          <a:xfrm>
            <a:off x="8253413" y="2540000"/>
            <a:ext cx="142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1" name="Line 690"/>
          <p:cNvSpPr>
            <a:spLocks noChangeShapeType="1"/>
          </p:cNvSpPr>
          <p:nvPr/>
        </p:nvSpPr>
        <p:spPr bwMode="auto">
          <a:xfrm>
            <a:off x="8267700" y="2543175"/>
            <a:ext cx="190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2" name="Line 691"/>
          <p:cNvSpPr>
            <a:spLocks noChangeShapeType="1"/>
          </p:cNvSpPr>
          <p:nvPr/>
        </p:nvSpPr>
        <p:spPr bwMode="auto">
          <a:xfrm>
            <a:off x="8286750" y="2543175"/>
            <a:ext cx="142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3" name="Freeform 692"/>
          <p:cNvSpPr>
            <a:spLocks/>
          </p:cNvSpPr>
          <p:nvPr/>
        </p:nvSpPr>
        <p:spPr bwMode="auto">
          <a:xfrm>
            <a:off x="8301038" y="2543175"/>
            <a:ext cx="6350" cy="3175"/>
          </a:xfrm>
          <a:custGeom>
            <a:avLst/>
            <a:gdLst>
              <a:gd name="T0" fmla="*/ 0 w 8"/>
              <a:gd name="T1" fmla="*/ 0 h 2"/>
              <a:gd name="T2" fmla="*/ 2147483647 w 8"/>
              <a:gd name="T3" fmla="*/ 2147483647 h 2"/>
              <a:gd name="T4" fmla="*/ 2147483647 w 8"/>
              <a:gd name="T5" fmla="*/ 2147483647 h 2"/>
              <a:gd name="T6" fmla="*/ 0 60000 65536"/>
              <a:gd name="T7" fmla="*/ 0 60000 65536"/>
              <a:gd name="T8" fmla="*/ 0 60000 65536"/>
              <a:gd name="T9" fmla="*/ 0 w 8"/>
              <a:gd name="T10" fmla="*/ 0 h 2"/>
              <a:gd name="T11" fmla="*/ 8 w 8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2">
                <a:moveTo>
                  <a:pt x="0" y="0"/>
                </a:moveTo>
                <a:lnTo>
                  <a:pt x="8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4" name="Line 693"/>
          <p:cNvSpPr>
            <a:spLocks noChangeShapeType="1"/>
          </p:cNvSpPr>
          <p:nvPr/>
        </p:nvSpPr>
        <p:spPr bwMode="auto">
          <a:xfrm flipH="1">
            <a:off x="8305800" y="2570163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5" name="Line 694"/>
          <p:cNvSpPr>
            <a:spLocks noChangeShapeType="1"/>
          </p:cNvSpPr>
          <p:nvPr/>
        </p:nvSpPr>
        <p:spPr bwMode="auto">
          <a:xfrm flipH="1">
            <a:off x="8297863" y="2573338"/>
            <a:ext cx="7937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6" name="Line 695"/>
          <p:cNvSpPr>
            <a:spLocks noChangeShapeType="1"/>
          </p:cNvSpPr>
          <p:nvPr/>
        </p:nvSpPr>
        <p:spPr bwMode="auto">
          <a:xfrm flipH="1">
            <a:off x="8283575" y="2590800"/>
            <a:ext cx="14288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7" name="Line 696"/>
          <p:cNvSpPr>
            <a:spLocks noChangeShapeType="1"/>
          </p:cNvSpPr>
          <p:nvPr/>
        </p:nvSpPr>
        <p:spPr bwMode="auto">
          <a:xfrm flipH="1">
            <a:off x="8274050" y="2605088"/>
            <a:ext cx="9525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8" name="Line 697"/>
          <p:cNvSpPr>
            <a:spLocks noChangeShapeType="1"/>
          </p:cNvSpPr>
          <p:nvPr/>
        </p:nvSpPr>
        <p:spPr bwMode="auto">
          <a:xfrm flipH="1">
            <a:off x="8269288" y="2622550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9" name="Line 698"/>
          <p:cNvSpPr>
            <a:spLocks noChangeShapeType="1"/>
          </p:cNvSpPr>
          <p:nvPr/>
        </p:nvSpPr>
        <p:spPr bwMode="auto">
          <a:xfrm flipH="1">
            <a:off x="8267700" y="2627313"/>
            <a:ext cx="1588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0" name="Line 699"/>
          <p:cNvSpPr>
            <a:spLocks noChangeShapeType="1"/>
          </p:cNvSpPr>
          <p:nvPr/>
        </p:nvSpPr>
        <p:spPr bwMode="auto">
          <a:xfrm>
            <a:off x="8267700" y="2635250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1" name="Line 700"/>
          <p:cNvSpPr>
            <a:spLocks noChangeShapeType="1"/>
          </p:cNvSpPr>
          <p:nvPr/>
        </p:nvSpPr>
        <p:spPr bwMode="auto">
          <a:xfrm>
            <a:off x="8267700" y="26352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2" name="Freeform 701"/>
          <p:cNvSpPr>
            <a:spLocks/>
          </p:cNvSpPr>
          <p:nvPr/>
        </p:nvSpPr>
        <p:spPr bwMode="auto">
          <a:xfrm>
            <a:off x="8269288" y="2640013"/>
            <a:ext cx="7937" cy="1587"/>
          </a:xfrm>
          <a:custGeom>
            <a:avLst/>
            <a:gdLst>
              <a:gd name="T0" fmla="*/ 0 w 6"/>
              <a:gd name="T1" fmla="*/ 0 h 2"/>
              <a:gd name="T2" fmla="*/ 2147483647 w 6"/>
              <a:gd name="T3" fmla="*/ 0 h 2"/>
              <a:gd name="T4" fmla="*/ 2147483647 w 6"/>
              <a:gd name="T5" fmla="*/ 2147483647 h 2"/>
              <a:gd name="T6" fmla="*/ 0 60000 65536"/>
              <a:gd name="T7" fmla="*/ 0 60000 65536"/>
              <a:gd name="T8" fmla="*/ 0 60000 65536"/>
              <a:gd name="T9" fmla="*/ 0 w 6"/>
              <a:gd name="T10" fmla="*/ 0 h 2"/>
              <a:gd name="T11" fmla="*/ 6 w 6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2">
                <a:moveTo>
                  <a:pt x="0" y="0"/>
                </a:moveTo>
                <a:lnTo>
                  <a:pt x="2" y="0"/>
                </a:lnTo>
                <a:lnTo>
                  <a:pt x="6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3" name="Line 702"/>
          <p:cNvSpPr>
            <a:spLocks noChangeShapeType="1"/>
          </p:cNvSpPr>
          <p:nvPr/>
        </p:nvSpPr>
        <p:spPr bwMode="auto">
          <a:xfrm>
            <a:off x="8302625" y="2636838"/>
            <a:ext cx="47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4" name="Line 703"/>
          <p:cNvSpPr>
            <a:spLocks noChangeShapeType="1"/>
          </p:cNvSpPr>
          <p:nvPr/>
        </p:nvSpPr>
        <p:spPr bwMode="auto">
          <a:xfrm>
            <a:off x="8307388" y="2640013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5" name="Line 704"/>
          <p:cNvSpPr>
            <a:spLocks noChangeShapeType="1"/>
          </p:cNvSpPr>
          <p:nvPr/>
        </p:nvSpPr>
        <p:spPr bwMode="auto">
          <a:xfrm>
            <a:off x="8310563" y="264001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6" name="Line 705"/>
          <p:cNvSpPr>
            <a:spLocks noChangeShapeType="1"/>
          </p:cNvSpPr>
          <p:nvPr/>
        </p:nvSpPr>
        <p:spPr bwMode="auto">
          <a:xfrm flipH="1">
            <a:off x="8302625" y="2641600"/>
            <a:ext cx="7938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7" name="Line 706"/>
          <p:cNvSpPr>
            <a:spLocks noChangeShapeType="1"/>
          </p:cNvSpPr>
          <p:nvPr/>
        </p:nvSpPr>
        <p:spPr bwMode="auto">
          <a:xfrm flipH="1">
            <a:off x="8293100" y="2652713"/>
            <a:ext cx="9525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8" name="Line 707"/>
          <p:cNvSpPr>
            <a:spLocks noChangeShapeType="1"/>
          </p:cNvSpPr>
          <p:nvPr/>
        </p:nvSpPr>
        <p:spPr bwMode="auto">
          <a:xfrm flipH="1">
            <a:off x="8277225" y="2665413"/>
            <a:ext cx="15875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9" name="Line 708"/>
          <p:cNvSpPr>
            <a:spLocks noChangeShapeType="1"/>
          </p:cNvSpPr>
          <p:nvPr/>
        </p:nvSpPr>
        <p:spPr bwMode="auto">
          <a:xfrm flipH="1">
            <a:off x="8264525" y="2679700"/>
            <a:ext cx="12700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0" name="Line 709"/>
          <p:cNvSpPr>
            <a:spLocks noChangeShapeType="1"/>
          </p:cNvSpPr>
          <p:nvPr/>
        </p:nvSpPr>
        <p:spPr bwMode="auto">
          <a:xfrm flipH="1">
            <a:off x="8258175" y="2689225"/>
            <a:ext cx="6350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1" name="Freeform 710"/>
          <p:cNvSpPr>
            <a:spLocks/>
          </p:cNvSpPr>
          <p:nvPr/>
        </p:nvSpPr>
        <p:spPr bwMode="auto">
          <a:xfrm>
            <a:off x="8255000" y="2693988"/>
            <a:ext cx="3175" cy="4762"/>
          </a:xfrm>
          <a:custGeom>
            <a:avLst/>
            <a:gdLst>
              <a:gd name="T0" fmla="*/ 2147483647 w 4"/>
              <a:gd name="T1" fmla="*/ 0 h 4"/>
              <a:gd name="T2" fmla="*/ 0 w 4"/>
              <a:gd name="T3" fmla="*/ 2147483647 h 4"/>
              <a:gd name="T4" fmla="*/ 0 w 4"/>
              <a:gd name="T5" fmla="*/ 2147483647 h 4"/>
              <a:gd name="T6" fmla="*/ 0 60000 65536"/>
              <a:gd name="T7" fmla="*/ 0 60000 65536"/>
              <a:gd name="T8" fmla="*/ 0 60000 65536"/>
              <a:gd name="T9" fmla="*/ 0 w 4"/>
              <a:gd name="T10" fmla="*/ 0 h 4"/>
              <a:gd name="T11" fmla="*/ 4 w 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">
                <a:moveTo>
                  <a:pt x="4" y="0"/>
                </a:moveTo>
                <a:lnTo>
                  <a:pt x="0" y="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2" name="Line 711"/>
          <p:cNvSpPr>
            <a:spLocks noChangeShapeType="1"/>
          </p:cNvSpPr>
          <p:nvPr/>
        </p:nvSpPr>
        <p:spPr bwMode="auto">
          <a:xfrm>
            <a:off x="7277100" y="5081588"/>
            <a:ext cx="1588" cy="179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3" name="Freeform 712"/>
          <p:cNvSpPr>
            <a:spLocks/>
          </p:cNvSpPr>
          <p:nvPr/>
        </p:nvSpPr>
        <p:spPr bwMode="auto">
          <a:xfrm>
            <a:off x="7258050" y="5186363"/>
            <a:ext cx="34925" cy="74612"/>
          </a:xfrm>
          <a:custGeom>
            <a:avLst/>
            <a:gdLst>
              <a:gd name="T0" fmla="*/ 2147483647 w 31"/>
              <a:gd name="T1" fmla="*/ 0 h 59"/>
              <a:gd name="T2" fmla="*/ 2147483647 w 31"/>
              <a:gd name="T3" fmla="*/ 2147483647 h 59"/>
              <a:gd name="T4" fmla="*/ 0 w 31"/>
              <a:gd name="T5" fmla="*/ 0 h 59"/>
              <a:gd name="T6" fmla="*/ 0 60000 65536"/>
              <a:gd name="T7" fmla="*/ 0 60000 65536"/>
              <a:gd name="T8" fmla="*/ 0 60000 65536"/>
              <a:gd name="T9" fmla="*/ 0 w 31"/>
              <a:gd name="T10" fmla="*/ 0 h 59"/>
              <a:gd name="T11" fmla="*/ 31 w 31"/>
              <a:gd name="T12" fmla="*/ 59 h 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59">
                <a:moveTo>
                  <a:pt x="31" y="0"/>
                </a:moveTo>
                <a:lnTo>
                  <a:pt x="15" y="59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4" name="Rectangle 713"/>
          <p:cNvSpPr>
            <a:spLocks noChangeArrowheads="1"/>
          </p:cNvSpPr>
          <p:nvPr/>
        </p:nvSpPr>
        <p:spPr bwMode="auto">
          <a:xfrm>
            <a:off x="6248400" y="3019425"/>
            <a:ext cx="2016125" cy="2060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5" name="Freeform 714"/>
          <p:cNvSpPr>
            <a:spLocks/>
          </p:cNvSpPr>
          <p:nvPr/>
        </p:nvSpPr>
        <p:spPr bwMode="auto">
          <a:xfrm>
            <a:off x="6316663" y="3587750"/>
            <a:ext cx="131762" cy="204788"/>
          </a:xfrm>
          <a:custGeom>
            <a:avLst/>
            <a:gdLst>
              <a:gd name="T0" fmla="*/ 0 w 109"/>
              <a:gd name="T1" fmla="*/ 2147483647 h 166"/>
              <a:gd name="T2" fmla="*/ 2147483647 w 109"/>
              <a:gd name="T3" fmla="*/ 0 h 166"/>
              <a:gd name="T4" fmla="*/ 2147483647 w 109"/>
              <a:gd name="T5" fmla="*/ 0 h 166"/>
              <a:gd name="T6" fmla="*/ 2147483647 w 109"/>
              <a:gd name="T7" fmla="*/ 2147483647 h 166"/>
              <a:gd name="T8" fmla="*/ 2147483647 w 109"/>
              <a:gd name="T9" fmla="*/ 2147483647 h 166"/>
              <a:gd name="T10" fmla="*/ 2147483647 w 109"/>
              <a:gd name="T11" fmla="*/ 2147483647 h 166"/>
              <a:gd name="T12" fmla="*/ 0 w 109"/>
              <a:gd name="T13" fmla="*/ 2147483647 h 1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9"/>
              <a:gd name="T22" fmla="*/ 0 h 166"/>
              <a:gd name="T23" fmla="*/ 109 w 109"/>
              <a:gd name="T24" fmla="*/ 166 h 1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9" h="166">
                <a:moveTo>
                  <a:pt x="0" y="166"/>
                </a:moveTo>
                <a:lnTo>
                  <a:pt x="34" y="0"/>
                </a:lnTo>
                <a:lnTo>
                  <a:pt x="53" y="0"/>
                </a:lnTo>
                <a:lnTo>
                  <a:pt x="22" y="147"/>
                </a:lnTo>
                <a:lnTo>
                  <a:pt x="109" y="147"/>
                </a:lnTo>
                <a:lnTo>
                  <a:pt x="106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6" name="Freeform 715"/>
          <p:cNvSpPr>
            <a:spLocks/>
          </p:cNvSpPr>
          <p:nvPr/>
        </p:nvSpPr>
        <p:spPr bwMode="auto">
          <a:xfrm>
            <a:off x="6470650" y="3587750"/>
            <a:ext cx="180975" cy="204788"/>
          </a:xfrm>
          <a:custGeom>
            <a:avLst/>
            <a:gdLst>
              <a:gd name="T0" fmla="*/ 0 w 153"/>
              <a:gd name="T1" fmla="*/ 2147483647 h 166"/>
              <a:gd name="T2" fmla="*/ 2147483647 w 153"/>
              <a:gd name="T3" fmla="*/ 0 h 166"/>
              <a:gd name="T4" fmla="*/ 2147483647 w 153"/>
              <a:gd name="T5" fmla="*/ 0 h 166"/>
              <a:gd name="T6" fmla="*/ 2147483647 w 153"/>
              <a:gd name="T7" fmla="*/ 2147483647 h 166"/>
              <a:gd name="T8" fmla="*/ 2147483647 w 153"/>
              <a:gd name="T9" fmla="*/ 2147483647 h 166"/>
              <a:gd name="T10" fmla="*/ 2147483647 w 153"/>
              <a:gd name="T11" fmla="*/ 2147483647 h 166"/>
              <a:gd name="T12" fmla="*/ 2147483647 w 153"/>
              <a:gd name="T13" fmla="*/ 2147483647 h 166"/>
              <a:gd name="T14" fmla="*/ 2147483647 w 153"/>
              <a:gd name="T15" fmla="*/ 2147483647 h 166"/>
              <a:gd name="T16" fmla="*/ 2147483647 w 153"/>
              <a:gd name="T17" fmla="*/ 2147483647 h 166"/>
              <a:gd name="T18" fmla="*/ 2147483647 w 153"/>
              <a:gd name="T19" fmla="*/ 2147483647 h 166"/>
              <a:gd name="T20" fmla="*/ 2147483647 w 153"/>
              <a:gd name="T21" fmla="*/ 2147483647 h 166"/>
              <a:gd name="T22" fmla="*/ 2147483647 w 153"/>
              <a:gd name="T23" fmla="*/ 2147483647 h 166"/>
              <a:gd name="T24" fmla="*/ 0 w 153"/>
              <a:gd name="T25" fmla="*/ 2147483647 h 16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3"/>
              <a:gd name="T40" fmla="*/ 0 h 166"/>
              <a:gd name="T41" fmla="*/ 153 w 153"/>
              <a:gd name="T42" fmla="*/ 166 h 16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3" h="166">
                <a:moveTo>
                  <a:pt x="0" y="166"/>
                </a:moveTo>
                <a:lnTo>
                  <a:pt x="34" y="0"/>
                </a:lnTo>
                <a:lnTo>
                  <a:pt x="153" y="0"/>
                </a:lnTo>
                <a:lnTo>
                  <a:pt x="149" y="19"/>
                </a:lnTo>
                <a:lnTo>
                  <a:pt x="51" y="19"/>
                </a:lnTo>
                <a:lnTo>
                  <a:pt x="39" y="70"/>
                </a:lnTo>
                <a:lnTo>
                  <a:pt x="136" y="70"/>
                </a:lnTo>
                <a:lnTo>
                  <a:pt x="130" y="89"/>
                </a:lnTo>
                <a:lnTo>
                  <a:pt x="35" y="89"/>
                </a:lnTo>
                <a:lnTo>
                  <a:pt x="24" y="147"/>
                </a:lnTo>
                <a:lnTo>
                  <a:pt x="130" y="147"/>
                </a:lnTo>
                <a:lnTo>
                  <a:pt x="126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7" name="Freeform 716"/>
          <p:cNvSpPr>
            <a:spLocks/>
          </p:cNvSpPr>
          <p:nvPr/>
        </p:nvSpPr>
        <p:spPr bwMode="auto">
          <a:xfrm>
            <a:off x="6632575" y="3587750"/>
            <a:ext cx="223838" cy="204788"/>
          </a:xfrm>
          <a:custGeom>
            <a:avLst/>
            <a:gdLst>
              <a:gd name="T0" fmla="*/ 0 w 187"/>
              <a:gd name="T1" fmla="*/ 2147483647 h 166"/>
              <a:gd name="T2" fmla="*/ 2147483647 w 187"/>
              <a:gd name="T3" fmla="*/ 2147483647 h 166"/>
              <a:gd name="T4" fmla="*/ 2147483647 w 187"/>
              <a:gd name="T5" fmla="*/ 0 h 166"/>
              <a:gd name="T6" fmla="*/ 2147483647 w 187"/>
              <a:gd name="T7" fmla="*/ 0 h 166"/>
              <a:gd name="T8" fmla="*/ 2147483647 w 187"/>
              <a:gd name="T9" fmla="*/ 2147483647 h 166"/>
              <a:gd name="T10" fmla="*/ 2147483647 w 187"/>
              <a:gd name="T11" fmla="*/ 2147483647 h 166"/>
              <a:gd name="T12" fmla="*/ 2147483647 w 187"/>
              <a:gd name="T13" fmla="*/ 2147483647 h 166"/>
              <a:gd name="T14" fmla="*/ 2147483647 w 187"/>
              <a:gd name="T15" fmla="*/ 2147483647 h 166"/>
              <a:gd name="T16" fmla="*/ 2147483647 w 187"/>
              <a:gd name="T17" fmla="*/ 2147483647 h 166"/>
              <a:gd name="T18" fmla="*/ 2147483647 w 187"/>
              <a:gd name="T19" fmla="*/ 2147483647 h 166"/>
              <a:gd name="T20" fmla="*/ 2147483647 w 187"/>
              <a:gd name="T21" fmla="*/ 2147483647 h 166"/>
              <a:gd name="T22" fmla="*/ 2147483647 w 187"/>
              <a:gd name="T23" fmla="*/ 2147483647 h 166"/>
              <a:gd name="T24" fmla="*/ 2147483647 w 187"/>
              <a:gd name="T25" fmla="*/ 2147483647 h 166"/>
              <a:gd name="T26" fmla="*/ 2147483647 w 187"/>
              <a:gd name="T27" fmla="*/ 2147483647 h 166"/>
              <a:gd name="T28" fmla="*/ 2147483647 w 187"/>
              <a:gd name="T29" fmla="*/ 2147483647 h 166"/>
              <a:gd name="T30" fmla="*/ 2147483647 w 187"/>
              <a:gd name="T31" fmla="*/ 0 h 166"/>
              <a:gd name="T32" fmla="*/ 2147483647 w 187"/>
              <a:gd name="T33" fmla="*/ 0 h 166"/>
              <a:gd name="T34" fmla="*/ 2147483647 w 187"/>
              <a:gd name="T35" fmla="*/ 2147483647 h 166"/>
              <a:gd name="T36" fmla="*/ 2147483647 w 187"/>
              <a:gd name="T37" fmla="*/ 2147483647 h 166"/>
              <a:gd name="T38" fmla="*/ 2147483647 w 187"/>
              <a:gd name="T39" fmla="*/ 2147483647 h 166"/>
              <a:gd name="T40" fmla="*/ 2147483647 w 187"/>
              <a:gd name="T41" fmla="*/ 2147483647 h 166"/>
              <a:gd name="T42" fmla="*/ 2147483647 w 187"/>
              <a:gd name="T43" fmla="*/ 2147483647 h 166"/>
              <a:gd name="T44" fmla="*/ 2147483647 w 187"/>
              <a:gd name="T45" fmla="*/ 2147483647 h 166"/>
              <a:gd name="T46" fmla="*/ 2147483647 w 187"/>
              <a:gd name="T47" fmla="*/ 2147483647 h 166"/>
              <a:gd name="T48" fmla="*/ 2147483647 w 187"/>
              <a:gd name="T49" fmla="*/ 2147483647 h 166"/>
              <a:gd name="T50" fmla="*/ 2147483647 w 187"/>
              <a:gd name="T51" fmla="*/ 2147483647 h 166"/>
              <a:gd name="T52" fmla="*/ 2147483647 w 187"/>
              <a:gd name="T53" fmla="*/ 2147483647 h 166"/>
              <a:gd name="T54" fmla="*/ 0 w 187"/>
              <a:gd name="T55" fmla="*/ 2147483647 h 16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87"/>
              <a:gd name="T85" fmla="*/ 0 h 166"/>
              <a:gd name="T86" fmla="*/ 187 w 187"/>
              <a:gd name="T87" fmla="*/ 166 h 16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87" h="166">
                <a:moveTo>
                  <a:pt x="0" y="166"/>
                </a:moveTo>
                <a:lnTo>
                  <a:pt x="81" y="81"/>
                </a:lnTo>
                <a:lnTo>
                  <a:pt x="36" y="0"/>
                </a:lnTo>
                <a:lnTo>
                  <a:pt x="57" y="0"/>
                </a:lnTo>
                <a:lnTo>
                  <a:pt x="79" y="38"/>
                </a:lnTo>
                <a:lnTo>
                  <a:pt x="83" y="45"/>
                </a:lnTo>
                <a:lnTo>
                  <a:pt x="87" y="49"/>
                </a:lnTo>
                <a:lnTo>
                  <a:pt x="89" y="53"/>
                </a:lnTo>
                <a:lnTo>
                  <a:pt x="89" y="55"/>
                </a:lnTo>
                <a:lnTo>
                  <a:pt x="93" y="60"/>
                </a:lnTo>
                <a:lnTo>
                  <a:pt x="96" y="66"/>
                </a:lnTo>
                <a:lnTo>
                  <a:pt x="100" y="60"/>
                </a:lnTo>
                <a:lnTo>
                  <a:pt x="108" y="55"/>
                </a:lnTo>
                <a:lnTo>
                  <a:pt x="115" y="47"/>
                </a:lnTo>
                <a:lnTo>
                  <a:pt x="123" y="39"/>
                </a:lnTo>
                <a:lnTo>
                  <a:pt x="161" y="0"/>
                </a:lnTo>
                <a:lnTo>
                  <a:pt x="187" y="0"/>
                </a:lnTo>
                <a:lnTo>
                  <a:pt x="106" y="83"/>
                </a:lnTo>
                <a:lnTo>
                  <a:pt x="153" y="166"/>
                </a:lnTo>
                <a:lnTo>
                  <a:pt x="130" y="166"/>
                </a:lnTo>
                <a:lnTo>
                  <a:pt x="104" y="117"/>
                </a:lnTo>
                <a:lnTo>
                  <a:pt x="100" y="111"/>
                </a:lnTo>
                <a:lnTo>
                  <a:pt x="96" y="106"/>
                </a:lnTo>
                <a:lnTo>
                  <a:pt x="93" y="98"/>
                </a:lnTo>
                <a:lnTo>
                  <a:pt x="83" y="106"/>
                </a:lnTo>
                <a:lnTo>
                  <a:pt x="76" y="115"/>
                </a:lnTo>
                <a:lnTo>
                  <a:pt x="24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8" name="Freeform 717"/>
          <p:cNvSpPr>
            <a:spLocks/>
          </p:cNvSpPr>
          <p:nvPr/>
        </p:nvSpPr>
        <p:spPr bwMode="auto">
          <a:xfrm>
            <a:off x="6846888" y="3587750"/>
            <a:ext cx="61912" cy="204788"/>
          </a:xfrm>
          <a:custGeom>
            <a:avLst/>
            <a:gdLst>
              <a:gd name="T0" fmla="*/ 0 w 53"/>
              <a:gd name="T1" fmla="*/ 2147483647 h 166"/>
              <a:gd name="T2" fmla="*/ 2147483647 w 53"/>
              <a:gd name="T3" fmla="*/ 0 h 166"/>
              <a:gd name="T4" fmla="*/ 2147483647 w 53"/>
              <a:gd name="T5" fmla="*/ 0 h 166"/>
              <a:gd name="T6" fmla="*/ 2147483647 w 53"/>
              <a:gd name="T7" fmla="*/ 2147483647 h 166"/>
              <a:gd name="T8" fmla="*/ 0 w 53"/>
              <a:gd name="T9" fmla="*/ 2147483647 h 1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166"/>
              <a:gd name="T17" fmla="*/ 53 w 53"/>
              <a:gd name="T18" fmla="*/ 166 h 1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166">
                <a:moveTo>
                  <a:pt x="0" y="166"/>
                </a:moveTo>
                <a:lnTo>
                  <a:pt x="32" y="0"/>
                </a:lnTo>
                <a:lnTo>
                  <a:pt x="53" y="0"/>
                </a:lnTo>
                <a:lnTo>
                  <a:pt x="19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9" name="Freeform 718"/>
          <p:cNvSpPr>
            <a:spLocks/>
          </p:cNvSpPr>
          <p:nvPr/>
        </p:nvSpPr>
        <p:spPr bwMode="auto">
          <a:xfrm>
            <a:off x="6932613" y="3584575"/>
            <a:ext cx="177800" cy="211138"/>
          </a:xfrm>
          <a:custGeom>
            <a:avLst/>
            <a:gdLst>
              <a:gd name="T0" fmla="*/ 2147483647 w 147"/>
              <a:gd name="T1" fmla="*/ 2147483647 h 170"/>
              <a:gd name="T2" fmla="*/ 2147483647 w 147"/>
              <a:gd name="T3" fmla="*/ 2147483647 h 170"/>
              <a:gd name="T4" fmla="*/ 2147483647 w 147"/>
              <a:gd name="T5" fmla="*/ 2147483647 h 170"/>
              <a:gd name="T6" fmla="*/ 2147483647 w 147"/>
              <a:gd name="T7" fmla="*/ 2147483647 h 170"/>
              <a:gd name="T8" fmla="*/ 2147483647 w 147"/>
              <a:gd name="T9" fmla="*/ 2147483647 h 170"/>
              <a:gd name="T10" fmla="*/ 2147483647 w 147"/>
              <a:gd name="T11" fmla="*/ 2147483647 h 170"/>
              <a:gd name="T12" fmla="*/ 2147483647 w 147"/>
              <a:gd name="T13" fmla="*/ 2147483647 h 170"/>
              <a:gd name="T14" fmla="*/ 2147483647 w 147"/>
              <a:gd name="T15" fmla="*/ 2147483647 h 170"/>
              <a:gd name="T16" fmla="*/ 2147483647 w 147"/>
              <a:gd name="T17" fmla="*/ 2147483647 h 170"/>
              <a:gd name="T18" fmla="*/ 2147483647 w 147"/>
              <a:gd name="T19" fmla="*/ 2147483647 h 170"/>
              <a:gd name="T20" fmla="*/ 2147483647 w 147"/>
              <a:gd name="T21" fmla="*/ 2147483647 h 170"/>
              <a:gd name="T22" fmla="*/ 0 w 147"/>
              <a:gd name="T23" fmla="*/ 2147483647 h 170"/>
              <a:gd name="T24" fmla="*/ 2147483647 w 147"/>
              <a:gd name="T25" fmla="*/ 2147483647 h 170"/>
              <a:gd name="T26" fmla="*/ 2147483647 w 147"/>
              <a:gd name="T27" fmla="*/ 2147483647 h 170"/>
              <a:gd name="T28" fmla="*/ 2147483647 w 147"/>
              <a:gd name="T29" fmla="*/ 2147483647 h 170"/>
              <a:gd name="T30" fmla="*/ 2147483647 w 147"/>
              <a:gd name="T31" fmla="*/ 2147483647 h 170"/>
              <a:gd name="T32" fmla="*/ 2147483647 w 147"/>
              <a:gd name="T33" fmla="*/ 2147483647 h 170"/>
              <a:gd name="T34" fmla="*/ 2147483647 w 147"/>
              <a:gd name="T35" fmla="*/ 0 h 170"/>
              <a:gd name="T36" fmla="*/ 2147483647 w 147"/>
              <a:gd name="T37" fmla="*/ 2147483647 h 170"/>
              <a:gd name="T38" fmla="*/ 2147483647 w 147"/>
              <a:gd name="T39" fmla="*/ 2147483647 h 170"/>
              <a:gd name="T40" fmla="*/ 2147483647 w 147"/>
              <a:gd name="T41" fmla="*/ 2147483647 h 170"/>
              <a:gd name="T42" fmla="*/ 2147483647 w 147"/>
              <a:gd name="T43" fmla="*/ 2147483647 h 170"/>
              <a:gd name="T44" fmla="*/ 2147483647 w 147"/>
              <a:gd name="T45" fmla="*/ 2147483647 h 170"/>
              <a:gd name="T46" fmla="*/ 2147483647 w 147"/>
              <a:gd name="T47" fmla="*/ 2147483647 h 170"/>
              <a:gd name="T48" fmla="*/ 2147483647 w 147"/>
              <a:gd name="T49" fmla="*/ 2147483647 h 170"/>
              <a:gd name="T50" fmla="*/ 2147483647 w 147"/>
              <a:gd name="T51" fmla="*/ 2147483647 h 170"/>
              <a:gd name="T52" fmla="*/ 2147483647 w 147"/>
              <a:gd name="T53" fmla="*/ 2147483647 h 170"/>
              <a:gd name="T54" fmla="*/ 2147483647 w 147"/>
              <a:gd name="T55" fmla="*/ 2147483647 h 170"/>
              <a:gd name="T56" fmla="*/ 2147483647 w 147"/>
              <a:gd name="T57" fmla="*/ 2147483647 h 170"/>
              <a:gd name="T58" fmla="*/ 2147483647 w 147"/>
              <a:gd name="T59" fmla="*/ 2147483647 h 170"/>
              <a:gd name="T60" fmla="*/ 2147483647 w 147"/>
              <a:gd name="T61" fmla="*/ 2147483647 h 170"/>
              <a:gd name="T62" fmla="*/ 2147483647 w 147"/>
              <a:gd name="T63" fmla="*/ 2147483647 h 170"/>
              <a:gd name="T64" fmla="*/ 2147483647 w 147"/>
              <a:gd name="T65" fmla="*/ 2147483647 h 170"/>
              <a:gd name="T66" fmla="*/ 2147483647 w 147"/>
              <a:gd name="T67" fmla="*/ 2147483647 h 170"/>
              <a:gd name="T68" fmla="*/ 2147483647 w 147"/>
              <a:gd name="T69" fmla="*/ 2147483647 h 170"/>
              <a:gd name="T70" fmla="*/ 2147483647 w 147"/>
              <a:gd name="T71" fmla="*/ 2147483647 h 170"/>
              <a:gd name="T72" fmla="*/ 2147483647 w 147"/>
              <a:gd name="T73" fmla="*/ 2147483647 h 170"/>
              <a:gd name="T74" fmla="*/ 2147483647 w 147"/>
              <a:gd name="T75" fmla="*/ 2147483647 h 170"/>
              <a:gd name="T76" fmla="*/ 2147483647 w 147"/>
              <a:gd name="T77" fmla="*/ 2147483647 h 170"/>
              <a:gd name="T78" fmla="*/ 2147483647 w 147"/>
              <a:gd name="T79" fmla="*/ 2147483647 h 170"/>
              <a:gd name="T80" fmla="*/ 2147483647 w 147"/>
              <a:gd name="T81" fmla="*/ 2147483647 h 170"/>
              <a:gd name="T82" fmla="*/ 2147483647 w 147"/>
              <a:gd name="T83" fmla="*/ 2147483647 h 17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47"/>
              <a:gd name="T127" fmla="*/ 0 h 170"/>
              <a:gd name="T128" fmla="*/ 147 w 147"/>
              <a:gd name="T129" fmla="*/ 170 h 17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47" h="170">
                <a:moveTo>
                  <a:pt x="121" y="110"/>
                </a:moveTo>
                <a:lnTo>
                  <a:pt x="140" y="113"/>
                </a:lnTo>
                <a:lnTo>
                  <a:pt x="126" y="138"/>
                </a:lnTo>
                <a:lnTo>
                  <a:pt x="109" y="157"/>
                </a:lnTo>
                <a:lnTo>
                  <a:pt x="89" y="166"/>
                </a:lnTo>
                <a:lnTo>
                  <a:pt x="64" y="170"/>
                </a:lnTo>
                <a:lnTo>
                  <a:pt x="47" y="168"/>
                </a:lnTo>
                <a:lnTo>
                  <a:pt x="30" y="163"/>
                </a:lnTo>
                <a:lnTo>
                  <a:pt x="17" y="153"/>
                </a:lnTo>
                <a:lnTo>
                  <a:pt x="7" y="138"/>
                </a:lnTo>
                <a:lnTo>
                  <a:pt x="2" y="121"/>
                </a:lnTo>
                <a:lnTo>
                  <a:pt x="0" y="100"/>
                </a:lnTo>
                <a:lnTo>
                  <a:pt x="2" y="72"/>
                </a:lnTo>
                <a:lnTo>
                  <a:pt x="11" y="47"/>
                </a:lnTo>
                <a:lnTo>
                  <a:pt x="26" y="24"/>
                </a:lnTo>
                <a:lnTo>
                  <a:pt x="43" y="11"/>
                </a:lnTo>
                <a:lnTo>
                  <a:pt x="64" y="2"/>
                </a:lnTo>
                <a:lnTo>
                  <a:pt x="85" y="0"/>
                </a:lnTo>
                <a:lnTo>
                  <a:pt x="109" y="2"/>
                </a:lnTo>
                <a:lnTo>
                  <a:pt x="128" y="13"/>
                </a:lnTo>
                <a:lnTo>
                  <a:pt x="142" y="28"/>
                </a:lnTo>
                <a:lnTo>
                  <a:pt x="147" y="49"/>
                </a:lnTo>
                <a:lnTo>
                  <a:pt x="128" y="53"/>
                </a:lnTo>
                <a:lnTo>
                  <a:pt x="125" y="41"/>
                </a:lnTo>
                <a:lnTo>
                  <a:pt x="119" y="34"/>
                </a:lnTo>
                <a:lnTo>
                  <a:pt x="113" y="26"/>
                </a:lnTo>
                <a:lnTo>
                  <a:pt x="106" y="23"/>
                </a:lnTo>
                <a:lnTo>
                  <a:pt x="96" y="19"/>
                </a:lnTo>
                <a:lnTo>
                  <a:pt x="87" y="19"/>
                </a:lnTo>
                <a:lnTo>
                  <a:pt x="66" y="21"/>
                </a:lnTo>
                <a:lnTo>
                  <a:pt x="49" y="30"/>
                </a:lnTo>
                <a:lnTo>
                  <a:pt x="36" y="45"/>
                </a:lnTo>
                <a:lnTo>
                  <a:pt x="22" y="70"/>
                </a:lnTo>
                <a:lnTo>
                  <a:pt x="19" y="100"/>
                </a:lnTo>
                <a:lnTo>
                  <a:pt x="22" y="121"/>
                </a:lnTo>
                <a:lnTo>
                  <a:pt x="32" y="138"/>
                </a:lnTo>
                <a:lnTo>
                  <a:pt x="47" y="147"/>
                </a:lnTo>
                <a:lnTo>
                  <a:pt x="66" y="151"/>
                </a:lnTo>
                <a:lnTo>
                  <a:pt x="83" y="149"/>
                </a:lnTo>
                <a:lnTo>
                  <a:pt x="100" y="140"/>
                </a:lnTo>
                <a:lnTo>
                  <a:pt x="111" y="129"/>
                </a:lnTo>
                <a:lnTo>
                  <a:pt x="121" y="11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0" name="Freeform 719"/>
          <p:cNvSpPr>
            <a:spLocks noEditPoints="1"/>
          </p:cNvSpPr>
          <p:nvPr/>
        </p:nvSpPr>
        <p:spPr bwMode="auto">
          <a:xfrm>
            <a:off x="7131050" y="3584575"/>
            <a:ext cx="188913" cy="211138"/>
          </a:xfrm>
          <a:custGeom>
            <a:avLst/>
            <a:gdLst>
              <a:gd name="T0" fmla="*/ 0 w 157"/>
              <a:gd name="T1" fmla="*/ 2147483647 h 170"/>
              <a:gd name="T2" fmla="*/ 2147483647 w 157"/>
              <a:gd name="T3" fmla="*/ 2147483647 h 170"/>
              <a:gd name="T4" fmla="*/ 2147483647 w 157"/>
              <a:gd name="T5" fmla="*/ 2147483647 h 170"/>
              <a:gd name="T6" fmla="*/ 2147483647 w 157"/>
              <a:gd name="T7" fmla="*/ 2147483647 h 170"/>
              <a:gd name="T8" fmla="*/ 2147483647 w 157"/>
              <a:gd name="T9" fmla="*/ 2147483647 h 170"/>
              <a:gd name="T10" fmla="*/ 2147483647 w 157"/>
              <a:gd name="T11" fmla="*/ 2147483647 h 170"/>
              <a:gd name="T12" fmla="*/ 2147483647 w 157"/>
              <a:gd name="T13" fmla="*/ 0 h 170"/>
              <a:gd name="T14" fmla="*/ 2147483647 w 157"/>
              <a:gd name="T15" fmla="*/ 2147483647 h 170"/>
              <a:gd name="T16" fmla="*/ 2147483647 w 157"/>
              <a:gd name="T17" fmla="*/ 2147483647 h 170"/>
              <a:gd name="T18" fmla="*/ 2147483647 w 157"/>
              <a:gd name="T19" fmla="*/ 2147483647 h 170"/>
              <a:gd name="T20" fmla="*/ 2147483647 w 157"/>
              <a:gd name="T21" fmla="*/ 2147483647 h 170"/>
              <a:gd name="T22" fmla="*/ 2147483647 w 157"/>
              <a:gd name="T23" fmla="*/ 2147483647 h 170"/>
              <a:gd name="T24" fmla="*/ 2147483647 w 157"/>
              <a:gd name="T25" fmla="*/ 2147483647 h 170"/>
              <a:gd name="T26" fmla="*/ 2147483647 w 157"/>
              <a:gd name="T27" fmla="*/ 2147483647 h 170"/>
              <a:gd name="T28" fmla="*/ 2147483647 w 157"/>
              <a:gd name="T29" fmla="*/ 2147483647 h 170"/>
              <a:gd name="T30" fmla="*/ 2147483647 w 157"/>
              <a:gd name="T31" fmla="*/ 2147483647 h 170"/>
              <a:gd name="T32" fmla="*/ 2147483647 w 157"/>
              <a:gd name="T33" fmla="*/ 2147483647 h 170"/>
              <a:gd name="T34" fmla="*/ 2147483647 w 157"/>
              <a:gd name="T35" fmla="*/ 2147483647 h 170"/>
              <a:gd name="T36" fmla="*/ 2147483647 w 157"/>
              <a:gd name="T37" fmla="*/ 2147483647 h 170"/>
              <a:gd name="T38" fmla="*/ 2147483647 w 157"/>
              <a:gd name="T39" fmla="*/ 2147483647 h 170"/>
              <a:gd name="T40" fmla="*/ 2147483647 w 157"/>
              <a:gd name="T41" fmla="*/ 2147483647 h 170"/>
              <a:gd name="T42" fmla="*/ 2147483647 w 157"/>
              <a:gd name="T43" fmla="*/ 2147483647 h 170"/>
              <a:gd name="T44" fmla="*/ 2147483647 w 157"/>
              <a:gd name="T45" fmla="*/ 2147483647 h 170"/>
              <a:gd name="T46" fmla="*/ 2147483647 w 157"/>
              <a:gd name="T47" fmla="*/ 2147483647 h 170"/>
              <a:gd name="T48" fmla="*/ 2147483647 w 157"/>
              <a:gd name="T49" fmla="*/ 2147483647 h 170"/>
              <a:gd name="T50" fmla="*/ 2147483647 w 157"/>
              <a:gd name="T51" fmla="*/ 2147483647 h 170"/>
              <a:gd name="T52" fmla="*/ 2147483647 w 157"/>
              <a:gd name="T53" fmla="*/ 2147483647 h 170"/>
              <a:gd name="T54" fmla="*/ 2147483647 w 157"/>
              <a:gd name="T55" fmla="*/ 2147483647 h 170"/>
              <a:gd name="T56" fmla="*/ 0 w 157"/>
              <a:gd name="T57" fmla="*/ 2147483647 h 170"/>
              <a:gd name="T58" fmla="*/ 2147483647 w 157"/>
              <a:gd name="T59" fmla="*/ 2147483647 h 170"/>
              <a:gd name="T60" fmla="*/ 2147483647 w 157"/>
              <a:gd name="T61" fmla="*/ 2147483647 h 170"/>
              <a:gd name="T62" fmla="*/ 2147483647 w 157"/>
              <a:gd name="T63" fmla="*/ 2147483647 h 170"/>
              <a:gd name="T64" fmla="*/ 2147483647 w 157"/>
              <a:gd name="T65" fmla="*/ 2147483647 h 170"/>
              <a:gd name="T66" fmla="*/ 2147483647 w 157"/>
              <a:gd name="T67" fmla="*/ 2147483647 h 170"/>
              <a:gd name="T68" fmla="*/ 2147483647 w 157"/>
              <a:gd name="T69" fmla="*/ 2147483647 h 170"/>
              <a:gd name="T70" fmla="*/ 2147483647 w 157"/>
              <a:gd name="T71" fmla="*/ 2147483647 h 170"/>
              <a:gd name="T72" fmla="*/ 2147483647 w 157"/>
              <a:gd name="T73" fmla="*/ 2147483647 h 170"/>
              <a:gd name="T74" fmla="*/ 2147483647 w 157"/>
              <a:gd name="T75" fmla="*/ 2147483647 h 170"/>
              <a:gd name="T76" fmla="*/ 2147483647 w 157"/>
              <a:gd name="T77" fmla="*/ 2147483647 h 170"/>
              <a:gd name="T78" fmla="*/ 2147483647 w 157"/>
              <a:gd name="T79" fmla="*/ 2147483647 h 170"/>
              <a:gd name="T80" fmla="*/ 2147483647 w 157"/>
              <a:gd name="T81" fmla="*/ 2147483647 h 170"/>
              <a:gd name="T82" fmla="*/ 2147483647 w 157"/>
              <a:gd name="T83" fmla="*/ 2147483647 h 170"/>
              <a:gd name="T84" fmla="*/ 2147483647 w 157"/>
              <a:gd name="T85" fmla="*/ 2147483647 h 170"/>
              <a:gd name="T86" fmla="*/ 2147483647 w 157"/>
              <a:gd name="T87" fmla="*/ 2147483647 h 170"/>
              <a:gd name="T88" fmla="*/ 2147483647 w 157"/>
              <a:gd name="T89" fmla="*/ 2147483647 h 170"/>
              <a:gd name="T90" fmla="*/ 2147483647 w 157"/>
              <a:gd name="T91" fmla="*/ 2147483647 h 170"/>
              <a:gd name="T92" fmla="*/ 2147483647 w 157"/>
              <a:gd name="T93" fmla="*/ 2147483647 h 170"/>
              <a:gd name="T94" fmla="*/ 2147483647 w 157"/>
              <a:gd name="T95" fmla="*/ 2147483647 h 170"/>
              <a:gd name="T96" fmla="*/ 2147483647 w 157"/>
              <a:gd name="T97" fmla="*/ 2147483647 h 170"/>
              <a:gd name="T98" fmla="*/ 2147483647 w 157"/>
              <a:gd name="T99" fmla="*/ 2147483647 h 170"/>
              <a:gd name="T100" fmla="*/ 2147483647 w 157"/>
              <a:gd name="T101" fmla="*/ 2147483647 h 170"/>
              <a:gd name="T102" fmla="*/ 2147483647 w 157"/>
              <a:gd name="T103" fmla="*/ 2147483647 h 170"/>
              <a:gd name="T104" fmla="*/ 2147483647 w 157"/>
              <a:gd name="T105" fmla="*/ 2147483647 h 170"/>
              <a:gd name="T106" fmla="*/ 2147483647 w 157"/>
              <a:gd name="T107" fmla="*/ 2147483647 h 170"/>
              <a:gd name="T108" fmla="*/ 2147483647 w 157"/>
              <a:gd name="T109" fmla="*/ 2147483647 h 170"/>
              <a:gd name="T110" fmla="*/ 2147483647 w 157"/>
              <a:gd name="T111" fmla="*/ 2147483647 h 170"/>
              <a:gd name="T112" fmla="*/ 2147483647 w 157"/>
              <a:gd name="T113" fmla="*/ 2147483647 h 17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57"/>
              <a:gd name="T172" fmla="*/ 0 h 170"/>
              <a:gd name="T173" fmla="*/ 157 w 157"/>
              <a:gd name="T174" fmla="*/ 170 h 17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57" h="170">
                <a:moveTo>
                  <a:pt x="0" y="98"/>
                </a:moveTo>
                <a:lnTo>
                  <a:pt x="4" y="70"/>
                </a:lnTo>
                <a:lnTo>
                  <a:pt x="12" y="47"/>
                </a:lnTo>
                <a:lnTo>
                  <a:pt x="27" y="26"/>
                </a:lnTo>
                <a:lnTo>
                  <a:pt x="44" y="11"/>
                </a:lnTo>
                <a:lnTo>
                  <a:pt x="65" y="2"/>
                </a:lnTo>
                <a:lnTo>
                  <a:pt x="87" y="0"/>
                </a:lnTo>
                <a:lnTo>
                  <a:pt x="106" y="2"/>
                </a:lnTo>
                <a:lnTo>
                  <a:pt x="123" y="7"/>
                </a:lnTo>
                <a:lnTo>
                  <a:pt x="138" y="19"/>
                </a:lnTo>
                <a:lnTo>
                  <a:pt x="150" y="34"/>
                </a:lnTo>
                <a:lnTo>
                  <a:pt x="155" y="53"/>
                </a:lnTo>
                <a:lnTo>
                  <a:pt x="157" y="74"/>
                </a:lnTo>
                <a:lnTo>
                  <a:pt x="155" y="96"/>
                </a:lnTo>
                <a:lnTo>
                  <a:pt x="148" y="119"/>
                </a:lnTo>
                <a:lnTo>
                  <a:pt x="142" y="129"/>
                </a:lnTo>
                <a:lnTo>
                  <a:pt x="137" y="138"/>
                </a:lnTo>
                <a:lnTo>
                  <a:pt x="129" y="146"/>
                </a:lnTo>
                <a:lnTo>
                  <a:pt x="118" y="155"/>
                </a:lnTo>
                <a:lnTo>
                  <a:pt x="106" y="163"/>
                </a:lnTo>
                <a:lnTo>
                  <a:pt x="87" y="168"/>
                </a:lnTo>
                <a:lnTo>
                  <a:pt x="70" y="170"/>
                </a:lnTo>
                <a:lnTo>
                  <a:pt x="51" y="168"/>
                </a:lnTo>
                <a:lnTo>
                  <a:pt x="34" y="161"/>
                </a:lnTo>
                <a:lnTo>
                  <a:pt x="23" y="153"/>
                </a:lnTo>
                <a:lnTo>
                  <a:pt x="15" y="146"/>
                </a:lnTo>
                <a:lnTo>
                  <a:pt x="10" y="134"/>
                </a:lnTo>
                <a:lnTo>
                  <a:pt x="2" y="117"/>
                </a:lnTo>
                <a:lnTo>
                  <a:pt x="0" y="98"/>
                </a:lnTo>
                <a:close/>
                <a:moveTo>
                  <a:pt x="19" y="98"/>
                </a:moveTo>
                <a:lnTo>
                  <a:pt x="21" y="108"/>
                </a:lnTo>
                <a:lnTo>
                  <a:pt x="23" y="117"/>
                </a:lnTo>
                <a:lnTo>
                  <a:pt x="27" y="125"/>
                </a:lnTo>
                <a:lnTo>
                  <a:pt x="31" y="132"/>
                </a:lnTo>
                <a:lnTo>
                  <a:pt x="38" y="140"/>
                </a:lnTo>
                <a:lnTo>
                  <a:pt x="46" y="144"/>
                </a:lnTo>
                <a:lnTo>
                  <a:pt x="53" y="147"/>
                </a:lnTo>
                <a:lnTo>
                  <a:pt x="63" y="151"/>
                </a:lnTo>
                <a:lnTo>
                  <a:pt x="70" y="151"/>
                </a:lnTo>
                <a:lnTo>
                  <a:pt x="84" y="149"/>
                </a:lnTo>
                <a:lnTo>
                  <a:pt x="97" y="146"/>
                </a:lnTo>
                <a:lnTo>
                  <a:pt x="108" y="138"/>
                </a:lnTo>
                <a:lnTo>
                  <a:pt x="118" y="129"/>
                </a:lnTo>
                <a:lnTo>
                  <a:pt x="123" y="121"/>
                </a:lnTo>
                <a:lnTo>
                  <a:pt x="129" y="111"/>
                </a:lnTo>
                <a:lnTo>
                  <a:pt x="133" y="102"/>
                </a:lnTo>
                <a:lnTo>
                  <a:pt x="137" y="87"/>
                </a:lnTo>
                <a:lnTo>
                  <a:pt x="138" y="72"/>
                </a:lnTo>
                <a:lnTo>
                  <a:pt x="135" y="49"/>
                </a:lnTo>
                <a:lnTo>
                  <a:pt x="123" y="32"/>
                </a:lnTo>
                <a:lnTo>
                  <a:pt x="108" y="23"/>
                </a:lnTo>
                <a:lnTo>
                  <a:pt x="87" y="19"/>
                </a:lnTo>
                <a:lnTo>
                  <a:pt x="63" y="24"/>
                </a:lnTo>
                <a:lnTo>
                  <a:pt x="40" y="40"/>
                </a:lnTo>
                <a:lnTo>
                  <a:pt x="29" y="57"/>
                </a:lnTo>
                <a:lnTo>
                  <a:pt x="23" y="76"/>
                </a:lnTo>
                <a:lnTo>
                  <a:pt x="19" y="9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1" name="Freeform 720"/>
          <p:cNvSpPr>
            <a:spLocks/>
          </p:cNvSpPr>
          <p:nvPr/>
        </p:nvSpPr>
        <p:spPr bwMode="auto">
          <a:xfrm>
            <a:off x="7334250" y="3587750"/>
            <a:ext cx="193675" cy="204788"/>
          </a:xfrm>
          <a:custGeom>
            <a:avLst/>
            <a:gdLst>
              <a:gd name="T0" fmla="*/ 0 w 161"/>
              <a:gd name="T1" fmla="*/ 2147483647 h 166"/>
              <a:gd name="T2" fmla="*/ 2147483647 w 161"/>
              <a:gd name="T3" fmla="*/ 0 h 166"/>
              <a:gd name="T4" fmla="*/ 2147483647 w 161"/>
              <a:gd name="T5" fmla="*/ 0 h 166"/>
              <a:gd name="T6" fmla="*/ 2147483647 w 161"/>
              <a:gd name="T7" fmla="*/ 2147483647 h 166"/>
              <a:gd name="T8" fmla="*/ 2147483647 w 161"/>
              <a:gd name="T9" fmla="*/ 2147483647 h 166"/>
              <a:gd name="T10" fmla="*/ 2147483647 w 161"/>
              <a:gd name="T11" fmla="*/ 2147483647 h 166"/>
              <a:gd name="T12" fmla="*/ 2147483647 w 161"/>
              <a:gd name="T13" fmla="*/ 2147483647 h 166"/>
              <a:gd name="T14" fmla="*/ 2147483647 w 161"/>
              <a:gd name="T15" fmla="*/ 2147483647 h 166"/>
              <a:gd name="T16" fmla="*/ 2147483647 w 161"/>
              <a:gd name="T17" fmla="*/ 2147483647 h 166"/>
              <a:gd name="T18" fmla="*/ 2147483647 w 161"/>
              <a:gd name="T19" fmla="*/ 2147483647 h 166"/>
              <a:gd name="T20" fmla="*/ 2147483647 w 161"/>
              <a:gd name="T21" fmla="*/ 0 h 166"/>
              <a:gd name="T22" fmla="*/ 2147483647 w 161"/>
              <a:gd name="T23" fmla="*/ 0 h 166"/>
              <a:gd name="T24" fmla="*/ 2147483647 w 161"/>
              <a:gd name="T25" fmla="*/ 2147483647 h 166"/>
              <a:gd name="T26" fmla="*/ 2147483647 w 161"/>
              <a:gd name="T27" fmla="*/ 2147483647 h 166"/>
              <a:gd name="T28" fmla="*/ 2147483647 w 161"/>
              <a:gd name="T29" fmla="*/ 2147483647 h 166"/>
              <a:gd name="T30" fmla="*/ 2147483647 w 161"/>
              <a:gd name="T31" fmla="*/ 2147483647 h 166"/>
              <a:gd name="T32" fmla="*/ 2147483647 w 161"/>
              <a:gd name="T33" fmla="*/ 2147483647 h 166"/>
              <a:gd name="T34" fmla="*/ 2147483647 w 161"/>
              <a:gd name="T35" fmla="*/ 2147483647 h 166"/>
              <a:gd name="T36" fmla="*/ 2147483647 w 161"/>
              <a:gd name="T37" fmla="*/ 2147483647 h 166"/>
              <a:gd name="T38" fmla="*/ 2147483647 w 161"/>
              <a:gd name="T39" fmla="*/ 2147483647 h 166"/>
              <a:gd name="T40" fmla="*/ 0 w 161"/>
              <a:gd name="T41" fmla="*/ 2147483647 h 16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61"/>
              <a:gd name="T64" fmla="*/ 0 h 166"/>
              <a:gd name="T65" fmla="*/ 161 w 161"/>
              <a:gd name="T66" fmla="*/ 166 h 16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61" h="166">
                <a:moveTo>
                  <a:pt x="0" y="166"/>
                </a:moveTo>
                <a:lnTo>
                  <a:pt x="32" y="0"/>
                </a:lnTo>
                <a:lnTo>
                  <a:pt x="58" y="0"/>
                </a:lnTo>
                <a:lnTo>
                  <a:pt x="85" y="62"/>
                </a:lnTo>
                <a:lnTo>
                  <a:pt x="96" y="89"/>
                </a:lnTo>
                <a:lnTo>
                  <a:pt x="104" y="111"/>
                </a:lnTo>
                <a:lnTo>
                  <a:pt x="109" y="125"/>
                </a:lnTo>
                <a:lnTo>
                  <a:pt x="113" y="142"/>
                </a:lnTo>
                <a:lnTo>
                  <a:pt x="117" y="121"/>
                </a:lnTo>
                <a:lnTo>
                  <a:pt x="123" y="98"/>
                </a:lnTo>
                <a:lnTo>
                  <a:pt x="142" y="0"/>
                </a:lnTo>
                <a:lnTo>
                  <a:pt x="161" y="0"/>
                </a:lnTo>
                <a:lnTo>
                  <a:pt x="128" y="166"/>
                </a:lnTo>
                <a:lnTo>
                  <a:pt x="102" y="166"/>
                </a:lnTo>
                <a:lnTo>
                  <a:pt x="66" y="70"/>
                </a:lnTo>
                <a:lnTo>
                  <a:pt x="56" y="45"/>
                </a:lnTo>
                <a:lnTo>
                  <a:pt x="47" y="22"/>
                </a:lnTo>
                <a:lnTo>
                  <a:pt x="43" y="41"/>
                </a:lnTo>
                <a:lnTo>
                  <a:pt x="39" y="64"/>
                </a:lnTo>
                <a:lnTo>
                  <a:pt x="19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2" name="Freeform 721"/>
          <p:cNvSpPr>
            <a:spLocks/>
          </p:cNvSpPr>
          <p:nvPr/>
        </p:nvSpPr>
        <p:spPr bwMode="auto">
          <a:xfrm>
            <a:off x="7534275" y="3706813"/>
            <a:ext cx="76200" cy="23812"/>
          </a:xfrm>
          <a:custGeom>
            <a:avLst/>
            <a:gdLst>
              <a:gd name="T0" fmla="*/ 0 w 65"/>
              <a:gd name="T1" fmla="*/ 2147483647 h 19"/>
              <a:gd name="T2" fmla="*/ 2147483647 w 65"/>
              <a:gd name="T3" fmla="*/ 0 h 19"/>
              <a:gd name="T4" fmla="*/ 2147483647 w 65"/>
              <a:gd name="T5" fmla="*/ 0 h 19"/>
              <a:gd name="T6" fmla="*/ 2147483647 w 65"/>
              <a:gd name="T7" fmla="*/ 2147483647 h 19"/>
              <a:gd name="T8" fmla="*/ 0 w 65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"/>
              <a:gd name="T16" fmla="*/ 0 h 19"/>
              <a:gd name="T17" fmla="*/ 65 w 65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" h="19">
                <a:moveTo>
                  <a:pt x="0" y="19"/>
                </a:moveTo>
                <a:lnTo>
                  <a:pt x="2" y="0"/>
                </a:lnTo>
                <a:lnTo>
                  <a:pt x="65" y="0"/>
                </a:lnTo>
                <a:lnTo>
                  <a:pt x="63" y="19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3" name="Freeform 722"/>
          <p:cNvSpPr>
            <a:spLocks/>
          </p:cNvSpPr>
          <p:nvPr/>
        </p:nvSpPr>
        <p:spPr bwMode="auto">
          <a:xfrm>
            <a:off x="7624763" y="3587750"/>
            <a:ext cx="168275" cy="204788"/>
          </a:xfrm>
          <a:custGeom>
            <a:avLst/>
            <a:gdLst>
              <a:gd name="T0" fmla="*/ 0 w 138"/>
              <a:gd name="T1" fmla="*/ 2147483647 h 166"/>
              <a:gd name="T2" fmla="*/ 2147483647 w 138"/>
              <a:gd name="T3" fmla="*/ 0 h 166"/>
              <a:gd name="T4" fmla="*/ 2147483647 w 138"/>
              <a:gd name="T5" fmla="*/ 0 h 166"/>
              <a:gd name="T6" fmla="*/ 2147483647 w 138"/>
              <a:gd name="T7" fmla="*/ 2147483647 h 166"/>
              <a:gd name="T8" fmla="*/ 2147483647 w 138"/>
              <a:gd name="T9" fmla="*/ 2147483647 h 166"/>
              <a:gd name="T10" fmla="*/ 2147483647 w 138"/>
              <a:gd name="T11" fmla="*/ 2147483647 h 166"/>
              <a:gd name="T12" fmla="*/ 2147483647 w 138"/>
              <a:gd name="T13" fmla="*/ 2147483647 h 166"/>
              <a:gd name="T14" fmla="*/ 2147483647 w 138"/>
              <a:gd name="T15" fmla="*/ 2147483647 h 166"/>
              <a:gd name="T16" fmla="*/ 2147483647 w 138"/>
              <a:gd name="T17" fmla="*/ 2147483647 h 166"/>
              <a:gd name="T18" fmla="*/ 2147483647 w 138"/>
              <a:gd name="T19" fmla="*/ 2147483647 h 166"/>
              <a:gd name="T20" fmla="*/ 0 w 138"/>
              <a:gd name="T21" fmla="*/ 2147483647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8"/>
              <a:gd name="T34" fmla="*/ 0 h 166"/>
              <a:gd name="T35" fmla="*/ 138 w 138"/>
              <a:gd name="T36" fmla="*/ 166 h 1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8" h="166">
                <a:moveTo>
                  <a:pt x="0" y="166"/>
                </a:moveTo>
                <a:lnTo>
                  <a:pt x="32" y="0"/>
                </a:lnTo>
                <a:lnTo>
                  <a:pt x="138" y="0"/>
                </a:lnTo>
                <a:lnTo>
                  <a:pt x="132" y="19"/>
                </a:lnTo>
                <a:lnTo>
                  <a:pt x="49" y="19"/>
                </a:lnTo>
                <a:lnTo>
                  <a:pt x="38" y="72"/>
                </a:lnTo>
                <a:lnTo>
                  <a:pt x="127" y="72"/>
                </a:lnTo>
                <a:lnTo>
                  <a:pt x="119" y="91"/>
                </a:lnTo>
                <a:lnTo>
                  <a:pt x="34" y="91"/>
                </a:lnTo>
                <a:lnTo>
                  <a:pt x="19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4" name="Freeform 723"/>
          <p:cNvSpPr>
            <a:spLocks/>
          </p:cNvSpPr>
          <p:nvPr/>
        </p:nvSpPr>
        <p:spPr bwMode="auto">
          <a:xfrm>
            <a:off x="7807325" y="3584575"/>
            <a:ext cx="161925" cy="211138"/>
          </a:xfrm>
          <a:custGeom>
            <a:avLst/>
            <a:gdLst>
              <a:gd name="T0" fmla="*/ 2147483647 w 137"/>
              <a:gd name="T1" fmla="*/ 2147483647 h 170"/>
              <a:gd name="T2" fmla="*/ 2147483647 w 137"/>
              <a:gd name="T3" fmla="*/ 2147483647 h 170"/>
              <a:gd name="T4" fmla="*/ 2147483647 w 137"/>
              <a:gd name="T5" fmla="*/ 2147483647 h 170"/>
              <a:gd name="T6" fmla="*/ 2147483647 w 137"/>
              <a:gd name="T7" fmla="*/ 2147483647 h 170"/>
              <a:gd name="T8" fmla="*/ 2147483647 w 137"/>
              <a:gd name="T9" fmla="*/ 2147483647 h 170"/>
              <a:gd name="T10" fmla="*/ 2147483647 w 137"/>
              <a:gd name="T11" fmla="*/ 2147483647 h 170"/>
              <a:gd name="T12" fmla="*/ 2147483647 w 137"/>
              <a:gd name="T13" fmla="*/ 2147483647 h 170"/>
              <a:gd name="T14" fmla="*/ 2147483647 w 137"/>
              <a:gd name="T15" fmla="*/ 2147483647 h 170"/>
              <a:gd name="T16" fmla="*/ 2147483647 w 137"/>
              <a:gd name="T17" fmla="*/ 2147483647 h 170"/>
              <a:gd name="T18" fmla="*/ 2147483647 w 137"/>
              <a:gd name="T19" fmla="*/ 2147483647 h 170"/>
              <a:gd name="T20" fmla="*/ 2147483647 w 137"/>
              <a:gd name="T21" fmla="*/ 2147483647 h 170"/>
              <a:gd name="T22" fmla="*/ 2147483647 w 137"/>
              <a:gd name="T23" fmla="*/ 2147483647 h 170"/>
              <a:gd name="T24" fmla="*/ 2147483647 w 137"/>
              <a:gd name="T25" fmla="*/ 2147483647 h 170"/>
              <a:gd name="T26" fmla="*/ 2147483647 w 137"/>
              <a:gd name="T27" fmla="*/ 2147483647 h 170"/>
              <a:gd name="T28" fmla="*/ 2147483647 w 137"/>
              <a:gd name="T29" fmla="*/ 2147483647 h 170"/>
              <a:gd name="T30" fmla="*/ 2147483647 w 137"/>
              <a:gd name="T31" fmla="*/ 2147483647 h 170"/>
              <a:gd name="T32" fmla="*/ 2147483647 w 137"/>
              <a:gd name="T33" fmla="*/ 2147483647 h 170"/>
              <a:gd name="T34" fmla="*/ 2147483647 w 137"/>
              <a:gd name="T35" fmla="*/ 0 h 170"/>
              <a:gd name="T36" fmla="*/ 2147483647 w 137"/>
              <a:gd name="T37" fmla="*/ 0 h 170"/>
              <a:gd name="T38" fmla="*/ 2147483647 w 137"/>
              <a:gd name="T39" fmla="*/ 2147483647 h 170"/>
              <a:gd name="T40" fmla="*/ 2147483647 w 137"/>
              <a:gd name="T41" fmla="*/ 2147483647 h 170"/>
              <a:gd name="T42" fmla="*/ 2147483647 w 137"/>
              <a:gd name="T43" fmla="*/ 2147483647 h 170"/>
              <a:gd name="T44" fmla="*/ 2147483647 w 137"/>
              <a:gd name="T45" fmla="*/ 2147483647 h 170"/>
              <a:gd name="T46" fmla="*/ 2147483647 w 137"/>
              <a:gd name="T47" fmla="*/ 2147483647 h 170"/>
              <a:gd name="T48" fmla="*/ 2147483647 w 137"/>
              <a:gd name="T49" fmla="*/ 2147483647 h 170"/>
              <a:gd name="T50" fmla="*/ 2147483647 w 137"/>
              <a:gd name="T51" fmla="*/ 2147483647 h 170"/>
              <a:gd name="T52" fmla="*/ 2147483647 w 137"/>
              <a:gd name="T53" fmla="*/ 2147483647 h 170"/>
              <a:gd name="T54" fmla="*/ 2147483647 w 137"/>
              <a:gd name="T55" fmla="*/ 2147483647 h 170"/>
              <a:gd name="T56" fmla="*/ 2147483647 w 137"/>
              <a:gd name="T57" fmla="*/ 2147483647 h 170"/>
              <a:gd name="T58" fmla="*/ 2147483647 w 137"/>
              <a:gd name="T59" fmla="*/ 2147483647 h 170"/>
              <a:gd name="T60" fmla="*/ 2147483647 w 137"/>
              <a:gd name="T61" fmla="*/ 2147483647 h 170"/>
              <a:gd name="T62" fmla="*/ 2147483647 w 137"/>
              <a:gd name="T63" fmla="*/ 2147483647 h 170"/>
              <a:gd name="T64" fmla="*/ 2147483647 w 137"/>
              <a:gd name="T65" fmla="*/ 2147483647 h 170"/>
              <a:gd name="T66" fmla="*/ 2147483647 w 137"/>
              <a:gd name="T67" fmla="*/ 2147483647 h 170"/>
              <a:gd name="T68" fmla="*/ 2147483647 w 137"/>
              <a:gd name="T69" fmla="*/ 2147483647 h 170"/>
              <a:gd name="T70" fmla="*/ 2147483647 w 137"/>
              <a:gd name="T71" fmla="*/ 2147483647 h 170"/>
              <a:gd name="T72" fmla="*/ 2147483647 w 137"/>
              <a:gd name="T73" fmla="*/ 2147483647 h 170"/>
              <a:gd name="T74" fmla="*/ 2147483647 w 137"/>
              <a:gd name="T75" fmla="*/ 2147483647 h 170"/>
              <a:gd name="T76" fmla="*/ 2147483647 w 137"/>
              <a:gd name="T77" fmla="*/ 2147483647 h 170"/>
              <a:gd name="T78" fmla="*/ 2147483647 w 137"/>
              <a:gd name="T79" fmla="*/ 2147483647 h 170"/>
              <a:gd name="T80" fmla="*/ 2147483647 w 137"/>
              <a:gd name="T81" fmla="*/ 2147483647 h 170"/>
              <a:gd name="T82" fmla="*/ 2147483647 w 137"/>
              <a:gd name="T83" fmla="*/ 2147483647 h 170"/>
              <a:gd name="T84" fmla="*/ 2147483647 w 137"/>
              <a:gd name="T85" fmla="*/ 2147483647 h 170"/>
              <a:gd name="T86" fmla="*/ 2147483647 w 137"/>
              <a:gd name="T87" fmla="*/ 2147483647 h 17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7"/>
              <a:gd name="T133" fmla="*/ 0 h 170"/>
              <a:gd name="T134" fmla="*/ 137 w 137"/>
              <a:gd name="T135" fmla="*/ 170 h 17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7" h="170">
                <a:moveTo>
                  <a:pt x="0" y="115"/>
                </a:moveTo>
                <a:lnTo>
                  <a:pt x="19" y="113"/>
                </a:lnTo>
                <a:lnTo>
                  <a:pt x="19" y="119"/>
                </a:lnTo>
                <a:lnTo>
                  <a:pt x="21" y="127"/>
                </a:lnTo>
                <a:lnTo>
                  <a:pt x="25" y="136"/>
                </a:lnTo>
                <a:lnTo>
                  <a:pt x="29" y="140"/>
                </a:lnTo>
                <a:lnTo>
                  <a:pt x="33" y="144"/>
                </a:lnTo>
                <a:lnTo>
                  <a:pt x="40" y="147"/>
                </a:lnTo>
                <a:lnTo>
                  <a:pt x="48" y="149"/>
                </a:lnTo>
                <a:lnTo>
                  <a:pt x="55" y="151"/>
                </a:lnTo>
                <a:lnTo>
                  <a:pt x="65" y="151"/>
                </a:lnTo>
                <a:lnTo>
                  <a:pt x="84" y="149"/>
                </a:lnTo>
                <a:lnTo>
                  <a:pt x="97" y="144"/>
                </a:lnTo>
                <a:lnTo>
                  <a:pt x="103" y="136"/>
                </a:lnTo>
                <a:lnTo>
                  <a:pt x="106" y="130"/>
                </a:lnTo>
                <a:lnTo>
                  <a:pt x="106" y="123"/>
                </a:lnTo>
                <a:lnTo>
                  <a:pt x="106" y="115"/>
                </a:lnTo>
                <a:lnTo>
                  <a:pt x="101" y="110"/>
                </a:lnTo>
                <a:lnTo>
                  <a:pt x="91" y="102"/>
                </a:lnTo>
                <a:lnTo>
                  <a:pt x="70" y="93"/>
                </a:lnTo>
                <a:lnTo>
                  <a:pt x="57" y="87"/>
                </a:lnTo>
                <a:lnTo>
                  <a:pt x="50" y="83"/>
                </a:lnTo>
                <a:lnTo>
                  <a:pt x="42" y="79"/>
                </a:lnTo>
                <a:lnTo>
                  <a:pt x="33" y="72"/>
                </a:lnTo>
                <a:lnTo>
                  <a:pt x="25" y="62"/>
                </a:lnTo>
                <a:lnTo>
                  <a:pt x="23" y="57"/>
                </a:lnTo>
                <a:lnTo>
                  <a:pt x="21" y="51"/>
                </a:lnTo>
                <a:lnTo>
                  <a:pt x="19" y="43"/>
                </a:lnTo>
                <a:lnTo>
                  <a:pt x="21" y="36"/>
                </a:lnTo>
                <a:lnTo>
                  <a:pt x="23" y="26"/>
                </a:lnTo>
                <a:lnTo>
                  <a:pt x="27" y="21"/>
                </a:lnTo>
                <a:lnTo>
                  <a:pt x="33" y="13"/>
                </a:lnTo>
                <a:lnTo>
                  <a:pt x="38" y="9"/>
                </a:lnTo>
                <a:lnTo>
                  <a:pt x="48" y="4"/>
                </a:lnTo>
                <a:lnTo>
                  <a:pt x="55" y="2"/>
                </a:lnTo>
                <a:lnTo>
                  <a:pt x="67" y="0"/>
                </a:lnTo>
                <a:lnTo>
                  <a:pt x="76" y="0"/>
                </a:lnTo>
                <a:lnTo>
                  <a:pt x="95" y="0"/>
                </a:lnTo>
                <a:lnTo>
                  <a:pt x="110" y="5"/>
                </a:lnTo>
                <a:lnTo>
                  <a:pt x="118" y="11"/>
                </a:lnTo>
                <a:lnTo>
                  <a:pt x="125" y="17"/>
                </a:lnTo>
                <a:lnTo>
                  <a:pt x="129" y="24"/>
                </a:lnTo>
                <a:lnTo>
                  <a:pt x="135" y="36"/>
                </a:lnTo>
                <a:lnTo>
                  <a:pt x="137" y="47"/>
                </a:lnTo>
                <a:lnTo>
                  <a:pt x="137" y="49"/>
                </a:lnTo>
                <a:lnTo>
                  <a:pt x="116" y="51"/>
                </a:lnTo>
                <a:lnTo>
                  <a:pt x="116" y="45"/>
                </a:lnTo>
                <a:lnTo>
                  <a:pt x="116" y="41"/>
                </a:lnTo>
                <a:lnTo>
                  <a:pt x="112" y="34"/>
                </a:lnTo>
                <a:lnTo>
                  <a:pt x="108" y="28"/>
                </a:lnTo>
                <a:lnTo>
                  <a:pt x="103" y="24"/>
                </a:lnTo>
                <a:lnTo>
                  <a:pt x="95" y="21"/>
                </a:lnTo>
                <a:lnTo>
                  <a:pt x="86" y="19"/>
                </a:lnTo>
                <a:lnTo>
                  <a:pt x="76" y="19"/>
                </a:lnTo>
                <a:lnTo>
                  <a:pt x="65" y="19"/>
                </a:lnTo>
                <a:lnTo>
                  <a:pt x="55" y="23"/>
                </a:lnTo>
                <a:lnTo>
                  <a:pt x="48" y="26"/>
                </a:lnTo>
                <a:lnTo>
                  <a:pt x="42" y="30"/>
                </a:lnTo>
                <a:lnTo>
                  <a:pt x="40" y="36"/>
                </a:lnTo>
                <a:lnTo>
                  <a:pt x="40" y="43"/>
                </a:lnTo>
                <a:lnTo>
                  <a:pt x="40" y="49"/>
                </a:lnTo>
                <a:lnTo>
                  <a:pt x="42" y="53"/>
                </a:lnTo>
                <a:lnTo>
                  <a:pt x="48" y="58"/>
                </a:lnTo>
                <a:lnTo>
                  <a:pt x="53" y="62"/>
                </a:lnTo>
                <a:lnTo>
                  <a:pt x="59" y="64"/>
                </a:lnTo>
                <a:lnTo>
                  <a:pt x="65" y="68"/>
                </a:lnTo>
                <a:lnTo>
                  <a:pt x="72" y="72"/>
                </a:lnTo>
                <a:lnTo>
                  <a:pt x="82" y="76"/>
                </a:lnTo>
                <a:lnTo>
                  <a:pt x="93" y="81"/>
                </a:lnTo>
                <a:lnTo>
                  <a:pt x="101" y="85"/>
                </a:lnTo>
                <a:lnTo>
                  <a:pt x="108" y="89"/>
                </a:lnTo>
                <a:lnTo>
                  <a:pt x="116" y="94"/>
                </a:lnTo>
                <a:lnTo>
                  <a:pt x="122" y="102"/>
                </a:lnTo>
                <a:lnTo>
                  <a:pt x="125" y="111"/>
                </a:lnTo>
                <a:lnTo>
                  <a:pt x="127" y="123"/>
                </a:lnTo>
                <a:lnTo>
                  <a:pt x="125" y="130"/>
                </a:lnTo>
                <a:lnTo>
                  <a:pt x="123" y="140"/>
                </a:lnTo>
                <a:lnTo>
                  <a:pt x="118" y="147"/>
                </a:lnTo>
                <a:lnTo>
                  <a:pt x="112" y="153"/>
                </a:lnTo>
                <a:lnTo>
                  <a:pt x="104" y="159"/>
                </a:lnTo>
                <a:lnTo>
                  <a:pt x="97" y="165"/>
                </a:lnTo>
                <a:lnTo>
                  <a:pt x="80" y="168"/>
                </a:lnTo>
                <a:lnTo>
                  <a:pt x="63" y="170"/>
                </a:lnTo>
                <a:lnTo>
                  <a:pt x="38" y="168"/>
                </a:lnTo>
                <a:lnTo>
                  <a:pt x="17" y="159"/>
                </a:lnTo>
                <a:lnTo>
                  <a:pt x="8" y="147"/>
                </a:lnTo>
                <a:lnTo>
                  <a:pt x="2" y="134"/>
                </a:lnTo>
                <a:lnTo>
                  <a:pt x="0" y="1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5" name="Freeform 724"/>
          <p:cNvSpPr>
            <a:spLocks/>
          </p:cNvSpPr>
          <p:nvPr/>
        </p:nvSpPr>
        <p:spPr bwMode="auto">
          <a:xfrm>
            <a:off x="8004175" y="3587750"/>
            <a:ext cx="160338" cy="204788"/>
          </a:xfrm>
          <a:custGeom>
            <a:avLst/>
            <a:gdLst>
              <a:gd name="T0" fmla="*/ 2147483647 w 134"/>
              <a:gd name="T1" fmla="*/ 2147483647 h 166"/>
              <a:gd name="T2" fmla="*/ 2147483647 w 134"/>
              <a:gd name="T3" fmla="*/ 2147483647 h 166"/>
              <a:gd name="T4" fmla="*/ 0 w 134"/>
              <a:gd name="T5" fmla="*/ 2147483647 h 166"/>
              <a:gd name="T6" fmla="*/ 2147483647 w 134"/>
              <a:gd name="T7" fmla="*/ 0 h 166"/>
              <a:gd name="T8" fmla="*/ 2147483647 w 134"/>
              <a:gd name="T9" fmla="*/ 0 h 166"/>
              <a:gd name="T10" fmla="*/ 2147483647 w 134"/>
              <a:gd name="T11" fmla="*/ 2147483647 h 166"/>
              <a:gd name="T12" fmla="*/ 2147483647 w 134"/>
              <a:gd name="T13" fmla="*/ 2147483647 h 166"/>
              <a:gd name="T14" fmla="*/ 2147483647 w 134"/>
              <a:gd name="T15" fmla="*/ 2147483647 h 166"/>
              <a:gd name="T16" fmla="*/ 2147483647 w 134"/>
              <a:gd name="T17" fmla="*/ 2147483647 h 1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4"/>
              <a:gd name="T28" fmla="*/ 0 h 166"/>
              <a:gd name="T29" fmla="*/ 134 w 134"/>
              <a:gd name="T30" fmla="*/ 166 h 1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4" h="166">
                <a:moveTo>
                  <a:pt x="25" y="166"/>
                </a:moveTo>
                <a:lnTo>
                  <a:pt x="55" y="19"/>
                </a:lnTo>
                <a:lnTo>
                  <a:pt x="0" y="19"/>
                </a:lnTo>
                <a:lnTo>
                  <a:pt x="4" y="0"/>
                </a:lnTo>
                <a:lnTo>
                  <a:pt x="134" y="0"/>
                </a:lnTo>
                <a:lnTo>
                  <a:pt x="129" y="19"/>
                </a:lnTo>
                <a:lnTo>
                  <a:pt x="76" y="19"/>
                </a:lnTo>
                <a:lnTo>
                  <a:pt x="44" y="166"/>
                </a:lnTo>
                <a:lnTo>
                  <a:pt x="25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6" name="Line 725"/>
          <p:cNvSpPr>
            <a:spLocks noChangeShapeType="1"/>
          </p:cNvSpPr>
          <p:nvPr/>
        </p:nvSpPr>
        <p:spPr bwMode="auto">
          <a:xfrm>
            <a:off x="2995613" y="5049838"/>
            <a:ext cx="1587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7" name="Freeform 726"/>
          <p:cNvSpPr>
            <a:spLocks/>
          </p:cNvSpPr>
          <p:nvPr/>
        </p:nvSpPr>
        <p:spPr bwMode="auto">
          <a:xfrm>
            <a:off x="2976563" y="5151438"/>
            <a:ext cx="34925" cy="76200"/>
          </a:xfrm>
          <a:custGeom>
            <a:avLst/>
            <a:gdLst>
              <a:gd name="T0" fmla="*/ 2147483647 w 30"/>
              <a:gd name="T1" fmla="*/ 0 h 61"/>
              <a:gd name="T2" fmla="*/ 2147483647 w 30"/>
              <a:gd name="T3" fmla="*/ 2147483647 h 61"/>
              <a:gd name="T4" fmla="*/ 0 w 30"/>
              <a:gd name="T5" fmla="*/ 0 h 61"/>
              <a:gd name="T6" fmla="*/ 0 60000 65536"/>
              <a:gd name="T7" fmla="*/ 0 60000 65536"/>
              <a:gd name="T8" fmla="*/ 0 60000 65536"/>
              <a:gd name="T9" fmla="*/ 0 w 30"/>
              <a:gd name="T10" fmla="*/ 0 h 61"/>
              <a:gd name="T11" fmla="*/ 30 w 30"/>
              <a:gd name="T12" fmla="*/ 61 h 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1">
                <a:moveTo>
                  <a:pt x="30" y="0"/>
                </a:moveTo>
                <a:lnTo>
                  <a:pt x="15" y="61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8" name="Rectangle 727"/>
          <p:cNvSpPr>
            <a:spLocks noChangeArrowheads="1"/>
          </p:cNvSpPr>
          <p:nvPr/>
        </p:nvSpPr>
        <p:spPr bwMode="auto">
          <a:xfrm>
            <a:off x="1636713" y="4452938"/>
            <a:ext cx="2954337" cy="601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9" name="Freeform 728"/>
          <p:cNvSpPr>
            <a:spLocks/>
          </p:cNvSpPr>
          <p:nvPr/>
        </p:nvSpPr>
        <p:spPr bwMode="auto">
          <a:xfrm>
            <a:off x="1789113" y="4702175"/>
            <a:ext cx="168275" cy="209550"/>
          </a:xfrm>
          <a:custGeom>
            <a:avLst/>
            <a:gdLst>
              <a:gd name="T0" fmla="*/ 0 w 140"/>
              <a:gd name="T1" fmla="*/ 2147483647 h 166"/>
              <a:gd name="T2" fmla="*/ 2147483647 w 140"/>
              <a:gd name="T3" fmla="*/ 0 h 166"/>
              <a:gd name="T4" fmla="*/ 2147483647 w 140"/>
              <a:gd name="T5" fmla="*/ 0 h 166"/>
              <a:gd name="T6" fmla="*/ 2147483647 w 140"/>
              <a:gd name="T7" fmla="*/ 2147483647 h 166"/>
              <a:gd name="T8" fmla="*/ 2147483647 w 140"/>
              <a:gd name="T9" fmla="*/ 2147483647 h 166"/>
              <a:gd name="T10" fmla="*/ 2147483647 w 140"/>
              <a:gd name="T11" fmla="*/ 2147483647 h 166"/>
              <a:gd name="T12" fmla="*/ 2147483647 w 140"/>
              <a:gd name="T13" fmla="*/ 2147483647 h 166"/>
              <a:gd name="T14" fmla="*/ 2147483647 w 140"/>
              <a:gd name="T15" fmla="*/ 2147483647 h 166"/>
              <a:gd name="T16" fmla="*/ 2147483647 w 140"/>
              <a:gd name="T17" fmla="*/ 2147483647 h 166"/>
              <a:gd name="T18" fmla="*/ 2147483647 w 140"/>
              <a:gd name="T19" fmla="*/ 2147483647 h 166"/>
              <a:gd name="T20" fmla="*/ 0 w 140"/>
              <a:gd name="T21" fmla="*/ 2147483647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0"/>
              <a:gd name="T34" fmla="*/ 0 h 166"/>
              <a:gd name="T35" fmla="*/ 140 w 140"/>
              <a:gd name="T36" fmla="*/ 166 h 1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0" h="166">
                <a:moveTo>
                  <a:pt x="0" y="166"/>
                </a:moveTo>
                <a:lnTo>
                  <a:pt x="34" y="0"/>
                </a:lnTo>
                <a:lnTo>
                  <a:pt x="140" y="0"/>
                </a:lnTo>
                <a:lnTo>
                  <a:pt x="136" y="19"/>
                </a:lnTo>
                <a:lnTo>
                  <a:pt x="49" y="19"/>
                </a:lnTo>
                <a:lnTo>
                  <a:pt x="37" y="74"/>
                </a:lnTo>
                <a:lnTo>
                  <a:pt x="130" y="74"/>
                </a:lnTo>
                <a:lnTo>
                  <a:pt x="123" y="93"/>
                </a:lnTo>
                <a:lnTo>
                  <a:pt x="34" y="93"/>
                </a:lnTo>
                <a:lnTo>
                  <a:pt x="18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0" name="Freeform 729"/>
          <p:cNvSpPr>
            <a:spLocks/>
          </p:cNvSpPr>
          <p:nvPr/>
        </p:nvSpPr>
        <p:spPr bwMode="auto">
          <a:xfrm>
            <a:off x="1976438" y="4700588"/>
            <a:ext cx="163512" cy="215900"/>
          </a:xfrm>
          <a:custGeom>
            <a:avLst/>
            <a:gdLst>
              <a:gd name="T0" fmla="*/ 2147483647 w 138"/>
              <a:gd name="T1" fmla="*/ 2147483647 h 172"/>
              <a:gd name="T2" fmla="*/ 2147483647 w 138"/>
              <a:gd name="T3" fmla="*/ 2147483647 h 172"/>
              <a:gd name="T4" fmla="*/ 2147483647 w 138"/>
              <a:gd name="T5" fmla="*/ 2147483647 h 172"/>
              <a:gd name="T6" fmla="*/ 2147483647 w 138"/>
              <a:gd name="T7" fmla="*/ 2147483647 h 172"/>
              <a:gd name="T8" fmla="*/ 2147483647 w 138"/>
              <a:gd name="T9" fmla="*/ 2147483647 h 172"/>
              <a:gd name="T10" fmla="*/ 2147483647 w 138"/>
              <a:gd name="T11" fmla="*/ 2147483647 h 172"/>
              <a:gd name="T12" fmla="*/ 2147483647 w 138"/>
              <a:gd name="T13" fmla="*/ 2147483647 h 172"/>
              <a:gd name="T14" fmla="*/ 2147483647 w 138"/>
              <a:gd name="T15" fmla="*/ 2147483647 h 172"/>
              <a:gd name="T16" fmla="*/ 2147483647 w 138"/>
              <a:gd name="T17" fmla="*/ 2147483647 h 172"/>
              <a:gd name="T18" fmla="*/ 2147483647 w 138"/>
              <a:gd name="T19" fmla="*/ 2147483647 h 172"/>
              <a:gd name="T20" fmla="*/ 2147483647 w 138"/>
              <a:gd name="T21" fmla="*/ 2147483647 h 172"/>
              <a:gd name="T22" fmla="*/ 2147483647 w 138"/>
              <a:gd name="T23" fmla="*/ 2147483647 h 172"/>
              <a:gd name="T24" fmla="*/ 2147483647 w 138"/>
              <a:gd name="T25" fmla="*/ 2147483647 h 172"/>
              <a:gd name="T26" fmla="*/ 2147483647 w 138"/>
              <a:gd name="T27" fmla="*/ 2147483647 h 172"/>
              <a:gd name="T28" fmla="*/ 2147483647 w 138"/>
              <a:gd name="T29" fmla="*/ 2147483647 h 172"/>
              <a:gd name="T30" fmla="*/ 2147483647 w 138"/>
              <a:gd name="T31" fmla="*/ 2147483647 h 172"/>
              <a:gd name="T32" fmla="*/ 2147483647 w 138"/>
              <a:gd name="T33" fmla="*/ 2147483647 h 172"/>
              <a:gd name="T34" fmla="*/ 2147483647 w 138"/>
              <a:gd name="T35" fmla="*/ 0 h 172"/>
              <a:gd name="T36" fmla="*/ 2147483647 w 138"/>
              <a:gd name="T37" fmla="*/ 2147483647 h 172"/>
              <a:gd name="T38" fmla="*/ 2147483647 w 138"/>
              <a:gd name="T39" fmla="*/ 2147483647 h 172"/>
              <a:gd name="T40" fmla="*/ 2147483647 w 138"/>
              <a:gd name="T41" fmla="*/ 2147483647 h 172"/>
              <a:gd name="T42" fmla="*/ 2147483647 w 138"/>
              <a:gd name="T43" fmla="*/ 2147483647 h 172"/>
              <a:gd name="T44" fmla="*/ 2147483647 w 138"/>
              <a:gd name="T45" fmla="*/ 2147483647 h 172"/>
              <a:gd name="T46" fmla="*/ 2147483647 w 138"/>
              <a:gd name="T47" fmla="*/ 2147483647 h 172"/>
              <a:gd name="T48" fmla="*/ 2147483647 w 138"/>
              <a:gd name="T49" fmla="*/ 2147483647 h 172"/>
              <a:gd name="T50" fmla="*/ 2147483647 w 138"/>
              <a:gd name="T51" fmla="*/ 2147483647 h 172"/>
              <a:gd name="T52" fmla="*/ 2147483647 w 138"/>
              <a:gd name="T53" fmla="*/ 2147483647 h 172"/>
              <a:gd name="T54" fmla="*/ 2147483647 w 138"/>
              <a:gd name="T55" fmla="*/ 2147483647 h 172"/>
              <a:gd name="T56" fmla="*/ 2147483647 w 138"/>
              <a:gd name="T57" fmla="*/ 2147483647 h 172"/>
              <a:gd name="T58" fmla="*/ 2147483647 w 138"/>
              <a:gd name="T59" fmla="*/ 2147483647 h 172"/>
              <a:gd name="T60" fmla="*/ 2147483647 w 138"/>
              <a:gd name="T61" fmla="*/ 2147483647 h 172"/>
              <a:gd name="T62" fmla="*/ 2147483647 w 138"/>
              <a:gd name="T63" fmla="*/ 2147483647 h 172"/>
              <a:gd name="T64" fmla="*/ 2147483647 w 138"/>
              <a:gd name="T65" fmla="*/ 2147483647 h 172"/>
              <a:gd name="T66" fmla="*/ 2147483647 w 138"/>
              <a:gd name="T67" fmla="*/ 2147483647 h 172"/>
              <a:gd name="T68" fmla="*/ 2147483647 w 138"/>
              <a:gd name="T69" fmla="*/ 2147483647 h 172"/>
              <a:gd name="T70" fmla="*/ 2147483647 w 138"/>
              <a:gd name="T71" fmla="*/ 2147483647 h 172"/>
              <a:gd name="T72" fmla="*/ 2147483647 w 138"/>
              <a:gd name="T73" fmla="*/ 2147483647 h 172"/>
              <a:gd name="T74" fmla="*/ 2147483647 w 138"/>
              <a:gd name="T75" fmla="*/ 2147483647 h 172"/>
              <a:gd name="T76" fmla="*/ 2147483647 w 138"/>
              <a:gd name="T77" fmla="*/ 2147483647 h 172"/>
              <a:gd name="T78" fmla="*/ 2147483647 w 138"/>
              <a:gd name="T79" fmla="*/ 2147483647 h 172"/>
              <a:gd name="T80" fmla="*/ 2147483647 w 138"/>
              <a:gd name="T81" fmla="*/ 2147483647 h 172"/>
              <a:gd name="T82" fmla="*/ 2147483647 w 138"/>
              <a:gd name="T83" fmla="*/ 2147483647 h 172"/>
              <a:gd name="T84" fmla="*/ 2147483647 w 138"/>
              <a:gd name="T85" fmla="*/ 2147483647 h 172"/>
              <a:gd name="T86" fmla="*/ 0 w 138"/>
              <a:gd name="T87" fmla="*/ 2147483647 h 1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8"/>
              <a:gd name="T133" fmla="*/ 0 h 172"/>
              <a:gd name="T134" fmla="*/ 138 w 138"/>
              <a:gd name="T135" fmla="*/ 172 h 17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8" h="172">
                <a:moveTo>
                  <a:pt x="0" y="115"/>
                </a:moveTo>
                <a:lnTo>
                  <a:pt x="19" y="114"/>
                </a:lnTo>
                <a:lnTo>
                  <a:pt x="19" y="119"/>
                </a:lnTo>
                <a:lnTo>
                  <a:pt x="21" y="129"/>
                </a:lnTo>
                <a:lnTo>
                  <a:pt x="23" y="136"/>
                </a:lnTo>
                <a:lnTo>
                  <a:pt x="26" y="140"/>
                </a:lnTo>
                <a:lnTo>
                  <a:pt x="32" y="146"/>
                </a:lnTo>
                <a:lnTo>
                  <a:pt x="40" y="148"/>
                </a:lnTo>
                <a:lnTo>
                  <a:pt x="47" y="149"/>
                </a:lnTo>
                <a:lnTo>
                  <a:pt x="55" y="151"/>
                </a:lnTo>
                <a:lnTo>
                  <a:pt x="64" y="151"/>
                </a:lnTo>
                <a:lnTo>
                  <a:pt x="83" y="149"/>
                </a:lnTo>
                <a:lnTo>
                  <a:pt x="96" y="144"/>
                </a:lnTo>
                <a:lnTo>
                  <a:pt x="102" y="138"/>
                </a:lnTo>
                <a:lnTo>
                  <a:pt x="106" y="131"/>
                </a:lnTo>
                <a:lnTo>
                  <a:pt x="108" y="125"/>
                </a:lnTo>
                <a:lnTo>
                  <a:pt x="106" y="117"/>
                </a:lnTo>
                <a:lnTo>
                  <a:pt x="102" y="110"/>
                </a:lnTo>
                <a:lnTo>
                  <a:pt x="91" y="102"/>
                </a:lnTo>
                <a:lnTo>
                  <a:pt x="70" y="93"/>
                </a:lnTo>
                <a:lnTo>
                  <a:pt x="57" y="87"/>
                </a:lnTo>
                <a:lnTo>
                  <a:pt x="49" y="83"/>
                </a:lnTo>
                <a:lnTo>
                  <a:pt x="41" y="79"/>
                </a:lnTo>
                <a:lnTo>
                  <a:pt x="32" y="72"/>
                </a:lnTo>
                <a:lnTo>
                  <a:pt x="24" y="64"/>
                </a:lnTo>
                <a:lnTo>
                  <a:pt x="21" y="59"/>
                </a:lnTo>
                <a:lnTo>
                  <a:pt x="19" y="51"/>
                </a:lnTo>
                <a:lnTo>
                  <a:pt x="19" y="43"/>
                </a:lnTo>
                <a:lnTo>
                  <a:pt x="19" y="36"/>
                </a:lnTo>
                <a:lnTo>
                  <a:pt x="23" y="28"/>
                </a:lnTo>
                <a:lnTo>
                  <a:pt x="26" y="21"/>
                </a:lnTo>
                <a:lnTo>
                  <a:pt x="32" y="15"/>
                </a:lnTo>
                <a:lnTo>
                  <a:pt x="38" y="9"/>
                </a:lnTo>
                <a:lnTo>
                  <a:pt x="47" y="6"/>
                </a:lnTo>
                <a:lnTo>
                  <a:pt x="60" y="2"/>
                </a:lnTo>
                <a:lnTo>
                  <a:pt x="77" y="0"/>
                </a:lnTo>
                <a:lnTo>
                  <a:pt x="94" y="2"/>
                </a:lnTo>
                <a:lnTo>
                  <a:pt x="112" y="8"/>
                </a:lnTo>
                <a:lnTo>
                  <a:pt x="119" y="11"/>
                </a:lnTo>
                <a:lnTo>
                  <a:pt x="127" y="19"/>
                </a:lnTo>
                <a:lnTo>
                  <a:pt x="130" y="25"/>
                </a:lnTo>
                <a:lnTo>
                  <a:pt x="136" y="36"/>
                </a:lnTo>
                <a:lnTo>
                  <a:pt x="138" y="47"/>
                </a:lnTo>
                <a:lnTo>
                  <a:pt x="138" y="49"/>
                </a:lnTo>
                <a:lnTo>
                  <a:pt x="138" y="51"/>
                </a:lnTo>
                <a:lnTo>
                  <a:pt x="117" y="53"/>
                </a:lnTo>
                <a:lnTo>
                  <a:pt x="117" y="45"/>
                </a:lnTo>
                <a:lnTo>
                  <a:pt x="115" y="42"/>
                </a:lnTo>
                <a:lnTo>
                  <a:pt x="113" y="36"/>
                </a:lnTo>
                <a:lnTo>
                  <a:pt x="110" y="30"/>
                </a:lnTo>
                <a:lnTo>
                  <a:pt x="104" y="26"/>
                </a:lnTo>
                <a:lnTo>
                  <a:pt x="94" y="23"/>
                </a:lnTo>
                <a:lnTo>
                  <a:pt x="87" y="21"/>
                </a:lnTo>
                <a:lnTo>
                  <a:pt x="76" y="19"/>
                </a:lnTo>
                <a:lnTo>
                  <a:pt x="64" y="21"/>
                </a:lnTo>
                <a:lnTo>
                  <a:pt x="55" y="23"/>
                </a:lnTo>
                <a:lnTo>
                  <a:pt x="47" y="26"/>
                </a:lnTo>
                <a:lnTo>
                  <a:pt x="41" y="32"/>
                </a:lnTo>
                <a:lnTo>
                  <a:pt x="40" y="38"/>
                </a:lnTo>
                <a:lnTo>
                  <a:pt x="38" y="43"/>
                </a:lnTo>
                <a:lnTo>
                  <a:pt x="40" y="49"/>
                </a:lnTo>
                <a:lnTo>
                  <a:pt x="41" y="55"/>
                </a:lnTo>
                <a:lnTo>
                  <a:pt x="47" y="59"/>
                </a:lnTo>
                <a:lnTo>
                  <a:pt x="53" y="64"/>
                </a:lnTo>
                <a:lnTo>
                  <a:pt x="58" y="66"/>
                </a:lnTo>
                <a:lnTo>
                  <a:pt x="64" y="68"/>
                </a:lnTo>
                <a:lnTo>
                  <a:pt x="72" y="72"/>
                </a:lnTo>
                <a:lnTo>
                  <a:pt x="83" y="76"/>
                </a:lnTo>
                <a:lnTo>
                  <a:pt x="94" y="81"/>
                </a:lnTo>
                <a:lnTo>
                  <a:pt x="102" y="85"/>
                </a:lnTo>
                <a:lnTo>
                  <a:pt x="108" y="89"/>
                </a:lnTo>
                <a:lnTo>
                  <a:pt x="117" y="96"/>
                </a:lnTo>
                <a:lnTo>
                  <a:pt x="123" y="104"/>
                </a:lnTo>
                <a:lnTo>
                  <a:pt x="127" y="114"/>
                </a:lnTo>
                <a:lnTo>
                  <a:pt x="127" y="123"/>
                </a:lnTo>
                <a:lnTo>
                  <a:pt x="127" y="132"/>
                </a:lnTo>
                <a:lnTo>
                  <a:pt x="123" y="140"/>
                </a:lnTo>
                <a:lnTo>
                  <a:pt x="119" y="148"/>
                </a:lnTo>
                <a:lnTo>
                  <a:pt x="113" y="155"/>
                </a:lnTo>
                <a:lnTo>
                  <a:pt x="106" y="161"/>
                </a:lnTo>
                <a:lnTo>
                  <a:pt x="96" y="165"/>
                </a:lnTo>
                <a:lnTo>
                  <a:pt x="81" y="170"/>
                </a:lnTo>
                <a:lnTo>
                  <a:pt x="62" y="172"/>
                </a:lnTo>
                <a:lnTo>
                  <a:pt x="38" y="168"/>
                </a:lnTo>
                <a:lnTo>
                  <a:pt x="17" y="159"/>
                </a:lnTo>
                <a:lnTo>
                  <a:pt x="7" y="149"/>
                </a:lnTo>
                <a:lnTo>
                  <a:pt x="2" y="134"/>
                </a:lnTo>
                <a:lnTo>
                  <a:pt x="0" y="1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1" name="Freeform 730"/>
          <p:cNvSpPr>
            <a:spLocks/>
          </p:cNvSpPr>
          <p:nvPr/>
        </p:nvSpPr>
        <p:spPr bwMode="auto">
          <a:xfrm>
            <a:off x="2173288" y="4702175"/>
            <a:ext cx="163512" cy="209550"/>
          </a:xfrm>
          <a:custGeom>
            <a:avLst/>
            <a:gdLst>
              <a:gd name="T0" fmla="*/ 2147483647 w 137"/>
              <a:gd name="T1" fmla="*/ 2147483647 h 166"/>
              <a:gd name="T2" fmla="*/ 2147483647 w 137"/>
              <a:gd name="T3" fmla="*/ 2147483647 h 166"/>
              <a:gd name="T4" fmla="*/ 0 w 137"/>
              <a:gd name="T5" fmla="*/ 2147483647 h 166"/>
              <a:gd name="T6" fmla="*/ 2147483647 w 137"/>
              <a:gd name="T7" fmla="*/ 0 h 166"/>
              <a:gd name="T8" fmla="*/ 2147483647 w 137"/>
              <a:gd name="T9" fmla="*/ 0 h 166"/>
              <a:gd name="T10" fmla="*/ 2147483647 w 137"/>
              <a:gd name="T11" fmla="*/ 2147483647 h 166"/>
              <a:gd name="T12" fmla="*/ 2147483647 w 137"/>
              <a:gd name="T13" fmla="*/ 2147483647 h 166"/>
              <a:gd name="T14" fmla="*/ 2147483647 w 137"/>
              <a:gd name="T15" fmla="*/ 2147483647 h 166"/>
              <a:gd name="T16" fmla="*/ 2147483647 w 137"/>
              <a:gd name="T17" fmla="*/ 2147483647 h 1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7"/>
              <a:gd name="T28" fmla="*/ 0 h 166"/>
              <a:gd name="T29" fmla="*/ 137 w 137"/>
              <a:gd name="T30" fmla="*/ 166 h 1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7" h="166">
                <a:moveTo>
                  <a:pt x="25" y="166"/>
                </a:moveTo>
                <a:lnTo>
                  <a:pt x="57" y="19"/>
                </a:lnTo>
                <a:lnTo>
                  <a:pt x="0" y="19"/>
                </a:lnTo>
                <a:lnTo>
                  <a:pt x="4" y="0"/>
                </a:lnTo>
                <a:lnTo>
                  <a:pt x="137" y="0"/>
                </a:lnTo>
                <a:lnTo>
                  <a:pt x="133" y="19"/>
                </a:lnTo>
                <a:lnTo>
                  <a:pt x="78" y="19"/>
                </a:lnTo>
                <a:lnTo>
                  <a:pt x="46" y="166"/>
                </a:lnTo>
                <a:lnTo>
                  <a:pt x="25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2" name="Freeform 731"/>
          <p:cNvSpPr>
            <a:spLocks noEditPoints="1"/>
          </p:cNvSpPr>
          <p:nvPr/>
        </p:nvSpPr>
        <p:spPr bwMode="auto">
          <a:xfrm>
            <a:off x="2309813" y="4851400"/>
            <a:ext cx="100012" cy="115888"/>
          </a:xfrm>
          <a:custGeom>
            <a:avLst/>
            <a:gdLst>
              <a:gd name="T0" fmla="*/ 0 w 83"/>
              <a:gd name="T1" fmla="*/ 2147483647 h 95"/>
              <a:gd name="T2" fmla="*/ 2147483647 w 83"/>
              <a:gd name="T3" fmla="*/ 0 h 95"/>
              <a:gd name="T4" fmla="*/ 2147483647 w 83"/>
              <a:gd name="T5" fmla="*/ 0 h 95"/>
              <a:gd name="T6" fmla="*/ 2147483647 w 83"/>
              <a:gd name="T7" fmla="*/ 2147483647 h 95"/>
              <a:gd name="T8" fmla="*/ 2147483647 w 83"/>
              <a:gd name="T9" fmla="*/ 2147483647 h 95"/>
              <a:gd name="T10" fmla="*/ 2147483647 w 83"/>
              <a:gd name="T11" fmla="*/ 2147483647 h 95"/>
              <a:gd name="T12" fmla="*/ 2147483647 w 83"/>
              <a:gd name="T13" fmla="*/ 2147483647 h 95"/>
              <a:gd name="T14" fmla="*/ 2147483647 w 83"/>
              <a:gd name="T15" fmla="*/ 2147483647 h 95"/>
              <a:gd name="T16" fmla="*/ 0 w 83"/>
              <a:gd name="T17" fmla="*/ 2147483647 h 95"/>
              <a:gd name="T18" fmla="*/ 2147483647 w 83"/>
              <a:gd name="T19" fmla="*/ 2147483647 h 95"/>
              <a:gd name="T20" fmla="*/ 2147483647 w 83"/>
              <a:gd name="T21" fmla="*/ 2147483647 h 95"/>
              <a:gd name="T22" fmla="*/ 2147483647 w 83"/>
              <a:gd name="T23" fmla="*/ 2147483647 h 95"/>
              <a:gd name="T24" fmla="*/ 2147483647 w 83"/>
              <a:gd name="T25" fmla="*/ 2147483647 h 95"/>
              <a:gd name="T26" fmla="*/ 2147483647 w 83"/>
              <a:gd name="T27" fmla="*/ 2147483647 h 95"/>
              <a:gd name="T28" fmla="*/ 2147483647 w 83"/>
              <a:gd name="T29" fmla="*/ 2147483647 h 95"/>
              <a:gd name="T30" fmla="*/ 2147483647 w 83"/>
              <a:gd name="T31" fmla="*/ 2147483647 h 95"/>
              <a:gd name="T32" fmla="*/ 2147483647 w 83"/>
              <a:gd name="T33" fmla="*/ 2147483647 h 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95"/>
              <a:gd name="T53" fmla="*/ 83 w 83"/>
              <a:gd name="T54" fmla="*/ 95 h 9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95">
                <a:moveTo>
                  <a:pt x="0" y="95"/>
                </a:moveTo>
                <a:lnTo>
                  <a:pt x="53" y="0"/>
                </a:lnTo>
                <a:lnTo>
                  <a:pt x="66" y="0"/>
                </a:lnTo>
                <a:lnTo>
                  <a:pt x="83" y="95"/>
                </a:lnTo>
                <a:lnTo>
                  <a:pt x="72" y="95"/>
                </a:lnTo>
                <a:lnTo>
                  <a:pt x="66" y="66"/>
                </a:lnTo>
                <a:lnTo>
                  <a:pt x="27" y="66"/>
                </a:lnTo>
                <a:lnTo>
                  <a:pt x="11" y="95"/>
                </a:lnTo>
                <a:lnTo>
                  <a:pt x="0" y="95"/>
                </a:lnTo>
                <a:close/>
                <a:moveTo>
                  <a:pt x="34" y="57"/>
                </a:moveTo>
                <a:lnTo>
                  <a:pt x="66" y="57"/>
                </a:lnTo>
                <a:lnTo>
                  <a:pt x="62" y="34"/>
                </a:lnTo>
                <a:lnTo>
                  <a:pt x="59" y="21"/>
                </a:lnTo>
                <a:lnTo>
                  <a:pt x="59" y="11"/>
                </a:lnTo>
                <a:lnTo>
                  <a:pt x="53" y="19"/>
                </a:lnTo>
                <a:lnTo>
                  <a:pt x="47" y="30"/>
                </a:lnTo>
                <a:lnTo>
                  <a:pt x="34" y="5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3" name="Freeform 732"/>
          <p:cNvSpPr>
            <a:spLocks/>
          </p:cNvSpPr>
          <p:nvPr/>
        </p:nvSpPr>
        <p:spPr bwMode="auto">
          <a:xfrm>
            <a:off x="3067050" y="4792663"/>
            <a:ext cx="53975" cy="115887"/>
          </a:xfrm>
          <a:custGeom>
            <a:avLst/>
            <a:gdLst>
              <a:gd name="T0" fmla="*/ 2147483647 w 46"/>
              <a:gd name="T1" fmla="*/ 2147483647 h 93"/>
              <a:gd name="T2" fmla="*/ 2147483647 w 46"/>
              <a:gd name="T3" fmla="*/ 2147483647 h 93"/>
              <a:gd name="T4" fmla="*/ 2147483647 w 46"/>
              <a:gd name="T5" fmla="*/ 2147483647 h 93"/>
              <a:gd name="T6" fmla="*/ 2147483647 w 46"/>
              <a:gd name="T7" fmla="*/ 2147483647 h 93"/>
              <a:gd name="T8" fmla="*/ 0 w 46"/>
              <a:gd name="T9" fmla="*/ 2147483647 h 93"/>
              <a:gd name="T10" fmla="*/ 2147483647 w 46"/>
              <a:gd name="T11" fmla="*/ 2147483647 h 93"/>
              <a:gd name="T12" fmla="*/ 2147483647 w 46"/>
              <a:gd name="T13" fmla="*/ 2147483647 h 93"/>
              <a:gd name="T14" fmla="*/ 2147483647 w 46"/>
              <a:gd name="T15" fmla="*/ 2147483647 h 93"/>
              <a:gd name="T16" fmla="*/ 2147483647 w 46"/>
              <a:gd name="T17" fmla="*/ 2147483647 h 93"/>
              <a:gd name="T18" fmla="*/ 2147483647 w 46"/>
              <a:gd name="T19" fmla="*/ 2147483647 h 93"/>
              <a:gd name="T20" fmla="*/ 2147483647 w 46"/>
              <a:gd name="T21" fmla="*/ 2147483647 h 93"/>
              <a:gd name="T22" fmla="*/ 2147483647 w 46"/>
              <a:gd name="T23" fmla="*/ 0 h 93"/>
              <a:gd name="T24" fmla="*/ 2147483647 w 46"/>
              <a:gd name="T25" fmla="*/ 0 h 93"/>
              <a:gd name="T26" fmla="*/ 2147483647 w 46"/>
              <a:gd name="T27" fmla="*/ 2147483647 h 93"/>
              <a:gd name="T28" fmla="*/ 2147483647 w 46"/>
              <a:gd name="T29" fmla="*/ 2147483647 h 9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6"/>
              <a:gd name="T46" fmla="*/ 0 h 93"/>
              <a:gd name="T47" fmla="*/ 46 w 46"/>
              <a:gd name="T48" fmla="*/ 93 h 9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6" h="93">
                <a:moveTo>
                  <a:pt x="14" y="93"/>
                </a:moveTo>
                <a:lnTo>
                  <a:pt x="29" y="22"/>
                </a:lnTo>
                <a:lnTo>
                  <a:pt x="21" y="26"/>
                </a:lnTo>
                <a:lnTo>
                  <a:pt x="12" y="32"/>
                </a:lnTo>
                <a:lnTo>
                  <a:pt x="0" y="34"/>
                </a:lnTo>
                <a:lnTo>
                  <a:pt x="4" y="24"/>
                </a:lnTo>
                <a:lnTo>
                  <a:pt x="12" y="21"/>
                </a:lnTo>
                <a:lnTo>
                  <a:pt x="21" y="15"/>
                </a:lnTo>
                <a:lnTo>
                  <a:pt x="29" y="9"/>
                </a:lnTo>
                <a:lnTo>
                  <a:pt x="34" y="5"/>
                </a:lnTo>
                <a:lnTo>
                  <a:pt x="36" y="2"/>
                </a:lnTo>
                <a:lnTo>
                  <a:pt x="38" y="0"/>
                </a:lnTo>
                <a:lnTo>
                  <a:pt x="46" y="0"/>
                </a:lnTo>
                <a:lnTo>
                  <a:pt x="25" y="93"/>
                </a:lnTo>
                <a:lnTo>
                  <a:pt x="14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4" name="Freeform 733"/>
          <p:cNvSpPr>
            <a:spLocks/>
          </p:cNvSpPr>
          <p:nvPr/>
        </p:nvSpPr>
        <p:spPr bwMode="auto">
          <a:xfrm>
            <a:off x="3582988" y="4792663"/>
            <a:ext cx="77787" cy="115887"/>
          </a:xfrm>
          <a:custGeom>
            <a:avLst/>
            <a:gdLst>
              <a:gd name="T0" fmla="*/ 0 w 66"/>
              <a:gd name="T1" fmla="*/ 2147483647 h 93"/>
              <a:gd name="T2" fmla="*/ 2147483647 w 66"/>
              <a:gd name="T3" fmla="*/ 2147483647 h 93"/>
              <a:gd name="T4" fmla="*/ 2147483647 w 66"/>
              <a:gd name="T5" fmla="*/ 2147483647 h 93"/>
              <a:gd name="T6" fmla="*/ 2147483647 w 66"/>
              <a:gd name="T7" fmla="*/ 2147483647 h 93"/>
              <a:gd name="T8" fmla="*/ 2147483647 w 66"/>
              <a:gd name="T9" fmla="*/ 2147483647 h 93"/>
              <a:gd name="T10" fmla="*/ 2147483647 w 66"/>
              <a:gd name="T11" fmla="*/ 2147483647 h 93"/>
              <a:gd name="T12" fmla="*/ 2147483647 w 66"/>
              <a:gd name="T13" fmla="*/ 2147483647 h 93"/>
              <a:gd name="T14" fmla="*/ 2147483647 w 66"/>
              <a:gd name="T15" fmla="*/ 2147483647 h 93"/>
              <a:gd name="T16" fmla="*/ 2147483647 w 66"/>
              <a:gd name="T17" fmla="*/ 2147483647 h 93"/>
              <a:gd name="T18" fmla="*/ 2147483647 w 66"/>
              <a:gd name="T19" fmla="*/ 2147483647 h 93"/>
              <a:gd name="T20" fmla="*/ 2147483647 w 66"/>
              <a:gd name="T21" fmla="*/ 2147483647 h 93"/>
              <a:gd name="T22" fmla="*/ 2147483647 w 66"/>
              <a:gd name="T23" fmla="*/ 2147483647 h 93"/>
              <a:gd name="T24" fmla="*/ 2147483647 w 66"/>
              <a:gd name="T25" fmla="*/ 2147483647 h 93"/>
              <a:gd name="T26" fmla="*/ 2147483647 w 66"/>
              <a:gd name="T27" fmla="*/ 2147483647 h 93"/>
              <a:gd name="T28" fmla="*/ 2147483647 w 66"/>
              <a:gd name="T29" fmla="*/ 2147483647 h 93"/>
              <a:gd name="T30" fmla="*/ 2147483647 w 66"/>
              <a:gd name="T31" fmla="*/ 2147483647 h 93"/>
              <a:gd name="T32" fmla="*/ 2147483647 w 66"/>
              <a:gd name="T33" fmla="*/ 2147483647 h 93"/>
              <a:gd name="T34" fmla="*/ 2147483647 w 66"/>
              <a:gd name="T35" fmla="*/ 2147483647 h 93"/>
              <a:gd name="T36" fmla="*/ 2147483647 w 66"/>
              <a:gd name="T37" fmla="*/ 2147483647 h 93"/>
              <a:gd name="T38" fmla="*/ 2147483647 w 66"/>
              <a:gd name="T39" fmla="*/ 2147483647 h 93"/>
              <a:gd name="T40" fmla="*/ 2147483647 w 66"/>
              <a:gd name="T41" fmla="*/ 2147483647 h 93"/>
              <a:gd name="T42" fmla="*/ 2147483647 w 66"/>
              <a:gd name="T43" fmla="*/ 2147483647 h 93"/>
              <a:gd name="T44" fmla="*/ 2147483647 w 66"/>
              <a:gd name="T45" fmla="*/ 2147483647 h 93"/>
              <a:gd name="T46" fmla="*/ 2147483647 w 66"/>
              <a:gd name="T47" fmla="*/ 2147483647 h 93"/>
              <a:gd name="T48" fmla="*/ 2147483647 w 66"/>
              <a:gd name="T49" fmla="*/ 2147483647 h 93"/>
              <a:gd name="T50" fmla="*/ 2147483647 w 66"/>
              <a:gd name="T51" fmla="*/ 2147483647 h 93"/>
              <a:gd name="T52" fmla="*/ 2147483647 w 66"/>
              <a:gd name="T53" fmla="*/ 2147483647 h 93"/>
              <a:gd name="T54" fmla="*/ 2147483647 w 66"/>
              <a:gd name="T55" fmla="*/ 2147483647 h 93"/>
              <a:gd name="T56" fmla="*/ 2147483647 w 66"/>
              <a:gd name="T57" fmla="*/ 2147483647 h 93"/>
              <a:gd name="T58" fmla="*/ 2147483647 w 66"/>
              <a:gd name="T59" fmla="*/ 0 h 93"/>
              <a:gd name="T60" fmla="*/ 2147483647 w 66"/>
              <a:gd name="T61" fmla="*/ 0 h 93"/>
              <a:gd name="T62" fmla="*/ 2147483647 w 66"/>
              <a:gd name="T63" fmla="*/ 0 h 93"/>
              <a:gd name="T64" fmla="*/ 2147483647 w 66"/>
              <a:gd name="T65" fmla="*/ 2147483647 h 93"/>
              <a:gd name="T66" fmla="*/ 2147483647 w 66"/>
              <a:gd name="T67" fmla="*/ 2147483647 h 93"/>
              <a:gd name="T68" fmla="*/ 2147483647 w 66"/>
              <a:gd name="T69" fmla="*/ 2147483647 h 93"/>
              <a:gd name="T70" fmla="*/ 2147483647 w 66"/>
              <a:gd name="T71" fmla="*/ 2147483647 h 93"/>
              <a:gd name="T72" fmla="*/ 2147483647 w 66"/>
              <a:gd name="T73" fmla="*/ 2147483647 h 93"/>
              <a:gd name="T74" fmla="*/ 2147483647 w 66"/>
              <a:gd name="T75" fmla="*/ 2147483647 h 93"/>
              <a:gd name="T76" fmla="*/ 2147483647 w 66"/>
              <a:gd name="T77" fmla="*/ 2147483647 h 93"/>
              <a:gd name="T78" fmla="*/ 2147483647 w 66"/>
              <a:gd name="T79" fmla="*/ 2147483647 h 93"/>
              <a:gd name="T80" fmla="*/ 2147483647 w 66"/>
              <a:gd name="T81" fmla="*/ 2147483647 h 93"/>
              <a:gd name="T82" fmla="*/ 2147483647 w 66"/>
              <a:gd name="T83" fmla="*/ 2147483647 h 93"/>
              <a:gd name="T84" fmla="*/ 2147483647 w 66"/>
              <a:gd name="T85" fmla="*/ 2147483647 h 93"/>
              <a:gd name="T86" fmla="*/ 2147483647 w 66"/>
              <a:gd name="T87" fmla="*/ 2147483647 h 93"/>
              <a:gd name="T88" fmla="*/ 2147483647 w 66"/>
              <a:gd name="T89" fmla="*/ 2147483647 h 93"/>
              <a:gd name="T90" fmla="*/ 2147483647 w 66"/>
              <a:gd name="T91" fmla="*/ 2147483647 h 93"/>
              <a:gd name="T92" fmla="*/ 2147483647 w 66"/>
              <a:gd name="T93" fmla="*/ 2147483647 h 93"/>
              <a:gd name="T94" fmla="*/ 2147483647 w 66"/>
              <a:gd name="T95" fmla="*/ 2147483647 h 93"/>
              <a:gd name="T96" fmla="*/ 2147483647 w 66"/>
              <a:gd name="T97" fmla="*/ 2147483647 h 93"/>
              <a:gd name="T98" fmla="*/ 0 w 66"/>
              <a:gd name="T99" fmla="*/ 2147483647 h 9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6"/>
              <a:gd name="T151" fmla="*/ 0 h 93"/>
              <a:gd name="T152" fmla="*/ 66 w 66"/>
              <a:gd name="T153" fmla="*/ 93 h 9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6" h="93">
                <a:moveTo>
                  <a:pt x="0" y="93"/>
                </a:moveTo>
                <a:lnTo>
                  <a:pt x="2" y="85"/>
                </a:lnTo>
                <a:lnTo>
                  <a:pt x="4" y="79"/>
                </a:lnTo>
                <a:lnTo>
                  <a:pt x="7" y="74"/>
                </a:lnTo>
                <a:lnTo>
                  <a:pt x="13" y="68"/>
                </a:lnTo>
                <a:lnTo>
                  <a:pt x="17" y="64"/>
                </a:lnTo>
                <a:lnTo>
                  <a:pt x="25" y="58"/>
                </a:lnTo>
                <a:lnTo>
                  <a:pt x="34" y="53"/>
                </a:lnTo>
                <a:lnTo>
                  <a:pt x="40" y="47"/>
                </a:lnTo>
                <a:lnTo>
                  <a:pt x="43" y="43"/>
                </a:lnTo>
                <a:lnTo>
                  <a:pt x="47" y="41"/>
                </a:lnTo>
                <a:lnTo>
                  <a:pt x="51" y="38"/>
                </a:lnTo>
                <a:lnTo>
                  <a:pt x="53" y="32"/>
                </a:lnTo>
                <a:lnTo>
                  <a:pt x="55" y="28"/>
                </a:lnTo>
                <a:lnTo>
                  <a:pt x="55" y="24"/>
                </a:lnTo>
                <a:lnTo>
                  <a:pt x="53" y="19"/>
                </a:lnTo>
                <a:lnTo>
                  <a:pt x="51" y="15"/>
                </a:lnTo>
                <a:lnTo>
                  <a:pt x="45" y="11"/>
                </a:lnTo>
                <a:lnTo>
                  <a:pt x="38" y="9"/>
                </a:lnTo>
                <a:lnTo>
                  <a:pt x="32" y="11"/>
                </a:lnTo>
                <a:lnTo>
                  <a:pt x="26" y="15"/>
                </a:lnTo>
                <a:lnTo>
                  <a:pt x="23" y="19"/>
                </a:lnTo>
                <a:lnTo>
                  <a:pt x="21" y="22"/>
                </a:lnTo>
                <a:lnTo>
                  <a:pt x="19" y="28"/>
                </a:lnTo>
                <a:lnTo>
                  <a:pt x="7" y="26"/>
                </a:lnTo>
                <a:lnTo>
                  <a:pt x="9" y="19"/>
                </a:lnTo>
                <a:lnTo>
                  <a:pt x="13" y="13"/>
                </a:lnTo>
                <a:lnTo>
                  <a:pt x="17" y="7"/>
                </a:lnTo>
                <a:lnTo>
                  <a:pt x="23" y="2"/>
                </a:lnTo>
                <a:lnTo>
                  <a:pt x="30" y="0"/>
                </a:lnTo>
                <a:lnTo>
                  <a:pt x="38" y="0"/>
                </a:lnTo>
                <a:lnTo>
                  <a:pt x="45" y="0"/>
                </a:lnTo>
                <a:lnTo>
                  <a:pt x="53" y="2"/>
                </a:lnTo>
                <a:lnTo>
                  <a:pt x="59" y="7"/>
                </a:lnTo>
                <a:lnTo>
                  <a:pt x="62" y="11"/>
                </a:lnTo>
                <a:lnTo>
                  <a:pt x="66" y="19"/>
                </a:lnTo>
                <a:lnTo>
                  <a:pt x="66" y="24"/>
                </a:lnTo>
                <a:lnTo>
                  <a:pt x="64" y="34"/>
                </a:lnTo>
                <a:lnTo>
                  <a:pt x="59" y="43"/>
                </a:lnTo>
                <a:lnTo>
                  <a:pt x="57" y="47"/>
                </a:lnTo>
                <a:lnTo>
                  <a:pt x="51" y="51"/>
                </a:lnTo>
                <a:lnTo>
                  <a:pt x="43" y="57"/>
                </a:lnTo>
                <a:lnTo>
                  <a:pt x="34" y="64"/>
                </a:lnTo>
                <a:lnTo>
                  <a:pt x="26" y="70"/>
                </a:lnTo>
                <a:lnTo>
                  <a:pt x="23" y="74"/>
                </a:lnTo>
                <a:lnTo>
                  <a:pt x="19" y="79"/>
                </a:lnTo>
                <a:lnTo>
                  <a:pt x="15" y="83"/>
                </a:lnTo>
                <a:lnTo>
                  <a:pt x="59" y="83"/>
                </a:lnTo>
                <a:lnTo>
                  <a:pt x="55" y="93"/>
                </a:lnTo>
                <a:lnTo>
                  <a:pt x="0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5" name="Freeform 734"/>
          <p:cNvSpPr>
            <a:spLocks/>
          </p:cNvSpPr>
          <p:nvPr/>
        </p:nvSpPr>
        <p:spPr bwMode="auto">
          <a:xfrm>
            <a:off x="4351338" y="4792663"/>
            <a:ext cx="111125" cy="115887"/>
          </a:xfrm>
          <a:custGeom>
            <a:avLst/>
            <a:gdLst>
              <a:gd name="T0" fmla="*/ 0 w 94"/>
              <a:gd name="T1" fmla="*/ 2147483647 h 93"/>
              <a:gd name="T2" fmla="*/ 2147483647 w 94"/>
              <a:gd name="T3" fmla="*/ 0 h 93"/>
              <a:gd name="T4" fmla="*/ 2147483647 w 94"/>
              <a:gd name="T5" fmla="*/ 0 h 93"/>
              <a:gd name="T6" fmla="*/ 2147483647 w 94"/>
              <a:gd name="T7" fmla="*/ 2147483647 h 93"/>
              <a:gd name="T8" fmla="*/ 2147483647 w 94"/>
              <a:gd name="T9" fmla="*/ 2147483647 h 93"/>
              <a:gd name="T10" fmla="*/ 2147483647 w 94"/>
              <a:gd name="T11" fmla="*/ 2147483647 h 93"/>
              <a:gd name="T12" fmla="*/ 2147483647 w 94"/>
              <a:gd name="T13" fmla="*/ 2147483647 h 93"/>
              <a:gd name="T14" fmla="*/ 2147483647 w 94"/>
              <a:gd name="T15" fmla="*/ 2147483647 h 93"/>
              <a:gd name="T16" fmla="*/ 2147483647 w 94"/>
              <a:gd name="T17" fmla="*/ 2147483647 h 93"/>
              <a:gd name="T18" fmla="*/ 2147483647 w 94"/>
              <a:gd name="T19" fmla="*/ 2147483647 h 93"/>
              <a:gd name="T20" fmla="*/ 2147483647 w 94"/>
              <a:gd name="T21" fmla="*/ 2147483647 h 93"/>
              <a:gd name="T22" fmla="*/ 2147483647 w 94"/>
              <a:gd name="T23" fmla="*/ 0 h 93"/>
              <a:gd name="T24" fmla="*/ 2147483647 w 94"/>
              <a:gd name="T25" fmla="*/ 0 h 93"/>
              <a:gd name="T26" fmla="*/ 2147483647 w 94"/>
              <a:gd name="T27" fmla="*/ 2147483647 h 93"/>
              <a:gd name="T28" fmla="*/ 2147483647 w 94"/>
              <a:gd name="T29" fmla="*/ 2147483647 h 93"/>
              <a:gd name="T30" fmla="*/ 2147483647 w 94"/>
              <a:gd name="T31" fmla="*/ 2147483647 h 93"/>
              <a:gd name="T32" fmla="*/ 2147483647 w 94"/>
              <a:gd name="T33" fmla="*/ 2147483647 h 93"/>
              <a:gd name="T34" fmla="*/ 2147483647 w 94"/>
              <a:gd name="T35" fmla="*/ 2147483647 h 93"/>
              <a:gd name="T36" fmla="*/ 2147483647 w 94"/>
              <a:gd name="T37" fmla="*/ 2147483647 h 93"/>
              <a:gd name="T38" fmla="*/ 2147483647 w 94"/>
              <a:gd name="T39" fmla="*/ 2147483647 h 93"/>
              <a:gd name="T40" fmla="*/ 2147483647 w 94"/>
              <a:gd name="T41" fmla="*/ 2147483647 h 93"/>
              <a:gd name="T42" fmla="*/ 0 w 94"/>
              <a:gd name="T43" fmla="*/ 2147483647 h 9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4"/>
              <a:gd name="T67" fmla="*/ 0 h 93"/>
              <a:gd name="T68" fmla="*/ 94 w 94"/>
              <a:gd name="T69" fmla="*/ 93 h 9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4" h="93">
                <a:moveTo>
                  <a:pt x="0" y="93"/>
                </a:moveTo>
                <a:lnTo>
                  <a:pt x="19" y="0"/>
                </a:lnTo>
                <a:lnTo>
                  <a:pt x="34" y="0"/>
                </a:lnTo>
                <a:lnTo>
                  <a:pt x="49" y="34"/>
                </a:lnTo>
                <a:lnTo>
                  <a:pt x="55" y="45"/>
                </a:lnTo>
                <a:lnTo>
                  <a:pt x="58" y="55"/>
                </a:lnTo>
                <a:lnTo>
                  <a:pt x="60" y="62"/>
                </a:lnTo>
                <a:lnTo>
                  <a:pt x="62" y="70"/>
                </a:lnTo>
                <a:lnTo>
                  <a:pt x="66" y="79"/>
                </a:lnTo>
                <a:lnTo>
                  <a:pt x="68" y="68"/>
                </a:lnTo>
                <a:lnTo>
                  <a:pt x="72" y="55"/>
                </a:lnTo>
                <a:lnTo>
                  <a:pt x="83" y="0"/>
                </a:lnTo>
                <a:lnTo>
                  <a:pt x="94" y="0"/>
                </a:lnTo>
                <a:lnTo>
                  <a:pt x="75" y="93"/>
                </a:lnTo>
                <a:lnTo>
                  <a:pt x="60" y="93"/>
                </a:lnTo>
                <a:lnTo>
                  <a:pt x="39" y="40"/>
                </a:lnTo>
                <a:lnTo>
                  <a:pt x="34" y="24"/>
                </a:lnTo>
                <a:lnTo>
                  <a:pt x="28" y="11"/>
                </a:lnTo>
                <a:lnTo>
                  <a:pt x="26" y="22"/>
                </a:lnTo>
                <a:lnTo>
                  <a:pt x="22" y="36"/>
                </a:lnTo>
                <a:lnTo>
                  <a:pt x="11" y="93"/>
                </a:lnTo>
                <a:lnTo>
                  <a:pt x="0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6" name="Freeform 735"/>
          <p:cNvSpPr>
            <a:spLocks/>
          </p:cNvSpPr>
          <p:nvPr/>
        </p:nvSpPr>
        <p:spPr bwMode="auto">
          <a:xfrm>
            <a:off x="7173913" y="3884613"/>
            <a:ext cx="142875" cy="150812"/>
          </a:xfrm>
          <a:custGeom>
            <a:avLst/>
            <a:gdLst>
              <a:gd name="T0" fmla="*/ 2147483647 w 119"/>
              <a:gd name="T1" fmla="*/ 2147483647 h 121"/>
              <a:gd name="T2" fmla="*/ 2147483647 w 119"/>
              <a:gd name="T3" fmla="*/ 2147483647 h 121"/>
              <a:gd name="T4" fmla="*/ 2147483647 w 119"/>
              <a:gd name="T5" fmla="*/ 2147483647 h 121"/>
              <a:gd name="T6" fmla="*/ 2147483647 w 119"/>
              <a:gd name="T7" fmla="*/ 2147483647 h 121"/>
              <a:gd name="T8" fmla="*/ 2147483647 w 119"/>
              <a:gd name="T9" fmla="*/ 0 h 121"/>
              <a:gd name="T10" fmla="*/ 2147483647 w 119"/>
              <a:gd name="T11" fmla="*/ 2147483647 h 121"/>
              <a:gd name="T12" fmla="*/ 2147483647 w 119"/>
              <a:gd name="T13" fmla="*/ 2147483647 h 121"/>
              <a:gd name="T14" fmla="*/ 2147483647 w 119"/>
              <a:gd name="T15" fmla="*/ 2147483647 h 121"/>
              <a:gd name="T16" fmla="*/ 0 w 119"/>
              <a:gd name="T17" fmla="*/ 2147483647 h 121"/>
              <a:gd name="T18" fmla="*/ 2147483647 w 119"/>
              <a:gd name="T19" fmla="*/ 2147483647 h 121"/>
              <a:gd name="T20" fmla="*/ 2147483647 w 119"/>
              <a:gd name="T21" fmla="*/ 2147483647 h 121"/>
              <a:gd name="T22" fmla="*/ 2147483647 w 119"/>
              <a:gd name="T23" fmla="*/ 2147483647 h 121"/>
              <a:gd name="T24" fmla="*/ 2147483647 w 119"/>
              <a:gd name="T25" fmla="*/ 2147483647 h 121"/>
              <a:gd name="T26" fmla="*/ 2147483647 w 119"/>
              <a:gd name="T27" fmla="*/ 2147483647 h 121"/>
              <a:gd name="T28" fmla="*/ 2147483647 w 119"/>
              <a:gd name="T29" fmla="*/ 2147483647 h 121"/>
              <a:gd name="T30" fmla="*/ 2147483647 w 119"/>
              <a:gd name="T31" fmla="*/ 2147483647 h 121"/>
              <a:gd name="T32" fmla="*/ 2147483647 w 119"/>
              <a:gd name="T33" fmla="*/ 2147483647 h 1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9"/>
              <a:gd name="T52" fmla="*/ 0 h 121"/>
              <a:gd name="T53" fmla="*/ 119 w 119"/>
              <a:gd name="T54" fmla="*/ 121 h 1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9" h="121">
                <a:moveTo>
                  <a:pt x="119" y="61"/>
                </a:moveTo>
                <a:lnTo>
                  <a:pt x="116" y="36"/>
                </a:lnTo>
                <a:lnTo>
                  <a:pt x="102" y="17"/>
                </a:lnTo>
                <a:lnTo>
                  <a:pt x="84" y="6"/>
                </a:lnTo>
                <a:lnTo>
                  <a:pt x="59" y="0"/>
                </a:lnTo>
                <a:lnTo>
                  <a:pt x="36" y="6"/>
                </a:lnTo>
                <a:lnTo>
                  <a:pt x="17" y="17"/>
                </a:lnTo>
                <a:lnTo>
                  <a:pt x="4" y="36"/>
                </a:lnTo>
                <a:lnTo>
                  <a:pt x="0" y="61"/>
                </a:lnTo>
                <a:lnTo>
                  <a:pt x="4" y="83"/>
                </a:lnTo>
                <a:lnTo>
                  <a:pt x="17" y="102"/>
                </a:lnTo>
                <a:lnTo>
                  <a:pt x="36" y="116"/>
                </a:lnTo>
                <a:lnTo>
                  <a:pt x="59" y="121"/>
                </a:lnTo>
                <a:lnTo>
                  <a:pt x="84" y="116"/>
                </a:lnTo>
                <a:lnTo>
                  <a:pt x="102" y="102"/>
                </a:lnTo>
                <a:lnTo>
                  <a:pt x="116" y="83"/>
                </a:lnTo>
                <a:lnTo>
                  <a:pt x="119" y="6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7" name="Freeform 736"/>
          <p:cNvSpPr>
            <a:spLocks/>
          </p:cNvSpPr>
          <p:nvPr/>
        </p:nvSpPr>
        <p:spPr bwMode="auto">
          <a:xfrm>
            <a:off x="6978650" y="4260850"/>
            <a:ext cx="165100" cy="209550"/>
          </a:xfrm>
          <a:custGeom>
            <a:avLst/>
            <a:gdLst>
              <a:gd name="T0" fmla="*/ 0 w 138"/>
              <a:gd name="T1" fmla="*/ 2147483647 h 167"/>
              <a:gd name="T2" fmla="*/ 2147483647 w 138"/>
              <a:gd name="T3" fmla="*/ 0 h 167"/>
              <a:gd name="T4" fmla="*/ 2147483647 w 138"/>
              <a:gd name="T5" fmla="*/ 0 h 167"/>
              <a:gd name="T6" fmla="*/ 2147483647 w 138"/>
              <a:gd name="T7" fmla="*/ 2147483647 h 167"/>
              <a:gd name="T8" fmla="*/ 2147483647 w 138"/>
              <a:gd name="T9" fmla="*/ 2147483647 h 167"/>
              <a:gd name="T10" fmla="*/ 2147483647 w 138"/>
              <a:gd name="T11" fmla="*/ 2147483647 h 167"/>
              <a:gd name="T12" fmla="*/ 2147483647 w 138"/>
              <a:gd name="T13" fmla="*/ 2147483647 h 167"/>
              <a:gd name="T14" fmla="*/ 2147483647 w 138"/>
              <a:gd name="T15" fmla="*/ 2147483647 h 167"/>
              <a:gd name="T16" fmla="*/ 2147483647 w 138"/>
              <a:gd name="T17" fmla="*/ 2147483647 h 167"/>
              <a:gd name="T18" fmla="*/ 2147483647 w 138"/>
              <a:gd name="T19" fmla="*/ 2147483647 h 167"/>
              <a:gd name="T20" fmla="*/ 0 w 138"/>
              <a:gd name="T21" fmla="*/ 2147483647 h 1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8"/>
              <a:gd name="T34" fmla="*/ 0 h 167"/>
              <a:gd name="T35" fmla="*/ 138 w 138"/>
              <a:gd name="T36" fmla="*/ 167 h 16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8" h="167">
                <a:moveTo>
                  <a:pt x="0" y="167"/>
                </a:moveTo>
                <a:lnTo>
                  <a:pt x="34" y="0"/>
                </a:lnTo>
                <a:lnTo>
                  <a:pt x="138" y="0"/>
                </a:lnTo>
                <a:lnTo>
                  <a:pt x="134" y="19"/>
                </a:lnTo>
                <a:lnTo>
                  <a:pt x="49" y="19"/>
                </a:lnTo>
                <a:lnTo>
                  <a:pt x="37" y="74"/>
                </a:lnTo>
                <a:lnTo>
                  <a:pt x="128" y="74"/>
                </a:lnTo>
                <a:lnTo>
                  <a:pt x="121" y="93"/>
                </a:lnTo>
                <a:lnTo>
                  <a:pt x="34" y="93"/>
                </a:lnTo>
                <a:lnTo>
                  <a:pt x="18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8" name="Freeform 737"/>
          <p:cNvSpPr>
            <a:spLocks/>
          </p:cNvSpPr>
          <p:nvPr/>
        </p:nvSpPr>
        <p:spPr bwMode="auto">
          <a:xfrm>
            <a:off x="7158038" y="4260850"/>
            <a:ext cx="163512" cy="214313"/>
          </a:xfrm>
          <a:custGeom>
            <a:avLst/>
            <a:gdLst>
              <a:gd name="T0" fmla="*/ 2147483647 w 136"/>
              <a:gd name="T1" fmla="*/ 2147483647 h 172"/>
              <a:gd name="T2" fmla="*/ 2147483647 w 136"/>
              <a:gd name="T3" fmla="*/ 2147483647 h 172"/>
              <a:gd name="T4" fmla="*/ 2147483647 w 136"/>
              <a:gd name="T5" fmla="*/ 2147483647 h 172"/>
              <a:gd name="T6" fmla="*/ 2147483647 w 136"/>
              <a:gd name="T7" fmla="*/ 2147483647 h 172"/>
              <a:gd name="T8" fmla="*/ 2147483647 w 136"/>
              <a:gd name="T9" fmla="*/ 2147483647 h 172"/>
              <a:gd name="T10" fmla="*/ 2147483647 w 136"/>
              <a:gd name="T11" fmla="*/ 2147483647 h 172"/>
              <a:gd name="T12" fmla="*/ 2147483647 w 136"/>
              <a:gd name="T13" fmla="*/ 2147483647 h 172"/>
              <a:gd name="T14" fmla="*/ 2147483647 w 136"/>
              <a:gd name="T15" fmla="*/ 2147483647 h 172"/>
              <a:gd name="T16" fmla="*/ 2147483647 w 136"/>
              <a:gd name="T17" fmla="*/ 2147483647 h 172"/>
              <a:gd name="T18" fmla="*/ 2147483647 w 136"/>
              <a:gd name="T19" fmla="*/ 2147483647 h 172"/>
              <a:gd name="T20" fmla="*/ 2147483647 w 136"/>
              <a:gd name="T21" fmla="*/ 2147483647 h 172"/>
              <a:gd name="T22" fmla="*/ 2147483647 w 136"/>
              <a:gd name="T23" fmla="*/ 2147483647 h 172"/>
              <a:gd name="T24" fmla="*/ 2147483647 w 136"/>
              <a:gd name="T25" fmla="*/ 2147483647 h 172"/>
              <a:gd name="T26" fmla="*/ 2147483647 w 136"/>
              <a:gd name="T27" fmla="*/ 2147483647 h 172"/>
              <a:gd name="T28" fmla="*/ 2147483647 w 136"/>
              <a:gd name="T29" fmla="*/ 2147483647 h 172"/>
              <a:gd name="T30" fmla="*/ 2147483647 w 136"/>
              <a:gd name="T31" fmla="*/ 2147483647 h 172"/>
              <a:gd name="T32" fmla="*/ 2147483647 w 136"/>
              <a:gd name="T33" fmla="*/ 2147483647 h 172"/>
              <a:gd name="T34" fmla="*/ 2147483647 w 136"/>
              <a:gd name="T35" fmla="*/ 0 h 172"/>
              <a:gd name="T36" fmla="*/ 2147483647 w 136"/>
              <a:gd name="T37" fmla="*/ 2147483647 h 172"/>
              <a:gd name="T38" fmla="*/ 2147483647 w 136"/>
              <a:gd name="T39" fmla="*/ 2147483647 h 172"/>
              <a:gd name="T40" fmla="*/ 2147483647 w 136"/>
              <a:gd name="T41" fmla="*/ 2147483647 h 172"/>
              <a:gd name="T42" fmla="*/ 2147483647 w 136"/>
              <a:gd name="T43" fmla="*/ 2147483647 h 172"/>
              <a:gd name="T44" fmla="*/ 2147483647 w 136"/>
              <a:gd name="T45" fmla="*/ 2147483647 h 172"/>
              <a:gd name="T46" fmla="*/ 2147483647 w 136"/>
              <a:gd name="T47" fmla="*/ 2147483647 h 172"/>
              <a:gd name="T48" fmla="*/ 2147483647 w 136"/>
              <a:gd name="T49" fmla="*/ 2147483647 h 172"/>
              <a:gd name="T50" fmla="*/ 2147483647 w 136"/>
              <a:gd name="T51" fmla="*/ 2147483647 h 172"/>
              <a:gd name="T52" fmla="*/ 2147483647 w 136"/>
              <a:gd name="T53" fmla="*/ 2147483647 h 172"/>
              <a:gd name="T54" fmla="*/ 2147483647 w 136"/>
              <a:gd name="T55" fmla="*/ 2147483647 h 172"/>
              <a:gd name="T56" fmla="*/ 2147483647 w 136"/>
              <a:gd name="T57" fmla="*/ 2147483647 h 172"/>
              <a:gd name="T58" fmla="*/ 2147483647 w 136"/>
              <a:gd name="T59" fmla="*/ 2147483647 h 172"/>
              <a:gd name="T60" fmla="*/ 2147483647 w 136"/>
              <a:gd name="T61" fmla="*/ 2147483647 h 172"/>
              <a:gd name="T62" fmla="*/ 2147483647 w 136"/>
              <a:gd name="T63" fmla="*/ 2147483647 h 172"/>
              <a:gd name="T64" fmla="*/ 2147483647 w 136"/>
              <a:gd name="T65" fmla="*/ 2147483647 h 172"/>
              <a:gd name="T66" fmla="*/ 2147483647 w 136"/>
              <a:gd name="T67" fmla="*/ 2147483647 h 172"/>
              <a:gd name="T68" fmla="*/ 2147483647 w 136"/>
              <a:gd name="T69" fmla="*/ 2147483647 h 172"/>
              <a:gd name="T70" fmla="*/ 2147483647 w 136"/>
              <a:gd name="T71" fmla="*/ 2147483647 h 172"/>
              <a:gd name="T72" fmla="*/ 2147483647 w 136"/>
              <a:gd name="T73" fmla="*/ 2147483647 h 172"/>
              <a:gd name="T74" fmla="*/ 2147483647 w 136"/>
              <a:gd name="T75" fmla="*/ 2147483647 h 172"/>
              <a:gd name="T76" fmla="*/ 2147483647 w 136"/>
              <a:gd name="T77" fmla="*/ 2147483647 h 172"/>
              <a:gd name="T78" fmla="*/ 2147483647 w 136"/>
              <a:gd name="T79" fmla="*/ 2147483647 h 172"/>
              <a:gd name="T80" fmla="*/ 2147483647 w 136"/>
              <a:gd name="T81" fmla="*/ 2147483647 h 172"/>
              <a:gd name="T82" fmla="*/ 2147483647 w 136"/>
              <a:gd name="T83" fmla="*/ 2147483647 h 172"/>
              <a:gd name="T84" fmla="*/ 2147483647 w 136"/>
              <a:gd name="T85" fmla="*/ 2147483647 h 172"/>
              <a:gd name="T86" fmla="*/ 2147483647 w 136"/>
              <a:gd name="T87" fmla="*/ 2147483647 h 1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6"/>
              <a:gd name="T133" fmla="*/ 0 h 172"/>
              <a:gd name="T134" fmla="*/ 136 w 136"/>
              <a:gd name="T135" fmla="*/ 172 h 17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6" h="172">
                <a:moveTo>
                  <a:pt x="0" y="116"/>
                </a:moveTo>
                <a:lnTo>
                  <a:pt x="21" y="114"/>
                </a:lnTo>
                <a:lnTo>
                  <a:pt x="21" y="119"/>
                </a:lnTo>
                <a:lnTo>
                  <a:pt x="21" y="129"/>
                </a:lnTo>
                <a:lnTo>
                  <a:pt x="25" y="136"/>
                </a:lnTo>
                <a:lnTo>
                  <a:pt x="28" y="140"/>
                </a:lnTo>
                <a:lnTo>
                  <a:pt x="34" y="146"/>
                </a:lnTo>
                <a:lnTo>
                  <a:pt x="40" y="148"/>
                </a:lnTo>
                <a:lnTo>
                  <a:pt x="47" y="150"/>
                </a:lnTo>
                <a:lnTo>
                  <a:pt x="55" y="151"/>
                </a:lnTo>
                <a:lnTo>
                  <a:pt x="64" y="151"/>
                </a:lnTo>
                <a:lnTo>
                  <a:pt x="83" y="150"/>
                </a:lnTo>
                <a:lnTo>
                  <a:pt x="97" y="144"/>
                </a:lnTo>
                <a:lnTo>
                  <a:pt x="102" y="138"/>
                </a:lnTo>
                <a:lnTo>
                  <a:pt x="106" y="131"/>
                </a:lnTo>
                <a:lnTo>
                  <a:pt x="108" y="125"/>
                </a:lnTo>
                <a:lnTo>
                  <a:pt x="106" y="117"/>
                </a:lnTo>
                <a:lnTo>
                  <a:pt x="102" y="110"/>
                </a:lnTo>
                <a:lnTo>
                  <a:pt x="91" y="102"/>
                </a:lnTo>
                <a:lnTo>
                  <a:pt x="70" y="93"/>
                </a:lnTo>
                <a:lnTo>
                  <a:pt x="59" y="87"/>
                </a:lnTo>
                <a:lnTo>
                  <a:pt x="49" y="83"/>
                </a:lnTo>
                <a:lnTo>
                  <a:pt x="42" y="80"/>
                </a:lnTo>
                <a:lnTo>
                  <a:pt x="32" y="72"/>
                </a:lnTo>
                <a:lnTo>
                  <a:pt x="26" y="64"/>
                </a:lnTo>
                <a:lnTo>
                  <a:pt x="23" y="59"/>
                </a:lnTo>
                <a:lnTo>
                  <a:pt x="21" y="51"/>
                </a:lnTo>
                <a:lnTo>
                  <a:pt x="21" y="44"/>
                </a:lnTo>
                <a:lnTo>
                  <a:pt x="21" y="36"/>
                </a:lnTo>
                <a:lnTo>
                  <a:pt x="23" y="28"/>
                </a:lnTo>
                <a:lnTo>
                  <a:pt x="26" y="21"/>
                </a:lnTo>
                <a:lnTo>
                  <a:pt x="32" y="15"/>
                </a:lnTo>
                <a:lnTo>
                  <a:pt x="40" y="9"/>
                </a:lnTo>
                <a:lnTo>
                  <a:pt x="47" y="6"/>
                </a:lnTo>
                <a:lnTo>
                  <a:pt x="57" y="2"/>
                </a:lnTo>
                <a:lnTo>
                  <a:pt x="66" y="0"/>
                </a:lnTo>
                <a:lnTo>
                  <a:pt x="78" y="0"/>
                </a:lnTo>
                <a:lnTo>
                  <a:pt x="95" y="2"/>
                </a:lnTo>
                <a:lnTo>
                  <a:pt x="110" y="8"/>
                </a:lnTo>
                <a:lnTo>
                  <a:pt x="119" y="11"/>
                </a:lnTo>
                <a:lnTo>
                  <a:pt x="125" y="19"/>
                </a:lnTo>
                <a:lnTo>
                  <a:pt x="131" y="25"/>
                </a:lnTo>
                <a:lnTo>
                  <a:pt x="134" y="36"/>
                </a:lnTo>
                <a:lnTo>
                  <a:pt x="136" y="47"/>
                </a:lnTo>
                <a:lnTo>
                  <a:pt x="136" y="49"/>
                </a:lnTo>
                <a:lnTo>
                  <a:pt x="136" y="51"/>
                </a:lnTo>
                <a:lnTo>
                  <a:pt x="117" y="53"/>
                </a:lnTo>
                <a:lnTo>
                  <a:pt x="117" y="45"/>
                </a:lnTo>
                <a:lnTo>
                  <a:pt x="115" y="42"/>
                </a:lnTo>
                <a:lnTo>
                  <a:pt x="114" y="36"/>
                </a:lnTo>
                <a:lnTo>
                  <a:pt x="108" y="30"/>
                </a:lnTo>
                <a:lnTo>
                  <a:pt x="102" y="25"/>
                </a:lnTo>
                <a:lnTo>
                  <a:pt x="95" y="23"/>
                </a:lnTo>
                <a:lnTo>
                  <a:pt x="87" y="21"/>
                </a:lnTo>
                <a:lnTo>
                  <a:pt x="76" y="19"/>
                </a:lnTo>
                <a:lnTo>
                  <a:pt x="64" y="21"/>
                </a:lnTo>
                <a:lnTo>
                  <a:pt x="55" y="23"/>
                </a:lnTo>
                <a:lnTo>
                  <a:pt x="47" y="27"/>
                </a:lnTo>
                <a:lnTo>
                  <a:pt x="44" y="32"/>
                </a:lnTo>
                <a:lnTo>
                  <a:pt x="40" y="38"/>
                </a:lnTo>
                <a:lnTo>
                  <a:pt x="40" y="44"/>
                </a:lnTo>
                <a:lnTo>
                  <a:pt x="40" y="49"/>
                </a:lnTo>
                <a:lnTo>
                  <a:pt x="44" y="55"/>
                </a:lnTo>
                <a:lnTo>
                  <a:pt x="47" y="59"/>
                </a:lnTo>
                <a:lnTo>
                  <a:pt x="55" y="64"/>
                </a:lnTo>
                <a:lnTo>
                  <a:pt x="59" y="66"/>
                </a:lnTo>
                <a:lnTo>
                  <a:pt x="64" y="68"/>
                </a:lnTo>
                <a:lnTo>
                  <a:pt x="72" y="72"/>
                </a:lnTo>
                <a:lnTo>
                  <a:pt x="83" y="76"/>
                </a:lnTo>
                <a:lnTo>
                  <a:pt x="93" y="81"/>
                </a:lnTo>
                <a:lnTo>
                  <a:pt x="102" y="85"/>
                </a:lnTo>
                <a:lnTo>
                  <a:pt x="108" y="89"/>
                </a:lnTo>
                <a:lnTo>
                  <a:pt x="115" y="95"/>
                </a:lnTo>
                <a:lnTo>
                  <a:pt x="121" y="104"/>
                </a:lnTo>
                <a:lnTo>
                  <a:pt x="125" y="112"/>
                </a:lnTo>
                <a:lnTo>
                  <a:pt x="127" y="123"/>
                </a:lnTo>
                <a:lnTo>
                  <a:pt x="125" y="133"/>
                </a:lnTo>
                <a:lnTo>
                  <a:pt x="123" y="140"/>
                </a:lnTo>
                <a:lnTo>
                  <a:pt x="119" y="148"/>
                </a:lnTo>
                <a:lnTo>
                  <a:pt x="112" y="155"/>
                </a:lnTo>
                <a:lnTo>
                  <a:pt x="106" y="161"/>
                </a:lnTo>
                <a:lnTo>
                  <a:pt x="97" y="165"/>
                </a:lnTo>
                <a:lnTo>
                  <a:pt x="81" y="170"/>
                </a:lnTo>
                <a:lnTo>
                  <a:pt x="64" y="172"/>
                </a:lnTo>
                <a:lnTo>
                  <a:pt x="38" y="169"/>
                </a:lnTo>
                <a:lnTo>
                  <a:pt x="19" y="159"/>
                </a:lnTo>
                <a:lnTo>
                  <a:pt x="9" y="150"/>
                </a:lnTo>
                <a:lnTo>
                  <a:pt x="4" y="134"/>
                </a:lnTo>
                <a:lnTo>
                  <a:pt x="0" y="11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9" name="Freeform 738"/>
          <p:cNvSpPr>
            <a:spLocks/>
          </p:cNvSpPr>
          <p:nvPr/>
        </p:nvSpPr>
        <p:spPr bwMode="auto">
          <a:xfrm>
            <a:off x="7354888" y="4260850"/>
            <a:ext cx="160337" cy="209550"/>
          </a:xfrm>
          <a:custGeom>
            <a:avLst/>
            <a:gdLst>
              <a:gd name="T0" fmla="*/ 2147483647 w 134"/>
              <a:gd name="T1" fmla="*/ 2147483647 h 167"/>
              <a:gd name="T2" fmla="*/ 2147483647 w 134"/>
              <a:gd name="T3" fmla="*/ 2147483647 h 167"/>
              <a:gd name="T4" fmla="*/ 0 w 134"/>
              <a:gd name="T5" fmla="*/ 2147483647 h 167"/>
              <a:gd name="T6" fmla="*/ 2147483647 w 134"/>
              <a:gd name="T7" fmla="*/ 0 h 167"/>
              <a:gd name="T8" fmla="*/ 2147483647 w 134"/>
              <a:gd name="T9" fmla="*/ 0 h 167"/>
              <a:gd name="T10" fmla="*/ 2147483647 w 134"/>
              <a:gd name="T11" fmla="*/ 2147483647 h 167"/>
              <a:gd name="T12" fmla="*/ 2147483647 w 134"/>
              <a:gd name="T13" fmla="*/ 2147483647 h 167"/>
              <a:gd name="T14" fmla="*/ 2147483647 w 134"/>
              <a:gd name="T15" fmla="*/ 2147483647 h 167"/>
              <a:gd name="T16" fmla="*/ 2147483647 w 134"/>
              <a:gd name="T17" fmla="*/ 2147483647 h 1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4"/>
              <a:gd name="T28" fmla="*/ 0 h 167"/>
              <a:gd name="T29" fmla="*/ 134 w 134"/>
              <a:gd name="T30" fmla="*/ 167 h 16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4" h="167">
                <a:moveTo>
                  <a:pt x="24" y="167"/>
                </a:moveTo>
                <a:lnTo>
                  <a:pt x="56" y="19"/>
                </a:lnTo>
                <a:lnTo>
                  <a:pt x="0" y="19"/>
                </a:lnTo>
                <a:lnTo>
                  <a:pt x="3" y="0"/>
                </a:lnTo>
                <a:lnTo>
                  <a:pt x="134" y="0"/>
                </a:lnTo>
                <a:lnTo>
                  <a:pt x="130" y="19"/>
                </a:lnTo>
                <a:lnTo>
                  <a:pt x="75" y="19"/>
                </a:lnTo>
                <a:lnTo>
                  <a:pt x="45" y="167"/>
                </a:lnTo>
                <a:lnTo>
                  <a:pt x="24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0" name="Freeform 739"/>
          <p:cNvSpPr>
            <a:spLocks noEditPoints="1"/>
          </p:cNvSpPr>
          <p:nvPr/>
        </p:nvSpPr>
        <p:spPr bwMode="auto">
          <a:xfrm>
            <a:off x="7486650" y="4410075"/>
            <a:ext cx="98425" cy="115888"/>
          </a:xfrm>
          <a:custGeom>
            <a:avLst/>
            <a:gdLst>
              <a:gd name="T0" fmla="*/ 0 w 84"/>
              <a:gd name="T1" fmla="*/ 2147483647 h 95"/>
              <a:gd name="T2" fmla="*/ 2147483647 w 84"/>
              <a:gd name="T3" fmla="*/ 0 h 95"/>
              <a:gd name="T4" fmla="*/ 2147483647 w 84"/>
              <a:gd name="T5" fmla="*/ 0 h 95"/>
              <a:gd name="T6" fmla="*/ 2147483647 w 84"/>
              <a:gd name="T7" fmla="*/ 2147483647 h 95"/>
              <a:gd name="T8" fmla="*/ 2147483647 w 84"/>
              <a:gd name="T9" fmla="*/ 2147483647 h 95"/>
              <a:gd name="T10" fmla="*/ 2147483647 w 84"/>
              <a:gd name="T11" fmla="*/ 2147483647 h 95"/>
              <a:gd name="T12" fmla="*/ 2147483647 w 84"/>
              <a:gd name="T13" fmla="*/ 2147483647 h 95"/>
              <a:gd name="T14" fmla="*/ 2147483647 w 84"/>
              <a:gd name="T15" fmla="*/ 2147483647 h 95"/>
              <a:gd name="T16" fmla="*/ 0 w 84"/>
              <a:gd name="T17" fmla="*/ 2147483647 h 95"/>
              <a:gd name="T18" fmla="*/ 2147483647 w 84"/>
              <a:gd name="T19" fmla="*/ 2147483647 h 95"/>
              <a:gd name="T20" fmla="*/ 2147483647 w 84"/>
              <a:gd name="T21" fmla="*/ 2147483647 h 95"/>
              <a:gd name="T22" fmla="*/ 2147483647 w 84"/>
              <a:gd name="T23" fmla="*/ 2147483647 h 95"/>
              <a:gd name="T24" fmla="*/ 2147483647 w 84"/>
              <a:gd name="T25" fmla="*/ 2147483647 h 95"/>
              <a:gd name="T26" fmla="*/ 2147483647 w 84"/>
              <a:gd name="T27" fmla="*/ 2147483647 h 95"/>
              <a:gd name="T28" fmla="*/ 2147483647 w 84"/>
              <a:gd name="T29" fmla="*/ 2147483647 h 95"/>
              <a:gd name="T30" fmla="*/ 2147483647 w 84"/>
              <a:gd name="T31" fmla="*/ 2147483647 h 95"/>
              <a:gd name="T32" fmla="*/ 2147483647 w 84"/>
              <a:gd name="T33" fmla="*/ 2147483647 h 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4"/>
              <a:gd name="T52" fmla="*/ 0 h 95"/>
              <a:gd name="T53" fmla="*/ 84 w 84"/>
              <a:gd name="T54" fmla="*/ 95 h 9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4" h="95">
                <a:moveTo>
                  <a:pt x="0" y="95"/>
                </a:moveTo>
                <a:lnTo>
                  <a:pt x="55" y="0"/>
                </a:lnTo>
                <a:lnTo>
                  <a:pt x="67" y="0"/>
                </a:lnTo>
                <a:lnTo>
                  <a:pt x="84" y="95"/>
                </a:lnTo>
                <a:lnTo>
                  <a:pt x="72" y="95"/>
                </a:lnTo>
                <a:lnTo>
                  <a:pt x="69" y="66"/>
                </a:lnTo>
                <a:lnTo>
                  <a:pt x="29" y="66"/>
                </a:lnTo>
                <a:lnTo>
                  <a:pt x="14" y="95"/>
                </a:lnTo>
                <a:lnTo>
                  <a:pt x="0" y="95"/>
                </a:lnTo>
                <a:close/>
                <a:moveTo>
                  <a:pt x="35" y="57"/>
                </a:moveTo>
                <a:lnTo>
                  <a:pt x="67" y="57"/>
                </a:lnTo>
                <a:lnTo>
                  <a:pt x="63" y="34"/>
                </a:lnTo>
                <a:lnTo>
                  <a:pt x="61" y="21"/>
                </a:lnTo>
                <a:lnTo>
                  <a:pt x="59" y="12"/>
                </a:lnTo>
                <a:lnTo>
                  <a:pt x="55" y="19"/>
                </a:lnTo>
                <a:lnTo>
                  <a:pt x="50" y="30"/>
                </a:lnTo>
                <a:lnTo>
                  <a:pt x="35" y="5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1" name="Line 740"/>
          <p:cNvSpPr>
            <a:spLocks noChangeShapeType="1"/>
          </p:cNvSpPr>
          <p:nvPr/>
        </p:nvSpPr>
        <p:spPr bwMode="auto">
          <a:xfrm flipV="1">
            <a:off x="2952750" y="4286250"/>
            <a:ext cx="1588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2" name="Freeform 741"/>
          <p:cNvSpPr>
            <a:spLocks/>
          </p:cNvSpPr>
          <p:nvPr/>
        </p:nvSpPr>
        <p:spPr bwMode="auto">
          <a:xfrm>
            <a:off x="2933700" y="4286250"/>
            <a:ext cx="34925" cy="71438"/>
          </a:xfrm>
          <a:custGeom>
            <a:avLst/>
            <a:gdLst>
              <a:gd name="T0" fmla="*/ 0 w 30"/>
              <a:gd name="T1" fmla="*/ 2147483647 h 59"/>
              <a:gd name="T2" fmla="*/ 2147483647 w 30"/>
              <a:gd name="T3" fmla="*/ 0 h 59"/>
              <a:gd name="T4" fmla="*/ 2147483647 w 30"/>
              <a:gd name="T5" fmla="*/ 2147483647 h 59"/>
              <a:gd name="T6" fmla="*/ 0 60000 65536"/>
              <a:gd name="T7" fmla="*/ 0 60000 65536"/>
              <a:gd name="T8" fmla="*/ 0 60000 65536"/>
              <a:gd name="T9" fmla="*/ 0 w 30"/>
              <a:gd name="T10" fmla="*/ 0 h 59"/>
              <a:gd name="T11" fmla="*/ 30 w 30"/>
              <a:gd name="T12" fmla="*/ 59 h 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59">
                <a:moveTo>
                  <a:pt x="0" y="59"/>
                </a:moveTo>
                <a:lnTo>
                  <a:pt x="15" y="0"/>
                </a:lnTo>
                <a:lnTo>
                  <a:pt x="30" y="5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3" name="Line 742"/>
          <p:cNvSpPr>
            <a:spLocks noChangeShapeType="1"/>
          </p:cNvSpPr>
          <p:nvPr/>
        </p:nvSpPr>
        <p:spPr bwMode="auto">
          <a:xfrm flipV="1">
            <a:off x="3052763" y="2817813"/>
            <a:ext cx="1587" cy="179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4" name="Freeform 743"/>
          <p:cNvSpPr>
            <a:spLocks/>
          </p:cNvSpPr>
          <p:nvPr/>
        </p:nvSpPr>
        <p:spPr bwMode="auto">
          <a:xfrm>
            <a:off x="3035300" y="2817813"/>
            <a:ext cx="33338" cy="77787"/>
          </a:xfrm>
          <a:custGeom>
            <a:avLst/>
            <a:gdLst>
              <a:gd name="T0" fmla="*/ 0 w 28"/>
              <a:gd name="T1" fmla="*/ 2147483647 h 60"/>
              <a:gd name="T2" fmla="*/ 2147483647 w 28"/>
              <a:gd name="T3" fmla="*/ 0 h 60"/>
              <a:gd name="T4" fmla="*/ 2147483647 w 28"/>
              <a:gd name="T5" fmla="*/ 2147483647 h 60"/>
              <a:gd name="T6" fmla="*/ 0 60000 65536"/>
              <a:gd name="T7" fmla="*/ 0 60000 65536"/>
              <a:gd name="T8" fmla="*/ 0 60000 65536"/>
              <a:gd name="T9" fmla="*/ 0 w 28"/>
              <a:gd name="T10" fmla="*/ 0 h 60"/>
              <a:gd name="T11" fmla="*/ 28 w 2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60">
                <a:moveTo>
                  <a:pt x="0" y="60"/>
                </a:moveTo>
                <a:lnTo>
                  <a:pt x="15" y="0"/>
                </a:lnTo>
                <a:lnTo>
                  <a:pt x="28" y="6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5" name="Line 744"/>
          <p:cNvSpPr>
            <a:spLocks noChangeShapeType="1"/>
          </p:cNvSpPr>
          <p:nvPr/>
        </p:nvSpPr>
        <p:spPr bwMode="auto">
          <a:xfrm flipV="1">
            <a:off x="7277100" y="2851150"/>
            <a:ext cx="1588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6" name="Freeform 745"/>
          <p:cNvSpPr>
            <a:spLocks/>
          </p:cNvSpPr>
          <p:nvPr/>
        </p:nvSpPr>
        <p:spPr bwMode="auto">
          <a:xfrm>
            <a:off x="7258050" y="2851150"/>
            <a:ext cx="34925" cy="74613"/>
          </a:xfrm>
          <a:custGeom>
            <a:avLst/>
            <a:gdLst>
              <a:gd name="T0" fmla="*/ 0 w 31"/>
              <a:gd name="T1" fmla="*/ 2147483647 h 61"/>
              <a:gd name="T2" fmla="*/ 2147483647 w 31"/>
              <a:gd name="T3" fmla="*/ 0 h 61"/>
              <a:gd name="T4" fmla="*/ 2147483647 w 31"/>
              <a:gd name="T5" fmla="*/ 2147483647 h 61"/>
              <a:gd name="T6" fmla="*/ 0 60000 65536"/>
              <a:gd name="T7" fmla="*/ 0 60000 65536"/>
              <a:gd name="T8" fmla="*/ 0 60000 65536"/>
              <a:gd name="T9" fmla="*/ 0 w 31"/>
              <a:gd name="T10" fmla="*/ 0 h 61"/>
              <a:gd name="T11" fmla="*/ 31 w 31"/>
              <a:gd name="T12" fmla="*/ 61 h 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61">
                <a:moveTo>
                  <a:pt x="0" y="61"/>
                </a:moveTo>
                <a:lnTo>
                  <a:pt x="15" y="0"/>
                </a:lnTo>
                <a:lnTo>
                  <a:pt x="31" y="6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7" name="Freeform 746"/>
          <p:cNvSpPr>
            <a:spLocks/>
          </p:cNvSpPr>
          <p:nvPr/>
        </p:nvSpPr>
        <p:spPr bwMode="auto">
          <a:xfrm>
            <a:off x="5424488" y="3927475"/>
            <a:ext cx="79375" cy="93663"/>
          </a:xfrm>
          <a:custGeom>
            <a:avLst/>
            <a:gdLst>
              <a:gd name="T0" fmla="*/ 2147483647 w 64"/>
              <a:gd name="T1" fmla="*/ 2147483647 h 76"/>
              <a:gd name="T2" fmla="*/ 2147483647 w 64"/>
              <a:gd name="T3" fmla="*/ 2147483647 h 76"/>
              <a:gd name="T4" fmla="*/ 2147483647 w 64"/>
              <a:gd name="T5" fmla="*/ 2147483647 h 76"/>
              <a:gd name="T6" fmla="*/ 2147483647 w 64"/>
              <a:gd name="T7" fmla="*/ 2147483647 h 76"/>
              <a:gd name="T8" fmla="*/ 2147483647 w 64"/>
              <a:gd name="T9" fmla="*/ 2147483647 h 76"/>
              <a:gd name="T10" fmla="*/ 2147483647 w 64"/>
              <a:gd name="T11" fmla="*/ 2147483647 h 76"/>
              <a:gd name="T12" fmla="*/ 2147483647 w 64"/>
              <a:gd name="T13" fmla="*/ 2147483647 h 76"/>
              <a:gd name="T14" fmla="*/ 2147483647 w 64"/>
              <a:gd name="T15" fmla="*/ 2147483647 h 76"/>
              <a:gd name="T16" fmla="*/ 2147483647 w 64"/>
              <a:gd name="T17" fmla="*/ 2147483647 h 76"/>
              <a:gd name="T18" fmla="*/ 2147483647 w 64"/>
              <a:gd name="T19" fmla="*/ 2147483647 h 76"/>
              <a:gd name="T20" fmla="*/ 2147483647 w 64"/>
              <a:gd name="T21" fmla="*/ 2147483647 h 76"/>
              <a:gd name="T22" fmla="*/ 2147483647 w 64"/>
              <a:gd name="T23" fmla="*/ 2147483647 h 76"/>
              <a:gd name="T24" fmla="*/ 0 w 64"/>
              <a:gd name="T25" fmla="*/ 2147483647 h 76"/>
              <a:gd name="T26" fmla="*/ 2147483647 w 64"/>
              <a:gd name="T27" fmla="*/ 2147483647 h 76"/>
              <a:gd name="T28" fmla="*/ 2147483647 w 64"/>
              <a:gd name="T29" fmla="*/ 2147483647 h 76"/>
              <a:gd name="T30" fmla="*/ 2147483647 w 64"/>
              <a:gd name="T31" fmla="*/ 2147483647 h 76"/>
              <a:gd name="T32" fmla="*/ 2147483647 w 64"/>
              <a:gd name="T33" fmla="*/ 2147483647 h 76"/>
              <a:gd name="T34" fmla="*/ 2147483647 w 64"/>
              <a:gd name="T35" fmla="*/ 2147483647 h 76"/>
              <a:gd name="T36" fmla="*/ 2147483647 w 64"/>
              <a:gd name="T37" fmla="*/ 0 h 76"/>
              <a:gd name="T38" fmla="*/ 2147483647 w 64"/>
              <a:gd name="T39" fmla="*/ 0 h 76"/>
              <a:gd name="T40" fmla="*/ 2147483647 w 64"/>
              <a:gd name="T41" fmla="*/ 0 h 76"/>
              <a:gd name="T42" fmla="*/ 2147483647 w 64"/>
              <a:gd name="T43" fmla="*/ 2147483647 h 76"/>
              <a:gd name="T44" fmla="*/ 2147483647 w 64"/>
              <a:gd name="T45" fmla="*/ 2147483647 h 76"/>
              <a:gd name="T46" fmla="*/ 2147483647 w 64"/>
              <a:gd name="T47" fmla="*/ 2147483647 h 76"/>
              <a:gd name="T48" fmla="*/ 2147483647 w 64"/>
              <a:gd name="T49" fmla="*/ 2147483647 h 76"/>
              <a:gd name="T50" fmla="*/ 2147483647 w 64"/>
              <a:gd name="T51" fmla="*/ 2147483647 h 76"/>
              <a:gd name="T52" fmla="*/ 2147483647 w 64"/>
              <a:gd name="T53" fmla="*/ 2147483647 h 76"/>
              <a:gd name="T54" fmla="*/ 2147483647 w 64"/>
              <a:gd name="T55" fmla="*/ 2147483647 h 76"/>
              <a:gd name="T56" fmla="*/ 2147483647 w 64"/>
              <a:gd name="T57" fmla="*/ 2147483647 h 76"/>
              <a:gd name="T58" fmla="*/ 2147483647 w 64"/>
              <a:gd name="T59" fmla="*/ 2147483647 h 76"/>
              <a:gd name="T60" fmla="*/ 2147483647 w 64"/>
              <a:gd name="T61" fmla="*/ 2147483647 h 76"/>
              <a:gd name="T62" fmla="*/ 2147483647 w 64"/>
              <a:gd name="T63" fmla="*/ 2147483647 h 76"/>
              <a:gd name="T64" fmla="*/ 2147483647 w 64"/>
              <a:gd name="T65" fmla="*/ 2147483647 h 76"/>
              <a:gd name="T66" fmla="*/ 2147483647 w 64"/>
              <a:gd name="T67" fmla="*/ 2147483647 h 76"/>
              <a:gd name="T68" fmla="*/ 2147483647 w 64"/>
              <a:gd name="T69" fmla="*/ 2147483647 h 76"/>
              <a:gd name="T70" fmla="*/ 2147483647 w 64"/>
              <a:gd name="T71" fmla="*/ 2147483647 h 76"/>
              <a:gd name="T72" fmla="*/ 2147483647 w 64"/>
              <a:gd name="T73" fmla="*/ 2147483647 h 76"/>
              <a:gd name="T74" fmla="*/ 2147483647 w 64"/>
              <a:gd name="T75" fmla="*/ 2147483647 h 76"/>
              <a:gd name="T76" fmla="*/ 2147483647 w 64"/>
              <a:gd name="T77" fmla="*/ 2147483647 h 76"/>
              <a:gd name="T78" fmla="*/ 2147483647 w 64"/>
              <a:gd name="T79" fmla="*/ 2147483647 h 76"/>
              <a:gd name="T80" fmla="*/ 2147483647 w 64"/>
              <a:gd name="T81" fmla="*/ 2147483647 h 76"/>
              <a:gd name="T82" fmla="*/ 2147483647 w 64"/>
              <a:gd name="T83" fmla="*/ 2147483647 h 76"/>
              <a:gd name="T84" fmla="*/ 2147483647 w 64"/>
              <a:gd name="T85" fmla="*/ 2147483647 h 76"/>
              <a:gd name="T86" fmla="*/ 2147483647 w 64"/>
              <a:gd name="T87" fmla="*/ 2147483647 h 76"/>
              <a:gd name="T88" fmla="*/ 2147483647 w 64"/>
              <a:gd name="T89" fmla="*/ 2147483647 h 76"/>
              <a:gd name="T90" fmla="*/ 2147483647 w 64"/>
              <a:gd name="T91" fmla="*/ 2147483647 h 76"/>
              <a:gd name="T92" fmla="*/ 2147483647 w 64"/>
              <a:gd name="T93" fmla="*/ 2147483647 h 76"/>
              <a:gd name="T94" fmla="*/ 2147483647 w 64"/>
              <a:gd name="T95" fmla="*/ 2147483647 h 76"/>
              <a:gd name="T96" fmla="*/ 2147483647 w 64"/>
              <a:gd name="T97" fmla="*/ 2147483647 h 76"/>
              <a:gd name="T98" fmla="*/ 2147483647 w 64"/>
              <a:gd name="T99" fmla="*/ 2147483647 h 76"/>
              <a:gd name="T100" fmla="*/ 2147483647 w 64"/>
              <a:gd name="T101" fmla="*/ 2147483647 h 76"/>
              <a:gd name="T102" fmla="*/ 2147483647 w 64"/>
              <a:gd name="T103" fmla="*/ 2147483647 h 76"/>
              <a:gd name="T104" fmla="*/ 2147483647 w 64"/>
              <a:gd name="T105" fmla="*/ 2147483647 h 7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4"/>
              <a:gd name="T160" fmla="*/ 0 h 76"/>
              <a:gd name="T161" fmla="*/ 64 w 64"/>
              <a:gd name="T162" fmla="*/ 76 h 7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4" h="76">
                <a:moveTo>
                  <a:pt x="62" y="53"/>
                </a:moveTo>
                <a:lnTo>
                  <a:pt x="64" y="55"/>
                </a:lnTo>
                <a:lnTo>
                  <a:pt x="60" y="63"/>
                </a:lnTo>
                <a:lnTo>
                  <a:pt x="57" y="66"/>
                </a:lnTo>
                <a:lnTo>
                  <a:pt x="51" y="70"/>
                </a:lnTo>
                <a:lnTo>
                  <a:pt x="43" y="74"/>
                </a:lnTo>
                <a:lnTo>
                  <a:pt x="34" y="76"/>
                </a:lnTo>
                <a:lnTo>
                  <a:pt x="24" y="74"/>
                </a:lnTo>
                <a:lnTo>
                  <a:pt x="17" y="70"/>
                </a:lnTo>
                <a:lnTo>
                  <a:pt x="9" y="65"/>
                </a:lnTo>
                <a:lnTo>
                  <a:pt x="6" y="57"/>
                </a:lnTo>
                <a:lnTo>
                  <a:pt x="2" y="48"/>
                </a:lnTo>
                <a:lnTo>
                  <a:pt x="0" y="38"/>
                </a:lnTo>
                <a:lnTo>
                  <a:pt x="2" y="29"/>
                </a:lnTo>
                <a:lnTo>
                  <a:pt x="4" y="21"/>
                </a:lnTo>
                <a:lnTo>
                  <a:pt x="9" y="13"/>
                </a:lnTo>
                <a:lnTo>
                  <a:pt x="15" y="8"/>
                </a:lnTo>
                <a:lnTo>
                  <a:pt x="21" y="2"/>
                </a:lnTo>
                <a:lnTo>
                  <a:pt x="28" y="0"/>
                </a:lnTo>
                <a:lnTo>
                  <a:pt x="38" y="0"/>
                </a:lnTo>
                <a:lnTo>
                  <a:pt x="45" y="0"/>
                </a:lnTo>
                <a:lnTo>
                  <a:pt x="51" y="2"/>
                </a:lnTo>
                <a:lnTo>
                  <a:pt x="57" y="6"/>
                </a:lnTo>
                <a:lnTo>
                  <a:pt x="60" y="10"/>
                </a:lnTo>
                <a:lnTo>
                  <a:pt x="62" y="13"/>
                </a:lnTo>
                <a:lnTo>
                  <a:pt x="62" y="17"/>
                </a:lnTo>
                <a:lnTo>
                  <a:pt x="62" y="23"/>
                </a:lnTo>
                <a:lnTo>
                  <a:pt x="60" y="25"/>
                </a:lnTo>
                <a:lnTo>
                  <a:pt x="57" y="27"/>
                </a:lnTo>
                <a:lnTo>
                  <a:pt x="53" y="29"/>
                </a:lnTo>
                <a:lnTo>
                  <a:pt x="49" y="27"/>
                </a:lnTo>
                <a:lnTo>
                  <a:pt x="45" y="25"/>
                </a:lnTo>
                <a:lnTo>
                  <a:pt x="41" y="21"/>
                </a:lnTo>
                <a:lnTo>
                  <a:pt x="41" y="13"/>
                </a:lnTo>
                <a:lnTo>
                  <a:pt x="40" y="10"/>
                </a:lnTo>
                <a:lnTo>
                  <a:pt x="38" y="6"/>
                </a:lnTo>
                <a:lnTo>
                  <a:pt x="36" y="4"/>
                </a:lnTo>
                <a:lnTo>
                  <a:pt x="34" y="4"/>
                </a:lnTo>
                <a:lnTo>
                  <a:pt x="30" y="6"/>
                </a:lnTo>
                <a:lnTo>
                  <a:pt x="26" y="8"/>
                </a:lnTo>
                <a:lnTo>
                  <a:pt x="24" y="13"/>
                </a:lnTo>
                <a:lnTo>
                  <a:pt x="23" y="19"/>
                </a:lnTo>
                <a:lnTo>
                  <a:pt x="23" y="27"/>
                </a:lnTo>
                <a:lnTo>
                  <a:pt x="23" y="36"/>
                </a:lnTo>
                <a:lnTo>
                  <a:pt x="26" y="46"/>
                </a:lnTo>
                <a:lnTo>
                  <a:pt x="30" y="53"/>
                </a:lnTo>
                <a:lnTo>
                  <a:pt x="36" y="59"/>
                </a:lnTo>
                <a:lnTo>
                  <a:pt x="40" y="61"/>
                </a:lnTo>
                <a:lnTo>
                  <a:pt x="47" y="63"/>
                </a:lnTo>
                <a:lnTo>
                  <a:pt x="51" y="61"/>
                </a:lnTo>
                <a:lnTo>
                  <a:pt x="55" y="61"/>
                </a:lnTo>
                <a:lnTo>
                  <a:pt x="59" y="57"/>
                </a:lnTo>
                <a:lnTo>
                  <a:pt x="62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8" name="Freeform 747"/>
          <p:cNvSpPr>
            <a:spLocks noEditPoints="1"/>
          </p:cNvSpPr>
          <p:nvPr/>
        </p:nvSpPr>
        <p:spPr bwMode="auto">
          <a:xfrm>
            <a:off x="5513388" y="3927475"/>
            <a:ext cx="82550" cy="93663"/>
          </a:xfrm>
          <a:custGeom>
            <a:avLst/>
            <a:gdLst>
              <a:gd name="T0" fmla="*/ 2147483647 w 70"/>
              <a:gd name="T1" fmla="*/ 0 h 76"/>
              <a:gd name="T2" fmla="*/ 2147483647 w 70"/>
              <a:gd name="T3" fmla="*/ 0 h 76"/>
              <a:gd name="T4" fmla="*/ 2147483647 w 70"/>
              <a:gd name="T5" fmla="*/ 2147483647 h 76"/>
              <a:gd name="T6" fmla="*/ 2147483647 w 70"/>
              <a:gd name="T7" fmla="*/ 2147483647 h 76"/>
              <a:gd name="T8" fmla="*/ 2147483647 w 70"/>
              <a:gd name="T9" fmla="*/ 2147483647 h 76"/>
              <a:gd name="T10" fmla="*/ 2147483647 w 70"/>
              <a:gd name="T11" fmla="*/ 2147483647 h 76"/>
              <a:gd name="T12" fmla="*/ 2147483647 w 70"/>
              <a:gd name="T13" fmla="*/ 2147483647 h 76"/>
              <a:gd name="T14" fmla="*/ 2147483647 w 70"/>
              <a:gd name="T15" fmla="*/ 2147483647 h 76"/>
              <a:gd name="T16" fmla="*/ 2147483647 w 70"/>
              <a:gd name="T17" fmla="*/ 2147483647 h 76"/>
              <a:gd name="T18" fmla="*/ 2147483647 w 70"/>
              <a:gd name="T19" fmla="*/ 2147483647 h 76"/>
              <a:gd name="T20" fmla="*/ 2147483647 w 70"/>
              <a:gd name="T21" fmla="*/ 2147483647 h 76"/>
              <a:gd name="T22" fmla="*/ 2147483647 w 70"/>
              <a:gd name="T23" fmla="*/ 2147483647 h 76"/>
              <a:gd name="T24" fmla="*/ 2147483647 w 70"/>
              <a:gd name="T25" fmla="*/ 2147483647 h 76"/>
              <a:gd name="T26" fmla="*/ 2147483647 w 70"/>
              <a:gd name="T27" fmla="*/ 2147483647 h 76"/>
              <a:gd name="T28" fmla="*/ 2147483647 w 70"/>
              <a:gd name="T29" fmla="*/ 2147483647 h 76"/>
              <a:gd name="T30" fmla="*/ 2147483647 w 70"/>
              <a:gd name="T31" fmla="*/ 2147483647 h 76"/>
              <a:gd name="T32" fmla="*/ 2147483647 w 70"/>
              <a:gd name="T33" fmla="*/ 2147483647 h 76"/>
              <a:gd name="T34" fmla="*/ 2147483647 w 70"/>
              <a:gd name="T35" fmla="*/ 2147483647 h 76"/>
              <a:gd name="T36" fmla="*/ 2147483647 w 70"/>
              <a:gd name="T37" fmla="*/ 2147483647 h 76"/>
              <a:gd name="T38" fmla="*/ 2147483647 w 70"/>
              <a:gd name="T39" fmla="*/ 2147483647 h 76"/>
              <a:gd name="T40" fmla="*/ 0 w 70"/>
              <a:gd name="T41" fmla="*/ 2147483647 h 76"/>
              <a:gd name="T42" fmla="*/ 0 w 70"/>
              <a:gd name="T43" fmla="*/ 2147483647 h 76"/>
              <a:gd name="T44" fmla="*/ 0 w 70"/>
              <a:gd name="T45" fmla="*/ 2147483647 h 76"/>
              <a:gd name="T46" fmla="*/ 2147483647 w 70"/>
              <a:gd name="T47" fmla="*/ 2147483647 h 76"/>
              <a:gd name="T48" fmla="*/ 2147483647 w 70"/>
              <a:gd name="T49" fmla="*/ 2147483647 h 76"/>
              <a:gd name="T50" fmla="*/ 2147483647 w 70"/>
              <a:gd name="T51" fmla="*/ 2147483647 h 76"/>
              <a:gd name="T52" fmla="*/ 2147483647 w 70"/>
              <a:gd name="T53" fmla="*/ 2147483647 h 76"/>
              <a:gd name="T54" fmla="*/ 2147483647 w 70"/>
              <a:gd name="T55" fmla="*/ 0 h 76"/>
              <a:gd name="T56" fmla="*/ 2147483647 w 70"/>
              <a:gd name="T57" fmla="*/ 0 h 76"/>
              <a:gd name="T58" fmla="*/ 2147483647 w 70"/>
              <a:gd name="T59" fmla="*/ 2147483647 h 76"/>
              <a:gd name="T60" fmla="*/ 2147483647 w 70"/>
              <a:gd name="T61" fmla="*/ 2147483647 h 76"/>
              <a:gd name="T62" fmla="*/ 2147483647 w 70"/>
              <a:gd name="T63" fmla="*/ 2147483647 h 76"/>
              <a:gd name="T64" fmla="*/ 2147483647 w 70"/>
              <a:gd name="T65" fmla="*/ 2147483647 h 76"/>
              <a:gd name="T66" fmla="*/ 2147483647 w 70"/>
              <a:gd name="T67" fmla="*/ 2147483647 h 76"/>
              <a:gd name="T68" fmla="*/ 2147483647 w 70"/>
              <a:gd name="T69" fmla="*/ 2147483647 h 76"/>
              <a:gd name="T70" fmla="*/ 2147483647 w 70"/>
              <a:gd name="T71" fmla="*/ 2147483647 h 76"/>
              <a:gd name="T72" fmla="*/ 2147483647 w 70"/>
              <a:gd name="T73" fmla="*/ 2147483647 h 76"/>
              <a:gd name="T74" fmla="*/ 2147483647 w 70"/>
              <a:gd name="T75" fmla="*/ 2147483647 h 76"/>
              <a:gd name="T76" fmla="*/ 2147483647 w 70"/>
              <a:gd name="T77" fmla="*/ 2147483647 h 76"/>
              <a:gd name="T78" fmla="*/ 2147483647 w 70"/>
              <a:gd name="T79" fmla="*/ 2147483647 h 76"/>
              <a:gd name="T80" fmla="*/ 2147483647 w 70"/>
              <a:gd name="T81" fmla="*/ 2147483647 h 76"/>
              <a:gd name="T82" fmla="*/ 2147483647 w 70"/>
              <a:gd name="T83" fmla="*/ 2147483647 h 76"/>
              <a:gd name="T84" fmla="*/ 2147483647 w 70"/>
              <a:gd name="T85" fmla="*/ 2147483647 h 76"/>
              <a:gd name="T86" fmla="*/ 2147483647 w 70"/>
              <a:gd name="T87" fmla="*/ 2147483647 h 76"/>
              <a:gd name="T88" fmla="*/ 2147483647 w 70"/>
              <a:gd name="T89" fmla="*/ 2147483647 h 76"/>
              <a:gd name="T90" fmla="*/ 2147483647 w 70"/>
              <a:gd name="T91" fmla="*/ 2147483647 h 76"/>
              <a:gd name="T92" fmla="*/ 2147483647 w 70"/>
              <a:gd name="T93" fmla="*/ 2147483647 h 76"/>
              <a:gd name="T94" fmla="*/ 2147483647 w 70"/>
              <a:gd name="T95" fmla="*/ 2147483647 h 76"/>
              <a:gd name="T96" fmla="*/ 2147483647 w 70"/>
              <a:gd name="T97" fmla="*/ 2147483647 h 76"/>
              <a:gd name="T98" fmla="*/ 2147483647 w 70"/>
              <a:gd name="T99" fmla="*/ 2147483647 h 76"/>
              <a:gd name="T100" fmla="*/ 2147483647 w 70"/>
              <a:gd name="T101" fmla="*/ 2147483647 h 76"/>
              <a:gd name="T102" fmla="*/ 2147483647 w 70"/>
              <a:gd name="T103" fmla="*/ 2147483647 h 76"/>
              <a:gd name="T104" fmla="*/ 2147483647 w 70"/>
              <a:gd name="T105" fmla="*/ 2147483647 h 76"/>
              <a:gd name="T106" fmla="*/ 2147483647 w 70"/>
              <a:gd name="T107" fmla="*/ 2147483647 h 76"/>
              <a:gd name="T108" fmla="*/ 2147483647 w 70"/>
              <a:gd name="T109" fmla="*/ 2147483647 h 76"/>
              <a:gd name="T110" fmla="*/ 2147483647 w 70"/>
              <a:gd name="T111" fmla="*/ 2147483647 h 76"/>
              <a:gd name="T112" fmla="*/ 2147483647 w 70"/>
              <a:gd name="T113" fmla="*/ 2147483647 h 76"/>
              <a:gd name="T114" fmla="*/ 2147483647 w 70"/>
              <a:gd name="T115" fmla="*/ 2147483647 h 7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0"/>
              <a:gd name="T175" fmla="*/ 0 h 76"/>
              <a:gd name="T176" fmla="*/ 70 w 70"/>
              <a:gd name="T177" fmla="*/ 76 h 7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0" h="76">
                <a:moveTo>
                  <a:pt x="36" y="0"/>
                </a:moveTo>
                <a:lnTo>
                  <a:pt x="45" y="0"/>
                </a:lnTo>
                <a:lnTo>
                  <a:pt x="53" y="4"/>
                </a:lnTo>
                <a:lnTo>
                  <a:pt x="58" y="8"/>
                </a:lnTo>
                <a:lnTo>
                  <a:pt x="62" y="12"/>
                </a:lnTo>
                <a:lnTo>
                  <a:pt x="66" y="17"/>
                </a:lnTo>
                <a:lnTo>
                  <a:pt x="70" y="27"/>
                </a:lnTo>
                <a:lnTo>
                  <a:pt x="70" y="38"/>
                </a:lnTo>
                <a:lnTo>
                  <a:pt x="70" y="48"/>
                </a:lnTo>
                <a:lnTo>
                  <a:pt x="66" y="55"/>
                </a:lnTo>
                <a:lnTo>
                  <a:pt x="62" y="63"/>
                </a:lnTo>
                <a:lnTo>
                  <a:pt x="56" y="68"/>
                </a:lnTo>
                <a:lnTo>
                  <a:pt x="51" y="72"/>
                </a:lnTo>
                <a:lnTo>
                  <a:pt x="43" y="74"/>
                </a:lnTo>
                <a:lnTo>
                  <a:pt x="36" y="76"/>
                </a:lnTo>
                <a:lnTo>
                  <a:pt x="26" y="74"/>
                </a:lnTo>
                <a:lnTo>
                  <a:pt x="20" y="72"/>
                </a:lnTo>
                <a:lnTo>
                  <a:pt x="13" y="68"/>
                </a:lnTo>
                <a:lnTo>
                  <a:pt x="9" y="65"/>
                </a:lnTo>
                <a:lnTo>
                  <a:pt x="3" y="57"/>
                </a:lnTo>
                <a:lnTo>
                  <a:pt x="0" y="48"/>
                </a:lnTo>
                <a:lnTo>
                  <a:pt x="0" y="38"/>
                </a:lnTo>
                <a:lnTo>
                  <a:pt x="0" y="29"/>
                </a:lnTo>
                <a:lnTo>
                  <a:pt x="3" y="19"/>
                </a:lnTo>
                <a:lnTo>
                  <a:pt x="9" y="12"/>
                </a:lnTo>
                <a:lnTo>
                  <a:pt x="15" y="6"/>
                </a:lnTo>
                <a:lnTo>
                  <a:pt x="20" y="2"/>
                </a:lnTo>
                <a:lnTo>
                  <a:pt x="26" y="0"/>
                </a:lnTo>
                <a:lnTo>
                  <a:pt x="36" y="0"/>
                </a:lnTo>
                <a:close/>
                <a:moveTo>
                  <a:pt x="36" y="4"/>
                </a:moveTo>
                <a:lnTo>
                  <a:pt x="30" y="6"/>
                </a:lnTo>
                <a:lnTo>
                  <a:pt x="26" y="8"/>
                </a:lnTo>
                <a:lnTo>
                  <a:pt x="24" y="10"/>
                </a:lnTo>
                <a:lnTo>
                  <a:pt x="24" y="13"/>
                </a:lnTo>
                <a:lnTo>
                  <a:pt x="22" y="19"/>
                </a:lnTo>
                <a:lnTo>
                  <a:pt x="22" y="27"/>
                </a:lnTo>
                <a:lnTo>
                  <a:pt x="22" y="34"/>
                </a:lnTo>
                <a:lnTo>
                  <a:pt x="20" y="44"/>
                </a:lnTo>
                <a:lnTo>
                  <a:pt x="22" y="51"/>
                </a:lnTo>
                <a:lnTo>
                  <a:pt x="22" y="59"/>
                </a:lnTo>
                <a:lnTo>
                  <a:pt x="24" y="65"/>
                </a:lnTo>
                <a:lnTo>
                  <a:pt x="26" y="68"/>
                </a:lnTo>
                <a:lnTo>
                  <a:pt x="30" y="70"/>
                </a:lnTo>
                <a:lnTo>
                  <a:pt x="36" y="70"/>
                </a:lnTo>
                <a:lnTo>
                  <a:pt x="39" y="70"/>
                </a:lnTo>
                <a:lnTo>
                  <a:pt x="41" y="68"/>
                </a:lnTo>
                <a:lnTo>
                  <a:pt x="45" y="65"/>
                </a:lnTo>
                <a:lnTo>
                  <a:pt x="47" y="61"/>
                </a:lnTo>
                <a:lnTo>
                  <a:pt x="47" y="55"/>
                </a:lnTo>
                <a:lnTo>
                  <a:pt x="49" y="44"/>
                </a:lnTo>
                <a:lnTo>
                  <a:pt x="49" y="30"/>
                </a:lnTo>
                <a:lnTo>
                  <a:pt x="49" y="23"/>
                </a:lnTo>
                <a:lnTo>
                  <a:pt x="47" y="17"/>
                </a:lnTo>
                <a:lnTo>
                  <a:pt x="47" y="13"/>
                </a:lnTo>
                <a:lnTo>
                  <a:pt x="45" y="10"/>
                </a:lnTo>
                <a:lnTo>
                  <a:pt x="41" y="6"/>
                </a:lnTo>
                <a:lnTo>
                  <a:pt x="39" y="4"/>
                </a:lnTo>
                <a:lnTo>
                  <a:pt x="36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9" name="Freeform 748"/>
          <p:cNvSpPr>
            <a:spLocks/>
          </p:cNvSpPr>
          <p:nvPr/>
        </p:nvSpPr>
        <p:spPr bwMode="auto">
          <a:xfrm>
            <a:off x="5613400" y="3927475"/>
            <a:ext cx="142875" cy="90488"/>
          </a:xfrm>
          <a:custGeom>
            <a:avLst/>
            <a:gdLst>
              <a:gd name="T0" fmla="*/ 2147483647 w 119"/>
              <a:gd name="T1" fmla="*/ 2147483647 h 74"/>
              <a:gd name="T2" fmla="*/ 2147483647 w 119"/>
              <a:gd name="T3" fmla="*/ 2147483647 h 74"/>
              <a:gd name="T4" fmla="*/ 2147483647 w 119"/>
              <a:gd name="T5" fmla="*/ 0 h 74"/>
              <a:gd name="T6" fmla="*/ 2147483647 w 119"/>
              <a:gd name="T7" fmla="*/ 2147483647 h 74"/>
              <a:gd name="T8" fmla="*/ 2147483647 w 119"/>
              <a:gd name="T9" fmla="*/ 2147483647 h 74"/>
              <a:gd name="T10" fmla="*/ 2147483647 w 119"/>
              <a:gd name="T11" fmla="*/ 2147483647 h 74"/>
              <a:gd name="T12" fmla="*/ 2147483647 w 119"/>
              <a:gd name="T13" fmla="*/ 0 h 74"/>
              <a:gd name="T14" fmla="*/ 2147483647 w 119"/>
              <a:gd name="T15" fmla="*/ 2147483647 h 74"/>
              <a:gd name="T16" fmla="*/ 2147483647 w 119"/>
              <a:gd name="T17" fmla="*/ 2147483647 h 74"/>
              <a:gd name="T18" fmla="*/ 2147483647 w 119"/>
              <a:gd name="T19" fmla="*/ 2147483647 h 74"/>
              <a:gd name="T20" fmla="*/ 2147483647 w 119"/>
              <a:gd name="T21" fmla="*/ 2147483647 h 74"/>
              <a:gd name="T22" fmla="*/ 2147483647 w 119"/>
              <a:gd name="T23" fmla="*/ 2147483647 h 74"/>
              <a:gd name="T24" fmla="*/ 2147483647 w 119"/>
              <a:gd name="T25" fmla="*/ 2147483647 h 74"/>
              <a:gd name="T26" fmla="*/ 2147483647 w 119"/>
              <a:gd name="T27" fmla="*/ 2147483647 h 74"/>
              <a:gd name="T28" fmla="*/ 2147483647 w 119"/>
              <a:gd name="T29" fmla="*/ 2147483647 h 74"/>
              <a:gd name="T30" fmla="*/ 2147483647 w 119"/>
              <a:gd name="T31" fmla="*/ 2147483647 h 74"/>
              <a:gd name="T32" fmla="*/ 2147483647 w 119"/>
              <a:gd name="T33" fmla="*/ 2147483647 h 74"/>
              <a:gd name="T34" fmla="*/ 2147483647 w 119"/>
              <a:gd name="T35" fmla="*/ 2147483647 h 74"/>
              <a:gd name="T36" fmla="*/ 2147483647 w 119"/>
              <a:gd name="T37" fmla="*/ 2147483647 h 74"/>
              <a:gd name="T38" fmla="*/ 2147483647 w 119"/>
              <a:gd name="T39" fmla="*/ 2147483647 h 74"/>
              <a:gd name="T40" fmla="*/ 2147483647 w 119"/>
              <a:gd name="T41" fmla="*/ 2147483647 h 74"/>
              <a:gd name="T42" fmla="*/ 2147483647 w 119"/>
              <a:gd name="T43" fmla="*/ 2147483647 h 74"/>
              <a:gd name="T44" fmla="*/ 2147483647 w 119"/>
              <a:gd name="T45" fmla="*/ 2147483647 h 74"/>
              <a:gd name="T46" fmla="*/ 2147483647 w 119"/>
              <a:gd name="T47" fmla="*/ 2147483647 h 74"/>
              <a:gd name="T48" fmla="*/ 2147483647 w 119"/>
              <a:gd name="T49" fmla="*/ 2147483647 h 74"/>
              <a:gd name="T50" fmla="*/ 2147483647 w 119"/>
              <a:gd name="T51" fmla="*/ 2147483647 h 74"/>
              <a:gd name="T52" fmla="*/ 2147483647 w 119"/>
              <a:gd name="T53" fmla="*/ 2147483647 h 74"/>
              <a:gd name="T54" fmla="*/ 2147483647 w 119"/>
              <a:gd name="T55" fmla="*/ 2147483647 h 74"/>
              <a:gd name="T56" fmla="*/ 2147483647 w 119"/>
              <a:gd name="T57" fmla="*/ 2147483647 h 74"/>
              <a:gd name="T58" fmla="*/ 2147483647 w 119"/>
              <a:gd name="T59" fmla="*/ 2147483647 h 74"/>
              <a:gd name="T60" fmla="*/ 2147483647 w 119"/>
              <a:gd name="T61" fmla="*/ 2147483647 h 74"/>
              <a:gd name="T62" fmla="*/ 2147483647 w 119"/>
              <a:gd name="T63" fmla="*/ 2147483647 h 74"/>
              <a:gd name="T64" fmla="*/ 2147483647 w 119"/>
              <a:gd name="T65" fmla="*/ 2147483647 h 74"/>
              <a:gd name="T66" fmla="*/ 2147483647 w 119"/>
              <a:gd name="T67" fmla="*/ 2147483647 h 74"/>
              <a:gd name="T68" fmla="*/ 2147483647 w 119"/>
              <a:gd name="T69" fmla="*/ 2147483647 h 74"/>
              <a:gd name="T70" fmla="*/ 2147483647 w 119"/>
              <a:gd name="T71" fmla="*/ 2147483647 h 74"/>
              <a:gd name="T72" fmla="*/ 2147483647 w 119"/>
              <a:gd name="T73" fmla="*/ 2147483647 h 74"/>
              <a:gd name="T74" fmla="*/ 2147483647 w 119"/>
              <a:gd name="T75" fmla="*/ 2147483647 h 74"/>
              <a:gd name="T76" fmla="*/ 2147483647 w 119"/>
              <a:gd name="T77" fmla="*/ 2147483647 h 74"/>
              <a:gd name="T78" fmla="*/ 0 w 119"/>
              <a:gd name="T79" fmla="*/ 2147483647 h 74"/>
              <a:gd name="T80" fmla="*/ 2147483647 w 119"/>
              <a:gd name="T81" fmla="*/ 2147483647 h 74"/>
              <a:gd name="T82" fmla="*/ 2147483647 w 119"/>
              <a:gd name="T83" fmla="*/ 2147483647 h 74"/>
              <a:gd name="T84" fmla="*/ 2147483647 w 119"/>
              <a:gd name="T85" fmla="*/ 2147483647 h 74"/>
              <a:gd name="T86" fmla="*/ 2147483647 w 119"/>
              <a:gd name="T87" fmla="*/ 2147483647 h 74"/>
              <a:gd name="T88" fmla="*/ 2147483647 w 119"/>
              <a:gd name="T89" fmla="*/ 2147483647 h 74"/>
              <a:gd name="T90" fmla="*/ 0 w 119"/>
              <a:gd name="T91" fmla="*/ 0 h 7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9"/>
              <a:gd name="T139" fmla="*/ 0 h 74"/>
              <a:gd name="T140" fmla="*/ 119 w 119"/>
              <a:gd name="T141" fmla="*/ 74 h 7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9" h="74">
                <a:moveTo>
                  <a:pt x="28" y="0"/>
                </a:moveTo>
                <a:lnTo>
                  <a:pt x="28" y="12"/>
                </a:lnTo>
                <a:lnTo>
                  <a:pt x="34" y="6"/>
                </a:lnTo>
                <a:lnTo>
                  <a:pt x="40" y="2"/>
                </a:lnTo>
                <a:lnTo>
                  <a:pt x="44" y="0"/>
                </a:lnTo>
                <a:lnTo>
                  <a:pt x="51" y="0"/>
                </a:lnTo>
                <a:lnTo>
                  <a:pt x="57" y="0"/>
                </a:lnTo>
                <a:lnTo>
                  <a:pt x="62" y="2"/>
                </a:lnTo>
                <a:lnTo>
                  <a:pt x="66" y="6"/>
                </a:lnTo>
                <a:lnTo>
                  <a:pt x="70" y="12"/>
                </a:lnTo>
                <a:lnTo>
                  <a:pt x="76" y="6"/>
                </a:lnTo>
                <a:lnTo>
                  <a:pt x="81" y="2"/>
                </a:lnTo>
                <a:lnTo>
                  <a:pt x="87" y="0"/>
                </a:lnTo>
                <a:lnTo>
                  <a:pt x="93" y="0"/>
                </a:lnTo>
                <a:lnTo>
                  <a:pt x="100" y="0"/>
                </a:lnTo>
                <a:lnTo>
                  <a:pt x="104" y="2"/>
                </a:lnTo>
                <a:lnTo>
                  <a:pt x="108" y="6"/>
                </a:lnTo>
                <a:lnTo>
                  <a:pt x="112" y="12"/>
                </a:lnTo>
                <a:lnTo>
                  <a:pt x="112" y="15"/>
                </a:lnTo>
                <a:lnTo>
                  <a:pt x="112" y="21"/>
                </a:lnTo>
                <a:lnTo>
                  <a:pt x="114" y="29"/>
                </a:lnTo>
                <a:lnTo>
                  <a:pt x="114" y="57"/>
                </a:lnTo>
                <a:lnTo>
                  <a:pt x="114" y="63"/>
                </a:lnTo>
                <a:lnTo>
                  <a:pt x="114" y="65"/>
                </a:lnTo>
                <a:lnTo>
                  <a:pt x="114" y="68"/>
                </a:lnTo>
                <a:lnTo>
                  <a:pt x="115" y="70"/>
                </a:lnTo>
                <a:lnTo>
                  <a:pt x="119" y="70"/>
                </a:lnTo>
                <a:lnTo>
                  <a:pt x="119" y="74"/>
                </a:lnTo>
                <a:lnTo>
                  <a:pt x="83" y="74"/>
                </a:lnTo>
                <a:lnTo>
                  <a:pt x="83" y="70"/>
                </a:lnTo>
                <a:lnTo>
                  <a:pt x="87" y="68"/>
                </a:lnTo>
                <a:lnTo>
                  <a:pt x="89" y="66"/>
                </a:lnTo>
                <a:lnTo>
                  <a:pt x="91" y="63"/>
                </a:lnTo>
                <a:lnTo>
                  <a:pt x="91" y="57"/>
                </a:lnTo>
                <a:lnTo>
                  <a:pt x="91" y="27"/>
                </a:lnTo>
                <a:lnTo>
                  <a:pt x="91" y="21"/>
                </a:lnTo>
                <a:lnTo>
                  <a:pt x="91" y="17"/>
                </a:lnTo>
                <a:lnTo>
                  <a:pt x="91" y="15"/>
                </a:lnTo>
                <a:lnTo>
                  <a:pt x="89" y="12"/>
                </a:lnTo>
                <a:lnTo>
                  <a:pt x="87" y="12"/>
                </a:lnTo>
                <a:lnTo>
                  <a:pt x="85" y="10"/>
                </a:lnTo>
                <a:lnTo>
                  <a:pt x="83" y="10"/>
                </a:lnTo>
                <a:lnTo>
                  <a:pt x="79" y="10"/>
                </a:lnTo>
                <a:lnTo>
                  <a:pt x="78" y="12"/>
                </a:lnTo>
                <a:lnTo>
                  <a:pt x="74" y="15"/>
                </a:lnTo>
                <a:lnTo>
                  <a:pt x="70" y="19"/>
                </a:lnTo>
                <a:lnTo>
                  <a:pt x="70" y="57"/>
                </a:lnTo>
                <a:lnTo>
                  <a:pt x="70" y="63"/>
                </a:lnTo>
                <a:lnTo>
                  <a:pt x="72" y="66"/>
                </a:lnTo>
                <a:lnTo>
                  <a:pt x="74" y="70"/>
                </a:lnTo>
                <a:lnTo>
                  <a:pt x="78" y="70"/>
                </a:lnTo>
                <a:lnTo>
                  <a:pt x="78" y="74"/>
                </a:lnTo>
                <a:lnTo>
                  <a:pt x="42" y="74"/>
                </a:lnTo>
                <a:lnTo>
                  <a:pt x="42" y="70"/>
                </a:lnTo>
                <a:lnTo>
                  <a:pt x="44" y="70"/>
                </a:lnTo>
                <a:lnTo>
                  <a:pt x="45" y="68"/>
                </a:lnTo>
                <a:lnTo>
                  <a:pt x="47" y="66"/>
                </a:lnTo>
                <a:lnTo>
                  <a:pt x="47" y="65"/>
                </a:lnTo>
                <a:lnTo>
                  <a:pt x="47" y="63"/>
                </a:lnTo>
                <a:lnTo>
                  <a:pt x="49" y="57"/>
                </a:lnTo>
                <a:lnTo>
                  <a:pt x="49" y="27"/>
                </a:lnTo>
                <a:lnTo>
                  <a:pt x="49" y="21"/>
                </a:lnTo>
                <a:lnTo>
                  <a:pt x="47" y="17"/>
                </a:lnTo>
                <a:lnTo>
                  <a:pt x="47" y="15"/>
                </a:lnTo>
                <a:lnTo>
                  <a:pt x="47" y="12"/>
                </a:lnTo>
                <a:lnTo>
                  <a:pt x="45" y="12"/>
                </a:lnTo>
                <a:lnTo>
                  <a:pt x="44" y="10"/>
                </a:lnTo>
                <a:lnTo>
                  <a:pt x="42" y="10"/>
                </a:lnTo>
                <a:lnTo>
                  <a:pt x="38" y="10"/>
                </a:lnTo>
                <a:lnTo>
                  <a:pt x="36" y="12"/>
                </a:lnTo>
                <a:lnTo>
                  <a:pt x="32" y="13"/>
                </a:lnTo>
                <a:lnTo>
                  <a:pt x="28" y="19"/>
                </a:lnTo>
                <a:lnTo>
                  <a:pt x="28" y="57"/>
                </a:lnTo>
                <a:lnTo>
                  <a:pt x="28" y="63"/>
                </a:lnTo>
                <a:lnTo>
                  <a:pt x="30" y="66"/>
                </a:lnTo>
                <a:lnTo>
                  <a:pt x="32" y="70"/>
                </a:lnTo>
                <a:lnTo>
                  <a:pt x="34" y="70"/>
                </a:lnTo>
                <a:lnTo>
                  <a:pt x="34" y="74"/>
                </a:lnTo>
                <a:lnTo>
                  <a:pt x="0" y="74"/>
                </a:lnTo>
                <a:lnTo>
                  <a:pt x="0" y="70"/>
                </a:lnTo>
                <a:lnTo>
                  <a:pt x="2" y="70"/>
                </a:lnTo>
                <a:lnTo>
                  <a:pt x="6" y="66"/>
                </a:lnTo>
                <a:lnTo>
                  <a:pt x="6" y="65"/>
                </a:lnTo>
                <a:lnTo>
                  <a:pt x="6" y="63"/>
                </a:lnTo>
                <a:lnTo>
                  <a:pt x="6" y="57"/>
                </a:lnTo>
                <a:lnTo>
                  <a:pt x="6" y="17"/>
                </a:lnTo>
                <a:lnTo>
                  <a:pt x="6" y="13"/>
                </a:lnTo>
                <a:lnTo>
                  <a:pt x="6" y="10"/>
                </a:lnTo>
                <a:lnTo>
                  <a:pt x="6" y="8"/>
                </a:lnTo>
                <a:lnTo>
                  <a:pt x="2" y="6"/>
                </a:lnTo>
                <a:lnTo>
                  <a:pt x="0" y="4"/>
                </a:lnTo>
                <a:lnTo>
                  <a:pt x="0" y="0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0" name="Freeform 749"/>
          <p:cNvSpPr>
            <a:spLocks noEditPoints="1"/>
          </p:cNvSpPr>
          <p:nvPr/>
        </p:nvSpPr>
        <p:spPr bwMode="auto">
          <a:xfrm>
            <a:off x="5770563" y="3927475"/>
            <a:ext cx="93662" cy="134938"/>
          </a:xfrm>
          <a:custGeom>
            <a:avLst/>
            <a:gdLst>
              <a:gd name="T0" fmla="*/ 2147483647 w 77"/>
              <a:gd name="T1" fmla="*/ 2147483647 h 110"/>
              <a:gd name="T2" fmla="*/ 2147483647 w 77"/>
              <a:gd name="T3" fmla="*/ 2147483647 h 110"/>
              <a:gd name="T4" fmla="*/ 2147483647 w 77"/>
              <a:gd name="T5" fmla="*/ 2147483647 h 110"/>
              <a:gd name="T6" fmla="*/ 2147483647 w 77"/>
              <a:gd name="T7" fmla="*/ 2147483647 h 110"/>
              <a:gd name="T8" fmla="*/ 2147483647 w 77"/>
              <a:gd name="T9" fmla="*/ 2147483647 h 110"/>
              <a:gd name="T10" fmla="*/ 2147483647 w 77"/>
              <a:gd name="T11" fmla="*/ 2147483647 h 110"/>
              <a:gd name="T12" fmla="*/ 2147483647 w 77"/>
              <a:gd name="T13" fmla="*/ 2147483647 h 110"/>
              <a:gd name="T14" fmla="*/ 2147483647 w 77"/>
              <a:gd name="T15" fmla="*/ 2147483647 h 110"/>
              <a:gd name="T16" fmla="*/ 2147483647 w 77"/>
              <a:gd name="T17" fmla="*/ 2147483647 h 110"/>
              <a:gd name="T18" fmla="*/ 0 w 77"/>
              <a:gd name="T19" fmla="*/ 2147483647 h 110"/>
              <a:gd name="T20" fmla="*/ 0 w 77"/>
              <a:gd name="T21" fmla="*/ 2147483647 h 110"/>
              <a:gd name="T22" fmla="*/ 2147483647 w 77"/>
              <a:gd name="T23" fmla="*/ 2147483647 h 110"/>
              <a:gd name="T24" fmla="*/ 2147483647 w 77"/>
              <a:gd name="T25" fmla="*/ 2147483647 h 110"/>
              <a:gd name="T26" fmla="*/ 2147483647 w 77"/>
              <a:gd name="T27" fmla="*/ 2147483647 h 110"/>
              <a:gd name="T28" fmla="*/ 2147483647 w 77"/>
              <a:gd name="T29" fmla="*/ 2147483647 h 110"/>
              <a:gd name="T30" fmla="*/ 2147483647 w 77"/>
              <a:gd name="T31" fmla="*/ 2147483647 h 110"/>
              <a:gd name="T32" fmla="*/ 2147483647 w 77"/>
              <a:gd name="T33" fmla="*/ 2147483647 h 110"/>
              <a:gd name="T34" fmla="*/ 2147483647 w 77"/>
              <a:gd name="T35" fmla="*/ 2147483647 h 110"/>
              <a:gd name="T36" fmla="*/ 2147483647 w 77"/>
              <a:gd name="T37" fmla="*/ 2147483647 h 110"/>
              <a:gd name="T38" fmla="*/ 2147483647 w 77"/>
              <a:gd name="T39" fmla="*/ 2147483647 h 110"/>
              <a:gd name="T40" fmla="*/ 0 w 77"/>
              <a:gd name="T41" fmla="*/ 2147483647 h 110"/>
              <a:gd name="T42" fmla="*/ 0 w 77"/>
              <a:gd name="T43" fmla="*/ 0 h 110"/>
              <a:gd name="T44" fmla="*/ 2147483647 w 77"/>
              <a:gd name="T45" fmla="*/ 0 h 110"/>
              <a:gd name="T46" fmla="*/ 2147483647 w 77"/>
              <a:gd name="T47" fmla="*/ 2147483647 h 110"/>
              <a:gd name="T48" fmla="*/ 2147483647 w 77"/>
              <a:gd name="T49" fmla="*/ 2147483647 h 110"/>
              <a:gd name="T50" fmla="*/ 2147483647 w 77"/>
              <a:gd name="T51" fmla="*/ 2147483647 h 110"/>
              <a:gd name="T52" fmla="*/ 2147483647 w 77"/>
              <a:gd name="T53" fmla="*/ 0 h 110"/>
              <a:gd name="T54" fmla="*/ 2147483647 w 77"/>
              <a:gd name="T55" fmla="*/ 0 h 110"/>
              <a:gd name="T56" fmla="*/ 2147483647 w 77"/>
              <a:gd name="T57" fmla="*/ 0 h 110"/>
              <a:gd name="T58" fmla="*/ 2147483647 w 77"/>
              <a:gd name="T59" fmla="*/ 2147483647 h 110"/>
              <a:gd name="T60" fmla="*/ 2147483647 w 77"/>
              <a:gd name="T61" fmla="*/ 2147483647 h 110"/>
              <a:gd name="T62" fmla="*/ 2147483647 w 77"/>
              <a:gd name="T63" fmla="*/ 2147483647 h 110"/>
              <a:gd name="T64" fmla="*/ 2147483647 w 77"/>
              <a:gd name="T65" fmla="*/ 2147483647 h 110"/>
              <a:gd name="T66" fmla="*/ 2147483647 w 77"/>
              <a:gd name="T67" fmla="*/ 2147483647 h 110"/>
              <a:gd name="T68" fmla="*/ 2147483647 w 77"/>
              <a:gd name="T69" fmla="*/ 2147483647 h 110"/>
              <a:gd name="T70" fmla="*/ 2147483647 w 77"/>
              <a:gd name="T71" fmla="*/ 2147483647 h 110"/>
              <a:gd name="T72" fmla="*/ 2147483647 w 77"/>
              <a:gd name="T73" fmla="*/ 2147483647 h 110"/>
              <a:gd name="T74" fmla="*/ 2147483647 w 77"/>
              <a:gd name="T75" fmla="*/ 2147483647 h 110"/>
              <a:gd name="T76" fmla="*/ 2147483647 w 77"/>
              <a:gd name="T77" fmla="*/ 2147483647 h 110"/>
              <a:gd name="T78" fmla="*/ 2147483647 w 77"/>
              <a:gd name="T79" fmla="*/ 2147483647 h 110"/>
              <a:gd name="T80" fmla="*/ 2147483647 w 77"/>
              <a:gd name="T81" fmla="*/ 2147483647 h 110"/>
              <a:gd name="T82" fmla="*/ 2147483647 w 77"/>
              <a:gd name="T83" fmla="*/ 2147483647 h 110"/>
              <a:gd name="T84" fmla="*/ 2147483647 w 77"/>
              <a:gd name="T85" fmla="*/ 2147483647 h 110"/>
              <a:gd name="T86" fmla="*/ 2147483647 w 77"/>
              <a:gd name="T87" fmla="*/ 2147483647 h 110"/>
              <a:gd name="T88" fmla="*/ 2147483647 w 77"/>
              <a:gd name="T89" fmla="*/ 2147483647 h 110"/>
              <a:gd name="T90" fmla="*/ 2147483647 w 77"/>
              <a:gd name="T91" fmla="*/ 2147483647 h 110"/>
              <a:gd name="T92" fmla="*/ 2147483647 w 77"/>
              <a:gd name="T93" fmla="*/ 2147483647 h 110"/>
              <a:gd name="T94" fmla="*/ 2147483647 w 77"/>
              <a:gd name="T95" fmla="*/ 2147483647 h 110"/>
              <a:gd name="T96" fmla="*/ 2147483647 w 77"/>
              <a:gd name="T97" fmla="*/ 2147483647 h 110"/>
              <a:gd name="T98" fmla="*/ 2147483647 w 77"/>
              <a:gd name="T99" fmla="*/ 2147483647 h 110"/>
              <a:gd name="T100" fmla="*/ 2147483647 w 77"/>
              <a:gd name="T101" fmla="*/ 2147483647 h 110"/>
              <a:gd name="T102" fmla="*/ 2147483647 w 77"/>
              <a:gd name="T103" fmla="*/ 2147483647 h 110"/>
              <a:gd name="T104" fmla="*/ 2147483647 w 77"/>
              <a:gd name="T105" fmla="*/ 2147483647 h 110"/>
              <a:gd name="T106" fmla="*/ 2147483647 w 77"/>
              <a:gd name="T107" fmla="*/ 2147483647 h 110"/>
              <a:gd name="T108" fmla="*/ 2147483647 w 77"/>
              <a:gd name="T109" fmla="*/ 2147483647 h 110"/>
              <a:gd name="T110" fmla="*/ 2147483647 w 77"/>
              <a:gd name="T111" fmla="*/ 2147483647 h 110"/>
              <a:gd name="T112" fmla="*/ 2147483647 w 77"/>
              <a:gd name="T113" fmla="*/ 2147483647 h 110"/>
              <a:gd name="T114" fmla="*/ 2147483647 w 77"/>
              <a:gd name="T115" fmla="*/ 2147483647 h 110"/>
              <a:gd name="T116" fmla="*/ 2147483647 w 77"/>
              <a:gd name="T117" fmla="*/ 2147483647 h 110"/>
              <a:gd name="T118" fmla="*/ 2147483647 w 77"/>
              <a:gd name="T119" fmla="*/ 2147483647 h 110"/>
              <a:gd name="T120" fmla="*/ 2147483647 w 77"/>
              <a:gd name="T121" fmla="*/ 2147483647 h 110"/>
              <a:gd name="T122" fmla="*/ 2147483647 w 77"/>
              <a:gd name="T123" fmla="*/ 2147483647 h 110"/>
              <a:gd name="T124" fmla="*/ 2147483647 w 77"/>
              <a:gd name="T125" fmla="*/ 2147483647 h 1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7"/>
              <a:gd name="T190" fmla="*/ 0 h 110"/>
              <a:gd name="T191" fmla="*/ 77 w 77"/>
              <a:gd name="T192" fmla="*/ 110 h 11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7" h="110">
                <a:moveTo>
                  <a:pt x="28" y="66"/>
                </a:moveTo>
                <a:lnTo>
                  <a:pt x="28" y="93"/>
                </a:lnTo>
                <a:lnTo>
                  <a:pt x="30" y="99"/>
                </a:lnTo>
                <a:lnTo>
                  <a:pt x="30" y="101"/>
                </a:lnTo>
                <a:lnTo>
                  <a:pt x="30" y="102"/>
                </a:lnTo>
                <a:lnTo>
                  <a:pt x="32" y="104"/>
                </a:lnTo>
                <a:lnTo>
                  <a:pt x="35" y="106"/>
                </a:lnTo>
                <a:lnTo>
                  <a:pt x="39" y="106"/>
                </a:lnTo>
                <a:lnTo>
                  <a:pt x="39" y="110"/>
                </a:lnTo>
                <a:lnTo>
                  <a:pt x="0" y="110"/>
                </a:lnTo>
                <a:lnTo>
                  <a:pt x="0" y="106"/>
                </a:lnTo>
                <a:lnTo>
                  <a:pt x="3" y="104"/>
                </a:lnTo>
                <a:lnTo>
                  <a:pt x="5" y="102"/>
                </a:lnTo>
                <a:lnTo>
                  <a:pt x="7" y="101"/>
                </a:lnTo>
                <a:lnTo>
                  <a:pt x="7" y="97"/>
                </a:lnTo>
                <a:lnTo>
                  <a:pt x="7" y="93"/>
                </a:lnTo>
                <a:lnTo>
                  <a:pt x="7" y="17"/>
                </a:lnTo>
                <a:lnTo>
                  <a:pt x="7" y="12"/>
                </a:lnTo>
                <a:lnTo>
                  <a:pt x="5" y="8"/>
                </a:lnTo>
                <a:lnTo>
                  <a:pt x="3" y="6"/>
                </a:lnTo>
                <a:lnTo>
                  <a:pt x="0" y="4"/>
                </a:lnTo>
                <a:lnTo>
                  <a:pt x="0" y="0"/>
                </a:lnTo>
                <a:lnTo>
                  <a:pt x="28" y="0"/>
                </a:lnTo>
                <a:lnTo>
                  <a:pt x="28" y="12"/>
                </a:lnTo>
                <a:lnTo>
                  <a:pt x="34" y="6"/>
                </a:lnTo>
                <a:lnTo>
                  <a:pt x="37" y="2"/>
                </a:lnTo>
                <a:lnTo>
                  <a:pt x="43" y="0"/>
                </a:lnTo>
                <a:lnTo>
                  <a:pt x="49" y="0"/>
                </a:lnTo>
                <a:lnTo>
                  <a:pt x="56" y="0"/>
                </a:lnTo>
                <a:lnTo>
                  <a:pt x="64" y="4"/>
                </a:lnTo>
                <a:lnTo>
                  <a:pt x="70" y="10"/>
                </a:lnTo>
                <a:lnTo>
                  <a:pt x="75" y="17"/>
                </a:lnTo>
                <a:lnTo>
                  <a:pt x="77" y="27"/>
                </a:lnTo>
                <a:lnTo>
                  <a:pt x="77" y="36"/>
                </a:lnTo>
                <a:lnTo>
                  <a:pt x="77" y="48"/>
                </a:lnTo>
                <a:lnTo>
                  <a:pt x="73" y="57"/>
                </a:lnTo>
                <a:lnTo>
                  <a:pt x="70" y="65"/>
                </a:lnTo>
                <a:lnTo>
                  <a:pt x="64" y="70"/>
                </a:lnTo>
                <a:lnTo>
                  <a:pt x="56" y="74"/>
                </a:lnTo>
                <a:lnTo>
                  <a:pt x="49" y="76"/>
                </a:lnTo>
                <a:lnTo>
                  <a:pt x="43" y="74"/>
                </a:lnTo>
                <a:lnTo>
                  <a:pt x="37" y="72"/>
                </a:lnTo>
                <a:lnTo>
                  <a:pt x="34" y="70"/>
                </a:lnTo>
                <a:lnTo>
                  <a:pt x="28" y="66"/>
                </a:lnTo>
                <a:close/>
                <a:moveTo>
                  <a:pt x="28" y="61"/>
                </a:moveTo>
                <a:lnTo>
                  <a:pt x="34" y="66"/>
                </a:lnTo>
                <a:lnTo>
                  <a:pt x="39" y="68"/>
                </a:lnTo>
                <a:lnTo>
                  <a:pt x="45" y="70"/>
                </a:lnTo>
                <a:lnTo>
                  <a:pt x="49" y="68"/>
                </a:lnTo>
                <a:lnTo>
                  <a:pt x="51" y="66"/>
                </a:lnTo>
                <a:lnTo>
                  <a:pt x="54" y="59"/>
                </a:lnTo>
                <a:lnTo>
                  <a:pt x="54" y="51"/>
                </a:lnTo>
                <a:lnTo>
                  <a:pt x="56" y="40"/>
                </a:lnTo>
                <a:lnTo>
                  <a:pt x="56" y="30"/>
                </a:lnTo>
                <a:lnTo>
                  <a:pt x="54" y="23"/>
                </a:lnTo>
                <a:lnTo>
                  <a:pt x="53" y="17"/>
                </a:lnTo>
                <a:lnTo>
                  <a:pt x="51" y="13"/>
                </a:lnTo>
                <a:lnTo>
                  <a:pt x="47" y="10"/>
                </a:lnTo>
                <a:lnTo>
                  <a:pt x="43" y="8"/>
                </a:lnTo>
                <a:lnTo>
                  <a:pt x="37" y="10"/>
                </a:lnTo>
                <a:lnTo>
                  <a:pt x="34" y="13"/>
                </a:lnTo>
                <a:lnTo>
                  <a:pt x="28" y="19"/>
                </a:lnTo>
                <a:lnTo>
                  <a:pt x="28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1" name="Freeform 750"/>
          <p:cNvSpPr>
            <a:spLocks noEditPoints="1"/>
          </p:cNvSpPr>
          <p:nvPr/>
        </p:nvSpPr>
        <p:spPr bwMode="auto">
          <a:xfrm>
            <a:off x="5878513" y="3927475"/>
            <a:ext cx="82550" cy="93663"/>
          </a:xfrm>
          <a:custGeom>
            <a:avLst/>
            <a:gdLst>
              <a:gd name="T0" fmla="*/ 2147483647 w 71"/>
              <a:gd name="T1" fmla="*/ 0 h 76"/>
              <a:gd name="T2" fmla="*/ 2147483647 w 71"/>
              <a:gd name="T3" fmla="*/ 0 h 76"/>
              <a:gd name="T4" fmla="*/ 2147483647 w 71"/>
              <a:gd name="T5" fmla="*/ 2147483647 h 76"/>
              <a:gd name="T6" fmla="*/ 2147483647 w 71"/>
              <a:gd name="T7" fmla="*/ 2147483647 h 76"/>
              <a:gd name="T8" fmla="*/ 2147483647 w 71"/>
              <a:gd name="T9" fmla="*/ 2147483647 h 76"/>
              <a:gd name="T10" fmla="*/ 2147483647 w 71"/>
              <a:gd name="T11" fmla="*/ 2147483647 h 76"/>
              <a:gd name="T12" fmla="*/ 2147483647 w 71"/>
              <a:gd name="T13" fmla="*/ 2147483647 h 76"/>
              <a:gd name="T14" fmla="*/ 2147483647 w 71"/>
              <a:gd name="T15" fmla="*/ 2147483647 h 76"/>
              <a:gd name="T16" fmla="*/ 2147483647 w 71"/>
              <a:gd name="T17" fmla="*/ 2147483647 h 76"/>
              <a:gd name="T18" fmla="*/ 2147483647 w 71"/>
              <a:gd name="T19" fmla="*/ 2147483647 h 76"/>
              <a:gd name="T20" fmla="*/ 2147483647 w 71"/>
              <a:gd name="T21" fmla="*/ 2147483647 h 76"/>
              <a:gd name="T22" fmla="*/ 2147483647 w 71"/>
              <a:gd name="T23" fmla="*/ 2147483647 h 76"/>
              <a:gd name="T24" fmla="*/ 2147483647 w 71"/>
              <a:gd name="T25" fmla="*/ 2147483647 h 76"/>
              <a:gd name="T26" fmla="*/ 2147483647 w 71"/>
              <a:gd name="T27" fmla="*/ 2147483647 h 76"/>
              <a:gd name="T28" fmla="*/ 2147483647 w 71"/>
              <a:gd name="T29" fmla="*/ 2147483647 h 76"/>
              <a:gd name="T30" fmla="*/ 2147483647 w 71"/>
              <a:gd name="T31" fmla="*/ 2147483647 h 76"/>
              <a:gd name="T32" fmla="*/ 2147483647 w 71"/>
              <a:gd name="T33" fmla="*/ 2147483647 h 76"/>
              <a:gd name="T34" fmla="*/ 2147483647 w 71"/>
              <a:gd name="T35" fmla="*/ 2147483647 h 76"/>
              <a:gd name="T36" fmla="*/ 2147483647 w 71"/>
              <a:gd name="T37" fmla="*/ 2147483647 h 76"/>
              <a:gd name="T38" fmla="*/ 2147483647 w 71"/>
              <a:gd name="T39" fmla="*/ 2147483647 h 76"/>
              <a:gd name="T40" fmla="*/ 0 w 71"/>
              <a:gd name="T41" fmla="*/ 2147483647 h 76"/>
              <a:gd name="T42" fmla="*/ 0 w 71"/>
              <a:gd name="T43" fmla="*/ 2147483647 h 76"/>
              <a:gd name="T44" fmla="*/ 0 w 71"/>
              <a:gd name="T45" fmla="*/ 2147483647 h 76"/>
              <a:gd name="T46" fmla="*/ 2147483647 w 71"/>
              <a:gd name="T47" fmla="*/ 2147483647 h 76"/>
              <a:gd name="T48" fmla="*/ 2147483647 w 71"/>
              <a:gd name="T49" fmla="*/ 2147483647 h 76"/>
              <a:gd name="T50" fmla="*/ 2147483647 w 71"/>
              <a:gd name="T51" fmla="*/ 2147483647 h 76"/>
              <a:gd name="T52" fmla="*/ 2147483647 w 71"/>
              <a:gd name="T53" fmla="*/ 2147483647 h 76"/>
              <a:gd name="T54" fmla="*/ 2147483647 w 71"/>
              <a:gd name="T55" fmla="*/ 0 h 76"/>
              <a:gd name="T56" fmla="*/ 2147483647 w 71"/>
              <a:gd name="T57" fmla="*/ 0 h 76"/>
              <a:gd name="T58" fmla="*/ 2147483647 w 71"/>
              <a:gd name="T59" fmla="*/ 2147483647 h 76"/>
              <a:gd name="T60" fmla="*/ 2147483647 w 71"/>
              <a:gd name="T61" fmla="*/ 2147483647 h 76"/>
              <a:gd name="T62" fmla="*/ 2147483647 w 71"/>
              <a:gd name="T63" fmla="*/ 2147483647 h 76"/>
              <a:gd name="T64" fmla="*/ 2147483647 w 71"/>
              <a:gd name="T65" fmla="*/ 2147483647 h 76"/>
              <a:gd name="T66" fmla="*/ 2147483647 w 71"/>
              <a:gd name="T67" fmla="*/ 2147483647 h 76"/>
              <a:gd name="T68" fmla="*/ 2147483647 w 71"/>
              <a:gd name="T69" fmla="*/ 2147483647 h 76"/>
              <a:gd name="T70" fmla="*/ 2147483647 w 71"/>
              <a:gd name="T71" fmla="*/ 2147483647 h 76"/>
              <a:gd name="T72" fmla="*/ 2147483647 w 71"/>
              <a:gd name="T73" fmla="*/ 2147483647 h 76"/>
              <a:gd name="T74" fmla="*/ 2147483647 w 71"/>
              <a:gd name="T75" fmla="*/ 2147483647 h 76"/>
              <a:gd name="T76" fmla="*/ 2147483647 w 71"/>
              <a:gd name="T77" fmla="*/ 2147483647 h 76"/>
              <a:gd name="T78" fmla="*/ 2147483647 w 71"/>
              <a:gd name="T79" fmla="*/ 2147483647 h 76"/>
              <a:gd name="T80" fmla="*/ 2147483647 w 71"/>
              <a:gd name="T81" fmla="*/ 2147483647 h 76"/>
              <a:gd name="T82" fmla="*/ 2147483647 w 71"/>
              <a:gd name="T83" fmla="*/ 2147483647 h 76"/>
              <a:gd name="T84" fmla="*/ 2147483647 w 71"/>
              <a:gd name="T85" fmla="*/ 2147483647 h 76"/>
              <a:gd name="T86" fmla="*/ 2147483647 w 71"/>
              <a:gd name="T87" fmla="*/ 2147483647 h 76"/>
              <a:gd name="T88" fmla="*/ 2147483647 w 71"/>
              <a:gd name="T89" fmla="*/ 2147483647 h 76"/>
              <a:gd name="T90" fmla="*/ 2147483647 w 71"/>
              <a:gd name="T91" fmla="*/ 2147483647 h 76"/>
              <a:gd name="T92" fmla="*/ 2147483647 w 71"/>
              <a:gd name="T93" fmla="*/ 2147483647 h 76"/>
              <a:gd name="T94" fmla="*/ 2147483647 w 71"/>
              <a:gd name="T95" fmla="*/ 2147483647 h 76"/>
              <a:gd name="T96" fmla="*/ 2147483647 w 71"/>
              <a:gd name="T97" fmla="*/ 2147483647 h 76"/>
              <a:gd name="T98" fmla="*/ 2147483647 w 71"/>
              <a:gd name="T99" fmla="*/ 2147483647 h 76"/>
              <a:gd name="T100" fmla="*/ 2147483647 w 71"/>
              <a:gd name="T101" fmla="*/ 2147483647 h 76"/>
              <a:gd name="T102" fmla="*/ 2147483647 w 71"/>
              <a:gd name="T103" fmla="*/ 2147483647 h 76"/>
              <a:gd name="T104" fmla="*/ 2147483647 w 71"/>
              <a:gd name="T105" fmla="*/ 2147483647 h 76"/>
              <a:gd name="T106" fmla="*/ 2147483647 w 71"/>
              <a:gd name="T107" fmla="*/ 2147483647 h 76"/>
              <a:gd name="T108" fmla="*/ 2147483647 w 71"/>
              <a:gd name="T109" fmla="*/ 2147483647 h 76"/>
              <a:gd name="T110" fmla="*/ 2147483647 w 71"/>
              <a:gd name="T111" fmla="*/ 2147483647 h 76"/>
              <a:gd name="T112" fmla="*/ 2147483647 w 71"/>
              <a:gd name="T113" fmla="*/ 2147483647 h 76"/>
              <a:gd name="T114" fmla="*/ 2147483647 w 71"/>
              <a:gd name="T115" fmla="*/ 2147483647 h 7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1"/>
              <a:gd name="T175" fmla="*/ 0 h 76"/>
              <a:gd name="T176" fmla="*/ 71 w 71"/>
              <a:gd name="T177" fmla="*/ 76 h 7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1" h="76">
                <a:moveTo>
                  <a:pt x="35" y="0"/>
                </a:moveTo>
                <a:lnTo>
                  <a:pt x="44" y="0"/>
                </a:lnTo>
                <a:lnTo>
                  <a:pt x="53" y="4"/>
                </a:lnTo>
                <a:lnTo>
                  <a:pt x="59" y="8"/>
                </a:lnTo>
                <a:lnTo>
                  <a:pt x="63" y="12"/>
                </a:lnTo>
                <a:lnTo>
                  <a:pt x="67" y="17"/>
                </a:lnTo>
                <a:lnTo>
                  <a:pt x="71" y="27"/>
                </a:lnTo>
                <a:lnTo>
                  <a:pt x="71" y="38"/>
                </a:lnTo>
                <a:lnTo>
                  <a:pt x="71" y="48"/>
                </a:lnTo>
                <a:lnTo>
                  <a:pt x="67" y="55"/>
                </a:lnTo>
                <a:lnTo>
                  <a:pt x="63" y="63"/>
                </a:lnTo>
                <a:lnTo>
                  <a:pt x="57" y="68"/>
                </a:lnTo>
                <a:lnTo>
                  <a:pt x="52" y="72"/>
                </a:lnTo>
                <a:lnTo>
                  <a:pt x="44" y="74"/>
                </a:lnTo>
                <a:lnTo>
                  <a:pt x="36" y="76"/>
                </a:lnTo>
                <a:lnTo>
                  <a:pt x="27" y="74"/>
                </a:lnTo>
                <a:lnTo>
                  <a:pt x="21" y="72"/>
                </a:lnTo>
                <a:lnTo>
                  <a:pt x="14" y="68"/>
                </a:lnTo>
                <a:lnTo>
                  <a:pt x="10" y="65"/>
                </a:lnTo>
                <a:lnTo>
                  <a:pt x="4" y="57"/>
                </a:lnTo>
                <a:lnTo>
                  <a:pt x="0" y="48"/>
                </a:lnTo>
                <a:lnTo>
                  <a:pt x="0" y="38"/>
                </a:lnTo>
                <a:lnTo>
                  <a:pt x="0" y="29"/>
                </a:lnTo>
                <a:lnTo>
                  <a:pt x="4" y="19"/>
                </a:lnTo>
                <a:lnTo>
                  <a:pt x="10" y="12"/>
                </a:lnTo>
                <a:lnTo>
                  <a:pt x="14" y="6"/>
                </a:lnTo>
                <a:lnTo>
                  <a:pt x="21" y="2"/>
                </a:lnTo>
                <a:lnTo>
                  <a:pt x="27" y="0"/>
                </a:lnTo>
                <a:lnTo>
                  <a:pt x="35" y="0"/>
                </a:lnTo>
                <a:close/>
                <a:moveTo>
                  <a:pt x="36" y="4"/>
                </a:moveTo>
                <a:lnTo>
                  <a:pt x="31" y="6"/>
                </a:lnTo>
                <a:lnTo>
                  <a:pt x="27" y="8"/>
                </a:lnTo>
                <a:lnTo>
                  <a:pt x="25" y="10"/>
                </a:lnTo>
                <a:lnTo>
                  <a:pt x="23" y="13"/>
                </a:lnTo>
                <a:lnTo>
                  <a:pt x="23" y="19"/>
                </a:lnTo>
                <a:lnTo>
                  <a:pt x="23" y="27"/>
                </a:lnTo>
                <a:lnTo>
                  <a:pt x="21" y="34"/>
                </a:lnTo>
                <a:lnTo>
                  <a:pt x="21" y="44"/>
                </a:lnTo>
                <a:lnTo>
                  <a:pt x="23" y="51"/>
                </a:lnTo>
                <a:lnTo>
                  <a:pt x="23" y="59"/>
                </a:lnTo>
                <a:lnTo>
                  <a:pt x="25" y="65"/>
                </a:lnTo>
                <a:lnTo>
                  <a:pt x="27" y="68"/>
                </a:lnTo>
                <a:lnTo>
                  <a:pt x="31" y="70"/>
                </a:lnTo>
                <a:lnTo>
                  <a:pt x="35" y="70"/>
                </a:lnTo>
                <a:lnTo>
                  <a:pt x="38" y="70"/>
                </a:lnTo>
                <a:lnTo>
                  <a:pt x="42" y="68"/>
                </a:lnTo>
                <a:lnTo>
                  <a:pt x="46" y="65"/>
                </a:lnTo>
                <a:lnTo>
                  <a:pt x="48" y="61"/>
                </a:lnTo>
                <a:lnTo>
                  <a:pt x="48" y="55"/>
                </a:lnTo>
                <a:lnTo>
                  <a:pt x="50" y="44"/>
                </a:lnTo>
                <a:lnTo>
                  <a:pt x="50" y="30"/>
                </a:lnTo>
                <a:lnTo>
                  <a:pt x="50" y="23"/>
                </a:lnTo>
                <a:lnTo>
                  <a:pt x="48" y="17"/>
                </a:lnTo>
                <a:lnTo>
                  <a:pt x="48" y="13"/>
                </a:lnTo>
                <a:lnTo>
                  <a:pt x="46" y="10"/>
                </a:lnTo>
                <a:lnTo>
                  <a:pt x="42" y="6"/>
                </a:lnTo>
                <a:lnTo>
                  <a:pt x="38" y="4"/>
                </a:lnTo>
                <a:lnTo>
                  <a:pt x="36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2" name="Freeform 751"/>
          <p:cNvSpPr>
            <a:spLocks/>
          </p:cNvSpPr>
          <p:nvPr/>
        </p:nvSpPr>
        <p:spPr bwMode="auto">
          <a:xfrm>
            <a:off x="5973763" y="3927475"/>
            <a:ext cx="61912" cy="93663"/>
          </a:xfrm>
          <a:custGeom>
            <a:avLst/>
            <a:gdLst>
              <a:gd name="T0" fmla="*/ 2147483647 w 51"/>
              <a:gd name="T1" fmla="*/ 2147483647 h 76"/>
              <a:gd name="T2" fmla="*/ 2147483647 w 51"/>
              <a:gd name="T3" fmla="*/ 2147483647 h 76"/>
              <a:gd name="T4" fmla="*/ 2147483647 w 51"/>
              <a:gd name="T5" fmla="*/ 2147483647 h 76"/>
              <a:gd name="T6" fmla="*/ 2147483647 w 51"/>
              <a:gd name="T7" fmla="*/ 2147483647 h 76"/>
              <a:gd name="T8" fmla="*/ 2147483647 w 51"/>
              <a:gd name="T9" fmla="*/ 2147483647 h 76"/>
              <a:gd name="T10" fmla="*/ 2147483647 w 51"/>
              <a:gd name="T11" fmla="*/ 2147483647 h 76"/>
              <a:gd name="T12" fmla="*/ 2147483647 w 51"/>
              <a:gd name="T13" fmla="*/ 2147483647 h 76"/>
              <a:gd name="T14" fmla="*/ 2147483647 w 51"/>
              <a:gd name="T15" fmla="*/ 2147483647 h 76"/>
              <a:gd name="T16" fmla="*/ 2147483647 w 51"/>
              <a:gd name="T17" fmla="*/ 2147483647 h 76"/>
              <a:gd name="T18" fmla="*/ 2147483647 w 51"/>
              <a:gd name="T19" fmla="*/ 2147483647 h 76"/>
              <a:gd name="T20" fmla="*/ 2147483647 w 51"/>
              <a:gd name="T21" fmla="*/ 2147483647 h 76"/>
              <a:gd name="T22" fmla="*/ 2147483647 w 51"/>
              <a:gd name="T23" fmla="*/ 2147483647 h 76"/>
              <a:gd name="T24" fmla="*/ 2147483647 w 51"/>
              <a:gd name="T25" fmla="*/ 2147483647 h 76"/>
              <a:gd name="T26" fmla="*/ 2147483647 w 51"/>
              <a:gd name="T27" fmla="*/ 2147483647 h 76"/>
              <a:gd name="T28" fmla="*/ 2147483647 w 51"/>
              <a:gd name="T29" fmla="*/ 2147483647 h 76"/>
              <a:gd name="T30" fmla="*/ 2147483647 w 51"/>
              <a:gd name="T31" fmla="*/ 2147483647 h 76"/>
              <a:gd name="T32" fmla="*/ 2147483647 w 51"/>
              <a:gd name="T33" fmla="*/ 2147483647 h 76"/>
              <a:gd name="T34" fmla="*/ 0 w 51"/>
              <a:gd name="T35" fmla="*/ 2147483647 h 76"/>
              <a:gd name="T36" fmla="*/ 2147483647 w 51"/>
              <a:gd name="T37" fmla="*/ 2147483647 h 76"/>
              <a:gd name="T38" fmla="*/ 2147483647 w 51"/>
              <a:gd name="T39" fmla="*/ 2147483647 h 76"/>
              <a:gd name="T40" fmla="*/ 2147483647 w 51"/>
              <a:gd name="T41" fmla="*/ 2147483647 h 76"/>
              <a:gd name="T42" fmla="*/ 2147483647 w 51"/>
              <a:gd name="T43" fmla="*/ 2147483647 h 76"/>
              <a:gd name="T44" fmla="*/ 2147483647 w 51"/>
              <a:gd name="T45" fmla="*/ 2147483647 h 76"/>
              <a:gd name="T46" fmla="*/ 2147483647 w 51"/>
              <a:gd name="T47" fmla="*/ 2147483647 h 76"/>
              <a:gd name="T48" fmla="*/ 2147483647 w 51"/>
              <a:gd name="T49" fmla="*/ 2147483647 h 76"/>
              <a:gd name="T50" fmla="*/ 2147483647 w 51"/>
              <a:gd name="T51" fmla="*/ 2147483647 h 76"/>
              <a:gd name="T52" fmla="*/ 2147483647 w 51"/>
              <a:gd name="T53" fmla="*/ 2147483647 h 76"/>
              <a:gd name="T54" fmla="*/ 0 w 51"/>
              <a:gd name="T55" fmla="*/ 2147483647 h 76"/>
              <a:gd name="T56" fmla="*/ 2147483647 w 51"/>
              <a:gd name="T57" fmla="*/ 2147483647 h 76"/>
              <a:gd name="T58" fmla="*/ 2147483647 w 51"/>
              <a:gd name="T59" fmla="*/ 2147483647 h 76"/>
              <a:gd name="T60" fmla="*/ 2147483647 w 51"/>
              <a:gd name="T61" fmla="*/ 0 h 76"/>
              <a:gd name="T62" fmla="*/ 2147483647 w 51"/>
              <a:gd name="T63" fmla="*/ 2147483647 h 76"/>
              <a:gd name="T64" fmla="*/ 2147483647 w 51"/>
              <a:gd name="T65" fmla="*/ 2147483647 h 76"/>
              <a:gd name="T66" fmla="*/ 2147483647 w 51"/>
              <a:gd name="T67" fmla="*/ 2147483647 h 76"/>
              <a:gd name="T68" fmla="*/ 2147483647 w 51"/>
              <a:gd name="T69" fmla="*/ 0 h 7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1"/>
              <a:gd name="T106" fmla="*/ 0 h 76"/>
              <a:gd name="T107" fmla="*/ 51 w 51"/>
              <a:gd name="T108" fmla="*/ 76 h 7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1" h="76">
                <a:moveTo>
                  <a:pt x="47" y="0"/>
                </a:moveTo>
                <a:lnTo>
                  <a:pt x="47" y="25"/>
                </a:lnTo>
                <a:lnTo>
                  <a:pt x="43" y="25"/>
                </a:lnTo>
                <a:lnTo>
                  <a:pt x="40" y="17"/>
                </a:lnTo>
                <a:lnTo>
                  <a:pt x="36" y="12"/>
                </a:lnTo>
                <a:lnTo>
                  <a:pt x="32" y="8"/>
                </a:lnTo>
                <a:lnTo>
                  <a:pt x="28" y="6"/>
                </a:lnTo>
                <a:lnTo>
                  <a:pt x="23" y="4"/>
                </a:lnTo>
                <a:lnTo>
                  <a:pt x="19" y="4"/>
                </a:lnTo>
                <a:lnTo>
                  <a:pt x="17" y="6"/>
                </a:lnTo>
                <a:lnTo>
                  <a:pt x="15" y="10"/>
                </a:lnTo>
                <a:lnTo>
                  <a:pt x="15" y="12"/>
                </a:lnTo>
                <a:lnTo>
                  <a:pt x="15" y="13"/>
                </a:lnTo>
                <a:lnTo>
                  <a:pt x="17" y="15"/>
                </a:lnTo>
                <a:lnTo>
                  <a:pt x="19" y="17"/>
                </a:lnTo>
                <a:lnTo>
                  <a:pt x="25" y="21"/>
                </a:lnTo>
                <a:lnTo>
                  <a:pt x="32" y="27"/>
                </a:lnTo>
                <a:lnTo>
                  <a:pt x="38" y="30"/>
                </a:lnTo>
                <a:lnTo>
                  <a:pt x="43" y="36"/>
                </a:lnTo>
                <a:lnTo>
                  <a:pt x="47" y="40"/>
                </a:lnTo>
                <a:lnTo>
                  <a:pt x="51" y="46"/>
                </a:lnTo>
                <a:lnTo>
                  <a:pt x="51" y="51"/>
                </a:lnTo>
                <a:lnTo>
                  <a:pt x="51" y="57"/>
                </a:lnTo>
                <a:lnTo>
                  <a:pt x="49" y="63"/>
                </a:lnTo>
                <a:lnTo>
                  <a:pt x="43" y="68"/>
                </a:lnTo>
                <a:lnTo>
                  <a:pt x="40" y="72"/>
                </a:lnTo>
                <a:lnTo>
                  <a:pt x="32" y="74"/>
                </a:lnTo>
                <a:lnTo>
                  <a:pt x="26" y="76"/>
                </a:lnTo>
                <a:lnTo>
                  <a:pt x="19" y="74"/>
                </a:lnTo>
                <a:lnTo>
                  <a:pt x="11" y="72"/>
                </a:lnTo>
                <a:lnTo>
                  <a:pt x="9" y="72"/>
                </a:lnTo>
                <a:lnTo>
                  <a:pt x="7" y="72"/>
                </a:lnTo>
                <a:lnTo>
                  <a:pt x="6" y="72"/>
                </a:lnTo>
                <a:lnTo>
                  <a:pt x="2" y="76"/>
                </a:lnTo>
                <a:lnTo>
                  <a:pt x="0" y="76"/>
                </a:lnTo>
                <a:lnTo>
                  <a:pt x="0" y="49"/>
                </a:lnTo>
                <a:lnTo>
                  <a:pt x="2" y="49"/>
                </a:lnTo>
                <a:lnTo>
                  <a:pt x="6" y="57"/>
                </a:lnTo>
                <a:lnTo>
                  <a:pt x="9" y="61"/>
                </a:lnTo>
                <a:lnTo>
                  <a:pt x="13" y="65"/>
                </a:lnTo>
                <a:lnTo>
                  <a:pt x="21" y="68"/>
                </a:lnTo>
                <a:lnTo>
                  <a:pt x="26" y="70"/>
                </a:lnTo>
                <a:lnTo>
                  <a:pt x="30" y="70"/>
                </a:lnTo>
                <a:lnTo>
                  <a:pt x="34" y="68"/>
                </a:lnTo>
                <a:lnTo>
                  <a:pt x="36" y="66"/>
                </a:lnTo>
                <a:lnTo>
                  <a:pt x="36" y="63"/>
                </a:lnTo>
                <a:lnTo>
                  <a:pt x="36" y="59"/>
                </a:lnTo>
                <a:lnTo>
                  <a:pt x="34" y="57"/>
                </a:lnTo>
                <a:lnTo>
                  <a:pt x="32" y="53"/>
                </a:lnTo>
                <a:lnTo>
                  <a:pt x="28" y="51"/>
                </a:lnTo>
                <a:lnTo>
                  <a:pt x="23" y="48"/>
                </a:lnTo>
                <a:lnTo>
                  <a:pt x="15" y="44"/>
                </a:lnTo>
                <a:lnTo>
                  <a:pt x="9" y="38"/>
                </a:lnTo>
                <a:lnTo>
                  <a:pt x="6" y="36"/>
                </a:lnTo>
                <a:lnTo>
                  <a:pt x="0" y="29"/>
                </a:lnTo>
                <a:lnTo>
                  <a:pt x="0" y="21"/>
                </a:lnTo>
                <a:lnTo>
                  <a:pt x="0" y="15"/>
                </a:lnTo>
                <a:lnTo>
                  <a:pt x="2" y="12"/>
                </a:lnTo>
                <a:lnTo>
                  <a:pt x="6" y="6"/>
                </a:lnTo>
                <a:lnTo>
                  <a:pt x="9" y="2"/>
                </a:lnTo>
                <a:lnTo>
                  <a:pt x="15" y="0"/>
                </a:lnTo>
                <a:lnTo>
                  <a:pt x="23" y="0"/>
                </a:lnTo>
                <a:lnTo>
                  <a:pt x="28" y="0"/>
                </a:lnTo>
                <a:lnTo>
                  <a:pt x="34" y="2"/>
                </a:lnTo>
                <a:lnTo>
                  <a:pt x="36" y="2"/>
                </a:lnTo>
                <a:lnTo>
                  <a:pt x="38" y="2"/>
                </a:lnTo>
                <a:lnTo>
                  <a:pt x="40" y="2"/>
                </a:lnTo>
                <a:lnTo>
                  <a:pt x="42" y="2"/>
                </a:lnTo>
                <a:lnTo>
                  <a:pt x="43" y="0"/>
                </a:lnTo>
                <a:lnTo>
                  <a:pt x="4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3" name="Freeform 752"/>
          <p:cNvSpPr>
            <a:spLocks noEditPoints="1"/>
          </p:cNvSpPr>
          <p:nvPr/>
        </p:nvSpPr>
        <p:spPr bwMode="auto">
          <a:xfrm>
            <a:off x="6049963" y="3927475"/>
            <a:ext cx="76200" cy="93663"/>
          </a:xfrm>
          <a:custGeom>
            <a:avLst/>
            <a:gdLst>
              <a:gd name="T0" fmla="*/ 2147483647 w 65"/>
              <a:gd name="T1" fmla="*/ 2147483647 h 76"/>
              <a:gd name="T2" fmla="*/ 2147483647 w 65"/>
              <a:gd name="T3" fmla="*/ 2147483647 h 76"/>
              <a:gd name="T4" fmla="*/ 2147483647 w 65"/>
              <a:gd name="T5" fmla="*/ 2147483647 h 76"/>
              <a:gd name="T6" fmla="*/ 2147483647 w 65"/>
              <a:gd name="T7" fmla="*/ 2147483647 h 76"/>
              <a:gd name="T8" fmla="*/ 2147483647 w 65"/>
              <a:gd name="T9" fmla="*/ 2147483647 h 76"/>
              <a:gd name="T10" fmla="*/ 2147483647 w 65"/>
              <a:gd name="T11" fmla="*/ 2147483647 h 76"/>
              <a:gd name="T12" fmla="*/ 2147483647 w 65"/>
              <a:gd name="T13" fmla="*/ 2147483647 h 76"/>
              <a:gd name="T14" fmla="*/ 2147483647 w 65"/>
              <a:gd name="T15" fmla="*/ 2147483647 h 76"/>
              <a:gd name="T16" fmla="*/ 2147483647 w 65"/>
              <a:gd name="T17" fmla="*/ 2147483647 h 76"/>
              <a:gd name="T18" fmla="*/ 2147483647 w 65"/>
              <a:gd name="T19" fmla="*/ 2147483647 h 76"/>
              <a:gd name="T20" fmla="*/ 2147483647 w 65"/>
              <a:gd name="T21" fmla="*/ 2147483647 h 76"/>
              <a:gd name="T22" fmla="*/ 2147483647 w 65"/>
              <a:gd name="T23" fmla="*/ 2147483647 h 76"/>
              <a:gd name="T24" fmla="*/ 2147483647 w 65"/>
              <a:gd name="T25" fmla="*/ 2147483647 h 76"/>
              <a:gd name="T26" fmla="*/ 2147483647 w 65"/>
              <a:gd name="T27" fmla="*/ 2147483647 h 76"/>
              <a:gd name="T28" fmla="*/ 2147483647 w 65"/>
              <a:gd name="T29" fmla="*/ 2147483647 h 76"/>
              <a:gd name="T30" fmla="*/ 2147483647 w 65"/>
              <a:gd name="T31" fmla="*/ 2147483647 h 76"/>
              <a:gd name="T32" fmla="*/ 2147483647 w 65"/>
              <a:gd name="T33" fmla="*/ 2147483647 h 76"/>
              <a:gd name="T34" fmla="*/ 2147483647 w 65"/>
              <a:gd name="T35" fmla="*/ 2147483647 h 76"/>
              <a:gd name="T36" fmla="*/ 2147483647 w 65"/>
              <a:gd name="T37" fmla="*/ 2147483647 h 76"/>
              <a:gd name="T38" fmla="*/ 2147483647 w 65"/>
              <a:gd name="T39" fmla="*/ 2147483647 h 76"/>
              <a:gd name="T40" fmla="*/ 2147483647 w 65"/>
              <a:gd name="T41" fmla="*/ 2147483647 h 76"/>
              <a:gd name="T42" fmla="*/ 2147483647 w 65"/>
              <a:gd name="T43" fmla="*/ 2147483647 h 76"/>
              <a:gd name="T44" fmla="*/ 2147483647 w 65"/>
              <a:gd name="T45" fmla="*/ 2147483647 h 76"/>
              <a:gd name="T46" fmla="*/ 2147483647 w 65"/>
              <a:gd name="T47" fmla="*/ 2147483647 h 76"/>
              <a:gd name="T48" fmla="*/ 0 w 65"/>
              <a:gd name="T49" fmla="*/ 2147483647 h 76"/>
              <a:gd name="T50" fmla="*/ 0 w 65"/>
              <a:gd name="T51" fmla="*/ 2147483647 h 76"/>
              <a:gd name="T52" fmla="*/ 0 w 65"/>
              <a:gd name="T53" fmla="*/ 2147483647 h 76"/>
              <a:gd name="T54" fmla="*/ 2147483647 w 65"/>
              <a:gd name="T55" fmla="*/ 2147483647 h 76"/>
              <a:gd name="T56" fmla="*/ 2147483647 w 65"/>
              <a:gd name="T57" fmla="*/ 2147483647 h 76"/>
              <a:gd name="T58" fmla="*/ 2147483647 w 65"/>
              <a:gd name="T59" fmla="*/ 2147483647 h 76"/>
              <a:gd name="T60" fmla="*/ 2147483647 w 65"/>
              <a:gd name="T61" fmla="*/ 2147483647 h 76"/>
              <a:gd name="T62" fmla="*/ 2147483647 w 65"/>
              <a:gd name="T63" fmla="*/ 0 h 76"/>
              <a:gd name="T64" fmla="*/ 2147483647 w 65"/>
              <a:gd name="T65" fmla="*/ 0 h 76"/>
              <a:gd name="T66" fmla="*/ 2147483647 w 65"/>
              <a:gd name="T67" fmla="*/ 0 h 76"/>
              <a:gd name="T68" fmla="*/ 2147483647 w 65"/>
              <a:gd name="T69" fmla="*/ 2147483647 h 76"/>
              <a:gd name="T70" fmla="*/ 2147483647 w 65"/>
              <a:gd name="T71" fmla="*/ 2147483647 h 76"/>
              <a:gd name="T72" fmla="*/ 2147483647 w 65"/>
              <a:gd name="T73" fmla="*/ 2147483647 h 76"/>
              <a:gd name="T74" fmla="*/ 2147483647 w 65"/>
              <a:gd name="T75" fmla="*/ 2147483647 h 76"/>
              <a:gd name="T76" fmla="*/ 2147483647 w 65"/>
              <a:gd name="T77" fmla="*/ 2147483647 h 76"/>
              <a:gd name="T78" fmla="*/ 2147483647 w 65"/>
              <a:gd name="T79" fmla="*/ 2147483647 h 76"/>
              <a:gd name="T80" fmla="*/ 2147483647 w 65"/>
              <a:gd name="T81" fmla="*/ 2147483647 h 76"/>
              <a:gd name="T82" fmla="*/ 2147483647 w 65"/>
              <a:gd name="T83" fmla="*/ 2147483647 h 76"/>
              <a:gd name="T84" fmla="*/ 2147483647 w 65"/>
              <a:gd name="T85" fmla="*/ 2147483647 h 76"/>
              <a:gd name="T86" fmla="*/ 2147483647 w 65"/>
              <a:gd name="T87" fmla="*/ 2147483647 h 76"/>
              <a:gd name="T88" fmla="*/ 2147483647 w 65"/>
              <a:gd name="T89" fmla="*/ 2147483647 h 76"/>
              <a:gd name="T90" fmla="*/ 2147483647 w 65"/>
              <a:gd name="T91" fmla="*/ 2147483647 h 76"/>
              <a:gd name="T92" fmla="*/ 2147483647 w 65"/>
              <a:gd name="T93" fmla="*/ 2147483647 h 76"/>
              <a:gd name="T94" fmla="*/ 2147483647 w 65"/>
              <a:gd name="T95" fmla="*/ 2147483647 h 76"/>
              <a:gd name="T96" fmla="*/ 2147483647 w 65"/>
              <a:gd name="T97" fmla="*/ 2147483647 h 76"/>
              <a:gd name="T98" fmla="*/ 2147483647 w 65"/>
              <a:gd name="T99" fmla="*/ 2147483647 h 76"/>
              <a:gd name="T100" fmla="*/ 2147483647 w 65"/>
              <a:gd name="T101" fmla="*/ 2147483647 h 76"/>
              <a:gd name="T102" fmla="*/ 2147483647 w 65"/>
              <a:gd name="T103" fmla="*/ 2147483647 h 76"/>
              <a:gd name="T104" fmla="*/ 2147483647 w 65"/>
              <a:gd name="T105" fmla="*/ 2147483647 h 76"/>
              <a:gd name="T106" fmla="*/ 2147483647 w 65"/>
              <a:gd name="T107" fmla="*/ 2147483647 h 7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5"/>
              <a:gd name="T163" fmla="*/ 0 h 76"/>
              <a:gd name="T164" fmla="*/ 65 w 65"/>
              <a:gd name="T165" fmla="*/ 76 h 7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5" h="76">
                <a:moveTo>
                  <a:pt x="65" y="34"/>
                </a:moveTo>
                <a:lnTo>
                  <a:pt x="21" y="34"/>
                </a:lnTo>
                <a:lnTo>
                  <a:pt x="23" y="44"/>
                </a:lnTo>
                <a:lnTo>
                  <a:pt x="25" y="49"/>
                </a:lnTo>
                <a:lnTo>
                  <a:pt x="31" y="55"/>
                </a:lnTo>
                <a:lnTo>
                  <a:pt x="34" y="59"/>
                </a:lnTo>
                <a:lnTo>
                  <a:pt x="38" y="61"/>
                </a:lnTo>
                <a:lnTo>
                  <a:pt x="44" y="63"/>
                </a:lnTo>
                <a:lnTo>
                  <a:pt x="48" y="61"/>
                </a:lnTo>
                <a:lnTo>
                  <a:pt x="53" y="59"/>
                </a:lnTo>
                <a:lnTo>
                  <a:pt x="57" y="55"/>
                </a:lnTo>
                <a:lnTo>
                  <a:pt x="61" y="49"/>
                </a:lnTo>
                <a:lnTo>
                  <a:pt x="65" y="51"/>
                </a:lnTo>
                <a:lnTo>
                  <a:pt x="59" y="59"/>
                </a:lnTo>
                <a:lnTo>
                  <a:pt x="55" y="66"/>
                </a:lnTo>
                <a:lnTo>
                  <a:pt x="50" y="70"/>
                </a:lnTo>
                <a:lnTo>
                  <a:pt x="46" y="72"/>
                </a:lnTo>
                <a:lnTo>
                  <a:pt x="38" y="74"/>
                </a:lnTo>
                <a:lnTo>
                  <a:pt x="33" y="76"/>
                </a:lnTo>
                <a:lnTo>
                  <a:pt x="25" y="74"/>
                </a:lnTo>
                <a:lnTo>
                  <a:pt x="17" y="72"/>
                </a:lnTo>
                <a:lnTo>
                  <a:pt x="12" y="68"/>
                </a:lnTo>
                <a:lnTo>
                  <a:pt x="6" y="63"/>
                </a:lnTo>
                <a:lnTo>
                  <a:pt x="2" y="55"/>
                </a:lnTo>
                <a:lnTo>
                  <a:pt x="0" y="48"/>
                </a:lnTo>
                <a:lnTo>
                  <a:pt x="0" y="38"/>
                </a:lnTo>
                <a:lnTo>
                  <a:pt x="0" y="30"/>
                </a:lnTo>
                <a:lnTo>
                  <a:pt x="2" y="23"/>
                </a:lnTo>
                <a:lnTo>
                  <a:pt x="6" y="15"/>
                </a:lnTo>
                <a:lnTo>
                  <a:pt x="10" y="10"/>
                </a:lnTo>
                <a:lnTo>
                  <a:pt x="17" y="4"/>
                </a:lnTo>
                <a:lnTo>
                  <a:pt x="25" y="0"/>
                </a:lnTo>
                <a:lnTo>
                  <a:pt x="34" y="0"/>
                </a:lnTo>
                <a:lnTo>
                  <a:pt x="42" y="0"/>
                </a:lnTo>
                <a:lnTo>
                  <a:pt x="50" y="4"/>
                </a:lnTo>
                <a:lnTo>
                  <a:pt x="55" y="8"/>
                </a:lnTo>
                <a:lnTo>
                  <a:pt x="59" y="15"/>
                </a:lnTo>
                <a:lnTo>
                  <a:pt x="63" y="25"/>
                </a:lnTo>
                <a:lnTo>
                  <a:pt x="65" y="34"/>
                </a:lnTo>
                <a:close/>
                <a:moveTo>
                  <a:pt x="44" y="30"/>
                </a:moveTo>
                <a:lnTo>
                  <a:pt x="44" y="23"/>
                </a:lnTo>
                <a:lnTo>
                  <a:pt x="44" y="17"/>
                </a:lnTo>
                <a:lnTo>
                  <a:pt x="42" y="13"/>
                </a:lnTo>
                <a:lnTo>
                  <a:pt x="40" y="8"/>
                </a:lnTo>
                <a:lnTo>
                  <a:pt x="38" y="6"/>
                </a:lnTo>
                <a:lnTo>
                  <a:pt x="36" y="4"/>
                </a:lnTo>
                <a:lnTo>
                  <a:pt x="33" y="4"/>
                </a:lnTo>
                <a:lnTo>
                  <a:pt x="29" y="6"/>
                </a:lnTo>
                <a:lnTo>
                  <a:pt x="27" y="8"/>
                </a:lnTo>
                <a:lnTo>
                  <a:pt x="23" y="13"/>
                </a:lnTo>
                <a:lnTo>
                  <a:pt x="23" y="19"/>
                </a:lnTo>
                <a:lnTo>
                  <a:pt x="21" y="27"/>
                </a:lnTo>
                <a:lnTo>
                  <a:pt x="21" y="30"/>
                </a:lnTo>
                <a:lnTo>
                  <a:pt x="44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2" name="Group 753"/>
          <p:cNvGrpSpPr>
            <a:grpSpLocks/>
          </p:cNvGrpSpPr>
          <p:nvPr/>
        </p:nvGrpSpPr>
        <p:grpSpPr bwMode="auto">
          <a:xfrm>
            <a:off x="4953000" y="1219200"/>
            <a:ext cx="346075" cy="4418013"/>
            <a:chOff x="3100" y="1493"/>
            <a:chExt cx="218" cy="2110"/>
          </a:xfrm>
        </p:grpSpPr>
        <p:sp>
          <p:nvSpPr>
            <p:cNvPr id="28526" name="Line 754"/>
            <p:cNvSpPr>
              <a:spLocks noChangeShapeType="1"/>
            </p:cNvSpPr>
            <p:nvPr/>
          </p:nvSpPr>
          <p:spPr bwMode="auto">
            <a:xfrm>
              <a:off x="3116" y="340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27" name="Line 755"/>
            <p:cNvSpPr>
              <a:spLocks noChangeShapeType="1"/>
            </p:cNvSpPr>
            <p:nvPr/>
          </p:nvSpPr>
          <p:spPr bwMode="auto">
            <a:xfrm flipH="1">
              <a:off x="3115" y="341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28" name="Line 756"/>
            <p:cNvSpPr>
              <a:spLocks noChangeShapeType="1"/>
            </p:cNvSpPr>
            <p:nvPr/>
          </p:nvSpPr>
          <p:spPr bwMode="auto">
            <a:xfrm>
              <a:off x="3115" y="341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29" name="Line 757"/>
            <p:cNvSpPr>
              <a:spLocks noChangeShapeType="1"/>
            </p:cNvSpPr>
            <p:nvPr/>
          </p:nvSpPr>
          <p:spPr bwMode="auto">
            <a:xfrm flipH="1">
              <a:off x="3113" y="3411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0" name="Line 758"/>
            <p:cNvSpPr>
              <a:spLocks noChangeShapeType="1"/>
            </p:cNvSpPr>
            <p:nvPr/>
          </p:nvSpPr>
          <p:spPr bwMode="auto">
            <a:xfrm flipH="1">
              <a:off x="3112" y="341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1" name="Line 759"/>
            <p:cNvSpPr>
              <a:spLocks noChangeShapeType="1"/>
            </p:cNvSpPr>
            <p:nvPr/>
          </p:nvSpPr>
          <p:spPr bwMode="auto">
            <a:xfrm flipH="1">
              <a:off x="3107" y="3417"/>
              <a:ext cx="5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2" name="Line 760"/>
            <p:cNvSpPr>
              <a:spLocks noChangeShapeType="1"/>
            </p:cNvSpPr>
            <p:nvPr/>
          </p:nvSpPr>
          <p:spPr bwMode="auto">
            <a:xfrm flipH="1">
              <a:off x="3104" y="3426"/>
              <a:ext cx="3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3" name="Line 761"/>
            <p:cNvSpPr>
              <a:spLocks noChangeShapeType="1"/>
            </p:cNvSpPr>
            <p:nvPr/>
          </p:nvSpPr>
          <p:spPr bwMode="auto">
            <a:xfrm>
              <a:off x="3104" y="3437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4" name="Freeform 762"/>
            <p:cNvSpPr>
              <a:spLocks/>
            </p:cNvSpPr>
            <p:nvPr/>
          </p:nvSpPr>
          <p:spPr bwMode="auto">
            <a:xfrm>
              <a:off x="3106" y="3448"/>
              <a:ext cx="10" cy="11"/>
            </a:xfrm>
            <a:custGeom>
              <a:avLst/>
              <a:gdLst>
                <a:gd name="T0" fmla="*/ 0 w 13"/>
                <a:gd name="T1" fmla="*/ 0 h 15"/>
                <a:gd name="T2" fmla="*/ 3 w 13"/>
                <a:gd name="T3" fmla="*/ 3 h 15"/>
                <a:gd name="T4" fmla="*/ 4 w 13"/>
                <a:gd name="T5" fmla="*/ 3 h 15"/>
                <a:gd name="T6" fmla="*/ 0 60000 65536"/>
                <a:gd name="T7" fmla="*/ 0 60000 65536"/>
                <a:gd name="T8" fmla="*/ 0 60000 65536"/>
                <a:gd name="T9" fmla="*/ 0 w 13"/>
                <a:gd name="T10" fmla="*/ 0 h 15"/>
                <a:gd name="T11" fmla="*/ 13 w 13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5">
                  <a:moveTo>
                    <a:pt x="0" y="0"/>
                  </a:moveTo>
                  <a:lnTo>
                    <a:pt x="12" y="13"/>
                  </a:lnTo>
                  <a:lnTo>
                    <a:pt x="13" y="1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5" name="Line 763"/>
            <p:cNvSpPr>
              <a:spLocks noChangeShapeType="1"/>
            </p:cNvSpPr>
            <p:nvPr/>
          </p:nvSpPr>
          <p:spPr bwMode="auto">
            <a:xfrm>
              <a:off x="3130" y="3470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6" name="Line 764"/>
            <p:cNvSpPr>
              <a:spLocks noChangeShapeType="1"/>
            </p:cNvSpPr>
            <p:nvPr/>
          </p:nvSpPr>
          <p:spPr bwMode="auto">
            <a:xfrm flipH="1">
              <a:off x="3130" y="3472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7" name="Line 765"/>
            <p:cNvSpPr>
              <a:spLocks noChangeShapeType="1"/>
            </p:cNvSpPr>
            <p:nvPr/>
          </p:nvSpPr>
          <p:spPr bwMode="auto">
            <a:xfrm flipH="1">
              <a:off x="3122" y="3478"/>
              <a:ext cx="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8" name="Line 766"/>
            <p:cNvSpPr>
              <a:spLocks noChangeShapeType="1"/>
            </p:cNvSpPr>
            <p:nvPr/>
          </p:nvSpPr>
          <p:spPr bwMode="auto">
            <a:xfrm flipH="1">
              <a:off x="3107" y="3484"/>
              <a:ext cx="15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9" name="Line 767"/>
            <p:cNvSpPr>
              <a:spLocks noChangeShapeType="1"/>
            </p:cNvSpPr>
            <p:nvPr/>
          </p:nvSpPr>
          <p:spPr bwMode="auto">
            <a:xfrm>
              <a:off x="3110" y="3515"/>
              <a:ext cx="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0" name="Freeform 768"/>
            <p:cNvSpPr>
              <a:spLocks/>
            </p:cNvSpPr>
            <p:nvPr/>
          </p:nvSpPr>
          <p:spPr bwMode="auto">
            <a:xfrm>
              <a:off x="3119" y="3515"/>
              <a:ext cx="5" cy="2"/>
            </a:xfrm>
            <a:custGeom>
              <a:avLst/>
              <a:gdLst>
                <a:gd name="T0" fmla="*/ 0 w 8"/>
                <a:gd name="T1" fmla="*/ 0 h 2"/>
                <a:gd name="T2" fmla="*/ 1 w 8"/>
                <a:gd name="T3" fmla="*/ 2 h 2"/>
                <a:gd name="T4" fmla="*/ 1 w 8"/>
                <a:gd name="T5" fmla="*/ 2 h 2"/>
                <a:gd name="T6" fmla="*/ 0 60000 65536"/>
                <a:gd name="T7" fmla="*/ 0 60000 65536"/>
                <a:gd name="T8" fmla="*/ 0 60000 65536"/>
                <a:gd name="T9" fmla="*/ 0 w 8"/>
                <a:gd name="T10" fmla="*/ 0 h 2"/>
                <a:gd name="T11" fmla="*/ 8 w 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">
                  <a:moveTo>
                    <a:pt x="0" y="0"/>
                  </a:moveTo>
                  <a:lnTo>
                    <a:pt x="8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1" name="Line 769"/>
            <p:cNvSpPr>
              <a:spLocks noChangeShapeType="1"/>
            </p:cNvSpPr>
            <p:nvPr/>
          </p:nvSpPr>
          <p:spPr bwMode="auto">
            <a:xfrm flipH="1">
              <a:off x="3122" y="3536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2" name="Line 770"/>
            <p:cNvSpPr>
              <a:spLocks noChangeShapeType="1"/>
            </p:cNvSpPr>
            <p:nvPr/>
          </p:nvSpPr>
          <p:spPr bwMode="auto">
            <a:xfrm flipH="1">
              <a:off x="3118" y="3536"/>
              <a:ext cx="4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3" name="Line 771"/>
            <p:cNvSpPr>
              <a:spLocks noChangeShapeType="1"/>
            </p:cNvSpPr>
            <p:nvPr/>
          </p:nvSpPr>
          <p:spPr bwMode="auto">
            <a:xfrm flipH="1">
              <a:off x="3109" y="3545"/>
              <a:ext cx="9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4" name="Line 772"/>
            <p:cNvSpPr>
              <a:spLocks noChangeShapeType="1"/>
            </p:cNvSpPr>
            <p:nvPr/>
          </p:nvSpPr>
          <p:spPr bwMode="auto">
            <a:xfrm flipH="1">
              <a:off x="3103" y="3557"/>
              <a:ext cx="6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5" name="Line 773"/>
            <p:cNvSpPr>
              <a:spLocks noChangeShapeType="1"/>
            </p:cNvSpPr>
            <p:nvPr/>
          </p:nvSpPr>
          <p:spPr bwMode="auto">
            <a:xfrm flipH="1">
              <a:off x="3100" y="3567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6" name="Freeform 774"/>
            <p:cNvSpPr>
              <a:spLocks/>
            </p:cNvSpPr>
            <p:nvPr/>
          </p:nvSpPr>
          <p:spPr bwMode="auto">
            <a:xfrm>
              <a:off x="3100" y="3578"/>
              <a:ext cx="4" cy="1"/>
            </a:xfrm>
            <a:custGeom>
              <a:avLst/>
              <a:gdLst>
                <a:gd name="T0" fmla="*/ 0 w 5"/>
                <a:gd name="T1" fmla="*/ 0 h 2"/>
                <a:gd name="T2" fmla="*/ 2 w 5"/>
                <a:gd name="T3" fmla="*/ 1 h 2"/>
                <a:gd name="T4" fmla="*/ 2 w 5"/>
                <a:gd name="T5" fmla="*/ 1 h 2"/>
                <a:gd name="T6" fmla="*/ 0 60000 65536"/>
                <a:gd name="T7" fmla="*/ 0 60000 65536"/>
                <a:gd name="T8" fmla="*/ 0 60000 65536"/>
                <a:gd name="T9" fmla="*/ 0 w 5"/>
                <a:gd name="T10" fmla="*/ 0 h 2"/>
                <a:gd name="T11" fmla="*/ 5 w 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2">
                  <a:moveTo>
                    <a:pt x="0" y="0"/>
                  </a:moveTo>
                  <a:lnTo>
                    <a:pt x="2" y="2"/>
                  </a:lnTo>
                  <a:lnTo>
                    <a:pt x="5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7" name="Line 775"/>
            <p:cNvSpPr>
              <a:spLocks noChangeShapeType="1"/>
            </p:cNvSpPr>
            <p:nvPr/>
          </p:nvSpPr>
          <p:spPr bwMode="auto">
            <a:xfrm>
              <a:off x="3122" y="3578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8" name="Line 776"/>
            <p:cNvSpPr>
              <a:spLocks noChangeShapeType="1"/>
            </p:cNvSpPr>
            <p:nvPr/>
          </p:nvSpPr>
          <p:spPr bwMode="auto">
            <a:xfrm>
              <a:off x="3124" y="357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9" name="Line 777"/>
            <p:cNvSpPr>
              <a:spLocks noChangeShapeType="1"/>
            </p:cNvSpPr>
            <p:nvPr/>
          </p:nvSpPr>
          <p:spPr bwMode="auto">
            <a:xfrm>
              <a:off x="3125" y="357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0" name="Line 778"/>
            <p:cNvSpPr>
              <a:spLocks noChangeShapeType="1"/>
            </p:cNvSpPr>
            <p:nvPr/>
          </p:nvSpPr>
          <p:spPr bwMode="auto">
            <a:xfrm flipH="1">
              <a:off x="3122" y="3581"/>
              <a:ext cx="3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1" name="Line 779"/>
            <p:cNvSpPr>
              <a:spLocks noChangeShapeType="1"/>
            </p:cNvSpPr>
            <p:nvPr/>
          </p:nvSpPr>
          <p:spPr bwMode="auto">
            <a:xfrm flipH="1">
              <a:off x="3115" y="3587"/>
              <a:ext cx="7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2" name="Line 780"/>
            <p:cNvSpPr>
              <a:spLocks noChangeShapeType="1"/>
            </p:cNvSpPr>
            <p:nvPr/>
          </p:nvSpPr>
          <p:spPr bwMode="auto">
            <a:xfrm flipH="1">
              <a:off x="3106" y="3595"/>
              <a:ext cx="9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3" name="Line 781"/>
            <p:cNvSpPr>
              <a:spLocks noChangeShapeType="1"/>
            </p:cNvSpPr>
            <p:nvPr/>
          </p:nvSpPr>
          <p:spPr bwMode="auto">
            <a:xfrm>
              <a:off x="3101" y="14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4" name="Line 782"/>
            <p:cNvSpPr>
              <a:spLocks noChangeShapeType="1"/>
            </p:cNvSpPr>
            <p:nvPr/>
          </p:nvSpPr>
          <p:spPr bwMode="auto">
            <a:xfrm>
              <a:off x="3101" y="14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5" name="Line 783"/>
            <p:cNvSpPr>
              <a:spLocks noChangeShapeType="1"/>
            </p:cNvSpPr>
            <p:nvPr/>
          </p:nvSpPr>
          <p:spPr bwMode="auto">
            <a:xfrm>
              <a:off x="3101" y="149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6" name="Line 784"/>
            <p:cNvSpPr>
              <a:spLocks noChangeShapeType="1"/>
            </p:cNvSpPr>
            <p:nvPr/>
          </p:nvSpPr>
          <p:spPr bwMode="auto">
            <a:xfrm flipH="1">
              <a:off x="3100" y="149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7" name="Line 785"/>
            <p:cNvSpPr>
              <a:spLocks noChangeShapeType="1"/>
            </p:cNvSpPr>
            <p:nvPr/>
          </p:nvSpPr>
          <p:spPr bwMode="auto">
            <a:xfrm>
              <a:off x="3118" y="155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8" name="Line 786"/>
            <p:cNvSpPr>
              <a:spLocks noChangeShapeType="1"/>
            </p:cNvSpPr>
            <p:nvPr/>
          </p:nvSpPr>
          <p:spPr bwMode="auto">
            <a:xfrm flipH="1">
              <a:off x="3118" y="1554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9" name="Line 787"/>
            <p:cNvSpPr>
              <a:spLocks noChangeShapeType="1"/>
            </p:cNvSpPr>
            <p:nvPr/>
          </p:nvSpPr>
          <p:spPr bwMode="auto">
            <a:xfrm flipH="1">
              <a:off x="3107" y="1560"/>
              <a:ext cx="1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0" name="Freeform 788"/>
            <p:cNvSpPr>
              <a:spLocks/>
            </p:cNvSpPr>
            <p:nvPr/>
          </p:nvSpPr>
          <p:spPr bwMode="auto">
            <a:xfrm>
              <a:off x="3104" y="1599"/>
              <a:ext cx="8" cy="1"/>
            </a:xfrm>
            <a:custGeom>
              <a:avLst/>
              <a:gdLst>
                <a:gd name="T0" fmla="*/ 0 w 10"/>
                <a:gd name="T1" fmla="*/ 0 h 2"/>
                <a:gd name="T2" fmla="*/ 2 w 10"/>
                <a:gd name="T3" fmla="*/ 1 h 2"/>
                <a:gd name="T4" fmla="*/ 3 w 10"/>
                <a:gd name="T5" fmla="*/ 1 h 2"/>
                <a:gd name="T6" fmla="*/ 0 60000 65536"/>
                <a:gd name="T7" fmla="*/ 0 60000 65536"/>
                <a:gd name="T8" fmla="*/ 0 60000 65536"/>
                <a:gd name="T9" fmla="*/ 0 w 10"/>
                <a:gd name="T10" fmla="*/ 0 h 2"/>
                <a:gd name="T11" fmla="*/ 10 w 10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">
                  <a:moveTo>
                    <a:pt x="0" y="0"/>
                  </a:moveTo>
                  <a:lnTo>
                    <a:pt x="8" y="2"/>
                  </a:lnTo>
                  <a:lnTo>
                    <a:pt x="1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1" name="Line 789"/>
            <p:cNvSpPr>
              <a:spLocks noChangeShapeType="1"/>
            </p:cNvSpPr>
            <p:nvPr/>
          </p:nvSpPr>
          <p:spPr bwMode="auto">
            <a:xfrm>
              <a:off x="3110" y="1618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2" name="Line 790"/>
            <p:cNvSpPr>
              <a:spLocks noChangeShapeType="1"/>
            </p:cNvSpPr>
            <p:nvPr/>
          </p:nvSpPr>
          <p:spPr bwMode="auto">
            <a:xfrm flipH="1">
              <a:off x="3103" y="1618"/>
              <a:ext cx="7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3" name="Line 791"/>
            <p:cNvSpPr>
              <a:spLocks noChangeShapeType="1"/>
            </p:cNvSpPr>
            <p:nvPr/>
          </p:nvSpPr>
          <p:spPr bwMode="auto">
            <a:xfrm>
              <a:off x="3109" y="166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4" name="Line 792"/>
            <p:cNvSpPr>
              <a:spLocks noChangeShapeType="1"/>
            </p:cNvSpPr>
            <p:nvPr/>
          </p:nvSpPr>
          <p:spPr bwMode="auto">
            <a:xfrm>
              <a:off x="3110" y="1660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5" name="Line 793"/>
            <p:cNvSpPr>
              <a:spLocks noChangeShapeType="1"/>
            </p:cNvSpPr>
            <p:nvPr/>
          </p:nvSpPr>
          <p:spPr bwMode="auto">
            <a:xfrm>
              <a:off x="3112" y="1661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6" name="Line 794"/>
            <p:cNvSpPr>
              <a:spLocks noChangeShapeType="1"/>
            </p:cNvSpPr>
            <p:nvPr/>
          </p:nvSpPr>
          <p:spPr bwMode="auto">
            <a:xfrm flipH="1">
              <a:off x="3109" y="1663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7" name="Line 795"/>
            <p:cNvSpPr>
              <a:spLocks noChangeShapeType="1"/>
            </p:cNvSpPr>
            <p:nvPr/>
          </p:nvSpPr>
          <p:spPr bwMode="auto">
            <a:xfrm flipH="1">
              <a:off x="3100" y="1669"/>
              <a:ext cx="9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8" name="Line 796"/>
            <p:cNvSpPr>
              <a:spLocks noChangeShapeType="1"/>
            </p:cNvSpPr>
            <p:nvPr/>
          </p:nvSpPr>
          <p:spPr bwMode="auto">
            <a:xfrm>
              <a:off x="3101" y="23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9" name="Line 797"/>
            <p:cNvSpPr>
              <a:spLocks noChangeShapeType="1"/>
            </p:cNvSpPr>
            <p:nvPr/>
          </p:nvSpPr>
          <p:spPr bwMode="auto">
            <a:xfrm>
              <a:off x="3101" y="23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0" name="Line 798"/>
            <p:cNvSpPr>
              <a:spLocks noChangeShapeType="1"/>
            </p:cNvSpPr>
            <p:nvPr/>
          </p:nvSpPr>
          <p:spPr bwMode="auto">
            <a:xfrm>
              <a:off x="3101" y="23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1" name="Line 799"/>
            <p:cNvSpPr>
              <a:spLocks noChangeShapeType="1"/>
            </p:cNvSpPr>
            <p:nvPr/>
          </p:nvSpPr>
          <p:spPr bwMode="auto">
            <a:xfrm flipH="1">
              <a:off x="3100" y="237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2" name="Line 800"/>
            <p:cNvSpPr>
              <a:spLocks noChangeShapeType="1"/>
            </p:cNvSpPr>
            <p:nvPr/>
          </p:nvSpPr>
          <p:spPr bwMode="auto">
            <a:xfrm>
              <a:off x="3118" y="243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3" name="Line 801"/>
            <p:cNvSpPr>
              <a:spLocks noChangeShapeType="1"/>
            </p:cNvSpPr>
            <p:nvPr/>
          </p:nvSpPr>
          <p:spPr bwMode="auto">
            <a:xfrm flipH="1">
              <a:off x="3118" y="2431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4" name="Line 802"/>
            <p:cNvSpPr>
              <a:spLocks noChangeShapeType="1"/>
            </p:cNvSpPr>
            <p:nvPr/>
          </p:nvSpPr>
          <p:spPr bwMode="auto">
            <a:xfrm flipH="1">
              <a:off x="3107" y="2436"/>
              <a:ext cx="1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5" name="Freeform 803"/>
            <p:cNvSpPr>
              <a:spLocks/>
            </p:cNvSpPr>
            <p:nvPr/>
          </p:nvSpPr>
          <p:spPr bwMode="auto">
            <a:xfrm>
              <a:off x="3104" y="2475"/>
              <a:ext cx="8" cy="2"/>
            </a:xfrm>
            <a:custGeom>
              <a:avLst/>
              <a:gdLst>
                <a:gd name="T0" fmla="*/ 0 w 10"/>
                <a:gd name="T1" fmla="*/ 0 h 2"/>
                <a:gd name="T2" fmla="*/ 2 w 10"/>
                <a:gd name="T3" fmla="*/ 2 h 2"/>
                <a:gd name="T4" fmla="*/ 3 w 10"/>
                <a:gd name="T5" fmla="*/ 2 h 2"/>
                <a:gd name="T6" fmla="*/ 0 60000 65536"/>
                <a:gd name="T7" fmla="*/ 0 60000 65536"/>
                <a:gd name="T8" fmla="*/ 0 60000 65536"/>
                <a:gd name="T9" fmla="*/ 0 w 10"/>
                <a:gd name="T10" fmla="*/ 0 h 2"/>
                <a:gd name="T11" fmla="*/ 10 w 10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">
                  <a:moveTo>
                    <a:pt x="0" y="0"/>
                  </a:moveTo>
                  <a:lnTo>
                    <a:pt x="8" y="2"/>
                  </a:lnTo>
                  <a:lnTo>
                    <a:pt x="1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6" name="Line 804"/>
            <p:cNvSpPr>
              <a:spLocks noChangeShapeType="1"/>
            </p:cNvSpPr>
            <p:nvPr/>
          </p:nvSpPr>
          <p:spPr bwMode="auto">
            <a:xfrm>
              <a:off x="3110" y="2494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7" name="Line 805"/>
            <p:cNvSpPr>
              <a:spLocks noChangeShapeType="1"/>
            </p:cNvSpPr>
            <p:nvPr/>
          </p:nvSpPr>
          <p:spPr bwMode="auto">
            <a:xfrm flipH="1">
              <a:off x="3103" y="2494"/>
              <a:ext cx="7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8" name="Line 806"/>
            <p:cNvSpPr>
              <a:spLocks noChangeShapeType="1"/>
            </p:cNvSpPr>
            <p:nvPr/>
          </p:nvSpPr>
          <p:spPr bwMode="auto">
            <a:xfrm>
              <a:off x="3109" y="253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9" name="Line 807"/>
            <p:cNvSpPr>
              <a:spLocks noChangeShapeType="1"/>
            </p:cNvSpPr>
            <p:nvPr/>
          </p:nvSpPr>
          <p:spPr bwMode="auto">
            <a:xfrm>
              <a:off x="3110" y="2538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80" name="Line 808"/>
            <p:cNvSpPr>
              <a:spLocks noChangeShapeType="1"/>
            </p:cNvSpPr>
            <p:nvPr/>
          </p:nvSpPr>
          <p:spPr bwMode="auto">
            <a:xfrm>
              <a:off x="3112" y="253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81" name="Line 809"/>
            <p:cNvSpPr>
              <a:spLocks noChangeShapeType="1"/>
            </p:cNvSpPr>
            <p:nvPr/>
          </p:nvSpPr>
          <p:spPr bwMode="auto">
            <a:xfrm flipH="1">
              <a:off x="3109" y="2539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82" name="Line 810"/>
            <p:cNvSpPr>
              <a:spLocks noChangeShapeType="1"/>
            </p:cNvSpPr>
            <p:nvPr/>
          </p:nvSpPr>
          <p:spPr bwMode="auto">
            <a:xfrm flipH="1">
              <a:off x="3100" y="2545"/>
              <a:ext cx="9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83" name="Freeform 811"/>
            <p:cNvSpPr>
              <a:spLocks/>
            </p:cNvSpPr>
            <p:nvPr/>
          </p:nvSpPr>
          <p:spPr bwMode="auto">
            <a:xfrm>
              <a:off x="3199" y="2308"/>
              <a:ext cx="119" cy="1092"/>
            </a:xfrm>
            <a:custGeom>
              <a:avLst/>
              <a:gdLst>
                <a:gd name="T0" fmla="*/ 0 w 159"/>
                <a:gd name="T1" fmla="*/ 397 h 1397"/>
                <a:gd name="T2" fmla="*/ 7 w 159"/>
                <a:gd name="T3" fmla="*/ 389 h 1397"/>
                <a:gd name="T4" fmla="*/ 12 w 159"/>
                <a:gd name="T5" fmla="*/ 369 h 1397"/>
                <a:gd name="T6" fmla="*/ 12 w 159"/>
                <a:gd name="T7" fmla="*/ 345 h 1397"/>
                <a:gd name="T8" fmla="*/ 11 w 159"/>
                <a:gd name="T9" fmla="*/ 317 h 1397"/>
                <a:gd name="T10" fmla="*/ 10 w 159"/>
                <a:gd name="T11" fmla="*/ 278 h 1397"/>
                <a:gd name="T12" fmla="*/ 13 w 159"/>
                <a:gd name="T13" fmla="*/ 247 h 1397"/>
                <a:gd name="T14" fmla="*/ 21 w 159"/>
                <a:gd name="T15" fmla="*/ 219 h 1397"/>
                <a:gd name="T16" fmla="*/ 33 w 159"/>
                <a:gd name="T17" fmla="*/ 204 h 1397"/>
                <a:gd name="T18" fmla="*/ 21 w 159"/>
                <a:gd name="T19" fmla="*/ 187 h 1397"/>
                <a:gd name="T20" fmla="*/ 12 w 159"/>
                <a:gd name="T21" fmla="*/ 159 h 1397"/>
                <a:gd name="T22" fmla="*/ 10 w 159"/>
                <a:gd name="T23" fmla="*/ 130 h 1397"/>
                <a:gd name="T24" fmla="*/ 10 w 159"/>
                <a:gd name="T25" fmla="*/ 107 h 1397"/>
                <a:gd name="T26" fmla="*/ 12 w 159"/>
                <a:gd name="T27" fmla="*/ 71 h 1397"/>
                <a:gd name="T28" fmla="*/ 12 w 159"/>
                <a:gd name="T29" fmla="*/ 38 h 1397"/>
                <a:gd name="T30" fmla="*/ 7 w 159"/>
                <a:gd name="T31" fmla="*/ 20 h 1397"/>
                <a:gd name="T32" fmla="*/ 0 w 159"/>
                <a:gd name="T33" fmla="*/ 10 h 1397"/>
                <a:gd name="T34" fmla="*/ 3 w 159"/>
                <a:gd name="T35" fmla="*/ 0 h 1397"/>
                <a:gd name="T36" fmla="*/ 11 w 159"/>
                <a:gd name="T37" fmla="*/ 4 h 1397"/>
                <a:gd name="T38" fmla="*/ 19 w 159"/>
                <a:gd name="T39" fmla="*/ 19 h 1397"/>
                <a:gd name="T40" fmla="*/ 25 w 159"/>
                <a:gd name="T41" fmla="*/ 38 h 1397"/>
                <a:gd name="T42" fmla="*/ 28 w 159"/>
                <a:gd name="T43" fmla="*/ 73 h 1397"/>
                <a:gd name="T44" fmla="*/ 28 w 159"/>
                <a:gd name="T45" fmla="*/ 98 h 1397"/>
                <a:gd name="T46" fmla="*/ 25 w 159"/>
                <a:gd name="T47" fmla="*/ 134 h 1397"/>
                <a:gd name="T48" fmla="*/ 25 w 159"/>
                <a:gd name="T49" fmla="*/ 163 h 1397"/>
                <a:gd name="T50" fmla="*/ 28 w 159"/>
                <a:gd name="T51" fmla="*/ 183 h 1397"/>
                <a:gd name="T52" fmla="*/ 34 w 159"/>
                <a:gd name="T53" fmla="*/ 195 h 1397"/>
                <a:gd name="T54" fmla="*/ 37 w 159"/>
                <a:gd name="T55" fmla="*/ 209 h 1397"/>
                <a:gd name="T56" fmla="*/ 31 w 159"/>
                <a:gd name="T57" fmla="*/ 217 h 1397"/>
                <a:gd name="T58" fmla="*/ 27 w 159"/>
                <a:gd name="T59" fmla="*/ 235 h 1397"/>
                <a:gd name="T60" fmla="*/ 25 w 159"/>
                <a:gd name="T61" fmla="*/ 258 h 1397"/>
                <a:gd name="T62" fmla="*/ 26 w 159"/>
                <a:gd name="T63" fmla="*/ 293 h 1397"/>
                <a:gd name="T64" fmla="*/ 28 w 159"/>
                <a:gd name="T65" fmla="*/ 324 h 1397"/>
                <a:gd name="T66" fmla="*/ 28 w 159"/>
                <a:gd name="T67" fmla="*/ 349 h 1397"/>
                <a:gd name="T68" fmla="*/ 22 w 159"/>
                <a:gd name="T69" fmla="*/ 379 h 1397"/>
                <a:gd name="T70" fmla="*/ 14 w 159"/>
                <a:gd name="T71" fmla="*/ 397 h 1397"/>
                <a:gd name="T72" fmla="*/ 5 w 159"/>
                <a:gd name="T73" fmla="*/ 406 h 139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9"/>
                <a:gd name="T112" fmla="*/ 0 h 1397"/>
                <a:gd name="T113" fmla="*/ 159 w 159"/>
                <a:gd name="T114" fmla="*/ 1397 h 139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9" h="1397">
                  <a:moveTo>
                    <a:pt x="0" y="1397"/>
                  </a:moveTo>
                  <a:lnTo>
                    <a:pt x="0" y="1363"/>
                  </a:lnTo>
                  <a:lnTo>
                    <a:pt x="17" y="1350"/>
                  </a:lnTo>
                  <a:lnTo>
                    <a:pt x="31" y="1333"/>
                  </a:lnTo>
                  <a:lnTo>
                    <a:pt x="40" y="1308"/>
                  </a:lnTo>
                  <a:lnTo>
                    <a:pt x="51" y="1265"/>
                  </a:lnTo>
                  <a:lnTo>
                    <a:pt x="53" y="1217"/>
                  </a:lnTo>
                  <a:lnTo>
                    <a:pt x="53" y="1180"/>
                  </a:lnTo>
                  <a:lnTo>
                    <a:pt x="51" y="1138"/>
                  </a:lnTo>
                  <a:lnTo>
                    <a:pt x="48" y="1089"/>
                  </a:lnTo>
                  <a:lnTo>
                    <a:pt x="44" y="1015"/>
                  </a:lnTo>
                  <a:lnTo>
                    <a:pt x="42" y="952"/>
                  </a:lnTo>
                  <a:lnTo>
                    <a:pt x="46" y="899"/>
                  </a:lnTo>
                  <a:lnTo>
                    <a:pt x="55" y="845"/>
                  </a:lnTo>
                  <a:lnTo>
                    <a:pt x="70" y="793"/>
                  </a:lnTo>
                  <a:lnTo>
                    <a:pt x="91" y="750"/>
                  </a:lnTo>
                  <a:lnTo>
                    <a:pt x="112" y="725"/>
                  </a:lnTo>
                  <a:lnTo>
                    <a:pt x="142" y="699"/>
                  </a:lnTo>
                  <a:lnTo>
                    <a:pt x="110" y="668"/>
                  </a:lnTo>
                  <a:lnTo>
                    <a:pt x="87" y="640"/>
                  </a:lnTo>
                  <a:lnTo>
                    <a:pt x="68" y="597"/>
                  </a:lnTo>
                  <a:lnTo>
                    <a:pt x="53" y="545"/>
                  </a:lnTo>
                  <a:lnTo>
                    <a:pt x="46" y="494"/>
                  </a:lnTo>
                  <a:lnTo>
                    <a:pt x="42" y="445"/>
                  </a:lnTo>
                  <a:lnTo>
                    <a:pt x="44" y="409"/>
                  </a:lnTo>
                  <a:lnTo>
                    <a:pt x="46" y="367"/>
                  </a:lnTo>
                  <a:lnTo>
                    <a:pt x="48" y="320"/>
                  </a:lnTo>
                  <a:lnTo>
                    <a:pt x="53" y="246"/>
                  </a:lnTo>
                  <a:lnTo>
                    <a:pt x="53" y="186"/>
                  </a:lnTo>
                  <a:lnTo>
                    <a:pt x="51" y="133"/>
                  </a:lnTo>
                  <a:lnTo>
                    <a:pt x="42" y="89"/>
                  </a:lnTo>
                  <a:lnTo>
                    <a:pt x="32" y="66"/>
                  </a:lnTo>
                  <a:lnTo>
                    <a:pt x="17" y="47"/>
                  </a:lnTo>
                  <a:lnTo>
                    <a:pt x="0" y="34"/>
                  </a:lnTo>
                  <a:lnTo>
                    <a:pt x="0" y="0"/>
                  </a:lnTo>
                  <a:lnTo>
                    <a:pt x="12" y="0"/>
                  </a:lnTo>
                  <a:lnTo>
                    <a:pt x="31" y="4"/>
                  </a:lnTo>
                  <a:lnTo>
                    <a:pt x="48" y="15"/>
                  </a:lnTo>
                  <a:lnTo>
                    <a:pt x="67" y="36"/>
                  </a:lnTo>
                  <a:lnTo>
                    <a:pt x="82" y="65"/>
                  </a:lnTo>
                  <a:lnTo>
                    <a:pt x="95" y="97"/>
                  </a:lnTo>
                  <a:lnTo>
                    <a:pt x="106" y="133"/>
                  </a:lnTo>
                  <a:lnTo>
                    <a:pt x="116" y="191"/>
                  </a:lnTo>
                  <a:lnTo>
                    <a:pt x="120" y="248"/>
                  </a:lnTo>
                  <a:lnTo>
                    <a:pt x="118" y="288"/>
                  </a:lnTo>
                  <a:lnTo>
                    <a:pt x="116" y="337"/>
                  </a:lnTo>
                  <a:lnTo>
                    <a:pt x="112" y="396"/>
                  </a:lnTo>
                  <a:lnTo>
                    <a:pt x="108" y="462"/>
                  </a:lnTo>
                  <a:lnTo>
                    <a:pt x="106" y="521"/>
                  </a:lnTo>
                  <a:lnTo>
                    <a:pt x="108" y="561"/>
                  </a:lnTo>
                  <a:lnTo>
                    <a:pt x="114" y="595"/>
                  </a:lnTo>
                  <a:lnTo>
                    <a:pt x="121" y="627"/>
                  </a:lnTo>
                  <a:lnTo>
                    <a:pt x="131" y="651"/>
                  </a:lnTo>
                  <a:lnTo>
                    <a:pt x="144" y="670"/>
                  </a:lnTo>
                  <a:lnTo>
                    <a:pt x="159" y="682"/>
                  </a:lnTo>
                  <a:lnTo>
                    <a:pt x="159" y="716"/>
                  </a:lnTo>
                  <a:lnTo>
                    <a:pt x="144" y="727"/>
                  </a:lnTo>
                  <a:lnTo>
                    <a:pt x="131" y="746"/>
                  </a:lnTo>
                  <a:lnTo>
                    <a:pt x="121" y="773"/>
                  </a:lnTo>
                  <a:lnTo>
                    <a:pt x="114" y="805"/>
                  </a:lnTo>
                  <a:lnTo>
                    <a:pt x="108" y="843"/>
                  </a:lnTo>
                  <a:lnTo>
                    <a:pt x="106" y="884"/>
                  </a:lnTo>
                  <a:lnTo>
                    <a:pt x="108" y="941"/>
                  </a:lnTo>
                  <a:lnTo>
                    <a:pt x="112" y="1004"/>
                  </a:lnTo>
                  <a:lnTo>
                    <a:pt x="116" y="1060"/>
                  </a:lnTo>
                  <a:lnTo>
                    <a:pt x="118" y="1108"/>
                  </a:lnTo>
                  <a:lnTo>
                    <a:pt x="120" y="1146"/>
                  </a:lnTo>
                  <a:lnTo>
                    <a:pt x="116" y="1197"/>
                  </a:lnTo>
                  <a:lnTo>
                    <a:pt x="108" y="1250"/>
                  </a:lnTo>
                  <a:lnTo>
                    <a:pt x="95" y="1297"/>
                  </a:lnTo>
                  <a:lnTo>
                    <a:pt x="80" y="1335"/>
                  </a:lnTo>
                  <a:lnTo>
                    <a:pt x="63" y="1363"/>
                  </a:lnTo>
                  <a:lnTo>
                    <a:pt x="44" y="1382"/>
                  </a:lnTo>
                  <a:lnTo>
                    <a:pt x="25" y="1392"/>
                  </a:lnTo>
                  <a:lnTo>
                    <a:pt x="0" y="139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8405" name="Line 812"/>
          <p:cNvSpPr>
            <a:spLocks noChangeShapeType="1"/>
          </p:cNvSpPr>
          <p:nvPr/>
        </p:nvSpPr>
        <p:spPr bwMode="auto">
          <a:xfrm>
            <a:off x="5422900" y="5748338"/>
            <a:ext cx="825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6" name="Line 813"/>
          <p:cNvSpPr>
            <a:spLocks noChangeShapeType="1"/>
          </p:cNvSpPr>
          <p:nvPr/>
        </p:nvSpPr>
        <p:spPr bwMode="auto">
          <a:xfrm>
            <a:off x="553720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7" name="Line 814"/>
          <p:cNvSpPr>
            <a:spLocks noChangeShapeType="1"/>
          </p:cNvSpPr>
          <p:nvPr/>
        </p:nvSpPr>
        <p:spPr bwMode="auto">
          <a:xfrm>
            <a:off x="565150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8" name="Line 815"/>
          <p:cNvSpPr>
            <a:spLocks noChangeShapeType="1"/>
          </p:cNvSpPr>
          <p:nvPr/>
        </p:nvSpPr>
        <p:spPr bwMode="auto">
          <a:xfrm>
            <a:off x="576580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9" name="Line 816"/>
          <p:cNvSpPr>
            <a:spLocks noChangeShapeType="1"/>
          </p:cNvSpPr>
          <p:nvPr/>
        </p:nvSpPr>
        <p:spPr bwMode="auto">
          <a:xfrm>
            <a:off x="588327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0" name="Line 817"/>
          <p:cNvSpPr>
            <a:spLocks noChangeShapeType="1"/>
          </p:cNvSpPr>
          <p:nvPr/>
        </p:nvSpPr>
        <p:spPr bwMode="auto">
          <a:xfrm>
            <a:off x="599757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1" name="Line 818"/>
          <p:cNvSpPr>
            <a:spLocks noChangeShapeType="1"/>
          </p:cNvSpPr>
          <p:nvPr/>
        </p:nvSpPr>
        <p:spPr bwMode="auto">
          <a:xfrm>
            <a:off x="611187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2" name="Line 819"/>
          <p:cNvSpPr>
            <a:spLocks noChangeShapeType="1"/>
          </p:cNvSpPr>
          <p:nvPr/>
        </p:nvSpPr>
        <p:spPr bwMode="auto">
          <a:xfrm>
            <a:off x="622617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3" name="Line 820"/>
          <p:cNvSpPr>
            <a:spLocks noChangeShapeType="1"/>
          </p:cNvSpPr>
          <p:nvPr/>
        </p:nvSpPr>
        <p:spPr bwMode="auto">
          <a:xfrm>
            <a:off x="634365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4" name="Line 821"/>
          <p:cNvSpPr>
            <a:spLocks noChangeShapeType="1"/>
          </p:cNvSpPr>
          <p:nvPr/>
        </p:nvSpPr>
        <p:spPr bwMode="auto">
          <a:xfrm>
            <a:off x="645795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5" name="Line 822"/>
          <p:cNvSpPr>
            <a:spLocks noChangeShapeType="1"/>
          </p:cNvSpPr>
          <p:nvPr/>
        </p:nvSpPr>
        <p:spPr bwMode="auto">
          <a:xfrm>
            <a:off x="657225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6" name="Line 823"/>
          <p:cNvSpPr>
            <a:spLocks noChangeShapeType="1"/>
          </p:cNvSpPr>
          <p:nvPr/>
        </p:nvSpPr>
        <p:spPr bwMode="auto">
          <a:xfrm>
            <a:off x="668972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7" name="Line 824"/>
          <p:cNvSpPr>
            <a:spLocks noChangeShapeType="1"/>
          </p:cNvSpPr>
          <p:nvPr/>
        </p:nvSpPr>
        <p:spPr bwMode="auto">
          <a:xfrm>
            <a:off x="680402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8" name="Line 825"/>
          <p:cNvSpPr>
            <a:spLocks noChangeShapeType="1"/>
          </p:cNvSpPr>
          <p:nvPr/>
        </p:nvSpPr>
        <p:spPr bwMode="auto">
          <a:xfrm>
            <a:off x="691832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9" name="Line 826"/>
          <p:cNvSpPr>
            <a:spLocks noChangeShapeType="1"/>
          </p:cNvSpPr>
          <p:nvPr/>
        </p:nvSpPr>
        <p:spPr bwMode="auto">
          <a:xfrm>
            <a:off x="7032625" y="5748338"/>
            <a:ext cx="873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0" name="Line 827"/>
          <p:cNvSpPr>
            <a:spLocks noChangeShapeType="1"/>
          </p:cNvSpPr>
          <p:nvPr/>
        </p:nvSpPr>
        <p:spPr bwMode="auto">
          <a:xfrm>
            <a:off x="715010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1" name="Line 828"/>
          <p:cNvSpPr>
            <a:spLocks noChangeShapeType="1"/>
          </p:cNvSpPr>
          <p:nvPr/>
        </p:nvSpPr>
        <p:spPr bwMode="auto">
          <a:xfrm>
            <a:off x="726440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2" name="Line 829"/>
          <p:cNvSpPr>
            <a:spLocks noChangeShapeType="1"/>
          </p:cNvSpPr>
          <p:nvPr/>
        </p:nvSpPr>
        <p:spPr bwMode="auto">
          <a:xfrm>
            <a:off x="7378700" y="5748338"/>
            <a:ext cx="873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3" name="Line 830"/>
          <p:cNvSpPr>
            <a:spLocks noChangeShapeType="1"/>
          </p:cNvSpPr>
          <p:nvPr/>
        </p:nvSpPr>
        <p:spPr bwMode="auto">
          <a:xfrm>
            <a:off x="749617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4" name="Line 831"/>
          <p:cNvSpPr>
            <a:spLocks noChangeShapeType="1"/>
          </p:cNvSpPr>
          <p:nvPr/>
        </p:nvSpPr>
        <p:spPr bwMode="auto">
          <a:xfrm>
            <a:off x="761047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5" name="Line 832"/>
          <p:cNvSpPr>
            <a:spLocks noChangeShapeType="1"/>
          </p:cNvSpPr>
          <p:nvPr/>
        </p:nvSpPr>
        <p:spPr bwMode="auto">
          <a:xfrm>
            <a:off x="7724775" y="5748338"/>
            <a:ext cx="873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6" name="Line 833"/>
          <p:cNvSpPr>
            <a:spLocks noChangeShapeType="1"/>
          </p:cNvSpPr>
          <p:nvPr/>
        </p:nvSpPr>
        <p:spPr bwMode="auto">
          <a:xfrm>
            <a:off x="7840663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7" name="Line 834"/>
          <p:cNvSpPr>
            <a:spLocks noChangeShapeType="1"/>
          </p:cNvSpPr>
          <p:nvPr/>
        </p:nvSpPr>
        <p:spPr bwMode="auto">
          <a:xfrm>
            <a:off x="795655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8" name="Line 835"/>
          <p:cNvSpPr>
            <a:spLocks noChangeShapeType="1"/>
          </p:cNvSpPr>
          <p:nvPr/>
        </p:nvSpPr>
        <p:spPr bwMode="auto">
          <a:xfrm>
            <a:off x="8070850" y="5748338"/>
            <a:ext cx="873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9" name="Line 836"/>
          <p:cNvSpPr>
            <a:spLocks noChangeShapeType="1"/>
          </p:cNvSpPr>
          <p:nvPr/>
        </p:nvSpPr>
        <p:spPr bwMode="auto">
          <a:xfrm>
            <a:off x="8186738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0" name="Line 837"/>
          <p:cNvSpPr>
            <a:spLocks noChangeShapeType="1"/>
          </p:cNvSpPr>
          <p:nvPr/>
        </p:nvSpPr>
        <p:spPr bwMode="auto">
          <a:xfrm>
            <a:off x="8301038" y="5748338"/>
            <a:ext cx="571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1" name="Line 838"/>
          <p:cNvSpPr>
            <a:spLocks noChangeShapeType="1"/>
          </p:cNvSpPr>
          <p:nvPr/>
        </p:nvSpPr>
        <p:spPr bwMode="auto">
          <a:xfrm>
            <a:off x="5465763" y="5419725"/>
            <a:ext cx="825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2" name="Line 839"/>
          <p:cNvSpPr>
            <a:spLocks noChangeShapeType="1"/>
          </p:cNvSpPr>
          <p:nvPr/>
        </p:nvSpPr>
        <p:spPr bwMode="auto">
          <a:xfrm>
            <a:off x="558006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3" name="Line 840"/>
          <p:cNvSpPr>
            <a:spLocks noChangeShapeType="1"/>
          </p:cNvSpPr>
          <p:nvPr/>
        </p:nvSpPr>
        <p:spPr bwMode="auto">
          <a:xfrm>
            <a:off x="569436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4" name="Line 841"/>
          <p:cNvSpPr>
            <a:spLocks noChangeShapeType="1"/>
          </p:cNvSpPr>
          <p:nvPr/>
        </p:nvSpPr>
        <p:spPr bwMode="auto">
          <a:xfrm>
            <a:off x="580866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5" name="Line 842"/>
          <p:cNvSpPr>
            <a:spLocks noChangeShapeType="1"/>
          </p:cNvSpPr>
          <p:nvPr/>
        </p:nvSpPr>
        <p:spPr bwMode="auto">
          <a:xfrm>
            <a:off x="592613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6" name="Line 843"/>
          <p:cNvSpPr>
            <a:spLocks noChangeShapeType="1"/>
          </p:cNvSpPr>
          <p:nvPr/>
        </p:nvSpPr>
        <p:spPr bwMode="auto">
          <a:xfrm>
            <a:off x="604043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7" name="Line 844"/>
          <p:cNvSpPr>
            <a:spLocks noChangeShapeType="1"/>
          </p:cNvSpPr>
          <p:nvPr/>
        </p:nvSpPr>
        <p:spPr bwMode="auto">
          <a:xfrm>
            <a:off x="615473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8" name="Line 845"/>
          <p:cNvSpPr>
            <a:spLocks noChangeShapeType="1"/>
          </p:cNvSpPr>
          <p:nvPr/>
        </p:nvSpPr>
        <p:spPr bwMode="auto">
          <a:xfrm>
            <a:off x="626903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9" name="Line 846"/>
          <p:cNvSpPr>
            <a:spLocks noChangeShapeType="1"/>
          </p:cNvSpPr>
          <p:nvPr/>
        </p:nvSpPr>
        <p:spPr bwMode="auto">
          <a:xfrm>
            <a:off x="638651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0" name="Line 847"/>
          <p:cNvSpPr>
            <a:spLocks noChangeShapeType="1"/>
          </p:cNvSpPr>
          <p:nvPr/>
        </p:nvSpPr>
        <p:spPr bwMode="auto">
          <a:xfrm>
            <a:off x="650081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1" name="Line 848"/>
          <p:cNvSpPr>
            <a:spLocks noChangeShapeType="1"/>
          </p:cNvSpPr>
          <p:nvPr/>
        </p:nvSpPr>
        <p:spPr bwMode="auto">
          <a:xfrm>
            <a:off x="661511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2" name="Line 849"/>
          <p:cNvSpPr>
            <a:spLocks noChangeShapeType="1"/>
          </p:cNvSpPr>
          <p:nvPr/>
        </p:nvSpPr>
        <p:spPr bwMode="auto">
          <a:xfrm>
            <a:off x="673258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3" name="Line 850"/>
          <p:cNvSpPr>
            <a:spLocks noChangeShapeType="1"/>
          </p:cNvSpPr>
          <p:nvPr/>
        </p:nvSpPr>
        <p:spPr bwMode="auto">
          <a:xfrm>
            <a:off x="684688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4" name="Line 851"/>
          <p:cNvSpPr>
            <a:spLocks noChangeShapeType="1"/>
          </p:cNvSpPr>
          <p:nvPr/>
        </p:nvSpPr>
        <p:spPr bwMode="auto">
          <a:xfrm>
            <a:off x="696118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5" name="Line 852"/>
          <p:cNvSpPr>
            <a:spLocks noChangeShapeType="1"/>
          </p:cNvSpPr>
          <p:nvPr/>
        </p:nvSpPr>
        <p:spPr bwMode="auto">
          <a:xfrm>
            <a:off x="7077075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6" name="Line 853"/>
          <p:cNvSpPr>
            <a:spLocks noChangeShapeType="1"/>
          </p:cNvSpPr>
          <p:nvPr/>
        </p:nvSpPr>
        <p:spPr bwMode="auto">
          <a:xfrm>
            <a:off x="719296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7" name="Line 854"/>
          <p:cNvSpPr>
            <a:spLocks noChangeShapeType="1"/>
          </p:cNvSpPr>
          <p:nvPr/>
        </p:nvSpPr>
        <p:spPr bwMode="auto">
          <a:xfrm>
            <a:off x="730726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8" name="Line 855"/>
          <p:cNvSpPr>
            <a:spLocks noChangeShapeType="1"/>
          </p:cNvSpPr>
          <p:nvPr/>
        </p:nvSpPr>
        <p:spPr bwMode="auto">
          <a:xfrm>
            <a:off x="7423150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9" name="Line 856"/>
          <p:cNvSpPr>
            <a:spLocks noChangeShapeType="1"/>
          </p:cNvSpPr>
          <p:nvPr/>
        </p:nvSpPr>
        <p:spPr bwMode="auto">
          <a:xfrm>
            <a:off x="7539038" y="5419725"/>
            <a:ext cx="841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0" name="Line 857"/>
          <p:cNvSpPr>
            <a:spLocks noChangeShapeType="1"/>
          </p:cNvSpPr>
          <p:nvPr/>
        </p:nvSpPr>
        <p:spPr bwMode="auto">
          <a:xfrm>
            <a:off x="765333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1" name="Line 858"/>
          <p:cNvSpPr>
            <a:spLocks noChangeShapeType="1"/>
          </p:cNvSpPr>
          <p:nvPr/>
        </p:nvSpPr>
        <p:spPr bwMode="auto">
          <a:xfrm>
            <a:off x="7769225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2" name="Line 859"/>
          <p:cNvSpPr>
            <a:spLocks noChangeShapeType="1"/>
          </p:cNvSpPr>
          <p:nvPr/>
        </p:nvSpPr>
        <p:spPr bwMode="auto">
          <a:xfrm>
            <a:off x="7883525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3" name="Line 860"/>
          <p:cNvSpPr>
            <a:spLocks noChangeShapeType="1"/>
          </p:cNvSpPr>
          <p:nvPr/>
        </p:nvSpPr>
        <p:spPr bwMode="auto">
          <a:xfrm>
            <a:off x="799941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4" name="Line 861"/>
          <p:cNvSpPr>
            <a:spLocks noChangeShapeType="1"/>
          </p:cNvSpPr>
          <p:nvPr/>
        </p:nvSpPr>
        <p:spPr bwMode="auto">
          <a:xfrm>
            <a:off x="8115300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5" name="Line 862"/>
          <p:cNvSpPr>
            <a:spLocks noChangeShapeType="1"/>
          </p:cNvSpPr>
          <p:nvPr/>
        </p:nvSpPr>
        <p:spPr bwMode="auto">
          <a:xfrm>
            <a:off x="8229600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6" name="Line 863"/>
          <p:cNvSpPr>
            <a:spLocks noChangeShapeType="1"/>
          </p:cNvSpPr>
          <p:nvPr/>
        </p:nvSpPr>
        <p:spPr bwMode="auto">
          <a:xfrm>
            <a:off x="8343900" y="5419725"/>
            <a:ext cx="428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7" name="Line 864"/>
          <p:cNvSpPr>
            <a:spLocks noChangeShapeType="1"/>
          </p:cNvSpPr>
          <p:nvPr/>
        </p:nvSpPr>
        <p:spPr bwMode="auto">
          <a:xfrm>
            <a:off x="54086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8" name="Line 865"/>
          <p:cNvSpPr>
            <a:spLocks noChangeShapeType="1"/>
          </p:cNvSpPr>
          <p:nvPr/>
        </p:nvSpPr>
        <p:spPr bwMode="auto">
          <a:xfrm>
            <a:off x="55229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9" name="Line 866"/>
          <p:cNvSpPr>
            <a:spLocks noChangeShapeType="1"/>
          </p:cNvSpPr>
          <p:nvPr/>
        </p:nvSpPr>
        <p:spPr bwMode="auto">
          <a:xfrm>
            <a:off x="56372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0" name="Line 867"/>
          <p:cNvSpPr>
            <a:spLocks noChangeShapeType="1"/>
          </p:cNvSpPr>
          <p:nvPr/>
        </p:nvSpPr>
        <p:spPr bwMode="auto">
          <a:xfrm>
            <a:off x="575468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1" name="Line 868"/>
          <p:cNvSpPr>
            <a:spLocks noChangeShapeType="1"/>
          </p:cNvSpPr>
          <p:nvPr/>
        </p:nvSpPr>
        <p:spPr bwMode="auto">
          <a:xfrm>
            <a:off x="586898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2" name="Line 869"/>
          <p:cNvSpPr>
            <a:spLocks noChangeShapeType="1"/>
          </p:cNvSpPr>
          <p:nvPr/>
        </p:nvSpPr>
        <p:spPr bwMode="auto">
          <a:xfrm>
            <a:off x="598328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3" name="Line 870"/>
          <p:cNvSpPr>
            <a:spLocks noChangeShapeType="1"/>
          </p:cNvSpPr>
          <p:nvPr/>
        </p:nvSpPr>
        <p:spPr bwMode="auto">
          <a:xfrm>
            <a:off x="6100763" y="2697163"/>
            <a:ext cx="825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4" name="Line 871"/>
          <p:cNvSpPr>
            <a:spLocks noChangeShapeType="1"/>
          </p:cNvSpPr>
          <p:nvPr/>
        </p:nvSpPr>
        <p:spPr bwMode="auto">
          <a:xfrm>
            <a:off x="621506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5" name="Line 872"/>
          <p:cNvSpPr>
            <a:spLocks noChangeShapeType="1"/>
          </p:cNvSpPr>
          <p:nvPr/>
        </p:nvSpPr>
        <p:spPr bwMode="auto">
          <a:xfrm>
            <a:off x="632936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6" name="Line 873"/>
          <p:cNvSpPr>
            <a:spLocks noChangeShapeType="1"/>
          </p:cNvSpPr>
          <p:nvPr/>
        </p:nvSpPr>
        <p:spPr bwMode="auto">
          <a:xfrm>
            <a:off x="644366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7" name="Line 874"/>
          <p:cNvSpPr>
            <a:spLocks noChangeShapeType="1"/>
          </p:cNvSpPr>
          <p:nvPr/>
        </p:nvSpPr>
        <p:spPr bwMode="auto">
          <a:xfrm>
            <a:off x="656113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8" name="Line 875"/>
          <p:cNvSpPr>
            <a:spLocks noChangeShapeType="1"/>
          </p:cNvSpPr>
          <p:nvPr/>
        </p:nvSpPr>
        <p:spPr bwMode="auto">
          <a:xfrm>
            <a:off x="6672263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9" name="Line 876"/>
          <p:cNvSpPr>
            <a:spLocks noChangeShapeType="1"/>
          </p:cNvSpPr>
          <p:nvPr/>
        </p:nvSpPr>
        <p:spPr bwMode="auto">
          <a:xfrm>
            <a:off x="6788150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0" name="Line 877"/>
          <p:cNvSpPr>
            <a:spLocks noChangeShapeType="1"/>
          </p:cNvSpPr>
          <p:nvPr/>
        </p:nvSpPr>
        <p:spPr bwMode="auto">
          <a:xfrm>
            <a:off x="690403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1" name="Line 878"/>
          <p:cNvSpPr>
            <a:spLocks noChangeShapeType="1"/>
          </p:cNvSpPr>
          <p:nvPr/>
        </p:nvSpPr>
        <p:spPr bwMode="auto">
          <a:xfrm>
            <a:off x="7018338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2" name="Line 879"/>
          <p:cNvSpPr>
            <a:spLocks noChangeShapeType="1"/>
          </p:cNvSpPr>
          <p:nvPr/>
        </p:nvSpPr>
        <p:spPr bwMode="auto">
          <a:xfrm>
            <a:off x="7134225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3" name="Line 880"/>
          <p:cNvSpPr>
            <a:spLocks noChangeShapeType="1"/>
          </p:cNvSpPr>
          <p:nvPr/>
        </p:nvSpPr>
        <p:spPr bwMode="auto">
          <a:xfrm>
            <a:off x="7248525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4" name="Line 881"/>
          <p:cNvSpPr>
            <a:spLocks noChangeShapeType="1"/>
          </p:cNvSpPr>
          <p:nvPr/>
        </p:nvSpPr>
        <p:spPr bwMode="auto">
          <a:xfrm>
            <a:off x="7364413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5" name="Line 882"/>
          <p:cNvSpPr>
            <a:spLocks noChangeShapeType="1"/>
          </p:cNvSpPr>
          <p:nvPr/>
        </p:nvSpPr>
        <p:spPr bwMode="auto">
          <a:xfrm>
            <a:off x="7480300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6" name="Line 883"/>
          <p:cNvSpPr>
            <a:spLocks noChangeShapeType="1"/>
          </p:cNvSpPr>
          <p:nvPr/>
        </p:nvSpPr>
        <p:spPr bwMode="auto">
          <a:xfrm>
            <a:off x="7594600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7" name="Line 884"/>
          <p:cNvSpPr>
            <a:spLocks noChangeShapeType="1"/>
          </p:cNvSpPr>
          <p:nvPr/>
        </p:nvSpPr>
        <p:spPr bwMode="auto">
          <a:xfrm>
            <a:off x="7708900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8" name="Line 885"/>
          <p:cNvSpPr>
            <a:spLocks noChangeShapeType="1"/>
          </p:cNvSpPr>
          <p:nvPr/>
        </p:nvSpPr>
        <p:spPr bwMode="auto">
          <a:xfrm>
            <a:off x="7826375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9" name="Line 886"/>
          <p:cNvSpPr>
            <a:spLocks noChangeShapeType="1"/>
          </p:cNvSpPr>
          <p:nvPr/>
        </p:nvSpPr>
        <p:spPr bwMode="auto">
          <a:xfrm>
            <a:off x="7940675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0" name="Line 887"/>
          <p:cNvSpPr>
            <a:spLocks noChangeShapeType="1"/>
          </p:cNvSpPr>
          <p:nvPr/>
        </p:nvSpPr>
        <p:spPr bwMode="auto">
          <a:xfrm>
            <a:off x="8054975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1" name="Line 888"/>
          <p:cNvSpPr>
            <a:spLocks noChangeShapeType="1"/>
          </p:cNvSpPr>
          <p:nvPr/>
        </p:nvSpPr>
        <p:spPr bwMode="auto">
          <a:xfrm>
            <a:off x="817245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2" name="Line 889"/>
          <p:cNvSpPr>
            <a:spLocks noChangeShapeType="1"/>
          </p:cNvSpPr>
          <p:nvPr/>
        </p:nvSpPr>
        <p:spPr bwMode="auto">
          <a:xfrm>
            <a:off x="5434013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3" name="Line 890"/>
          <p:cNvSpPr>
            <a:spLocks noChangeShapeType="1"/>
          </p:cNvSpPr>
          <p:nvPr/>
        </p:nvSpPr>
        <p:spPr bwMode="auto">
          <a:xfrm>
            <a:off x="5548313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4" name="Line 891"/>
          <p:cNvSpPr>
            <a:spLocks noChangeShapeType="1"/>
          </p:cNvSpPr>
          <p:nvPr/>
        </p:nvSpPr>
        <p:spPr bwMode="auto">
          <a:xfrm>
            <a:off x="5665788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5" name="Line 892"/>
          <p:cNvSpPr>
            <a:spLocks noChangeShapeType="1"/>
          </p:cNvSpPr>
          <p:nvPr/>
        </p:nvSpPr>
        <p:spPr bwMode="auto">
          <a:xfrm>
            <a:off x="5780088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6" name="Line 893"/>
          <p:cNvSpPr>
            <a:spLocks noChangeShapeType="1"/>
          </p:cNvSpPr>
          <p:nvPr/>
        </p:nvSpPr>
        <p:spPr bwMode="auto">
          <a:xfrm>
            <a:off x="5894388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7" name="Line 894"/>
          <p:cNvSpPr>
            <a:spLocks noChangeShapeType="1"/>
          </p:cNvSpPr>
          <p:nvPr/>
        </p:nvSpPr>
        <p:spPr bwMode="auto">
          <a:xfrm>
            <a:off x="6011863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8" name="Line 895"/>
          <p:cNvSpPr>
            <a:spLocks noChangeShapeType="1"/>
          </p:cNvSpPr>
          <p:nvPr/>
        </p:nvSpPr>
        <p:spPr bwMode="auto">
          <a:xfrm>
            <a:off x="6126163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9" name="Line 896"/>
          <p:cNvSpPr>
            <a:spLocks noChangeShapeType="1"/>
          </p:cNvSpPr>
          <p:nvPr/>
        </p:nvSpPr>
        <p:spPr bwMode="auto">
          <a:xfrm>
            <a:off x="6240463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0" name="Line 897"/>
          <p:cNvSpPr>
            <a:spLocks noChangeShapeType="1"/>
          </p:cNvSpPr>
          <p:nvPr/>
        </p:nvSpPr>
        <p:spPr bwMode="auto">
          <a:xfrm>
            <a:off x="6354763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1" name="Line 898"/>
          <p:cNvSpPr>
            <a:spLocks noChangeShapeType="1"/>
          </p:cNvSpPr>
          <p:nvPr/>
        </p:nvSpPr>
        <p:spPr bwMode="auto">
          <a:xfrm>
            <a:off x="6472238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2" name="Line 899"/>
          <p:cNvSpPr>
            <a:spLocks noChangeShapeType="1"/>
          </p:cNvSpPr>
          <p:nvPr/>
        </p:nvSpPr>
        <p:spPr bwMode="auto">
          <a:xfrm>
            <a:off x="6586538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3" name="Line 900"/>
          <p:cNvSpPr>
            <a:spLocks noChangeShapeType="1"/>
          </p:cNvSpPr>
          <p:nvPr/>
        </p:nvSpPr>
        <p:spPr bwMode="auto">
          <a:xfrm>
            <a:off x="6700838" y="23812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4" name="Line 901"/>
          <p:cNvSpPr>
            <a:spLocks noChangeShapeType="1"/>
          </p:cNvSpPr>
          <p:nvPr/>
        </p:nvSpPr>
        <p:spPr bwMode="auto">
          <a:xfrm>
            <a:off x="6818313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5" name="Line 902"/>
          <p:cNvSpPr>
            <a:spLocks noChangeShapeType="1"/>
          </p:cNvSpPr>
          <p:nvPr/>
        </p:nvSpPr>
        <p:spPr bwMode="auto">
          <a:xfrm>
            <a:off x="6932613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6" name="Line 903"/>
          <p:cNvSpPr>
            <a:spLocks noChangeShapeType="1"/>
          </p:cNvSpPr>
          <p:nvPr/>
        </p:nvSpPr>
        <p:spPr bwMode="auto">
          <a:xfrm>
            <a:off x="7046913" y="23812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7" name="Line 904"/>
          <p:cNvSpPr>
            <a:spLocks noChangeShapeType="1"/>
          </p:cNvSpPr>
          <p:nvPr/>
        </p:nvSpPr>
        <p:spPr bwMode="auto">
          <a:xfrm>
            <a:off x="7162800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8" name="Line 905"/>
          <p:cNvSpPr>
            <a:spLocks noChangeShapeType="1"/>
          </p:cNvSpPr>
          <p:nvPr/>
        </p:nvSpPr>
        <p:spPr bwMode="auto">
          <a:xfrm>
            <a:off x="7278688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9" name="Line 906"/>
          <p:cNvSpPr>
            <a:spLocks noChangeShapeType="1"/>
          </p:cNvSpPr>
          <p:nvPr/>
        </p:nvSpPr>
        <p:spPr bwMode="auto">
          <a:xfrm>
            <a:off x="7392988" y="23812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0" name="Line 907"/>
          <p:cNvSpPr>
            <a:spLocks noChangeShapeType="1"/>
          </p:cNvSpPr>
          <p:nvPr/>
        </p:nvSpPr>
        <p:spPr bwMode="auto">
          <a:xfrm>
            <a:off x="7508875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1" name="Line 908"/>
          <p:cNvSpPr>
            <a:spLocks noChangeShapeType="1"/>
          </p:cNvSpPr>
          <p:nvPr/>
        </p:nvSpPr>
        <p:spPr bwMode="auto">
          <a:xfrm>
            <a:off x="7623175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2" name="Line 909"/>
          <p:cNvSpPr>
            <a:spLocks noChangeShapeType="1"/>
          </p:cNvSpPr>
          <p:nvPr/>
        </p:nvSpPr>
        <p:spPr bwMode="auto">
          <a:xfrm>
            <a:off x="7739063" y="23812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3" name="Line 910"/>
          <p:cNvSpPr>
            <a:spLocks noChangeShapeType="1"/>
          </p:cNvSpPr>
          <p:nvPr/>
        </p:nvSpPr>
        <p:spPr bwMode="auto">
          <a:xfrm>
            <a:off x="7854950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4" name="Line 911"/>
          <p:cNvSpPr>
            <a:spLocks noChangeShapeType="1"/>
          </p:cNvSpPr>
          <p:nvPr/>
        </p:nvSpPr>
        <p:spPr bwMode="auto">
          <a:xfrm>
            <a:off x="7969250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5" name="Line 912"/>
          <p:cNvSpPr>
            <a:spLocks noChangeShapeType="1"/>
          </p:cNvSpPr>
          <p:nvPr/>
        </p:nvSpPr>
        <p:spPr bwMode="auto">
          <a:xfrm>
            <a:off x="8085138" y="23812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6" name="Line 913"/>
          <p:cNvSpPr>
            <a:spLocks noChangeShapeType="1"/>
          </p:cNvSpPr>
          <p:nvPr/>
        </p:nvSpPr>
        <p:spPr bwMode="auto">
          <a:xfrm>
            <a:off x="8201025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7" name="Line 914"/>
          <p:cNvSpPr>
            <a:spLocks noChangeShapeType="1"/>
          </p:cNvSpPr>
          <p:nvPr/>
        </p:nvSpPr>
        <p:spPr bwMode="auto">
          <a:xfrm>
            <a:off x="5548313" y="4102100"/>
            <a:ext cx="4921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8" name="Freeform 915"/>
          <p:cNvSpPr>
            <a:spLocks/>
          </p:cNvSpPr>
          <p:nvPr/>
        </p:nvSpPr>
        <p:spPr bwMode="auto">
          <a:xfrm>
            <a:off x="5969000" y="4084638"/>
            <a:ext cx="71438" cy="38100"/>
          </a:xfrm>
          <a:custGeom>
            <a:avLst/>
            <a:gdLst>
              <a:gd name="T0" fmla="*/ 0 w 61"/>
              <a:gd name="T1" fmla="*/ 0 h 30"/>
              <a:gd name="T2" fmla="*/ 2147483647 w 61"/>
              <a:gd name="T3" fmla="*/ 2147483647 h 30"/>
              <a:gd name="T4" fmla="*/ 0 w 61"/>
              <a:gd name="T5" fmla="*/ 2147483647 h 30"/>
              <a:gd name="T6" fmla="*/ 0 60000 65536"/>
              <a:gd name="T7" fmla="*/ 0 60000 65536"/>
              <a:gd name="T8" fmla="*/ 0 60000 65536"/>
              <a:gd name="T9" fmla="*/ 0 w 61"/>
              <a:gd name="T10" fmla="*/ 0 h 30"/>
              <a:gd name="T11" fmla="*/ 61 w 61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" h="30">
                <a:moveTo>
                  <a:pt x="0" y="0"/>
                </a:moveTo>
                <a:lnTo>
                  <a:pt x="61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9" name="Freeform 916"/>
          <p:cNvSpPr>
            <a:spLocks/>
          </p:cNvSpPr>
          <p:nvPr/>
        </p:nvSpPr>
        <p:spPr bwMode="auto">
          <a:xfrm>
            <a:off x="2486025" y="4675188"/>
            <a:ext cx="58738" cy="166687"/>
          </a:xfrm>
          <a:custGeom>
            <a:avLst/>
            <a:gdLst>
              <a:gd name="T0" fmla="*/ 2147483647 w 49"/>
              <a:gd name="T1" fmla="*/ 2147483647 h 135"/>
              <a:gd name="T2" fmla="*/ 2147483647 w 49"/>
              <a:gd name="T3" fmla="*/ 2147483647 h 135"/>
              <a:gd name="T4" fmla="*/ 0 w 49"/>
              <a:gd name="T5" fmla="*/ 2147483647 h 135"/>
              <a:gd name="T6" fmla="*/ 0 w 49"/>
              <a:gd name="T7" fmla="*/ 2147483647 h 135"/>
              <a:gd name="T8" fmla="*/ 2147483647 w 49"/>
              <a:gd name="T9" fmla="*/ 2147483647 h 135"/>
              <a:gd name="T10" fmla="*/ 2147483647 w 49"/>
              <a:gd name="T11" fmla="*/ 2147483647 h 135"/>
              <a:gd name="T12" fmla="*/ 2147483647 w 49"/>
              <a:gd name="T13" fmla="*/ 2147483647 h 135"/>
              <a:gd name="T14" fmla="*/ 2147483647 w 49"/>
              <a:gd name="T15" fmla="*/ 2147483647 h 135"/>
              <a:gd name="T16" fmla="*/ 2147483647 w 49"/>
              <a:gd name="T17" fmla="*/ 2147483647 h 135"/>
              <a:gd name="T18" fmla="*/ 2147483647 w 49"/>
              <a:gd name="T19" fmla="*/ 0 h 135"/>
              <a:gd name="T20" fmla="*/ 2147483647 w 49"/>
              <a:gd name="T21" fmla="*/ 0 h 135"/>
              <a:gd name="T22" fmla="*/ 2147483647 w 49"/>
              <a:gd name="T23" fmla="*/ 2147483647 h 135"/>
              <a:gd name="T24" fmla="*/ 2147483647 w 49"/>
              <a:gd name="T25" fmla="*/ 2147483647 h 135"/>
              <a:gd name="T26" fmla="*/ 2147483647 w 49"/>
              <a:gd name="T27" fmla="*/ 2147483647 h 135"/>
              <a:gd name="T28" fmla="*/ 2147483647 w 49"/>
              <a:gd name="T29" fmla="*/ 2147483647 h 135"/>
              <a:gd name="T30" fmla="*/ 2147483647 w 49"/>
              <a:gd name="T31" fmla="*/ 2147483647 h 135"/>
              <a:gd name="T32" fmla="*/ 2147483647 w 49"/>
              <a:gd name="T33" fmla="*/ 2147483647 h 135"/>
              <a:gd name="T34" fmla="*/ 2147483647 w 49"/>
              <a:gd name="T35" fmla="*/ 2147483647 h 135"/>
              <a:gd name="T36" fmla="*/ 2147483647 w 49"/>
              <a:gd name="T37" fmla="*/ 2147483647 h 135"/>
              <a:gd name="T38" fmla="*/ 2147483647 w 49"/>
              <a:gd name="T39" fmla="*/ 2147483647 h 135"/>
              <a:gd name="T40" fmla="*/ 2147483647 w 49"/>
              <a:gd name="T41" fmla="*/ 2147483647 h 13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"/>
              <a:gd name="T64" fmla="*/ 0 h 135"/>
              <a:gd name="T65" fmla="*/ 49 w 49"/>
              <a:gd name="T66" fmla="*/ 135 h 13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" h="135">
                <a:moveTo>
                  <a:pt x="11" y="135"/>
                </a:moveTo>
                <a:lnTo>
                  <a:pt x="2" y="110"/>
                </a:lnTo>
                <a:lnTo>
                  <a:pt x="0" y="85"/>
                </a:lnTo>
                <a:lnTo>
                  <a:pt x="0" y="68"/>
                </a:lnTo>
                <a:lnTo>
                  <a:pt x="3" y="53"/>
                </a:lnTo>
                <a:lnTo>
                  <a:pt x="9" y="38"/>
                </a:lnTo>
                <a:lnTo>
                  <a:pt x="19" y="25"/>
                </a:lnTo>
                <a:lnTo>
                  <a:pt x="22" y="17"/>
                </a:lnTo>
                <a:lnTo>
                  <a:pt x="30" y="10"/>
                </a:lnTo>
                <a:lnTo>
                  <a:pt x="38" y="0"/>
                </a:lnTo>
                <a:lnTo>
                  <a:pt x="49" y="0"/>
                </a:lnTo>
                <a:lnTo>
                  <a:pt x="43" y="6"/>
                </a:lnTo>
                <a:lnTo>
                  <a:pt x="38" y="15"/>
                </a:lnTo>
                <a:lnTo>
                  <a:pt x="30" y="25"/>
                </a:lnTo>
                <a:lnTo>
                  <a:pt x="22" y="40"/>
                </a:lnTo>
                <a:lnTo>
                  <a:pt x="17" y="55"/>
                </a:lnTo>
                <a:lnTo>
                  <a:pt x="13" y="72"/>
                </a:lnTo>
                <a:lnTo>
                  <a:pt x="11" y="87"/>
                </a:lnTo>
                <a:lnTo>
                  <a:pt x="15" y="110"/>
                </a:lnTo>
                <a:lnTo>
                  <a:pt x="21" y="135"/>
                </a:lnTo>
                <a:lnTo>
                  <a:pt x="11" y="1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0" name="Freeform 917"/>
          <p:cNvSpPr>
            <a:spLocks noEditPoints="1"/>
          </p:cNvSpPr>
          <p:nvPr/>
        </p:nvSpPr>
        <p:spPr bwMode="auto">
          <a:xfrm>
            <a:off x="2598738" y="4714875"/>
            <a:ext cx="80962" cy="55563"/>
          </a:xfrm>
          <a:custGeom>
            <a:avLst/>
            <a:gdLst>
              <a:gd name="T0" fmla="*/ 2147483647 w 69"/>
              <a:gd name="T1" fmla="*/ 2147483647 h 44"/>
              <a:gd name="T2" fmla="*/ 0 w 69"/>
              <a:gd name="T3" fmla="*/ 2147483647 h 44"/>
              <a:gd name="T4" fmla="*/ 0 w 69"/>
              <a:gd name="T5" fmla="*/ 0 h 44"/>
              <a:gd name="T6" fmla="*/ 2147483647 w 69"/>
              <a:gd name="T7" fmla="*/ 0 h 44"/>
              <a:gd name="T8" fmla="*/ 2147483647 w 69"/>
              <a:gd name="T9" fmla="*/ 2147483647 h 44"/>
              <a:gd name="T10" fmla="*/ 2147483647 w 69"/>
              <a:gd name="T11" fmla="*/ 2147483647 h 44"/>
              <a:gd name="T12" fmla="*/ 0 w 69"/>
              <a:gd name="T13" fmla="*/ 2147483647 h 44"/>
              <a:gd name="T14" fmla="*/ 0 w 69"/>
              <a:gd name="T15" fmla="*/ 2147483647 h 44"/>
              <a:gd name="T16" fmla="*/ 2147483647 w 69"/>
              <a:gd name="T17" fmla="*/ 2147483647 h 44"/>
              <a:gd name="T18" fmla="*/ 2147483647 w 69"/>
              <a:gd name="T19" fmla="*/ 2147483647 h 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9"/>
              <a:gd name="T31" fmla="*/ 0 h 44"/>
              <a:gd name="T32" fmla="*/ 69 w 69"/>
              <a:gd name="T33" fmla="*/ 44 h 4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9" h="44">
                <a:moveTo>
                  <a:pt x="69" y="12"/>
                </a:moveTo>
                <a:lnTo>
                  <a:pt x="0" y="12"/>
                </a:lnTo>
                <a:lnTo>
                  <a:pt x="0" y="0"/>
                </a:lnTo>
                <a:lnTo>
                  <a:pt x="69" y="0"/>
                </a:lnTo>
                <a:lnTo>
                  <a:pt x="69" y="12"/>
                </a:lnTo>
                <a:close/>
                <a:moveTo>
                  <a:pt x="69" y="44"/>
                </a:moveTo>
                <a:lnTo>
                  <a:pt x="0" y="44"/>
                </a:lnTo>
                <a:lnTo>
                  <a:pt x="0" y="31"/>
                </a:lnTo>
                <a:lnTo>
                  <a:pt x="69" y="31"/>
                </a:lnTo>
                <a:lnTo>
                  <a:pt x="69" y="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1" name="Freeform 918"/>
          <p:cNvSpPr>
            <a:spLocks/>
          </p:cNvSpPr>
          <p:nvPr/>
        </p:nvSpPr>
        <p:spPr bwMode="auto">
          <a:xfrm>
            <a:off x="2744788" y="4675188"/>
            <a:ext cx="106362" cy="131762"/>
          </a:xfrm>
          <a:custGeom>
            <a:avLst/>
            <a:gdLst>
              <a:gd name="T0" fmla="*/ 0 w 90"/>
              <a:gd name="T1" fmla="*/ 2147483647 h 106"/>
              <a:gd name="T2" fmla="*/ 2147483647 w 90"/>
              <a:gd name="T3" fmla="*/ 0 h 106"/>
              <a:gd name="T4" fmla="*/ 2147483647 w 90"/>
              <a:gd name="T5" fmla="*/ 0 h 106"/>
              <a:gd name="T6" fmla="*/ 2147483647 w 90"/>
              <a:gd name="T7" fmla="*/ 2147483647 h 106"/>
              <a:gd name="T8" fmla="*/ 2147483647 w 90"/>
              <a:gd name="T9" fmla="*/ 2147483647 h 106"/>
              <a:gd name="T10" fmla="*/ 2147483647 w 90"/>
              <a:gd name="T11" fmla="*/ 2147483647 h 106"/>
              <a:gd name="T12" fmla="*/ 2147483647 w 90"/>
              <a:gd name="T13" fmla="*/ 2147483647 h 106"/>
              <a:gd name="T14" fmla="*/ 2147483647 w 90"/>
              <a:gd name="T15" fmla="*/ 2147483647 h 106"/>
              <a:gd name="T16" fmla="*/ 2147483647 w 90"/>
              <a:gd name="T17" fmla="*/ 2147483647 h 106"/>
              <a:gd name="T18" fmla="*/ 2147483647 w 90"/>
              <a:gd name="T19" fmla="*/ 2147483647 h 106"/>
              <a:gd name="T20" fmla="*/ 0 w 90"/>
              <a:gd name="T21" fmla="*/ 2147483647 h 1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0"/>
              <a:gd name="T34" fmla="*/ 0 h 106"/>
              <a:gd name="T35" fmla="*/ 90 w 90"/>
              <a:gd name="T36" fmla="*/ 106 h 1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0" h="106">
                <a:moveTo>
                  <a:pt x="0" y="106"/>
                </a:moveTo>
                <a:lnTo>
                  <a:pt x="22" y="0"/>
                </a:lnTo>
                <a:lnTo>
                  <a:pt x="90" y="0"/>
                </a:lnTo>
                <a:lnTo>
                  <a:pt x="87" y="11"/>
                </a:lnTo>
                <a:lnTo>
                  <a:pt x="32" y="11"/>
                </a:lnTo>
                <a:lnTo>
                  <a:pt x="26" y="46"/>
                </a:lnTo>
                <a:lnTo>
                  <a:pt x="83" y="46"/>
                </a:lnTo>
                <a:lnTo>
                  <a:pt x="79" y="59"/>
                </a:lnTo>
                <a:lnTo>
                  <a:pt x="22" y="59"/>
                </a:lnTo>
                <a:lnTo>
                  <a:pt x="13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2" name="Freeform 919"/>
          <p:cNvSpPr>
            <a:spLocks/>
          </p:cNvSpPr>
          <p:nvPr/>
        </p:nvSpPr>
        <p:spPr bwMode="auto">
          <a:xfrm>
            <a:off x="2863850" y="4673600"/>
            <a:ext cx="103188" cy="136525"/>
          </a:xfrm>
          <a:custGeom>
            <a:avLst/>
            <a:gdLst>
              <a:gd name="T0" fmla="*/ 2147483647 w 87"/>
              <a:gd name="T1" fmla="*/ 2147483647 h 110"/>
              <a:gd name="T2" fmla="*/ 2147483647 w 87"/>
              <a:gd name="T3" fmla="*/ 2147483647 h 110"/>
              <a:gd name="T4" fmla="*/ 2147483647 w 87"/>
              <a:gd name="T5" fmla="*/ 2147483647 h 110"/>
              <a:gd name="T6" fmla="*/ 2147483647 w 87"/>
              <a:gd name="T7" fmla="*/ 2147483647 h 110"/>
              <a:gd name="T8" fmla="*/ 2147483647 w 87"/>
              <a:gd name="T9" fmla="*/ 2147483647 h 110"/>
              <a:gd name="T10" fmla="*/ 2147483647 w 87"/>
              <a:gd name="T11" fmla="*/ 2147483647 h 110"/>
              <a:gd name="T12" fmla="*/ 2147483647 w 87"/>
              <a:gd name="T13" fmla="*/ 2147483647 h 110"/>
              <a:gd name="T14" fmla="*/ 2147483647 w 87"/>
              <a:gd name="T15" fmla="*/ 2147483647 h 110"/>
              <a:gd name="T16" fmla="*/ 2147483647 w 87"/>
              <a:gd name="T17" fmla="*/ 2147483647 h 110"/>
              <a:gd name="T18" fmla="*/ 2147483647 w 87"/>
              <a:gd name="T19" fmla="*/ 2147483647 h 110"/>
              <a:gd name="T20" fmla="*/ 2147483647 w 87"/>
              <a:gd name="T21" fmla="*/ 2147483647 h 110"/>
              <a:gd name="T22" fmla="*/ 2147483647 w 87"/>
              <a:gd name="T23" fmla="*/ 2147483647 h 110"/>
              <a:gd name="T24" fmla="*/ 2147483647 w 87"/>
              <a:gd name="T25" fmla="*/ 2147483647 h 110"/>
              <a:gd name="T26" fmla="*/ 2147483647 w 87"/>
              <a:gd name="T27" fmla="*/ 2147483647 h 110"/>
              <a:gd name="T28" fmla="*/ 2147483647 w 87"/>
              <a:gd name="T29" fmla="*/ 2147483647 h 110"/>
              <a:gd name="T30" fmla="*/ 2147483647 w 87"/>
              <a:gd name="T31" fmla="*/ 0 h 110"/>
              <a:gd name="T32" fmla="*/ 2147483647 w 87"/>
              <a:gd name="T33" fmla="*/ 0 h 110"/>
              <a:gd name="T34" fmla="*/ 2147483647 w 87"/>
              <a:gd name="T35" fmla="*/ 2147483647 h 110"/>
              <a:gd name="T36" fmla="*/ 2147483647 w 87"/>
              <a:gd name="T37" fmla="*/ 2147483647 h 110"/>
              <a:gd name="T38" fmla="*/ 2147483647 w 87"/>
              <a:gd name="T39" fmla="*/ 2147483647 h 110"/>
              <a:gd name="T40" fmla="*/ 2147483647 w 87"/>
              <a:gd name="T41" fmla="*/ 2147483647 h 110"/>
              <a:gd name="T42" fmla="*/ 2147483647 w 87"/>
              <a:gd name="T43" fmla="*/ 2147483647 h 110"/>
              <a:gd name="T44" fmla="*/ 2147483647 w 87"/>
              <a:gd name="T45" fmla="*/ 2147483647 h 110"/>
              <a:gd name="T46" fmla="*/ 2147483647 w 87"/>
              <a:gd name="T47" fmla="*/ 2147483647 h 110"/>
              <a:gd name="T48" fmla="*/ 2147483647 w 87"/>
              <a:gd name="T49" fmla="*/ 2147483647 h 110"/>
              <a:gd name="T50" fmla="*/ 2147483647 w 87"/>
              <a:gd name="T51" fmla="*/ 2147483647 h 110"/>
              <a:gd name="T52" fmla="*/ 2147483647 w 87"/>
              <a:gd name="T53" fmla="*/ 2147483647 h 110"/>
              <a:gd name="T54" fmla="*/ 2147483647 w 87"/>
              <a:gd name="T55" fmla="*/ 2147483647 h 110"/>
              <a:gd name="T56" fmla="*/ 2147483647 w 87"/>
              <a:gd name="T57" fmla="*/ 2147483647 h 110"/>
              <a:gd name="T58" fmla="*/ 2147483647 w 87"/>
              <a:gd name="T59" fmla="*/ 2147483647 h 110"/>
              <a:gd name="T60" fmla="*/ 2147483647 w 87"/>
              <a:gd name="T61" fmla="*/ 2147483647 h 110"/>
              <a:gd name="T62" fmla="*/ 2147483647 w 87"/>
              <a:gd name="T63" fmla="*/ 2147483647 h 110"/>
              <a:gd name="T64" fmla="*/ 2147483647 w 87"/>
              <a:gd name="T65" fmla="*/ 2147483647 h 110"/>
              <a:gd name="T66" fmla="*/ 2147483647 w 87"/>
              <a:gd name="T67" fmla="*/ 2147483647 h 110"/>
              <a:gd name="T68" fmla="*/ 2147483647 w 87"/>
              <a:gd name="T69" fmla="*/ 2147483647 h 110"/>
              <a:gd name="T70" fmla="*/ 2147483647 w 87"/>
              <a:gd name="T71" fmla="*/ 2147483647 h 110"/>
              <a:gd name="T72" fmla="*/ 2147483647 w 87"/>
              <a:gd name="T73" fmla="*/ 2147483647 h 110"/>
              <a:gd name="T74" fmla="*/ 2147483647 w 87"/>
              <a:gd name="T75" fmla="*/ 2147483647 h 110"/>
              <a:gd name="T76" fmla="*/ 2147483647 w 87"/>
              <a:gd name="T77" fmla="*/ 2147483647 h 110"/>
              <a:gd name="T78" fmla="*/ 2147483647 w 87"/>
              <a:gd name="T79" fmla="*/ 2147483647 h 110"/>
              <a:gd name="T80" fmla="*/ 2147483647 w 87"/>
              <a:gd name="T81" fmla="*/ 2147483647 h 110"/>
              <a:gd name="T82" fmla="*/ 0 w 87"/>
              <a:gd name="T83" fmla="*/ 2147483647 h 11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87"/>
              <a:gd name="T127" fmla="*/ 0 h 110"/>
              <a:gd name="T128" fmla="*/ 87 w 87"/>
              <a:gd name="T129" fmla="*/ 110 h 11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87" h="110">
                <a:moveTo>
                  <a:pt x="0" y="74"/>
                </a:moveTo>
                <a:lnTo>
                  <a:pt x="11" y="72"/>
                </a:lnTo>
                <a:lnTo>
                  <a:pt x="11" y="76"/>
                </a:lnTo>
                <a:lnTo>
                  <a:pt x="11" y="82"/>
                </a:lnTo>
                <a:lnTo>
                  <a:pt x="15" y="87"/>
                </a:lnTo>
                <a:lnTo>
                  <a:pt x="19" y="91"/>
                </a:lnTo>
                <a:lnTo>
                  <a:pt x="24" y="95"/>
                </a:lnTo>
                <a:lnTo>
                  <a:pt x="32" y="97"/>
                </a:lnTo>
                <a:lnTo>
                  <a:pt x="40" y="97"/>
                </a:lnTo>
                <a:lnTo>
                  <a:pt x="49" y="97"/>
                </a:lnTo>
                <a:lnTo>
                  <a:pt x="55" y="95"/>
                </a:lnTo>
                <a:lnTo>
                  <a:pt x="60" y="91"/>
                </a:lnTo>
                <a:lnTo>
                  <a:pt x="64" y="87"/>
                </a:lnTo>
                <a:lnTo>
                  <a:pt x="68" y="84"/>
                </a:lnTo>
                <a:lnTo>
                  <a:pt x="68" y="80"/>
                </a:lnTo>
                <a:lnTo>
                  <a:pt x="68" y="74"/>
                </a:lnTo>
                <a:lnTo>
                  <a:pt x="64" y="70"/>
                </a:lnTo>
                <a:lnTo>
                  <a:pt x="60" y="66"/>
                </a:lnTo>
                <a:lnTo>
                  <a:pt x="53" y="63"/>
                </a:lnTo>
                <a:lnTo>
                  <a:pt x="43" y="59"/>
                </a:lnTo>
                <a:lnTo>
                  <a:pt x="36" y="55"/>
                </a:lnTo>
                <a:lnTo>
                  <a:pt x="30" y="53"/>
                </a:lnTo>
                <a:lnTo>
                  <a:pt x="26" y="51"/>
                </a:lnTo>
                <a:lnTo>
                  <a:pt x="19" y="46"/>
                </a:lnTo>
                <a:lnTo>
                  <a:pt x="15" y="40"/>
                </a:lnTo>
                <a:lnTo>
                  <a:pt x="13" y="34"/>
                </a:lnTo>
                <a:lnTo>
                  <a:pt x="11" y="29"/>
                </a:lnTo>
                <a:lnTo>
                  <a:pt x="13" y="21"/>
                </a:lnTo>
                <a:lnTo>
                  <a:pt x="17" y="13"/>
                </a:lnTo>
                <a:lnTo>
                  <a:pt x="21" y="8"/>
                </a:lnTo>
                <a:lnTo>
                  <a:pt x="28" y="4"/>
                </a:lnTo>
                <a:lnTo>
                  <a:pt x="38" y="0"/>
                </a:lnTo>
                <a:lnTo>
                  <a:pt x="49" y="0"/>
                </a:lnTo>
                <a:lnTo>
                  <a:pt x="57" y="0"/>
                </a:lnTo>
                <a:lnTo>
                  <a:pt x="64" y="2"/>
                </a:lnTo>
                <a:lnTo>
                  <a:pt x="70" y="4"/>
                </a:lnTo>
                <a:lnTo>
                  <a:pt x="76" y="8"/>
                </a:lnTo>
                <a:lnTo>
                  <a:pt x="79" y="12"/>
                </a:lnTo>
                <a:lnTo>
                  <a:pt x="83" y="15"/>
                </a:lnTo>
                <a:lnTo>
                  <a:pt x="85" y="23"/>
                </a:lnTo>
                <a:lnTo>
                  <a:pt x="87" y="31"/>
                </a:lnTo>
                <a:lnTo>
                  <a:pt x="87" y="32"/>
                </a:lnTo>
                <a:lnTo>
                  <a:pt x="74" y="34"/>
                </a:lnTo>
                <a:lnTo>
                  <a:pt x="74" y="29"/>
                </a:lnTo>
                <a:lnTo>
                  <a:pt x="74" y="27"/>
                </a:lnTo>
                <a:lnTo>
                  <a:pt x="72" y="23"/>
                </a:lnTo>
                <a:lnTo>
                  <a:pt x="68" y="19"/>
                </a:lnTo>
                <a:lnTo>
                  <a:pt x="64" y="15"/>
                </a:lnTo>
                <a:lnTo>
                  <a:pt x="60" y="13"/>
                </a:lnTo>
                <a:lnTo>
                  <a:pt x="55" y="13"/>
                </a:lnTo>
                <a:lnTo>
                  <a:pt x="47" y="12"/>
                </a:lnTo>
                <a:lnTo>
                  <a:pt x="40" y="13"/>
                </a:lnTo>
                <a:lnTo>
                  <a:pt x="34" y="15"/>
                </a:lnTo>
                <a:lnTo>
                  <a:pt x="28" y="17"/>
                </a:lnTo>
                <a:lnTo>
                  <a:pt x="26" y="21"/>
                </a:lnTo>
                <a:lnTo>
                  <a:pt x="24" y="23"/>
                </a:lnTo>
                <a:lnTo>
                  <a:pt x="24" y="29"/>
                </a:lnTo>
                <a:lnTo>
                  <a:pt x="24" y="31"/>
                </a:lnTo>
                <a:lnTo>
                  <a:pt x="26" y="34"/>
                </a:lnTo>
                <a:lnTo>
                  <a:pt x="28" y="38"/>
                </a:lnTo>
                <a:lnTo>
                  <a:pt x="34" y="40"/>
                </a:lnTo>
                <a:lnTo>
                  <a:pt x="38" y="42"/>
                </a:lnTo>
                <a:lnTo>
                  <a:pt x="43" y="46"/>
                </a:lnTo>
                <a:lnTo>
                  <a:pt x="53" y="49"/>
                </a:lnTo>
                <a:lnTo>
                  <a:pt x="59" y="51"/>
                </a:lnTo>
                <a:lnTo>
                  <a:pt x="64" y="55"/>
                </a:lnTo>
                <a:lnTo>
                  <a:pt x="68" y="57"/>
                </a:lnTo>
                <a:lnTo>
                  <a:pt x="74" y="61"/>
                </a:lnTo>
                <a:lnTo>
                  <a:pt x="77" y="66"/>
                </a:lnTo>
                <a:lnTo>
                  <a:pt x="79" y="72"/>
                </a:lnTo>
                <a:lnTo>
                  <a:pt x="81" y="78"/>
                </a:lnTo>
                <a:lnTo>
                  <a:pt x="79" y="87"/>
                </a:lnTo>
                <a:lnTo>
                  <a:pt x="76" y="95"/>
                </a:lnTo>
                <a:lnTo>
                  <a:pt x="70" y="101"/>
                </a:lnTo>
                <a:lnTo>
                  <a:pt x="60" y="106"/>
                </a:lnTo>
                <a:lnTo>
                  <a:pt x="51" y="108"/>
                </a:lnTo>
                <a:lnTo>
                  <a:pt x="40" y="110"/>
                </a:lnTo>
                <a:lnTo>
                  <a:pt x="28" y="108"/>
                </a:lnTo>
                <a:lnTo>
                  <a:pt x="19" y="106"/>
                </a:lnTo>
                <a:lnTo>
                  <a:pt x="11" y="102"/>
                </a:lnTo>
                <a:lnTo>
                  <a:pt x="6" y="97"/>
                </a:lnTo>
                <a:lnTo>
                  <a:pt x="2" y="91"/>
                </a:lnTo>
                <a:lnTo>
                  <a:pt x="0" y="8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3" name="Freeform 920"/>
          <p:cNvSpPr>
            <a:spLocks/>
          </p:cNvSpPr>
          <p:nvPr/>
        </p:nvSpPr>
        <p:spPr bwMode="auto">
          <a:xfrm>
            <a:off x="2990850" y="4675188"/>
            <a:ext cx="101600" cy="131762"/>
          </a:xfrm>
          <a:custGeom>
            <a:avLst/>
            <a:gdLst>
              <a:gd name="T0" fmla="*/ 2147483647 w 87"/>
              <a:gd name="T1" fmla="*/ 2147483647 h 106"/>
              <a:gd name="T2" fmla="*/ 2147483647 w 87"/>
              <a:gd name="T3" fmla="*/ 2147483647 h 106"/>
              <a:gd name="T4" fmla="*/ 0 w 87"/>
              <a:gd name="T5" fmla="*/ 2147483647 h 106"/>
              <a:gd name="T6" fmla="*/ 2147483647 w 87"/>
              <a:gd name="T7" fmla="*/ 0 h 106"/>
              <a:gd name="T8" fmla="*/ 2147483647 w 87"/>
              <a:gd name="T9" fmla="*/ 0 h 106"/>
              <a:gd name="T10" fmla="*/ 2147483647 w 87"/>
              <a:gd name="T11" fmla="*/ 2147483647 h 106"/>
              <a:gd name="T12" fmla="*/ 2147483647 w 87"/>
              <a:gd name="T13" fmla="*/ 2147483647 h 106"/>
              <a:gd name="T14" fmla="*/ 2147483647 w 87"/>
              <a:gd name="T15" fmla="*/ 2147483647 h 106"/>
              <a:gd name="T16" fmla="*/ 2147483647 w 87"/>
              <a:gd name="T17" fmla="*/ 2147483647 h 1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7"/>
              <a:gd name="T28" fmla="*/ 0 h 106"/>
              <a:gd name="T29" fmla="*/ 87 w 87"/>
              <a:gd name="T30" fmla="*/ 106 h 10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7" h="106">
                <a:moveTo>
                  <a:pt x="15" y="106"/>
                </a:moveTo>
                <a:lnTo>
                  <a:pt x="36" y="11"/>
                </a:lnTo>
                <a:lnTo>
                  <a:pt x="0" y="11"/>
                </a:lnTo>
                <a:lnTo>
                  <a:pt x="2" y="0"/>
                </a:lnTo>
                <a:lnTo>
                  <a:pt x="87" y="0"/>
                </a:lnTo>
                <a:lnTo>
                  <a:pt x="83" y="11"/>
                </a:lnTo>
                <a:lnTo>
                  <a:pt x="49" y="11"/>
                </a:lnTo>
                <a:lnTo>
                  <a:pt x="28" y="106"/>
                </a:lnTo>
                <a:lnTo>
                  <a:pt x="15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4" name="Freeform 921"/>
          <p:cNvSpPr>
            <a:spLocks/>
          </p:cNvSpPr>
          <p:nvPr/>
        </p:nvSpPr>
        <p:spPr bwMode="auto">
          <a:xfrm>
            <a:off x="3140075" y="4673600"/>
            <a:ext cx="76200" cy="71438"/>
          </a:xfrm>
          <a:custGeom>
            <a:avLst/>
            <a:gdLst>
              <a:gd name="T0" fmla="*/ 2147483647 w 62"/>
              <a:gd name="T1" fmla="*/ 2147483647 h 59"/>
              <a:gd name="T2" fmla="*/ 0 w 62"/>
              <a:gd name="T3" fmla="*/ 2147483647 h 59"/>
              <a:gd name="T4" fmla="*/ 2147483647 w 62"/>
              <a:gd name="T5" fmla="*/ 0 h 59"/>
              <a:gd name="T6" fmla="*/ 2147483647 w 62"/>
              <a:gd name="T7" fmla="*/ 0 h 59"/>
              <a:gd name="T8" fmla="*/ 2147483647 w 62"/>
              <a:gd name="T9" fmla="*/ 2147483647 h 59"/>
              <a:gd name="T10" fmla="*/ 2147483647 w 62"/>
              <a:gd name="T11" fmla="*/ 2147483647 h 59"/>
              <a:gd name="T12" fmla="*/ 2147483647 w 62"/>
              <a:gd name="T13" fmla="*/ 2147483647 h 59"/>
              <a:gd name="T14" fmla="*/ 2147483647 w 62"/>
              <a:gd name="T15" fmla="*/ 2147483647 h 5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"/>
              <a:gd name="T25" fmla="*/ 0 h 59"/>
              <a:gd name="T26" fmla="*/ 62 w 62"/>
              <a:gd name="T27" fmla="*/ 59 h 5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" h="59">
                <a:moveTo>
                  <a:pt x="13" y="59"/>
                </a:moveTo>
                <a:lnTo>
                  <a:pt x="0" y="59"/>
                </a:lnTo>
                <a:lnTo>
                  <a:pt x="24" y="0"/>
                </a:lnTo>
                <a:lnTo>
                  <a:pt x="38" y="0"/>
                </a:lnTo>
                <a:lnTo>
                  <a:pt x="62" y="59"/>
                </a:lnTo>
                <a:lnTo>
                  <a:pt x="51" y="59"/>
                </a:lnTo>
                <a:lnTo>
                  <a:pt x="32" y="12"/>
                </a:lnTo>
                <a:lnTo>
                  <a:pt x="13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5" name="Freeform 922"/>
          <p:cNvSpPr>
            <a:spLocks/>
          </p:cNvSpPr>
          <p:nvPr/>
        </p:nvSpPr>
        <p:spPr bwMode="auto">
          <a:xfrm>
            <a:off x="3270250" y="4675188"/>
            <a:ext cx="109538" cy="131762"/>
          </a:xfrm>
          <a:custGeom>
            <a:avLst/>
            <a:gdLst>
              <a:gd name="T0" fmla="*/ 0 w 91"/>
              <a:gd name="T1" fmla="*/ 2147483647 h 106"/>
              <a:gd name="T2" fmla="*/ 2147483647 w 91"/>
              <a:gd name="T3" fmla="*/ 0 h 106"/>
              <a:gd name="T4" fmla="*/ 2147483647 w 91"/>
              <a:gd name="T5" fmla="*/ 0 h 106"/>
              <a:gd name="T6" fmla="*/ 2147483647 w 91"/>
              <a:gd name="T7" fmla="*/ 2147483647 h 106"/>
              <a:gd name="T8" fmla="*/ 2147483647 w 91"/>
              <a:gd name="T9" fmla="*/ 2147483647 h 106"/>
              <a:gd name="T10" fmla="*/ 2147483647 w 91"/>
              <a:gd name="T11" fmla="*/ 2147483647 h 106"/>
              <a:gd name="T12" fmla="*/ 2147483647 w 91"/>
              <a:gd name="T13" fmla="*/ 2147483647 h 106"/>
              <a:gd name="T14" fmla="*/ 2147483647 w 91"/>
              <a:gd name="T15" fmla="*/ 2147483647 h 106"/>
              <a:gd name="T16" fmla="*/ 2147483647 w 91"/>
              <a:gd name="T17" fmla="*/ 2147483647 h 106"/>
              <a:gd name="T18" fmla="*/ 2147483647 w 91"/>
              <a:gd name="T19" fmla="*/ 2147483647 h 106"/>
              <a:gd name="T20" fmla="*/ 0 w 91"/>
              <a:gd name="T21" fmla="*/ 2147483647 h 1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1"/>
              <a:gd name="T34" fmla="*/ 0 h 106"/>
              <a:gd name="T35" fmla="*/ 91 w 91"/>
              <a:gd name="T36" fmla="*/ 106 h 1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1" h="106">
                <a:moveTo>
                  <a:pt x="0" y="106"/>
                </a:moveTo>
                <a:lnTo>
                  <a:pt x="22" y="0"/>
                </a:lnTo>
                <a:lnTo>
                  <a:pt x="91" y="0"/>
                </a:lnTo>
                <a:lnTo>
                  <a:pt x="87" y="11"/>
                </a:lnTo>
                <a:lnTo>
                  <a:pt x="32" y="11"/>
                </a:lnTo>
                <a:lnTo>
                  <a:pt x="26" y="46"/>
                </a:lnTo>
                <a:lnTo>
                  <a:pt x="83" y="46"/>
                </a:lnTo>
                <a:lnTo>
                  <a:pt x="79" y="59"/>
                </a:lnTo>
                <a:lnTo>
                  <a:pt x="22" y="59"/>
                </a:lnTo>
                <a:lnTo>
                  <a:pt x="13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6" name="Freeform 923"/>
          <p:cNvSpPr>
            <a:spLocks/>
          </p:cNvSpPr>
          <p:nvPr/>
        </p:nvSpPr>
        <p:spPr bwMode="auto">
          <a:xfrm>
            <a:off x="3389313" y="4673600"/>
            <a:ext cx="104775" cy="136525"/>
          </a:xfrm>
          <a:custGeom>
            <a:avLst/>
            <a:gdLst>
              <a:gd name="T0" fmla="*/ 2147483647 w 87"/>
              <a:gd name="T1" fmla="*/ 2147483647 h 110"/>
              <a:gd name="T2" fmla="*/ 2147483647 w 87"/>
              <a:gd name="T3" fmla="*/ 2147483647 h 110"/>
              <a:gd name="T4" fmla="*/ 2147483647 w 87"/>
              <a:gd name="T5" fmla="*/ 2147483647 h 110"/>
              <a:gd name="T6" fmla="*/ 2147483647 w 87"/>
              <a:gd name="T7" fmla="*/ 2147483647 h 110"/>
              <a:gd name="T8" fmla="*/ 2147483647 w 87"/>
              <a:gd name="T9" fmla="*/ 2147483647 h 110"/>
              <a:gd name="T10" fmla="*/ 2147483647 w 87"/>
              <a:gd name="T11" fmla="*/ 2147483647 h 110"/>
              <a:gd name="T12" fmla="*/ 2147483647 w 87"/>
              <a:gd name="T13" fmla="*/ 2147483647 h 110"/>
              <a:gd name="T14" fmla="*/ 2147483647 w 87"/>
              <a:gd name="T15" fmla="*/ 2147483647 h 110"/>
              <a:gd name="T16" fmla="*/ 2147483647 w 87"/>
              <a:gd name="T17" fmla="*/ 2147483647 h 110"/>
              <a:gd name="T18" fmla="*/ 2147483647 w 87"/>
              <a:gd name="T19" fmla="*/ 2147483647 h 110"/>
              <a:gd name="T20" fmla="*/ 2147483647 w 87"/>
              <a:gd name="T21" fmla="*/ 2147483647 h 110"/>
              <a:gd name="T22" fmla="*/ 2147483647 w 87"/>
              <a:gd name="T23" fmla="*/ 2147483647 h 110"/>
              <a:gd name="T24" fmla="*/ 2147483647 w 87"/>
              <a:gd name="T25" fmla="*/ 2147483647 h 110"/>
              <a:gd name="T26" fmla="*/ 2147483647 w 87"/>
              <a:gd name="T27" fmla="*/ 2147483647 h 110"/>
              <a:gd name="T28" fmla="*/ 2147483647 w 87"/>
              <a:gd name="T29" fmla="*/ 2147483647 h 110"/>
              <a:gd name="T30" fmla="*/ 2147483647 w 87"/>
              <a:gd name="T31" fmla="*/ 0 h 110"/>
              <a:gd name="T32" fmla="*/ 2147483647 w 87"/>
              <a:gd name="T33" fmla="*/ 0 h 110"/>
              <a:gd name="T34" fmla="*/ 2147483647 w 87"/>
              <a:gd name="T35" fmla="*/ 2147483647 h 110"/>
              <a:gd name="T36" fmla="*/ 2147483647 w 87"/>
              <a:gd name="T37" fmla="*/ 2147483647 h 110"/>
              <a:gd name="T38" fmla="*/ 2147483647 w 87"/>
              <a:gd name="T39" fmla="*/ 2147483647 h 110"/>
              <a:gd name="T40" fmla="*/ 2147483647 w 87"/>
              <a:gd name="T41" fmla="*/ 2147483647 h 110"/>
              <a:gd name="T42" fmla="*/ 2147483647 w 87"/>
              <a:gd name="T43" fmla="*/ 2147483647 h 110"/>
              <a:gd name="T44" fmla="*/ 2147483647 w 87"/>
              <a:gd name="T45" fmla="*/ 2147483647 h 110"/>
              <a:gd name="T46" fmla="*/ 2147483647 w 87"/>
              <a:gd name="T47" fmla="*/ 2147483647 h 110"/>
              <a:gd name="T48" fmla="*/ 2147483647 w 87"/>
              <a:gd name="T49" fmla="*/ 2147483647 h 110"/>
              <a:gd name="T50" fmla="*/ 2147483647 w 87"/>
              <a:gd name="T51" fmla="*/ 2147483647 h 110"/>
              <a:gd name="T52" fmla="*/ 2147483647 w 87"/>
              <a:gd name="T53" fmla="*/ 2147483647 h 110"/>
              <a:gd name="T54" fmla="*/ 2147483647 w 87"/>
              <a:gd name="T55" fmla="*/ 2147483647 h 110"/>
              <a:gd name="T56" fmla="*/ 2147483647 w 87"/>
              <a:gd name="T57" fmla="*/ 2147483647 h 110"/>
              <a:gd name="T58" fmla="*/ 2147483647 w 87"/>
              <a:gd name="T59" fmla="*/ 2147483647 h 110"/>
              <a:gd name="T60" fmla="*/ 2147483647 w 87"/>
              <a:gd name="T61" fmla="*/ 2147483647 h 110"/>
              <a:gd name="T62" fmla="*/ 2147483647 w 87"/>
              <a:gd name="T63" fmla="*/ 2147483647 h 110"/>
              <a:gd name="T64" fmla="*/ 2147483647 w 87"/>
              <a:gd name="T65" fmla="*/ 2147483647 h 110"/>
              <a:gd name="T66" fmla="*/ 2147483647 w 87"/>
              <a:gd name="T67" fmla="*/ 2147483647 h 110"/>
              <a:gd name="T68" fmla="*/ 2147483647 w 87"/>
              <a:gd name="T69" fmla="*/ 2147483647 h 110"/>
              <a:gd name="T70" fmla="*/ 2147483647 w 87"/>
              <a:gd name="T71" fmla="*/ 2147483647 h 110"/>
              <a:gd name="T72" fmla="*/ 2147483647 w 87"/>
              <a:gd name="T73" fmla="*/ 2147483647 h 110"/>
              <a:gd name="T74" fmla="*/ 2147483647 w 87"/>
              <a:gd name="T75" fmla="*/ 2147483647 h 110"/>
              <a:gd name="T76" fmla="*/ 2147483647 w 87"/>
              <a:gd name="T77" fmla="*/ 2147483647 h 110"/>
              <a:gd name="T78" fmla="*/ 2147483647 w 87"/>
              <a:gd name="T79" fmla="*/ 2147483647 h 110"/>
              <a:gd name="T80" fmla="*/ 2147483647 w 87"/>
              <a:gd name="T81" fmla="*/ 2147483647 h 110"/>
              <a:gd name="T82" fmla="*/ 0 w 87"/>
              <a:gd name="T83" fmla="*/ 2147483647 h 11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87"/>
              <a:gd name="T127" fmla="*/ 0 h 110"/>
              <a:gd name="T128" fmla="*/ 87 w 87"/>
              <a:gd name="T129" fmla="*/ 110 h 11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87" h="110">
                <a:moveTo>
                  <a:pt x="0" y="74"/>
                </a:moveTo>
                <a:lnTo>
                  <a:pt x="11" y="72"/>
                </a:lnTo>
                <a:lnTo>
                  <a:pt x="11" y="76"/>
                </a:lnTo>
                <a:lnTo>
                  <a:pt x="13" y="82"/>
                </a:lnTo>
                <a:lnTo>
                  <a:pt x="15" y="87"/>
                </a:lnTo>
                <a:lnTo>
                  <a:pt x="19" y="91"/>
                </a:lnTo>
                <a:lnTo>
                  <a:pt x="25" y="95"/>
                </a:lnTo>
                <a:lnTo>
                  <a:pt x="32" y="97"/>
                </a:lnTo>
                <a:lnTo>
                  <a:pt x="42" y="97"/>
                </a:lnTo>
                <a:lnTo>
                  <a:pt x="49" y="97"/>
                </a:lnTo>
                <a:lnTo>
                  <a:pt x="57" y="95"/>
                </a:lnTo>
                <a:lnTo>
                  <a:pt x="61" y="91"/>
                </a:lnTo>
                <a:lnTo>
                  <a:pt x="66" y="87"/>
                </a:lnTo>
                <a:lnTo>
                  <a:pt x="68" y="84"/>
                </a:lnTo>
                <a:lnTo>
                  <a:pt x="68" y="80"/>
                </a:lnTo>
                <a:lnTo>
                  <a:pt x="68" y="74"/>
                </a:lnTo>
                <a:lnTo>
                  <a:pt x="64" y="70"/>
                </a:lnTo>
                <a:lnTo>
                  <a:pt x="61" y="66"/>
                </a:lnTo>
                <a:lnTo>
                  <a:pt x="55" y="63"/>
                </a:lnTo>
                <a:lnTo>
                  <a:pt x="44" y="59"/>
                </a:lnTo>
                <a:lnTo>
                  <a:pt x="36" y="55"/>
                </a:lnTo>
                <a:lnTo>
                  <a:pt x="30" y="53"/>
                </a:lnTo>
                <a:lnTo>
                  <a:pt x="26" y="51"/>
                </a:lnTo>
                <a:lnTo>
                  <a:pt x="21" y="46"/>
                </a:lnTo>
                <a:lnTo>
                  <a:pt x="15" y="40"/>
                </a:lnTo>
                <a:lnTo>
                  <a:pt x="13" y="34"/>
                </a:lnTo>
                <a:lnTo>
                  <a:pt x="11" y="29"/>
                </a:lnTo>
                <a:lnTo>
                  <a:pt x="13" y="21"/>
                </a:lnTo>
                <a:lnTo>
                  <a:pt x="17" y="13"/>
                </a:lnTo>
                <a:lnTo>
                  <a:pt x="23" y="8"/>
                </a:lnTo>
                <a:lnTo>
                  <a:pt x="30" y="4"/>
                </a:lnTo>
                <a:lnTo>
                  <a:pt x="38" y="0"/>
                </a:lnTo>
                <a:lnTo>
                  <a:pt x="49" y="0"/>
                </a:lnTo>
                <a:lnTo>
                  <a:pt x="57" y="0"/>
                </a:lnTo>
                <a:lnTo>
                  <a:pt x="64" y="2"/>
                </a:lnTo>
                <a:lnTo>
                  <a:pt x="70" y="4"/>
                </a:lnTo>
                <a:lnTo>
                  <a:pt x="76" y="8"/>
                </a:lnTo>
                <a:lnTo>
                  <a:pt x="80" y="12"/>
                </a:lnTo>
                <a:lnTo>
                  <a:pt x="83" y="15"/>
                </a:lnTo>
                <a:lnTo>
                  <a:pt x="87" y="23"/>
                </a:lnTo>
                <a:lnTo>
                  <a:pt x="87" y="31"/>
                </a:lnTo>
                <a:lnTo>
                  <a:pt x="87" y="32"/>
                </a:lnTo>
                <a:lnTo>
                  <a:pt x="76" y="34"/>
                </a:lnTo>
                <a:lnTo>
                  <a:pt x="74" y="29"/>
                </a:lnTo>
                <a:lnTo>
                  <a:pt x="74" y="27"/>
                </a:lnTo>
                <a:lnTo>
                  <a:pt x="72" y="23"/>
                </a:lnTo>
                <a:lnTo>
                  <a:pt x="70" y="19"/>
                </a:lnTo>
                <a:lnTo>
                  <a:pt x="66" y="15"/>
                </a:lnTo>
                <a:lnTo>
                  <a:pt x="61" y="13"/>
                </a:lnTo>
                <a:lnTo>
                  <a:pt x="55" y="13"/>
                </a:lnTo>
                <a:lnTo>
                  <a:pt x="49" y="12"/>
                </a:lnTo>
                <a:lnTo>
                  <a:pt x="42" y="13"/>
                </a:lnTo>
                <a:lnTo>
                  <a:pt x="34" y="15"/>
                </a:lnTo>
                <a:lnTo>
                  <a:pt x="30" y="17"/>
                </a:lnTo>
                <a:lnTo>
                  <a:pt x="26" y="21"/>
                </a:lnTo>
                <a:lnTo>
                  <a:pt x="25" y="23"/>
                </a:lnTo>
                <a:lnTo>
                  <a:pt x="25" y="29"/>
                </a:lnTo>
                <a:lnTo>
                  <a:pt x="25" y="31"/>
                </a:lnTo>
                <a:lnTo>
                  <a:pt x="26" y="34"/>
                </a:lnTo>
                <a:lnTo>
                  <a:pt x="30" y="38"/>
                </a:lnTo>
                <a:lnTo>
                  <a:pt x="34" y="40"/>
                </a:lnTo>
                <a:lnTo>
                  <a:pt x="38" y="42"/>
                </a:lnTo>
                <a:lnTo>
                  <a:pt x="44" y="46"/>
                </a:lnTo>
                <a:lnTo>
                  <a:pt x="53" y="49"/>
                </a:lnTo>
                <a:lnTo>
                  <a:pt x="59" y="51"/>
                </a:lnTo>
                <a:lnTo>
                  <a:pt x="64" y="55"/>
                </a:lnTo>
                <a:lnTo>
                  <a:pt x="68" y="57"/>
                </a:lnTo>
                <a:lnTo>
                  <a:pt x="74" y="61"/>
                </a:lnTo>
                <a:lnTo>
                  <a:pt x="78" y="66"/>
                </a:lnTo>
                <a:lnTo>
                  <a:pt x="80" y="72"/>
                </a:lnTo>
                <a:lnTo>
                  <a:pt x="81" y="78"/>
                </a:lnTo>
                <a:lnTo>
                  <a:pt x="80" y="87"/>
                </a:lnTo>
                <a:lnTo>
                  <a:pt x="76" y="95"/>
                </a:lnTo>
                <a:lnTo>
                  <a:pt x="70" y="101"/>
                </a:lnTo>
                <a:lnTo>
                  <a:pt x="61" y="106"/>
                </a:lnTo>
                <a:lnTo>
                  <a:pt x="51" y="108"/>
                </a:lnTo>
                <a:lnTo>
                  <a:pt x="40" y="110"/>
                </a:lnTo>
                <a:lnTo>
                  <a:pt x="28" y="108"/>
                </a:lnTo>
                <a:lnTo>
                  <a:pt x="19" y="106"/>
                </a:lnTo>
                <a:lnTo>
                  <a:pt x="11" y="102"/>
                </a:lnTo>
                <a:lnTo>
                  <a:pt x="6" y="97"/>
                </a:lnTo>
                <a:lnTo>
                  <a:pt x="2" y="91"/>
                </a:lnTo>
                <a:lnTo>
                  <a:pt x="0" y="8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7" name="Freeform 924"/>
          <p:cNvSpPr>
            <a:spLocks/>
          </p:cNvSpPr>
          <p:nvPr/>
        </p:nvSpPr>
        <p:spPr bwMode="auto">
          <a:xfrm>
            <a:off x="3517900" y="4675188"/>
            <a:ext cx="103188" cy="131762"/>
          </a:xfrm>
          <a:custGeom>
            <a:avLst/>
            <a:gdLst>
              <a:gd name="T0" fmla="*/ 2147483647 w 87"/>
              <a:gd name="T1" fmla="*/ 2147483647 h 106"/>
              <a:gd name="T2" fmla="*/ 2147483647 w 87"/>
              <a:gd name="T3" fmla="*/ 2147483647 h 106"/>
              <a:gd name="T4" fmla="*/ 0 w 87"/>
              <a:gd name="T5" fmla="*/ 2147483647 h 106"/>
              <a:gd name="T6" fmla="*/ 2147483647 w 87"/>
              <a:gd name="T7" fmla="*/ 0 h 106"/>
              <a:gd name="T8" fmla="*/ 2147483647 w 87"/>
              <a:gd name="T9" fmla="*/ 0 h 106"/>
              <a:gd name="T10" fmla="*/ 2147483647 w 87"/>
              <a:gd name="T11" fmla="*/ 2147483647 h 106"/>
              <a:gd name="T12" fmla="*/ 2147483647 w 87"/>
              <a:gd name="T13" fmla="*/ 2147483647 h 106"/>
              <a:gd name="T14" fmla="*/ 2147483647 w 87"/>
              <a:gd name="T15" fmla="*/ 2147483647 h 106"/>
              <a:gd name="T16" fmla="*/ 2147483647 w 87"/>
              <a:gd name="T17" fmla="*/ 2147483647 h 1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7"/>
              <a:gd name="T28" fmla="*/ 0 h 106"/>
              <a:gd name="T29" fmla="*/ 87 w 87"/>
              <a:gd name="T30" fmla="*/ 106 h 10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7" h="106">
                <a:moveTo>
                  <a:pt x="15" y="106"/>
                </a:moveTo>
                <a:lnTo>
                  <a:pt x="36" y="11"/>
                </a:lnTo>
                <a:lnTo>
                  <a:pt x="0" y="11"/>
                </a:lnTo>
                <a:lnTo>
                  <a:pt x="4" y="0"/>
                </a:lnTo>
                <a:lnTo>
                  <a:pt x="87" y="0"/>
                </a:lnTo>
                <a:lnTo>
                  <a:pt x="85" y="11"/>
                </a:lnTo>
                <a:lnTo>
                  <a:pt x="49" y="11"/>
                </a:lnTo>
                <a:lnTo>
                  <a:pt x="28" y="106"/>
                </a:lnTo>
                <a:lnTo>
                  <a:pt x="15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8" name="Freeform 925"/>
          <p:cNvSpPr>
            <a:spLocks/>
          </p:cNvSpPr>
          <p:nvPr/>
        </p:nvSpPr>
        <p:spPr bwMode="auto">
          <a:xfrm>
            <a:off x="3668713" y="4673600"/>
            <a:ext cx="76200" cy="71438"/>
          </a:xfrm>
          <a:custGeom>
            <a:avLst/>
            <a:gdLst>
              <a:gd name="T0" fmla="*/ 2147483647 w 64"/>
              <a:gd name="T1" fmla="*/ 2147483647 h 59"/>
              <a:gd name="T2" fmla="*/ 0 w 64"/>
              <a:gd name="T3" fmla="*/ 2147483647 h 59"/>
              <a:gd name="T4" fmla="*/ 2147483647 w 64"/>
              <a:gd name="T5" fmla="*/ 0 h 59"/>
              <a:gd name="T6" fmla="*/ 2147483647 w 64"/>
              <a:gd name="T7" fmla="*/ 0 h 59"/>
              <a:gd name="T8" fmla="*/ 2147483647 w 64"/>
              <a:gd name="T9" fmla="*/ 2147483647 h 59"/>
              <a:gd name="T10" fmla="*/ 2147483647 w 64"/>
              <a:gd name="T11" fmla="*/ 2147483647 h 59"/>
              <a:gd name="T12" fmla="*/ 2147483647 w 64"/>
              <a:gd name="T13" fmla="*/ 2147483647 h 59"/>
              <a:gd name="T14" fmla="*/ 2147483647 w 64"/>
              <a:gd name="T15" fmla="*/ 2147483647 h 5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4"/>
              <a:gd name="T25" fmla="*/ 0 h 59"/>
              <a:gd name="T26" fmla="*/ 64 w 64"/>
              <a:gd name="T27" fmla="*/ 59 h 5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4" h="59">
                <a:moveTo>
                  <a:pt x="13" y="59"/>
                </a:moveTo>
                <a:lnTo>
                  <a:pt x="0" y="59"/>
                </a:lnTo>
                <a:lnTo>
                  <a:pt x="26" y="0"/>
                </a:lnTo>
                <a:lnTo>
                  <a:pt x="38" y="0"/>
                </a:lnTo>
                <a:lnTo>
                  <a:pt x="64" y="59"/>
                </a:lnTo>
                <a:lnTo>
                  <a:pt x="51" y="59"/>
                </a:lnTo>
                <a:lnTo>
                  <a:pt x="32" y="12"/>
                </a:lnTo>
                <a:lnTo>
                  <a:pt x="13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9" name="Freeform 926"/>
          <p:cNvSpPr>
            <a:spLocks/>
          </p:cNvSpPr>
          <p:nvPr/>
        </p:nvSpPr>
        <p:spPr bwMode="auto">
          <a:xfrm>
            <a:off x="3749675" y="4789488"/>
            <a:ext cx="19050" cy="17462"/>
          </a:xfrm>
          <a:custGeom>
            <a:avLst/>
            <a:gdLst>
              <a:gd name="T0" fmla="*/ 0 w 15"/>
              <a:gd name="T1" fmla="*/ 2147483647 h 13"/>
              <a:gd name="T2" fmla="*/ 2147483647 w 15"/>
              <a:gd name="T3" fmla="*/ 0 h 13"/>
              <a:gd name="T4" fmla="*/ 2147483647 w 15"/>
              <a:gd name="T5" fmla="*/ 0 h 13"/>
              <a:gd name="T6" fmla="*/ 2147483647 w 15"/>
              <a:gd name="T7" fmla="*/ 2147483647 h 13"/>
              <a:gd name="T8" fmla="*/ 0 w 15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13"/>
              <a:gd name="T17" fmla="*/ 15 w 15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13">
                <a:moveTo>
                  <a:pt x="0" y="13"/>
                </a:moveTo>
                <a:lnTo>
                  <a:pt x="4" y="0"/>
                </a:lnTo>
                <a:lnTo>
                  <a:pt x="15" y="0"/>
                </a:lnTo>
                <a:lnTo>
                  <a:pt x="13" y="13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20" name="Freeform 927"/>
          <p:cNvSpPr>
            <a:spLocks/>
          </p:cNvSpPr>
          <p:nvPr/>
        </p:nvSpPr>
        <p:spPr bwMode="auto">
          <a:xfrm>
            <a:off x="3798888" y="4789488"/>
            <a:ext cx="19050" cy="17462"/>
          </a:xfrm>
          <a:custGeom>
            <a:avLst/>
            <a:gdLst>
              <a:gd name="T0" fmla="*/ 0 w 17"/>
              <a:gd name="T1" fmla="*/ 2147483647 h 13"/>
              <a:gd name="T2" fmla="*/ 2147483647 w 17"/>
              <a:gd name="T3" fmla="*/ 0 h 13"/>
              <a:gd name="T4" fmla="*/ 2147483647 w 17"/>
              <a:gd name="T5" fmla="*/ 0 h 13"/>
              <a:gd name="T6" fmla="*/ 2147483647 w 17"/>
              <a:gd name="T7" fmla="*/ 2147483647 h 13"/>
              <a:gd name="T8" fmla="*/ 0 w 17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3"/>
              <a:gd name="T17" fmla="*/ 17 w 17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3">
                <a:moveTo>
                  <a:pt x="0" y="13"/>
                </a:moveTo>
                <a:lnTo>
                  <a:pt x="3" y="0"/>
                </a:lnTo>
                <a:lnTo>
                  <a:pt x="17" y="0"/>
                </a:lnTo>
                <a:lnTo>
                  <a:pt x="13" y="13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21" name="Freeform 928"/>
          <p:cNvSpPr>
            <a:spLocks/>
          </p:cNvSpPr>
          <p:nvPr/>
        </p:nvSpPr>
        <p:spPr bwMode="auto">
          <a:xfrm>
            <a:off x="3903663" y="4673600"/>
            <a:ext cx="77787" cy="71438"/>
          </a:xfrm>
          <a:custGeom>
            <a:avLst/>
            <a:gdLst>
              <a:gd name="T0" fmla="*/ 2147483647 w 62"/>
              <a:gd name="T1" fmla="*/ 2147483647 h 59"/>
              <a:gd name="T2" fmla="*/ 0 w 62"/>
              <a:gd name="T3" fmla="*/ 2147483647 h 59"/>
              <a:gd name="T4" fmla="*/ 2147483647 w 62"/>
              <a:gd name="T5" fmla="*/ 0 h 59"/>
              <a:gd name="T6" fmla="*/ 2147483647 w 62"/>
              <a:gd name="T7" fmla="*/ 0 h 59"/>
              <a:gd name="T8" fmla="*/ 2147483647 w 62"/>
              <a:gd name="T9" fmla="*/ 2147483647 h 59"/>
              <a:gd name="T10" fmla="*/ 2147483647 w 62"/>
              <a:gd name="T11" fmla="*/ 2147483647 h 59"/>
              <a:gd name="T12" fmla="*/ 2147483647 w 62"/>
              <a:gd name="T13" fmla="*/ 2147483647 h 59"/>
              <a:gd name="T14" fmla="*/ 2147483647 w 62"/>
              <a:gd name="T15" fmla="*/ 2147483647 h 5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"/>
              <a:gd name="T25" fmla="*/ 0 h 59"/>
              <a:gd name="T26" fmla="*/ 62 w 62"/>
              <a:gd name="T27" fmla="*/ 59 h 5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" h="59">
                <a:moveTo>
                  <a:pt x="13" y="59"/>
                </a:moveTo>
                <a:lnTo>
                  <a:pt x="0" y="59"/>
                </a:lnTo>
                <a:lnTo>
                  <a:pt x="24" y="0"/>
                </a:lnTo>
                <a:lnTo>
                  <a:pt x="38" y="0"/>
                </a:lnTo>
                <a:lnTo>
                  <a:pt x="62" y="59"/>
                </a:lnTo>
                <a:lnTo>
                  <a:pt x="49" y="59"/>
                </a:lnTo>
                <a:lnTo>
                  <a:pt x="32" y="12"/>
                </a:lnTo>
                <a:lnTo>
                  <a:pt x="13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22" name="Freeform 929"/>
          <p:cNvSpPr>
            <a:spLocks/>
          </p:cNvSpPr>
          <p:nvPr/>
        </p:nvSpPr>
        <p:spPr bwMode="auto">
          <a:xfrm>
            <a:off x="4033838" y="4675188"/>
            <a:ext cx="109537" cy="131762"/>
          </a:xfrm>
          <a:custGeom>
            <a:avLst/>
            <a:gdLst>
              <a:gd name="T0" fmla="*/ 0 w 90"/>
              <a:gd name="T1" fmla="*/ 2147483647 h 106"/>
              <a:gd name="T2" fmla="*/ 2147483647 w 90"/>
              <a:gd name="T3" fmla="*/ 0 h 106"/>
              <a:gd name="T4" fmla="*/ 2147483647 w 90"/>
              <a:gd name="T5" fmla="*/ 0 h 106"/>
              <a:gd name="T6" fmla="*/ 2147483647 w 90"/>
              <a:gd name="T7" fmla="*/ 2147483647 h 106"/>
              <a:gd name="T8" fmla="*/ 2147483647 w 90"/>
              <a:gd name="T9" fmla="*/ 2147483647 h 106"/>
              <a:gd name="T10" fmla="*/ 2147483647 w 90"/>
              <a:gd name="T11" fmla="*/ 2147483647 h 106"/>
              <a:gd name="T12" fmla="*/ 2147483647 w 90"/>
              <a:gd name="T13" fmla="*/ 2147483647 h 106"/>
              <a:gd name="T14" fmla="*/ 2147483647 w 90"/>
              <a:gd name="T15" fmla="*/ 2147483647 h 106"/>
              <a:gd name="T16" fmla="*/ 2147483647 w 90"/>
              <a:gd name="T17" fmla="*/ 2147483647 h 106"/>
              <a:gd name="T18" fmla="*/ 2147483647 w 90"/>
              <a:gd name="T19" fmla="*/ 2147483647 h 106"/>
              <a:gd name="T20" fmla="*/ 0 w 90"/>
              <a:gd name="T21" fmla="*/ 2147483647 h 1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0"/>
              <a:gd name="T34" fmla="*/ 0 h 106"/>
              <a:gd name="T35" fmla="*/ 90 w 90"/>
              <a:gd name="T36" fmla="*/ 106 h 1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0" h="106">
                <a:moveTo>
                  <a:pt x="0" y="106"/>
                </a:moveTo>
                <a:lnTo>
                  <a:pt x="22" y="0"/>
                </a:lnTo>
                <a:lnTo>
                  <a:pt x="90" y="0"/>
                </a:lnTo>
                <a:lnTo>
                  <a:pt x="87" y="11"/>
                </a:lnTo>
                <a:lnTo>
                  <a:pt x="32" y="11"/>
                </a:lnTo>
                <a:lnTo>
                  <a:pt x="24" y="46"/>
                </a:lnTo>
                <a:lnTo>
                  <a:pt x="83" y="46"/>
                </a:lnTo>
                <a:lnTo>
                  <a:pt x="79" y="59"/>
                </a:lnTo>
                <a:lnTo>
                  <a:pt x="22" y="59"/>
                </a:lnTo>
                <a:lnTo>
                  <a:pt x="13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23" name="Freeform 930"/>
          <p:cNvSpPr>
            <a:spLocks/>
          </p:cNvSpPr>
          <p:nvPr/>
        </p:nvSpPr>
        <p:spPr bwMode="auto">
          <a:xfrm>
            <a:off x="4152900" y="4673600"/>
            <a:ext cx="104775" cy="136525"/>
          </a:xfrm>
          <a:custGeom>
            <a:avLst/>
            <a:gdLst>
              <a:gd name="T0" fmla="*/ 2147483647 w 89"/>
              <a:gd name="T1" fmla="*/ 2147483647 h 110"/>
              <a:gd name="T2" fmla="*/ 2147483647 w 89"/>
              <a:gd name="T3" fmla="*/ 2147483647 h 110"/>
              <a:gd name="T4" fmla="*/ 2147483647 w 89"/>
              <a:gd name="T5" fmla="*/ 2147483647 h 110"/>
              <a:gd name="T6" fmla="*/ 2147483647 w 89"/>
              <a:gd name="T7" fmla="*/ 2147483647 h 110"/>
              <a:gd name="T8" fmla="*/ 2147483647 w 89"/>
              <a:gd name="T9" fmla="*/ 2147483647 h 110"/>
              <a:gd name="T10" fmla="*/ 2147483647 w 89"/>
              <a:gd name="T11" fmla="*/ 2147483647 h 110"/>
              <a:gd name="T12" fmla="*/ 2147483647 w 89"/>
              <a:gd name="T13" fmla="*/ 2147483647 h 110"/>
              <a:gd name="T14" fmla="*/ 2147483647 w 89"/>
              <a:gd name="T15" fmla="*/ 2147483647 h 110"/>
              <a:gd name="T16" fmla="*/ 2147483647 w 89"/>
              <a:gd name="T17" fmla="*/ 2147483647 h 110"/>
              <a:gd name="T18" fmla="*/ 2147483647 w 89"/>
              <a:gd name="T19" fmla="*/ 2147483647 h 110"/>
              <a:gd name="T20" fmla="*/ 2147483647 w 89"/>
              <a:gd name="T21" fmla="*/ 2147483647 h 110"/>
              <a:gd name="T22" fmla="*/ 2147483647 w 89"/>
              <a:gd name="T23" fmla="*/ 2147483647 h 110"/>
              <a:gd name="T24" fmla="*/ 2147483647 w 89"/>
              <a:gd name="T25" fmla="*/ 2147483647 h 110"/>
              <a:gd name="T26" fmla="*/ 2147483647 w 89"/>
              <a:gd name="T27" fmla="*/ 2147483647 h 110"/>
              <a:gd name="T28" fmla="*/ 2147483647 w 89"/>
              <a:gd name="T29" fmla="*/ 2147483647 h 110"/>
              <a:gd name="T30" fmla="*/ 2147483647 w 89"/>
              <a:gd name="T31" fmla="*/ 0 h 110"/>
              <a:gd name="T32" fmla="*/ 2147483647 w 89"/>
              <a:gd name="T33" fmla="*/ 0 h 110"/>
              <a:gd name="T34" fmla="*/ 2147483647 w 89"/>
              <a:gd name="T35" fmla="*/ 2147483647 h 110"/>
              <a:gd name="T36" fmla="*/ 2147483647 w 89"/>
              <a:gd name="T37" fmla="*/ 2147483647 h 110"/>
              <a:gd name="T38" fmla="*/ 2147483647 w 89"/>
              <a:gd name="T39" fmla="*/ 2147483647 h 110"/>
              <a:gd name="T40" fmla="*/ 2147483647 w 89"/>
              <a:gd name="T41" fmla="*/ 2147483647 h 110"/>
              <a:gd name="T42" fmla="*/ 2147483647 w 89"/>
              <a:gd name="T43" fmla="*/ 2147483647 h 110"/>
              <a:gd name="T44" fmla="*/ 2147483647 w 89"/>
              <a:gd name="T45" fmla="*/ 2147483647 h 110"/>
              <a:gd name="T46" fmla="*/ 2147483647 w 89"/>
              <a:gd name="T47" fmla="*/ 2147483647 h 110"/>
              <a:gd name="T48" fmla="*/ 2147483647 w 89"/>
              <a:gd name="T49" fmla="*/ 2147483647 h 110"/>
              <a:gd name="T50" fmla="*/ 2147483647 w 89"/>
              <a:gd name="T51" fmla="*/ 2147483647 h 110"/>
              <a:gd name="T52" fmla="*/ 2147483647 w 89"/>
              <a:gd name="T53" fmla="*/ 2147483647 h 110"/>
              <a:gd name="T54" fmla="*/ 2147483647 w 89"/>
              <a:gd name="T55" fmla="*/ 2147483647 h 110"/>
              <a:gd name="T56" fmla="*/ 2147483647 w 89"/>
              <a:gd name="T57" fmla="*/ 2147483647 h 110"/>
              <a:gd name="T58" fmla="*/ 2147483647 w 89"/>
              <a:gd name="T59" fmla="*/ 2147483647 h 110"/>
              <a:gd name="T60" fmla="*/ 2147483647 w 89"/>
              <a:gd name="T61" fmla="*/ 2147483647 h 110"/>
              <a:gd name="T62" fmla="*/ 2147483647 w 89"/>
              <a:gd name="T63" fmla="*/ 2147483647 h 110"/>
              <a:gd name="T64" fmla="*/ 2147483647 w 89"/>
              <a:gd name="T65" fmla="*/ 2147483647 h 110"/>
              <a:gd name="T66" fmla="*/ 2147483647 w 89"/>
              <a:gd name="T67" fmla="*/ 2147483647 h 110"/>
              <a:gd name="T68" fmla="*/ 2147483647 w 89"/>
              <a:gd name="T69" fmla="*/ 2147483647 h 110"/>
              <a:gd name="T70" fmla="*/ 2147483647 w 89"/>
              <a:gd name="T71" fmla="*/ 2147483647 h 110"/>
              <a:gd name="T72" fmla="*/ 2147483647 w 89"/>
              <a:gd name="T73" fmla="*/ 2147483647 h 110"/>
              <a:gd name="T74" fmla="*/ 2147483647 w 89"/>
              <a:gd name="T75" fmla="*/ 2147483647 h 110"/>
              <a:gd name="T76" fmla="*/ 2147483647 w 89"/>
              <a:gd name="T77" fmla="*/ 2147483647 h 110"/>
              <a:gd name="T78" fmla="*/ 2147483647 w 89"/>
              <a:gd name="T79" fmla="*/ 2147483647 h 110"/>
              <a:gd name="T80" fmla="*/ 2147483647 w 89"/>
              <a:gd name="T81" fmla="*/ 2147483647 h 110"/>
              <a:gd name="T82" fmla="*/ 2147483647 w 89"/>
              <a:gd name="T83" fmla="*/ 2147483647 h 11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89"/>
              <a:gd name="T127" fmla="*/ 0 h 110"/>
              <a:gd name="T128" fmla="*/ 89 w 89"/>
              <a:gd name="T129" fmla="*/ 110 h 11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89" h="110">
                <a:moveTo>
                  <a:pt x="0" y="74"/>
                </a:moveTo>
                <a:lnTo>
                  <a:pt x="13" y="72"/>
                </a:lnTo>
                <a:lnTo>
                  <a:pt x="13" y="76"/>
                </a:lnTo>
                <a:lnTo>
                  <a:pt x="13" y="82"/>
                </a:lnTo>
                <a:lnTo>
                  <a:pt x="17" y="87"/>
                </a:lnTo>
                <a:lnTo>
                  <a:pt x="21" y="91"/>
                </a:lnTo>
                <a:lnTo>
                  <a:pt x="27" y="95"/>
                </a:lnTo>
                <a:lnTo>
                  <a:pt x="34" y="97"/>
                </a:lnTo>
                <a:lnTo>
                  <a:pt x="42" y="97"/>
                </a:lnTo>
                <a:lnTo>
                  <a:pt x="51" y="97"/>
                </a:lnTo>
                <a:lnTo>
                  <a:pt x="57" y="95"/>
                </a:lnTo>
                <a:lnTo>
                  <a:pt x="63" y="91"/>
                </a:lnTo>
                <a:lnTo>
                  <a:pt x="66" y="87"/>
                </a:lnTo>
                <a:lnTo>
                  <a:pt x="70" y="84"/>
                </a:lnTo>
                <a:lnTo>
                  <a:pt x="70" y="80"/>
                </a:lnTo>
                <a:lnTo>
                  <a:pt x="68" y="74"/>
                </a:lnTo>
                <a:lnTo>
                  <a:pt x="66" y="70"/>
                </a:lnTo>
                <a:lnTo>
                  <a:pt x="63" y="66"/>
                </a:lnTo>
                <a:lnTo>
                  <a:pt x="55" y="63"/>
                </a:lnTo>
                <a:lnTo>
                  <a:pt x="45" y="59"/>
                </a:lnTo>
                <a:lnTo>
                  <a:pt x="38" y="55"/>
                </a:lnTo>
                <a:lnTo>
                  <a:pt x="32" y="53"/>
                </a:lnTo>
                <a:lnTo>
                  <a:pt x="28" y="51"/>
                </a:lnTo>
                <a:lnTo>
                  <a:pt x="21" y="46"/>
                </a:lnTo>
                <a:lnTo>
                  <a:pt x="17" y="40"/>
                </a:lnTo>
                <a:lnTo>
                  <a:pt x="15" y="34"/>
                </a:lnTo>
                <a:lnTo>
                  <a:pt x="13" y="29"/>
                </a:lnTo>
                <a:lnTo>
                  <a:pt x="15" y="21"/>
                </a:lnTo>
                <a:lnTo>
                  <a:pt x="17" y="13"/>
                </a:lnTo>
                <a:lnTo>
                  <a:pt x="23" y="8"/>
                </a:lnTo>
                <a:lnTo>
                  <a:pt x="30" y="4"/>
                </a:lnTo>
                <a:lnTo>
                  <a:pt x="40" y="0"/>
                </a:lnTo>
                <a:lnTo>
                  <a:pt x="51" y="0"/>
                </a:lnTo>
                <a:lnTo>
                  <a:pt x="59" y="0"/>
                </a:lnTo>
                <a:lnTo>
                  <a:pt x="66" y="2"/>
                </a:lnTo>
                <a:lnTo>
                  <a:pt x="72" y="4"/>
                </a:lnTo>
                <a:lnTo>
                  <a:pt x="78" y="8"/>
                </a:lnTo>
                <a:lnTo>
                  <a:pt x="81" y="12"/>
                </a:lnTo>
                <a:lnTo>
                  <a:pt x="85" y="15"/>
                </a:lnTo>
                <a:lnTo>
                  <a:pt x="87" y="23"/>
                </a:lnTo>
                <a:lnTo>
                  <a:pt x="89" y="31"/>
                </a:lnTo>
                <a:lnTo>
                  <a:pt x="89" y="32"/>
                </a:lnTo>
                <a:lnTo>
                  <a:pt x="76" y="34"/>
                </a:lnTo>
                <a:lnTo>
                  <a:pt x="76" y="29"/>
                </a:lnTo>
                <a:lnTo>
                  <a:pt x="76" y="27"/>
                </a:lnTo>
                <a:lnTo>
                  <a:pt x="74" y="23"/>
                </a:lnTo>
                <a:lnTo>
                  <a:pt x="70" y="19"/>
                </a:lnTo>
                <a:lnTo>
                  <a:pt x="66" y="15"/>
                </a:lnTo>
                <a:lnTo>
                  <a:pt x="63" y="13"/>
                </a:lnTo>
                <a:lnTo>
                  <a:pt x="57" y="13"/>
                </a:lnTo>
                <a:lnTo>
                  <a:pt x="49" y="12"/>
                </a:lnTo>
                <a:lnTo>
                  <a:pt x="42" y="13"/>
                </a:lnTo>
                <a:lnTo>
                  <a:pt x="36" y="15"/>
                </a:lnTo>
                <a:lnTo>
                  <a:pt x="30" y="17"/>
                </a:lnTo>
                <a:lnTo>
                  <a:pt x="28" y="21"/>
                </a:lnTo>
                <a:lnTo>
                  <a:pt x="27" y="23"/>
                </a:lnTo>
                <a:lnTo>
                  <a:pt x="27" y="29"/>
                </a:lnTo>
                <a:lnTo>
                  <a:pt x="27" y="31"/>
                </a:lnTo>
                <a:lnTo>
                  <a:pt x="28" y="34"/>
                </a:lnTo>
                <a:lnTo>
                  <a:pt x="30" y="38"/>
                </a:lnTo>
                <a:lnTo>
                  <a:pt x="36" y="40"/>
                </a:lnTo>
                <a:lnTo>
                  <a:pt x="40" y="42"/>
                </a:lnTo>
                <a:lnTo>
                  <a:pt x="45" y="46"/>
                </a:lnTo>
                <a:lnTo>
                  <a:pt x="55" y="49"/>
                </a:lnTo>
                <a:lnTo>
                  <a:pt x="61" y="51"/>
                </a:lnTo>
                <a:lnTo>
                  <a:pt x="66" y="55"/>
                </a:lnTo>
                <a:lnTo>
                  <a:pt x="70" y="57"/>
                </a:lnTo>
                <a:lnTo>
                  <a:pt x="76" y="61"/>
                </a:lnTo>
                <a:lnTo>
                  <a:pt x="80" y="66"/>
                </a:lnTo>
                <a:lnTo>
                  <a:pt x="81" y="72"/>
                </a:lnTo>
                <a:lnTo>
                  <a:pt x="83" y="78"/>
                </a:lnTo>
                <a:lnTo>
                  <a:pt x="81" y="87"/>
                </a:lnTo>
                <a:lnTo>
                  <a:pt x="78" y="95"/>
                </a:lnTo>
                <a:lnTo>
                  <a:pt x="72" y="101"/>
                </a:lnTo>
                <a:lnTo>
                  <a:pt x="63" y="106"/>
                </a:lnTo>
                <a:lnTo>
                  <a:pt x="53" y="108"/>
                </a:lnTo>
                <a:lnTo>
                  <a:pt x="42" y="110"/>
                </a:lnTo>
                <a:lnTo>
                  <a:pt x="30" y="108"/>
                </a:lnTo>
                <a:lnTo>
                  <a:pt x="21" y="106"/>
                </a:lnTo>
                <a:lnTo>
                  <a:pt x="13" y="102"/>
                </a:lnTo>
                <a:lnTo>
                  <a:pt x="8" y="97"/>
                </a:lnTo>
                <a:lnTo>
                  <a:pt x="4" y="91"/>
                </a:lnTo>
                <a:lnTo>
                  <a:pt x="2" y="8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24" name="Freeform 931"/>
          <p:cNvSpPr>
            <a:spLocks/>
          </p:cNvSpPr>
          <p:nvPr/>
        </p:nvSpPr>
        <p:spPr bwMode="auto">
          <a:xfrm>
            <a:off x="4279900" y="4675188"/>
            <a:ext cx="104775" cy="131762"/>
          </a:xfrm>
          <a:custGeom>
            <a:avLst/>
            <a:gdLst>
              <a:gd name="T0" fmla="*/ 2147483647 w 87"/>
              <a:gd name="T1" fmla="*/ 2147483647 h 106"/>
              <a:gd name="T2" fmla="*/ 2147483647 w 87"/>
              <a:gd name="T3" fmla="*/ 2147483647 h 106"/>
              <a:gd name="T4" fmla="*/ 0 w 87"/>
              <a:gd name="T5" fmla="*/ 2147483647 h 106"/>
              <a:gd name="T6" fmla="*/ 2147483647 w 87"/>
              <a:gd name="T7" fmla="*/ 0 h 106"/>
              <a:gd name="T8" fmla="*/ 2147483647 w 87"/>
              <a:gd name="T9" fmla="*/ 0 h 106"/>
              <a:gd name="T10" fmla="*/ 2147483647 w 87"/>
              <a:gd name="T11" fmla="*/ 2147483647 h 106"/>
              <a:gd name="T12" fmla="*/ 2147483647 w 87"/>
              <a:gd name="T13" fmla="*/ 2147483647 h 106"/>
              <a:gd name="T14" fmla="*/ 2147483647 w 87"/>
              <a:gd name="T15" fmla="*/ 2147483647 h 106"/>
              <a:gd name="T16" fmla="*/ 2147483647 w 87"/>
              <a:gd name="T17" fmla="*/ 2147483647 h 1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7"/>
              <a:gd name="T28" fmla="*/ 0 h 106"/>
              <a:gd name="T29" fmla="*/ 87 w 87"/>
              <a:gd name="T30" fmla="*/ 106 h 10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7" h="106">
                <a:moveTo>
                  <a:pt x="15" y="106"/>
                </a:moveTo>
                <a:lnTo>
                  <a:pt x="36" y="11"/>
                </a:lnTo>
                <a:lnTo>
                  <a:pt x="0" y="11"/>
                </a:lnTo>
                <a:lnTo>
                  <a:pt x="2" y="0"/>
                </a:lnTo>
                <a:lnTo>
                  <a:pt x="87" y="0"/>
                </a:lnTo>
                <a:lnTo>
                  <a:pt x="83" y="11"/>
                </a:lnTo>
                <a:lnTo>
                  <a:pt x="49" y="11"/>
                </a:lnTo>
                <a:lnTo>
                  <a:pt x="28" y="106"/>
                </a:lnTo>
                <a:lnTo>
                  <a:pt x="15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25" name="Freeform 932"/>
          <p:cNvSpPr>
            <a:spLocks/>
          </p:cNvSpPr>
          <p:nvPr/>
        </p:nvSpPr>
        <p:spPr bwMode="auto">
          <a:xfrm>
            <a:off x="4460875" y="4675188"/>
            <a:ext cx="58738" cy="166687"/>
          </a:xfrm>
          <a:custGeom>
            <a:avLst/>
            <a:gdLst>
              <a:gd name="T0" fmla="*/ 2147483647 w 50"/>
              <a:gd name="T1" fmla="*/ 0 h 135"/>
              <a:gd name="T2" fmla="*/ 2147483647 w 50"/>
              <a:gd name="T3" fmla="*/ 2147483647 h 135"/>
              <a:gd name="T4" fmla="*/ 2147483647 w 50"/>
              <a:gd name="T5" fmla="*/ 2147483647 h 135"/>
              <a:gd name="T6" fmla="*/ 2147483647 w 50"/>
              <a:gd name="T7" fmla="*/ 2147483647 h 135"/>
              <a:gd name="T8" fmla="*/ 2147483647 w 50"/>
              <a:gd name="T9" fmla="*/ 2147483647 h 135"/>
              <a:gd name="T10" fmla="*/ 2147483647 w 50"/>
              <a:gd name="T11" fmla="*/ 2147483647 h 135"/>
              <a:gd name="T12" fmla="*/ 2147483647 w 50"/>
              <a:gd name="T13" fmla="*/ 2147483647 h 135"/>
              <a:gd name="T14" fmla="*/ 2147483647 w 50"/>
              <a:gd name="T15" fmla="*/ 2147483647 h 135"/>
              <a:gd name="T16" fmla="*/ 2147483647 w 50"/>
              <a:gd name="T17" fmla="*/ 2147483647 h 135"/>
              <a:gd name="T18" fmla="*/ 2147483647 w 50"/>
              <a:gd name="T19" fmla="*/ 2147483647 h 135"/>
              <a:gd name="T20" fmla="*/ 0 w 50"/>
              <a:gd name="T21" fmla="*/ 2147483647 h 135"/>
              <a:gd name="T22" fmla="*/ 2147483647 w 50"/>
              <a:gd name="T23" fmla="*/ 2147483647 h 135"/>
              <a:gd name="T24" fmla="*/ 2147483647 w 50"/>
              <a:gd name="T25" fmla="*/ 2147483647 h 135"/>
              <a:gd name="T26" fmla="*/ 2147483647 w 50"/>
              <a:gd name="T27" fmla="*/ 2147483647 h 135"/>
              <a:gd name="T28" fmla="*/ 2147483647 w 50"/>
              <a:gd name="T29" fmla="*/ 2147483647 h 135"/>
              <a:gd name="T30" fmla="*/ 2147483647 w 50"/>
              <a:gd name="T31" fmla="*/ 2147483647 h 135"/>
              <a:gd name="T32" fmla="*/ 2147483647 w 50"/>
              <a:gd name="T33" fmla="*/ 2147483647 h 135"/>
              <a:gd name="T34" fmla="*/ 2147483647 w 50"/>
              <a:gd name="T35" fmla="*/ 2147483647 h 135"/>
              <a:gd name="T36" fmla="*/ 2147483647 w 50"/>
              <a:gd name="T37" fmla="*/ 2147483647 h 135"/>
              <a:gd name="T38" fmla="*/ 2147483647 w 50"/>
              <a:gd name="T39" fmla="*/ 0 h 135"/>
              <a:gd name="T40" fmla="*/ 2147483647 w 50"/>
              <a:gd name="T41" fmla="*/ 0 h 13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0"/>
              <a:gd name="T64" fmla="*/ 0 h 135"/>
              <a:gd name="T65" fmla="*/ 50 w 50"/>
              <a:gd name="T66" fmla="*/ 135 h 13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0" h="135">
                <a:moveTo>
                  <a:pt x="38" y="0"/>
                </a:moveTo>
                <a:lnTo>
                  <a:pt x="48" y="25"/>
                </a:lnTo>
                <a:lnTo>
                  <a:pt x="50" y="49"/>
                </a:lnTo>
                <a:lnTo>
                  <a:pt x="48" y="66"/>
                </a:lnTo>
                <a:lnTo>
                  <a:pt x="46" y="82"/>
                </a:lnTo>
                <a:lnTo>
                  <a:pt x="40" y="97"/>
                </a:lnTo>
                <a:lnTo>
                  <a:pt x="31" y="110"/>
                </a:lnTo>
                <a:lnTo>
                  <a:pt x="25" y="117"/>
                </a:lnTo>
                <a:lnTo>
                  <a:pt x="19" y="125"/>
                </a:lnTo>
                <a:lnTo>
                  <a:pt x="10" y="135"/>
                </a:lnTo>
                <a:lnTo>
                  <a:pt x="0" y="135"/>
                </a:lnTo>
                <a:lnTo>
                  <a:pt x="6" y="129"/>
                </a:lnTo>
                <a:lnTo>
                  <a:pt x="12" y="119"/>
                </a:lnTo>
                <a:lnTo>
                  <a:pt x="17" y="110"/>
                </a:lnTo>
                <a:lnTo>
                  <a:pt x="27" y="95"/>
                </a:lnTo>
                <a:lnTo>
                  <a:pt x="33" y="80"/>
                </a:lnTo>
                <a:lnTo>
                  <a:pt x="36" y="63"/>
                </a:lnTo>
                <a:lnTo>
                  <a:pt x="36" y="47"/>
                </a:lnTo>
                <a:lnTo>
                  <a:pt x="34" y="25"/>
                </a:lnTo>
                <a:lnTo>
                  <a:pt x="27" y="0"/>
                </a:lnTo>
                <a:lnTo>
                  <a:pt x="3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492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8713" y="1354138"/>
              <a:ext cx="2592387" cy="862012"/>
            </p14:xfrm>
          </p:contentPart>
        </mc:Choice>
        <mc:Fallback xmlns="">
          <p:pic>
            <p:nvPicPr>
              <p:cNvPr id="12492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96473" y="1343434"/>
                <a:ext cx="2615787" cy="8834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829660" y="6540695"/>
            <a:ext cx="1905000" cy="457200"/>
          </a:xfrm>
          <a:noFill/>
        </p:spPr>
        <p:txBody>
          <a:bodyPr/>
          <a:lstStyle/>
          <a:p>
            <a:fld id="{ECA9B53F-5FE8-4889-A17E-3198EC7203C7}" type="datetime1">
              <a:rPr lang="en-US" smtClean="0"/>
              <a:t>1/9/2019</a:t>
            </a:fld>
            <a:endParaRPr lang="en-US"/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68060" y="6540695"/>
            <a:ext cx="2895600" cy="457200"/>
          </a:xfrm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7060" y="6540695"/>
            <a:ext cx="1905000" cy="457200"/>
          </a:xfrm>
          <a:noFill/>
        </p:spPr>
        <p:txBody>
          <a:bodyPr/>
          <a:lstStyle/>
          <a:p>
            <a:fld id="{DCB046BF-AAA7-4C5B-A814-5F1D0326EE4A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260" y="5555324"/>
            <a:ext cx="8305800" cy="129357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Noisy Channel – Spelling Checker</a:t>
            </a:r>
          </a:p>
          <a:p>
            <a:pPr eaLnBrk="1" hangingPunct="1"/>
            <a:r>
              <a:rPr lang="en-US" sz="2400" dirty="0" smtClean="0"/>
              <a:t>Start N-grams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38510" y="241410"/>
            <a:ext cx="77724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Assignment-1 </a:t>
            </a:r>
            <a:r>
              <a:rPr lang="en-US" sz="280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is </a:t>
            </a:r>
            <a:r>
              <a:rPr lang="en-US" sz="28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out </a:t>
            </a:r>
            <a:r>
              <a:rPr lang="en-US" sz="280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on Canvas (due Jan 21)</a:t>
            </a:r>
            <a:endParaRPr lang="en-US" sz="2800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41935" y="1152150"/>
            <a:ext cx="7968975" cy="212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Today we did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Chp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3 (2ed) up to 3.10 excluded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(def. of FST: understand the one on slides)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(3.4.1 optional)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13156" y="3125420"/>
            <a:ext cx="8930844" cy="159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dirty="0">
                <a:latin typeface="Comic Sans MS" panose="030F0702030302020204" pitchFamily="66" charset="0"/>
              </a:rPr>
              <a:t>For Next Time</a:t>
            </a:r>
            <a:br>
              <a:rPr lang="en-US" sz="3200" dirty="0"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>Read </a:t>
            </a:r>
            <a:r>
              <a:rPr lang="en-US" sz="2400" dirty="0" smtClean="0">
                <a:latin typeface="Comic Sans MS" panose="030F0702030302020204" pitchFamily="66" charset="0"/>
              </a:rPr>
              <a:t>handout </a:t>
            </a:r>
            <a:r>
              <a:rPr lang="en-US" sz="2000" dirty="0" smtClean="0">
                <a:latin typeface="Comic Sans MS" panose="030F0702030302020204" pitchFamily="66" charset="0"/>
              </a:rPr>
              <a:t>Probability  Stats Information </a:t>
            </a:r>
            <a:r>
              <a:rPr lang="en-US" sz="2000" dirty="0">
                <a:latin typeface="Comic Sans MS" panose="030F0702030302020204" pitchFamily="66" charset="0"/>
              </a:rPr>
              <a:t>theory</a:t>
            </a:r>
            <a:r>
              <a:rPr lang="en-US" sz="3200" dirty="0">
                <a:latin typeface="Comic Sans MS" panose="030F0702030302020204" pitchFamily="66" charset="0"/>
              </a:rPr>
              <a:t/>
            </a:r>
            <a:br>
              <a:rPr lang="en-US" sz="3200" dirty="0">
                <a:latin typeface="Comic Sans MS" panose="030F0702030302020204" pitchFamily="66" charset="0"/>
              </a:rPr>
            </a:br>
            <a:r>
              <a:rPr lang="en-US" sz="3600" dirty="0">
                <a:latin typeface="Comic Sans MS" panose="030F0702030302020204" pitchFamily="66" charset="0"/>
              </a:rPr>
              <a:t>Next Lecture: </a:t>
            </a:r>
            <a:br>
              <a:rPr lang="en-US" sz="3600" dirty="0">
                <a:latin typeface="Comic Sans MS" panose="030F0702030302020204" pitchFamily="66" charset="0"/>
              </a:rPr>
            </a:br>
            <a:r>
              <a:rPr lang="en-US" sz="3200" dirty="0" smtClean="0">
                <a:latin typeface="Comic Sans MS" panose="030F0702030302020204" pitchFamily="66" charset="0"/>
              </a:rPr>
              <a:t>Start </a:t>
            </a:r>
            <a:r>
              <a:rPr lang="en-US" sz="3200" dirty="0">
                <a:latin typeface="Comic Sans MS" panose="030F0702030302020204" pitchFamily="66" charset="0"/>
              </a:rPr>
              <a:t>Probabilistic Models for NLP </a:t>
            </a:r>
            <a:r>
              <a:rPr lang="en-US" sz="2400" dirty="0" smtClean="0">
                <a:latin typeface="Comic Sans MS" panose="030F0702030302020204" pitchFamily="66" charset="0"/>
              </a:rPr>
              <a:t>(read </a:t>
            </a:r>
            <a:r>
              <a:rPr lang="en-US" sz="2400" dirty="0" err="1" smtClean="0">
                <a:latin typeface="Comic Sans MS" panose="030F0702030302020204" pitchFamily="66" charset="0"/>
              </a:rPr>
              <a:t>Chpt</a:t>
            </a:r>
            <a:r>
              <a:rPr lang="en-US" sz="2400" dirty="0">
                <a:latin typeface="Comic Sans MS" panose="030F0702030302020204" pitchFamily="66" charset="0"/>
              </a:rPr>
              <a:t>. </a:t>
            </a:r>
            <a:r>
              <a:rPr lang="en-US" sz="2400" dirty="0" smtClean="0">
                <a:latin typeface="Comic Sans MS" panose="030F0702030302020204" pitchFamily="66" charset="0"/>
              </a:rPr>
              <a:t>5.9 and 4</a:t>
            </a:r>
            <a:r>
              <a:rPr lang="en-US" sz="2400" dirty="0">
                <a:latin typeface="Comic Sans MS" panose="030F0702030302020204" pitchFamily="66" charset="0"/>
              </a:rPr>
              <a:t>, 4.1 – </a:t>
            </a:r>
            <a:r>
              <a:rPr lang="en-US" sz="2400" dirty="0" smtClean="0">
                <a:latin typeface="Comic Sans MS" panose="030F0702030302020204" pitchFamily="66" charset="0"/>
              </a:rPr>
              <a:t>4.2 </a:t>
            </a:r>
            <a:r>
              <a:rPr lang="en-US" sz="24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2ndEd</a:t>
            </a:r>
            <a:r>
              <a:rPr lang="en-US" sz="2400" dirty="0" smtClean="0">
                <a:latin typeface="Comic Sans MS" panose="030F0702030302020204" pitchFamily="66" charset="0"/>
              </a:rPr>
              <a:t>; Appendix B, 3, 3.1 </a:t>
            </a:r>
            <a:r>
              <a:rPr lang="en-US" sz="24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3</a:t>
            </a:r>
            <a:r>
              <a:rPr lang="en-US" sz="2400" baseline="300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rd</a:t>
            </a:r>
            <a:r>
              <a:rPr lang="en-US" sz="24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Ed</a:t>
            </a:r>
            <a:r>
              <a:rPr lang="en-US" sz="2400" dirty="0" smtClean="0">
                <a:latin typeface="Comic Sans MS" panose="030F0702030302020204" pitchFamily="66" charset="0"/>
              </a:rPr>
              <a:t>)</a:t>
            </a:r>
            <a:r>
              <a:rPr lang="en-US" sz="3200" dirty="0">
                <a:latin typeface="Comic Sans MS" panose="030F0702030302020204" pitchFamily="66" charset="0"/>
              </a:rPr>
              <a:t/>
            </a:r>
            <a:br>
              <a:rPr lang="en-US" sz="3200" dirty="0">
                <a:latin typeface="Comic Sans MS" panose="030F0702030302020204" pitchFamily="66" charset="0"/>
              </a:rPr>
            </a:b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673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06272A1-4BBC-49EB-8DA7-8324C70AA37C}" type="datetime1">
              <a:rPr lang="en-US" smtClean="0"/>
              <a:t>1/9/2019</a:t>
            </a:fld>
            <a:endParaRPr lang="en-US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CCDEC9-2FEC-4F37-B9A3-E354622072B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Today Jan 9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424863" cy="4191000"/>
          </a:xfrm>
        </p:spPr>
        <p:txBody>
          <a:bodyPr/>
          <a:lstStyle/>
          <a:p>
            <a:pPr eaLnBrk="1" hangingPunct="1">
              <a:spcAft>
                <a:spcPct val="30000"/>
              </a:spcAft>
              <a:defRPr/>
            </a:pPr>
            <a:r>
              <a:rPr lang="en-US" sz="3200" dirty="0" smtClean="0">
                <a:solidFill>
                  <a:schemeClr val="accent6"/>
                </a:solidFill>
              </a:rPr>
              <a:t>Brief check of some background knowledge</a:t>
            </a:r>
          </a:p>
          <a:p>
            <a:pPr eaLnBrk="1" hangingPunct="1">
              <a:spcAft>
                <a:spcPct val="30000"/>
              </a:spcAft>
              <a:defRPr/>
            </a:pPr>
            <a:r>
              <a:rPr lang="en-US" sz="3200" dirty="0" smtClean="0"/>
              <a:t>English Morphology</a:t>
            </a:r>
          </a:p>
          <a:p>
            <a:pPr eaLnBrk="1" hangingPunct="1">
              <a:spcAft>
                <a:spcPct val="30000"/>
              </a:spcAft>
              <a:defRPr/>
            </a:pPr>
            <a:r>
              <a:rPr lang="en-US" sz="3200" dirty="0" smtClean="0"/>
              <a:t>FSA and Morphology</a:t>
            </a:r>
          </a:p>
          <a:p>
            <a:pPr eaLnBrk="1" hangingPunct="1">
              <a:spcAft>
                <a:spcPct val="30000"/>
              </a:spcAft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Start: </a:t>
            </a:r>
            <a:r>
              <a:rPr lang="en-US" sz="3200" dirty="0" smtClean="0"/>
              <a:t>Finite State Transducers (FST) and Morphological Parsing/Gen.</a:t>
            </a:r>
          </a:p>
          <a:p>
            <a:pPr eaLnBrk="1" hangingPunct="1">
              <a:spcAft>
                <a:spcPct val="30000"/>
              </a:spcAft>
              <a:buFontTx/>
              <a:buNone/>
              <a:defRPr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D484AC9-AD6F-4F6D-9B0C-AB1AFA8F8D9B}" type="datetime1">
              <a:rPr lang="en-US" smtClean="0"/>
              <a:t>1/9/2019</a:t>
            </a:fld>
            <a:endParaRPr lang="en-US" smtClean="0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457200"/>
          </a:xfrm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 dirty="0" smtClean="0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C9690E-C3CF-4F39-AEFA-FB28CAE5D29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467600" cy="1143000"/>
          </a:xfrm>
        </p:spPr>
        <p:txBody>
          <a:bodyPr/>
          <a:lstStyle/>
          <a:p>
            <a:pPr eaLnBrk="1" hangingPunct="1"/>
            <a:r>
              <a:rPr lang="en-US" smtClean="0"/>
              <a:t>Knowledge-Formalisms Map</a:t>
            </a:r>
            <a:br>
              <a:rPr lang="en-US" smtClean="0"/>
            </a:br>
            <a:r>
              <a:rPr lang="en-US" sz="3200" smtClean="0"/>
              <a:t>(including probabilistic formalisms)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4572000"/>
            <a:ext cx="4724400" cy="914400"/>
          </a:xfrm>
          <a:solidFill>
            <a:srgbClr val="CCFFFF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0" dirty="0" smtClean="0"/>
              <a:t>Logical formalisms (First-Order Logics, </a:t>
            </a:r>
            <a:r>
              <a:rPr lang="en-US" sz="2400" i="1" dirty="0" smtClean="0">
                <a:solidFill>
                  <a:schemeClr val="accent2"/>
                </a:solidFill>
              </a:rPr>
              <a:t>Prob. Logics</a:t>
            </a:r>
            <a:r>
              <a:rPr lang="en-US" sz="2400" dirty="0" smtClean="0"/>
              <a:t>)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3200400" y="3492500"/>
            <a:ext cx="5029200" cy="965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Rule systems </a:t>
            </a:r>
            <a:r>
              <a:rPr lang="en-US" sz="2400" i="1" dirty="0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(e.g., </a:t>
            </a:r>
            <a:r>
              <a:rPr lang="en-US" sz="2000" i="1" dirty="0">
                <a:solidFill>
                  <a:schemeClr val="accent2"/>
                </a:solidFill>
                <a:latin typeface="Comic Sans MS" pitchFamily="66" charset="0"/>
              </a:rPr>
              <a:t>(Prob.)</a:t>
            </a:r>
            <a:r>
              <a:rPr lang="en-US" sz="2000" dirty="0">
                <a:latin typeface="Comic Sans MS" pitchFamily="66" charset="0"/>
              </a:rPr>
              <a:t> Context-Free Grammars)</a:t>
            </a:r>
          </a:p>
          <a:p>
            <a:pPr marL="342900" indent="-342900">
              <a:spcBef>
                <a:spcPct val="20000"/>
              </a:spcBef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3124200" y="1481935"/>
            <a:ext cx="5715000" cy="13374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State Machines </a:t>
            </a:r>
            <a:r>
              <a:rPr lang="en-US" sz="2400" i="1" dirty="0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  <a:endParaRPr lang="en-US" sz="2400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(Finite State Automata</a:t>
            </a:r>
            <a:r>
              <a:rPr lang="en-US" sz="2000" dirty="0" smtClean="0">
                <a:latin typeface="Comic Sans MS" pitchFamily="66" charset="0"/>
              </a:rPr>
              <a:t>, Finite </a:t>
            </a:r>
            <a:r>
              <a:rPr lang="en-US" sz="2000" dirty="0">
                <a:latin typeface="Comic Sans MS" pitchFamily="66" charset="0"/>
              </a:rPr>
              <a:t>State Transducers, </a:t>
            </a:r>
            <a:r>
              <a:rPr lang="en-US" sz="2000" i="1" dirty="0">
                <a:solidFill>
                  <a:schemeClr val="accent2"/>
                </a:solidFill>
                <a:latin typeface="Comic Sans MS" pitchFamily="66" charset="0"/>
              </a:rPr>
              <a:t>Markov Models)</a:t>
            </a:r>
          </a:p>
        </p:txBody>
      </p:sp>
      <p:sp>
        <p:nvSpPr>
          <p:cNvPr id="23561" name="Line 6"/>
          <p:cNvSpPr>
            <a:spLocks noChangeShapeType="1"/>
          </p:cNvSpPr>
          <p:nvPr/>
        </p:nvSpPr>
        <p:spPr bwMode="auto">
          <a:xfrm flipH="1" flipV="1">
            <a:off x="1981200" y="22098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1905000"/>
            <a:ext cx="19812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Morphology</a:t>
            </a: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152400" y="2819400"/>
            <a:ext cx="13716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Syntax</a:t>
            </a: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4572000"/>
            <a:ext cx="2209800" cy="1295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Pragmatics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Discourse and Dialogue</a:t>
            </a: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657600"/>
            <a:ext cx="16764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Semantics</a:t>
            </a:r>
          </a:p>
        </p:txBody>
      </p:sp>
      <p:sp>
        <p:nvSpPr>
          <p:cNvPr id="23566" name="Line 11"/>
          <p:cNvSpPr>
            <a:spLocks noChangeShapeType="1"/>
          </p:cNvSpPr>
          <p:nvPr/>
        </p:nvSpPr>
        <p:spPr bwMode="auto">
          <a:xfrm flipH="1" flipV="1">
            <a:off x="1447800" y="3048000"/>
            <a:ext cx="1981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Line 12"/>
          <p:cNvSpPr>
            <a:spLocks noChangeShapeType="1"/>
          </p:cNvSpPr>
          <p:nvPr/>
        </p:nvSpPr>
        <p:spPr bwMode="auto">
          <a:xfrm flipH="1" flipV="1">
            <a:off x="1676400" y="4038600"/>
            <a:ext cx="1828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8" name="Line 13"/>
          <p:cNvSpPr>
            <a:spLocks noChangeShapeType="1"/>
          </p:cNvSpPr>
          <p:nvPr/>
        </p:nvSpPr>
        <p:spPr bwMode="auto">
          <a:xfrm flipH="1">
            <a:off x="2209800" y="4876800"/>
            <a:ext cx="1295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Line 14"/>
          <p:cNvSpPr>
            <a:spLocks noChangeShapeType="1"/>
          </p:cNvSpPr>
          <p:nvPr/>
        </p:nvSpPr>
        <p:spPr bwMode="auto">
          <a:xfrm flipH="1">
            <a:off x="1676400" y="2514600"/>
            <a:ext cx="1447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0" name="Line 15"/>
          <p:cNvSpPr>
            <a:spLocks noChangeShapeType="1"/>
          </p:cNvSpPr>
          <p:nvPr/>
        </p:nvSpPr>
        <p:spPr bwMode="auto">
          <a:xfrm flipH="1">
            <a:off x="2209800" y="2590800"/>
            <a:ext cx="914400" cy="2362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1" name="Line 16"/>
          <p:cNvSpPr>
            <a:spLocks noChangeShapeType="1"/>
          </p:cNvSpPr>
          <p:nvPr/>
        </p:nvSpPr>
        <p:spPr bwMode="auto">
          <a:xfrm flipH="1">
            <a:off x="1676400" y="3962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2" name="Line 17"/>
          <p:cNvSpPr>
            <a:spLocks noChangeShapeType="1"/>
          </p:cNvSpPr>
          <p:nvPr/>
        </p:nvSpPr>
        <p:spPr bwMode="auto">
          <a:xfrm flipH="1">
            <a:off x="2133600" y="4038600"/>
            <a:ext cx="1295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4329113" y="5694363"/>
            <a:ext cx="3671887" cy="7064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AI planners </a:t>
            </a:r>
            <a:r>
              <a:rPr lang="en-US" sz="2000" i="1">
                <a:solidFill>
                  <a:schemeClr val="accent2"/>
                </a:solidFill>
                <a:latin typeface="Comic Sans MS" pitchFamily="66" charset="0"/>
              </a:rPr>
              <a:t>(MDP Markov Decision Processes)</a:t>
            </a:r>
          </a:p>
        </p:txBody>
      </p:sp>
      <p:sp>
        <p:nvSpPr>
          <p:cNvPr id="23574" name="Line 19"/>
          <p:cNvSpPr>
            <a:spLocks noChangeShapeType="1"/>
          </p:cNvSpPr>
          <p:nvPr/>
        </p:nvSpPr>
        <p:spPr bwMode="auto">
          <a:xfrm flipH="1" flipV="1">
            <a:off x="2209800" y="5486400"/>
            <a:ext cx="2133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5" name="Line 20"/>
          <p:cNvSpPr>
            <a:spLocks noChangeShapeType="1"/>
          </p:cNvSpPr>
          <p:nvPr/>
        </p:nvSpPr>
        <p:spPr bwMode="auto">
          <a:xfrm flipH="1">
            <a:off x="1524000" y="2438400"/>
            <a:ext cx="16002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8229600" y="2057400"/>
            <a:ext cx="914400" cy="403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wordArtVert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2"/>
                </a:solidFill>
                <a:latin typeface="Comic Sans MS" pitchFamily="66" charset="0"/>
              </a:rPr>
              <a:t>Machine Learning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136900" y="2696060"/>
            <a:ext cx="4876800" cy="79644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chemeClr val="accent2"/>
                </a:solidFill>
                <a:latin typeface="Comic Sans MS" pitchFamily="66" charset="0"/>
              </a:rPr>
              <a:t>Neural Models, Neural Sequence  Modeling</a:t>
            </a:r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67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E51D470-8FCF-482D-8BD9-640EA226FCBA}" type="datetime1">
              <a:rPr lang="en-US" smtClean="0"/>
              <a:t>1/9/2019</a:t>
            </a:fld>
            <a:endParaRPr lang="en-US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EE4A21-983E-4655-BA30-9B341780840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</a:t>
            </a:r>
          </a:p>
        </p:txBody>
      </p:sp>
      <p:sp>
        <p:nvSpPr>
          <p:cNvPr id="25606" name="Rectangle 3"/>
          <p:cNvSpPr>
            <a:spLocks noChangeArrowheads="1"/>
          </p:cNvSpPr>
          <p:nvPr/>
        </p:nvSpPr>
        <p:spPr bwMode="auto">
          <a:xfrm>
            <a:off x="3352800" y="1600200"/>
            <a:ext cx="5683250" cy="190469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latin typeface="Comic Sans MS" pitchFamily="66" charset="0"/>
              </a:rPr>
              <a:t>State Machines (no prob.)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Finite State Automata </a:t>
            </a:r>
            <a:r>
              <a:rPr lang="en-US" sz="2400" b="1">
                <a:latin typeface="Comic Sans MS" pitchFamily="66" charset="0"/>
              </a:rPr>
              <a:t>(and Regular Expressions)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Finite State Transducers</a:t>
            </a:r>
          </a:p>
        </p:txBody>
      </p:sp>
      <p:sp>
        <p:nvSpPr>
          <p:cNvPr id="25607" name="Line 4"/>
          <p:cNvSpPr>
            <a:spLocks noChangeShapeType="1"/>
          </p:cNvSpPr>
          <p:nvPr/>
        </p:nvSpPr>
        <p:spPr bwMode="auto">
          <a:xfrm flipH="1" flipV="1">
            <a:off x="2743200" y="31242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5608" name="Rectangle 5"/>
          <p:cNvSpPr>
            <a:spLocks noChangeArrowheads="1"/>
          </p:cNvSpPr>
          <p:nvPr/>
        </p:nvSpPr>
        <p:spPr bwMode="auto">
          <a:xfrm>
            <a:off x="228600" y="2362200"/>
            <a:ext cx="2514600" cy="14478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(English)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Morphology</a:t>
            </a:r>
          </a:p>
        </p:txBody>
      </p:sp>
      <p:grpSp>
        <p:nvGrpSpPr>
          <p:cNvPr id="25609" name="Group 6"/>
          <p:cNvGrpSpPr>
            <a:grpSpLocks/>
          </p:cNvGrpSpPr>
          <p:nvPr/>
        </p:nvGrpSpPr>
        <p:grpSpPr bwMode="auto">
          <a:xfrm>
            <a:off x="838200" y="3657600"/>
            <a:ext cx="5715000" cy="2133600"/>
            <a:chOff x="336" y="1440"/>
            <a:chExt cx="5424" cy="2352"/>
          </a:xfrm>
        </p:grpSpPr>
        <p:sp>
          <p:nvSpPr>
            <p:cNvPr id="25610" name="Rectangle 7"/>
            <p:cNvSpPr>
              <a:spLocks noChangeArrowheads="1"/>
            </p:cNvSpPr>
            <p:nvPr/>
          </p:nvSpPr>
          <p:spPr bwMode="auto">
            <a:xfrm>
              <a:off x="2832" y="2832"/>
              <a:ext cx="2064" cy="57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Logical formalisms 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(First-Order Logics)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200" b="1">
                <a:latin typeface="Comic Sans MS" pitchFamily="66" charset="0"/>
              </a:endParaRPr>
            </a:p>
          </p:txBody>
        </p:sp>
        <p:sp>
          <p:nvSpPr>
            <p:cNvPr id="25611" name="Rectangle 8"/>
            <p:cNvSpPr>
              <a:spLocks noChangeArrowheads="1"/>
            </p:cNvSpPr>
            <p:nvPr/>
          </p:nvSpPr>
          <p:spPr bwMode="auto">
            <a:xfrm>
              <a:off x="2496" y="2160"/>
              <a:ext cx="3264" cy="60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Rule systems </a:t>
              </a:r>
              <a:r>
                <a:rPr lang="en-US" sz="1200" b="1" i="1">
                  <a:solidFill>
                    <a:schemeClr val="accent2"/>
                  </a:solidFill>
                  <a:latin typeface="Comic Sans MS" pitchFamily="66" charset="0"/>
                </a:rPr>
                <a:t>(and prob. version)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(e.g., </a:t>
              </a:r>
              <a:r>
                <a:rPr lang="en-US" sz="1200" b="1">
                  <a:solidFill>
                    <a:schemeClr val="accent2"/>
                  </a:solidFill>
                  <a:latin typeface="Comic Sans MS" pitchFamily="66" charset="0"/>
                </a:rPr>
                <a:t>(Prob.)</a:t>
              </a:r>
              <a:r>
                <a:rPr lang="en-US" sz="1200" b="1">
                  <a:latin typeface="Comic Sans MS" pitchFamily="66" charset="0"/>
                </a:rPr>
                <a:t> Context-Free Grammars)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200" b="1">
                <a:latin typeface="Comic Sans MS" pitchFamily="66" charset="0"/>
              </a:endParaRPr>
            </a:p>
          </p:txBody>
        </p:sp>
        <p:sp>
          <p:nvSpPr>
            <p:cNvPr id="25612" name="Rectangle 9"/>
            <p:cNvSpPr>
              <a:spLocks noChangeArrowheads="1"/>
            </p:cNvSpPr>
            <p:nvPr/>
          </p:nvSpPr>
          <p:spPr bwMode="auto">
            <a:xfrm>
              <a:off x="432" y="1776"/>
              <a:ext cx="864" cy="33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Syntax</a:t>
              </a:r>
            </a:p>
          </p:txBody>
        </p:sp>
        <p:sp>
          <p:nvSpPr>
            <p:cNvPr id="25613" name="Rectangle 10"/>
            <p:cNvSpPr>
              <a:spLocks noChangeArrowheads="1"/>
            </p:cNvSpPr>
            <p:nvPr/>
          </p:nvSpPr>
          <p:spPr bwMode="auto">
            <a:xfrm>
              <a:off x="336" y="2880"/>
              <a:ext cx="1392" cy="81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Pragmatics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Discourse and Dialogue</a:t>
              </a:r>
            </a:p>
          </p:txBody>
        </p:sp>
        <p:sp>
          <p:nvSpPr>
            <p:cNvPr id="25614" name="Rectangle 11"/>
            <p:cNvSpPr>
              <a:spLocks noChangeArrowheads="1"/>
            </p:cNvSpPr>
            <p:nvPr/>
          </p:nvSpPr>
          <p:spPr bwMode="auto">
            <a:xfrm>
              <a:off x="336" y="2304"/>
              <a:ext cx="1056" cy="33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Semantics</a:t>
              </a:r>
            </a:p>
          </p:txBody>
        </p:sp>
        <p:sp>
          <p:nvSpPr>
            <p:cNvPr id="25615" name="Line 12"/>
            <p:cNvSpPr>
              <a:spLocks noChangeShapeType="1"/>
            </p:cNvSpPr>
            <p:nvPr/>
          </p:nvSpPr>
          <p:spPr bwMode="auto">
            <a:xfrm flipH="1" flipV="1">
              <a:off x="1248" y="1920"/>
              <a:ext cx="1248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6" name="Line 13"/>
            <p:cNvSpPr>
              <a:spLocks noChangeShapeType="1"/>
            </p:cNvSpPr>
            <p:nvPr/>
          </p:nvSpPr>
          <p:spPr bwMode="auto">
            <a:xfrm flipH="1" flipV="1">
              <a:off x="1392" y="2544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7" name="Line 14"/>
            <p:cNvSpPr>
              <a:spLocks noChangeShapeType="1"/>
            </p:cNvSpPr>
            <p:nvPr/>
          </p:nvSpPr>
          <p:spPr bwMode="auto">
            <a:xfrm flipH="1">
              <a:off x="1728" y="3072"/>
              <a:ext cx="110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8" name="Line 15"/>
            <p:cNvSpPr>
              <a:spLocks noChangeShapeType="1"/>
            </p:cNvSpPr>
            <p:nvPr/>
          </p:nvSpPr>
          <p:spPr bwMode="auto">
            <a:xfrm flipH="1">
              <a:off x="1392" y="1440"/>
              <a:ext cx="129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9" name="Line 16"/>
            <p:cNvSpPr>
              <a:spLocks noChangeShapeType="1"/>
            </p:cNvSpPr>
            <p:nvPr/>
          </p:nvSpPr>
          <p:spPr bwMode="auto">
            <a:xfrm flipH="1">
              <a:off x="1728" y="1440"/>
              <a:ext cx="96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0" name="Line 17"/>
            <p:cNvSpPr>
              <a:spLocks noChangeShapeType="1"/>
            </p:cNvSpPr>
            <p:nvPr/>
          </p:nvSpPr>
          <p:spPr bwMode="auto">
            <a:xfrm flipH="1">
              <a:off x="1392" y="2496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1" name="Line 18"/>
            <p:cNvSpPr>
              <a:spLocks noChangeShapeType="1"/>
            </p:cNvSpPr>
            <p:nvPr/>
          </p:nvSpPr>
          <p:spPr bwMode="auto">
            <a:xfrm flipH="1">
              <a:off x="1680" y="2544"/>
              <a:ext cx="81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2" name="Rectangle 19"/>
            <p:cNvSpPr>
              <a:spLocks noChangeArrowheads="1"/>
            </p:cNvSpPr>
            <p:nvPr/>
          </p:nvSpPr>
          <p:spPr bwMode="auto">
            <a:xfrm>
              <a:off x="3072" y="3504"/>
              <a:ext cx="1248" cy="28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AI planners </a:t>
              </a:r>
            </a:p>
          </p:txBody>
        </p:sp>
        <p:sp>
          <p:nvSpPr>
            <p:cNvPr id="25623" name="Line 20"/>
            <p:cNvSpPr>
              <a:spLocks noChangeShapeType="1"/>
            </p:cNvSpPr>
            <p:nvPr/>
          </p:nvSpPr>
          <p:spPr bwMode="auto">
            <a:xfrm flipH="1" flipV="1">
              <a:off x="1728" y="3456"/>
              <a:ext cx="13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4" name="Line 21"/>
            <p:cNvSpPr>
              <a:spLocks noChangeShapeType="1"/>
            </p:cNvSpPr>
            <p:nvPr/>
          </p:nvSpPr>
          <p:spPr bwMode="auto">
            <a:xfrm flipH="1">
              <a:off x="1296" y="1440"/>
              <a:ext cx="1392" cy="43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656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9863" y="1876425"/>
              <a:ext cx="3001962" cy="2136775"/>
            </p14:xfrm>
          </p:contentPart>
        </mc:Choice>
        <mc:Fallback xmlns="">
          <p:pic>
            <p:nvPicPr>
              <p:cNvPr id="6656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423" y="1868864"/>
                <a:ext cx="3025721" cy="2158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65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9125" y="1374775"/>
              <a:ext cx="5876925" cy="2282825"/>
            </p14:xfrm>
          </p:contentPart>
        </mc:Choice>
        <mc:Fallback xmlns="">
          <p:pic>
            <p:nvPicPr>
              <p:cNvPr id="665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44725" y="1360735"/>
                <a:ext cx="5905725" cy="2311986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3468112" y="3657600"/>
            <a:ext cx="4876800" cy="6096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 smtClean="0">
                <a:solidFill>
                  <a:schemeClr val="accent2"/>
                </a:solidFill>
                <a:latin typeface="Comic Sans MS" pitchFamily="66" charset="0"/>
              </a:rPr>
              <a:t>Markov Models, Neural Models, Neural Sequence  Modeling</a:t>
            </a:r>
            <a:endParaRPr lang="en-US" sz="1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C4C2B0B-476D-4454-96D0-E1CA280717D2}" type="datetime1">
              <a:rPr lang="en-US" smtClean="0"/>
              <a:t>1/9/2019</a:t>
            </a:fld>
            <a:endParaRPr lang="en-US"/>
          </a:p>
        </p:txBody>
      </p:sp>
      <p:sp>
        <p:nvSpPr>
          <p:cNvPr id="3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3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EAECD9-488B-4FA9-9009-4AEFF194622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612900" y="0"/>
            <a:ext cx="6621463" cy="1143000"/>
          </a:xfrm>
        </p:spPr>
        <p:txBody>
          <a:bodyPr/>
          <a:lstStyle/>
          <a:p>
            <a:pPr eaLnBrk="1" hangingPunct="1"/>
            <a:r>
              <a:rPr lang="en-US" smtClean="0"/>
              <a:t>??</a:t>
            </a:r>
          </a:p>
        </p:txBody>
      </p:sp>
      <p:grpSp>
        <p:nvGrpSpPr>
          <p:cNvPr id="3102" name="Group 3"/>
          <p:cNvGrpSpPr>
            <a:grpSpLocks/>
          </p:cNvGrpSpPr>
          <p:nvPr/>
        </p:nvGrpSpPr>
        <p:grpSpPr bwMode="auto">
          <a:xfrm>
            <a:off x="1992313" y="2214563"/>
            <a:ext cx="6554787" cy="1171575"/>
            <a:chOff x="576" y="2640"/>
            <a:chExt cx="4416" cy="1025"/>
          </a:xfrm>
        </p:grpSpPr>
        <p:sp>
          <p:nvSpPr>
            <p:cNvPr id="3156" name="AutoShape 4"/>
            <p:cNvSpPr>
              <a:spLocks noChangeAspect="1" noChangeArrowheads="1" noTextEdit="1"/>
            </p:cNvSpPr>
            <p:nvPr/>
          </p:nvSpPr>
          <p:spPr bwMode="auto">
            <a:xfrm>
              <a:off x="576" y="2640"/>
              <a:ext cx="4416" cy="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57" name="Freeform 5"/>
            <p:cNvSpPr>
              <a:spLocks noEditPoints="1"/>
            </p:cNvSpPr>
            <p:nvPr/>
          </p:nvSpPr>
          <p:spPr bwMode="auto">
            <a:xfrm>
              <a:off x="2889" y="2768"/>
              <a:ext cx="85" cy="90"/>
            </a:xfrm>
            <a:custGeom>
              <a:avLst/>
              <a:gdLst>
                <a:gd name="T0" fmla="*/ 36 w 85"/>
                <a:gd name="T1" fmla="*/ 83 h 90"/>
                <a:gd name="T2" fmla="*/ 17 w 85"/>
                <a:gd name="T3" fmla="*/ 90 h 90"/>
                <a:gd name="T4" fmla="*/ 4 w 85"/>
                <a:gd name="T5" fmla="*/ 86 h 90"/>
                <a:gd name="T6" fmla="*/ 0 w 85"/>
                <a:gd name="T7" fmla="*/ 73 h 90"/>
                <a:gd name="T8" fmla="*/ 4 w 85"/>
                <a:gd name="T9" fmla="*/ 60 h 90"/>
                <a:gd name="T10" fmla="*/ 23 w 85"/>
                <a:gd name="T11" fmla="*/ 47 h 90"/>
                <a:gd name="T12" fmla="*/ 47 w 85"/>
                <a:gd name="T13" fmla="*/ 26 h 90"/>
                <a:gd name="T14" fmla="*/ 47 w 85"/>
                <a:gd name="T15" fmla="*/ 13 h 90"/>
                <a:gd name="T16" fmla="*/ 40 w 85"/>
                <a:gd name="T17" fmla="*/ 9 h 90"/>
                <a:gd name="T18" fmla="*/ 34 w 85"/>
                <a:gd name="T19" fmla="*/ 7 h 90"/>
                <a:gd name="T20" fmla="*/ 23 w 85"/>
                <a:gd name="T21" fmla="*/ 9 h 90"/>
                <a:gd name="T22" fmla="*/ 21 w 85"/>
                <a:gd name="T23" fmla="*/ 13 h 90"/>
                <a:gd name="T24" fmla="*/ 23 w 85"/>
                <a:gd name="T25" fmla="*/ 17 h 90"/>
                <a:gd name="T26" fmla="*/ 27 w 85"/>
                <a:gd name="T27" fmla="*/ 26 h 90"/>
                <a:gd name="T28" fmla="*/ 23 w 85"/>
                <a:gd name="T29" fmla="*/ 34 h 90"/>
                <a:gd name="T30" fmla="*/ 15 w 85"/>
                <a:gd name="T31" fmla="*/ 36 h 90"/>
                <a:gd name="T32" fmla="*/ 6 w 85"/>
                <a:gd name="T33" fmla="*/ 34 h 90"/>
                <a:gd name="T34" fmla="*/ 2 w 85"/>
                <a:gd name="T35" fmla="*/ 26 h 90"/>
                <a:gd name="T36" fmla="*/ 6 w 85"/>
                <a:gd name="T37" fmla="*/ 13 h 90"/>
                <a:gd name="T38" fmla="*/ 21 w 85"/>
                <a:gd name="T39" fmla="*/ 4 h 90"/>
                <a:gd name="T40" fmla="*/ 42 w 85"/>
                <a:gd name="T41" fmla="*/ 0 h 90"/>
                <a:gd name="T42" fmla="*/ 57 w 85"/>
                <a:gd name="T43" fmla="*/ 2 h 90"/>
                <a:gd name="T44" fmla="*/ 68 w 85"/>
                <a:gd name="T45" fmla="*/ 11 h 90"/>
                <a:gd name="T46" fmla="*/ 72 w 85"/>
                <a:gd name="T47" fmla="*/ 21 h 90"/>
                <a:gd name="T48" fmla="*/ 72 w 85"/>
                <a:gd name="T49" fmla="*/ 34 h 90"/>
                <a:gd name="T50" fmla="*/ 72 w 85"/>
                <a:gd name="T51" fmla="*/ 73 h 90"/>
                <a:gd name="T52" fmla="*/ 74 w 85"/>
                <a:gd name="T53" fmla="*/ 77 h 90"/>
                <a:gd name="T54" fmla="*/ 77 w 85"/>
                <a:gd name="T55" fmla="*/ 79 h 90"/>
                <a:gd name="T56" fmla="*/ 79 w 85"/>
                <a:gd name="T57" fmla="*/ 77 h 90"/>
                <a:gd name="T58" fmla="*/ 85 w 85"/>
                <a:gd name="T59" fmla="*/ 77 h 90"/>
                <a:gd name="T60" fmla="*/ 74 w 85"/>
                <a:gd name="T61" fmla="*/ 88 h 90"/>
                <a:gd name="T62" fmla="*/ 64 w 85"/>
                <a:gd name="T63" fmla="*/ 90 h 90"/>
                <a:gd name="T64" fmla="*/ 51 w 85"/>
                <a:gd name="T65" fmla="*/ 88 h 90"/>
                <a:gd name="T66" fmla="*/ 47 w 85"/>
                <a:gd name="T67" fmla="*/ 77 h 90"/>
                <a:gd name="T68" fmla="*/ 47 w 85"/>
                <a:gd name="T69" fmla="*/ 41 h 90"/>
                <a:gd name="T70" fmla="*/ 30 w 85"/>
                <a:gd name="T71" fmla="*/ 54 h 90"/>
                <a:gd name="T72" fmla="*/ 25 w 85"/>
                <a:gd name="T73" fmla="*/ 64 h 90"/>
                <a:gd name="T74" fmla="*/ 27 w 85"/>
                <a:gd name="T75" fmla="*/ 73 h 90"/>
                <a:gd name="T76" fmla="*/ 36 w 85"/>
                <a:gd name="T77" fmla="*/ 75 h 90"/>
                <a:gd name="T78" fmla="*/ 47 w 85"/>
                <a:gd name="T79" fmla="*/ 71 h 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5"/>
                <a:gd name="T121" fmla="*/ 0 h 90"/>
                <a:gd name="T122" fmla="*/ 85 w 85"/>
                <a:gd name="T123" fmla="*/ 90 h 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5" h="90">
                  <a:moveTo>
                    <a:pt x="47" y="77"/>
                  </a:moveTo>
                  <a:lnTo>
                    <a:pt x="36" y="83"/>
                  </a:lnTo>
                  <a:lnTo>
                    <a:pt x="25" y="88"/>
                  </a:lnTo>
                  <a:lnTo>
                    <a:pt x="17" y="90"/>
                  </a:lnTo>
                  <a:lnTo>
                    <a:pt x="10" y="90"/>
                  </a:lnTo>
                  <a:lnTo>
                    <a:pt x="4" y="86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4" y="60"/>
                  </a:lnTo>
                  <a:lnTo>
                    <a:pt x="8" y="56"/>
                  </a:lnTo>
                  <a:lnTo>
                    <a:pt x="23" y="47"/>
                  </a:lnTo>
                  <a:lnTo>
                    <a:pt x="47" y="34"/>
                  </a:lnTo>
                  <a:lnTo>
                    <a:pt x="47" y="26"/>
                  </a:lnTo>
                  <a:lnTo>
                    <a:pt x="47" y="17"/>
                  </a:lnTo>
                  <a:lnTo>
                    <a:pt x="47" y="13"/>
                  </a:lnTo>
                  <a:lnTo>
                    <a:pt x="44" y="11"/>
                  </a:lnTo>
                  <a:lnTo>
                    <a:pt x="40" y="9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27" y="7"/>
                  </a:lnTo>
                  <a:lnTo>
                    <a:pt x="23" y="9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21" y="15"/>
                  </a:lnTo>
                  <a:lnTo>
                    <a:pt x="23" y="17"/>
                  </a:lnTo>
                  <a:lnTo>
                    <a:pt x="25" y="21"/>
                  </a:lnTo>
                  <a:lnTo>
                    <a:pt x="27" y="26"/>
                  </a:lnTo>
                  <a:lnTo>
                    <a:pt x="27" y="30"/>
                  </a:lnTo>
                  <a:lnTo>
                    <a:pt x="23" y="34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10" y="36"/>
                  </a:lnTo>
                  <a:lnTo>
                    <a:pt x="6" y="34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12" y="9"/>
                  </a:lnTo>
                  <a:lnTo>
                    <a:pt x="21" y="4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49" y="2"/>
                  </a:lnTo>
                  <a:lnTo>
                    <a:pt x="57" y="2"/>
                  </a:lnTo>
                  <a:lnTo>
                    <a:pt x="62" y="7"/>
                  </a:lnTo>
                  <a:lnTo>
                    <a:pt x="68" y="11"/>
                  </a:lnTo>
                  <a:lnTo>
                    <a:pt x="72" y="17"/>
                  </a:lnTo>
                  <a:lnTo>
                    <a:pt x="72" y="21"/>
                  </a:lnTo>
                  <a:lnTo>
                    <a:pt x="72" y="26"/>
                  </a:lnTo>
                  <a:lnTo>
                    <a:pt x="72" y="34"/>
                  </a:lnTo>
                  <a:lnTo>
                    <a:pt x="72" y="68"/>
                  </a:lnTo>
                  <a:lnTo>
                    <a:pt x="72" y="73"/>
                  </a:lnTo>
                  <a:lnTo>
                    <a:pt x="72" y="75"/>
                  </a:lnTo>
                  <a:lnTo>
                    <a:pt x="74" y="77"/>
                  </a:lnTo>
                  <a:lnTo>
                    <a:pt x="77" y="79"/>
                  </a:lnTo>
                  <a:lnTo>
                    <a:pt x="79" y="77"/>
                  </a:lnTo>
                  <a:lnTo>
                    <a:pt x="81" y="75"/>
                  </a:lnTo>
                  <a:lnTo>
                    <a:pt x="85" y="77"/>
                  </a:lnTo>
                  <a:lnTo>
                    <a:pt x="81" y="83"/>
                  </a:lnTo>
                  <a:lnTo>
                    <a:pt x="74" y="88"/>
                  </a:lnTo>
                  <a:lnTo>
                    <a:pt x="70" y="90"/>
                  </a:lnTo>
                  <a:lnTo>
                    <a:pt x="64" y="90"/>
                  </a:lnTo>
                  <a:lnTo>
                    <a:pt x="57" y="90"/>
                  </a:lnTo>
                  <a:lnTo>
                    <a:pt x="51" y="88"/>
                  </a:lnTo>
                  <a:lnTo>
                    <a:pt x="49" y="83"/>
                  </a:lnTo>
                  <a:lnTo>
                    <a:pt x="47" y="77"/>
                  </a:lnTo>
                  <a:close/>
                  <a:moveTo>
                    <a:pt x="47" y="71"/>
                  </a:moveTo>
                  <a:lnTo>
                    <a:pt x="47" y="41"/>
                  </a:lnTo>
                  <a:lnTo>
                    <a:pt x="36" y="47"/>
                  </a:lnTo>
                  <a:lnTo>
                    <a:pt x="30" y="54"/>
                  </a:lnTo>
                  <a:lnTo>
                    <a:pt x="25" y="60"/>
                  </a:lnTo>
                  <a:lnTo>
                    <a:pt x="25" y="64"/>
                  </a:lnTo>
                  <a:lnTo>
                    <a:pt x="25" y="68"/>
                  </a:lnTo>
                  <a:lnTo>
                    <a:pt x="27" y="73"/>
                  </a:lnTo>
                  <a:lnTo>
                    <a:pt x="32" y="73"/>
                  </a:lnTo>
                  <a:lnTo>
                    <a:pt x="36" y="75"/>
                  </a:lnTo>
                  <a:lnTo>
                    <a:pt x="40" y="73"/>
                  </a:lnTo>
                  <a:lnTo>
                    <a:pt x="47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58" name="Freeform 6"/>
            <p:cNvSpPr>
              <a:spLocks/>
            </p:cNvSpPr>
            <p:nvPr/>
          </p:nvSpPr>
          <p:spPr bwMode="auto">
            <a:xfrm>
              <a:off x="2750" y="2866"/>
              <a:ext cx="346" cy="321"/>
            </a:xfrm>
            <a:custGeom>
              <a:avLst/>
              <a:gdLst>
                <a:gd name="T0" fmla="*/ 70 w 346"/>
                <a:gd name="T1" fmla="*/ 321 h 321"/>
                <a:gd name="T2" fmla="*/ 70 w 346"/>
                <a:gd name="T3" fmla="*/ 321 h 321"/>
                <a:gd name="T4" fmla="*/ 70 w 346"/>
                <a:gd name="T5" fmla="*/ 321 h 321"/>
                <a:gd name="T6" fmla="*/ 70 w 346"/>
                <a:gd name="T7" fmla="*/ 321 h 321"/>
                <a:gd name="T8" fmla="*/ 68 w 346"/>
                <a:gd name="T9" fmla="*/ 319 h 321"/>
                <a:gd name="T10" fmla="*/ 66 w 346"/>
                <a:gd name="T11" fmla="*/ 314 h 321"/>
                <a:gd name="T12" fmla="*/ 62 w 346"/>
                <a:gd name="T13" fmla="*/ 310 h 321"/>
                <a:gd name="T14" fmla="*/ 55 w 346"/>
                <a:gd name="T15" fmla="*/ 306 h 321"/>
                <a:gd name="T16" fmla="*/ 43 w 346"/>
                <a:gd name="T17" fmla="*/ 291 h 321"/>
                <a:gd name="T18" fmla="*/ 28 w 346"/>
                <a:gd name="T19" fmla="*/ 269 h 321"/>
                <a:gd name="T20" fmla="*/ 13 w 346"/>
                <a:gd name="T21" fmla="*/ 244 h 321"/>
                <a:gd name="T22" fmla="*/ 2 w 346"/>
                <a:gd name="T23" fmla="*/ 212 h 321"/>
                <a:gd name="T24" fmla="*/ 0 w 346"/>
                <a:gd name="T25" fmla="*/ 175 h 321"/>
                <a:gd name="T26" fmla="*/ 4 w 346"/>
                <a:gd name="T27" fmla="*/ 139 h 321"/>
                <a:gd name="T28" fmla="*/ 13 w 346"/>
                <a:gd name="T29" fmla="*/ 101 h 321"/>
                <a:gd name="T30" fmla="*/ 25 w 346"/>
                <a:gd name="T31" fmla="*/ 71 h 321"/>
                <a:gd name="T32" fmla="*/ 45 w 346"/>
                <a:gd name="T33" fmla="*/ 45 h 321"/>
                <a:gd name="T34" fmla="*/ 66 w 346"/>
                <a:gd name="T35" fmla="*/ 28 h 321"/>
                <a:gd name="T36" fmla="*/ 90 w 346"/>
                <a:gd name="T37" fmla="*/ 15 h 321"/>
                <a:gd name="T38" fmla="*/ 115 w 346"/>
                <a:gd name="T39" fmla="*/ 7 h 321"/>
                <a:gd name="T40" fmla="*/ 154 w 346"/>
                <a:gd name="T41" fmla="*/ 0 h 321"/>
                <a:gd name="T42" fmla="*/ 192 w 346"/>
                <a:gd name="T43" fmla="*/ 0 h 321"/>
                <a:gd name="T44" fmla="*/ 226 w 346"/>
                <a:gd name="T45" fmla="*/ 7 h 321"/>
                <a:gd name="T46" fmla="*/ 258 w 346"/>
                <a:gd name="T47" fmla="*/ 22 h 321"/>
                <a:gd name="T48" fmla="*/ 286 w 346"/>
                <a:gd name="T49" fmla="*/ 43 h 321"/>
                <a:gd name="T50" fmla="*/ 309 w 346"/>
                <a:gd name="T51" fmla="*/ 69 h 321"/>
                <a:gd name="T52" fmla="*/ 327 w 346"/>
                <a:gd name="T53" fmla="*/ 101 h 321"/>
                <a:gd name="T54" fmla="*/ 339 w 346"/>
                <a:gd name="T55" fmla="*/ 133 h 321"/>
                <a:gd name="T56" fmla="*/ 346 w 346"/>
                <a:gd name="T57" fmla="*/ 167 h 321"/>
                <a:gd name="T58" fmla="*/ 346 w 346"/>
                <a:gd name="T59" fmla="*/ 197 h 321"/>
                <a:gd name="T60" fmla="*/ 341 w 346"/>
                <a:gd name="T61" fmla="*/ 225 h 321"/>
                <a:gd name="T62" fmla="*/ 329 w 346"/>
                <a:gd name="T63" fmla="*/ 250 h 321"/>
                <a:gd name="T64" fmla="*/ 314 w 346"/>
                <a:gd name="T65" fmla="*/ 274 h 321"/>
                <a:gd name="T66" fmla="*/ 299 w 346"/>
                <a:gd name="T67" fmla="*/ 295 h 321"/>
                <a:gd name="T68" fmla="*/ 286 w 346"/>
                <a:gd name="T69" fmla="*/ 310 h 321"/>
                <a:gd name="T70" fmla="*/ 282 w 346"/>
                <a:gd name="T71" fmla="*/ 314 h 321"/>
                <a:gd name="T72" fmla="*/ 277 w 346"/>
                <a:gd name="T73" fmla="*/ 319 h 321"/>
                <a:gd name="T74" fmla="*/ 275 w 346"/>
                <a:gd name="T75" fmla="*/ 319 h 321"/>
                <a:gd name="T76" fmla="*/ 275 w 346"/>
                <a:gd name="T77" fmla="*/ 321 h 321"/>
                <a:gd name="T78" fmla="*/ 275 w 346"/>
                <a:gd name="T79" fmla="*/ 321 h 321"/>
                <a:gd name="T80" fmla="*/ 275 w 346"/>
                <a:gd name="T81" fmla="*/ 321 h 3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46"/>
                <a:gd name="T124" fmla="*/ 0 h 321"/>
                <a:gd name="T125" fmla="*/ 346 w 346"/>
                <a:gd name="T126" fmla="*/ 321 h 3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46" h="321">
                  <a:moveTo>
                    <a:pt x="70" y="321"/>
                  </a:moveTo>
                  <a:lnTo>
                    <a:pt x="70" y="321"/>
                  </a:lnTo>
                  <a:lnTo>
                    <a:pt x="68" y="319"/>
                  </a:lnTo>
                  <a:lnTo>
                    <a:pt x="66" y="314"/>
                  </a:lnTo>
                  <a:lnTo>
                    <a:pt x="62" y="310"/>
                  </a:lnTo>
                  <a:lnTo>
                    <a:pt x="55" y="306"/>
                  </a:lnTo>
                  <a:lnTo>
                    <a:pt x="43" y="291"/>
                  </a:lnTo>
                  <a:lnTo>
                    <a:pt x="28" y="269"/>
                  </a:lnTo>
                  <a:lnTo>
                    <a:pt x="13" y="244"/>
                  </a:lnTo>
                  <a:lnTo>
                    <a:pt x="2" y="212"/>
                  </a:lnTo>
                  <a:lnTo>
                    <a:pt x="0" y="175"/>
                  </a:lnTo>
                  <a:lnTo>
                    <a:pt x="4" y="139"/>
                  </a:lnTo>
                  <a:lnTo>
                    <a:pt x="13" y="101"/>
                  </a:lnTo>
                  <a:lnTo>
                    <a:pt x="25" y="71"/>
                  </a:lnTo>
                  <a:lnTo>
                    <a:pt x="45" y="45"/>
                  </a:lnTo>
                  <a:lnTo>
                    <a:pt x="66" y="28"/>
                  </a:lnTo>
                  <a:lnTo>
                    <a:pt x="90" y="15"/>
                  </a:lnTo>
                  <a:lnTo>
                    <a:pt x="115" y="7"/>
                  </a:lnTo>
                  <a:lnTo>
                    <a:pt x="154" y="0"/>
                  </a:lnTo>
                  <a:lnTo>
                    <a:pt x="192" y="0"/>
                  </a:lnTo>
                  <a:lnTo>
                    <a:pt x="226" y="7"/>
                  </a:lnTo>
                  <a:lnTo>
                    <a:pt x="258" y="22"/>
                  </a:lnTo>
                  <a:lnTo>
                    <a:pt x="286" y="43"/>
                  </a:lnTo>
                  <a:lnTo>
                    <a:pt x="309" y="69"/>
                  </a:lnTo>
                  <a:lnTo>
                    <a:pt x="327" y="101"/>
                  </a:lnTo>
                  <a:lnTo>
                    <a:pt x="339" y="133"/>
                  </a:lnTo>
                  <a:lnTo>
                    <a:pt x="346" y="167"/>
                  </a:lnTo>
                  <a:lnTo>
                    <a:pt x="346" y="197"/>
                  </a:lnTo>
                  <a:lnTo>
                    <a:pt x="341" y="225"/>
                  </a:lnTo>
                  <a:lnTo>
                    <a:pt x="329" y="250"/>
                  </a:lnTo>
                  <a:lnTo>
                    <a:pt x="314" y="274"/>
                  </a:lnTo>
                  <a:lnTo>
                    <a:pt x="299" y="295"/>
                  </a:lnTo>
                  <a:lnTo>
                    <a:pt x="286" y="310"/>
                  </a:lnTo>
                  <a:lnTo>
                    <a:pt x="282" y="314"/>
                  </a:lnTo>
                  <a:lnTo>
                    <a:pt x="277" y="319"/>
                  </a:lnTo>
                  <a:lnTo>
                    <a:pt x="275" y="319"/>
                  </a:lnTo>
                  <a:lnTo>
                    <a:pt x="275" y="321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59" name="Freeform 7"/>
            <p:cNvSpPr>
              <a:spLocks/>
            </p:cNvSpPr>
            <p:nvPr/>
          </p:nvSpPr>
          <p:spPr bwMode="auto">
            <a:xfrm>
              <a:off x="3025" y="3125"/>
              <a:ext cx="58" cy="62"/>
            </a:xfrm>
            <a:custGeom>
              <a:avLst/>
              <a:gdLst>
                <a:gd name="T0" fmla="*/ 58 w 58"/>
                <a:gd name="T1" fmla="*/ 23 h 62"/>
                <a:gd name="T2" fmla="*/ 0 w 58"/>
                <a:gd name="T3" fmla="*/ 62 h 62"/>
                <a:gd name="T4" fmla="*/ 32 w 58"/>
                <a:gd name="T5" fmla="*/ 0 h 62"/>
                <a:gd name="T6" fmla="*/ 0 60000 65536"/>
                <a:gd name="T7" fmla="*/ 0 60000 65536"/>
                <a:gd name="T8" fmla="*/ 0 60000 65536"/>
                <a:gd name="T9" fmla="*/ 0 w 58"/>
                <a:gd name="T10" fmla="*/ 0 h 62"/>
                <a:gd name="T11" fmla="*/ 58 w 58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62">
                  <a:moveTo>
                    <a:pt x="58" y="23"/>
                  </a:moveTo>
                  <a:lnTo>
                    <a:pt x="0" y="62"/>
                  </a:lnTo>
                  <a:lnTo>
                    <a:pt x="32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0" name="Freeform 8"/>
            <p:cNvSpPr>
              <a:spLocks/>
            </p:cNvSpPr>
            <p:nvPr/>
          </p:nvSpPr>
          <p:spPr bwMode="auto">
            <a:xfrm>
              <a:off x="907" y="3174"/>
              <a:ext cx="472" cy="472"/>
            </a:xfrm>
            <a:custGeom>
              <a:avLst/>
              <a:gdLst>
                <a:gd name="T0" fmla="*/ 472 w 472"/>
                <a:gd name="T1" fmla="*/ 235 h 472"/>
                <a:gd name="T2" fmla="*/ 466 w 472"/>
                <a:gd name="T3" fmla="*/ 181 h 472"/>
                <a:gd name="T4" fmla="*/ 448 w 472"/>
                <a:gd name="T5" fmla="*/ 132 h 472"/>
                <a:gd name="T6" fmla="*/ 421 w 472"/>
                <a:gd name="T7" fmla="*/ 87 h 472"/>
                <a:gd name="T8" fmla="*/ 384 w 472"/>
                <a:gd name="T9" fmla="*/ 51 h 472"/>
                <a:gd name="T10" fmla="*/ 340 w 472"/>
                <a:gd name="T11" fmla="*/ 23 h 472"/>
                <a:gd name="T12" fmla="*/ 290 w 472"/>
                <a:gd name="T13" fmla="*/ 6 h 472"/>
                <a:gd name="T14" fmla="*/ 237 w 472"/>
                <a:gd name="T15" fmla="*/ 0 h 472"/>
                <a:gd name="T16" fmla="*/ 181 w 472"/>
                <a:gd name="T17" fmla="*/ 6 h 472"/>
                <a:gd name="T18" fmla="*/ 132 w 472"/>
                <a:gd name="T19" fmla="*/ 23 h 472"/>
                <a:gd name="T20" fmla="*/ 90 w 472"/>
                <a:gd name="T21" fmla="*/ 51 h 472"/>
                <a:gd name="T22" fmla="*/ 51 w 472"/>
                <a:gd name="T23" fmla="*/ 87 h 472"/>
                <a:gd name="T24" fmla="*/ 23 w 472"/>
                <a:gd name="T25" fmla="*/ 132 h 472"/>
                <a:gd name="T26" fmla="*/ 6 w 472"/>
                <a:gd name="T27" fmla="*/ 181 h 472"/>
                <a:gd name="T28" fmla="*/ 0 w 472"/>
                <a:gd name="T29" fmla="*/ 235 h 472"/>
                <a:gd name="T30" fmla="*/ 6 w 472"/>
                <a:gd name="T31" fmla="*/ 290 h 472"/>
                <a:gd name="T32" fmla="*/ 23 w 472"/>
                <a:gd name="T33" fmla="*/ 339 h 472"/>
                <a:gd name="T34" fmla="*/ 51 w 472"/>
                <a:gd name="T35" fmla="*/ 384 h 472"/>
                <a:gd name="T36" fmla="*/ 90 w 472"/>
                <a:gd name="T37" fmla="*/ 421 h 472"/>
                <a:gd name="T38" fmla="*/ 132 w 472"/>
                <a:gd name="T39" fmla="*/ 448 h 472"/>
                <a:gd name="T40" fmla="*/ 181 w 472"/>
                <a:gd name="T41" fmla="*/ 465 h 472"/>
                <a:gd name="T42" fmla="*/ 237 w 472"/>
                <a:gd name="T43" fmla="*/ 472 h 472"/>
                <a:gd name="T44" fmla="*/ 290 w 472"/>
                <a:gd name="T45" fmla="*/ 465 h 472"/>
                <a:gd name="T46" fmla="*/ 340 w 472"/>
                <a:gd name="T47" fmla="*/ 448 h 472"/>
                <a:gd name="T48" fmla="*/ 384 w 472"/>
                <a:gd name="T49" fmla="*/ 421 h 472"/>
                <a:gd name="T50" fmla="*/ 421 w 472"/>
                <a:gd name="T51" fmla="*/ 384 h 472"/>
                <a:gd name="T52" fmla="*/ 448 w 472"/>
                <a:gd name="T53" fmla="*/ 339 h 472"/>
                <a:gd name="T54" fmla="*/ 466 w 472"/>
                <a:gd name="T55" fmla="*/ 290 h 472"/>
                <a:gd name="T56" fmla="*/ 472 w 472"/>
                <a:gd name="T57" fmla="*/ 235 h 4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72"/>
                <a:gd name="T88" fmla="*/ 0 h 472"/>
                <a:gd name="T89" fmla="*/ 472 w 472"/>
                <a:gd name="T90" fmla="*/ 472 h 4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72" h="472">
                  <a:moveTo>
                    <a:pt x="472" y="235"/>
                  </a:moveTo>
                  <a:lnTo>
                    <a:pt x="466" y="181"/>
                  </a:lnTo>
                  <a:lnTo>
                    <a:pt x="448" y="132"/>
                  </a:lnTo>
                  <a:lnTo>
                    <a:pt x="421" y="87"/>
                  </a:lnTo>
                  <a:lnTo>
                    <a:pt x="384" y="51"/>
                  </a:lnTo>
                  <a:lnTo>
                    <a:pt x="340" y="23"/>
                  </a:lnTo>
                  <a:lnTo>
                    <a:pt x="290" y="6"/>
                  </a:lnTo>
                  <a:lnTo>
                    <a:pt x="237" y="0"/>
                  </a:lnTo>
                  <a:lnTo>
                    <a:pt x="181" y="6"/>
                  </a:lnTo>
                  <a:lnTo>
                    <a:pt x="132" y="23"/>
                  </a:lnTo>
                  <a:lnTo>
                    <a:pt x="90" y="51"/>
                  </a:lnTo>
                  <a:lnTo>
                    <a:pt x="51" y="87"/>
                  </a:lnTo>
                  <a:lnTo>
                    <a:pt x="23" y="132"/>
                  </a:lnTo>
                  <a:lnTo>
                    <a:pt x="6" y="181"/>
                  </a:lnTo>
                  <a:lnTo>
                    <a:pt x="0" y="235"/>
                  </a:lnTo>
                  <a:lnTo>
                    <a:pt x="6" y="290"/>
                  </a:lnTo>
                  <a:lnTo>
                    <a:pt x="23" y="339"/>
                  </a:lnTo>
                  <a:lnTo>
                    <a:pt x="51" y="384"/>
                  </a:lnTo>
                  <a:lnTo>
                    <a:pt x="90" y="421"/>
                  </a:lnTo>
                  <a:lnTo>
                    <a:pt x="132" y="448"/>
                  </a:lnTo>
                  <a:lnTo>
                    <a:pt x="181" y="465"/>
                  </a:lnTo>
                  <a:lnTo>
                    <a:pt x="237" y="472"/>
                  </a:lnTo>
                  <a:lnTo>
                    <a:pt x="290" y="465"/>
                  </a:lnTo>
                  <a:lnTo>
                    <a:pt x="340" y="448"/>
                  </a:lnTo>
                  <a:lnTo>
                    <a:pt x="384" y="421"/>
                  </a:lnTo>
                  <a:lnTo>
                    <a:pt x="421" y="384"/>
                  </a:lnTo>
                  <a:lnTo>
                    <a:pt x="448" y="339"/>
                  </a:lnTo>
                  <a:lnTo>
                    <a:pt x="466" y="290"/>
                  </a:lnTo>
                  <a:lnTo>
                    <a:pt x="472" y="23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1" name="Line 9"/>
            <p:cNvSpPr>
              <a:spLocks noChangeShapeType="1"/>
            </p:cNvSpPr>
            <p:nvPr/>
          </p:nvSpPr>
          <p:spPr bwMode="auto">
            <a:xfrm>
              <a:off x="597" y="3409"/>
              <a:ext cx="319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2" name="Freeform 10"/>
            <p:cNvSpPr>
              <a:spLocks/>
            </p:cNvSpPr>
            <p:nvPr/>
          </p:nvSpPr>
          <p:spPr bwMode="auto">
            <a:xfrm>
              <a:off x="847" y="3394"/>
              <a:ext cx="69" cy="32"/>
            </a:xfrm>
            <a:custGeom>
              <a:avLst/>
              <a:gdLst>
                <a:gd name="T0" fmla="*/ 0 w 69"/>
                <a:gd name="T1" fmla="*/ 0 h 32"/>
                <a:gd name="T2" fmla="*/ 69 w 69"/>
                <a:gd name="T3" fmla="*/ 15 h 32"/>
                <a:gd name="T4" fmla="*/ 0 w 69"/>
                <a:gd name="T5" fmla="*/ 32 h 32"/>
                <a:gd name="T6" fmla="*/ 0 60000 65536"/>
                <a:gd name="T7" fmla="*/ 0 60000 65536"/>
                <a:gd name="T8" fmla="*/ 0 60000 65536"/>
                <a:gd name="T9" fmla="*/ 0 w 69"/>
                <a:gd name="T10" fmla="*/ 0 h 32"/>
                <a:gd name="T11" fmla="*/ 69 w 69"/>
                <a:gd name="T12" fmla="*/ 32 h 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32">
                  <a:moveTo>
                    <a:pt x="0" y="0"/>
                  </a:moveTo>
                  <a:lnTo>
                    <a:pt x="69" y="15"/>
                  </a:lnTo>
                  <a:lnTo>
                    <a:pt x="0" y="32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3" name="Freeform 11"/>
            <p:cNvSpPr>
              <a:spLocks noEditPoints="1"/>
            </p:cNvSpPr>
            <p:nvPr/>
          </p:nvSpPr>
          <p:spPr bwMode="auto">
            <a:xfrm>
              <a:off x="1056" y="3385"/>
              <a:ext cx="79" cy="116"/>
            </a:xfrm>
            <a:custGeom>
              <a:avLst/>
              <a:gdLst>
                <a:gd name="T0" fmla="*/ 50 w 79"/>
                <a:gd name="T1" fmla="*/ 69 h 116"/>
                <a:gd name="T2" fmla="*/ 45 w 79"/>
                <a:gd name="T3" fmla="*/ 75 h 116"/>
                <a:gd name="T4" fmla="*/ 41 w 79"/>
                <a:gd name="T5" fmla="*/ 77 h 116"/>
                <a:gd name="T6" fmla="*/ 35 w 79"/>
                <a:gd name="T7" fmla="*/ 79 h 116"/>
                <a:gd name="T8" fmla="*/ 28 w 79"/>
                <a:gd name="T9" fmla="*/ 79 h 116"/>
                <a:gd name="T10" fmla="*/ 20 w 79"/>
                <a:gd name="T11" fmla="*/ 79 h 116"/>
                <a:gd name="T12" fmla="*/ 13 w 79"/>
                <a:gd name="T13" fmla="*/ 75 h 116"/>
                <a:gd name="T14" fmla="*/ 7 w 79"/>
                <a:gd name="T15" fmla="*/ 66 h 116"/>
                <a:gd name="T16" fmla="*/ 3 w 79"/>
                <a:gd name="T17" fmla="*/ 60 h 116"/>
                <a:gd name="T18" fmla="*/ 0 w 79"/>
                <a:gd name="T19" fmla="*/ 52 h 116"/>
                <a:gd name="T20" fmla="*/ 0 w 79"/>
                <a:gd name="T21" fmla="*/ 43 h 116"/>
                <a:gd name="T22" fmla="*/ 0 w 79"/>
                <a:gd name="T23" fmla="*/ 32 h 116"/>
                <a:gd name="T24" fmla="*/ 5 w 79"/>
                <a:gd name="T25" fmla="*/ 22 h 116"/>
                <a:gd name="T26" fmla="*/ 9 w 79"/>
                <a:gd name="T27" fmla="*/ 15 h 116"/>
                <a:gd name="T28" fmla="*/ 13 w 79"/>
                <a:gd name="T29" fmla="*/ 11 h 116"/>
                <a:gd name="T30" fmla="*/ 18 w 79"/>
                <a:gd name="T31" fmla="*/ 7 h 116"/>
                <a:gd name="T32" fmla="*/ 28 w 79"/>
                <a:gd name="T33" fmla="*/ 2 h 116"/>
                <a:gd name="T34" fmla="*/ 37 w 79"/>
                <a:gd name="T35" fmla="*/ 0 h 116"/>
                <a:gd name="T36" fmla="*/ 43 w 79"/>
                <a:gd name="T37" fmla="*/ 0 h 116"/>
                <a:gd name="T38" fmla="*/ 50 w 79"/>
                <a:gd name="T39" fmla="*/ 2 h 116"/>
                <a:gd name="T40" fmla="*/ 54 w 79"/>
                <a:gd name="T41" fmla="*/ 5 h 116"/>
                <a:gd name="T42" fmla="*/ 58 w 79"/>
                <a:gd name="T43" fmla="*/ 7 h 116"/>
                <a:gd name="T44" fmla="*/ 71 w 79"/>
                <a:gd name="T45" fmla="*/ 0 h 116"/>
                <a:gd name="T46" fmla="*/ 73 w 79"/>
                <a:gd name="T47" fmla="*/ 0 h 116"/>
                <a:gd name="T48" fmla="*/ 73 w 79"/>
                <a:gd name="T49" fmla="*/ 98 h 116"/>
                <a:gd name="T50" fmla="*/ 73 w 79"/>
                <a:gd name="T51" fmla="*/ 105 h 116"/>
                <a:gd name="T52" fmla="*/ 75 w 79"/>
                <a:gd name="T53" fmla="*/ 107 h 116"/>
                <a:gd name="T54" fmla="*/ 77 w 79"/>
                <a:gd name="T55" fmla="*/ 111 h 116"/>
                <a:gd name="T56" fmla="*/ 79 w 79"/>
                <a:gd name="T57" fmla="*/ 111 h 116"/>
                <a:gd name="T58" fmla="*/ 79 w 79"/>
                <a:gd name="T59" fmla="*/ 116 h 116"/>
                <a:gd name="T60" fmla="*/ 39 w 79"/>
                <a:gd name="T61" fmla="*/ 116 h 116"/>
                <a:gd name="T62" fmla="*/ 39 w 79"/>
                <a:gd name="T63" fmla="*/ 111 h 116"/>
                <a:gd name="T64" fmla="*/ 43 w 79"/>
                <a:gd name="T65" fmla="*/ 111 h 116"/>
                <a:gd name="T66" fmla="*/ 47 w 79"/>
                <a:gd name="T67" fmla="*/ 111 h 116"/>
                <a:gd name="T68" fmla="*/ 50 w 79"/>
                <a:gd name="T69" fmla="*/ 109 h 116"/>
                <a:gd name="T70" fmla="*/ 50 w 79"/>
                <a:gd name="T71" fmla="*/ 107 h 116"/>
                <a:gd name="T72" fmla="*/ 50 w 79"/>
                <a:gd name="T73" fmla="*/ 105 h 116"/>
                <a:gd name="T74" fmla="*/ 50 w 79"/>
                <a:gd name="T75" fmla="*/ 101 h 116"/>
                <a:gd name="T76" fmla="*/ 50 w 79"/>
                <a:gd name="T77" fmla="*/ 69 h 116"/>
                <a:gd name="T78" fmla="*/ 50 w 79"/>
                <a:gd name="T79" fmla="*/ 62 h 116"/>
                <a:gd name="T80" fmla="*/ 50 w 79"/>
                <a:gd name="T81" fmla="*/ 32 h 116"/>
                <a:gd name="T82" fmla="*/ 50 w 79"/>
                <a:gd name="T83" fmla="*/ 24 h 116"/>
                <a:gd name="T84" fmla="*/ 50 w 79"/>
                <a:gd name="T85" fmla="*/ 19 h 116"/>
                <a:gd name="T86" fmla="*/ 50 w 79"/>
                <a:gd name="T87" fmla="*/ 15 h 116"/>
                <a:gd name="T88" fmla="*/ 47 w 79"/>
                <a:gd name="T89" fmla="*/ 11 h 116"/>
                <a:gd name="T90" fmla="*/ 43 w 79"/>
                <a:gd name="T91" fmla="*/ 7 h 116"/>
                <a:gd name="T92" fmla="*/ 41 w 79"/>
                <a:gd name="T93" fmla="*/ 7 h 116"/>
                <a:gd name="T94" fmla="*/ 39 w 79"/>
                <a:gd name="T95" fmla="*/ 7 h 116"/>
                <a:gd name="T96" fmla="*/ 32 w 79"/>
                <a:gd name="T97" fmla="*/ 7 h 116"/>
                <a:gd name="T98" fmla="*/ 28 w 79"/>
                <a:gd name="T99" fmla="*/ 11 h 116"/>
                <a:gd name="T100" fmla="*/ 26 w 79"/>
                <a:gd name="T101" fmla="*/ 17 h 116"/>
                <a:gd name="T102" fmla="*/ 24 w 79"/>
                <a:gd name="T103" fmla="*/ 24 h 116"/>
                <a:gd name="T104" fmla="*/ 22 w 79"/>
                <a:gd name="T105" fmla="*/ 32 h 116"/>
                <a:gd name="T106" fmla="*/ 22 w 79"/>
                <a:gd name="T107" fmla="*/ 43 h 116"/>
                <a:gd name="T108" fmla="*/ 24 w 79"/>
                <a:gd name="T109" fmla="*/ 52 h 116"/>
                <a:gd name="T110" fmla="*/ 24 w 79"/>
                <a:gd name="T111" fmla="*/ 60 h 116"/>
                <a:gd name="T112" fmla="*/ 28 w 79"/>
                <a:gd name="T113" fmla="*/ 66 h 116"/>
                <a:gd name="T114" fmla="*/ 30 w 79"/>
                <a:gd name="T115" fmla="*/ 71 h 116"/>
                <a:gd name="T116" fmla="*/ 37 w 79"/>
                <a:gd name="T117" fmla="*/ 71 h 116"/>
                <a:gd name="T118" fmla="*/ 39 w 79"/>
                <a:gd name="T119" fmla="*/ 71 h 116"/>
                <a:gd name="T120" fmla="*/ 43 w 79"/>
                <a:gd name="T121" fmla="*/ 69 h 116"/>
                <a:gd name="T122" fmla="*/ 47 w 79"/>
                <a:gd name="T123" fmla="*/ 66 h 116"/>
                <a:gd name="T124" fmla="*/ 50 w 79"/>
                <a:gd name="T125" fmla="*/ 62 h 1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9"/>
                <a:gd name="T190" fmla="*/ 0 h 116"/>
                <a:gd name="T191" fmla="*/ 79 w 79"/>
                <a:gd name="T192" fmla="*/ 116 h 1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9" h="116">
                  <a:moveTo>
                    <a:pt x="50" y="69"/>
                  </a:moveTo>
                  <a:lnTo>
                    <a:pt x="45" y="75"/>
                  </a:lnTo>
                  <a:lnTo>
                    <a:pt x="41" y="77"/>
                  </a:lnTo>
                  <a:lnTo>
                    <a:pt x="35" y="79"/>
                  </a:lnTo>
                  <a:lnTo>
                    <a:pt x="28" y="79"/>
                  </a:lnTo>
                  <a:lnTo>
                    <a:pt x="20" y="79"/>
                  </a:lnTo>
                  <a:lnTo>
                    <a:pt x="13" y="75"/>
                  </a:lnTo>
                  <a:lnTo>
                    <a:pt x="7" y="66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32"/>
                  </a:lnTo>
                  <a:lnTo>
                    <a:pt x="5" y="22"/>
                  </a:lnTo>
                  <a:lnTo>
                    <a:pt x="9" y="15"/>
                  </a:lnTo>
                  <a:lnTo>
                    <a:pt x="13" y="11"/>
                  </a:lnTo>
                  <a:lnTo>
                    <a:pt x="18" y="7"/>
                  </a:lnTo>
                  <a:lnTo>
                    <a:pt x="28" y="2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50" y="2"/>
                  </a:lnTo>
                  <a:lnTo>
                    <a:pt x="54" y="5"/>
                  </a:lnTo>
                  <a:lnTo>
                    <a:pt x="58" y="7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3" y="98"/>
                  </a:lnTo>
                  <a:lnTo>
                    <a:pt x="73" y="105"/>
                  </a:lnTo>
                  <a:lnTo>
                    <a:pt x="75" y="107"/>
                  </a:lnTo>
                  <a:lnTo>
                    <a:pt x="77" y="111"/>
                  </a:lnTo>
                  <a:lnTo>
                    <a:pt x="79" y="111"/>
                  </a:lnTo>
                  <a:lnTo>
                    <a:pt x="79" y="116"/>
                  </a:lnTo>
                  <a:lnTo>
                    <a:pt x="39" y="116"/>
                  </a:lnTo>
                  <a:lnTo>
                    <a:pt x="39" y="111"/>
                  </a:lnTo>
                  <a:lnTo>
                    <a:pt x="43" y="111"/>
                  </a:lnTo>
                  <a:lnTo>
                    <a:pt x="47" y="111"/>
                  </a:lnTo>
                  <a:lnTo>
                    <a:pt x="50" y="109"/>
                  </a:lnTo>
                  <a:lnTo>
                    <a:pt x="50" y="107"/>
                  </a:lnTo>
                  <a:lnTo>
                    <a:pt x="50" y="105"/>
                  </a:lnTo>
                  <a:lnTo>
                    <a:pt x="50" y="101"/>
                  </a:lnTo>
                  <a:lnTo>
                    <a:pt x="50" y="69"/>
                  </a:lnTo>
                  <a:close/>
                  <a:moveTo>
                    <a:pt x="50" y="62"/>
                  </a:moveTo>
                  <a:lnTo>
                    <a:pt x="50" y="32"/>
                  </a:lnTo>
                  <a:lnTo>
                    <a:pt x="50" y="24"/>
                  </a:lnTo>
                  <a:lnTo>
                    <a:pt x="50" y="19"/>
                  </a:lnTo>
                  <a:lnTo>
                    <a:pt x="50" y="15"/>
                  </a:lnTo>
                  <a:lnTo>
                    <a:pt x="47" y="11"/>
                  </a:lnTo>
                  <a:lnTo>
                    <a:pt x="43" y="7"/>
                  </a:lnTo>
                  <a:lnTo>
                    <a:pt x="41" y="7"/>
                  </a:lnTo>
                  <a:lnTo>
                    <a:pt x="39" y="7"/>
                  </a:lnTo>
                  <a:lnTo>
                    <a:pt x="32" y="7"/>
                  </a:lnTo>
                  <a:lnTo>
                    <a:pt x="28" y="11"/>
                  </a:lnTo>
                  <a:lnTo>
                    <a:pt x="26" y="17"/>
                  </a:lnTo>
                  <a:lnTo>
                    <a:pt x="24" y="24"/>
                  </a:lnTo>
                  <a:lnTo>
                    <a:pt x="22" y="32"/>
                  </a:lnTo>
                  <a:lnTo>
                    <a:pt x="22" y="43"/>
                  </a:lnTo>
                  <a:lnTo>
                    <a:pt x="24" y="52"/>
                  </a:lnTo>
                  <a:lnTo>
                    <a:pt x="24" y="60"/>
                  </a:lnTo>
                  <a:lnTo>
                    <a:pt x="28" y="66"/>
                  </a:lnTo>
                  <a:lnTo>
                    <a:pt x="30" y="71"/>
                  </a:lnTo>
                  <a:lnTo>
                    <a:pt x="37" y="71"/>
                  </a:lnTo>
                  <a:lnTo>
                    <a:pt x="39" y="71"/>
                  </a:lnTo>
                  <a:lnTo>
                    <a:pt x="43" y="69"/>
                  </a:lnTo>
                  <a:lnTo>
                    <a:pt x="47" y="66"/>
                  </a:lnTo>
                  <a:lnTo>
                    <a:pt x="50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4" name="Freeform 12"/>
            <p:cNvSpPr>
              <a:spLocks/>
            </p:cNvSpPr>
            <p:nvPr/>
          </p:nvSpPr>
          <p:spPr bwMode="auto">
            <a:xfrm>
              <a:off x="1287" y="3118"/>
              <a:ext cx="579" cy="109"/>
            </a:xfrm>
            <a:custGeom>
              <a:avLst/>
              <a:gdLst>
                <a:gd name="T0" fmla="*/ 0 w 579"/>
                <a:gd name="T1" fmla="*/ 109 h 109"/>
                <a:gd name="T2" fmla="*/ 0 w 579"/>
                <a:gd name="T3" fmla="*/ 109 h 109"/>
                <a:gd name="T4" fmla="*/ 0 w 579"/>
                <a:gd name="T5" fmla="*/ 107 h 109"/>
                <a:gd name="T6" fmla="*/ 4 w 579"/>
                <a:gd name="T7" fmla="*/ 105 h 109"/>
                <a:gd name="T8" fmla="*/ 13 w 579"/>
                <a:gd name="T9" fmla="*/ 101 h 109"/>
                <a:gd name="T10" fmla="*/ 28 w 579"/>
                <a:gd name="T11" fmla="*/ 92 h 109"/>
                <a:gd name="T12" fmla="*/ 47 w 579"/>
                <a:gd name="T13" fmla="*/ 81 h 109"/>
                <a:gd name="T14" fmla="*/ 75 w 579"/>
                <a:gd name="T15" fmla="*/ 67 h 109"/>
                <a:gd name="T16" fmla="*/ 109 w 579"/>
                <a:gd name="T17" fmla="*/ 47 h 109"/>
                <a:gd name="T18" fmla="*/ 147 w 579"/>
                <a:gd name="T19" fmla="*/ 30 h 109"/>
                <a:gd name="T20" fmla="*/ 192 w 579"/>
                <a:gd name="T21" fmla="*/ 15 h 109"/>
                <a:gd name="T22" fmla="*/ 239 w 579"/>
                <a:gd name="T23" fmla="*/ 5 h 109"/>
                <a:gd name="T24" fmla="*/ 286 w 579"/>
                <a:gd name="T25" fmla="*/ 0 h 109"/>
                <a:gd name="T26" fmla="*/ 335 w 579"/>
                <a:gd name="T27" fmla="*/ 5 h 109"/>
                <a:gd name="T28" fmla="*/ 382 w 579"/>
                <a:gd name="T29" fmla="*/ 15 h 109"/>
                <a:gd name="T30" fmla="*/ 425 w 579"/>
                <a:gd name="T31" fmla="*/ 30 h 109"/>
                <a:gd name="T32" fmla="*/ 466 w 579"/>
                <a:gd name="T33" fmla="*/ 47 h 109"/>
                <a:gd name="T34" fmla="*/ 500 w 579"/>
                <a:gd name="T35" fmla="*/ 67 h 109"/>
                <a:gd name="T36" fmla="*/ 530 w 579"/>
                <a:gd name="T37" fmla="*/ 81 h 109"/>
                <a:gd name="T38" fmla="*/ 549 w 579"/>
                <a:gd name="T39" fmla="*/ 92 h 109"/>
                <a:gd name="T40" fmla="*/ 564 w 579"/>
                <a:gd name="T41" fmla="*/ 101 h 109"/>
                <a:gd name="T42" fmla="*/ 572 w 579"/>
                <a:gd name="T43" fmla="*/ 105 h 109"/>
                <a:gd name="T44" fmla="*/ 577 w 579"/>
                <a:gd name="T45" fmla="*/ 107 h 109"/>
                <a:gd name="T46" fmla="*/ 577 w 579"/>
                <a:gd name="T47" fmla="*/ 109 h 109"/>
                <a:gd name="T48" fmla="*/ 579 w 579"/>
                <a:gd name="T49" fmla="*/ 109 h 1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9"/>
                <a:gd name="T76" fmla="*/ 0 h 109"/>
                <a:gd name="T77" fmla="*/ 579 w 579"/>
                <a:gd name="T78" fmla="*/ 109 h 1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9" h="109">
                  <a:moveTo>
                    <a:pt x="0" y="109"/>
                  </a:moveTo>
                  <a:lnTo>
                    <a:pt x="0" y="109"/>
                  </a:lnTo>
                  <a:lnTo>
                    <a:pt x="0" y="107"/>
                  </a:lnTo>
                  <a:lnTo>
                    <a:pt x="4" y="105"/>
                  </a:lnTo>
                  <a:lnTo>
                    <a:pt x="13" y="101"/>
                  </a:lnTo>
                  <a:lnTo>
                    <a:pt x="28" y="92"/>
                  </a:lnTo>
                  <a:lnTo>
                    <a:pt x="47" y="81"/>
                  </a:lnTo>
                  <a:lnTo>
                    <a:pt x="75" y="67"/>
                  </a:lnTo>
                  <a:lnTo>
                    <a:pt x="109" y="47"/>
                  </a:lnTo>
                  <a:lnTo>
                    <a:pt x="147" y="30"/>
                  </a:lnTo>
                  <a:lnTo>
                    <a:pt x="192" y="15"/>
                  </a:lnTo>
                  <a:lnTo>
                    <a:pt x="239" y="5"/>
                  </a:lnTo>
                  <a:lnTo>
                    <a:pt x="286" y="0"/>
                  </a:lnTo>
                  <a:lnTo>
                    <a:pt x="335" y="5"/>
                  </a:lnTo>
                  <a:lnTo>
                    <a:pt x="382" y="15"/>
                  </a:lnTo>
                  <a:lnTo>
                    <a:pt x="425" y="30"/>
                  </a:lnTo>
                  <a:lnTo>
                    <a:pt x="466" y="47"/>
                  </a:lnTo>
                  <a:lnTo>
                    <a:pt x="500" y="67"/>
                  </a:lnTo>
                  <a:lnTo>
                    <a:pt x="530" y="81"/>
                  </a:lnTo>
                  <a:lnTo>
                    <a:pt x="549" y="92"/>
                  </a:lnTo>
                  <a:lnTo>
                    <a:pt x="564" y="101"/>
                  </a:lnTo>
                  <a:lnTo>
                    <a:pt x="572" y="105"/>
                  </a:lnTo>
                  <a:lnTo>
                    <a:pt x="577" y="107"/>
                  </a:lnTo>
                  <a:lnTo>
                    <a:pt x="577" y="109"/>
                  </a:lnTo>
                  <a:lnTo>
                    <a:pt x="579" y="109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5" name="Freeform 13"/>
            <p:cNvSpPr>
              <a:spLocks/>
            </p:cNvSpPr>
            <p:nvPr/>
          </p:nvSpPr>
          <p:spPr bwMode="auto">
            <a:xfrm>
              <a:off x="1797" y="3178"/>
              <a:ext cx="69" cy="49"/>
            </a:xfrm>
            <a:custGeom>
              <a:avLst/>
              <a:gdLst>
                <a:gd name="T0" fmla="*/ 18 w 69"/>
                <a:gd name="T1" fmla="*/ 0 h 49"/>
                <a:gd name="T2" fmla="*/ 69 w 69"/>
                <a:gd name="T3" fmla="*/ 49 h 49"/>
                <a:gd name="T4" fmla="*/ 0 w 69"/>
                <a:gd name="T5" fmla="*/ 30 h 49"/>
                <a:gd name="T6" fmla="*/ 0 60000 65536"/>
                <a:gd name="T7" fmla="*/ 0 60000 65536"/>
                <a:gd name="T8" fmla="*/ 0 60000 65536"/>
                <a:gd name="T9" fmla="*/ 0 w 69"/>
                <a:gd name="T10" fmla="*/ 0 h 49"/>
                <a:gd name="T11" fmla="*/ 69 w 69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49">
                  <a:moveTo>
                    <a:pt x="18" y="0"/>
                  </a:moveTo>
                  <a:lnTo>
                    <a:pt x="69" y="49"/>
                  </a:lnTo>
                  <a:lnTo>
                    <a:pt x="0" y="3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6" name="Freeform 14"/>
            <p:cNvSpPr>
              <a:spLocks noEditPoints="1"/>
            </p:cNvSpPr>
            <p:nvPr/>
          </p:nvSpPr>
          <p:spPr bwMode="auto">
            <a:xfrm>
              <a:off x="1140" y="3456"/>
              <a:ext cx="57" cy="92"/>
            </a:xfrm>
            <a:custGeom>
              <a:avLst/>
              <a:gdLst>
                <a:gd name="T0" fmla="*/ 57 w 57"/>
                <a:gd name="T1" fmla="*/ 47 h 92"/>
                <a:gd name="T2" fmla="*/ 55 w 57"/>
                <a:gd name="T3" fmla="*/ 60 h 92"/>
                <a:gd name="T4" fmla="*/ 53 w 57"/>
                <a:gd name="T5" fmla="*/ 70 h 92"/>
                <a:gd name="T6" fmla="*/ 51 w 57"/>
                <a:gd name="T7" fmla="*/ 77 h 92"/>
                <a:gd name="T8" fmla="*/ 47 w 57"/>
                <a:gd name="T9" fmla="*/ 83 h 92"/>
                <a:gd name="T10" fmla="*/ 42 w 57"/>
                <a:gd name="T11" fmla="*/ 87 h 92"/>
                <a:gd name="T12" fmla="*/ 38 w 57"/>
                <a:gd name="T13" fmla="*/ 89 h 92"/>
                <a:gd name="T14" fmla="*/ 34 w 57"/>
                <a:gd name="T15" fmla="*/ 92 h 92"/>
                <a:gd name="T16" fmla="*/ 28 w 57"/>
                <a:gd name="T17" fmla="*/ 92 h 92"/>
                <a:gd name="T18" fmla="*/ 21 w 57"/>
                <a:gd name="T19" fmla="*/ 92 h 92"/>
                <a:gd name="T20" fmla="*/ 17 w 57"/>
                <a:gd name="T21" fmla="*/ 89 h 92"/>
                <a:gd name="T22" fmla="*/ 10 w 57"/>
                <a:gd name="T23" fmla="*/ 85 h 92"/>
                <a:gd name="T24" fmla="*/ 6 w 57"/>
                <a:gd name="T25" fmla="*/ 79 h 92"/>
                <a:gd name="T26" fmla="*/ 4 w 57"/>
                <a:gd name="T27" fmla="*/ 74 h 92"/>
                <a:gd name="T28" fmla="*/ 2 w 57"/>
                <a:gd name="T29" fmla="*/ 68 h 92"/>
                <a:gd name="T30" fmla="*/ 0 w 57"/>
                <a:gd name="T31" fmla="*/ 57 h 92"/>
                <a:gd name="T32" fmla="*/ 0 w 57"/>
                <a:gd name="T33" fmla="*/ 47 h 92"/>
                <a:gd name="T34" fmla="*/ 0 w 57"/>
                <a:gd name="T35" fmla="*/ 34 h 92"/>
                <a:gd name="T36" fmla="*/ 4 w 57"/>
                <a:gd name="T37" fmla="*/ 21 h 92"/>
                <a:gd name="T38" fmla="*/ 8 w 57"/>
                <a:gd name="T39" fmla="*/ 13 h 92"/>
                <a:gd name="T40" fmla="*/ 13 w 57"/>
                <a:gd name="T41" fmla="*/ 4 h 92"/>
                <a:gd name="T42" fmla="*/ 21 w 57"/>
                <a:gd name="T43" fmla="*/ 2 h 92"/>
                <a:gd name="T44" fmla="*/ 28 w 57"/>
                <a:gd name="T45" fmla="*/ 0 h 92"/>
                <a:gd name="T46" fmla="*/ 36 w 57"/>
                <a:gd name="T47" fmla="*/ 2 h 92"/>
                <a:gd name="T48" fmla="*/ 42 w 57"/>
                <a:gd name="T49" fmla="*/ 4 h 92"/>
                <a:gd name="T50" fmla="*/ 49 w 57"/>
                <a:gd name="T51" fmla="*/ 10 h 92"/>
                <a:gd name="T52" fmla="*/ 53 w 57"/>
                <a:gd name="T53" fmla="*/ 19 h 92"/>
                <a:gd name="T54" fmla="*/ 55 w 57"/>
                <a:gd name="T55" fmla="*/ 32 h 92"/>
                <a:gd name="T56" fmla="*/ 57 w 57"/>
                <a:gd name="T57" fmla="*/ 47 h 92"/>
                <a:gd name="T58" fmla="*/ 36 w 57"/>
                <a:gd name="T59" fmla="*/ 47 h 92"/>
                <a:gd name="T60" fmla="*/ 36 w 57"/>
                <a:gd name="T61" fmla="*/ 36 h 92"/>
                <a:gd name="T62" fmla="*/ 36 w 57"/>
                <a:gd name="T63" fmla="*/ 27 h 92"/>
                <a:gd name="T64" fmla="*/ 36 w 57"/>
                <a:gd name="T65" fmla="*/ 21 h 92"/>
                <a:gd name="T66" fmla="*/ 36 w 57"/>
                <a:gd name="T67" fmla="*/ 19 h 92"/>
                <a:gd name="T68" fmla="*/ 36 w 57"/>
                <a:gd name="T69" fmla="*/ 10 h 92"/>
                <a:gd name="T70" fmla="*/ 34 w 57"/>
                <a:gd name="T71" fmla="*/ 6 h 92"/>
                <a:gd name="T72" fmla="*/ 32 w 57"/>
                <a:gd name="T73" fmla="*/ 4 h 92"/>
                <a:gd name="T74" fmla="*/ 28 w 57"/>
                <a:gd name="T75" fmla="*/ 4 h 92"/>
                <a:gd name="T76" fmla="*/ 25 w 57"/>
                <a:gd name="T77" fmla="*/ 4 h 92"/>
                <a:gd name="T78" fmla="*/ 23 w 57"/>
                <a:gd name="T79" fmla="*/ 6 h 92"/>
                <a:gd name="T80" fmla="*/ 21 w 57"/>
                <a:gd name="T81" fmla="*/ 8 h 92"/>
                <a:gd name="T82" fmla="*/ 19 w 57"/>
                <a:gd name="T83" fmla="*/ 15 h 92"/>
                <a:gd name="T84" fmla="*/ 19 w 57"/>
                <a:gd name="T85" fmla="*/ 27 h 92"/>
                <a:gd name="T86" fmla="*/ 19 w 57"/>
                <a:gd name="T87" fmla="*/ 55 h 92"/>
                <a:gd name="T88" fmla="*/ 19 w 57"/>
                <a:gd name="T89" fmla="*/ 66 h 92"/>
                <a:gd name="T90" fmla="*/ 19 w 57"/>
                <a:gd name="T91" fmla="*/ 74 h 92"/>
                <a:gd name="T92" fmla="*/ 21 w 57"/>
                <a:gd name="T93" fmla="*/ 81 h 92"/>
                <a:gd name="T94" fmla="*/ 21 w 57"/>
                <a:gd name="T95" fmla="*/ 83 h 92"/>
                <a:gd name="T96" fmla="*/ 23 w 57"/>
                <a:gd name="T97" fmla="*/ 87 h 92"/>
                <a:gd name="T98" fmla="*/ 25 w 57"/>
                <a:gd name="T99" fmla="*/ 87 h 92"/>
                <a:gd name="T100" fmla="*/ 28 w 57"/>
                <a:gd name="T101" fmla="*/ 87 h 92"/>
                <a:gd name="T102" fmla="*/ 32 w 57"/>
                <a:gd name="T103" fmla="*/ 87 h 92"/>
                <a:gd name="T104" fmla="*/ 34 w 57"/>
                <a:gd name="T105" fmla="*/ 85 h 92"/>
                <a:gd name="T106" fmla="*/ 36 w 57"/>
                <a:gd name="T107" fmla="*/ 81 h 92"/>
                <a:gd name="T108" fmla="*/ 36 w 57"/>
                <a:gd name="T109" fmla="*/ 74 h 92"/>
                <a:gd name="T110" fmla="*/ 36 w 57"/>
                <a:gd name="T111" fmla="*/ 47 h 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7"/>
                <a:gd name="T169" fmla="*/ 0 h 92"/>
                <a:gd name="T170" fmla="*/ 57 w 57"/>
                <a:gd name="T171" fmla="*/ 92 h 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7" h="92">
                  <a:moveTo>
                    <a:pt x="57" y="47"/>
                  </a:moveTo>
                  <a:lnTo>
                    <a:pt x="55" y="60"/>
                  </a:lnTo>
                  <a:lnTo>
                    <a:pt x="53" y="70"/>
                  </a:lnTo>
                  <a:lnTo>
                    <a:pt x="51" y="77"/>
                  </a:lnTo>
                  <a:lnTo>
                    <a:pt x="47" y="83"/>
                  </a:lnTo>
                  <a:lnTo>
                    <a:pt x="42" y="87"/>
                  </a:lnTo>
                  <a:lnTo>
                    <a:pt x="38" y="89"/>
                  </a:lnTo>
                  <a:lnTo>
                    <a:pt x="34" y="92"/>
                  </a:lnTo>
                  <a:lnTo>
                    <a:pt x="28" y="92"/>
                  </a:lnTo>
                  <a:lnTo>
                    <a:pt x="21" y="92"/>
                  </a:lnTo>
                  <a:lnTo>
                    <a:pt x="17" y="89"/>
                  </a:lnTo>
                  <a:lnTo>
                    <a:pt x="10" y="85"/>
                  </a:lnTo>
                  <a:lnTo>
                    <a:pt x="6" y="79"/>
                  </a:lnTo>
                  <a:lnTo>
                    <a:pt x="4" y="74"/>
                  </a:lnTo>
                  <a:lnTo>
                    <a:pt x="2" y="68"/>
                  </a:lnTo>
                  <a:lnTo>
                    <a:pt x="0" y="57"/>
                  </a:lnTo>
                  <a:lnTo>
                    <a:pt x="0" y="47"/>
                  </a:lnTo>
                  <a:lnTo>
                    <a:pt x="0" y="34"/>
                  </a:lnTo>
                  <a:lnTo>
                    <a:pt x="4" y="21"/>
                  </a:lnTo>
                  <a:lnTo>
                    <a:pt x="8" y="13"/>
                  </a:lnTo>
                  <a:lnTo>
                    <a:pt x="13" y="4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42" y="4"/>
                  </a:lnTo>
                  <a:lnTo>
                    <a:pt x="49" y="10"/>
                  </a:lnTo>
                  <a:lnTo>
                    <a:pt x="53" y="19"/>
                  </a:lnTo>
                  <a:lnTo>
                    <a:pt x="55" y="32"/>
                  </a:lnTo>
                  <a:lnTo>
                    <a:pt x="57" y="47"/>
                  </a:lnTo>
                  <a:close/>
                  <a:moveTo>
                    <a:pt x="36" y="47"/>
                  </a:moveTo>
                  <a:lnTo>
                    <a:pt x="36" y="36"/>
                  </a:lnTo>
                  <a:lnTo>
                    <a:pt x="36" y="27"/>
                  </a:lnTo>
                  <a:lnTo>
                    <a:pt x="36" y="21"/>
                  </a:lnTo>
                  <a:lnTo>
                    <a:pt x="36" y="19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28" y="4"/>
                  </a:lnTo>
                  <a:lnTo>
                    <a:pt x="25" y="4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19" y="15"/>
                  </a:lnTo>
                  <a:lnTo>
                    <a:pt x="19" y="27"/>
                  </a:lnTo>
                  <a:lnTo>
                    <a:pt x="19" y="55"/>
                  </a:lnTo>
                  <a:lnTo>
                    <a:pt x="19" y="66"/>
                  </a:lnTo>
                  <a:lnTo>
                    <a:pt x="19" y="74"/>
                  </a:lnTo>
                  <a:lnTo>
                    <a:pt x="21" y="81"/>
                  </a:lnTo>
                  <a:lnTo>
                    <a:pt x="21" y="83"/>
                  </a:lnTo>
                  <a:lnTo>
                    <a:pt x="23" y="87"/>
                  </a:lnTo>
                  <a:lnTo>
                    <a:pt x="25" y="87"/>
                  </a:lnTo>
                  <a:lnTo>
                    <a:pt x="28" y="87"/>
                  </a:lnTo>
                  <a:lnTo>
                    <a:pt x="32" y="87"/>
                  </a:lnTo>
                  <a:lnTo>
                    <a:pt x="34" y="85"/>
                  </a:lnTo>
                  <a:lnTo>
                    <a:pt x="36" y="81"/>
                  </a:lnTo>
                  <a:lnTo>
                    <a:pt x="36" y="74"/>
                  </a:lnTo>
                  <a:lnTo>
                    <a:pt x="36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7" name="Freeform 15"/>
            <p:cNvSpPr>
              <a:spLocks/>
            </p:cNvSpPr>
            <p:nvPr/>
          </p:nvSpPr>
          <p:spPr bwMode="auto">
            <a:xfrm>
              <a:off x="1785" y="3159"/>
              <a:ext cx="472" cy="472"/>
            </a:xfrm>
            <a:custGeom>
              <a:avLst/>
              <a:gdLst>
                <a:gd name="T0" fmla="*/ 472 w 472"/>
                <a:gd name="T1" fmla="*/ 237 h 472"/>
                <a:gd name="T2" fmla="*/ 465 w 472"/>
                <a:gd name="T3" fmla="*/ 181 h 472"/>
                <a:gd name="T4" fmla="*/ 448 w 472"/>
                <a:gd name="T5" fmla="*/ 132 h 472"/>
                <a:gd name="T6" fmla="*/ 420 w 472"/>
                <a:gd name="T7" fmla="*/ 87 h 472"/>
                <a:gd name="T8" fmla="*/ 382 w 472"/>
                <a:gd name="T9" fmla="*/ 51 h 472"/>
                <a:gd name="T10" fmla="*/ 339 w 472"/>
                <a:gd name="T11" fmla="*/ 23 h 472"/>
                <a:gd name="T12" fmla="*/ 290 w 472"/>
                <a:gd name="T13" fmla="*/ 6 h 472"/>
                <a:gd name="T14" fmla="*/ 235 w 472"/>
                <a:gd name="T15" fmla="*/ 0 h 472"/>
                <a:gd name="T16" fmla="*/ 181 w 472"/>
                <a:gd name="T17" fmla="*/ 6 h 472"/>
                <a:gd name="T18" fmla="*/ 132 w 472"/>
                <a:gd name="T19" fmla="*/ 23 h 472"/>
                <a:gd name="T20" fmla="*/ 87 w 472"/>
                <a:gd name="T21" fmla="*/ 51 h 472"/>
                <a:gd name="T22" fmla="*/ 51 w 472"/>
                <a:gd name="T23" fmla="*/ 87 h 472"/>
                <a:gd name="T24" fmla="*/ 23 w 472"/>
                <a:gd name="T25" fmla="*/ 132 h 472"/>
                <a:gd name="T26" fmla="*/ 6 w 472"/>
                <a:gd name="T27" fmla="*/ 181 h 472"/>
                <a:gd name="T28" fmla="*/ 0 w 472"/>
                <a:gd name="T29" fmla="*/ 237 h 472"/>
                <a:gd name="T30" fmla="*/ 6 w 472"/>
                <a:gd name="T31" fmla="*/ 290 h 472"/>
                <a:gd name="T32" fmla="*/ 23 w 472"/>
                <a:gd name="T33" fmla="*/ 339 h 472"/>
                <a:gd name="T34" fmla="*/ 51 w 472"/>
                <a:gd name="T35" fmla="*/ 384 h 472"/>
                <a:gd name="T36" fmla="*/ 87 w 472"/>
                <a:gd name="T37" fmla="*/ 421 h 472"/>
                <a:gd name="T38" fmla="*/ 132 w 472"/>
                <a:gd name="T39" fmla="*/ 448 h 472"/>
                <a:gd name="T40" fmla="*/ 181 w 472"/>
                <a:gd name="T41" fmla="*/ 465 h 472"/>
                <a:gd name="T42" fmla="*/ 235 w 472"/>
                <a:gd name="T43" fmla="*/ 472 h 472"/>
                <a:gd name="T44" fmla="*/ 290 w 472"/>
                <a:gd name="T45" fmla="*/ 465 h 472"/>
                <a:gd name="T46" fmla="*/ 339 w 472"/>
                <a:gd name="T47" fmla="*/ 448 h 472"/>
                <a:gd name="T48" fmla="*/ 382 w 472"/>
                <a:gd name="T49" fmla="*/ 421 h 472"/>
                <a:gd name="T50" fmla="*/ 420 w 472"/>
                <a:gd name="T51" fmla="*/ 384 h 472"/>
                <a:gd name="T52" fmla="*/ 448 w 472"/>
                <a:gd name="T53" fmla="*/ 339 h 472"/>
                <a:gd name="T54" fmla="*/ 465 w 472"/>
                <a:gd name="T55" fmla="*/ 290 h 472"/>
                <a:gd name="T56" fmla="*/ 472 w 472"/>
                <a:gd name="T57" fmla="*/ 237 h 4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72"/>
                <a:gd name="T88" fmla="*/ 0 h 472"/>
                <a:gd name="T89" fmla="*/ 472 w 472"/>
                <a:gd name="T90" fmla="*/ 472 h 4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72" h="472">
                  <a:moveTo>
                    <a:pt x="472" y="237"/>
                  </a:moveTo>
                  <a:lnTo>
                    <a:pt x="465" y="181"/>
                  </a:lnTo>
                  <a:lnTo>
                    <a:pt x="448" y="132"/>
                  </a:lnTo>
                  <a:lnTo>
                    <a:pt x="420" y="87"/>
                  </a:lnTo>
                  <a:lnTo>
                    <a:pt x="382" y="51"/>
                  </a:lnTo>
                  <a:lnTo>
                    <a:pt x="339" y="23"/>
                  </a:lnTo>
                  <a:lnTo>
                    <a:pt x="290" y="6"/>
                  </a:lnTo>
                  <a:lnTo>
                    <a:pt x="235" y="0"/>
                  </a:lnTo>
                  <a:lnTo>
                    <a:pt x="181" y="6"/>
                  </a:lnTo>
                  <a:lnTo>
                    <a:pt x="132" y="23"/>
                  </a:lnTo>
                  <a:lnTo>
                    <a:pt x="87" y="51"/>
                  </a:lnTo>
                  <a:lnTo>
                    <a:pt x="51" y="87"/>
                  </a:lnTo>
                  <a:lnTo>
                    <a:pt x="23" y="132"/>
                  </a:lnTo>
                  <a:lnTo>
                    <a:pt x="6" y="181"/>
                  </a:lnTo>
                  <a:lnTo>
                    <a:pt x="0" y="237"/>
                  </a:lnTo>
                  <a:lnTo>
                    <a:pt x="6" y="290"/>
                  </a:lnTo>
                  <a:lnTo>
                    <a:pt x="23" y="339"/>
                  </a:lnTo>
                  <a:lnTo>
                    <a:pt x="51" y="384"/>
                  </a:lnTo>
                  <a:lnTo>
                    <a:pt x="87" y="421"/>
                  </a:lnTo>
                  <a:lnTo>
                    <a:pt x="132" y="448"/>
                  </a:lnTo>
                  <a:lnTo>
                    <a:pt x="181" y="465"/>
                  </a:lnTo>
                  <a:lnTo>
                    <a:pt x="235" y="472"/>
                  </a:lnTo>
                  <a:lnTo>
                    <a:pt x="290" y="465"/>
                  </a:lnTo>
                  <a:lnTo>
                    <a:pt x="339" y="448"/>
                  </a:lnTo>
                  <a:lnTo>
                    <a:pt x="382" y="421"/>
                  </a:lnTo>
                  <a:lnTo>
                    <a:pt x="420" y="384"/>
                  </a:lnTo>
                  <a:lnTo>
                    <a:pt x="448" y="339"/>
                  </a:lnTo>
                  <a:lnTo>
                    <a:pt x="465" y="290"/>
                  </a:lnTo>
                  <a:lnTo>
                    <a:pt x="472" y="237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8" name="Freeform 16"/>
            <p:cNvSpPr>
              <a:spLocks/>
            </p:cNvSpPr>
            <p:nvPr/>
          </p:nvSpPr>
          <p:spPr bwMode="auto">
            <a:xfrm>
              <a:off x="2184" y="3110"/>
              <a:ext cx="579" cy="109"/>
            </a:xfrm>
            <a:custGeom>
              <a:avLst/>
              <a:gdLst>
                <a:gd name="T0" fmla="*/ 0 w 579"/>
                <a:gd name="T1" fmla="*/ 109 h 109"/>
                <a:gd name="T2" fmla="*/ 0 w 579"/>
                <a:gd name="T3" fmla="*/ 109 h 109"/>
                <a:gd name="T4" fmla="*/ 2 w 579"/>
                <a:gd name="T5" fmla="*/ 109 h 109"/>
                <a:gd name="T6" fmla="*/ 6 w 579"/>
                <a:gd name="T7" fmla="*/ 107 h 109"/>
                <a:gd name="T8" fmla="*/ 15 w 579"/>
                <a:gd name="T9" fmla="*/ 102 h 109"/>
                <a:gd name="T10" fmla="*/ 28 w 579"/>
                <a:gd name="T11" fmla="*/ 94 h 109"/>
                <a:gd name="T12" fmla="*/ 49 w 579"/>
                <a:gd name="T13" fmla="*/ 83 h 109"/>
                <a:gd name="T14" fmla="*/ 77 w 579"/>
                <a:gd name="T15" fmla="*/ 66 h 109"/>
                <a:gd name="T16" fmla="*/ 111 w 579"/>
                <a:gd name="T17" fmla="*/ 49 h 109"/>
                <a:gd name="T18" fmla="*/ 149 w 579"/>
                <a:gd name="T19" fmla="*/ 32 h 109"/>
                <a:gd name="T20" fmla="*/ 194 w 579"/>
                <a:gd name="T21" fmla="*/ 15 h 109"/>
                <a:gd name="T22" fmla="*/ 239 w 579"/>
                <a:gd name="T23" fmla="*/ 4 h 109"/>
                <a:gd name="T24" fmla="*/ 288 w 579"/>
                <a:gd name="T25" fmla="*/ 0 h 109"/>
                <a:gd name="T26" fmla="*/ 335 w 579"/>
                <a:gd name="T27" fmla="*/ 4 h 109"/>
                <a:gd name="T28" fmla="*/ 382 w 579"/>
                <a:gd name="T29" fmla="*/ 15 h 109"/>
                <a:gd name="T30" fmla="*/ 427 w 579"/>
                <a:gd name="T31" fmla="*/ 32 h 109"/>
                <a:gd name="T32" fmla="*/ 468 w 579"/>
                <a:gd name="T33" fmla="*/ 49 h 109"/>
                <a:gd name="T34" fmla="*/ 502 w 579"/>
                <a:gd name="T35" fmla="*/ 66 h 109"/>
                <a:gd name="T36" fmla="*/ 530 w 579"/>
                <a:gd name="T37" fmla="*/ 83 h 109"/>
                <a:gd name="T38" fmla="*/ 551 w 579"/>
                <a:gd name="T39" fmla="*/ 94 h 109"/>
                <a:gd name="T40" fmla="*/ 564 w 579"/>
                <a:gd name="T41" fmla="*/ 102 h 109"/>
                <a:gd name="T42" fmla="*/ 572 w 579"/>
                <a:gd name="T43" fmla="*/ 107 h 109"/>
                <a:gd name="T44" fmla="*/ 577 w 579"/>
                <a:gd name="T45" fmla="*/ 109 h 109"/>
                <a:gd name="T46" fmla="*/ 579 w 579"/>
                <a:gd name="T47" fmla="*/ 109 h 109"/>
                <a:gd name="T48" fmla="*/ 579 w 579"/>
                <a:gd name="T49" fmla="*/ 109 h 1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9"/>
                <a:gd name="T76" fmla="*/ 0 h 109"/>
                <a:gd name="T77" fmla="*/ 579 w 579"/>
                <a:gd name="T78" fmla="*/ 109 h 1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9" h="109">
                  <a:moveTo>
                    <a:pt x="0" y="109"/>
                  </a:moveTo>
                  <a:lnTo>
                    <a:pt x="0" y="109"/>
                  </a:lnTo>
                  <a:lnTo>
                    <a:pt x="2" y="109"/>
                  </a:lnTo>
                  <a:lnTo>
                    <a:pt x="6" y="107"/>
                  </a:lnTo>
                  <a:lnTo>
                    <a:pt x="15" y="102"/>
                  </a:lnTo>
                  <a:lnTo>
                    <a:pt x="28" y="94"/>
                  </a:lnTo>
                  <a:lnTo>
                    <a:pt x="49" y="83"/>
                  </a:lnTo>
                  <a:lnTo>
                    <a:pt x="77" y="66"/>
                  </a:lnTo>
                  <a:lnTo>
                    <a:pt x="111" y="49"/>
                  </a:lnTo>
                  <a:lnTo>
                    <a:pt x="149" y="32"/>
                  </a:lnTo>
                  <a:lnTo>
                    <a:pt x="194" y="15"/>
                  </a:lnTo>
                  <a:lnTo>
                    <a:pt x="239" y="4"/>
                  </a:lnTo>
                  <a:lnTo>
                    <a:pt x="288" y="0"/>
                  </a:lnTo>
                  <a:lnTo>
                    <a:pt x="335" y="4"/>
                  </a:lnTo>
                  <a:lnTo>
                    <a:pt x="382" y="15"/>
                  </a:lnTo>
                  <a:lnTo>
                    <a:pt x="427" y="32"/>
                  </a:lnTo>
                  <a:lnTo>
                    <a:pt x="468" y="49"/>
                  </a:lnTo>
                  <a:lnTo>
                    <a:pt x="502" y="66"/>
                  </a:lnTo>
                  <a:lnTo>
                    <a:pt x="530" y="83"/>
                  </a:lnTo>
                  <a:lnTo>
                    <a:pt x="551" y="94"/>
                  </a:lnTo>
                  <a:lnTo>
                    <a:pt x="564" y="102"/>
                  </a:lnTo>
                  <a:lnTo>
                    <a:pt x="572" y="107"/>
                  </a:lnTo>
                  <a:lnTo>
                    <a:pt x="577" y="109"/>
                  </a:lnTo>
                  <a:lnTo>
                    <a:pt x="579" y="109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9" name="Freeform 17"/>
            <p:cNvSpPr>
              <a:spLocks/>
            </p:cNvSpPr>
            <p:nvPr/>
          </p:nvSpPr>
          <p:spPr bwMode="auto">
            <a:xfrm>
              <a:off x="2696" y="3172"/>
              <a:ext cx="67" cy="47"/>
            </a:xfrm>
            <a:custGeom>
              <a:avLst/>
              <a:gdLst>
                <a:gd name="T0" fmla="*/ 15 w 67"/>
                <a:gd name="T1" fmla="*/ 0 h 47"/>
                <a:gd name="T2" fmla="*/ 67 w 67"/>
                <a:gd name="T3" fmla="*/ 47 h 47"/>
                <a:gd name="T4" fmla="*/ 0 w 67"/>
                <a:gd name="T5" fmla="*/ 30 h 47"/>
                <a:gd name="T6" fmla="*/ 0 60000 65536"/>
                <a:gd name="T7" fmla="*/ 0 60000 65536"/>
                <a:gd name="T8" fmla="*/ 0 60000 65536"/>
                <a:gd name="T9" fmla="*/ 0 w 67"/>
                <a:gd name="T10" fmla="*/ 0 h 47"/>
                <a:gd name="T11" fmla="*/ 67 w 67"/>
                <a:gd name="T12" fmla="*/ 47 h 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" h="47">
                  <a:moveTo>
                    <a:pt x="15" y="0"/>
                  </a:moveTo>
                  <a:lnTo>
                    <a:pt x="67" y="47"/>
                  </a:lnTo>
                  <a:lnTo>
                    <a:pt x="0" y="3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0" name="Freeform 18"/>
            <p:cNvSpPr>
              <a:spLocks noEditPoints="1"/>
            </p:cNvSpPr>
            <p:nvPr/>
          </p:nvSpPr>
          <p:spPr bwMode="auto">
            <a:xfrm>
              <a:off x="1941" y="3379"/>
              <a:ext cx="81" cy="115"/>
            </a:xfrm>
            <a:custGeom>
              <a:avLst/>
              <a:gdLst>
                <a:gd name="T0" fmla="*/ 51 w 81"/>
                <a:gd name="T1" fmla="*/ 68 h 115"/>
                <a:gd name="T2" fmla="*/ 44 w 81"/>
                <a:gd name="T3" fmla="*/ 72 h 115"/>
                <a:gd name="T4" fmla="*/ 40 w 81"/>
                <a:gd name="T5" fmla="*/ 77 h 115"/>
                <a:gd name="T6" fmla="*/ 36 w 81"/>
                <a:gd name="T7" fmla="*/ 79 h 115"/>
                <a:gd name="T8" fmla="*/ 29 w 81"/>
                <a:gd name="T9" fmla="*/ 79 h 115"/>
                <a:gd name="T10" fmla="*/ 19 w 81"/>
                <a:gd name="T11" fmla="*/ 77 h 115"/>
                <a:gd name="T12" fmla="*/ 12 w 81"/>
                <a:gd name="T13" fmla="*/ 72 h 115"/>
                <a:gd name="T14" fmla="*/ 6 w 81"/>
                <a:gd name="T15" fmla="*/ 66 h 115"/>
                <a:gd name="T16" fmla="*/ 2 w 81"/>
                <a:gd name="T17" fmla="*/ 60 h 115"/>
                <a:gd name="T18" fmla="*/ 0 w 81"/>
                <a:gd name="T19" fmla="*/ 51 h 115"/>
                <a:gd name="T20" fmla="*/ 0 w 81"/>
                <a:gd name="T21" fmla="*/ 43 h 115"/>
                <a:gd name="T22" fmla="*/ 0 w 81"/>
                <a:gd name="T23" fmla="*/ 32 h 115"/>
                <a:gd name="T24" fmla="*/ 4 w 81"/>
                <a:gd name="T25" fmla="*/ 21 h 115"/>
                <a:gd name="T26" fmla="*/ 8 w 81"/>
                <a:gd name="T27" fmla="*/ 15 h 115"/>
                <a:gd name="T28" fmla="*/ 12 w 81"/>
                <a:gd name="T29" fmla="*/ 8 h 115"/>
                <a:gd name="T30" fmla="*/ 19 w 81"/>
                <a:gd name="T31" fmla="*/ 6 h 115"/>
                <a:gd name="T32" fmla="*/ 27 w 81"/>
                <a:gd name="T33" fmla="*/ 2 h 115"/>
                <a:gd name="T34" fmla="*/ 36 w 81"/>
                <a:gd name="T35" fmla="*/ 0 h 115"/>
                <a:gd name="T36" fmla="*/ 42 w 81"/>
                <a:gd name="T37" fmla="*/ 0 h 115"/>
                <a:gd name="T38" fmla="*/ 49 w 81"/>
                <a:gd name="T39" fmla="*/ 2 h 115"/>
                <a:gd name="T40" fmla="*/ 53 w 81"/>
                <a:gd name="T41" fmla="*/ 4 h 115"/>
                <a:gd name="T42" fmla="*/ 57 w 81"/>
                <a:gd name="T43" fmla="*/ 6 h 115"/>
                <a:gd name="T44" fmla="*/ 70 w 81"/>
                <a:gd name="T45" fmla="*/ 0 h 115"/>
                <a:gd name="T46" fmla="*/ 72 w 81"/>
                <a:gd name="T47" fmla="*/ 0 h 115"/>
                <a:gd name="T48" fmla="*/ 72 w 81"/>
                <a:gd name="T49" fmla="*/ 96 h 115"/>
                <a:gd name="T50" fmla="*/ 74 w 81"/>
                <a:gd name="T51" fmla="*/ 104 h 115"/>
                <a:gd name="T52" fmla="*/ 74 w 81"/>
                <a:gd name="T53" fmla="*/ 107 h 115"/>
                <a:gd name="T54" fmla="*/ 76 w 81"/>
                <a:gd name="T55" fmla="*/ 111 h 115"/>
                <a:gd name="T56" fmla="*/ 81 w 81"/>
                <a:gd name="T57" fmla="*/ 111 h 115"/>
                <a:gd name="T58" fmla="*/ 81 w 81"/>
                <a:gd name="T59" fmla="*/ 115 h 115"/>
                <a:gd name="T60" fmla="*/ 40 w 81"/>
                <a:gd name="T61" fmla="*/ 115 h 115"/>
                <a:gd name="T62" fmla="*/ 40 w 81"/>
                <a:gd name="T63" fmla="*/ 111 h 115"/>
                <a:gd name="T64" fmla="*/ 44 w 81"/>
                <a:gd name="T65" fmla="*/ 111 h 115"/>
                <a:gd name="T66" fmla="*/ 46 w 81"/>
                <a:gd name="T67" fmla="*/ 109 h 115"/>
                <a:gd name="T68" fmla="*/ 49 w 81"/>
                <a:gd name="T69" fmla="*/ 109 h 115"/>
                <a:gd name="T70" fmla="*/ 49 w 81"/>
                <a:gd name="T71" fmla="*/ 107 h 115"/>
                <a:gd name="T72" fmla="*/ 51 w 81"/>
                <a:gd name="T73" fmla="*/ 104 h 115"/>
                <a:gd name="T74" fmla="*/ 51 w 81"/>
                <a:gd name="T75" fmla="*/ 100 h 115"/>
                <a:gd name="T76" fmla="*/ 51 w 81"/>
                <a:gd name="T77" fmla="*/ 68 h 115"/>
                <a:gd name="T78" fmla="*/ 51 w 81"/>
                <a:gd name="T79" fmla="*/ 62 h 115"/>
                <a:gd name="T80" fmla="*/ 51 w 81"/>
                <a:gd name="T81" fmla="*/ 32 h 115"/>
                <a:gd name="T82" fmla="*/ 51 w 81"/>
                <a:gd name="T83" fmla="*/ 23 h 115"/>
                <a:gd name="T84" fmla="*/ 49 w 81"/>
                <a:gd name="T85" fmla="*/ 17 h 115"/>
                <a:gd name="T86" fmla="*/ 49 w 81"/>
                <a:gd name="T87" fmla="*/ 15 h 115"/>
                <a:gd name="T88" fmla="*/ 46 w 81"/>
                <a:gd name="T89" fmla="*/ 11 h 115"/>
                <a:gd name="T90" fmla="*/ 42 w 81"/>
                <a:gd name="T91" fmla="*/ 6 h 115"/>
                <a:gd name="T92" fmla="*/ 40 w 81"/>
                <a:gd name="T93" fmla="*/ 6 h 115"/>
                <a:gd name="T94" fmla="*/ 38 w 81"/>
                <a:gd name="T95" fmla="*/ 4 h 115"/>
                <a:gd name="T96" fmla="*/ 32 w 81"/>
                <a:gd name="T97" fmla="*/ 6 h 115"/>
                <a:gd name="T98" fmla="*/ 27 w 81"/>
                <a:gd name="T99" fmla="*/ 11 h 115"/>
                <a:gd name="T100" fmla="*/ 25 w 81"/>
                <a:gd name="T101" fmla="*/ 15 h 115"/>
                <a:gd name="T102" fmla="*/ 23 w 81"/>
                <a:gd name="T103" fmla="*/ 23 h 115"/>
                <a:gd name="T104" fmla="*/ 23 w 81"/>
                <a:gd name="T105" fmla="*/ 32 h 115"/>
                <a:gd name="T106" fmla="*/ 23 w 81"/>
                <a:gd name="T107" fmla="*/ 40 h 115"/>
                <a:gd name="T108" fmla="*/ 23 w 81"/>
                <a:gd name="T109" fmla="*/ 51 h 115"/>
                <a:gd name="T110" fmla="*/ 25 w 81"/>
                <a:gd name="T111" fmla="*/ 60 h 115"/>
                <a:gd name="T112" fmla="*/ 27 w 81"/>
                <a:gd name="T113" fmla="*/ 66 h 115"/>
                <a:gd name="T114" fmla="*/ 32 w 81"/>
                <a:gd name="T115" fmla="*/ 68 h 115"/>
                <a:gd name="T116" fmla="*/ 36 w 81"/>
                <a:gd name="T117" fmla="*/ 70 h 115"/>
                <a:gd name="T118" fmla="*/ 38 w 81"/>
                <a:gd name="T119" fmla="*/ 70 h 115"/>
                <a:gd name="T120" fmla="*/ 42 w 81"/>
                <a:gd name="T121" fmla="*/ 68 h 115"/>
                <a:gd name="T122" fmla="*/ 46 w 81"/>
                <a:gd name="T123" fmla="*/ 66 h 115"/>
                <a:gd name="T124" fmla="*/ 51 w 81"/>
                <a:gd name="T125" fmla="*/ 62 h 1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"/>
                <a:gd name="T190" fmla="*/ 0 h 115"/>
                <a:gd name="T191" fmla="*/ 81 w 81"/>
                <a:gd name="T192" fmla="*/ 115 h 11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" h="115">
                  <a:moveTo>
                    <a:pt x="51" y="68"/>
                  </a:moveTo>
                  <a:lnTo>
                    <a:pt x="44" y="72"/>
                  </a:lnTo>
                  <a:lnTo>
                    <a:pt x="40" y="77"/>
                  </a:lnTo>
                  <a:lnTo>
                    <a:pt x="36" y="79"/>
                  </a:lnTo>
                  <a:lnTo>
                    <a:pt x="29" y="79"/>
                  </a:lnTo>
                  <a:lnTo>
                    <a:pt x="19" y="77"/>
                  </a:lnTo>
                  <a:lnTo>
                    <a:pt x="12" y="72"/>
                  </a:lnTo>
                  <a:lnTo>
                    <a:pt x="6" y="66"/>
                  </a:lnTo>
                  <a:lnTo>
                    <a:pt x="2" y="60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32"/>
                  </a:lnTo>
                  <a:lnTo>
                    <a:pt x="4" y="21"/>
                  </a:lnTo>
                  <a:lnTo>
                    <a:pt x="8" y="15"/>
                  </a:lnTo>
                  <a:lnTo>
                    <a:pt x="12" y="8"/>
                  </a:lnTo>
                  <a:lnTo>
                    <a:pt x="19" y="6"/>
                  </a:lnTo>
                  <a:lnTo>
                    <a:pt x="27" y="2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9" y="2"/>
                  </a:lnTo>
                  <a:lnTo>
                    <a:pt x="53" y="4"/>
                  </a:lnTo>
                  <a:lnTo>
                    <a:pt x="57" y="6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2" y="96"/>
                  </a:lnTo>
                  <a:lnTo>
                    <a:pt x="74" y="104"/>
                  </a:lnTo>
                  <a:lnTo>
                    <a:pt x="74" y="107"/>
                  </a:lnTo>
                  <a:lnTo>
                    <a:pt x="76" y="111"/>
                  </a:lnTo>
                  <a:lnTo>
                    <a:pt x="81" y="111"/>
                  </a:lnTo>
                  <a:lnTo>
                    <a:pt x="81" y="115"/>
                  </a:lnTo>
                  <a:lnTo>
                    <a:pt x="40" y="115"/>
                  </a:lnTo>
                  <a:lnTo>
                    <a:pt x="40" y="111"/>
                  </a:lnTo>
                  <a:lnTo>
                    <a:pt x="44" y="111"/>
                  </a:lnTo>
                  <a:lnTo>
                    <a:pt x="46" y="109"/>
                  </a:lnTo>
                  <a:lnTo>
                    <a:pt x="49" y="109"/>
                  </a:lnTo>
                  <a:lnTo>
                    <a:pt x="49" y="107"/>
                  </a:lnTo>
                  <a:lnTo>
                    <a:pt x="51" y="104"/>
                  </a:lnTo>
                  <a:lnTo>
                    <a:pt x="51" y="100"/>
                  </a:lnTo>
                  <a:lnTo>
                    <a:pt x="51" y="68"/>
                  </a:lnTo>
                  <a:close/>
                  <a:moveTo>
                    <a:pt x="51" y="62"/>
                  </a:moveTo>
                  <a:lnTo>
                    <a:pt x="51" y="32"/>
                  </a:lnTo>
                  <a:lnTo>
                    <a:pt x="51" y="23"/>
                  </a:lnTo>
                  <a:lnTo>
                    <a:pt x="49" y="17"/>
                  </a:lnTo>
                  <a:lnTo>
                    <a:pt x="49" y="15"/>
                  </a:lnTo>
                  <a:lnTo>
                    <a:pt x="46" y="11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8" y="4"/>
                  </a:lnTo>
                  <a:lnTo>
                    <a:pt x="32" y="6"/>
                  </a:lnTo>
                  <a:lnTo>
                    <a:pt x="27" y="11"/>
                  </a:lnTo>
                  <a:lnTo>
                    <a:pt x="25" y="15"/>
                  </a:lnTo>
                  <a:lnTo>
                    <a:pt x="23" y="23"/>
                  </a:lnTo>
                  <a:lnTo>
                    <a:pt x="23" y="32"/>
                  </a:lnTo>
                  <a:lnTo>
                    <a:pt x="23" y="40"/>
                  </a:lnTo>
                  <a:lnTo>
                    <a:pt x="23" y="51"/>
                  </a:lnTo>
                  <a:lnTo>
                    <a:pt x="25" y="60"/>
                  </a:lnTo>
                  <a:lnTo>
                    <a:pt x="27" y="66"/>
                  </a:lnTo>
                  <a:lnTo>
                    <a:pt x="32" y="68"/>
                  </a:lnTo>
                  <a:lnTo>
                    <a:pt x="36" y="70"/>
                  </a:lnTo>
                  <a:lnTo>
                    <a:pt x="38" y="70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51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1" name="Freeform 19"/>
            <p:cNvSpPr>
              <a:spLocks/>
            </p:cNvSpPr>
            <p:nvPr/>
          </p:nvSpPr>
          <p:spPr bwMode="auto">
            <a:xfrm>
              <a:off x="2030" y="3449"/>
              <a:ext cx="45" cy="90"/>
            </a:xfrm>
            <a:custGeom>
              <a:avLst/>
              <a:gdLst>
                <a:gd name="T0" fmla="*/ 32 w 45"/>
                <a:gd name="T1" fmla="*/ 0 h 90"/>
                <a:gd name="T2" fmla="*/ 32 w 45"/>
                <a:gd name="T3" fmla="*/ 73 h 90"/>
                <a:gd name="T4" fmla="*/ 34 w 45"/>
                <a:gd name="T5" fmla="*/ 79 h 90"/>
                <a:gd name="T6" fmla="*/ 34 w 45"/>
                <a:gd name="T7" fmla="*/ 84 h 90"/>
                <a:gd name="T8" fmla="*/ 34 w 45"/>
                <a:gd name="T9" fmla="*/ 86 h 90"/>
                <a:gd name="T10" fmla="*/ 37 w 45"/>
                <a:gd name="T11" fmla="*/ 86 h 90"/>
                <a:gd name="T12" fmla="*/ 39 w 45"/>
                <a:gd name="T13" fmla="*/ 88 h 90"/>
                <a:gd name="T14" fmla="*/ 43 w 45"/>
                <a:gd name="T15" fmla="*/ 88 h 90"/>
                <a:gd name="T16" fmla="*/ 45 w 45"/>
                <a:gd name="T17" fmla="*/ 88 h 90"/>
                <a:gd name="T18" fmla="*/ 45 w 45"/>
                <a:gd name="T19" fmla="*/ 90 h 90"/>
                <a:gd name="T20" fmla="*/ 0 w 45"/>
                <a:gd name="T21" fmla="*/ 90 h 90"/>
                <a:gd name="T22" fmla="*/ 0 w 45"/>
                <a:gd name="T23" fmla="*/ 88 h 90"/>
                <a:gd name="T24" fmla="*/ 2 w 45"/>
                <a:gd name="T25" fmla="*/ 88 h 90"/>
                <a:gd name="T26" fmla="*/ 7 w 45"/>
                <a:gd name="T27" fmla="*/ 88 h 90"/>
                <a:gd name="T28" fmla="*/ 9 w 45"/>
                <a:gd name="T29" fmla="*/ 88 h 90"/>
                <a:gd name="T30" fmla="*/ 11 w 45"/>
                <a:gd name="T31" fmla="*/ 86 h 90"/>
                <a:gd name="T32" fmla="*/ 13 w 45"/>
                <a:gd name="T33" fmla="*/ 84 h 90"/>
                <a:gd name="T34" fmla="*/ 13 w 45"/>
                <a:gd name="T35" fmla="*/ 79 h 90"/>
                <a:gd name="T36" fmla="*/ 13 w 45"/>
                <a:gd name="T37" fmla="*/ 73 h 90"/>
                <a:gd name="T38" fmla="*/ 13 w 45"/>
                <a:gd name="T39" fmla="*/ 26 h 90"/>
                <a:gd name="T40" fmla="*/ 13 w 45"/>
                <a:gd name="T41" fmla="*/ 22 h 90"/>
                <a:gd name="T42" fmla="*/ 13 w 45"/>
                <a:gd name="T43" fmla="*/ 20 h 90"/>
                <a:gd name="T44" fmla="*/ 13 w 45"/>
                <a:gd name="T45" fmla="*/ 17 h 90"/>
                <a:gd name="T46" fmla="*/ 11 w 45"/>
                <a:gd name="T47" fmla="*/ 17 h 90"/>
                <a:gd name="T48" fmla="*/ 9 w 45"/>
                <a:gd name="T49" fmla="*/ 15 h 90"/>
                <a:gd name="T50" fmla="*/ 9 w 45"/>
                <a:gd name="T51" fmla="*/ 15 h 90"/>
                <a:gd name="T52" fmla="*/ 4 w 45"/>
                <a:gd name="T53" fmla="*/ 17 h 90"/>
                <a:gd name="T54" fmla="*/ 0 w 45"/>
                <a:gd name="T55" fmla="*/ 17 h 90"/>
                <a:gd name="T56" fmla="*/ 0 w 45"/>
                <a:gd name="T57" fmla="*/ 15 h 90"/>
                <a:gd name="T58" fmla="*/ 30 w 45"/>
                <a:gd name="T59" fmla="*/ 0 h 90"/>
                <a:gd name="T60" fmla="*/ 32 w 45"/>
                <a:gd name="T61" fmla="*/ 0 h 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5"/>
                <a:gd name="T94" fmla="*/ 0 h 90"/>
                <a:gd name="T95" fmla="*/ 45 w 45"/>
                <a:gd name="T96" fmla="*/ 90 h 9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5" h="90">
                  <a:moveTo>
                    <a:pt x="32" y="0"/>
                  </a:moveTo>
                  <a:lnTo>
                    <a:pt x="32" y="73"/>
                  </a:lnTo>
                  <a:lnTo>
                    <a:pt x="34" y="79"/>
                  </a:lnTo>
                  <a:lnTo>
                    <a:pt x="34" y="84"/>
                  </a:lnTo>
                  <a:lnTo>
                    <a:pt x="34" y="86"/>
                  </a:lnTo>
                  <a:lnTo>
                    <a:pt x="37" y="86"/>
                  </a:lnTo>
                  <a:lnTo>
                    <a:pt x="39" y="88"/>
                  </a:lnTo>
                  <a:lnTo>
                    <a:pt x="43" y="88"/>
                  </a:lnTo>
                  <a:lnTo>
                    <a:pt x="45" y="88"/>
                  </a:lnTo>
                  <a:lnTo>
                    <a:pt x="45" y="90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2" y="88"/>
                  </a:lnTo>
                  <a:lnTo>
                    <a:pt x="7" y="88"/>
                  </a:lnTo>
                  <a:lnTo>
                    <a:pt x="9" y="88"/>
                  </a:lnTo>
                  <a:lnTo>
                    <a:pt x="11" y="86"/>
                  </a:lnTo>
                  <a:lnTo>
                    <a:pt x="13" y="84"/>
                  </a:lnTo>
                  <a:lnTo>
                    <a:pt x="13" y="79"/>
                  </a:lnTo>
                  <a:lnTo>
                    <a:pt x="13" y="73"/>
                  </a:lnTo>
                  <a:lnTo>
                    <a:pt x="13" y="26"/>
                  </a:lnTo>
                  <a:lnTo>
                    <a:pt x="13" y="22"/>
                  </a:lnTo>
                  <a:lnTo>
                    <a:pt x="13" y="20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9" y="15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3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2" name="Freeform 20"/>
            <p:cNvSpPr>
              <a:spLocks noEditPoints="1"/>
            </p:cNvSpPr>
            <p:nvPr/>
          </p:nvSpPr>
          <p:spPr bwMode="auto">
            <a:xfrm>
              <a:off x="2432" y="2945"/>
              <a:ext cx="85" cy="90"/>
            </a:xfrm>
            <a:custGeom>
              <a:avLst/>
              <a:gdLst>
                <a:gd name="T0" fmla="*/ 38 w 85"/>
                <a:gd name="T1" fmla="*/ 84 h 90"/>
                <a:gd name="T2" fmla="*/ 19 w 85"/>
                <a:gd name="T3" fmla="*/ 90 h 90"/>
                <a:gd name="T4" fmla="*/ 6 w 85"/>
                <a:gd name="T5" fmla="*/ 84 h 90"/>
                <a:gd name="T6" fmla="*/ 0 w 85"/>
                <a:gd name="T7" fmla="*/ 73 h 90"/>
                <a:gd name="T8" fmla="*/ 4 w 85"/>
                <a:gd name="T9" fmla="*/ 60 h 90"/>
                <a:gd name="T10" fmla="*/ 23 w 85"/>
                <a:gd name="T11" fmla="*/ 45 h 90"/>
                <a:gd name="T12" fmla="*/ 49 w 85"/>
                <a:gd name="T13" fmla="*/ 24 h 90"/>
                <a:gd name="T14" fmla="*/ 47 w 85"/>
                <a:gd name="T15" fmla="*/ 13 h 90"/>
                <a:gd name="T16" fmla="*/ 42 w 85"/>
                <a:gd name="T17" fmla="*/ 9 h 90"/>
                <a:gd name="T18" fmla="*/ 36 w 85"/>
                <a:gd name="T19" fmla="*/ 7 h 90"/>
                <a:gd name="T20" fmla="*/ 25 w 85"/>
                <a:gd name="T21" fmla="*/ 9 h 90"/>
                <a:gd name="T22" fmla="*/ 23 w 85"/>
                <a:gd name="T23" fmla="*/ 13 h 90"/>
                <a:gd name="T24" fmla="*/ 25 w 85"/>
                <a:gd name="T25" fmla="*/ 17 h 90"/>
                <a:gd name="T26" fmla="*/ 27 w 85"/>
                <a:gd name="T27" fmla="*/ 24 h 90"/>
                <a:gd name="T28" fmla="*/ 25 w 85"/>
                <a:gd name="T29" fmla="*/ 32 h 90"/>
                <a:gd name="T30" fmla="*/ 17 w 85"/>
                <a:gd name="T31" fmla="*/ 37 h 90"/>
                <a:gd name="T32" fmla="*/ 6 w 85"/>
                <a:gd name="T33" fmla="*/ 32 h 90"/>
                <a:gd name="T34" fmla="*/ 2 w 85"/>
                <a:gd name="T35" fmla="*/ 24 h 90"/>
                <a:gd name="T36" fmla="*/ 8 w 85"/>
                <a:gd name="T37" fmla="*/ 13 h 90"/>
                <a:gd name="T38" fmla="*/ 23 w 85"/>
                <a:gd name="T39" fmla="*/ 3 h 90"/>
                <a:gd name="T40" fmla="*/ 42 w 85"/>
                <a:gd name="T41" fmla="*/ 0 h 90"/>
                <a:gd name="T42" fmla="*/ 57 w 85"/>
                <a:gd name="T43" fmla="*/ 3 h 90"/>
                <a:gd name="T44" fmla="*/ 68 w 85"/>
                <a:gd name="T45" fmla="*/ 11 h 90"/>
                <a:gd name="T46" fmla="*/ 72 w 85"/>
                <a:gd name="T47" fmla="*/ 20 h 90"/>
                <a:gd name="T48" fmla="*/ 74 w 85"/>
                <a:gd name="T49" fmla="*/ 35 h 90"/>
                <a:gd name="T50" fmla="*/ 74 w 85"/>
                <a:gd name="T51" fmla="*/ 71 h 90"/>
                <a:gd name="T52" fmla="*/ 74 w 85"/>
                <a:gd name="T53" fmla="*/ 75 h 90"/>
                <a:gd name="T54" fmla="*/ 77 w 85"/>
                <a:gd name="T55" fmla="*/ 77 h 90"/>
                <a:gd name="T56" fmla="*/ 81 w 85"/>
                <a:gd name="T57" fmla="*/ 77 h 90"/>
                <a:gd name="T58" fmla="*/ 85 w 85"/>
                <a:gd name="T59" fmla="*/ 75 h 90"/>
                <a:gd name="T60" fmla="*/ 77 w 85"/>
                <a:gd name="T61" fmla="*/ 86 h 90"/>
                <a:gd name="T62" fmla="*/ 64 w 85"/>
                <a:gd name="T63" fmla="*/ 90 h 90"/>
                <a:gd name="T64" fmla="*/ 53 w 85"/>
                <a:gd name="T65" fmla="*/ 86 h 90"/>
                <a:gd name="T66" fmla="*/ 49 w 85"/>
                <a:gd name="T67" fmla="*/ 75 h 90"/>
                <a:gd name="T68" fmla="*/ 49 w 85"/>
                <a:gd name="T69" fmla="*/ 39 h 90"/>
                <a:gd name="T70" fmla="*/ 30 w 85"/>
                <a:gd name="T71" fmla="*/ 54 h 90"/>
                <a:gd name="T72" fmla="*/ 25 w 85"/>
                <a:gd name="T73" fmla="*/ 64 h 90"/>
                <a:gd name="T74" fmla="*/ 30 w 85"/>
                <a:gd name="T75" fmla="*/ 71 h 90"/>
                <a:gd name="T76" fmla="*/ 36 w 85"/>
                <a:gd name="T77" fmla="*/ 73 h 90"/>
                <a:gd name="T78" fmla="*/ 49 w 85"/>
                <a:gd name="T79" fmla="*/ 69 h 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5"/>
                <a:gd name="T121" fmla="*/ 0 h 90"/>
                <a:gd name="T122" fmla="*/ 85 w 85"/>
                <a:gd name="T123" fmla="*/ 90 h 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5" h="90">
                  <a:moveTo>
                    <a:pt x="49" y="75"/>
                  </a:moveTo>
                  <a:lnTo>
                    <a:pt x="38" y="84"/>
                  </a:lnTo>
                  <a:lnTo>
                    <a:pt x="27" y="88"/>
                  </a:lnTo>
                  <a:lnTo>
                    <a:pt x="19" y="90"/>
                  </a:lnTo>
                  <a:lnTo>
                    <a:pt x="10" y="88"/>
                  </a:lnTo>
                  <a:lnTo>
                    <a:pt x="6" y="84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2" y="67"/>
                  </a:lnTo>
                  <a:lnTo>
                    <a:pt x="4" y="60"/>
                  </a:lnTo>
                  <a:lnTo>
                    <a:pt x="8" y="54"/>
                  </a:lnTo>
                  <a:lnTo>
                    <a:pt x="23" y="45"/>
                  </a:lnTo>
                  <a:lnTo>
                    <a:pt x="49" y="35"/>
                  </a:lnTo>
                  <a:lnTo>
                    <a:pt x="49" y="24"/>
                  </a:lnTo>
                  <a:lnTo>
                    <a:pt x="47" y="17"/>
                  </a:lnTo>
                  <a:lnTo>
                    <a:pt x="47" y="13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8" y="7"/>
                  </a:lnTo>
                  <a:lnTo>
                    <a:pt x="36" y="7"/>
                  </a:lnTo>
                  <a:lnTo>
                    <a:pt x="30" y="7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5" y="17"/>
                  </a:lnTo>
                  <a:lnTo>
                    <a:pt x="27" y="22"/>
                  </a:lnTo>
                  <a:lnTo>
                    <a:pt x="27" y="24"/>
                  </a:lnTo>
                  <a:lnTo>
                    <a:pt x="27" y="28"/>
                  </a:lnTo>
                  <a:lnTo>
                    <a:pt x="25" y="32"/>
                  </a:lnTo>
                  <a:lnTo>
                    <a:pt x="21" y="35"/>
                  </a:lnTo>
                  <a:lnTo>
                    <a:pt x="17" y="37"/>
                  </a:lnTo>
                  <a:lnTo>
                    <a:pt x="10" y="35"/>
                  </a:lnTo>
                  <a:lnTo>
                    <a:pt x="6" y="32"/>
                  </a:lnTo>
                  <a:lnTo>
                    <a:pt x="4" y="28"/>
                  </a:lnTo>
                  <a:lnTo>
                    <a:pt x="2" y="24"/>
                  </a:lnTo>
                  <a:lnTo>
                    <a:pt x="4" y="17"/>
                  </a:lnTo>
                  <a:lnTo>
                    <a:pt x="8" y="13"/>
                  </a:lnTo>
                  <a:lnTo>
                    <a:pt x="15" y="7"/>
                  </a:lnTo>
                  <a:lnTo>
                    <a:pt x="23" y="3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7" y="3"/>
                  </a:lnTo>
                  <a:lnTo>
                    <a:pt x="64" y="5"/>
                  </a:lnTo>
                  <a:lnTo>
                    <a:pt x="68" y="11"/>
                  </a:lnTo>
                  <a:lnTo>
                    <a:pt x="72" y="15"/>
                  </a:lnTo>
                  <a:lnTo>
                    <a:pt x="72" y="20"/>
                  </a:lnTo>
                  <a:lnTo>
                    <a:pt x="74" y="26"/>
                  </a:lnTo>
                  <a:lnTo>
                    <a:pt x="74" y="35"/>
                  </a:lnTo>
                  <a:lnTo>
                    <a:pt x="74" y="67"/>
                  </a:lnTo>
                  <a:lnTo>
                    <a:pt x="74" y="71"/>
                  </a:lnTo>
                  <a:lnTo>
                    <a:pt x="74" y="75"/>
                  </a:lnTo>
                  <a:lnTo>
                    <a:pt x="77" y="77"/>
                  </a:lnTo>
                  <a:lnTo>
                    <a:pt x="79" y="77"/>
                  </a:lnTo>
                  <a:lnTo>
                    <a:pt x="81" y="77"/>
                  </a:lnTo>
                  <a:lnTo>
                    <a:pt x="83" y="73"/>
                  </a:lnTo>
                  <a:lnTo>
                    <a:pt x="85" y="75"/>
                  </a:lnTo>
                  <a:lnTo>
                    <a:pt x="81" y="82"/>
                  </a:lnTo>
                  <a:lnTo>
                    <a:pt x="77" y="86"/>
                  </a:lnTo>
                  <a:lnTo>
                    <a:pt x="70" y="88"/>
                  </a:lnTo>
                  <a:lnTo>
                    <a:pt x="64" y="90"/>
                  </a:lnTo>
                  <a:lnTo>
                    <a:pt x="57" y="88"/>
                  </a:lnTo>
                  <a:lnTo>
                    <a:pt x="53" y="86"/>
                  </a:lnTo>
                  <a:lnTo>
                    <a:pt x="49" y="82"/>
                  </a:lnTo>
                  <a:lnTo>
                    <a:pt x="49" y="75"/>
                  </a:lnTo>
                  <a:close/>
                  <a:moveTo>
                    <a:pt x="49" y="69"/>
                  </a:moveTo>
                  <a:lnTo>
                    <a:pt x="49" y="39"/>
                  </a:lnTo>
                  <a:lnTo>
                    <a:pt x="38" y="45"/>
                  </a:lnTo>
                  <a:lnTo>
                    <a:pt x="30" y="54"/>
                  </a:lnTo>
                  <a:lnTo>
                    <a:pt x="27" y="58"/>
                  </a:lnTo>
                  <a:lnTo>
                    <a:pt x="25" y="64"/>
                  </a:lnTo>
                  <a:lnTo>
                    <a:pt x="27" y="67"/>
                  </a:lnTo>
                  <a:lnTo>
                    <a:pt x="30" y="71"/>
                  </a:lnTo>
                  <a:lnTo>
                    <a:pt x="32" y="73"/>
                  </a:lnTo>
                  <a:lnTo>
                    <a:pt x="36" y="73"/>
                  </a:lnTo>
                  <a:lnTo>
                    <a:pt x="42" y="73"/>
                  </a:lnTo>
                  <a:lnTo>
                    <a:pt x="49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3" name="Freeform 21"/>
            <p:cNvSpPr>
              <a:spLocks noEditPoints="1"/>
            </p:cNvSpPr>
            <p:nvPr/>
          </p:nvSpPr>
          <p:spPr bwMode="auto">
            <a:xfrm>
              <a:off x="1494" y="2905"/>
              <a:ext cx="92" cy="130"/>
            </a:xfrm>
            <a:custGeom>
              <a:avLst/>
              <a:gdLst>
                <a:gd name="T0" fmla="*/ 34 w 92"/>
                <a:gd name="T1" fmla="*/ 0 h 130"/>
                <a:gd name="T2" fmla="*/ 34 w 92"/>
                <a:gd name="T3" fmla="*/ 51 h 130"/>
                <a:gd name="T4" fmla="*/ 43 w 92"/>
                <a:gd name="T5" fmla="*/ 45 h 130"/>
                <a:gd name="T6" fmla="*/ 49 w 92"/>
                <a:gd name="T7" fmla="*/ 40 h 130"/>
                <a:gd name="T8" fmla="*/ 58 w 92"/>
                <a:gd name="T9" fmla="*/ 40 h 130"/>
                <a:gd name="T10" fmla="*/ 66 w 92"/>
                <a:gd name="T11" fmla="*/ 40 h 130"/>
                <a:gd name="T12" fmla="*/ 75 w 92"/>
                <a:gd name="T13" fmla="*/ 45 h 130"/>
                <a:gd name="T14" fmla="*/ 84 w 92"/>
                <a:gd name="T15" fmla="*/ 51 h 130"/>
                <a:gd name="T16" fmla="*/ 88 w 92"/>
                <a:gd name="T17" fmla="*/ 60 h 130"/>
                <a:gd name="T18" fmla="*/ 92 w 92"/>
                <a:gd name="T19" fmla="*/ 70 h 130"/>
                <a:gd name="T20" fmla="*/ 92 w 92"/>
                <a:gd name="T21" fmla="*/ 81 h 130"/>
                <a:gd name="T22" fmla="*/ 90 w 92"/>
                <a:gd name="T23" fmla="*/ 94 h 130"/>
                <a:gd name="T24" fmla="*/ 88 w 92"/>
                <a:gd name="T25" fmla="*/ 107 h 130"/>
                <a:gd name="T26" fmla="*/ 84 w 92"/>
                <a:gd name="T27" fmla="*/ 113 h 130"/>
                <a:gd name="T28" fmla="*/ 77 w 92"/>
                <a:gd name="T29" fmla="*/ 119 h 130"/>
                <a:gd name="T30" fmla="*/ 71 w 92"/>
                <a:gd name="T31" fmla="*/ 124 h 130"/>
                <a:gd name="T32" fmla="*/ 64 w 92"/>
                <a:gd name="T33" fmla="*/ 126 h 130"/>
                <a:gd name="T34" fmla="*/ 58 w 92"/>
                <a:gd name="T35" fmla="*/ 128 h 130"/>
                <a:gd name="T36" fmla="*/ 49 w 92"/>
                <a:gd name="T37" fmla="*/ 130 h 130"/>
                <a:gd name="T38" fmla="*/ 43 w 92"/>
                <a:gd name="T39" fmla="*/ 128 h 130"/>
                <a:gd name="T40" fmla="*/ 39 w 92"/>
                <a:gd name="T41" fmla="*/ 128 h 130"/>
                <a:gd name="T42" fmla="*/ 32 w 92"/>
                <a:gd name="T43" fmla="*/ 126 h 130"/>
                <a:gd name="T44" fmla="*/ 26 w 92"/>
                <a:gd name="T45" fmla="*/ 122 h 130"/>
                <a:gd name="T46" fmla="*/ 13 w 92"/>
                <a:gd name="T47" fmla="*/ 130 h 130"/>
                <a:gd name="T48" fmla="*/ 9 w 92"/>
                <a:gd name="T49" fmla="*/ 130 h 130"/>
                <a:gd name="T50" fmla="*/ 9 w 92"/>
                <a:gd name="T51" fmla="*/ 21 h 130"/>
                <a:gd name="T52" fmla="*/ 9 w 92"/>
                <a:gd name="T53" fmla="*/ 13 h 130"/>
                <a:gd name="T54" fmla="*/ 9 w 92"/>
                <a:gd name="T55" fmla="*/ 10 h 130"/>
                <a:gd name="T56" fmla="*/ 7 w 92"/>
                <a:gd name="T57" fmla="*/ 8 h 130"/>
                <a:gd name="T58" fmla="*/ 7 w 92"/>
                <a:gd name="T59" fmla="*/ 6 h 130"/>
                <a:gd name="T60" fmla="*/ 4 w 92"/>
                <a:gd name="T61" fmla="*/ 4 h 130"/>
                <a:gd name="T62" fmla="*/ 0 w 92"/>
                <a:gd name="T63" fmla="*/ 4 h 130"/>
                <a:gd name="T64" fmla="*/ 0 w 92"/>
                <a:gd name="T65" fmla="*/ 0 h 130"/>
                <a:gd name="T66" fmla="*/ 34 w 92"/>
                <a:gd name="T67" fmla="*/ 0 h 130"/>
                <a:gd name="T68" fmla="*/ 34 w 92"/>
                <a:gd name="T69" fmla="*/ 60 h 130"/>
                <a:gd name="T70" fmla="*/ 34 w 92"/>
                <a:gd name="T71" fmla="*/ 96 h 130"/>
                <a:gd name="T72" fmla="*/ 34 w 92"/>
                <a:gd name="T73" fmla="*/ 104 h 130"/>
                <a:gd name="T74" fmla="*/ 34 w 92"/>
                <a:gd name="T75" fmla="*/ 109 h 130"/>
                <a:gd name="T76" fmla="*/ 34 w 92"/>
                <a:gd name="T77" fmla="*/ 111 h 130"/>
                <a:gd name="T78" fmla="*/ 37 w 92"/>
                <a:gd name="T79" fmla="*/ 117 h 130"/>
                <a:gd name="T80" fmla="*/ 41 w 92"/>
                <a:gd name="T81" fmla="*/ 119 h 130"/>
                <a:gd name="T82" fmla="*/ 45 w 92"/>
                <a:gd name="T83" fmla="*/ 122 h 130"/>
                <a:gd name="T84" fmla="*/ 49 w 92"/>
                <a:gd name="T85" fmla="*/ 124 h 130"/>
                <a:gd name="T86" fmla="*/ 54 w 92"/>
                <a:gd name="T87" fmla="*/ 124 h 130"/>
                <a:gd name="T88" fmla="*/ 58 w 92"/>
                <a:gd name="T89" fmla="*/ 122 h 130"/>
                <a:gd name="T90" fmla="*/ 62 w 92"/>
                <a:gd name="T91" fmla="*/ 117 h 130"/>
                <a:gd name="T92" fmla="*/ 64 w 92"/>
                <a:gd name="T93" fmla="*/ 111 h 130"/>
                <a:gd name="T94" fmla="*/ 66 w 92"/>
                <a:gd name="T95" fmla="*/ 104 h 130"/>
                <a:gd name="T96" fmla="*/ 66 w 92"/>
                <a:gd name="T97" fmla="*/ 94 h 130"/>
                <a:gd name="T98" fmla="*/ 66 w 92"/>
                <a:gd name="T99" fmla="*/ 83 h 130"/>
                <a:gd name="T100" fmla="*/ 66 w 92"/>
                <a:gd name="T101" fmla="*/ 70 h 130"/>
                <a:gd name="T102" fmla="*/ 64 w 92"/>
                <a:gd name="T103" fmla="*/ 62 h 130"/>
                <a:gd name="T104" fmla="*/ 62 w 92"/>
                <a:gd name="T105" fmla="*/ 55 h 130"/>
                <a:gd name="T106" fmla="*/ 56 w 92"/>
                <a:gd name="T107" fmla="*/ 51 h 130"/>
                <a:gd name="T108" fmla="*/ 51 w 92"/>
                <a:gd name="T109" fmla="*/ 49 h 130"/>
                <a:gd name="T110" fmla="*/ 45 w 92"/>
                <a:gd name="T111" fmla="*/ 51 h 130"/>
                <a:gd name="T112" fmla="*/ 41 w 92"/>
                <a:gd name="T113" fmla="*/ 53 h 130"/>
                <a:gd name="T114" fmla="*/ 34 w 92"/>
                <a:gd name="T115" fmla="*/ 60 h 1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2"/>
                <a:gd name="T175" fmla="*/ 0 h 130"/>
                <a:gd name="T176" fmla="*/ 92 w 92"/>
                <a:gd name="T177" fmla="*/ 130 h 1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2" h="130">
                  <a:moveTo>
                    <a:pt x="34" y="0"/>
                  </a:moveTo>
                  <a:lnTo>
                    <a:pt x="34" y="51"/>
                  </a:lnTo>
                  <a:lnTo>
                    <a:pt x="43" y="45"/>
                  </a:lnTo>
                  <a:lnTo>
                    <a:pt x="49" y="40"/>
                  </a:lnTo>
                  <a:lnTo>
                    <a:pt x="58" y="40"/>
                  </a:lnTo>
                  <a:lnTo>
                    <a:pt x="66" y="40"/>
                  </a:lnTo>
                  <a:lnTo>
                    <a:pt x="75" y="45"/>
                  </a:lnTo>
                  <a:lnTo>
                    <a:pt x="84" y="51"/>
                  </a:lnTo>
                  <a:lnTo>
                    <a:pt x="88" y="60"/>
                  </a:lnTo>
                  <a:lnTo>
                    <a:pt x="92" y="70"/>
                  </a:lnTo>
                  <a:lnTo>
                    <a:pt x="92" y="81"/>
                  </a:lnTo>
                  <a:lnTo>
                    <a:pt x="90" y="94"/>
                  </a:lnTo>
                  <a:lnTo>
                    <a:pt x="88" y="107"/>
                  </a:lnTo>
                  <a:lnTo>
                    <a:pt x="84" y="113"/>
                  </a:lnTo>
                  <a:lnTo>
                    <a:pt x="77" y="119"/>
                  </a:lnTo>
                  <a:lnTo>
                    <a:pt x="71" y="124"/>
                  </a:lnTo>
                  <a:lnTo>
                    <a:pt x="64" y="126"/>
                  </a:lnTo>
                  <a:lnTo>
                    <a:pt x="58" y="128"/>
                  </a:lnTo>
                  <a:lnTo>
                    <a:pt x="49" y="130"/>
                  </a:lnTo>
                  <a:lnTo>
                    <a:pt x="43" y="128"/>
                  </a:lnTo>
                  <a:lnTo>
                    <a:pt x="39" y="128"/>
                  </a:lnTo>
                  <a:lnTo>
                    <a:pt x="32" y="126"/>
                  </a:lnTo>
                  <a:lnTo>
                    <a:pt x="26" y="122"/>
                  </a:lnTo>
                  <a:lnTo>
                    <a:pt x="13" y="130"/>
                  </a:lnTo>
                  <a:lnTo>
                    <a:pt x="9" y="130"/>
                  </a:lnTo>
                  <a:lnTo>
                    <a:pt x="9" y="21"/>
                  </a:lnTo>
                  <a:lnTo>
                    <a:pt x="9" y="13"/>
                  </a:lnTo>
                  <a:lnTo>
                    <a:pt x="9" y="10"/>
                  </a:lnTo>
                  <a:lnTo>
                    <a:pt x="7" y="8"/>
                  </a:lnTo>
                  <a:lnTo>
                    <a:pt x="7" y="6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4" y="0"/>
                  </a:lnTo>
                  <a:close/>
                  <a:moveTo>
                    <a:pt x="34" y="60"/>
                  </a:moveTo>
                  <a:lnTo>
                    <a:pt x="34" y="96"/>
                  </a:lnTo>
                  <a:lnTo>
                    <a:pt x="34" y="104"/>
                  </a:lnTo>
                  <a:lnTo>
                    <a:pt x="34" y="109"/>
                  </a:lnTo>
                  <a:lnTo>
                    <a:pt x="34" y="111"/>
                  </a:lnTo>
                  <a:lnTo>
                    <a:pt x="37" y="117"/>
                  </a:lnTo>
                  <a:lnTo>
                    <a:pt x="41" y="119"/>
                  </a:lnTo>
                  <a:lnTo>
                    <a:pt x="45" y="122"/>
                  </a:lnTo>
                  <a:lnTo>
                    <a:pt x="49" y="124"/>
                  </a:lnTo>
                  <a:lnTo>
                    <a:pt x="54" y="124"/>
                  </a:lnTo>
                  <a:lnTo>
                    <a:pt x="58" y="122"/>
                  </a:lnTo>
                  <a:lnTo>
                    <a:pt x="62" y="117"/>
                  </a:lnTo>
                  <a:lnTo>
                    <a:pt x="64" y="111"/>
                  </a:lnTo>
                  <a:lnTo>
                    <a:pt x="66" y="104"/>
                  </a:lnTo>
                  <a:lnTo>
                    <a:pt x="66" y="94"/>
                  </a:lnTo>
                  <a:lnTo>
                    <a:pt x="66" y="83"/>
                  </a:lnTo>
                  <a:lnTo>
                    <a:pt x="66" y="70"/>
                  </a:lnTo>
                  <a:lnTo>
                    <a:pt x="64" y="62"/>
                  </a:lnTo>
                  <a:lnTo>
                    <a:pt x="62" y="55"/>
                  </a:lnTo>
                  <a:lnTo>
                    <a:pt x="56" y="51"/>
                  </a:lnTo>
                  <a:lnTo>
                    <a:pt x="51" y="49"/>
                  </a:lnTo>
                  <a:lnTo>
                    <a:pt x="45" y="51"/>
                  </a:lnTo>
                  <a:lnTo>
                    <a:pt x="41" y="53"/>
                  </a:lnTo>
                  <a:lnTo>
                    <a:pt x="34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4" name="Freeform 22"/>
            <p:cNvSpPr>
              <a:spLocks/>
            </p:cNvSpPr>
            <p:nvPr/>
          </p:nvSpPr>
          <p:spPr bwMode="auto">
            <a:xfrm>
              <a:off x="3589" y="3159"/>
              <a:ext cx="472" cy="472"/>
            </a:xfrm>
            <a:custGeom>
              <a:avLst/>
              <a:gdLst>
                <a:gd name="T0" fmla="*/ 472 w 472"/>
                <a:gd name="T1" fmla="*/ 237 h 472"/>
                <a:gd name="T2" fmla="*/ 466 w 472"/>
                <a:gd name="T3" fmla="*/ 181 h 472"/>
                <a:gd name="T4" fmla="*/ 448 w 472"/>
                <a:gd name="T5" fmla="*/ 132 h 472"/>
                <a:gd name="T6" fmla="*/ 421 w 472"/>
                <a:gd name="T7" fmla="*/ 87 h 472"/>
                <a:gd name="T8" fmla="*/ 384 w 472"/>
                <a:gd name="T9" fmla="*/ 51 h 472"/>
                <a:gd name="T10" fmla="*/ 340 w 472"/>
                <a:gd name="T11" fmla="*/ 23 h 472"/>
                <a:gd name="T12" fmla="*/ 290 w 472"/>
                <a:gd name="T13" fmla="*/ 6 h 472"/>
                <a:gd name="T14" fmla="*/ 237 w 472"/>
                <a:gd name="T15" fmla="*/ 0 h 472"/>
                <a:gd name="T16" fmla="*/ 182 w 472"/>
                <a:gd name="T17" fmla="*/ 6 h 472"/>
                <a:gd name="T18" fmla="*/ 132 w 472"/>
                <a:gd name="T19" fmla="*/ 23 h 472"/>
                <a:gd name="T20" fmla="*/ 88 w 472"/>
                <a:gd name="T21" fmla="*/ 51 h 472"/>
                <a:gd name="T22" fmla="*/ 51 w 472"/>
                <a:gd name="T23" fmla="*/ 87 h 472"/>
                <a:gd name="T24" fmla="*/ 24 w 472"/>
                <a:gd name="T25" fmla="*/ 132 h 472"/>
                <a:gd name="T26" fmla="*/ 6 w 472"/>
                <a:gd name="T27" fmla="*/ 181 h 472"/>
                <a:gd name="T28" fmla="*/ 0 w 472"/>
                <a:gd name="T29" fmla="*/ 237 h 472"/>
                <a:gd name="T30" fmla="*/ 6 w 472"/>
                <a:gd name="T31" fmla="*/ 290 h 472"/>
                <a:gd name="T32" fmla="*/ 24 w 472"/>
                <a:gd name="T33" fmla="*/ 339 h 472"/>
                <a:gd name="T34" fmla="*/ 51 w 472"/>
                <a:gd name="T35" fmla="*/ 384 h 472"/>
                <a:gd name="T36" fmla="*/ 88 w 472"/>
                <a:gd name="T37" fmla="*/ 421 h 472"/>
                <a:gd name="T38" fmla="*/ 132 w 472"/>
                <a:gd name="T39" fmla="*/ 448 h 472"/>
                <a:gd name="T40" fmla="*/ 182 w 472"/>
                <a:gd name="T41" fmla="*/ 465 h 472"/>
                <a:gd name="T42" fmla="*/ 237 w 472"/>
                <a:gd name="T43" fmla="*/ 472 h 472"/>
                <a:gd name="T44" fmla="*/ 290 w 472"/>
                <a:gd name="T45" fmla="*/ 465 h 472"/>
                <a:gd name="T46" fmla="*/ 340 w 472"/>
                <a:gd name="T47" fmla="*/ 448 h 472"/>
                <a:gd name="T48" fmla="*/ 384 w 472"/>
                <a:gd name="T49" fmla="*/ 421 h 472"/>
                <a:gd name="T50" fmla="*/ 421 w 472"/>
                <a:gd name="T51" fmla="*/ 384 h 472"/>
                <a:gd name="T52" fmla="*/ 448 w 472"/>
                <a:gd name="T53" fmla="*/ 339 h 472"/>
                <a:gd name="T54" fmla="*/ 466 w 472"/>
                <a:gd name="T55" fmla="*/ 290 h 472"/>
                <a:gd name="T56" fmla="*/ 472 w 472"/>
                <a:gd name="T57" fmla="*/ 237 h 4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72"/>
                <a:gd name="T88" fmla="*/ 0 h 472"/>
                <a:gd name="T89" fmla="*/ 472 w 472"/>
                <a:gd name="T90" fmla="*/ 472 h 4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72" h="472">
                  <a:moveTo>
                    <a:pt x="472" y="237"/>
                  </a:moveTo>
                  <a:lnTo>
                    <a:pt x="466" y="181"/>
                  </a:lnTo>
                  <a:lnTo>
                    <a:pt x="448" y="132"/>
                  </a:lnTo>
                  <a:lnTo>
                    <a:pt x="421" y="87"/>
                  </a:lnTo>
                  <a:lnTo>
                    <a:pt x="384" y="51"/>
                  </a:lnTo>
                  <a:lnTo>
                    <a:pt x="340" y="23"/>
                  </a:lnTo>
                  <a:lnTo>
                    <a:pt x="290" y="6"/>
                  </a:lnTo>
                  <a:lnTo>
                    <a:pt x="237" y="0"/>
                  </a:lnTo>
                  <a:lnTo>
                    <a:pt x="182" y="6"/>
                  </a:lnTo>
                  <a:lnTo>
                    <a:pt x="132" y="23"/>
                  </a:lnTo>
                  <a:lnTo>
                    <a:pt x="88" y="51"/>
                  </a:lnTo>
                  <a:lnTo>
                    <a:pt x="51" y="87"/>
                  </a:lnTo>
                  <a:lnTo>
                    <a:pt x="24" y="132"/>
                  </a:lnTo>
                  <a:lnTo>
                    <a:pt x="6" y="181"/>
                  </a:lnTo>
                  <a:lnTo>
                    <a:pt x="0" y="237"/>
                  </a:lnTo>
                  <a:lnTo>
                    <a:pt x="6" y="290"/>
                  </a:lnTo>
                  <a:lnTo>
                    <a:pt x="24" y="339"/>
                  </a:lnTo>
                  <a:lnTo>
                    <a:pt x="51" y="384"/>
                  </a:lnTo>
                  <a:lnTo>
                    <a:pt x="88" y="421"/>
                  </a:lnTo>
                  <a:lnTo>
                    <a:pt x="132" y="448"/>
                  </a:lnTo>
                  <a:lnTo>
                    <a:pt x="182" y="465"/>
                  </a:lnTo>
                  <a:lnTo>
                    <a:pt x="237" y="472"/>
                  </a:lnTo>
                  <a:lnTo>
                    <a:pt x="290" y="465"/>
                  </a:lnTo>
                  <a:lnTo>
                    <a:pt x="340" y="448"/>
                  </a:lnTo>
                  <a:lnTo>
                    <a:pt x="384" y="421"/>
                  </a:lnTo>
                  <a:lnTo>
                    <a:pt x="421" y="384"/>
                  </a:lnTo>
                  <a:lnTo>
                    <a:pt x="448" y="339"/>
                  </a:lnTo>
                  <a:lnTo>
                    <a:pt x="466" y="290"/>
                  </a:lnTo>
                  <a:lnTo>
                    <a:pt x="472" y="237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5" name="Freeform 23"/>
            <p:cNvSpPr>
              <a:spLocks/>
            </p:cNvSpPr>
            <p:nvPr/>
          </p:nvSpPr>
          <p:spPr bwMode="auto">
            <a:xfrm>
              <a:off x="4512" y="3144"/>
              <a:ext cx="469" cy="472"/>
            </a:xfrm>
            <a:custGeom>
              <a:avLst/>
              <a:gdLst>
                <a:gd name="T0" fmla="*/ 469 w 469"/>
                <a:gd name="T1" fmla="*/ 237 h 472"/>
                <a:gd name="T2" fmla="*/ 465 w 469"/>
                <a:gd name="T3" fmla="*/ 181 h 472"/>
                <a:gd name="T4" fmla="*/ 446 w 469"/>
                <a:gd name="T5" fmla="*/ 132 h 472"/>
                <a:gd name="T6" fmla="*/ 418 w 469"/>
                <a:gd name="T7" fmla="*/ 90 h 472"/>
                <a:gd name="T8" fmla="*/ 382 w 469"/>
                <a:gd name="T9" fmla="*/ 51 h 472"/>
                <a:gd name="T10" fmla="*/ 339 w 469"/>
                <a:gd name="T11" fmla="*/ 23 h 472"/>
                <a:gd name="T12" fmla="*/ 288 w 469"/>
                <a:gd name="T13" fmla="*/ 6 h 472"/>
                <a:gd name="T14" fmla="*/ 234 w 469"/>
                <a:gd name="T15" fmla="*/ 0 h 472"/>
                <a:gd name="T16" fmla="*/ 181 w 469"/>
                <a:gd name="T17" fmla="*/ 6 h 472"/>
                <a:gd name="T18" fmla="*/ 130 w 469"/>
                <a:gd name="T19" fmla="*/ 23 h 472"/>
                <a:gd name="T20" fmla="*/ 87 w 469"/>
                <a:gd name="T21" fmla="*/ 51 h 472"/>
                <a:gd name="T22" fmla="*/ 51 w 469"/>
                <a:gd name="T23" fmla="*/ 90 h 472"/>
                <a:gd name="T24" fmla="*/ 23 w 469"/>
                <a:gd name="T25" fmla="*/ 132 h 472"/>
                <a:gd name="T26" fmla="*/ 4 w 469"/>
                <a:gd name="T27" fmla="*/ 181 h 472"/>
                <a:gd name="T28" fmla="*/ 0 w 469"/>
                <a:gd name="T29" fmla="*/ 237 h 472"/>
                <a:gd name="T30" fmla="*/ 4 w 469"/>
                <a:gd name="T31" fmla="*/ 290 h 472"/>
                <a:gd name="T32" fmla="*/ 23 w 469"/>
                <a:gd name="T33" fmla="*/ 339 h 472"/>
                <a:gd name="T34" fmla="*/ 51 w 469"/>
                <a:gd name="T35" fmla="*/ 384 h 472"/>
                <a:gd name="T36" fmla="*/ 87 w 469"/>
                <a:gd name="T37" fmla="*/ 421 h 472"/>
                <a:gd name="T38" fmla="*/ 130 w 469"/>
                <a:gd name="T39" fmla="*/ 448 h 472"/>
                <a:gd name="T40" fmla="*/ 181 w 469"/>
                <a:gd name="T41" fmla="*/ 465 h 472"/>
                <a:gd name="T42" fmla="*/ 234 w 469"/>
                <a:gd name="T43" fmla="*/ 472 h 472"/>
                <a:gd name="T44" fmla="*/ 288 w 469"/>
                <a:gd name="T45" fmla="*/ 465 h 472"/>
                <a:gd name="T46" fmla="*/ 339 w 469"/>
                <a:gd name="T47" fmla="*/ 448 h 472"/>
                <a:gd name="T48" fmla="*/ 382 w 469"/>
                <a:gd name="T49" fmla="*/ 421 h 472"/>
                <a:gd name="T50" fmla="*/ 418 w 469"/>
                <a:gd name="T51" fmla="*/ 384 h 472"/>
                <a:gd name="T52" fmla="*/ 446 w 469"/>
                <a:gd name="T53" fmla="*/ 339 h 472"/>
                <a:gd name="T54" fmla="*/ 465 w 469"/>
                <a:gd name="T55" fmla="*/ 290 h 472"/>
                <a:gd name="T56" fmla="*/ 469 w 469"/>
                <a:gd name="T57" fmla="*/ 237 h 4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9"/>
                <a:gd name="T88" fmla="*/ 0 h 472"/>
                <a:gd name="T89" fmla="*/ 469 w 469"/>
                <a:gd name="T90" fmla="*/ 472 h 4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9" h="472">
                  <a:moveTo>
                    <a:pt x="469" y="237"/>
                  </a:moveTo>
                  <a:lnTo>
                    <a:pt x="465" y="181"/>
                  </a:lnTo>
                  <a:lnTo>
                    <a:pt x="446" y="132"/>
                  </a:lnTo>
                  <a:lnTo>
                    <a:pt x="418" y="90"/>
                  </a:lnTo>
                  <a:lnTo>
                    <a:pt x="382" y="51"/>
                  </a:lnTo>
                  <a:lnTo>
                    <a:pt x="339" y="23"/>
                  </a:lnTo>
                  <a:lnTo>
                    <a:pt x="288" y="6"/>
                  </a:lnTo>
                  <a:lnTo>
                    <a:pt x="234" y="0"/>
                  </a:lnTo>
                  <a:lnTo>
                    <a:pt x="181" y="6"/>
                  </a:lnTo>
                  <a:lnTo>
                    <a:pt x="130" y="23"/>
                  </a:lnTo>
                  <a:lnTo>
                    <a:pt x="87" y="51"/>
                  </a:lnTo>
                  <a:lnTo>
                    <a:pt x="51" y="90"/>
                  </a:lnTo>
                  <a:lnTo>
                    <a:pt x="23" y="132"/>
                  </a:lnTo>
                  <a:lnTo>
                    <a:pt x="4" y="181"/>
                  </a:lnTo>
                  <a:lnTo>
                    <a:pt x="0" y="237"/>
                  </a:lnTo>
                  <a:lnTo>
                    <a:pt x="4" y="290"/>
                  </a:lnTo>
                  <a:lnTo>
                    <a:pt x="23" y="339"/>
                  </a:lnTo>
                  <a:lnTo>
                    <a:pt x="51" y="384"/>
                  </a:lnTo>
                  <a:lnTo>
                    <a:pt x="87" y="421"/>
                  </a:lnTo>
                  <a:lnTo>
                    <a:pt x="130" y="448"/>
                  </a:lnTo>
                  <a:lnTo>
                    <a:pt x="181" y="465"/>
                  </a:lnTo>
                  <a:lnTo>
                    <a:pt x="234" y="472"/>
                  </a:lnTo>
                  <a:lnTo>
                    <a:pt x="288" y="465"/>
                  </a:lnTo>
                  <a:lnTo>
                    <a:pt x="339" y="448"/>
                  </a:lnTo>
                  <a:lnTo>
                    <a:pt x="382" y="421"/>
                  </a:lnTo>
                  <a:lnTo>
                    <a:pt x="418" y="384"/>
                  </a:lnTo>
                  <a:lnTo>
                    <a:pt x="446" y="339"/>
                  </a:lnTo>
                  <a:lnTo>
                    <a:pt x="465" y="290"/>
                  </a:lnTo>
                  <a:lnTo>
                    <a:pt x="469" y="237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6" name="Freeform 24"/>
            <p:cNvSpPr>
              <a:spLocks/>
            </p:cNvSpPr>
            <p:nvPr/>
          </p:nvSpPr>
          <p:spPr bwMode="auto">
            <a:xfrm>
              <a:off x="4569" y="3204"/>
              <a:ext cx="355" cy="354"/>
            </a:xfrm>
            <a:custGeom>
              <a:avLst/>
              <a:gdLst>
                <a:gd name="T0" fmla="*/ 355 w 355"/>
                <a:gd name="T1" fmla="*/ 177 h 354"/>
                <a:gd name="T2" fmla="*/ 348 w 355"/>
                <a:gd name="T3" fmla="*/ 130 h 354"/>
                <a:gd name="T4" fmla="*/ 331 w 355"/>
                <a:gd name="T5" fmla="*/ 87 h 354"/>
                <a:gd name="T6" fmla="*/ 303 w 355"/>
                <a:gd name="T7" fmla="*/ 51 h 354"/>
                <a:gd name="T8" fmla="*/ 267 w 355"/>
                <a:gd name="T9" fmla="*/ 23 h 354"/>
                <a:gd name="T10" fmla="*/ 224 w 355"/>
                <a:gd name="T11" fmla="*/ 6 h 354"/>
                <a:gd name="T12" fmla="*/ 177 w 355"/>
                <a:gd name="T13" fmla="*/ 0 h 354"/>
                <a:gd name="T14" fmla="*/ 130 w 355"/>
                <a:gd name="T15" fmla="*/ 6 h 354"/>
                <a:gd name="T16" fmla="*/ 88 w 355"/>
                <a:gd name="T17" fmla="*/ 23 h 354"/>
                <a:gd name="T18" fmla="*/ 51 w 355"/>
                <a:gd name="T19" fmla="*/ 51 h 354"/>
                <a:gd name="T20" fmla="*/ 24 w 355"/>
                <a:gd name="T21" fmla="*/ 87 h 354"/>
                <a:gd name="T22" fmla="*/ 7 w 355"/>
                <a:gd name="T23" fmla="*/ 130 h 354"/>
                <a:gd name="T24" fmla="*/ 0 w 355"/>
                <a:gd name="T25" fmla="*/ 177 h 354"/>
                <a:gd name="T26" fmla="*/ 7 w 355"/>
                <a:gd name="T27" fmla="*/ 224 h 354"/>
                <a:gd name="T28" fmla="*/ 24 w 355"/>
                <a:gd name="T29" fmla="*/ 265 h 354"/>
                <a:gd name="T30" fmla="*/ 51 w 355"/>
                <a:gd name="T31" fmla="*/ 301 h 354"/>
                <a:gd name="T32" fmla="*/ 88 w 355"/>
                <a:gd name="T33" fmla="*/ 329 h 354"/>
                <a:gd name="T34" fmla="*/ 130 w 355"/>
                <a:gd name="T35" fmla="*/ 348 h 354"/>
                <a:gd name="T36" fmla="*/ 177 w 355"/>
                <a:gd name="T37" fmla="*/ 354 h 354"/>
                <a:gd name="T38" fmla="*/ 224 w 355"/>
                <a:gd name="T39" fmla="*/ 348 h 354"/>
                <a:gd name="T40" fmla="*/ 267 w 355"/>
                <a:gd name="T41" fmla="*/ 329 h 354"/>
                <a:gd name="T42" fmla="*/ 303 w 355"/>
                <a:gd name="T43" fmla="*/ 301 h 354"/>
                <a:gd name="T44" fmla="*/ 331 w 355"/>
                <a:gd name="T45" fmla="*/ 265 h 354"/>
                <a:gd name="T46" fmla="*/ 348 w 355"/>
                <a:gd name="T47" fmla="*/ 224 h 354"/>
                <a:gd name="T48" fmla="*/ 355 w 355"/>
                <a:gd name="T49" fmla="*/ 177 h 3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5"/>
                <a:gd name="T76" fmla="*/ 0 h 354"/>
                <a:gd name="T77" fmla="*/ 355 w 355"/>
                <a:gd name="T78" fmla="*/ 354 h 3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5" h="354">
                  <a:moveTo>
                    <a:pt x="355" y="177"/>
                  </a:moveTo>
                  <a:lnTo>
                    <a:pt x="348" y="130"/>
                  </a:lnTo>
                  <a:lnTo>
                    <a:pt x="331" y="87"/>
                  </a:lnTo>
                  <a:lnTo>
                    <a:pt x="303" y="51"/>
                  </a:lnTo>
                  <a:lnTo>
                    <a:pt x="267" y="23"/>
                  </a:lnTo>
                  <a:lnTo>
                    <a:pt x="224" y="6"/>
                  </a:lnTo>
                  <a:lnTo>
                    <a:pt x="177" y="0"/>
                  </a:lnTo>
                  <a:lnTo>
                    <a:pt x="130" y="6"/>
                  </a:lnTo>
                  <a:lnTo>
                    <a:pt x="88" y="23"/>
                  </a:lnTo>
                  <a:lnTo>
                    <a:pt x="51" y="51"/>
                  </a:lnTo>
                  <a:lnTo>
                    <a:pt x="24" y="87"/>
                  </a:lnTo>
                  <a:lnTo>
                    <a:pt x="7" y="130"/>
                  </a:lnTo>
                  <a:lnTo>
                    <a:pt x="0" y="177"/>
                  </a:lnTo>
                  <a:lnTo>
                    <a:pt x="7" y="224"/>
                  </a:lnTo>
                  <a:lnTo>
                    <a:pt x="24" y="265"/>
                  </a:lnTo>
                  <a:lnTo>
                    <a:pt x="51" y="301"/>
                  </a:lnTo>
                  <a:lnTo>
                    <a:pt x="88" y="329"/>
                  </a:lnTo>
                  <a:lnTo>
                    <a:pt x="130" y="348"/>
                  </a:lnTo>
                  <a:lnTo>
                    <a:pt x="177" y="354"/>
                  </a:lnTo>
                  <a:lnTo>
                    <a:pt x="224" y="348"/>
                  </a:lnTo>
                  <a:lnTo>
                    <a:pt x="267" y="329"/>
                  </a:lnTo>
                  <a:lnTo>
                    <a:pt x="303" y="301"/>
                  </a:lnTo>
                  <a:lnTo>
                    <a:pt x="331" y="265"/>
                  </a:lnTo>
                  <a:lnTo>
                    <a:pt x="348" y="224"/>
                  </a:lnTo>
                  <a:lnTo>
                    <a:pt x="355" y="177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7" name="Freeform 25"/>
            <p:cNvSpPr>
              <a:spLocks/>
            </p:cNvSpPr>
            <p:nvPr/>
          </p:nvSpPr>
          <p:spPr bwMode="auto">
            <a:xfrm>
              <a:off x="3988" y="3131"/>
              <a:ext cx="579" cy="109"/>
            </a:xfrm>
            <a:custGeom>
              <a:avLst/>
              <a:gdLst>
                <a:gd name="T0" fmla="*/ 0 w 579"/>
                <a:gd name="T1" fmla="*/ 109 h 109"/>
                <a:gd name="T2" fmla="*/ 0 w 579"/>
                <a:gd name="T3" fmla="*/ 109 h 109"/>
                <a:gd name="T4" fmla="*/ 2 w 579"/>
                <a:gd name="T5" fmla="*/ 107 h 109"/>
                <a:gd name="T6" fmla="*/ 7 w 579"/>
                <a:gd name="T7" fmla="*/ 105 h 109"/>
                <a:gd name="T8" fmla="*/ 13 w 579"/>
                <a:gd name="T9" fmla="*/ 101 h 109"/>
                <a:gd name="T10" fmla="*/ 28 w 579"/>
                <a:gd name="T11" fmla="*/ 92 h 109"/>
                <a:gd name="T12" fmla="*/ 47 w 579"/>
                <a:gd name="T13" fmla="*/ 81 h 109"/>
                <a:gd name="T14" fmla="*/ 75 w 579"/>
                <a:gd name="T15" fmla="*/ 66 h 109"/>
                <a:gd name="T16" fmla="*/ 109 w 579"/>
                <a:gd name="T17" fmla="*/ 47 h 109"/>
                <a:gd name="T18" fmla="*/ 150 w 579"/>
                <a:gd name="T19" fmla="*/ 30 h 109"/>
                <a:gd name="T20" fmla="*/ 193 w 579"/>
                <a:gd name="T21" fmla="*/ 15 h 109"/>
                <a:gd name="T22" fmla="*/ 240 w 579"/>
                <a:gd name="T23" fmla="*/ 4 h 109"/>
                <a:gd name="T24" fmla="*/ 287 w 579"/>
                <a:gd name="T25" fmla="*/ 0 h 109"/>
                <a:gd name="T26" fmla="*/ 336 w 579"/>
                <a:gd name="T27" fmla="*/ 4 h 109"/>
                <a:gd name="T28" fmla="*/ 383 w 579"/>
                <a:gd name="T29" fmla="*/ 15 h 109"/>
                <a:gd name="T30" fmla="*/ 425 w 579"/>
                <a:gd name="T31" fmla="*/ 30 h 109"/>
                <a:gd name="T32" fmla="*/ 466 w 579"/>
                <a:gd name="T33" fmla="*/ 47 h 109"/>
                <a:gd name="T34" fmla="*/ 502 w 579"/>
                <a:gd name="T35" fmla="*/ 66 h 109"/>
                <a:gd name="T36" fmla="*/ 530 w 579"/>
                <a:gd name="T37" fmla="*/ 81 h 109"/>
                <a:gd name="T38" fmla="*/ 551 w 579"/>
                <a:gd name="T39" fmla="*/ 92 h 109"/>
                <a:gd name="T40" fmla="*/ 564 w 579"/>
                <a:gd name="T41" fmla="*/ 101 h 109"/>
                <a:gd name="T42" fmla="*/ 573 w 579"/>
                <a:gd name="T43" fmla="*/ 105 h 109"/>
                <a:gd name="T44" fmla="*/ 577 w 579"/>
                <a:gd name="T45" fmla="*/ 107 h 109"/>
                <a:gd name="T46" fmla="*/ 579 w 579"/>
                <a:gd name="T47" fmla="*/ 109 h 109"/>
                <a:gd name="T48" fmla="*/ 579 w 579"/>
                <a:gd name="T49" fmla="*/ 109 h 1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9"/>
                <a:gd name="T76" fmla="*/ 0 h 109"/>
                <a:gd name="T77" fmla="*/ 579 w 579"/>
                <a:gd name="T78" fmla="*/ 109 h 1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9" h="109">
                  <a:moveTo>
                    <a:pt x="0" y="109"/>
                  </a:moveTo>
                  <a:lnTo>
                    <a:pt x="0" y="109"/>
                  </a:lnTo>
                  <a:lnTo>
                    <a:pt x="2" y="107"/>
                  </a:lnTo>
                  <a:lnTo>
                    <a:pt x="7" y="105"/>
                  </a:lnTo>
                  <a:lnTo>
                    <a:pt x="13" y="101"/>
                  </a:lnTo>
                  <a:lnTo>
                    <a:pt x="28" y="92"/>
                  </a:lnTo>
                  <a:lnTo>
                    <a:pt x="47" y="81"/>
                  </a:lnTo>
                  <a:lnTo>
                    <a:pt x="75" y="66"/>
                  </a:lnTo>
                  <a:lnTo>
                    <a:pt x="109" y="47"/>
                  </a:lnTo>
                  <a:lnTo>
                    <a:pt x="150" y="30"/>
                  </a:lnTo>
                  <a:lnTo>
                    <a:pt x="193" y="15"/>
                  </a:lnTo>
                  <a:lnTo>
                    <a:pt x="240" y="4"/>
                  </a:lnTo>
                  <a:lnTo>
                    <a:pt x="287" y="0"/>
                  </a:lnTo>
                  <a:lnTo>
                    <a:pt x="336" y="4"/>
                  </a:lnTo>
                  <a:lnTo>
                    <a:pt x="383" y="15"/>
                  </a:lnTo>
                  <a:lnTo>
                    <a:pt x="425" y="30"/>
                  </a:lnTo>
                  <a:lnTo>
                    <a:pt x="466" y="47"/>
                  </a:lnTo>
                  <a:lnTo>
                    <a:pt x="502" y="66"/>
                  </a:lnTo>
                  <a:lnTo>
                    <a:pt x="530" y="81"/>
                  </a:lnTo>
                  <a:lnTo>
                    <a:pt x="551" y="92"/>
                  </a:lnTo>
                  <a:lnTo>
                    <a:pt x="564" y="101"/>
                  </a:lnTo>
                  <a:lnTo>
                    <a:pt x="573" y="105"/>
                  </a:lnTo>
                  <a:lnTo>
                    <a:pt x="577" y="107"/>
                  </a:lnTo>
                  <a:lnTo>
                    <a:pt x="579" y="109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8" name="Freeform 26"/>
            <p:cNvSpPr>
              <a:spLocks/>
            </p:cNvSpPr>
            <p:nvPr/>
          </p:nvSpPr>
          <p:spPr bwMode="auto">
            <a:xfrm>
              <a:off x="4499" y="3191"/>
              <a:ext cx="68" cy="49"/>
            </a:xfrm>
            <a:custGeom>
              <a:avLst/>
              <a:gdLst>
                <a:gd name="T0" fmla="*/ 17 w 68"/>
                <a:gd name="T1" fmla="*/ 0 h 49"/>
                <a:gd name="T2" fmla="*/ 68 w 68"/>
                <a:gd name="T3" fmla="*/ 49 h 49"/>
                <a:gd name="T4" fmla="*/ 0 w 68"/>
                <a:gd name="T5" fmla="*/ 30 h 49"/>
                <a:gd name="T6" fmla="*/ 0 60000 65536"/>
                <a:gd name="T7" fmla="*/ 0 60000 65536"/>
                <a:gd name="T8" fmla="*/ 0 60000 65536"/>
                <a:gd name="T9" fmla="*/ 0 w 68"/>
                <a:gd name="T10" fmla="*/ 0 h 49"/>
                <a:gd name="T11" fmla="*/ 68 w 68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" h="49">
                  <a:moveTo>
                    <a:pt x="17" y="0"/>
                  </a:moveTo>
                  <a:lnTo>
                    <a:pt x="68" y="49"/>
                  </a:lnTo>
                  <a:lnTo>
                    <a:pt x="0" y="3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9" name="Freeform 27"/>
            <p:cNvSpPr>
              <a:spLocks noEditPoints="1"/>
            </p:cNvSpPr>
            <p:nvPr/>
          </p:nvSpPr>
          <p:spPr bwMode="auto">
            <a:xfrm>
              <a:off x="3751" y="3372"/>
              <a:ext cx="79" cy="114"/>
            </a:xfrm>
            <a:custGeom>
              <a:avLst/>
              <a:gdLst>
                <a:gd name="T0" fmla="*/ 49 w 79"/>
                <a:gd name="T1" fmla="*/ 69 h 114"/>
                <a:gd name="T2" fmla="*/ 45 w 79"/>
                <a:gd name="T3" fmla="*/ 73 h 114"/>
                <a:gd name="T4" fmla="*/ 41 w 79"/>
                <a:gd name="T5" fmla="*/ 75 h 114"/>
                <a:gd name="T6" fmla="*/ 35 w 79"/>
                <a:gd name="T7" fmla="*/ 77 h 114"/>
                <a:gd name="T8" fmla="*/ 28 w 79"/>
                <a:gd name="T9" fmla="*/ 79 h 114"/>
                <a:gd name="T10" fmla="*/ 20 w 79"/>
                <a:gd name="T11" fmla="*/ 77 h 114"/>
                <a:gd name="T12" fmla="*/ 13 w 79"/>
                <a:gd name="T13" fmla="*/ 73 h 114"/>
                <a:gd name="T14" fmla="*/ 7 w 79"/>
                <a:gd name="T15" fmla="*/ 67 h 114"/>
                <a:gd name="T16" fmla="*/ 2 w 79"/>
                <a:gd name="T17" fmla="*/ 58 h 114"/>
                <a:gd name="T18" fmla="*/ 0 w 79"/>
                <a:gd name="T19" fmla="*/ 52 h 114"/>
                <a:gd name="T20" fmla="*/ 0 w 79"/>
                <a:gd name="T21" fmla="*/ 43 h 114"/>
                <a:gd name="T22" fmla="*/ 0 w 79"/>
                <a:gd name="T23" fmla="*/ 30 h 114"/>
                <a:gd name="T24" fmla="*/ 5 w 79"/>
                <a:gd name="T25" fmla="*/ 20 h 114"/>
                <a:gd name="T26" fmla="*/ 9 w 79"/>
                <a:gd name="T27" fmla="*/ 13 h 114"/>
                <a:gd name="T28" fmla="*/ 13 w 79"/>
                <a:gd name="T29" fmla="*/ 9 h 114"/>
                <a:gd name="T30" fmla="*/ 17 w 79"/>
                <a:gd name="T31" fmla="*/ 5 h 114"/>
                <a:gd name="T32" fmla="*/ 28 w 79"/>
                <a:gd name="T33" fmla="*/ 0 h 114"/>
                <a:gd name="T34" fmla="*/ 37 w 79"/>
                <a:gd name="T35" fmla="*/ 0 h 114"/>
                <a:gd name="T36" fmla="*/ 43 w 79"/>
                <a:gd name="T37" fmla="*/ 0 h 114"/>
                <a:gd name="T38" fmla="*/ 49 w 79"/>
                <a:gd name="T39" fmla="*/ 0 h 114"/>
                <a:gd name="T40" fmla="*/ 54 w 79"/>
                <a:gd name="T41" fmla="*/ 3 h 114"/>
                <a:gd name="T42" fmla="*/ 58 w 79"/>
                <a:gd name="T43" fmla="*/ 7 h 114"/>
                <a:gd name="T44" fmla="*/ 71 w 79"/>
                <a:gd name="T45" fmla="*/ 0 h 114"/>
                <a:gd name="T46" fmla="*/ 73 w 79"/>
                <a:gd name="T47" fmla="*/ 0 h 114"/>
                <a:gd name="T48" fmla="*/ 73 w 79"/>
                <a:gd name="T49" fmla="*/ 97 h 114"/>
                <a:gd name="T50" fmla="*/ 73 w 79"/>
                <a:gd name="T51" fmla="*/ 103 h 114"/>
                <a:gd name="T52" fmla="*/ 75 w 79"/>
                <a:gd name="T53" fmla="*/ 107 h 114"/>
                <a:gd name="T54" fmla="*/ 77 w 79"/>
                <a:gd name="T55" fmla="*/ 109 h 114"/>
                <a:gd name="T56" fmla="*/ 79 w 79"/>
                <a:gd name="T57" fmla="*/ 109 h 114"/>
                <a:gd name="T58" fmla="*/ 79 w 79"/>
                <a:gd name="T59" fmla="*/ 114 h 114"/>
                <a:gd name="T60" fmla="*/ 39 w 79"/>
                <a:gd name="T61" fmla="*/ 114 h 114"/>
                <a:gd name="T62" fmla="*/ 39 w 79"/>
                <a:gd name="T63" fmla="*/ 109 h 114"/>
                <a:gd name="T64" fmla="*/ 43 w 79"/>
                <a:gd name="T65" fmla="*/ 109 h 114"/>
                <a:gd name="T66" fmla="*/ 47 w 79"/>
                <a:gd name="T67" fmla="*/ 109 h 114"/>
                <a:gd name="T68" fmla="*/ 49 w 79"/>
                <a:gd name="T69" fmla="*/ 107 h 114"/>
                <a:gd name="T70" fmla="*/ 49 w 79"/>
                <a:gd name="T71" fmla="*/ 107 h 114"/>
                <a:gd name="T72" fmla="*/ 49 w 79"/>
                <a:gd name="T73" fmla="*/ 105 h 114"/>
                <a:gd name="T74" fmla="*/ 49 w 79"/>
                <a:gd name="T75" fmla="*/ 101 h 114"/>
                <a:gd name="T76" fmla="*/ 49 w 79"/>
                <a:gd name="T77" fmla="*/ 69 h 114"/>
                <a:gd name="T78" fmla="*/ 49 w 79"/>
                <a:gd name="T79" fmla="*/ 62 h 114"/>
                <a:gd name="T80" fmla="*/ 49 w 79"/>
                <a:gd name="T81" fmla="*/ 30 h 114"/>
                <a:gd name="T82" fmla="*/ 49 w 79"/>
                <a:gd name="T83" fmla="*/ 24 h 114"/>
                <a:gd name="T84" fmla="*/ 49 w 79"/>
                <a:gd name="T85" fmla="*/ 18 h 114"/>
                <a:gd name="T86" fmla="*/ 49 w 79"/>
                <a:gd name="T87" fmla="*/ 13 h 114"/>
                <a:gd name="T88" fmla="*/ 47 w 79"/>
                <a:gd name="T89" fmla="*/ 9 h 114"/>
                <a:gd name="T90" fmla="*/ 43 w 79"/>
                <a:gd name="T91" fmla="*/ 7 h 114"/>
                <a:gd name="T92" fmla="*/ 41 w 79"/>
                <a:gd name="T93" fmla="*/ 5 h 114"/>
                <a:gd name="T94" fmla="*/ 39 w 79"/>
                <a:gd name="T95" fmla="*/ 5 h 114"/>
                <a:gd name="T96" fmla="*/ 32 w 79"/>
                <a:gd name="T97" fmla="*/ 7 h 114"/>
                <a:gd name="T98" fmla="*/ 28 w 79"/>
                <a:gd name="T99" fmla="*/ 11 h 114"/>
                <a:gd name="T100" fmla="*/ 26 w 79"/>
                <a:gd name="T101" fmla="*/ 15 h 114"/>
                <a:gd name="T102" fmla="*/ 24 w 79"/>
                <a:gd name="T103" fmla="*/ 22 h 114"/>
                <a:gd name="T104" fmla="*/ 22 w 79"/>
                <a:gd name="T105" fmla="*/ 30 h 114"/>
                <a:gd name="T106" fmla="*/ 22 w 79"/>
                <a:gd name="T107" fmla="*/ 41 h 114"/>
                <a:gd name="T108" fmla="*/ 24 w 79"/>
                <a:gd name="T109" fmla="*/ 52 h 114"/>
                <a:gd name="T110" fmla="*/ 24 w 79"/>
                <a:gd name="T111" fmla="*/ 60 h 114"/>
                <a:gd name="T112" fmla="*/ 28 w 79"/>
                <a:gd name="T113" fmla="*/ 65 h 114"/>
                <a:gd name="T114" fmla="*/ 30 w 79"/>
                <a:gd name="T115" fmla="*/ 69 h 114"/>
                <a:gd name="T116" fmla="*/ 37 w 79"/>
                <a:gd name="T117" fmla="*/ 71 h 114"/>
                <a:gd name="T118" fmla="*/ 39 w 79"/>
                <a:gd name="T119" fmla="*/ 69 h 114"/>
                <a:gd name="T120" fmla="*/ 43 w 79"/>
                <a:gd name="T121" fmla="*/ 69 h 114"/>
                <a:gd name="T122" fmla="*/ 47 w 79"/>
                <a:gd name="T123" fmla="*/ 65 h 114"/>
                <a:gd name="T124" fmla="*/ 49 w 79"/>
                <a:gd name="T125" fmla="*/ 62 h 1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9"/>
                <a:gd name="T190" fmla="*/ 0 h 114"/>
                <a:gd name="T191" fmla="*/ 79 w 79"/>
                <a:gd name="T192" fmla="*/ 114 h 1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9" h="114">
                  <a:moveTo>
                    <a:pt x="49" y="69"/>
                  </a:moveTo>
                  <a:lnTo>
                    <a:pt x="45" y="73"/>
                  </a:lnTo>
                  <a:lnTo>
                    <a:pt x="41" y="75"/>
                  </a:lnTo>
                  <a:lnTo>
                    <a:pt x="35" y="77"/>
                  </a:lnTo>
                  <a:lnTo>
                    <a:pt x="28" y="79"/>
                  </a:lnTo>
                  <a:lnTo>
                    <a:pt x="20" y="77"/>
                  </a:lnTo>
                  <a:lnTo>
                    <a:pt x="13" y="73"/>
                  </a:lnTo>
                  <a:lnTo>
                    <a:pt x="7" y="67"/>
                  </a:lnTo>
                  <a:lnTo>
                    <a:pt x="2" y="58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30"/>
                  </a:lnTo>
                  <a:lnTo>
                    <a:pt x="5" y="20"/>
                  </a:lnTo>
                  <a:lnTo>
                    <a:pt x="9" y="13"/>
                  </a:lnTo>
                  <a:lnTo>
                    <a:pt x="13" y="9"/>
                  </a:lnTo>
                  <a:lnTo>
                    <a:pt x="17" y="5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54" y="3"/>
                  </a:lnTo>
                  <a:lnTo>
                    <a:pt x="58" y="7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3" y="97"/>
                  </a:lnTo>
                  <a:lnTo>
                    <a:pt x="73" y="103"/>
                  </a:lnTo>
                  <a:lnTo>
                    <a:pt x="75" y="107"/>
                  </a:lnTo>
                  <a:lnTo>
                    <a:pt x="77" y="109"/>
                  </a:lnTo>
                  <a:lnTo>
                    <a:pt x="79" y="109"/>
                  </a:lnTo>
                  <a:lnTo>
                    <a:pt x="79" y="114"/>
                  </a:lnTo>
                  <a:lnTo>
                    <a:pt x="39" y="114"/>
                  </a:lnTo>
                  <a:lnTo>
                    <a:pt x="39" y="109"/>
                  </a:lnTo>
                  <a:lnTo>
                    <a:pt x="43" y="109"/>
                  </a:lnTo>
                  <a:lnTo>
                    <a:pt x="47" y="109"/>
                  </a:lnTo>
                  <a:lnTo>
                    <a:pt x="49" y="107"/>
                  </a:lnTo>
                  <a:lnTo>
                    <a:pt x="49" y="105"/>
                  </a:lnTo>
                  <a:lnTo>
                    <a:pt x="49" y="101"/>
                  </a:lnTo>
                  <a:lnTo>
                    <a:pt x="49" y="69"/>
                  </a:lnTo>
                  <a:close/>
                  <a:moveTo>
                    <a:pt x="49" y="62"/>
                  </a:moveTo>
                  <a:lnTo>
                    <a:pt x="49" y="30"/>
                  </a:lnTo>
                  <a:lnTo>
                    <a:pt x="49" y="24"/>
                  </a:lnTo>
                  <a:lnTo>
                    <a:pt x="49" y="18"/>
                  </a:lnTo>
                  <a:lnTo>
                    <a:pt x="49" y="13"/>
                  </a:lnTo>
                  <a:lnTo>
                    <a:pt x="47" y="9"/>
                  </a:lnTo>
                  <a:lnTo>
                    <a:pt x="43" y="7"/>
                  </a:lnTo>
                  <a:lnTo>
                    <a:pt x="41" y="5"/>
                  </a:lnTo>
                  <a:lnTo>
                    <a:pt x="39" y="5"/>
                  </a:lnTo>
                  <a:lnTo>
                    <a:pt x="32" y="7"/>
                  </a:lnTo>
                  <a:lnTo>
                    <a:pt x="28" y="11"/>
                  </a:lnTo>
                  <a:lnTo>
                    <a:pt x="26" y="15"/>
                  </a:lnTo>
                  <a:lnTo>
                    <a:pt x="24" y="22"/>
                  </a:lnTo>
                  <a:lnTo>
                    <a:pt x="22" y="30"/>
                  </a:lnTo>
                  <a:lnTo>
                    <a:pt x="22" y="41"/>
                  </a:lnTo>
                  <a:lnTo>
                    <a:pt x="24" y="52"/>
                  </a:lnTo>
                  <a:lnTo>
                    <a:pt x="24" y="60"/>
                  </a:lnTo>
                  <a:lnTo>
                    <a:pt x="28" y="65"/>
                  </a:lnTo>
                  <a:lnTo>
                    <a:pt x="30" y="69"/>
                  </a:lnTo>
                  <a:lnTo>
                    <a:pt x="37" y="71"/>
                  </a:lnTo>
                  <a:lnTo>
                    <a:pt x="39" y="69"/>
                  </a:lnTo>
                  <a:lnTo>
                    <a:pt x="43" y="69"/>
                  </a:lnTo>
                  <a:lnTo>
                    <a:pt x="47" y="65"/>
                  </a:lnTo>
                  <a:lnTo>
                    <a:pt x="49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0" name="Freeform 28"/>
            <p:cNvSpPr>
              <a:spLocks noEditPoints="1"/>
            </p:cNvSpPr>
            <p:nvPr/>
          </p:nvSpPr>
          <p:spPr bwMode="auto">
            <a:xfrm>
              <a:off x="4670" y="3345"/>
              <a:ext cx="81" cy="113"/>
            </a:xfrm>
            <a:custGeom>
              <a:avLst/>
              <a:gdLst>
                <a:gd name="T0" fmla="*/ 51 w 81"/>
                <a:gd name="T1" fmla="*/ 68 h 113"/>
                <a:gd name="T2" fmla="*/ 44 w 81"/>
                <a:gd name="T3" fmla="*/ 72 h 113"/>
                <a:gd name="T4" fmla="*/ 40 w 81"/>
                <a:gd name="T5" fmla="*/ 77 h 113"/>
                <a:gd name="T6" fmla="*/ 34 w 81"/>
                <a:gd name="T7" fmla="*/ 79 h 113"/>
                <a:gd name="T8" fmla="*/ 29 w 81"/>
                <a:gd name="T9" fmla="*/ 79 h 113"/>
                <a:gd name="T10" fmla="*/ 19 w 81"/>
                <a:gd name="T11" fmla="*/ 77 h 113"/>
                <a:gd name="T12" fmla="*/ 12 w 81"/>
                <a:gd name="T13" fmla="*/ 72 h 113"/>
                <a:gd name="T14" fmla="*/ 6 w 81"/>
                <a:gd name="T15" fmla="*/ 66 h 113"/>
                <a:gd name="T16" fmla="*/ 2 w 81"/>
                <a:gd name="T17" fmla="*/ 59 h 113"/>
                <a:gd name="T18" fmla="*/ 0 w 81"/>
                <a:gd name="T19" fmla="*/ 51 h 113"/>
                <a:gd name="T20" fmla="*/ 0 w 81"/>
                <a:gd name="T21" fmla="*/ 42 h 113"/>
                <a:gd name="T22" fmla="*/ 0 w 81"/>
                <a:gd name="T23" fmla="*/ 32 h 113"/>
                <a:gd name="T24" fmla="*/ 4 w 81"/>
                <a:gd name="T25" fmla="*/ 21 h 113"/>
                <a:gd name="T26" fmla="*/ 8 w 81"/>
                <a:gd name="T27" fmla="*/ 15 h 113"/>
                <a:gd name="T28" fmla="*/ 12 w 81"/>
                <a:gd name="T29" fmla="*/ 8 h 113"/>
                <a:gd name="T30" fmla="*/ 19 w 81"/>
                <a:gd name="T31" fmla="*/ 4 h 113"/>
                <a:gd name="T32" fmla="*/ 27 w 81"/>
                <a:gd name="T33" fmla="*/ 0 h 113"/>
                <a:gd name="T34" fmla="*/ 36 w 81"/>
                <a:gd name="T35" fmla="*/ 0 h 113"/>
                <a:gd name="T36" fmla="*/ 42 w 81"/>
                <a:gd name="T37" fmla="*/ 0 h 113"/>
                <a:gd name="T38" fmla="*/ 49 w 81"/>
                <a:gd name="T39" fmla="*/ 2 h 113"/>
                <a:gd name="T40" fmla="*/ 53 w 81"/>
                <a:gd name="T41" fmla="*/ 4 h 113"/>
                <a:gd name="T42" fmla="*/ 57 w 81"/>
                <a:gd name="T43" fmla="*/ 6 h 113"/>
                <a:gd name="T44" fmla="*/ 70 w 81"/>
                <a:gd name="T45" fmla="*/ 0 h 113"/>
                <a:gd name="T46" fmla="*/ 72 w 81"/>
                <a:gd name="T47" fmla="*/ 0 h 113"/>
                <a:gd name="T48" fmla="*/ 72 w 81"/>
                <a:gd name="T49" fmla="*/ 96 h 113"/>
                <a:gd name="T50" fmla="*/ 72 w 81"/>
                <a:gd name="T51" fmla="*/ 102 h 113"/>
                <a:gd name="T52" fmla="*/ 74 w 81"/>
                <a:gd name="T53" fmla="*/ 106 h 113"/>
                <a:gd name="T54" fmla="*/ 76 w 81"/>
                <a:gd name="T55" fmla="*/ 109 h 113"/>
                <a:gd name="T56" fmla="*/ 81 w 81"/>
                <a:gd name="T57" fmla="*/ 111 h 113"/>
                <a:gd name="T58" fmla="*/ 81 w 81"/>
                <a:gd name="T59" fmla="*/ 113 h 113"/>
                <a:gd name="T60" fmla="*/ 40 w 81"/>
                <a:gd name="T61" fmla="*/ 113 h 113"/>
                <a:gd name="T62" fmla="*/ 40 w 81"/>
                <a:gd name="T63" fmla="*/ 111 h 113"/>
                <a:gd name="T64" fmla="*/ 44 w 81"/>
                <a:gd name="T65" fmla="*/ 111 h 113"/>
                <a:gd name="T66" fmla="*/ 47 w 81"/>
                <a:gd name="T67" fmla="*/ 109 h 113"/>
                <a:gd name="T68" fmla="*/ 49 w 81"/>
                <a:gd name="T69" fmla="*/ 109 h 113"/>
                <a:gd name="T70" fmla="*/ 49 w 81"/>
                <a:gd name="T71" fmla="*/ 106 h 113"/>
                <a:gd name="T72" fmla="*/ 51 w 81"/>
                <a:gd name="T73" fmla="*/ 104 h 113"/>
                <a:gd name="T74" fmla="*/ 51 w 81"/>
                <a:gd name="T75" fmla="*/ 100 h 113"/>
                <a:gd name="T76" fmla="*/ 51 w 81"/>
                <a:gd name="T77" fmla="*/ 68 h 113"/>
                <a:gd name="T78" fmla="*/ 51 w 81"/>
                <a:gd name="T79" fmla="*/ 62 h 113"/>
                <a:gd name="T80" fmla="*/ 51 w 81"/>
                <a:gd name="T81" fmla="*/ 30 h 113"/>
                <a:gd name="T82" fmla="*/ 51 w 81"/>
                <a:gd name="T83" fmla="*/ 23 h 113"/>
                <a:gd name="T84" fmla="*/ 49 w 81"/>
                <a:gd name="T85" fmla="*/ 17 h 113"/>
                <a:gd name="T86" fmla="*/ 49 w 81"/>
                <a:gd name="T87" fmla="*/ 13 h 113"/>
                <a:gd name="T88" fmla="*/ 47 w 81"/>
                <a:gd name="T89" fmla="*/ 10 h 113"/>
                <a:gd name="T90" fmla="*/ 42 w 81"/>
                <a:gd name="T91" fmla="*/ 6 h 113"/>
                <a:gd name="T92" fmla="*/ 40 w 81"/>
                <a:gd name="T93" fmla="*/ 4 h 113"/>
                <a:gd name="T94" fmla="*/ 38 w 81"/>
                <a:gd name="T95" fmla="*/ 4 h 113"/>
                <a:gd name="T96" fmla="*/ 32 w 81"/>
                <a:gd name="T97" fmla="*/ 6 h 113"/>
                <a:gd name="T98" fmla="*/ 27 w 81"/>
                <a:gd name="T99" fmla="*/ 10 h 113"/>
                <a:gd name="T100" fmla="*/ 25 w 81"/>
                <a:gd name="T101" fmla="*/ 15 h 113"/>
                <a:gd name="T102" fmla="*/ 23 w 81"/>
                <a:gd name="T103" fmla="*/ 21 h 113"/>
                <a:gd name="T104" fmla="*/ 23 w 81"/>
                <a:gd name="T105" fmla="*/ 30 h 113"/>
                <a:gd name="T106" fmla="*/ 21 w 81"/>
                <a:gd name="T107" fmla="*/ 40 h 113"/>
                <a:gd name="T108" fmla="*/ 23 w 81"/>
                <a:gd name="T109" fmla="*/ 51 h 113"/>
                <a:gd name="T110" fmla="*/ 23 w 81"/>
                <a:gd name="T111" fmla="*/ 59 h 113"/>
                <a:gd name="T112" fmla="*/ 27 w 81"/>
                <a:gd name="T113" fmla="*/ 66 h 113"/>
                <a:gd name="T114" fmla="*/ 32 w 81"/>
                <a:gd name="T115" fmla="*/ 68 h 113"/>
                <a:gd name="T116" fmla="*/ 36 w 81"/>
                <a:gd name="T117" fmla="*/ 70 h 113"/>
                <a:gd name="T118" fmla="*/ 38 w 81"/>
                <a:gd name="T119" fmla="*/ 70 h 113"/>
                <a:gd name="T120" fmla="*/ 42 w 81"/>
                <a:gd name="T121" fmla="*/ 68 h 113"/>
                <a:gd name="T122" fmla="*/ 47 w 81"/>
                <a:gd name="T123" fmla="*/ 66 h 113"/>
                <a:gd name="T124" fmla="*/ 51 w 81"/>
                <a:gd name="T125" fmla="*/ 62 h 1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"/>
                <a:gd name="T190" fmla="*/ 0 h 113"/>
                <a:gd name="T191" fmla="*/ 81 w 81"/>
                <a:gd name="T192" fmla="*/ 113 h 11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" h="113">
                  <a:moveTo>
                    <a:pt x="51" y="68"/>
                  </a:moveTo>
                  <a:lnTo>
                    <a:pt x="44" y="72"/>
                  </a:lnTo>
                  <a:lnTo>
                    <a:pt x="40" y="77"/>
                  </a:lnTo>
                  <a:lnTo>
                    <a:pt x="34" y="79"/>
                  </a:lnTo>
                  <a:lnTo>
                    <a:pt x="29" y="79"/>
                  </a:lnTo>
                  <a:lnTo>
                    <a:pt x="19" y="77"/>
                  </a:lnTo>
                  <a:lnTo>
                    <a:pt x="12" y="72"/>
                  </a:lnTo>
                  <a:lnTo>
                    <a:pt x="6" y="66"/>
                  </a:lnTo>
                  <a:lnTo>
                    <a:pt x="2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32"/>
                  </a:lnTo>
                  <a:lnTo>
                    <a:pt x="4" y="21"/>
                  </a:lnTo>
                  <a:lnTo>
                    <a:pt x="8" y="15"/>
                  </a:lnTo>
                  <a:lnTo>
                    <a:pt x="12" y="8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9" y="2"/>
                  </a:lnTo>
                  <a:lnTo>
                    <a:pt x="53" y="4"/>
                  </a:lnTo>
                  <a:lnTo>
                    <a:pt x="57" y="6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2" y="96"/>
                  </a:lnTo>
                  <a:lnTo>
                    <a:pt x="72" y="102"/>
                  </a:lnTo>
                  <a:lnTo>
                    <a:pt x="74" y="106"/>
                  </a:lnTo>
                  <a:lnTo>
                    <a:pt x="76" y="109"/>
                  </a:lnTo>
                  <a:lnTo>
                    <a:pt x="81" y="111"/>
                  </a:lnTo>
                  <a:lnTo>
                    <a:pt x="81" y="113"/>
                  </a:lnTo>
                  <a:lnTo>
                    <a:pt x="40" y="113"/>
                  </a:lnTo>
                  <a:lnTo>
                    <a:pt x="40" y="111"/>
                  </a:lnTo>
                  <a:lnTo>
                    <a:pt x="44" y="111"/>
                  </a:lnTo>
                  <a:lnTo>
                    <a:pt x="47" y="109"/>
                  </a:lnTo>
                  <a:lnTo>
                    <a:pt x="49" y="109"/>
                  </a:lnTo>
                  <a:lnTo>
                    <a:pt x="49" y="106"/>
                  </a:lnTo>
                  <a:lnTo>
                    <a:pt x="51" y="104"/>
                  </a:lnTo>
                  <a:lnTo>
                    <a:pt x="51" y="100"/>
                  </a:lnTo>
                  <a:lnTo>
                    <a:pt x="51" y="68"/>
                  </a:lnTo>
                  <a:close/>
                  <a:moveTo>
                    <a:pt x="51" y="62"/>
                  </a:moveTo>
                  <a:lnTo>
                    <a:pt x="51" y="30"/>
                  </a:lnTo>
                  <a:lnTo>
                    <a:pt x="51" y="23"/>
                  </a:lnTo>
                  <a:lnTo>
                    <a:pt x="49" y="17"/>
                  </a:lnTo>
                  <a:lnTo>
                    <a:pt x="49" y="13"/>
                  </a:lnTo>
                  <a:lnTo>
                    <a:pt x="47" y="10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2" y="6"/>
                  </a:lnTo>
                  <a:lnTo>
                    <a:pt x="27" y="10"/>
                  </a:lnTo>
                  <a:lnTo>
                    <a:pt x="25" y="15"/>
                  </a:lnTo>
                  <a:lnTo>
                    <a:pt x="23" y="21"/>
                  </a:lnTo>
                  <a:lnTo>
                    <a:pt x="23" y="30"/>
                  </a:lnTo>
                  <a:lnTo>
                    <a:pt x="21" y="40"/>
                  </a:lnTo>
                  <a:lnTo>
                    <a:pt x="23" y="51"/>
                  </a:lnTo>
                  <a:lnTo>
                    <a:pt x="23" y="59"/>
                  </a:lnTo>
                  <a:lnTo>
                    <a:pt x="27" y="66"/>
                  </a:lnTo>
                  <a:lnTo>
                    <a:pt x="32" y="68"/>
                  </a:lnTo>
                  <a:lnTo>
                    <a:pt x="36" y="70"/>
                  </a:lnTo>
                  <a:lnTo>
                    <a:pt x="38" y="70"/>
                  </a:lnTo>
                  <a:lnTo>
                    <a:pt x="42" y="68"/>
                  </a:lnTo>
                  <a:lnTo>
                    <a:pt x="47" y="66"/>
                  </a:lnTo>
                  <a:lnTo>
                    <a:pt x="51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1" name="Freeform 29"/>
            <p:cNvSpPr>
              <a:spLocks noEditPoints="1"/>
            </p:cNvSpPr>
            <p:nvPr/>
          </p:nvSpPr>
          <p:spPr bwMode="auto">
            <a:xfrm>
              <a:off x="4232" y="2896"/>
              <a:ext cx="30" cy="131"/>
            </a:xfrm>
            <a:custGeom>
              <a:avLst/>
              <a:gdLst>
                <a:gd name="T0" fmla="*/ 17 w 30"/>
                <a:gd name="T1" fmla="*/ 88 h 131"/>
                <a:gd name="T2" fmla="*/ 15 w 30"/>
                <a:gd name="T3" fmla="*/ 88 h 131"/>
                <a:gd name="T4" fmla="*/ 13 w 30"/>
                <a:gd name="T5" fmla="*/ 75 h 131"/>
                <a:gd name="T6" fmla="*/ 8 w 30"/>
                <a:gd name="T7" fmla="*/ 62 h 131"/>
                <a:gd name="T8" fmla="*/ 4 w 30"/>
                <a:gd name="T9" fmla="*/ 41 h 131"/>
                <a:gd name="T10" fmla="*/ 2 w 30"/>
                <a:gd name="T11" fmla="*/ 30 h 131"/>
                <a:gd name="T12" fmla="*/ 0 w 30"/>
                <a:gd name="T13" fmla="*/ 22 h 131"/>
                <a:gd name="T14" fmla="*/ 0 w 30"/>
                <a:gd name="T15" fmla="*/ 15 h 131"/>
                <a:gd name="T16" fmla="*/ 2 w 30"/>
                <a:gd name="T17" fmla="*/ 9 h 131"/>
                <a:gd name="T18" fmla="*/ 4 w 30"/>
                <a:gd name="T19" fmla="*/ 5 h 131"/>
                <a:gd name="T20" fmla="*/ 8 w 30"/>
                <a:gd name="T21" fmla="*/ 0 h 131"/>
                <a:gd name="T22" fmla="*/ 15 w 30"/>
                <a:gd name="T23" fmla="*/ 0 h 131"/>
                <a:gd name="T24" fmla="*/ 21 w 30"/>
                <a:gd name="T25" fmla="*/ 0 h 131"/>
                <a:gd name="T26" fmla="*/ 25 w 30"/>
                <a:gd name="T27" fmla="*/ 5 h 131"/>
                <a:gd name="T28" fmla="*/ 28 w 30"/>
                <a:gd name="T29" fmla="*/ 9 h 131"/>
                <a:gd name="T30" fmla="*/ 30 w 30"/>
                <a:gd name="T31" fmla="*/ 15 h 131"/>
                <a:gd name="T32" fmla="*/ 30 w 30"/>
                <a:gd name="T33" fmla="*/ 22 h 131"/>
                <a:gd name="T34" fmla="*/ 28 w 30"/>
                <a:gd name="T35" fmla="*/ 30 h 131"/>
                <a:gd name="T36" fmla="*/ 25 w 30"/>
                <a:gd name="T37" fmla="*/ 41 h 131"/>
                <a:gd name="T38" fmla="*/ 21 w 30"/>
                <a:gd name="T39" fmla="*/ 62 h 131"/>
                <a:gd name="T40" fmla="*/ 19 w 30"/>
                <a:gd name="T41" fmla="*/ 73 h 131"/>
                <a:gd name="T42" fmla="*/ 17 w 30"/>
                <a:gd name="T43" fmla="*/ 88 h 131"/>
                <a:gd name="T44" fmla="*/ 15 w 30"/>
                <a:gd name="T45" fmla="*/ 101 h 131"/>
                <a:gd name="T46" fmla="*/ 21 w 30"/>
                <a:gd name="T47" fmla="*/ 103 h 131"/>
                <a:gd name="T48" fmla="*/ 25 w 30"/>
                <a:gd name="T49" fmla="*/ 105 h 131"/>
                <a:gd name="T50" fmla="*/ 28 w 30"/>
                <a:gd name="T51" fmla="*/ 111 h 131"/>
                <a:gd name="T52" fmla="*/ 30 w 30"/>
                <a:gd name="T53" fmla="*/ 116 h 131"/>
                <a:gd name="T54" fmla="*/ 28 w 30"/>
                <a:gd name="T55" fmla="*/ 122 h 131"/>
                <a:gd name="T56" fmla="*/ 25 w 30"/>
                <a:gd name="T57" fmla="*/ 126 h 131"/>
                <a:gd name="T58" fmla="*/ 21 w 30"/>
                <a:gd name="T59" fmla="*/ 131 h 131"/>
                <a:gd name="T60" fmla="*/ 15 w 30"/>
                <a:gd name="T61" fmla="*/ 131 h 131"/>
                <a:gd name="T62" fmla="*/ 8 w 30"/>
                <a:gd name="T63" fmla="*/ 131 h 131"/>
                <a:gd name="T64" fmla="*/ 4 w 30"/>
                <a:gd name="T65" fmla="*/ 126 h 131"/>
                <a:gd name="T66" fmla="*/ 2 w 30"/>
                <a:gd name="T67" fmla="*/ 122 h 131"/>
                <a:gd name="T68" fmla="*/ 0 w 30"/>
                <a:gd name="T69" fmla="*/ 116 h 131"/>
                <a:gd name="T70" fmla="*/ 2 w 30"/>
                <a:gd name="T71" fmla="*/ 111 h 131"/>
                <a:gd name="T72" fmla="*/ 4 w 30"/>
                <a:gd name="T73" fmla="*/ 105 h 131"/>
                <a:gd name="T74" fmla="*/ 8 w 30"/>
                <a:gd name="T75" fmla="*/ 103 h 131"/>
                <a:gd name="T76" fmla="*/ 15 w 30"/>
                <a:gd name="T77" fmla="*/ 101 h 1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0"/>
                <a:gd name="T118" fmla="*/ 0 h 131"/>
                <a:gd name="T119" fmla="*/ 30 w 30"/>
                <a:gd name="T120" fmla="*/ 131 h 13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0" h="131">
                  <a:moveTo>
                    <a:pt x="17" y="88"/>
                  </a:moveTo>
                  <a:lnTo>
                    <a:pt x="15" y="88"/>
                  </a:lnTo>
                  <a:lnTo>
                    <a:pt x="13" y="75"/>
                  </a:lnTo>
                  <a:lnTo>
                    <a:pt x="8" y="62"/>
                  </a:lnTo>
                  <a:lnTo>
                    <a:pt x="4" y="41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5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5" y="5"/>
                  </a:lnTo>
                  <a:lnTo>
                    <a:pt x="28" y="9"/>
                  </a:lnTo>
                  <a:lnTo>
                    <a:pt x="30" y="15"/>
                  </a:lnTo>
                  <a:lnTo>
                    <a:pt x="30" y="22"/>
                  </a:lnTo>
                  <a:lnTo>
                    <a:pt x="28" y="30"/>
                  </a:lnTo>
                  <a:lnTo>
                    <a:pt x="25" y="41"/>
                  </a:lnTo>
                  <a:lnTo>
                    <a:pt x="21" y="62"/>
                  </a:lnTo>
                  <a:lnTo>
                    <a:pt x="19" y="73"/>
                  </a:lnTo>
                  <a:lnTo>
                    <a:pt x="17" y="88"/>
                  </a:lnTo>
                  <a:close/>
                  <a:moveTo>
                    <a:pt x="15" y="101"/>
                  </a:moveTo>
                  <a:lnTo>
                    <a:pt x="21" y="103"/>
                  </a:lnTo>
                  <a:lnTo>
                    <a:pt x="25" y="105"/>
                  </a:lnTo>
                  <a:lnTo>
                    <a:pt x="28" y="111"/>
                  </a:lnTo>
                  <a:lnTo>
                    <a:pt x="30" y="116"/>
                  </a:lnTo>
                  <a:lnTo>
                    <a:pt x="28" y="122"/>
                  </a:lnTo>
                  <a:lnTo>
                    <a:pt x="25" y="126"/>
                  </a:lnTo>
                  <a:lnTo>
                    <a:pt x="21" y="131"/>
                  </a:lnTo>
                  <a:lnTo>
                    <a:pt x="15" y="131"/>
                  </a:lnTo>
                  <a:lnTo>
                    <a:pt x="8" y="131"/>
                  </a:lnTo>
                  <a:lnTo>
                    <a:pt x="4" y="126"/>
                  </a:lnTo>
                  <a:lnTo>
                    <a:pt x="2" y="122"/>
                  </a:lnTo>
                  <a:lnTo>
                    <a:pt x="0" y="116"/>
                  </a:lnTo>
                  <a:lnTo>
                    <a:pt x="2" y="111"/>
                  </a:lnTo>
                  <a:lnTo>
                    <a:pt x="4" y="105"/>
                  </a:lnTo>
                  <a:lnTo>
                    <a:pt x="8" y="103"/>
                  </a:lnTo>
                  <a:lnTo>
                    <a:pt x="15" y="10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2" name="Freeform 30"/>
            <p:cNvSpPr>
              <a:spLocks/>
            </p:cNvSpPr>
            <p:nvPr/>
          </p:nvSpPr>
          <p:spPr bwMode="auto">
            <a:xfrm>
              <a:off x="2696" y="3159"/>
              <a:ext cx="472" cy="472"/>
            </a:xfrm>
            <a:custGeom>
              <a:avLst/>
              <a:gdLst>
                <a:gd name="T0" fmla="*/ 472 w 472"/>
                <a:gd name="T1" fmla="*/ 237 h 472"/>
                <a:gd name="T2" fmla="*/ 466 w 472"/>
                <a:gd name="T3" fmla="*/ 181 h 472"/>
                <a:gd name="T4" fmla="*/ 449 w 472"/>
                <a:gd name="T5" fmla="*/ 132 h 472"/>
                <a:gd name="T6" fmla="*/ 421 w 472"/>
                <a:gd name="T7" fmla="*/ 87 h 472"/>
                <a:gd name="T8" fmla="*/ 383 w 472"/>
                <a:gd name="T9" fmla="*/ 51 h 472"/>
                <a:gd name="T10" fmla="*/ 340 w 472"/>
                <a:gd name="T11" fmla="*/ 23 h 472"/>
                <a:gd name="T12" fmla="*/ 291 w 472"/>
                <a:gd name="T13" fmla="*/ 6 h 472"/>
                <a:gd name="T14" fmla="*/ 235 w 472"/>
                <a:gd name="T15" fmla="*/ 0 h 472"/>
                <a:gd name="T16" fmla="*/ 182 w 472"/>
                <a:gd name="T17" fmla="*/ 6 h 472"/>
                <a:gd name="T18" fmla="*/ 133 w 472"/>
                <a:gd name="T19" fmla="*/ 23 h 472"/>
                <a:gd name="T20" fmla="*/ 88 w 472"/>
                <a:gd name="T21" fmla="*/ 51 h 472"/>
                <a:gd name="T22" fmla="*/ 52 w 472"/>
                <a:gd name="T23" fmla="*/ 87 h 472"/>
                <a:gd name="T24" fmla="*/ 24 w 472"/>
                <a:gd name="T25" fmla="*/ 132 h 472"/>
                <a:gd name="T26" fmla="*/ 7 w 472"/>
                <a:gd name="T27" fmla="*/ 181 h 472"/>
                <a:gd name="T28" fmla="*/ 0 w 472"/>
                <a:gd name="T29" fmla="*/ 237 h 472"/>
                <a:gd name="T30" fmla="*/ 7 w 472"/>
                <a:gd name="T31" fmla="*/ 290 h 472"/>
                <a:gd name="T32" fmla="*/ 24 w 472"/>
                <a:gd name="T33" fmla="*/ 339 h 472"/>
                <a:gd name="T34" fmla="*/ 52 w 472"/>
                <a:gd name="T35" fmla="*/ 384 h 472"/>
                <a:gd name="T36" fmla="*/ 88 w 472"/>
                <a:gd name="T37" fmla="*/ 421 h 472"/>
                <a:gd name="T38" fmla="*/ 133 w 472"/>
                <a:gd name="T39" fmla="*/ 448 h 472"/>
                <a:gd name="T40" fmla="*/ 182 w 472"/>
                <a:gd name="T41" fmla="*/ 465 h 472"/>
                <a:gd name="T42" fmla="*/ 235 w 472"/>
                <a:gd name="T43" fmla="*/ 472 h 472"/>
                <a:gd name="T44" fmla="*/ 291 w 472"/>
                <a:gd name="T45" fmla="*/ 465 h 472"/>
                <a:gd name="T46" fmla="*/ 340 w 472"/>
                <a:gd name="T47" fmla="*/ 448 h 472"/>
                <a:gd name="T48" fmla="*/ 383 w 472"/>
                <a:gd name="T49" fmla="*/ 421 h 472"/>
                <a:gd name="T50" fmla="*/ 421 w 472"/>
                <a:gd name="T51" fmla="*/ 384 h 472"/>
                <a:gd name="T52" fmla="*/ 449 w 472"/>
                <a:gd name="T53" fmla="*/ 339 h 472"/>
                <a:gd name="T54" fmla="*/ 466 w 472"/>
                <a:gd name="T55" fmla="*/ 290 h 472"/>
                <a:gd name="T56" fmla="*/ 472 w 472"/>
                <a:gd name="T57" fmla="*/ 237 h 4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72"/>
                <a:gd name="T88" fmla="*/ 0 h 472"/>
                <a:gd name="T89" fmla="*/ 472 w 472"/>
                <a:gd name="T90" fmla="*/ 472 h 4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72" h="472">
                  <a:moveTo>
                    <a:pt x="472" y="237"/>
                  </a:moveTo>
                  <a:lnTo>
                    <a:pt x="466" y="181"/>
                  </a:lnTo>
                  <a:lnTo>
                    <a:pt x="449" y="132"/>
                  </a:lnTo>
                  <a:lnTo>
                    <a:pt x="421" y="87"/>
                  </a:lnTo>
                  <a:lnTo>
                    <a:pt x="383" y="51"/>
                  </a:lnTo>
                  <a:lnTo>
                    <a:pt x="340" y="23"/>
                  </a:lnTo>
                  <a:lnTo>
                    <a:pt x="291" y="6"/>
                  </a:lnTo>
                  <a:lnTo>
                    <a:pt x="235" y="0"/>
                  </a:lnTo>
                  <a:lnTo>
                    <a:pt x="182" y="6"/>
                  </a:lnTo>
                  <a:lnTo>
                    <a:pt x="133" y="23"/>
                  </a:lnTo>
                  <a:lnTo>
                    <a:pt x="88" y="51"/>
                  </a:lnTo>
                  <a:lnTo>
                    <a:pt x="52" y="87"/>
                  </a:lnTo>
                  <a:lnTo>
                    <a:pt x="24" y="132"/>
                  </a:lnTo>
                  <a:lnTo>
                    <a:pt x="7" y="181"/>
                  </a:lnTo>
                  <a:lnTo>
                    <a:pt x="0" y="237"/>
                  </a:lnTo>
                  <a:lnTo>
                    <a:pt x="7" y="290"/>
                  </a:lnTo>
                  <a:lnTo>
                    <a:pt x="24" y="339"/>
                  </a:lnTo>
                  <a:lnTo>
                    <a:pt x="52" y="384"/>
                  </a:lnTo>
                  <a:lnTo>
                    <a:pt x="88" y="421"/>
                  </a:lnTo>
                  <a:lnTo>
                    <a:pt x="133" y="448"/>
                  </a:lnTo>
                  <a:lnTo>
                    <a:pt x="182" y="465"/>
                  </a:lnTo>
                  <a:lnTo>
                    <a:pt x="235" y="472"/>
                  </a:lnTo>
                  <a:lnTo>
                    <a:pt x="291" y="465"/>
                  </a:lnTo>
                  <a:lnTo>
                    <a:pt x="340" y="448"/>
                  </a:lnTo>
                  <a:lnTo>
                    <a:pt x="383" y="421"/>
                  </a:lnTo>
                  <a:lnTo>
                    <a:pt x="421" y="384"/>
                  </a:lnTo>
                  <a:lnTo>
                    <a:pt x="449" y="339"/>
                  </a:lnTo>
                  <a:lnTo>
                    <a:pt x="466" y="290"/>
                  </a:lnTo>
                  <a:lnTo>
                    <a:pt x="472" y="237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3" name="Freeform 31"/>
            <p:cNvSpPr>
              <a:spLocks/>
            </p:cNvSpPr>
            <p:nvPr/>
          </p:nvSpPr>
          <p:spPr bwMode="auto">
            <a:xfrm>
              <a:off x="3096" y="3110"/>
              <a:ext cx="578" cy="109"/>
            </a:xfrm>
            <a:custGeom>
              <a:avLst/>
              <a:gdLst>
                <a:gd name="T0" fmla="*/ 0 w 578"/>
                <a:gd name="T1" fmla="*/ 109 h 109"/>
                <a:gd name="T2" fmla="*/ 0 w 578"/>
                <a:gd name="T3" fmla="*/ 109 h 109"/>
                <a:gd name="T4" fmla="*/ 2 w 578"/>
                <a:gd name="T5" fmla="*/ 109 h 109"/>
                <a:gd name="T6" fmla="*/ 6 w 578"/>
                <a:gd name="T7" fmla="*/ 107 h 109"/>
                <a:gd name="T8" fmla="*/ 15 w 578"/>
                <a:gd name="T9" fmla="*/ 102 h 109"/>
                <a:gd name="T10" fmla="*/ 28 w 578"/>
                <a:gd name="T11" fmla="*/ 94 h 109"/>
                <a:gd name="T12" fmla="*/ 49 w 578"/>
                <a:gd name="T13" fmla="*/ 83 h 109"/>
                <a:gd name="T14" fmla="*/ 77 w 578"/>
                <a:gd name="T15" fmla="*/ 66 h 109"/>
                <a:gd name="T16" fmla="*/ 111 w 578"/>
                <a:gd name="T17" fmla="*/ 49 h 109"/>
                <a:gd name="T18" fmla="*/ 149 w 578"/>
                <a:gd name="T19" fmla="*/ 32 h 109"/>
                <a:gd name="T20" fmla="*/ 194 w 578"/>
                <a:gd name="T21" fmla="*/ 15 h 109"/>
                <a:gd name="T22" fmla="*/ 239 w 578"/>
                <a:gd name="T23" fmla="*/ 4 h 109"/>
                <a:gd name="T24" fmla="*/ 288 w 578"/>
                <a:gd name="T25" fmla="*/ 0 h 109"/>
                <a:gd name="T26" fmla="*/ 335 w 578"/>
                <a:gd name="T27" fmla="*/ 4 h 109"/>
                <a:gd name="T28" fmla="*/ 382 w 578"/>
                <a:gd name="T29" fmla="*/ 15 h 109"/>
                <a:gd name="T30" fmla="*/ 427 w 578"/>
                <a:gd name="T31" fmla="*/ 32 h 109"/>
                <a:gd name="T32" fmla="*/ 467 w 578"/>
                <a:gd name="T33" fmla="*/ 49 h 109"/>
                <a:gd name="T34" fmla="*/ 502 w 578"/>
                <a:gd name="T35" fmla="*/ 66 h 109"/>
                <a:gd name="T36" fmla="*/ 529 w 578"/>
                <a:gd name="T37" fmla="*/ 83 h 109"/>
                <a:gd name="T38" fmla="*/ 551 w 578"/>
                <a:gd name="T39" fmla="*/ 94 h 109"/>
                <a:gd name="T40" fmla="*/ 564 w 578"/>
                <a:gd name="T41" fmla="*/ 102 h 109"/>
                <a:gd name="T42" fmla="*/ 572 w 578"/>
                <a:gd name="T43" fmla="*/ 107 h 109"/>
                <a:gd name="T44" fmla="*/ 576 w 578"/>
                <a:gd name="T45" fmla="*/ 109 h 109"/>
                <a:gd name="T46" fmla="*/ 578 w 578"/>
                <a:gd name="T47" fmla="*/ 109 h 109"/>
                <a:gd name="T48" fmla="*/ 578 w 578"/>
                <a:gd name="T49" fmla="*/ 109 h 1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8"/>
                <a:gd name="T76" fmla="*/ 0 h 109"/>
                <a:gd name="T77" fmla="*/ 578 w 578"/>
                <a:gd name="T78" fmla="*/ 109 h 1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8" h="109">
                  <a:moveTo>
                    <a:pt x="0" y="109"/>
                  </a:moveTo>
                  <a:lnTo>
                    <a:pt x="0" y="109"/>
                  </a:lnTo>
                  <a:lnTo>
                    <a:pt x="2" y="109"/>
                  </a:lnTo>
                  <a:lnTo>
                    <a:pt x="6" y="107"/>
                  </a:lnTo>
                  <a:lnTo>
                    <a:pt x="15" y="102"/>
                  </a:lnTo>
                  <a:lnTo>
                    <a:pt x="28" y="94"/>
                  </a:lnTo>
                  <a:lnTo>
                    <a:pt x="49" y="83"/>
                  </a:lnTo>
                  <a:lnTo>
                    <a:pt x="77" y="66"/>
                  </a:lnTo>
                  <a:lnTo>
                    <a:pt x="111" y="49"/>
                  </a:lnTo>
                  <a:lnTo>
                    <a:pt x="149" y="32"/>
                  </a:lnTo>
                  <a:lnTo>
                    <a:pt x="194" y="15"/>
                  </a:lnTo>
                  <a:lnTo>
                    <a:pt x="239" y="4"/>
                  </a:lnTo>
                  <a:lnTo>
                    <a:pt x="288" y="0"/>
                  </a:lnTo>
                  <a:lnTo>
                    <a:pt x="335" y="4"/>
                  </a:lnTo>
                  <a:lnTo>
                    <a:pt x="382" y="15"/>
                  </a:lnTo>
                  <a:lnTo>
                    <a:pt x="427" y="32"/>
                  </a:lnTo>
                  <a:lnTo>
                    <a:pt x="467" y="49"/>
                  </a:lnTo>
                  <a:lnTo>
                    <a:pt x="502" y="66"/>
                  </a:lnTo>
                  <a:lnTo>
                    <a:pt x="529" y="83"/>
                  </a:lnTo>
                  <a:lnTo>
                    <a:pt x="551" y="94"/>
                  </a:lnTo>
                  <a:lnTo>
                    <a:pt x="564" y="102"/>
                  </a:lnTo>
                  <a:lnTo>
                    <a:pt x="572" y="107"/>
                  </a:lnTo>
                  <a:lnTo>
                    <a:pt x="576" y="109"/>
                  </a:lnTo>
                  <a:lnTo>
                    <a:pt x="578" y="109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4" name="Freeform 32"/>
            <p:cNvSpPr>
              <a:spLocks/>
            </p:cNvSpPr>
            <p:nvPr/>
          </p:nvSpPr>
          <p:spPr bwMode="auto">
            <a:xfrm>
              <a:off x="3608" y="3172"/>
              <a:ext cx="66" cy="47"/>
            </a:xfrm>
            <a:custGeom>
              <a:avLst/>
              <a:gdLst>
                <a:gd name="T0" fmla="*/ 15 w 66"/>
                <a:gd name="T1" fmla="*/ 0 h 47"/>
                <a:gd name="T2" fmla="*/ 66 w 66"/>
                <a:gd name="T3" fmla="*/ 47 h 47"/>
                <a:gd name="T4" fmla="*/ 0 w 66"/>
                <a:gd name="T5" fmla="*/ 30 h 47"/>
                <a:gd name="T6" fmla="*/ 0 60000 65536"/>
                <a:gd name="T7" fmla="*/ 0 60000 65536"/>
                <a:gd name="T8" fmla="*/ 0 60000 65536"/>
                <a:gd name="T9" fmla="*/ 0 w 66"/>
                <a:gd name="T10" fmla="*/ 0 h 47"/>
                <a:gd name="T11" fmla="*/ 66 w 66"/>
                <a:gd name="T12" fmla="*/ 47 h 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" h="47">
                  <a:moveTo>
                    <a:pt x="15" y="0"/>
                  </a:moveTo>
                  <a:lnTo>
                    <a:pt x="66" y="47"/>
                  </a:lnTo>
                  <a:lnTo>
                    <a:pt x="0" y="3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5" name="Freeform 33"/>
            <p:cNvSpPr>
              <a:spLocks noEditPoints="1"/>
            </p:cNvSpPr>
            <p:nvPr/>
          </p:nvSpPr>
          <p:spPr bwMode="auto">
            <a:xfrm>
              <a:off x="2852" y="3379"/>
              <a:ext cx="81" cy="115"/>
            </a:xfrm>
            <a:custGeom>
              <a:avLst/>
              <a:gdLst>
                <a:gd name="T0" fmla="*/ 52 w 81"/>
                <a:gd name="T1" fmla="*/ 68 h 115"/>
                <a:gd name="T2" fmla="*/ 45 w 81"/>
                <a:gd name="T3" fmla="*/ 72 h 115"/>
                <a:gd name="T4" fmla="*/ 41 w 81"/>
                <a:gd name="T5" fmla="*/ 77 h 115"/>
                <a:gd name="T6" fmla="*/ 37 w 81"/>
                <a:gd name="T7" fmla="*/ 79 h 115"/>
                <a:gd name="T8" fmla="*/ 30 w 81"/>
                <a:gd name="T9" fmla="*/ 79 h 115"/>
                <a:gd name="T10" fmla="*/ 22 w 81"/>
                <a:gd name="T11" fmla="*/ 77 h 115"/>
                <a:gd name="T12" fmla="*/ 13 w 81"/>
                <a:gd name="T13" fmla="*/ 72 h 115"/>
                <a:gd name="T14" fmla="*/ 7 w 81"/>
                <a:gd name="T15" fmla="*/ 66 h 115"/>
                <a:gd name="T16" fmla="*/ 2 w 81"/>
                <a:gd name="T17" fmla="*/ 60 h 115"/>
                <a:gd name="T18" fmla="*/ 0 w 81"/>
                <a:gd name="T19" fmla="*/ 51 h 115"/>
                <a:gd name="T20" fmla="*/ 0 w 81"/>
                <a:gd name="T21" fmla="*/ 43 h 115"/>
                <a:gd name="T22" fmla="*/ 0 w 81"/>
                <a:gd name="T23" fmla="*/ 32 h 115"/>
                <a:gd name="T24" fmla="*/ 5 w 81"/>
                <a:gd name="T25" fmla="*/ 21 h 115"/>
                <a:gd name="T26" fmla="*/ 9 w 81"/>
                <a:gd name="T27" fmla="*/ 15 h 115"/>
                <a:gd name="T28" fmla="*/ 13 w 81"/>
                <a:gd name="T29" fmla="*/ 8 h 115"/>
                <a:gd name="T30" fmla="*/ 20 w 81"/>
                <a:gd name="T31" fmla="*/ 6 h 115"/>
                <a:gd name="T32" fmla="*/ 28 w 81"/>
                <a:gd name="T33" fmla="*/ 2 h 115"/>
                <a:gd name="T34" fmla="*/ 37 w 81"/>
                <a:gd name="T35" fmla="*/ 0 h 115"/>
                <a:gd name="T36" fmla="*/ 43 w 81"/>
                <a:gd name="T37" fmla="*/ 0 h 115"/>
                <a:gd name="T38" fmla="*/ 49 w 81"/>
                <a:gd name="T39" fmla="*/ 2 h 115"/>
                <a:gd name="T40" fmla="*/ 54 w 81"/>
                <a:gd name="T41" fmla="*/ 4 h 115"/>
                <a:gd name="T42" fmla="*/ 58 w 81"/>
                <a:gd name="T43" fmla="*/ 6 h 115"/>
                <a:gd name="T44" fmla="*/ 71 w 81"/>
                <a:gd name="T45" fmla="*/ 0 h 115"/>
                <a:gd name="T46" fmla="*/ 73 w 81"/>
                <a:gd name="T47" fmla="*/ 0 h 115"/>
                <a:gd name="T48" fmla="*/ 73 w 81"/>
                <a:gd name="T49" fmla="*/ 96 h 115"/>
                <a:gd name="T50" fmla="*/ 75 w 81"/>
                <a:gd name="T51" fmla="*/ 104 h 115"/>
                <a:gd name="T52" fmla="*/ 75 w 81"/>
                <a:gd name="T53" fmla="*/ 107 h 115"/>
                <a:gd name="T54" fmla="*/ 77 w 81"/>
                <a:gd name="T55" fmla="*/ 111 h 115"/>
                <a:gd name="T56" fmla="*/ 81 w 81"/>
                <a:gd name="T57" fmla="*/ 111 h 115"/>
                <a:gd name="T58" fmla="*/ 81 w 81"/>
                <a:gd name="T59" fmla="*/ 115 h 115"/>
                <a:gd name="T60" fmla="*/ 41 w 81"/>
                <a:gd name="T61" fmla="*/ 115 h 115"/>
                <a:gd name="T62" fmla="*/ 41 w 81"/>
                <a:gd name="T63" fmla="*/ 111 h 115"/>
                <a:gd name="T64" fmla="*/ 45 w 81"/>
                <a:gd name="T65" fmla="*/ 111 h 115"/>
                <a:gd name="T66" fmla="*/ 47 w 81"/>
                <a:gd name="T67" fmla="*/ 109 h 115"/>
                <a:gd name="T68" fmla="*/ 49 w 81"/>
                <a:gd name="T69" fmla="*/ 109 h 115"/>
                <a:gd name="T70" fmla="*/ 49 w 81"/>
                <a:gd name="T71" fmla="*/ 107 h 115"/>
                <a:gd name="T72" fmla="*/ 52 w 81"/>
                <a:gd name="T73" fmla="*/ 104 h 115"/>
                <a:gd name="T74" fmla="*/ 52 w 81"/>
                <a:gd name="T75" fmla="*/ 100 h 115"/>
                <a:gd name="T76" fmla="*/ 52 w 81"/>
                <a:gd name="T77" fmla="*/ 68 h 115"/>
                <a:gd name="T78" fmla="*/ 52 w 81"/>
                <a:gd name="T79" fmla="*/ 62 h 115"/>
                <a:gd name="T80" fmla="*/ 52 w 81"/>
                <a:gd name="T81" fmla="*/ 32 h 115"/>
                <a:gd name="T82" fmla="*/ 52 w 81"/>
                <a:gd name="T83" fmla="*/ 23 h 115"/>
                <a:gd name="T84" fmla="*/ 49 w 81"/>
                <a:gd name="T85" fmla="*/ 17 h 115"/>
                <a:gd name="T86" fmla="*/ 49 w 81"/>
                <a:gd name="T87" fmla="*/ 15 h 115"/>
                <a:gd name="T88" fmla="*/ 47 w 81"/>
                <a:gd name="T89" fmla="*/ 11 h 115"/>
                <a:gd name="T90" fmla="*/ 43 w 81"/>
                <a:gd name="T91" fmla="*/ 6 h 115"/>
                <a:gd name="T92" fmla="*/ 41 w 81"/>
                <a:gd name="T93" fmla="*/ 6 h 115"/>
                <a:gd name="T94" fmla="*/ 39 w 81"/>
                <a:gd name="T95" fmla="*/ 4 h 115"/>
                <a:gd name="T96" fmla="*/ 32 w 81"/>
                <a:gd name="T97" fmla="*/ 6 h 115"/>
                <a:gd name="T98" fmla="*/ 28 w 81"/>
                <a:gd name="T99" fmla="*/ 11 h 115"/>
                <a:gd name="T100" fmla="*/ 26 w 81"/>
                <a:gd name="T101" fmla="*/ 15 h 115"/>
                <a:gd name="T102" fmla="*/ 24 w 81"/>
                <a:gd name="T103" fmla="*/ 23 h 115"/>
                <a:gd name="T104" fmla="*/ 24 w 81"/>
                <a:gd name="T105" fmla="*/ 32 h 115"/>
                <a:gd name="T106" fmla="*/ 24 w 81"/>
                <a:gd name="T107" fmla="*/ 40 h 115"/>
                <a:gd name="T108" fmla="*/ 24 w 81"/>
                <a:gd name="T109" fmla="*/ 51 h 115"/>
                <a:gd name="T110" fmla="*/ 26 w 81"/>
                <a:gd name="T111" fmla="*/ 60 h 115"/>
                <a:gd name="T112" fmla="*/ 28 w 81"/>
                <a:gd name="T113" fmla="*/ 66 h 115"/>
                <a:gd name="T114" fmla="*/ 32 w 81"/>
                <a:gd name="T115" fmla="*/ 68 h 115"/>
                <a:gd name="T116" fmla="*/ 37 w 81"/>
                <a:gd name="T117" fmla="*/ 70 h 115"/>
                <a:gd name="T118" fmla="*/ 41 w 81"/>
                <a:gd name="T119" fmla="*/ 70 h 115"/>
                <a:gd name="T120" fmla="*/ 43 w 81"/>
                <a:gd name="T121" fmla="*/ 68 h 115"/>
                <a:gd name="T122" fmla="*/ 47 w 81"/>
                <a:gd name="T123" fmla="*/ 66 h 115"/>
                <a:gd name="T124" fmla="*/ 52 w 81"/>
                <a:gd name="T125" fmla="*/ 62 h 1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"/>
                <a:gd name="T190" fmla="*/ 0 h 115"/>
                <a:gd name="T191" fmla="*/ 81 w 81"/>
                <a:gd name="T192" fmla="*/ 115 h 11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" h="115">
                  <a:moveTo>
                    <a:pt x="52" y="68"/>
                  </a:moveTo>
                  <a:lnTo>
                    <a:pt x="45" y="72"/>
                  </a:lnTo>
                  <a:lnTo>
                    <a:pt x="41" y="77"/>
                  </a:lnTo>
                  <a:lnTo>
                    <a:pt x="37" y="79"/>
                  </a:lnTo>
                  <a:lnTo>
                    <a:pt x="30" y="79"/>
                  </a:lnTo>
                  <a:lnTo>
                    <a:pt x="22" y="77"/>
                  </a:lnTo>
                  <a:lnTo>
                    <a:pt x="13" y="72"/>
                  </a:lnTo>
                  <a:lnTo>
                    <a:pt x="7" y="66"/>
                  </a:lnTo>
                  <a:lnTo>
                    <a:pt x="2" y="60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32"/>
                  </a:lnTo>
                  <a:lnTo>
                    <a:pt x="5" y="21"/>
                  </a:lnTo>
                  <a:lnTo>
                    <a:pt x="9" y="15"/>
                  </a:lnTo>
                  <a:lnTo>
                    <a:pt x="13" y="8"/>
                  </a:lnTo>
                  <a:lnTo>
                    <a:pt x="20" y="6"/>
                  </a:lnTo>
                  <a:lnTo>
                    <a:pt x="28" y="2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9" y="2"/>
                  </a:lnTo>
                  <a:lnTo>
                    <a:pt x="54" y="4"/>
                  </a:lnTo>
                  <a:lnTo>
                    <a:pt x="58" y="6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3" y="96"/>
                  </a:lnTo>
                  <a:lnTo>
                    <a:pt x="75" y="104"/>
                  </a:lnTo>
                  <a:lnTo>
                    <a:pt x="75" y="107"/>
                  </a:lnTo>
                  <a:lnTo>
                    <a:pt x="77" y="111"/>
                  </a:lnTo>
                  <a:lnTo>
                    <a:pt x="81" y="111"/>
                  </a:lnTo>
                  <a:lnTo>
                    <a:pt x="81" y="115"/>
                  </a:lnTo>
                  <a:lnTo>
                    <a:pt x="41" y="115"/>
                  </a:lnTo>
                  <a:lnTo>
                    <a:pt x="41" y="111"/>
                  </a:lnTo>
                  <a:lnTo>
                    <a:pt x="45" y="111"/>
                  </a:lnTo>
                  <a:lnTo>
                    <a:pt x="47" y="109"/>
                  </a:lnTo>
                  <a:lnTo>
                    <a:pt x="49" y="109"/>
                  </a:lnTo>
                  <a:lnTo>
                    <a:pt x="49" y="107"/>
                  </a:lnTo>
                  <a:lnTo>
                    <a:pt x="52" y="104"/>
                  </a:lnTo>
                  <a:lnTo>
                    <a:pt x="52" y="100"/>
                  </a:lnTo>
                  <a:lnTo>
                    <a:pt x="52" y="68"/>
                  </a:lnTo>
                  <a:close/>
                  <a:moveTo>
                    <a:pt x="52" y="62"/>
                  </a:moveTo>
                  <a:lnTo>
                    <a:pt x="52" y="32"/>
                  </a:lnTo>
                  <a:lnTo>
                    <a:pt x="52" y="23"/>
                  </a:lnTo>
                  <a:lnTo>
                    <a:pt x="49" y="17"/>
                  </a:lnTo>
                  <a:lnTo>
                    <a:pt x="49" y="15"/>
                  </a:lnTo>
                  <a:lnTo>
                    <a:pt x="47" y="11"/>
                  </a:lnTo>
                  <a:lnTo>
                    <a:pt x="43" y="6"/>
                  </a:lnTo>
                  <a:lnTo>
                    <a:pt x="41" y="6"/>
                  </a:lnTo>
                  <a:lnTo>
                    <a:pt x="39" y="4"/>
                  </a:lnTo>
                  <a:lnTo>
                    <a:pt x="32" y="6"/>
                  </a:lnTo>
                  <a:lnTo>
                    <a:pt x="28" y="11"/>
                  </a:lnTo>
                  <a:lnTo>
                    <a:pt x="26" y="15"/>
                  </a:lnTo>
                  <a:lnTo>
                    <a:pt x="24" y="23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24" y="51"/>
                  </a:lnTo>
                  <a:lnTo>
                    <a:pt x="26" y="60"/>
                  </a:lnTo>
                  <a:lnTo>
                    <a:pt x="28" y="66"/>
                  </a:lnTo>
                  <a:lnTo>
                    <a:pt x="32" y="68"/>
                  </a:lnTo>
                  <a:lnTo>
                    <a:pt x="37" y="70"/>
                  </a:lnTo>
                  <a:lnTo>
                    <a:pt x="41" y="70"/>
                  </a:lnTo>
                  <a:lnTo>
                    <a:pt x="43" y="68"/>
                  </a:lnTo>
                  <a:lnTo>
                    <a:pt x="47" y="66"/>
                  </a:lnTo>
                  <a:lnTo>
                    <a:pt x="52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6" name="Freeform 34"/>
            <p:cNvSpPr>
              <a:spLocks noEditPoints="1"/>
            </p:cNvSpPr>
            <p:nvPr/>
          </p:nvSpPr>
          <p:spPr bwMode="auto">
            <a:xfrm>
              <a:off x="3343" y="2945"/>
              <a:ext cx="86" cy="90"/>
            </a:xfrm>
            <a:custGeom>
              <a:avLst/>
              <a:gdLst>
                <a:gd name="T0" fmla="*/ 39 w 86"/>
                <a:gd name="T1" fmla="*/ 84 h 90"/>
                <a:gd name="T2" fmla="*/ 20 w 86"/>
                <a:gd name="T3" fmla="*/ 90 h 90"/>
                <a:gd name="T4" fmla="*/ 7 w 86"/>
                <a:gd name="T5" fmla="*/ 84 h 90"/>
                <a:gd name="T6" fmla="*/ 0 w 86"/>
                <a:gd name="T7" fmla="*/ 73 h 90"/>
                <a:gd name="T8" fmla="*/ 5 w 86"/>
                <a:gd name="T9" fmla="*/ 60 h 90"/>
                <a:gd name="T10" fmla="*/ 24 w 86"/>
                <a:gd name="T11" fmla="*/ 45 h 90"/>
                <a:gd name="T12" fmla="*/ 50 w 86"/>
                <a:gd name="T13" fmla="*/ 24 h 90"/>
                <a:gd name="T14" fmla="*/ 47 w 86"/>
                <a:gd name="T15" fmla="*/ 13 h 90"/>
                <a:gd name="T16" fmla="*/ 43 w 86"/>
                <a:gd name="T17" fmla="*/ 9 h 90"/>
                <a:gd name="T18" fmla="*/ 37 w 86"/>
                <a:gd name="T19" fmla="*/ 7 h 90"/>
                <a:gd name="T20" fmla="*/ 26 w 86"/>
                <a:gd name="T21" fmla="*/ 9 h 90"/>
                <a:gd name="T22" fmla="*/ 24 w 86"/>
                <a:gd name="T23" fmla="*/ 13 h 90"/>
                <a:gd name="T24" fmla="*/ 26 w 86"/>
                <a:gd name="T25" fmla="*/ 17 h 90"/>
                <a:gd name="T26" fmla="*/ 28 w 86"/>
                <a:gd name="T27" fmla="*/ 24 h 90"/>
                <a:gd name="T28" fmla="*/ 26 w 86"/>
                <a:gd name="T29" fmla="*/ 32 h 90"/>
                <a:gd name="T30" fmla="*/ 18 w 86"/>
                <a:gd name="T31" fmla="*/ 37 h 90"/>
                <a:gd name="T32" fmla="*/ 7 w 86"/>
                <a:gd name="T33" fmla="*/ 32 h 90"/>
                <a:gd name="T34" fmla="*/ 3 w 86"/>
                <a:gd name="T35" fmla="*/ 24 h 90"/>
                <a:gd name="T36" fmla="*/ 9 w 86"/>
                <a:gd name="T37" fmla="*/ 13 h 90"/>
                <a:gd name="T38" fmla="*/ 24 w 86"/>
                <a:gd name="T39" fmla="*/ 3 h 90"/>
                <a:gd name="T40" fmla="*/ 43 w 86"/>
                <a:gd name="T41" fmla="*/ 0 h 90"/>
                <a:gd name="T42" fmla="*/ 58 w 86"/>
                <a:gd name="T43" fmla="*/ 3 h 90"/>
                <a:gd name="T44" fmla="*/ 69 w 86"/>
                <a:gd name="T45" fmla="*/ 11 h 90"/>
                <a:gd name="T46" fmla="*/ 73 w 86"/>
                <a:gd name="T47" fmla="*/ 20 h 90"/>
                <a:gd name="T48" fmla="*/ 75 w 86"/>
                <a:gd name="T49" fmla="*/ 35 h 90"/>
                <a:gd name="T50" fmla="*/ 75 w 86"/>
                <a:gd name="T51" fmla="*/ 71 h 90"/>
                <a:gd name="T52" fmla="*/ 75 w 86"/>
                <a:gd name="T53" fmla="*/ 75 h 90"/>
                <a:gd name="T54" fmla="*/ 77 w 86"/>
                <a:gd name="T55" fmla="*/ 77 h 90"/>
                <a:gd name="T56" fmla="*/ 82 w 86"/>
                <a:gd name="T57" fmla="*/ 77 h 90"/>
                <a:gd name="T58" fmla="*/ 86 w 86"/>
                <a:gd name="T59" fmla="*/ 75 h 90"/>
                <a:gd name="T60" fmla="*/ 77 w 86"/>
                <a:gd name="T61" fmla="*/ 86 h 90"/>
                <a:gd name="T62" fmla="*/ 65 w 86"/>
                <a:gd name="T63" fmla="*/ 90 h 90"/>
                <a:gd name="T64" fmla="*/ 54 w 86"/>
                <a:gd name="T65" fmla="*/ 86 h 90"/>
                <a:gd name="T66" fmla="*/ 50 w 86"/>
                <a:gd name="T67" fmla="*/ 75 h 90"/>
                <a:gd name="T68" fmla="*/ 50 w 86"/>
                <a:gd name="T69" fmla="*/ 39 h 90"/>
                <a:gd name="T70" fmla="*/ 30 w 86"/>
                <a:gd name="T71" fmla="*/ 54 h 90"/>
                <a:gd name="T72" fmla="*/ 26 w 86"/>
                <a:gd name="T73" fmla="*/ 64 h 90"/>
                <a:gd name="T74" fmla="*/ 30 w 86"/>
                <a:gd name="T75" fmla="*/ 71 h 90"/>
                <a:gd name="T76" fmla="*/ 37 w 86"/>
                <a:gd name="T77" fmla="*/ 73 h 90"/>
                <a:gd name="T78" fmla="*/ 50 w 86"/>
                <a:gd name="T79" fmla="*/ 69 h 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6"/>
                <a:gd name="T121" fmla="*/ 0 h 90"/>
                <a:gd name="T122" fmla="*/ 86 w 86"/>
                <a:gd name="T123" fmla="*/ 90 h 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6" h="90">
                  <a:moveTo>
                    <a:pt x="50" y="75"/>
                  </a:moveTo>
                  <a:lnTo>
                    <a:pt x="39" y="84"/>
                  </a:lnTo>
                  <a:lnTo>
                    <a:pt x="28" y="88"/>
                  </a:lnTo>
                  <a:lnTo>
                    <a:pt x="20" y="90"/>
                  </a:lnTo>
                  <a:lnTo>
                    <a:pt x="11" y="88"/>
                  </a:lnTo>
                  <a:lnTo>
                    <a:pt x="7" y="84"/>
                  </a:lnTo>
                  <a:lnTo>
                    <a:pt x="3" y="79"/>
                  </a:lnTo>
                  <a:lnTo>
                    <a:pt x="0" y="73"/>
                  </a:lnTo>
                  <a:lnTo>
                    <a:pt x="3" y="67"/>
                  </a:lnTo>
                  <a:lnTo>
                    <a:pt x="5" y="60"/>
                  </a:lnTo>
                  <a:lnTo>
                    <a:pt x="9" y="54"/>
                  </a:lnTo>
                  <a:lnTo>
                    <a:pt x="24" y="45"/>
                  </a:lnTo>
                  <a:lnTo>
                    <a:pt x="50" y="35"/>
                  </a:lnTo>
                  <a:lnTo>
                    <a:pt x="50" y="24"/>
                  </a:lnTo>
                  <a:lnTo>
                    <a:pt x="47" y="17"/>
                  </a:lnTo>
                  <a:lnTo>
                    <a:pt x="47" y="13"/>
                  </a:lnTo>
                  <a:lnTo>
                    <a:pt x="45" y="9"/>
                  </a:lnTo>
                  <a:lnTo>
                    <a:pt x="43" y="9"/>
                  </a:lnTo>
                  <a:lnTo>
                    <a:pt x="39" y="7"/>
                  </a:lnTo>
                  <a:lnTo>
                    <a:pt x="37" y="7"/>
                  </a:lnTo>
                  <a:lnTo>
                    <a:pt x="30" y="7"/>
                  </a:lnTo>
                  <a:lnTo>
                    <a:pt x="26" y="9"/>
                  </a:lnTo>
                  <a:lnTo>
                    <a:pt x="24" y="11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6" y="17"/>
                  </a:lnTo>
                  <a:lnTo>
                    <a:pt x="28" y="22"/>
                  </a:lnTo>
                  <a:lnTo>
                    <a:pt x="28" y="24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2" y="35"/>
                  </a:lnTo>
                  <a:lnTo>
                    <a:pt x="18" y="37"/>
                  </a:lnTo>
                  <a:lnTo>
                    <a:pt x="11" y="35"/>
                  </a:lnTo>
                  <a:lnTo>
                    <a:pt x="7" y="32"/>
                  </a:lnTo>
                  <a:lnTo>
                    <a:pt x="5" y="28"/>
                  </a:lnTo>
                  <a:lnTo>
                    <a:pt x="3" y="24"/>
                  </a:lnTo>
                  <a:lnTo>
                    <a:pt x="5" y="17"/>
                  </a:lnTo>
                  <a:lnTo>
                    <a:pt x="9" y="13"/>
                  </a:lnTo>
                  <a:lnTo>
                    <a:pt x="15" y="7"/>
                  </a:lnTo>
                  <a:lnTo>
                    <a:pt x="24" y="3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58" y="3"/>
                  </a:lnTo>
                  <a:lnTo>
                    <a:pt x="65" y="5"/>
                  </a:lnTo>
                  <a:lnTo>
                    <a:pt x="69" y="11"/>
                  </a:lnTo>
                  <a:lnTo>
                    <a:pt x="73" y="15"/>
                  </a:lnTo>
                  <a:lnTo>
                    <a:pt x="73" y="20"/>
                  </a:lnTo>
                  <a:lnTo>
                    <a:pt x="75" y="26"/>
                  </a:lnTo>
                  <a:lnTo>
                    <a:pt x="75" y="35"/>
                  </a:lnTo>
                  <a:lnTo>
                    <a:pt x="75" y="67"/>
                  </a:lnTo>
                  <a:lnTo>
                    <a:pt x="75" y="71"/>
                  </a:lnTo>
                  <a:lnTo>
                    <a:pt x="75" y="75"/>
                  </a:lnTo>
                  <a:lnTo>
                    <a:pt x="77" y="77"/>
                  </a:lnTo>
                  <a:lnTo>
                    <a:pt x="79" y="77"/>
                  </a:lnTo>
                  <a:lnTo>
                    <a:pt x="82" y="77"/>
                  </a:lnTo>
                  <a:lnTo>
                    <a:pt x="84" y="73"/>
                  </a:lnTo>
                  <a:lnTo>
                    <a:pt x="86" y="75"/>
                  </a:lnTo>
                  <a:lnTo>
                    <a:pt x="82" y="82"/>
                  </a:lnTo>
                  <a:lnTo>
                    <a:pt x="77" y="86"/>
                  </a:lnTo>
                  <a:lnTo>
                    <a:pt x="71" y="88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4" y="86"/>
                  </a:lnTo>
                  <a:lnTo>
                    <a:pt x="50" y="82"/>
                  </a:lnTo>
                  <a:lnTo>
                    <a:pt x="50" y="75"/>
                  </a:lnTo>
                  <a:close/>
                  <a:moveTo>
                    <a:pt x="50" y="69"/>
                  </a:moveTo>
                  <a:lnTo>
                    <a:pt x="50" y="39"/>
                  </a:lnTo>
                  <a:lnTo>
                    <a:pt x="39" y="45"/>
                  </a:lnTo>
                  <a:lnTo>
                    <a:pt x="30" y="54"/>
                  </a:lnTo>
                  <a:lnTo>
                    <a:pt x="28" y="58"/>
                  </a:lnTo>
                  <a:lnTo>
                    <a:pt x="26" y="64"/>
                  </a:lnTo>
                  <a:lnTo>
                    <a:pt x="28" y="67"/>
                  </a:lnTo>
                  <a:lnTo>
                    <a:pt x="30" y="71"/>
                  </a:lnTo>
                  <a:lnTo>
                    <a:pt x="33" y="73"/>
                  </a:lnTo>
                  <a:lnTo>
                    <a:pt x="37" y="73"/>
                  </a:lnTo>
                  <a:lnTo>
                    <a:pt x="43" y="73"/>
                  </a:lnTo>
                  <a:lnTo>
                    <a:pt x="50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7" name="Freeform 35"/>
            <p:cNvSpPr>
              <a:spLocks/>
            </p:cNvSpPr>
            <p:nvPr/>
          </p:nvSpPr>
          <p:spPr bwMode="auto">
            <a:xfrm>
              <a:off x="2933" y="3449"/>
              <a:ext cx="58" cy="90"/>
            </a:xfrm>
            <a:custGeom>
              <a:avLst/>
              <a:gdLst>
                <a:gd name="T0" fmla="*/ 54 w 58"/>
                <a:gd name="T1" fmla="*/ 90 h 90"/>
                <a:gd name="T2" fmla="*/ 0 w 58"/>
                <a:gd name="T3" fmla="*/ 90 h 90"/>
                <a:gd name="T4" fmla="*/ 0 w 58"/>
                <a:gd name="T5" fmla="*/ 90 h 90"/>
                <a:gd name="T6" fmla="*/ 15 w 58"/>
                <a:gd name="T7" fmla="*/ 73 h 90"/>
                <a:gd name="T8" fmla="*/ 26 w 58"/>
                <a:gd name="T9" fmla="*/ 60 h 90"/>
                <a:gd name="T10" fmla="*/ 33 w 58"/>
                <a:gd name="T11" fmla="*/ 52 h 90"/>
                <a:gd name="T12" fmla="*/ 35 w 58"/>
                <a:gd name="T13" fmla="*/ 41 h 90"/>
                <a:gd name="T14" fmla="*/ 37 w 58"/>
                <a:gd name="T15" fmla="*/ 32 h 90"/>
                <a:gd name="T16" fmla="*/ 35 w 58"/>
                <a:gd name="T17" fmla="*/ 26 h 90"/>
                <a:gd name="T18" fmla="*/ 33 w 58"/>
                <a:gd name="T19" fmla="*/ 20 h 90"/>
                <a:gd name="T20" fmla="*/ 26 w 58"/>
                <a:gd name="T21" fmla="*/ 17 h 90"/>
                <a:gd name="T22" fmla="*/ 22 w 58"/>
                <a:gd name="T23" fmla="*/ 15 h 90"/>
                <a:gd name="T24" fmla="*/ 13 w 58"/>
                <a:gd name="T25" fmla="*/ 17 h 90"/>
                <a:gd name="T26" fmla="*/ 9 w 58"/>
                <a:gd name="T27" fmla="*/ 20 h 90"/>
                <a:gd name="T28" fmla="*/ 5 w 58"/>
                <a:gd name="T29" fmla="*/ 26 h 90"/>
                <a:gd name="T30" fmla="*/ 3 w 58"/>
                <a:gd name="T31" fmla="*/ 24 h 90"/>
                <a:gd name="T32" fmla="*/ 5 w 58"/>
                <a:gd name="T33" fmla="*/ 17 h 90"/>
                <a:gd name="T34" fmla="*/ 9 w 58"/>
                <a:gd name="T35" fmla="*/ 11 h 90"/>
                <a:gd name="T36" fmla="*/ 13 w 58"/>
                <a:gd name="T37" fmla="*/ 7 h 90"/>
                <a:gd name="T38" fmla="*/ 20 w 58"/>
                <a:gd name="T39" fmla="*/ 0 h 90"/>
                <a:gd name="T40" fmla="*/ 30 w 58"/>
                <a:gd name="T41" fmla="*/ 0 h 90"/>
                <a:gd name="T42" fmla="*/ 37 w 58"/>
                <a:gd name="T43" fmla="*/ 0 h 90"/>
                <a:gd name="T44" fmla="*/ 43 w 58"/>
                <a:gd name="T45" fmla="*/ 2 h 90"/>
                <a:gd name="T46" fmla="*/ 47 w 58"/>
                <a:gd name="T47" fmla="*/ 7 h 90"/>
                <a:gd name="T48" fmla="*/ 52 w 58"/>
                <a:gd name="T49" fmla="*/ 11 h 90"/>
                <a:gd name="T50" fmla="*/ 54 w 58"/>
                <a:gd name="T51" fmla="*/ 17 h 90"/>
                <a:gd name="T52" fmla="*/ 54 w 58"/>
                <a:gd name="T53" fmla="*/ 22 h 90"/>
                <a:gd name="T54" fmla="*/ 54 w 58"/>
                <a:gd name="T55" fmla="*/ 30 h 90"/>
                <a:gd name="T56" fmla="*/ 50 w 58"/>
                <a:gd name="T57" fmla="*/ 41 h 90"/>
                <a:gd name="T58" fmla="*/ 45 w 58"/>
                <a:gd name="T59" fmla="*/ 47 h 90"/>
                <a:gd name="T60" fmla="*/ 39 w 58"/>
                <a:gd name="T61" fmla="*/ 54 h 90"/>
                <a:gd name="T62" fmla="*/ 30 w 58"/>
                <a:gd name="T63" fmla="*/ 64 h 90"/>
                <a:gd name="T64" fmla="*/ 22 w 58"/>
                <a:gd name="T65" fmla="*/ 75 h 90"/>
                <a:gd name="T66" fmla="*/ 41 w 58"/>
                <a:gd name="T67" fmla="*/ 75 h 90"/>
                <a:gd name="T68" fmla="*/ 45 w 58"/>
                <a:gd name="T69" fmla="*/ 73 h 90"/>
                <a:gd name="T70" fmla="*/ 50 w 58"/>
                <a:gd name="T71" fmla="*/ 73 h 90"/>
                <a:gd name="T72" fmla="*/ 52 w 58"/>
                <a:gd name="T73" fmla="*/ 73 h 90"/>
                <a:gd name="T74" fmla="*/ 54 w 58"/>
                <a:gd name="T75" fmla="*/ 71 h 90"/>
                <a:gd name="T76" fmla="*/ 54 w 58"/>
                <a:gd name="T77" fmla="*/ 69 h 90"/>
                <a:gd name="T78" fmla="*/ 56 w 58"/>
                <a:gd name="T79" fmla="*/ 67 h 90"/>
                <a:gd name="T80" fmla="*/ 58 w 58"/>
                <a:gd name="T81" fmla="*/ 67 h 90"/>
                <a:gd name="T82" fmla="*/ 54 w 58"/>
                <a:gd name="T83" fmla="*/ 90 h 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90"/>
                <a:gd name="T128" fmla="*/ 58 w 58"/>
                <a:gd name="T129" fmla="*/ 90 h 9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90">
                  <a:moveTo>
                    <a:pt x="54" y="90"/>
                  </a:moveTo>
                  <a:lnTo>
                    <a:pt x="0" y="90"/>
                  </a:lnTo>
                  <a:lnTo>
                    <a:pt x="15" y="73"/>
                  </a:lnTo>
                  <a:lnTo>
                    <a:pt x="26" y="60"/>
                  </a:lnTo>
                  <a:lnTo>
                    <a:pt x="33" y="52"/>
                  </a:lnTo>
                  <a:lnTo>
                    <a:pt x="35" y="41"/>
                  </a:lnTo>
                  <a:lnTo>
                    <a:pt x="37" y="32"/>
                  </a:lnTo>
                  <a:lnTo>
                    <a:pt x="35" y="26"/>
                  </a:lnTo>
                  <a:lnTo>
                    <a:pt x="33" y="20"/>
                  </a:lnTo>
                  <a:lnTo>
                    <a:pt x="26" y="17"/>
                  </a:lnTo>
                  <a:lnTo>
                    <a:pt x="22" y="15"/>
                  </a:lnTo>
                  <a:lnTo>
                    <a:pt x="13" y="17"/>
                  </a:lnTo>
                  <a:lnTo>
                    <a:pt x="9" y="20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5" y="17"/>
                  </a:lnTo>
                  <a:lnTo>
                    <a:pt x="9" y="11"/>
                  </a:lnTo>
                  <a:lnTo>
                    <a:pt x="13" y="7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3" y="2"/>
                  </a:lnTo>
                  <a:lnTo>
                    <a:pt x="47" y="7"/>
                  </a:lnTo>
                  <a:lnTo>
                    <a:pt x="52" y="11"/>
                  </a:lnTo>
                  <a:lnTo>
                    <a:pt x="54" y="17"/>
                  </a:lnTo>
                  <a:lnTo>
                    <a:pt x="54" y="22"/>
                  </a:lnTo>
                  <a:lnTo>
                    <a:pt x="54" y="30"/>
                  </a:lnTo>
                  <a:lnTo>
                    <a:pt x="50" y="41"/>
                  </a:lnTo>
                  <a:lnTo>
                    <a:pt x="45" y="47"/>
                  </a:lnTo>
                  <a:lnTo>
                    <a:pt x="39" y="54"/>
                  </a:lnTo>
                  <a:lnTo>
                    <a:pt x="30" y="64"/>
                  </a:lnTo>
                  <a:lnTo>
                    <a:pt x="22" y="75"/>
                  </a:lnTo>
                  <a:lnTo>
                    <a:pt x="41" y="75"/>
                  </a:lnTo>
                  <a:lnTo>
                    <a:pt x="45" y="73"/>
                  </a:lnTo>
                  <a:lnTo>
                    <a:pt x="50" y="73"/>
                  </a:lnTo>
                  <a:lnTo>
                    <a:pt x="52" y="73"/>
                  </a:lnTo>
                  <a:lnTo>
                    <a:pt x="54" y="71"/>
                  </a:lnTo>
                  <a:lnTo>
                    <a:pt x="54" y="69"/>
                  </a:lnTo>
                  <a:lnTo>
                    <a:pt x="56" y="67"/>
                  </a:lnTo>
                  <a:lnTo>
                    <a:pt x="58" y="67"/>
                  </a:lnTo>
                  <a:lnTo>
                    <a:pt x="54" y="9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8" name="Freeform 36"/>
            <p:cNvSpPr>
              <a:spLocks/>
            </p:cNvSpPr>
            <p:nvPr/>
          </p:nvSpPr>
          <p:spPr bwMode="auto">
            <a:xfrm>
              <a:off x="3830" y="3441"/>
              <a:ext cx="60" cy="94"/>
            </a:xfrm>
            <a:custGeom>
              <a:avLst/>
              <a:gdLst>
                <a:gd name="T0" fmla="*/ 17 w 60"/>
                <a:gd name="T1" fmla="*/ 42 h 94"/>
                <a:gd name="T2" fmla="*/ 28 w 60"/>
                <a:gd name="T3" fmla="*/ 38 h 94"/>
                <a:gd name="T4" fmla="*/ 35 w 60"/>
                <a:gd name="T5" fmla="*/ 32 h 94"/>
                <a:gd name="T6" fmla="*/ 37 w 60"/>
                <a:gd name="T7" fmla="*/ 23 h 94"/>
                <a:gd name="T8" fmla="*/ 32 w 60"/>
                <a:gd name="T9" fmla="*/ 15 h 94"/>
                <a:gd name="T10" fmla="*/ 22 w 60"/>
                <a:gd name="T11" fmla="*/ 10 h 94"/>
                <a:gd name="T12" fmla="*/ 11 w 60"/>
                <a:gd name="T13" fmla="*/ 15 h 94"/>
                <a:gd name="T14" fmla="*/ 5 w 60"/>
                <a:gd name="T15" fmla="*/ 19 h 94"/>
                <a:gd name="T16" fmla="*/ 17 w 60"/>
                <a:gd name="T17" fmla="*/ 4 h 94"/>
                <a:gd name="T18" fmla="*/ 35 w 60"/>
                <a:gd name="T19" fmla="*/ 0 h 94"/>
                <a:gd name="T20" fmla="*/ 45 w 60"/>
                <a:gd name="T21" fmla="*/ 2 h 94"/>
                <a:gd name="T22" fmla="*/ 54 w 60"/>
                <a:gd name="T23" fmla="*/ 10 h 94"/>
                <a:gd name="T24" fmla="*/ 56 w 60"/>
                <a:gd name="T25" fmla="*/ 23 h 94"/>
                <a:gd name="T26" fmla="*/ 47 w 60"/>
                <a:gd name="T27" fmla="*/ 30 h 94"/>
                <a:gd name="T28" fmla="*/ 49 w 60"/>
                <a:gd name="T29" fmla="*/ 38 h 94"/>
                <a:gd name="T30" fmla="*/ 58 w 60"/>
                <a:gd name="T31" fmla="*/ 51 h 94"/>
                <a:gd name="T32" fmla="*/ 58 w 60"/>
                <a:gd name="T33" fmla="*/ 68 h 94"/>
                <a:gd name="T34" fmla="*/ 49 w 60"/>
                <a:gd name="T35" fmla="*/ 83 h 94"/>
                <a:gd name="T36" fmla="*/ 32 w 60"/>
                <a:gd name="T37" fmla="*/ 92 h 94"/>
                <a:gd name="T38" fmla="*/ 15 w 60"/>
                <a:gd name="T39" fmla="*/ 92 h 94"/>
                <a:gd name="T40" fmla="*/ 5 w 60"/>
                <a:gd name="T41" fmla="*/ 89 h 94"/>
                <a:gd name="T42" fmla="*/ 0 w 60"/>
                <a:gd name="T43" fmla="*/ 81 h 94"/>
                <a:gd name="T44" fmla="*/ 2 w 60"/>
                <a:gd name="T45" fmla="*/ 75 h 94"/>
                <a:gd name="T46" fmla="*/ 9 w 60"/>
                <a:gd name="T47" fmla="*/ 72 h 94"/>
                <a:gd name="T48" fmla="*/ 13 w 60"/>
                <a:gd name="T49" fmla="*/ 72 h 94"/>
                <a:gd name="T50" fmla="*/ 17 w 60"/>
                <a:gd name="T51" fmla="*/ 75 h 94"/>
                <a:gd name="T52" fmla="*/ 26 w 60"/>
                <a:gd name="T53" fmla="*/ 81 h 94"/>
                <a:gd name="T54" fmla="*/ 37 w 60"/>
                <a:gd name="T55" fmla="*/ 83 h 94"/>
                <a:gd name="T56" fmla="*/ 43 w 60"/>
                <a:gd name="T57" fmla="*/ 75 h 94"/>
                <a:gd name="T58" fmla="*/ 43 w 60"/>
                <a:gd name="T59" fmla="*/ 62 h 94"/>
                <a:gd name="T60" fmla="*/ 32 w 60"/>
                <a:gd name="T61" fmla="*/ 49 h 94"/>
                <a:gd name="T62" fmla="*/ 17 w 60"/>
                <a:gd name="T63" fmla="*/ 45 h 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"/>
                <a:gd name="T97" fmla="*/ 0 h 94"/>
                <a:gd name="T98" fmla="*/ 60 w 60"/>
                <a:gd name="T99" fmla="*/ 94 h 9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" h="94">
                  <a:moveTo>
                    <a:pt x="17" y="45"/>
                  </a:moveTo>
                  <a:lnTo>
                    <a:pt x="17" y="42"/>
                  </a:lnTo>
                  <a:lnTo>
                    <a:pt x="24" y="40"/>
                  </a:lnTo>
                  <a:lnTo>
                    <a:pt x="28" y="38"/>
                  </a:lnTo>
                  <a:lnTo>
                    <a:pt x="32" y="36"/>
                  </a:lnTo>
                  <a:lnTo>
                    <a:pt x="35" y="32"/>
                  </a:lnTo>
                  <a:lnTo>
                    <a:pt x="37" y="28"/>
                  </a:lnTo>
                  <a:lnTo>
                    <a:pt x="37" y="23"/>
                  </a:lnTo>
                  <a:lnTo>
                    <a:pt x="35" y="19"/>
                  </a:lnTo>
                  <a:lnTo>
                    <a:pt x="32" y="15"/>
                  </a:lnTo>
                  <a:lnTo>
                    <a:pt x="28" y="10"/>
                  </a:lnTo>
                  <a:lnTo>
                    <a:pt x="22" y="10"/>
                  </a:lnTo>
                  <a:lnTo>
                    <a:pt x="15" y="10"/>
                  </a:lnTo>
                  <a:lnTo>
                    <a:pt x="11" y="15"/>
                  </a:lnTo>
                  <a:lnTo>
                    <a:pt x="5" y="19"/>
                  </a:lnTo>
                  <a:lnTo>
                    <a:pt x="9" y="10"/>
                  </a:lnTo>
                  <a:lnTo>
                    <a:pt x="17" y="4"/>
                  </a:lnTo>
                  <a:lnTo>
                    <a:pt x="24" y="2"/>
                  </a:lnTo>
                  <a:lnTo>
                    <a:pt x="35" y="0"/>
                  </a:lnTo>
                  <a:lnTo>
                    <a:pt x="41" y="2"/>
                  </a:lnTo>
                  <a:lnTo>
                    <a:pt x="45" y="2"/>
                  </a:lnTo>
                  <a:lnTo>
                    <a:pt x="49" y="6"/>
                  </a:lnTo>
                  <a:lnTo>
                    <a:pt x="54" y="10"/>
                  </a:lnTo>
                  <a:lnTo>
                    <a:pt x="56" y="17"/>
                  </a:lnTo>
                  <a:lnTo>
                    <a:pt x="56" y="23"/>
                  </a:lnTo>
                  <a:lnTo>
                    <a:pt x="52" y="28"/>
                  </a:lnTo>
                  <a:lnTo>
                    <a:pt x="47" y="30"/>
                  </a:lnTo>
                  <a:lnTo>
                    <a:pt x="41" y="34"/>
                  </a:lnTo>
                  <a:lnTo>
                    <a:pt x="49" y="38"/>
                  </a:lnTo>
                  <a:lnTo>
                    <a:pt x="56" y="45"/>
                  </a:lnTo>
                  <a:lnTo>
                    <a:pt x="58" y="51"/>
                  </a:lnTo>
                  <a:lnTo>
                    <a:pt x="60" y="57"/>
                  </a:lnTo>
                  <a:lnTo>
                    <a:pt x="58" y="68"/>
                  </a:lnTo>
                  <a:lnTo>
                    <a:pt x="56" y="75"/>
                  </a:lnTo>
                  <a:lnTo>
                    <a:pt x="49" y="83"/>
                  </a:lnTo>
                  <a:lnTo>
                    <a:pt x="43" y="89"/>
                  </a:lnTo>
                  <a:lnTo>
                    <a:pt x="32" y="92"/>
                  </a:lnTo>
                  <a:lnTo>
                    <a:pt x="22" y="94"/>
                  </a:lnTo>
                  <a:lnTo>
                    <a:pt x="15" y="92"/>
                  </a:lnTo>
                  <a:lnTo>
                    <a:pt x="9" y="92"/>
                  </a:lnTo>
                  <a:lnTo>
                    <a:pt x="5" y="89"/>
                  </a:lnTo>
                  <a:lnTo>
                    <a:pt x="2" y="85"/>
                  </a:lnTo>
                  <a:lnTo>
                    <a:pt x="0" y="81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7" y="72"/>
                  </a:lnTo>
                  <a:lnTo>
                    <a:pt x="9" y="72"/>
                  </a:lnTo>
                  <a:lnTo>
                    <a:pt x="11" y="72"/>
                  </a:lnTo>
                  <a:lnTo>
                    <a:pt x="13" y="72"/>
                  </a:lnTo>
                  <a:lnTo>
                    <a:pt x="13" y="75"/>
                  </a:lnTo>
                  <a:lnTo>
                    <a:pt x="17" y="75"/>
                  </a:lnTo>
                  <a:lnTo>
                    <a:pt x="20" y="79"/>
                  </a:lnTo>
                  <a:lnTo>
                    <a:pt x="26" y="81"/>
                  </a:lnTo>
                  <a:lnTo>
                    <a:pt x="32" y="83"/>
                  </a:lnTo>
                  <a:lnTo>
                    <a:pt x="37" y="83"/>
                  </a:lnTo>
                  <a:lnTo>
                    <a:pt x="41" y="79"/>
                  </a:lnTo>
                  <a:lnTo>
                    <a:pt x="43" y="75"/>
                  </a:lnTo>
                  <a:lnTo>
                    <a:pt x="45" y="70"/>
                  </a:lnTo>
                  <a:lnTo>
                    <a:pt x="43" y="62"/>
                  </a:lnTo>
                  <a:lnTo>
                    <a:pt x="39" y="53"/>
                  </a:lnTo>
                  <a:lnTo>
                    <a:pt x="32" y="49"/>
                  </a:lnTo>
                  <a:lnTo>
                    <a:pt x="26" y="47"/>
                  </a:lnTo>
                  <a:lnTo>
                    <a:pt x="17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9" name="Freeform 37"/>
            <p:cNvSpPr>
              <a:spLocks noEditPoints="1"/>
            </p:cNvSpPr>
            <p:nvPr/>
          </p:nvSpPr>
          <p:spPr bwMode="auto">
            <a:xfrm>
              <a:off x="4753" y="3415"/>
              <a:ext cx="57" cy="90"/>
            </a:xfrm>
            <a:custGeom>
              <a:avLst/>
              <a:gdLst>
                <a:gd name="T0" fmla="*/ 0 w 57"/>
                <a:gd name="T1" fmla="*/ 56 h 90"/>
                <a:gd name="T2" fmla="*/ 40 w 57"/>
                <a:gd name="T3" fmla="*/ 0 h 90"/>
                <a:gd name="T4" fmla="*/ 49 w 57"/>
                <a:gd name="T5" fmla="*/ 0 h 90"/>
                <a:gd name="T6" fmla="*/ 49 w 57"/>
                <a:gd name="T7" fmla="*/ 56 h 90"/>
                <a:gd name="T8" fmla="*/ 57 w 57"/>
                <a:gd name="T9" fmla="*/ 56 h 90"/>
                <a:gd name="T10" fmla="*/ 57 w 57"/>
                <a:gd name="T11" fmla="*/ 71 h 90"/>
                <a:gd name="T12" fmla="*/ 49 w 57"/>
                <a:gd name="T13" fmla="*/ 71 h 90"/>
                <a:gd name="T14" fmla="*/ 49 w 57"/>
                <a:gd name="T15" fmla="*/ 90 h 90"/>
                <a:gd name="T16" fmla="*/ 30 w 57"/>
                <a:gd name="T17" fmla="*/ 90 h 90"/>
                <a:gd name="T18" fmla="*/ 30 w 57"/>
                <a:gd name="T19" fmla="*/ 71 h 90"/>
                <a:gd name="T20" fmla="*/ 0 w 57"/>
                <a:gd name="T21" fmla="*/ 71 h 90"/>
                <a:gd name="T22" fmla="*/ 0 w 57"/>
                <a:gd name="T23" fmla="*/ 56 h 90"/>
                <a:gd name="T24" fmla="*/ 4 w 57"/>
                <a:gd name="T25" fmla="*/ 56 h 90"/>
                <a:gd name="T26" fmla="*/ 30 w 57"/>
                <a:gd name="T27" fmla="*/ 56 h 90"/>
                <a:gd name="T28" fmla="*/ 30 w 57"/>
                <a:gd name="T29" fmla="*/ 22 h 90"/>
                <a:gd name="T30" fmla="*/ 4 w 57"/>
                <a:gd name="T31" fmla="*/ 56 h 9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7"/>
                <a:gd name="T49" fmla="*/ 0 h 90"/>
                <a:gd name="T50" fmla="*/ 57 w 57"/>
                <a:gd name="T51" fmla="*/ 90 h 9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7" h="90">
                  <a:moveTo>
                    <a:pt x="0" y="56"/>
                  </a:moveTo>
                  <a:lnTo>
                    <a:pt x="40" y="0"/>
                  </a:lnTo>
                  <a:lnTo>
                    <a:pt x="49" y="0"/>
                  </a:lnTo>
                  <a:lnTo>
                    <a:pt x="49" y="56"/>
                  </a:lnTo>
                  <a:lnTo>
                    <a:pt x="57" y="56"/>
                  </a:lnTo>
                  <a:lnTo>
                    <a:pt x="57" y="71"/>
                  </a:lnTo>
                  <a:lnTo>
                    <a:pt x="49" y="71"/>
                  </a:lnTo>
                  <a:lnTo>
                    <a:pt x="49" y="90"/>
                  </a:lnTo>
                  <a:lnTo>
                    <a:pt x="30" y="90"/>
                  </a:lnTo>
                  <a:lnTo>
                    <a:pt x="30" y="71"/>
                  </a:lnTo>
                  <a:lnTo>
                    <a:pt x="0" y="71"/>
                  </a:lnTo>
                  <a:lnTo>
                    <a:pt x="0" y="56"/>
                  </a:lnTo>
                  <a:close/>
                  <a:moveTo>
                    <a:pt x="4" y="56"/>
                  </a:moveTo>
                  <a:lnTo>
                    <a:pt x="30" y="56"/>
                  </a:lnTo>
                  <a:lnTo>
                    <a:pt x="30" y="22"/>
                  </a:lnTo>
                  <a:lnTo>
                    <a:pt x="4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103" name="Text Box 40"/>
          <p:cNvSpPr txBox="1">
            <a:spLocks noChangeArrowheads="1"/>
          </p:cNvSpPr>
          <p:nvPr/>
        </p:nvSpPr>
        <p:spPr bwMode="auto">
          <a:xfrm>
            <a:off x="2219325" y="5099050"/>
            <a:ext cx="395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omic Sans MS" pitchFamily="66" charset="0"/>
              </a:rPr>
              <a:t>b</a:t>
            </a:r>
          </a:p>
        </p:txBody>
      </p:sp>
      <p:sp>
        <p:nvSpPr>
          <p:cNvPr id="3104" name="Text Box 41"/>
          <p:cNvSpPr txBox="1">
            <a:spLocks noChangeArrowheads="1"/>
          </p:cNvSpPr>
          <p:nvPr/>
        </p:nvSpPr>
        <p:spPr bwMode="auto">
          <a:xfrm>
            <a:off x="3130550" y="5099050"/>
            <a:ext cx="496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omic Sans MS" pitchFamily="66" charset="0"/>
              </a:rPr>
              <a:t>a</a:t>
            </a:r>
          </a:p>
        </p:txBody>
      </p:sp>
      <p:sp>
        <p:nvSpPr>
          <p:cNvPr id="3105" name="Text Box 42"/>
          <p:cNvSpPr txBox="1">
            <a:spLocks noChangeArrowheads="1"/>
          </p:cNvSpPr>
          <p:nvPr/>
        </p:nvSpPr>
        <p:spPr bwMode="auto">
          <a:xfrm>
            <a:off x="3813175" y="5099050"/>
            <a:ext cx="425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omic Sans MS" pitchFamily="66" charset="0"/>
              </a:rPr>
              <a:t>a</a:t>
            </a:r>
          </a:p>
        </p:txBody>
      </p:sp>
      <p:sp>
        <p:nvSpPr>
          <p:cNvPr id="3106" name="Text Box 43"/>
          <p:cNvSpPr txBox="1">
            <a:spLocks noChangeArrowheads="1"/>
          </p:cNvSpPr>
          <p:nvPr/>
        </p:nvSpPr>
        <p:spPr bwMode="auto">
          <a:xfrm>
            <a:off x="4648200" y="5099050"/>
            <a:ext cx="366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omic Sans MS" pitchFamily="66" charset="0"/>
              </a:rPr>
              <a:t>a</a:t>
            </a:r>
          </a:p>
        </p:txBody>
      </p:sp>
      <p:sp>
        <p:nvSpPr>
          <p:cNvPr id="3107" name="Text Box 44"/>
          <p:cNvSpPr txBox="1">
            <a:spLocks noChangeArrowheads="1"/>
          </p:cNvSpPr>
          <p:nvPr/>
        </p:nvSpPr>
        <p:spPr bwMode="auto">
          <a:xfrm>
            <a:off x="5483225" y="5022850"/>
            <a:ext cx="303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!</a:t>
            </a:r>
          </a:p>
        </p:txBody>
      </p:sp>
      <p:sp>
        <p:nvSpPr>
          <p:cNvPr id="3108" name="Text Box 45"/>
          <p:cNvSpPr txBox="1">
            <a:spLocks noChangeArrowheads="1"/>
          </p:cNvSpPr>
          <p:nvPr/>
        </p:nvSpPr>
        <p:spPr bwMode="auto">
          <a:xfrm>
            <a:off x="6165850" y="5022850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\</a:t>
            </a:r>
          </a:p>
        </p:txBody>
      </p:sp>
      <p:grpSp>
        <p:nvGrpSpPr>
          <p:cNvPr id="3109" name="Group 169"/>
          <p:cNvGrpSpPr>
            <a:grpSpLocks/>
          </p:cNvGrpSpPr>
          <p:nvPr/>
        </p:nvGrpSpPr>
        <p:grpSpPr bwMode="auto">
          <a:xfrm>
            <a:off x="1992313" y="5629275"/>
            <a:ext cx="4954587" cy="390525"/>
            <a:chOff x="1159" y="3388"/>
            <a:chExt cx="3662" cy="238"/>
          </a:xfrm>
        </p:grpSpPr>
        <p:sp>
          <p:nvSpPr>
            <p:cNvPr id="3149" name="Text Box 47"/>
            <p:cNvSpPr txBox="1">
              <a:spLocks noChangeArrowheads="1"/>
            </p:cNvSpPr>
            <p:nvPr/>
          </p:nvSpPr>
          <p:spPr bwMode="auto">
            <a:xfrm>
              <a:off x="1159" y="3403"/>
              <a:ext cx="18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0</a:t>
              </a:r>
            </a:p>
          </p:txBody>
        </p:sp>
        <p:sp>
          <p:nvSpPr>
            <p:cNvPr id="3150" name="Text Box 48"/>
            <p:cNvSpPr txBox="1">
              <a:spLocks noChangeArrowheads="1"/>
            </p:cNvSpPr>
            <p:nvPr/>
          </p:nvSpPr>
          <p:spPr bwMode="auto">
            <a:xfrm>
              <a:off x="1685" y="3388"/>
              <a:ext cx="22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1</a:t>
              </a:r>
            </a:p>
          </p:txBody>
        </p:sp>
        <p:sp>
          <p:nvSpPr>
            <p:cNvPr id="3151" name="Text Box 49"/>
            <p:cNvSpPr txBox="1">
              <a:spLocks noChangeArrowheads="1"/>
            </p:cNvSpPr>
            <p:nvPr/>
          </p:nvSpPr>
          <p:spPr bwMode="auto">
            <a:xfrm>
              <a:off x="2258" y="3388"/>
              <a:ext cx="22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2</a:t>
              </a:r>
            </a:p>
          </p:txBody>
        </p:sp>
        <p:sp>
          <p:nvSpPr>
            <p:cNvPr id="3152" name="Text Box 50"/>
            <p:cNvSpPr txBox="1">
              <a:spLocks noChangeArrowheads="1"/>
            </p:cNvSpPr>
            <p:nvPr/>
          </p:nvSpPr>
          <p:spPr bwMode="auto">
            <a:xfrm>
              <a:off x="2832" y="3388"/>
              <a:ext cx="204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3</a:t>
              </a:r>
            </a:p>
          </p:txBody>
        </p:sp>
        <p:sp>
          <p:nvSpPr>
            <p:cNvPr id="3153" name="Text Box 51"/>
            <p:cNvSpPr txBox="1">
              <a:spLocks noChangeArrowheads="1"/>
            </p:cNvSpPr>
            <p:nvPr/>
          </p:nvSpPr>
          <p:spPr bwMode="auto">
            <a:xfrm>
              <a:off x="3454" y="3388"/>
              <a:ext cx="22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4</a:t>
              </a:r>
            </a:p>
          </p:txBody>
        </p:sp>
        <p:sp>
          <p:nvSpPr>
            <p:cNvPr id="3154" name="Text Box 52"/>
            <p:cNvSpPr txBox="1">
              <a:spLocks noChangeArrowheads="1"/>
            </p:cNvSpPr>
            <p:nvPr/>
          </p:nvSpPr>
          <p:spPr bwMode="auto">
            <a:xfrm>
              <a:off x="4601" y="3388"/>
              <a:ext cx="22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6</a:t>
              </a:r>
            </a:p>
          </p:txBody>
        </p:sp>
        <p:sp>
          <p:nvSpPr>
            <p:cNvPr id="3155" name="Text Box 53"/>
            <p:cNvSpPr txBox="1">
              <a:spLocks noChangeArrowheads="1"/>
            </p:cNvSpPr>
            <p:nvPr/>
          </p:nvSpPr>
          <p:spPr bwMode="auto">
            <a:xfrm>
              <a:off x="4027" y="3388"/>
              <a:ext cx="22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5</a:t>
              </a:r>
            </a:p>
          </p:txBody>
        </p:sp>
      </p:grpSp>
      <p:sp>
        <p:nvSpPr>
          <p:cNvPr id="3110" name="Rectangle 147"/>
          <p:cNvSpPr>
            <a:spLocks noChangeArrowheads="1"/>
          </p:cNvSpPr>
          <p:nvPr/>
        </p:nvSpPr>
        <p:spPr bwMode="auto">
          <a:xfrm>
            <a:off x="2151063" y="5461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1" name="Line 151"/>
          <p:cNvSpPr>
            <a:spLocks noChangeShapeType="1"/>
          </p:cNvSpPr>
          <p:nvPr/>
        </p:nvSpPr>
        <p:spPr bwMode="auto">
          <a:xfrm>
            <a:off x="1536700" y="5022850"/>
            <a:ext cx="667543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12" name="Line 152"/>
          <p:cNvSpPr>
            <a:spLocks noChangeShapeType="1"/>
          </p:cNvSpPr>
          <p:nvPr/>
        </p:nvSpPr>
        <p:spPr bwMode="auto">
          <a:xfrm>
            <a:off x="1481138" y="5583238"/>
            <a:ext cx="66786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13" name="Line 153"/>
          <p:cNvSpPr>
            <a:spLocks noChangeShapeType="1"/>
          </p:cNvSpPr>
          <p:nvPr/>
        </p:nvSpPr>
        <p:spPr bwMode="auto">
          <a:xfrm>
            <a:off x="2136775" y="5006975"/>
            <a:ext cx="3175" cy="595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14" name="Line 154"/>
          <p:cNvSpPr>
            <a:spLocks noChangeShapeType="1"/>
          </p:cNvSpPr>
          <p:nvPr/>
        </p:nvSpPr>
        <p:spPr bwMode="auto">
          <a:xfrm>
            <a:off x="2924175" y="5006975"/>
            <a:ext cx="1588" cy="595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15" name="Line 155"/>
          <p:cNvSpPr>
            <a:spLocks noChangeShapeType="1"/>
          </p:cNvSpPr>
          <p:nvPr/>
        </p:nvSpPr>
        <p:spPr bwMode="auto">
          <a:xfrm>
            <a:off x="3678238" y="5006975"/>
            <a:ext cx="1587" cy="595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16" name="Line 156"/>
          <p:cNvSpPr>
            <a:spLocks noChangeShapeType="1"/>
          </p:cNvSpPr>
          <p:nvPr/>
        </p:nvSpPr>
        <p:spPr bwMode="auto">
          <a:xfrm>
            <a:off x="4460875" y="5006975"/>
            <a:ext cx="3175" cy="595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17" name="Line 157"/>
          <p:cNvSpPr>
            <a:spLocks noChangeShapeType="1"/>
          </p:cNvSpPr>
          <p:nvPr/>
        </p:nvSpPr>
        <p:spPr bwMode="auto">
          <a:xfrm>
            <a:off x="5260975" y="5030788"/>
            <a:ext cx="1588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18" name="Line 158"/>
          <p:cNvSpPr>
            <a:spLocks noChangeShapeType="1"/>
          </p:cNvSpPr>
          <p:nvPr/>
        </p:nvSpPr>
        <p:spPr bwMode="auto">
          <a:xfrm>
            <a:off x="6013450" y="5022850"/>
            <a:ext cx="1588" cy="5476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19" name="Line 159"/>
          <p:cNvSpPr>
            <a:spLocks noChangeShapeType="1"/>
          </p:cNvSpPr>
          <p:nvPr/>
        </p:nvSpPr>
        <p:spPr bwMode="auto">
          <a:xfrm>
            <a:off x="6800850" y="5030788"/>
            <a:ext cx="3175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20" name="Line 160"/>
          <p:cNvSpPr>
            <a:spLocks noChangeShapeType="1"/>
          </p:cNvSpPr>
          <p:nvPr/>
        </p:nvSpPr>
        <p:spPr bwMode="auto">
          <a:xfrm>
            <a:off x="7583488" y="5030788"/>
            <a:ext cx="3175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21" name="Freeform 161"/>
          <p:cNvSpPr>
            <a:spLocks/>
          </p:cNvSpPr>
          <p:nvPr/>
        </p:nvSpPr>
        <p:spPr bwMode="auto">
          <a:xfrm>
            <a:off x="1431925" y="5018088"/>
            <a:ext cx="174625" cy="557212"/>
          </a:xfrm>
          <a:custGeom>
            <a:avLst/>
            <a:gdLst>
              <a:gd name="T0" fmla="*/ 2147483647 w 86"/>
              <a:gd name="T1" fmla="*/ 0 h 274"/>
              <a:gd name="T2" fmla="*/ 2147483647 w 86"/>
              <a:gd name="T3" fmla="*/ 0 h 274"/>
              <a:gd name="T4" fmla="*/ 2147483647 w 86"/>
              <a:gd name="T5" fmla="*/ 0 h 274"/>
              <a:gd name="T6" fmla="*/ 2147483647 w 86"/>
              <a:gd name="T7" fmla="*/ 2147483647 h 274"/>
              <a:gd name="T8" fmla="*/ 2147483647 w 86"/>
              <a:gd name="T9" fmla="*/ 2147483647 h 274"/>
              <a:gd name="T10" fmla="*/ 2147483647 w 86"/>
              <a:gd name="T11" fmla="*/ 2147483647 h 274"/>
              <a:gd name="T12" fmla="*/ 2147483647 w 86"/>
              <a:gd name="T13" fmla="*/ 2147483647 h 274"/>
              <a:gd name="T14" fmla="*/ 2147483647 w 86"/>
              <a:gd name="T15" fmla="*/ 2147483647 h 274"/>
              <a:gd name="T16" fmla="*/ 2147483647 w 86"/>
              <a:gd name="T17" fmla="*/ 2147483647 h 274"/>
              <a:gd name="T18" fmla="*/ 2147483647 w 86"/>
              <a:gd name="T19" fmla="*/ 2147483647 h 274"/>
              <a:gd name="T20" fmla="*/ 2147483647 w 86"/>
              <a:gd name="T21" fmla="*/ 2147483647 h 274"/>
              <a:gd name="T22" fmla="*/ 2147483647 w 86"/>
              <a:gd name="T23" fmla="*/ 2147483647 h 274"/>
              <a:gd name="T24" fmla="*/ 2147483647 w 86"/>
              <a:gd name="T25" fmla="*/ 2147483647 h 274"/>
              <a:gd name="T26" fmla="*/ 2147483647 w 86"/>
              <a:gd name="T27" fmla="*/ 2147483647 h 274"/>
              <a:gd name="T28" fmla="*/ 2147483647 w 86"/>
              <a:gd name="T29" fmla="*/ 2147483647 h 274"/>
              <a:gd name="T30" fmla="*/ 2147483647 w 86"/>
              <a:gd name="T31" fmla="*/ 2147483647 h 274"/>
              <a:gd name="T32" fmla="*/ 2147483647 w 86"/>
              <a:gd name="T33" fmla="*/ 2147483647 h 274"/>
              <a:gd name="T34" fmla="*/ 2147483647 w 86"/>
              <a:gd name="T35" fmla="*/ 2147483647 h 274"/>
              <a:gd name="T36" fmla="*/ 2147483647 w 86"/>
              <a:gd name="T37" fmla="*/ 2147483647 h 274"/>
              <a:gd name="T38" fmla="*/ 2147483647 w 86"/>
              <a:gd name="T39" fmla="*/ 2147483647 h 274"/>
              <a:gd name="T40" fmla="*/ 0 w 86"/>
              <a:gd name="T41" fmla="*/ 2147483647 h 274"/>
              <a:gd name="T42" fmla="*/ 2147483647 w 86"/>
              <a:gd name="T43" fmla="*/ 2147483647 h 274"/>
              <a:gd name="T44" fmla="*/ 2147483647 w 86"/>
              <a:gd name="T45" fmla="*/ 2147483647 h 274"/>
              <a:gd name="T46" fmla="*/ 2147483647 w 86"/>
              <a:gd name="T47" fmla="*/ 2147483647 h 274"/>
              <a:gd name="T48" fmla="*/ 2147483647 w 86"/>
              <a:gd name="T49" fmla="*/ 2147483647 h 274"/>
              <a:gd name="T50" fmla="*/ 2147483647 w 86"/>
              <a:gd name="T51" fmla="*/ 2147483647 h 274"/>
              <a:gd name="T52" fmla="*/ 2147483647 w 86"/>
              <a:gd name="T53" fmla="*/ 2147483647 h 274"/>
              <a:gd name="T54" fmla="*/ 2147483647 w 86"/>
              <a:gd name="T55" fmla="*/ 2147483647 h 274"/>
              <a:gd name="T56" fmla="*/ 2147483647 w 86"/>
              <a:gd name="T57" fmla="*/ 2147483647 h 274"/>
              <a:gd name="T58" fmla="*/ 2147483647 w 86"/>
              <a:gd name="T59" fmla="*/ 2147483647 h 274"/>
              <a:gd name="T60" fmla="*/ 2147483647 w 86"/>
              <a:gd name="T61" fmla="*/ 2147483647 h 274"/>
              <a:gd name="T62" fmla="*/ 2147483647 w 86"/>
              <a:gd name="T63" fmla="*/ 2147483647 h 274"/>
              <a:gd name="T64" fmla="*/ 2147483647 w 86"/>
              <a:gd name="T65" fmla="*/ 2147483647 h 274"/>
              <a:gd name="T66" fmla="*/ 2147483647 w 86"/>
              <a:gd name="T67" fmla="*/ 2147483647 h 274"/>
              <a:gd name="T68" fmla="*/ 2147483647 w 86"/>
              <a:gd name="T69" fmla="*/ 2147483647 h 274"/>
              <a:gd name="T70" fmla="*/ 2147483647 w 86"/>
              <a:gd name="T71" fmla="*/ 2147483647 h 274"/>
              <a:gd name="T72" fmla="*/ 2147483647 w 86"/>
              <a:gd name="T73" fmla="*/ 2147483647 h 274"/>
              <a:gd name="T74" fmla="*/ 2147483647 w 86"/>
              <a:gd name="T75" fmla="*/ 2147483647 h 274"/>
              <a:gd name="T76" fmla="*/ 2147483647 w 86"/>
              <a:gd name="T77" fmla="*/ 2147483647 h 274"/>
              <a:gd name="T78" fmla="*/ 2147483647 w 86"/>
              <a:gd name="T79" fmla="*/ 2147483647 h 274"/>
              <a:gd name="T80" fmla="*/ 2147483647 w 86"/>
              <a:gd name="T81" fmla="*/ 2147483647 h 274"/>
              <a:gd name="T82" fmla="*/ 2147483647 w 86"/>
              <a:gd name="T83" fmla="*/ 2147483647 h 274"/>
              <a:gd name="T84" fmla="*/ 2147483647 w 86"/>
              <a:gd name="T85" fmla="*/ 2147483647 h 274"/>
              <a:gd name="T86" fmla="*/ 2147483647 w 86"/>
              <a:gd name="T87" fmla="*/ 2147483647 h 274"/>
              <a:gd name="T88" fmla="*/ 2147483647 w 86"/>
              <a:gd name="T89" fmla="*/ 2147483647 h 274"/>
              <a:gd name="T90" fmla="*/ 2147483647 w 86"/>
              <a:gd name="T91" fmla="*/ 2147483647 h 274"/>
              <a:gd name="T92" fmla="*/ 2147483647 w 86"/>
              <a:gd name="T93" fmla="*/ 2147483647 h 274"/>
              <a:gd name="T94" fmla="*/ 2147483647 w 86"/>
              <a:gd name="T95" fmla="*/ 2147483647 h 274"/>
              <a:gd name="T96" fmla="*/ 2147483647 w 86"/>
              <a:gd name="T97" fmla="*/ 2147483647 h 274"/>
              <a:gd name="T98" fmla="*/ 2147483647 w 86"/>
              <a:gd name="T99" fmla="*/ 2147483647 h 274"/>
              <a:gd name="T100" fmla="*/ 2147483647 w 86"/>
              <a:gd name="T101" fmla="*/ 2147483647 h 274"/>
              <a:gd name="T102" fmla="*/ 2147483647 w 86"/>
              <a:gd name="T103" fmla="*/ 2147483647 h 274"/>
              <a:gd name="T104" fmla="*/ 2147483647 w 86"/>
              <a:gd name="T105" fmla="*/ 2147483647 h 274"/>
              <a:gd name="T106" fmla="*/ 2147483647 w 86"/>
              <a:gd name="T107" fmla="*/ 2147483647 h 274"/>
              <a:gd name="T108" fmla="*/ 2147483647 w 86"/>
              <a:gd name="T109" fmla="*/ 2147483647 h 274"/>
              <a:gd name="T110" fmla="*/ 2147483647 w 86"/>
              <a:gd name="T111" fmla="*/ 2147483647 h 274"/>
              <a:gd name="T112" fmla="*/ 2147483647 w 86"/>
              <a:gd name="T113" fmla="*/ 2147483647 h 274"/>
              <a:gd name="T114" fmla="*/ 2147483647 w 86"/>
              <a:gd name="T115" fmla="*/ 2147483647 h 274"/>
              <a:gd name="T116" fmla="*/ 2147483647 w 86"/>
              <a:gd name="T117" fmla="*/ 2147483647 h 274"/>
              <a:gd name="T118" fmla="*/ 2147483647 w 86"/>
              <a:gd name="T119" fmla="*/ 2147483647 h 274"/>
              <a:gd name="T120" fmla="*/ 2147483647 w 86"/>
              <a:gd name="T121" fmla="*/ 2147483647 h 274"/>
              <a:gd name="T122" fmla="*/ 2147483647 w 86"/>
              <a:gd name="T123" fmla="*/ 2147483647 h 274"/>
              <a:gd name="T124" fmla="*/ 2147483647 w 86"/>
              <a:gd name="T125" fmla="*/ 2147483647 h 2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6"/>
              <a:gd name="T190" fmla="*/ 0 h 274"/>
              <a:gd name="T191" fmla="*/ 86 w 86"/>
              <a:gd name="T192" fmla="*/ 274 h 2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6" h="274">
                <a:moveTo>
                  <a:pt x="58" y="0"/>
                </a:moveTo>
                <a:lnTo>
                  <a:pt x="58" y="0"/>
                </a:lnTo>
                <a:lnTo>
                  <a:pt x="58" y="2"/>
                </a:lnTo>
                <a:lnTo>
                  <a:pt x="56" y="6"/>
                </a:lnTo>
                <a:lnTo>
                  <a:pt x="54" y="10"/>
                </a:lnTo>
                <a:lnTo>
                  <a:pt x="50" y="24"/>
                </a:lnTo>
                <a:lnTo>
                  <a:pt x="46" y="42"/>
                </a:lnTo>
                <a:lnTo>
                  <a:pt x="50" y="58"/>
                </a:lnTo>
                <a:lnTo>
                  <a:pt x="58" y="70"/>
                </a:lnTo>
                <a:lnTo>
                  <a:pt x="70" y="78"/>
                </a:lnTo>
                <a:lnTo>
                  <a:pt x="80" y="86"/>
                </a:lnTo>
                <a:lnTo>
                  <a:pt x="86" y="94"/>
                </a:lnTo>
                <a:lnTo>
                  <a:pt x="86" y="100"/>
                </a:lnTo>
                <a:lnTo>
                  <a:pt x="78" y="106"/>
                </a:lnTo>
                <a:lnTo>
                  <a:pt x="64" y="110"/>
                </a:lnTo>
                <a:lnTo>
                  <a:pt x="48" y="116"/>
                </a:lnTo>
                <a:lnTo>
                  <a:pt x="32" y="122"/>
                </a:lnTo>
                <a:lnTo>
                  <a:pt x="16" y="128"/>
                </a:lnTo>
                <a:lnTo>
                  <a:pt x="4" y="134"/>
                </a:lnTo>
                <a:lnTo>
                  <a:pt x="0" y="138"/>
                </a:lnTo>
                <a:lnTo>
                  <a:pt x="4" y="142"/>
                </a:lnTo>
                <a:lnTo>
                  <a:pt x="12" y="146"/>
                </a:lnTo>
                <a:lnTo>
                  <a:pt x="26" y="148"/>
                </a:lnTo>
                <a:lnTo>
                  <a:pt x="40" y="150"/>
                </a:lnTo>
                <a:lnTo>
                  <a:pt x="54" y="150"/>
                </a:lnTo>
                <a:lnTo>
                  <a:pt x="64" y="150"/>
                </a:lnTo>
                <a:lnTo>
                  <a:pt x="72" y="154"/>
                </a:lnTo>
                <a:lnTo>
                  <a:pt x="74" y="156"/>
                </a:lnTo>
                <a:lnTo>
                  <a:pt x="76" y="160"/>
                </a:lnTo>
                <a:lnTo>
                  <a:pt x="76" y="166"/>
                </a:lnTo>
                <a:lnTo>
                  <a:pt x="74" y="174"/>
                </a:lnTo>
                <a:lnTo>
                  <a:pt x="70" y="180"/>
                </a:lnTo>
                <a:lnTo>
                  <a:pt x="58" y="200"/>
                </a:lnTo>
                <a:lnTo>
                  <a:pt x="46" y="218"/>
                </a:lnTo>
                <a:lnTo>
                  <a:pt x="42" y="224"/>
                </a:lnTo>
                <a:lnTo>
                  <a:pt x="42" y="228"/>
                </a:lnTo>
                <a:lnTo>
                  <a:pt x="42" y="232"/>
                </a:lnTo>
                <a:lnTo>
                  <a:pt x="42" y="234"/>
                </a:lnTo>
                <a:lnTo>
                  <a:pt x="46" y="236"/>
                </a:lnTo>
                <a:lnTo>
                  <a:pt x="50" y="236"/>
                </a:lnTo>
                <a:lnTo>
                  <a:pt x="54" y="236"/>
                </a:lnTo>
                <a:lnTo>
                  <a:pt x="60" y="234"/>
                </a:lnTo>
                <a:lnTo>
                  <a:pt x="64" y="234"/>
                </a:lnTo>
                <a:lnTo>
                  <a:pt x="70" y="234"/>
                </a:lnTo>
                <a:lnTo>
                  <a:pt x="74" y="232"/>
                </a:lnTo>
                <a:lnTo>
                  <a:pt x="78" y="232"/>
                </a:lnTo>
                <a:lnTo>
                  <a:pt x="80" y="234"/>
                </a:lnTo>
                <a:lnTo>
                  <a:pt x="82" y="234"/>
                </a:lnTo>
                <a:lnTo>
                  <a:pt x="80" y="238"/>
                </a:lnTo>
                <a:lnTo>
                  <a:pt x="78" y="240"/>
                </a:lnTo>
                <a:lnTo>
                  <a:pt x="74" y="244"/>
                </a:lnTo>
                <a:lnTo>
                  <a:pt x="70" y="250"/>
                </a:lnTo>
                <a:lnTo>
                  <a:pt x="64" y="254"/>
                </a:lnTo>
                <a:lnTo>
                  <a:pt x="60" y="258"/>
                </a:lnTo>
                <a:lnTo>
                  <a:pt x="54" y="262"/>
                </a:lnTo>
                <a:lnTo>
                  <a:pt x="50" y="266"/>
                </a:lnTo>
                <a:lnTo>
                  <a:pt x="46" y="270"/>
                </a:lnTo>
                <a:lnTo>
                  <a:pt x="42" y="272"/>
                </a:lnTo>
                <a:lnTo>
                  <a:pt x="40" y="274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22" name="Freeform 162"/>
          <p:cNvSpPr>
            <a:spLocks/>
          </p:cNvSpPr>
          <p:nvPr/>
        </p:nvSpPr>
        <p:spPr bwMode="auto">
          <a:xfrm>
            <a:off x="8099425" y="5018088"/>
            <a:ext cx="166688" cy="568325"/>
          </a:xfrm>
          <a:custGeom>
            <a:avLst/>
            <a:gdLst>
              <a:gd name="T0" fmla="*/ 2147483647 w 82"/>
              <a:gd name="T1" fmla="*/ 0 h 280"/>
              <a:gd name="T2" fmla="*/ 2147483647 w 82"/>
              <a:gd name="T3" fmla="*/ 0 h 280"/>
              <a:gd name="T4" fmla="*/ 2147483647 w 82"/>
              <a:gd name="T5" fmla="*/ 0 h 280"/>
              <a:gd name="T6" fmla="*/ 2147483647 w 82"/>
              <a:gd name="T7" fmla="*/ 2147483647 h 280"/>
              <a:gd name="T8" fmla="*/ 2147483647 w 82"/>
              <a:gd name="T9" fmla="*/ 2147483647 h 280"/>
              <a:gd name="T10" fmla="*/ 2147483647 w 82"/>
              <a:gd name="T11" fmla="*/ 2147483647 h 280"/>
              <a:gd name="T12" fmla="*/ 2147483647 w 82"/>
              <a:gd name="T13" fmla="*/ 2147483647 h 280"/>
              <a:gd name="T14" fmla="*/ 2147483647 w 82"/>
              <a:gd name="T15" fmla="*/ 2147483647 h 280"/>
              <a:gd name="T16" fmla="*/ 2147483647 w 82"/>
              <a:gd name="T17" fmla="*/ 2147483647 h 280"/>
              <a:gd name="T18" fmla="*/ 2147483647 w 82"/>
              <a:gd name="T19" fmla="*/ 2147483647 h 280"/>
              <a:gd name="T20" fmla="*/ 2147483647 w 82"/>
              <a:gd name="T21" fmla="*/ 2147483647 h 280"/>
              <a:gd name="T22" fmla="*/ 2147483647 w 82"/>
              <a:gd name="T23" fmla="*/ 2147483647 h 280"/>
              <a:gd name="T24" fmla="*/ 2147483647 w 82"/>
              <a:gd name="T25" fmla="*/ 2147483647 h 280"/>
              <a:gd name="T26" fmla="*/ 2147483647 w 82"/>
              <a:gd name="T27" fmla="*/ 2147483647 h 280"/>
              <a:gd name="T28" fmla="*/ 2147483647 w 82"/>
              <a:gd name="T29" fmla="*/ 2147483647 h 280"/>
              <a:gd name="T30" fmla="*/ 2147483647 w 82"/>
              <a:gd name="T31" fmla="*/ 2147483647 h 280"/>
              <a:gd name="T32" fmla="*/ 2147483647 w 82"/>
              <a:gd name="T33" fmla="*/ 2147483647 h 280"/>
              <a:gd name="T34" fmla="*/ 2147483647 w 82"/>
              <a:gd name="T35" fmla="*/ 2147483647 h 280"/>
              <a:gd name="T36" fmla="*/ 0 w 82"/>
              <a:gd name="T37" fmla="*/ 2147483647 h 280"/>
              <a:gd name="T38" fmla="*/ 2147483647 w 82"/>
              <a:gd name="T39" fmla="*/ 2147483647 h 280"/>
              <a:gd name="T40" fmla="*/ 2147483647 w 82"/>
              <a:gd name="T41" fmla="*/ 2147483647 h 280"/>
              <a:gd name="T42" fmla="*/ 2147483647 w 82"/>
              <a:gd name="T43" fmla="*/ 2147483647 h 280"/>
              <a:gd name="T44" fmla="*/ 2147483647 w 82"/>
              <a:gd name="T45" fmla="*/ 2147483647 h 280"/>
              <a:gd name="T46" fmla="*/ 2147483647 w 82"/>
              <a:gd name="T47" fmla="*/ 2147483647 h 280"/>
              <a:gd name="T48" fmla="*/ 2147483647 w 82"/>
              <a:gd name="T49" fmla="*/ 2147483647 h 280"/>
              <a:gd name="T50" fmla="*/ 2147483647 w 82"/>
              <a:gd name="T51" fmla="*/ 2147483647 h 280"/>
              <a:gd name="T52" fmla="*/ 2147483647 w 82"/>
              <a:gd name="T53" fmla="*/ 2147483647 h 280"/>
              <a:gd name="T54" fmla="*/ 2147483647 w 82"/>
              <a:gd name="T55" fmla="*/ 2147483647 h 280"/>
              <a:gd name="T56" fmla="*/ 2147483647 w 82"/>
              <a:gd name="T57" fmla="*/ 2147483647 h 280"/>
              <a:gd name="T58" fmla="*/ 2147483647 w 82"/>
              <a:gd name="T59" fmla="*/ 2147483647 h 280"/>
              <a:gd name="T60" fmla="*/ 2147483647 w 82"/>
              <a:gd name="T61" fmla="*/ 2147483647 h 280"/>
              <a:gd name="T62" fmla="*/ 2147483647 w 82"/>
              <a:gd name="T63" fmla="*/ 2147483647 h 280"/>
              <a:gd name="T64" fmla="*/ 2147483647 w 82"/>
              <a:gd name="T65" fmla="*/ 2147483647 h 280"/>
              <a:gd name="T66" fmla="*/ 2147483647 w 82"/>
              <a:gd name="T67" fmla="*/ 2147483647 h 280"/>
              <a:gd name="T68" fmla="*/ 2147483647 w 82"/>
              <a:gd name="T69" fmla="*/ 2147483647 h 280"/>
              <a:gd name="T70" fmla="*/ 2147483647 w 82"/>
              <a:gd name="T71" fmla="*/ 2147483647 h 280"/>
              <a:gd name="T72" fmla="*/ 2147483647 w 82"/>
              <a:gd name="T73" fmla="*/ 2147483647 h 280"/>
              <a:gd name="T74" fmla="*/ 2147483647 w 82"/>
              <a:gd name="T75" fmla="*/ 2147483647 h 280"/>
              <a:gd name="T76" fmla="*/ 2147483647 w 82"/>
              <a:gd name="T77" fmla="*/ 2147483647 h 280"/>
              <a:gd name="T78" fmla="*/ 2147483647 w 82"/>
              <a:gd name="T79" fmla="*/ 2147483647 h 280"/>
              <a:gd name="T80" fmla="*/ 2147483647 w 82"/>
              <a:gd name="T81" fmla="*/ 2147483647 h 280"/>
              <a:gd name="T82" fmla="*/ 2147483647 w 82"/>
              <a:gd name="T83" fmla="*/ 2147483647 h 280"/>
              <a:gd name="T84" fmla="*/ 2147483647 w 82"/>
              <a:gd name="T85" fmla="*/ 2147483647 h 280"/>
              <a:gd name="T86" fmla="*/ 2147483647 w 82"/>
              <a:gd name="T87" fmla="*/ 2147483647 h 280"/>
              <a:gd name="T88" fmla="*/ 2147483647 w 82"/>
              <a:gd name="T89" fmla="*/ 2147483647 h 280"/>
              <a:gd name="T90" fmla="*/ 2147483647 w 82"/>
              <a:gd name="T91" fmla="*/ 2147483647 h 280"/>
              <a:gd name="T92" fmla="*/ 2147483647 w 82"/>
              <a:gd name="T93" fmla="*/ 2147483647 h 280"/>
              <a:gd name="T94" fmla="*/ 2147483647 w 82"/>
              <a:gd name="T95" fmla="*/ 2147483647 h 280"/>
              <a:gd name="T96" fmla="*/ 2147483647 w 82"/>
              <a:gd name="T97" fmla="*/ 2147483647 h 280"/>
              <a:gd name="T98" fmla="*/ 2147483647 w 82"/>
              <a:gd name="T99" fmla="*/ 2147483647 h 280"/>
              <a:gd name="T100" fmla="*/ 2147483647 w 82"/>
              <a:gd name="T101" fmla="*/ 2147483647 h 280"/>
              <a:gd name="T102" fmla="*/ 2147483647 w 82"/>
              <a:gd name="T103" fmla="*/ 2147483647 h 280"/>
              <a:gd name="T104" fmla="*/ 2147483647 w 82"/>
              <a:gd name="T105" fmla="*/ 2147483647 h 280"/>
              <a:gd name="T106" fmla="*/ 2147483647 w 82"/>
              <a:gd name="T107" fmla="*/ 2147483647 h 280"/>
              <a:gd name="T108" fmla="*/ 2147483647 w 82"/>
              <a:gd name="T109" fmla="*/ 2147483647 h 280"/>
              <a:gd name="T110" fmla="*/ 2147483647 w 82"/>
              <a:gd name="T111" fmla="*/ 2147483647 h 280"/>
              <a:gd name="T112" fmla="*/ 2147483647 w 82"/>
              <a:gd name="T113" fmla="*/ 2147483647 h 280"/>
              <a:gd name="T114" fmla="*/ 2147483647 w 82"/>
              <a:gd name="T115" fmla="*/ 2147483647 h 28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2"/>
              <a:gd name="T175" fmla="*/ 0 h 280"/>
              <a:gd name="T176" fmla="*/ 82 w 82"/>
              <a:gd name="T177" fmla="*/ 280 h 28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2" h="280">
                <a:moveTo>
                  <a:pt x="60" y="0"/>
                </a:moveTo>
                <a:lnTo>
                  <a:pt x="58" y="0"/>
                </a:lnTo>
                <a:lnTo>
                  <a:pt x="58" y="2"/>
                </a:lnTo>
                <a:lnTo>
                  <a:pt x="56" y="4"/>
                </a:lnTo>
                <a:lnTo>
                  <a:pt x="54" y="10"/>
                </a:lnTo>
                <a:lnTo>
                  <a:pt x="48" y="22"/>
                </a:lnTo>
                <a:lnTo>
                  <a:pt x="42" y="38"/>
                </a:lnTo>
                <a:lnTo>
                  <a:pt x="46" y="52"/>
                </a:lnTo>
                <a:lnTo>
                  <a:pt x="58" y="64"/>
                </a:lnTo>
                <a:lnTo>
                  <a:pt x="72" y="74"/>
                </a:lnTo>
                <a:lnTo>
                  <a:pt x="82" y="82"/>
                </a:lnTo>
                <a:lnTo>
                  <a:pt x="80" y="92"/>
                </a:lnTo>
                <a:lnTo>
                  <a:pt x="68" y="100"/>
                </a:lnTo>
                <a:lnTo>
                  <a:pt x="48" y="108"/>
                </a:lnTo>
                <a:lnTo>
                  <a:pt x="32" y="114"/>
                </a:lnTo>
                <a:lnTo>
                  <a:pt x="16" y="120"/>
                </a:lnTo>
                <a:lnTo>
                  <a:pt x="6" y="126"/>
                </a:lnTo>
                <a:lnTo>
                  <a:pt x="0" y="132"/>
                </a:lnTo>
                <a:lnTo>
                  <a:pt x="2" y="136"/>
                </a:lnTo>
                <a:lnTo>
                  <a:pt x="10" y="140"/>
                </a:lnTo>
                <a:lnTo>
                  <a:pt x="22" y="142"/>
                </a:lnTo>
                <a:lnTo>
                  <a:pt x="36" y="144"/>
                </a:lnTo>
                <a:lnTo>
                  <a:pt x="52" y="144"/>
                </a:lnTo>
                <a:lnTo>
                  <a:pt x="64" y="144"/>
                </a:lnTo>
                <a:lnTo>
                  <a:pt x="72" y="146"/>
                </a:lnTo>
                <a:lnTo>
                  <a:pt x="74" y="148"/>
                </a:lnTo>
                <a:lnTo>
                  <a:pt x="76" y="152"/>
                </a:lnTo>
                <a:lnTo>
                  <a:pt x="76" y="156"/>
                </a:lnTo>
                <a:lnTo>
                  <a:pt x="74" y="162"/>
                </a:lnTo>
                <a:lnTo>
                  <a:pt x="70" y="170"/>
                </a:lnTo>
                <a:lnTo>
                  <a:pt x="62" y="184"/>
                </a:lnTo>
                <a:lnTo>
                  <a:pt x="50" y="198"/>
                </a:lnTo>
                <a:lnTo>
                  <a:pt x="40" y="212"/>
                </a:lnTo>
                <a:lnTo>
                  <a:pt x="38" y="216"/>
                </a:lnTo>
                <a:lnTo>
                  <a:pt x="36" y="222"/>
                </a:lnTo>
                <a:lnTo>
                  <a:pt x="36" y="224"/>
                </a:lnTo>
                <a:lnTo>
                  <a:pt x="36" y="228"/>
                </a:lnTo>
                <a:lnTo>
                  <a:pt x="40" y="228"/>
                </a:lnTo>
                <a:lnTo>
                  <a:pt x="44" y="230"/>
                </a:lnTo>
                <a:lnTo>
                  <a:pt x="48" y="230"/>
                </a:lnTo>
                <a:lnTo>
                  <a:pt x="54" y="228"/>
                </a:lnTo>
                <a:lnTo>
                  <a:pt x="58" y="228"/>
                </a:lnTo>
                <a:lnTo>
                  <a:pt x="64" y="228"/>
                </a:lnTo>
                <a:lnTo>
                  <a:pt x="68" y="226"/>
                </a:lnTo>
                <a:lnTo>
                  <a:pt x="72" y="228"/>
                </a:lnTo>
                <a:lnTo>
                  <a:pt x="74" y="228"/>
                </a:lnTo>
                <a:lnTo>
                  <a:pt x="74" y="230"/>
                </a:lnTo>
                <a:lnTo>
                  <a:pt x="68" y="238"/>
                </a:lnTo>
                <a:lnTo>
                  <a:pt x="58" y="250"/>
                </a:lnTo>
                <a:lnTo>
                  <a:pt x="44" y="260"/>
                </a:lnTo>
                <a:lnTo>
                  <a:pt x="34" y="270"/>
                </a:lnTo>
                <a:lnTo>
                  <a:pt x="28" y="274"/>
                </a:lnTo>
                <a:lnTo>
                  <a:pt x="24" y="278"/>
                </a:lnTo>
                <a:lnTo>
                  <a:pt x="22" y="280"/>
                </a:lnTo>
                <a:lnTo>
                  <a:pt x="20" y="28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23" name="Text Box 170"/>
          <p:cNvSpPr txBox="1">
            <a:spLocks noChangeArrowheads="1"/>
          </p:cNvSpPr>
          <p:nvPr/>
        </p:nvSpPr>
        <p:spPr bwMode="auto">
          <a:xfrm>
            <a:off x="2219325" y="3884613"/>
            <a:ext cx="395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omic Sans MS" pitchFamily="66" charset="0"/>
              </a:rPr>
              <a:t>b</a:t>
            </a:r>
          </a:p>
        </p:txBody>
      </p:sp>
      <p:sp>
        <p:nvSpPr>
          <p:cNvPr id="3124" name="Text Box 171"/>
          <p:cNvSpPr txBox="1">
            <a:spLocks noChangeArrowheads="1"/>
          </p:cNvSpPr>
          <p:nvPr/>
        </p:nvSpPr>
        <p:spPr bwMode="auto">
          <a:xfrm>
            <a:off x="3130550" y="3884613"/>
            <a:ext cx="496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omic Sans MS" pitchFamily="66" charset="0"/>
              </a:rPr>
              <a:t>a</a:t>
            </a:r>
          </a:p>
        </p:txBody>
      </p:sp>
      <p:sp>
        <p:nvSpPr>
          <p:cNvPr id="3125" name="Text Box 172"/>
          <p:cNvSpPr txBox="1">
            <a:spLocks noChangeArrowheads="1"/>
          </p:cNvSpPr>
          <p:nvPr/>
        </p:nvSpPr>
        <p:spPr bwMode="auto">
          <a:xfrm>
            <a:off x="3813175" y="3884613"/>
            <a:ext cx="425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omic Sans MS" pitchFamily="66" charset="0"/>
              </a:rPr>
              <a:t>b</a:t>
            </a:r>
          </a:p>
        </p:txBody>
      </p:sp>
      <p:sp>
        <p:nvSpPr>
          <p:cNvPr id="3126" name="Text Box 173"/>
          <p:cNvSpPr txBox="1">
            <a:spLocks noChangeArrowheads="1"/>
          </p:cNvSpPr>
          <p:nvPr/>
        </p:nvSpPr>
        <p:spPr bwMode="auto">
          <a:xfrm>
            <a:off x="4648200" y="3884613"/>
            <a:ext cx="3667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omic Sans MS" pitchFamily="66" charset="0"/>
              </a:rPr>
              <a:t>a</a:t>
            </a:r>
          </a:p>
        </p:txBody>
      </p:sp>
      <p:sp>
        <p:nvSpPr>
          <p:cNvPr id="3127" name="Text Box 174"/>
          <p:cNvSpPr txBox="1">
            <a:spLocks noChangeArrowheads="1"/>
          </p:cNvSpPr>
          <p:nvPr/>
        </p:nvSpPr>
        <p:spPr bwMode="auto">
          <a:xfrm>
            <a:off x="5483225" y="3808413"/>
            <a:ext cx="3032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!</a:t>
            </a:r>
          </a:p>
        </p:txBody>
      </p:sp>
      <p:sp>
        <p:nvSpPr>
          <p:cNvPr id="3128" name="Text Box 175"/>
          <p:cNvSpPr txBox="1">
            <a:spLocks noChangeArrowheads="1"/>
          </p:cNvSpPr>
          <p:nvPr/>
        </p:nvSpPr>
        <p:spPr bwMode="auto">
          <a:xfrm>
            <a:off x="6165850" y="3808413"/>
            <a:ext cx="282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\</a:t>
            </a:r>
          </a:p>
        </p:txBody>
      </p:sp>
      <p:grpSp>
        <p:nvGrpSpPr>
          <p:cNvPr id="3129" name="Group 176"/>
          <p:cNvGrpSpPr>
            <a:grpSpLocks/>
          </p:cNvGrpSpPr>
          <p:nvPr/>
        </p:nvGrpSpPr>
        <p:grpSpPr bwMode="auto">
          <a:xfrm>
            <a:off x="1992313" y="4414838"/>
            <a:ext cx="4954587" cy="390525"/>
            <a:chOff x="1159" y="3388"/>
            <a:chExt cx="3662" cy="238"/>
          </a:xfrm>
        </p:grpSpPr>
        <p:sp>
          <p:nvSpPr>
            <p:cNvPr id="3142" name="Text Box 177"/>
            <p:cNvSpPr txBox="1">
              <a:spLocks noChangeArrowheads="1"/>
            </p:cNvSpPr>
            <p:nvPr/>
          </p:nvSpPr>
          <p:spPr bwMode="auto">
            <a:xfrm>
              <a:off x="1159" y="3403"/>
              <a:ext cx="18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0</a:t>
              </a:r>
            </a:p>
          </p:txBody>
        </p:sp>
        <p:sp>
          <p:nvSpPr>
            <p:cNvPr id="3143" name="Text Box 178"/>
            <p:cNvSpPr txBox="1">
              <a:spLocks noChangeArrowheads="1"/>
            </p:cNvSpPr>
            <p:nvPr/>
          </p:nvSpPr>
          <p:spPr bwMode="auto">
            <a:xfrm>
              <a:off x="1685" y="3388"/>
              <a:ext cx="22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1</a:t>
              </a:r>
            </a:p>
          </p:txBody>
        </p:sp>
        <p:sp>
          <p:nvSpPr>
            <p:cNvPr id="3144" name="Text Box 179"/>
            <p:cNvSpPr txBox="1">
              <a:spLocks noChangeArrowheads="1"/>
            </p:cNvSpPr>
            <p:nvPr/>
          </p:nvSpPr>
          <p:spPr bwMode="auto">
            <a:xfrm>
              <a:off x="2258" y="3388"/>
              <a:ext cx="22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2</a:t>
              </a:r>
            </a:p>
          </p:txBody>
        </p:sp>
        <p:sp>
          <p:nvSpPr>
            <p:cNvPr id="3145" name="Text Box 180"/>
            <p:cNvSpPr txBox="1">
              <a:spLocks noChangeArrowheads="1"/>
            </p:cNvSpPr>
            <p:nvPr/>
          </p:nvSpPr>
          <p:spPr bwMode="auto">
            <a:xfrm>
              <a:off x="2832" y="3388"/>
              <a:ext cx="204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3</a:t>
              </a:r>
            </a:p>
          </p:txBody>
        </p:sp>
        <p:sp>
          <p:nvSpPr>
            <p:cNvPr id="3146" name="Text Box 181"/>
            <p:cNvSpPr txBox="1">
              <a:spLocks noChangeArrowheads="1"/>
            </p:cNvSpPr>
            <p:nvPr/>
          </p:nvSpPr>
          <p:spPr bwMode="auto">
            <a:xfrm>
              <a:off x="3454" y="3388"/>
              <a:ext cx="22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4</a:t>
              </a:r>
            </a:p>
          </p:txBody>
        </p:sp>
        <p:sp>
          <p:nvSpPr>
            <p:cNvPr id="3147" name="Text Box 182"/>
            <p:cNvSpPr txBox="1">
              <a:spLocks noChangeArrowheads="1"/>
            </p:cNvSpPr>
            <p:nvPr/>
          </p:nvSpPr>
          <p:spPr bwMode="auto">
            <a:xfrm>
              <a:off x="4601" y="3388"/>
              <a:ext cx="22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6</a:t>
              </a:r>
            </a:p>
          </p:txBody>
        </p:sp>
        <p:sp>
          <p:nvSpPr>
            <p:cNvPr id="3148" name="Text Box 183"/>
            <p:cNvSpPr txBox="1">
              <a:spLocks noChangeArrowheads="1"/>
            </p:cNvSpPr>
            <p:nvPr/>
          </p:nvSpPr>
          <p:spPr bwMode="auto">
            <a:xfrm>
              <a:off x="4027" y="3388"/>
              <a:ext cx="22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5</a:t>
              </a:r>
            </a:p>
          </p:txBody>
        </p:sp>
      </p:grpSp>
      <p:sp>
        <p:nvSpPr>
          <p:cNvPr id="3130" name="Line 184"/>
          <p:cNvSpPr>
            <a:spLocks noChangeShapeType="1"/>
          </p:cNvSpPr>
          <p:nvPr/>
        </p:nvSpPr>
        <p:spPr bwMode="auto">
          <a:xfrm>
            <a:off x="1536700" y="3808413"/>
            <a:ext cx="6675438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1" name="Line 185"/>
          <p:cNvSpPr>
            <a:spLocks noChangeShapeType="1"/>
          </p:cNvSpPr>
          <p:nvPr/>
        </p:nvSpPr>
        <p:spPr bwMode="auto">
          <a:xfrm>
            <a:off x="1481138" y="4368800"/>
            <a:ext cx="667861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2" name="Line 186"/>
          <p:cNvSpPr>
            <a:spLocks noChangeShapeType="1"/>
          </p:cNvSpPr>
          <p:nvPr/>
        </p:nvSpPr>
        <p:spPr bwMode="auto">
          <a:xfrm>
            <a:off x="2136775" y="3792538"/>
            <a:ext cx="3175" cy="5953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3" name="Line 187"/>
          <p:cNvSpPr>
            <a:spLocks noChangeShapeType="1"/>
          </p:cNvSpPr>
          <p:nvPr/>
        </p:nvSpPr>
        <p:spPr bwMode="auto">
          <a:xfrm>
            <a:off x="2924175" y="3792538"/>
            <a:ext cx="1588" cy="5953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4" name="Line 188"/>
          <p:cNvSpPr>
            <a:spLocks noChangeShapeType="1"/>
          </p:cNvSpPr>
          <p:nvPr/>
        </p:nvSpPr>
        <p:spPr bwMode="auto">
          <a:xfrm>
            <a:off x="3678238" y="3792538"/>
            <a:ext cx="1587" cy="5953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5" name="Line 189"/>
          <p:cNvSpPr>
            <a:spLocks noChangeShapeType="1"/>
          </p:cNvSpPr>
          <p:nvPr/>
        </p:nvSpPr>
        <p:spPr bwMode="auto">
          <a:xfrm>
            <a:off x="4460875" y="3792538"/>
            <a:ext cx="3175" cy="5953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6" name="Line 190"/>
          <p:cNvSpPr>
            <a:spLocks noChangeShapeType="1"/>
          </p:cNvSpPr>
          <p:nvPr/>
        </p:nvSpPr>
        <p:spPr bwMode="auto">
          <a:xfrm>
            <a:off x="5260975" y="3816350"/>
            <a:ext cx="1588" cy="5476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7" name="Line 191"/>
          <p:cNvSpPr>
            <a:spLocks noChangeShapeType="1"/>
          </p:cNvSpPr>
          <p:nvPr/>
        </p:nvSpPr>
        <p:spPr bwMode="auto">
          <a:xfrm>
            <a:off x="6013450" y="3808413"/>
            <a:ext cx="1588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8" name="Line 192"/>
          <p:cNvSpPr>
            <a:spLocks noChangeShapeType="1"/>
          </p:cNvSpPr>
          <p:nvPr/>
        </p:nvSpPr>
        <p:spPr bwMode="auto">
          <a:xfrm>
            <a:off x="6800850" y="3816350"/>
            <a:ext cx="3175" cy="5476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9" name="Line 193"/>
          <p:cNvSpPr>
            <a:spLocks noChangeShapeType="1"/>
          </p:cNvSpPr>
          <p:nvPr/>
        </p:nvSpPr>
        <p:spPr bwMode="auto">
          <a:xfrm>
            <a:off x="7583488" y="3816350"/>
            <a:ext cx="3175" cy="5476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40" name="Freeform 194"/>
          <p:cNvSpPr>
            <a:spLocks/>
          </p:cNvSpPr>
          <p:nvPr/>
        </p:nvSpPr>
        <p:spPr bwMode="auto">
          <a:xfrm>
            <a:off x="1431925" y="3803650"/>
            <a:ext cx="174625" cy="557213"/>
          </a:xfrm>
          <a:custGeom>
            <a:avLst/>
            <a:gdLst>
              <a:gd name="T0" fmla="*/ 2147483647 w 86"/>
              <a:gd name="T1" fmla="*/ 0 h 274"/>
              <a:gd name="T2" fmla="*/ 2147483647 w 86"/>
              <a:gd name="T3" fmla="*/ 0 h 274"/>
              <a:gd name="T4" fmla="*/ 2147483647 w 86"/>
              <a:gd name="T5" fmla="*/ 0 h 274"/>
              <a:gd name="T6" fmla="*/ 2147483647 w 86"/>
              <a:gd name="T7" fmla="*/ 2147483647 h 274"/>
              <a:gd name="T8" fmla="*/ 2147483647 w 86"/>
              <a:gd name="T9" fmla="*/ 2147483647 h 274"/>
              <a:gd name="T10" fmla="*/ 2147483647 w 86"/>
              <a:gd name="T11" fmla="*/ 2147483647 h 274"/>
              <a:gd name="T12" fmla="*/ 2147483647 w 86"/>
              <a:gd name="T13" fmla="*/ 2147483647 h 274"/>
              <a:gd name="T14" fmla="*/ 2147483647 w 86"/>
              <a:gd name="T15" fmla="*/ 2147483647 h 274"/>
              <a:gd name="T16" fmla="*/ 2147483647 w 86"/>
              <a:gd name="T17" fmla="*/ 2147483647 h 274"/>
              <a:gd name="T18" fmla="*/ 2147483647 w 86"/>
              <a:gd name="T19" fmla="*/ 2147483647 h 274"/>
              <a:gd name="T20" fmla="*/ 2147483647 w 86"/>
              <a:gd name="T21" fmla="*/ 2147483647 h 274"/>
              <a:gd name="T22" fmla="*/ 2147483647 w 86"/>
              <a:gd name="T23" fmla="*/ 2147483647 h 274"/>
              <a:gd name="T24" fmla="*/ 2147483647 w 86"/>
              <a:gd name="T25" fmla="*/ 2147483647 h 274"/>
              <a:gd name="T26" fmla="*/ 2147483647 w 86"/>
              <a:gd name="T27" fmla="*/ 2147483647 h 274"/>
              <a:gd name="T28" fmla="*/ 2147483647 w 86"/>
              <a:gd name="T29" fmla="*/ 2147483647 h 274"/>
              <a:gd name="T30" fmla="*/ 2147483647 w 86"/>
              <a:gd name="T31" fmla="*/ 2147483647 h 274"/>
              <a:gd name="T32" fmla="*/ 2147483647 w 86"/>
              <a:gd name="T33" fmla="*/ 2147483647 h 274"/>
              <a:gd name="T34" fmla="*/ 2147483647 w 86"/>
              <a:gd name="T35" fmla="*/ 2147483647 h 274"/>
              <a:gd name="T36" fmla="*/ 2147483647 w 86"/>
              <a:gd name="T37" fmla="*/ 2147483647 h 274"/>
              <a:gd name="T38" fmla="*/ 2147483647 w 86"/>
              <a:gd name="T39" fmla="*/ 2147483647 h 274"/>
              <a:gd name="T40" fmla="*/ 0 w 86"/>
              <a:gd name="T41" fmla="*/ 2147483647 h 274"/>
              <a:gd name="T42" fmla="*/ 2147483647 w 86"/>
              <a:gd name="T43" fmla="*/ 2147483647 h 274"/>
              <a:gd name="T44" fmla="*/ 2147483647 w 86"/>
              <a:gd name="T45" fmla="*/ 2147483647 h 274"/>
              <a:gd name="T46" fmla="*/ 2147483647 w 86"/>
              <a:gd name="T47" fmla="*/ 2147483647 h 274"/>
              <a:gd name="T48" fmla="*/ 2147483647 w 86"/>
              <a:gd name="T49" fmla="*/ 2147483647 h 274"/>
              <a:gd name="T50" fmla="*/ 2147483647 w 86"/>
              <a:gd name="T51" fmla="*/ 2147483647 h 274"/>
              <a:gd name="T52" fmla="*/ 2147483647 w 86"/>
              <a:gd name="T53" fmla="*/ 2147483647 h 274"/>
              <a:gd name="T54" fmla="*/ 2147483647 w 86"/>
              <a:gd name="T55" fmla="*/ 2147483647 h 274"/>
              <a:gd name="T56" fmla="*/ 2147483647 w 86"/>
              <a:gd name="T57" fmla="*/ 2147483647 h 274"/>
              <a:gd name="T58" fmla="*/ 2147483647 w 86"/>
              <a:gd name="T59" fmla="*/ 2147483647 h 274"/>
              <a:gd name="T60" fmla="*/ 2147483647 w 86"/>
              <a:gd name="T61" fmla="*/ 2147483647 h 274"/>
              <a:gd name="T62" fmla="*/ 2147483647 w 86"/>
              <a:gd name="T63" fmla="*/ 2147483647 h 274"/>
              <a:gd name="T64" fmla="*/ 2147483647 w 86"/>
              <a:gd name="T65" fmla="*/ 2147483647 h 274"/>
              <a:gd name="T66" fmla="*/ 2147483647 w 86"/>
              <a:gd name="T67" fmla="*/ 2147483647 h 274"/>
              <a:gd name="T68" fmla="*/ 2147483647 w 86"/>
              <a:gd name="T69" fmla="*/ 2147483647 h 274"/>
              <a:gd name="T70" fmla="*/ 2147483647 w 86"/>
              <a:gd name="T71" fmla="*/ 2147483647 h 274"/>
              <a:gd name="T72" fmla="*/ 2147483647 w 86"/>
              <a:gd name="T73" fmla="*/ 2147483647 h 274"/>
              <a:gd name="T74" fmla="*/ 2147483647 w 86"/>
              <a:gd name="T75" fmla="*/ 2147483647 h 274"/>
              <a:gd name="T76" fmla="*/ 2147483647 w 86"/>
              <a:gd name="T77" fmla="*/ 2147483647 h 274"/>
              <a:gd name="T78" fmla="*/ 2147483647 w 86"/>
              <a:gd name="T79" fmla="*/ 2147483647 h 274"/>
              <a:gd name="T80" fmla="*/ 2147483647 w 86"/>
              <a:gd name="T81" fmla="*/ 2147483647 h 274"/>
              <a:gd name="T82" fmla="*/ 2147483647 w 86"/>
              <a:gd name="T83" fmla="*/ 2147483647 h 274"/>
              <a:gd name="T84" fmla="*/ 2147483647 w 86"/>
              <a:gd name="T85" fmla="*/ 2147483647 h 274"/>
              <a:gd name="T86" fmla="*/ 2147483647 w 86"/>
              <a:gd name="T87" fmla="*/ 2147483647 h 274"/>
              <a:gd name="T88" fmla="*/ 2147483647 w 86"/>
              <a:gd name="T89" fmla="*/ 2147483647 h 274"/>
              <a:gd name="T90" fmla="*/ 2147483647 w 86"/>
              <a:gd name="T91" fmla="*/ 2147483647 h 274"/>
              <a:gd name="T92" fmla="*/ 2147483647 w 86"/>
              <a:gd name="T93" fmla="*/ 2147483647 h 274"/>
              <a:gd name="T94" fmla="*/ 2147483647 w 86"/>
              <a:gd name="T95" fmla="*/ 2147483647 h 274"/>
              <a:gd name="T96" fmla="*/ 2147483647 w 86"/>
              <a:gd name="T97" fmla="*/ 2147483647 h 274"/>
              <a:gd name="T98" fmla="*/ 2147483647 w 86"/>
              <a:gd name="T99" fmla="*/ 2147483647 h 274"/>
              <a:gd name="T100" fmla="*/ 2147483647 w 86"/>
              <a:gd name="T101" fmla="*/ 2147483647 h 274"/>
              <a:gd name="T102" fmla="*/ 2147483647 w 86"/>
              <a:gd name="T103" fmla="*/ 2147483647 h 274"/>
              <a:gd name="T104" fmla="*/ 2147483647 w 86"/>
              <a:gd name="T105" fmla="*/ 2147483647 h 274"/>
              <a:gd name="T106" fmla="*/ 2147483647 w 86"/>
              <a:gd name="T107" fmla="*/ 2147483647 h 274"/>
              <a:gd name="T108" fmla="*/ 2147483647 w 86"/>
              <a:gd name="T109" fmla="*/ 2147483647 h 274"/>
              <a:gd name="T110" fmla="*/ 2147483647 w 86"/>
              <a:gd name="T111" fmla="*/ 2147483647 h 274"/>
              <a:gd name="T112" fmla="*/ 2147483647 w 86"/>
              <a:gd name="T113" fmla="*/ 2147483647 h 274"/>
              <a:gd name="T114" fmla="*/ 2147483647 w 86"/>
              <a:gd name="T115" fmla="*/ 2147483647 h 274"/>
              <a:gd name="T116" fmla="*/ 2147483647 w 86"/>
              <a:gd name="T117" fmla="*/ 2147483647 h 274"/>
              <a:gd name="T118" fmla="*/ 2147483647 w 86"/>
              <a:gd name="T119" fmla="*/ 2147483647 h 274"/>
              <a:gd name="T120" fmla="*/ 2147483647 w 86"/>
              <a:gd name="T121" fmla="*/ 2147483647 h 274"/>
              <a:gd name="T122" fmla="*/ 2147483647 w 86"/>
              <a:gd name="T123" fmla="*/ 2147483647 h 274"/>
              <a:gd name="T124" fmla="*/ 2147483647 w 86"/>
              <a:gd name="T125" fmla="*/ 2147483647 h 2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6"/>
              <a:gd name="T190" fmla="*/ 0 h 274"/>
              <a:gd name="T191" fmla="*/ 86 w 86"/>
              <a:gd name="T192" fmla="*/ 274 h 2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6" h="274">
                <a:moveTo>
                  <a:pt x="58" y="0"/>
                </a:moveTo>
                <a:lnTo>
                  <a:pt x="58" y="0"/>
                </a:lnTo>
                <a:lnTo>
                  <a:pt x="58" y="2"/>
                </a:lnTo>
                <a:lnTo>
                  <a:pt x="56" y="6"/>
                </a:lnTo>
                <a:lnTo>
                  <a:pt x="54" y="10"/>
                </a:lnTo>
                <a:lnTo>
                  <a:pt x="50" y="24"/>
                </a:lnTo>
                <a:lnTo>
                  <a:pt x="46" y="42"/>
                </a:lnTo>
                <a:lnTo>
                  <a:pt x="50" y="58"/>
                </a:lnTo>
                <a:lnTo>
                  <a:pt x="58" y="70"/>
                </a:lnTo>
                <a:lnTo>
                  <a:pt x="70" y="78"/>
                </a:lnTo>
                <a:lnTo>
                  <a:pt x="80" y="86"/>
                </a:lnTo>
                <a:lnTo>
                  <a:pt x="86" y="94"/>
                </a:lnTo>
                <a:lnTo>
                  <a:pt x="86" y="100"/>
                </a:lnTo>
                <a:lnTo>
                  <a:pt x="78" y="106"/>
                </a:lnTo>
                <a:lnTo>
                  <a:pt x="64" y="110"/>
                </a:lnTo>
                <a:lnTo>
                  <a:pt x="48" y="116"/>
                </a:lnTo>
                <a:lnTo>
                  <a:pt x="32" y="122"/>
                </a:lnTo>
                <a:lnTo>
                  <a:pt x="16" y="128"/>
                </a:lnTo>
                <a:lnTo>
                  <a:pt x="4" y="134"/>
                </a:lnTo>
                <a:lnTo>
                  <a:pt x="0" y="138"/>
                </a:lnTo>
                <a:lnTo>
                  <a:pt x="4" y="142"/>
                </a:lnTo>
                <a:lnTo>
                  <a:pt x="12" y="146"/>
                </a:lnTo>
                <a:lnTo>
                  <a:pt x="26" y="148"/>
                </a:lnTo>
                <a:lnTo>
                  <a:pt x="40" y="150"/>
                </a:lnTo>
                <a:lnTo>
                  <a:pt x="54" y="150"/>
                </a:lnTo>
                <a:lnTo>
                  <a:pt x="64" y="150"/>
                </a:lnTo>
                <a:lnTo>
                  <a:pt x="72" y="154"/>
                </a:lnTo>
                <a:lnTo>
                  <a:pt x="74" y="156"/>
                </a:lnTo>
                <a:lnTo>
                  <a:pt x="76" y="160"/>
                </a:lnTo>
                <a:lnTo>
                  <a:pt x="76" y="166"/>
                </a:lnTo>
                <a:lnTo>
                  <a:pt x="74" y="174"/>
                </a:lnTo>
                <a:lnTo>
                  <a:pt x="70" y="180"/>
                </a:lnTo>
                <a:lnTo>
                  <a:pt x="58" y="200"/>
                </a:lnTo>
                <a:lnTo>
                  <a:pt x="46" y="218"/>
                </a:lnTo>
                <a:lnTo>
                  <a:pt x="42" y="224"/>
                </a:lnTo>
                <a:lnTo>
                  <a:pt x="42" y="228"/>
                </a:lnTo>
                <a:lnTo>
                  <a:pt x="42" y="232"/>
                </a:lnTo>
                <a:lnTo>
                  <a:pt x="42" y="234"/>
                </a:lnTo>
                <a:lnTo>
                  <a:pt x="46" y="236"/>
                </a:lnTo>
                <a:lnTo>
                  <a:pt x="50" y="236"/>
                </a:lnTo>
                <a:lnTo>
                  <a:pt x="54" y="236"/>
                </a:lnTo>
                <a:lnTo>
                  <a:pt x="60" y="234"/>
                </a:lnTo>
                <a:lnTo>
                  <a:pt x="64" y="234"/>
                </a:lnTo>
                <a:lnTo>
                  <a:pt x="70" y="234"/>
                </a:lnTo>
                <a:lnTo>
                  <a:pt x="74" y="232"/>
                </a:lnTo>
                <a:lnTo>
                  <a:pt x="78" y="232"/>
                </a:lnTo>
                <a:lnTo>
                  <a:pt x="80" y="234"/>
                </a:lnTo>
                <a:lnTo>
                  <a:pt x="82" y="234"/>
                </a:lnTo>
                <a:lnTo>
                  <a:pt x="80" y="238"/>
                </a:lnTo>
                <a:lnTo>
                  <a:pt x="78" y="240"/>
                </a:lnTo>
                <a:lnTo>
                  <a:pt x="74" y="244"/>
                </a:lnTo>
                <a:lnTo>
                  <a:pt x="70" y="250"/>
                </a:lnTo>
                <a:lnTo>
                  <a:pt x="64" y="254"/>
                </a:lnTo>
                <a:lnTo>
                  <a:pt x="60" y="258"/>
                </a:lnTo>
                <a:lnTo>
                  <a:pt x="54" y="262"/>
                </a:lnTo>
                <a:lnTo>
                  <a:pt x="50" y="266"/>
                </a:lnTo>
                <a:lnTo>
                  <a:pt x="46" y="270"/>
                </a:lnTo>
                <a:lnTo>
                  <a:pt x="42" y="272"/>
                </a:lnTo>
                <a:lnTo>
                  <a:pt x="40" y="274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41" name="Freeform 195"/>
          <p:cNvSpPr>
            <a:spLocks/>
          </p:cNvSpPr>
          <p:nvPr/>
        </p:nvSpPr>
        <p:spPr bwMode="auto">
          <a:xfrm>
            <a:off x="8099425" y="3803650"/>
            <a:ext cx="166688" cy="568325"/>
          </a:xfrm>
          <a:custGeom>
            <a:avLst/>
            <a:gdLst>
              <a:gd name="T0" fmla="*/ 2147483647 w 82"/>
              <a:gd name="T1" fmla="*/ 0 h 280"/>
              <a:gd name="T2" fmla="*/ 2147483647 w 82"/>
              <a:gd name="T3" fmla="*/ 0 h 280"/>
              <a:gd name="T4" fmla="*/ 2147483647 w 82"/>
              <a:gd name="T5" fmla="*/ 0 h 280"/>
              <a:gd name="T6" fmla="*/ 2147483647 w 82"/>
              <a:gd name="T7" fmla="*/ 2147483647 h 280"/>
              <a:gd name="T8" fmla="*/ 2147483647 w 82"/>
              <a:gd name="T9" fmla="*/ 2147483647 h 280"/>
              <a:gd name="T10" fmla="*/ 2147483647 w 82"/>
              <a:gd name="T11" fmla="*/ 2147483647 h 280"/>
              <a:gd name="T12" fmla="*/ 2147483647 w 82"/>
              <a:gd name="T13" fmla="*/ 2147483647 h 280"/>
              <a:gd name="T14" fmla="*/ 2147483647 w 82"/>
              <a:gd name="T15" fmla="*/ 2147483647 h 280"/>
              <a:gd name="T16" fmla="*/ 2147483647 w 82"/>
              <a:gd name="T17" fmla="*/ 2147483647 h 280"/>
              <a:gd name="T18" fmla="*/ 2147483647 w 82"/>
              <a:gd name="T19" fmla="*/ 2147483647 h 280"/>
              <a:gd name="T20" fmla="*/ 2147483647 w 82"/>
              <a:gd name="T21" fmla="*/ 2147483647 h 280"/>
              <a:gd name="T22" fmla="*/ 2147483647 w 82"/>
              <a:gd name="T23" fmla="*/ 2147483647 h 280"/>
              <a:gd name="T24" fmla="*/ 2147483647 w 82"/>
              <a:gd name="T25" fmla="*/ 2147483647 h 280"/>
              <a:gd name="T26" fmla="*/ 2147483647 w 82"/>
              <a:gd name="T27" fmla="*/ 2147483647 h 280"/>
              <a:gd name="T28" fmla="*/ 2147483647 w 82"/>
              <a:gd name="T29" fmla="*/ 2147483647 h 280"/>
              <a:gd name="T30" fmla="*/ 2147483647 w 82"/>
              <a:gd name="T31" fmla="*/ 2147483647 h 280"/>
              <a:gd name="T32" fmla="*/ 2147483647 w 82"/>
              <a:gd name="T33" fmla="*/ 2147483647 h 280"/>
              <a:gd name="T34" fmla="*/ 2147483647 w 82"/>
              <a:gd name="T35" fmla="*/ 2147483647 h 280"/>
              <a:gd name="T36" fmla="*/ 0 w 82"/>
              <a:gd name="T37" fmla="*/ 2147483647 h 280"/>
              <a:gd name="T38" fmla="*/ 2147483647 w 82"/>
              <a:gd name="T39" fmla="*/ 2147483647 h 280"/>
              <a:gd name="T40" fmla="*/ 2147483647 w 82"/>
              <a:gd name="T41" fmla="*/ 2147483647 h 280"/>
              <a:gd name="T42" fmla="*/ 2147483647 w 82"/>
              <a:gd name="T43" fmla="*/ 2147483647 h 280"/>
              <a:gd name="T44" fmla="*/ 2147483647 w 82"/>
              <a:gd name="T45" fmla="*/ 2147483647 h 280"/>
              <a:gd name="T46" fmla="*/ 2147483647 w 82"/>
              <a:gd name="T47" fmla="*/ 2147483647 h 280"/>
              <a:gd name="T48" fmla="*/ 2147483647 w 82"/>
              <a:gd name="T49" fmla="*/ 2147483647 h 280"/>
              <a:gd name="T50" fmla="*/ 2147483647 w 82"/>
              <a:gd name="T51" fmla="*/ 2147483647 h 280"/>
              <a:gd name="T52" fmla="*/ 2147483647 w 82"/>
              <a:gd name="T53" fmla="*/ 2147483647 h 280"/>
              <a:gd name="T54" fmla="*/ 2147483647 w 82"/>
              <a:gd name="T55" fmla="*/ 2147483647 h 280"/>
              <a:gd name="T56" fmla="*/ 2147483647 w 82"/>
              <a:gd name="T57" fmla="*/ 2147483647 h 280"/>
              <a:gd name="T58" fmla="*/ 2147483647 w 82"/>
              <a:gd name="T59" fmla="*/ 2147483647 h 280"/>
              <a:gd name="T60" fmla="*/ 2147483647 w 82"/>
              <a:gd name="T61" fmla="*/ 2147483647 h 280"/>
              <a:gd name="T62" fmla="*/ 2147483647 w 82"/>
              <a:gd name="T63" fmla="*/ 2147483647 h 280"/>
              <a:gd name="T64" fmla="*/ 2147483647 w 82"/>
              <a:gd name="T65" fmla="*/ 2147483647 h 280"/>
              <a:gd name="T66" fmla="*/ 2147483647 w 82"/>
              <a:gd name="T67" fmla="*/ 2147483647 h 280"/>
              <a:gd name="T68" fmla="*/ 2147483647 w 82"/>
              <a:gd name="T69" fmla="*/ 2147483647 h 280"/>
              <a:gd name="T70" fmla="*/ 2147483647 w 82"/>
              <a:gd name="T71" fmla="*/ 2147483647 h 280"/>
              <a:gd name="T72" fmla="*/ 2147483647 w 82"/>
              <a:gd name="T73" fmla="*/ 2147483647 h 280"/>
              <a:gd name="T74" fmla="*/ 2147483647 w 82"/>
              <a:gd name="T75" fmla="*/ 2147483647 h 280"/>
              <a:gd name="T76" fmla="*/ 2147483647 w 82"/>
              <a:gd name="T77" fmla="*/ 2147483647 h 280"/>
              <a:gd name="T78" fmla="*/ 2147483647 w 82"/>
              <a:gd name="T79" fmla="*/ 2147483647 h 280"/>
              <a:gd name="T80" fmla="*/ 2147483647 w 82"/>
              <a:gd name="T81" fmla="*/ 2147483647 h 280"/>
              <a:gd name="T82" fmla="*/ 2147483647 w 82"/>
              <a:gd name="T83" fmla="*/ 2147483647 h 280"/>
              <a:gd name="T84" fmla="*/ 2147483647 w 82"/>
              <a:gd name="T85" fmla="*/ 2147483647 h 280"/>
              <a:gd name="T86" fmla="*/ 2147483647 w 82"/>
              <a:gd name="T87" fmla="*/ 2147483647 h 280"/>
              <a:gd name="T88" fmla="*/ 2147483647 w 82"/>
              <a:gd name="T89" fmla="*/ 2147483647 h 280"/>
              <a:gd name="T90" fmla="*/ 2147483647 w 82"/>
              <a:gd name="T91" fmla="*/ 2147483647 h 280"/>
              <a:gd name="T92" fmla="*/ 2147483647 w 82"/>
              <a:gd name="T93" fmla="*/ 2147483647 h 280"/>
              <a:gd name="T94" fmla="*/ 2147483647 w 82"/>
              <a:gd name="T95" fmla="*/ 2147483647 h 280"/>
              <a:gd name="T96" fmla="*/ 2147483647 w 82"/>
              <a:gd name="T97" fmla="*/ 2147483647 h 280"/>
              <a:gd name="T98" fmla="*/ 2147483647 w 82"/>
              <a:gd name="T99" fmla="*/ 2147483647 h 280"/>
              <a:gd name="T100" fmla="*/ 2147483647 w 82"/>
              <a:gd name="T101" fmla="*/ 2147483647 h 280"/>
              <a:gd name="T102" fmla="*/ 2147483647 w 82"/>
              <a:gd name="T103" fmla="*/ 2147483647 h 280"/>
              <a:gd name="T104" fmla="*/ 2147483647 w 82"/>
              <a:gd name="T105" fmla="*/ 2147483647 h 280"/>
              <a:gd name="T106" fmla="*/ 2147483647 w 82"/>
              <a:gd name="T107" fmla="*/ 2147483647 h 280"/>
              <a:gd name="T108" fmla="*/ 2147483647 w 82"/>
              <a:gd name="T109" fmla="*/ 2147483647 h 280"/>
              <a:gd name="T110" fmla="*/ 2147483647 w 82"/>
              <a:gd name="T111" fmla="*/ 2147483647 h 280"/>
              <a:gd name="T112" fmla="*/ 2147483647 w 82"/>
              <a:gd name="T113" fmla="*/ 2147483647 h 280"/>
              <a:gd name="T114" fmla="*/ 2147483647 w 82"/>
              <a:gd name="T115" fmla="*/ 2147483647 h 28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2"/>
              <a:gd name="T175" fmla="*/ 0 h 280"/>
              <a:gd name="T176" fmla="*/ 82 w 82"/>
              <a:gd name="T177" fmla="*/ 280 h 28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2" h="280">
                <a:moveTo>
                  <a:pt x="60" y="0"/>
                </a:moveTo>
                <a:lnTo>
                  <a:pt x="58" y="0"/>
                </a:lnTo>
                <a:lnTo>
                  <a:pt x="58" y="2"/>
                </a:lnTo>
                <a:lnTo>
                  <a:pt x="56" y="4"/>
                </a:lnTo>
                <a:lnTo>
                  <a:pt x="54" y="10"/>
                </a:lnTo>
                <a:lnTo>
                  <a:pt x="48" y="22"/>
                </a:lnTo>
                <a:lnTo>
                  <a:pt x="42" y="38"/>
                </a:lnTo>
                <a:lnTo>
                  <a:pt x="46" y="52"/>
                </a:lnTo>
                <a:lnTo>
                  <a:pt x="58" y="64"/>
                </a:lnTo>
                <a:lnTo>
                  <a:pt x="72" y="74"/>
                </a:lnTo>
                <a:lnTo>
                  <a:pt x="82" y="82"/>
                </a:lnTo>
                <a:lnTo>
                  <a:pt x="80" y="92"/>
                </a:lnTo>
                <a:lnTo>
                  <a:pt x="68" y="100"/>
                </a:lnTo>
                <a:lnTo>
                  <a:pt x="48" y="108"/>
                </a:lnTo>
                <a:lnTo>
                  <a:pt x="32" y="114"/>
                </a:lnTo>
                <a:lnTo>
                  <a:pt x="16" y="120"/>
                </a:lnTo>
                <a:lnTo>
                  <a:pt x="6" y="126"/>
                </a:lnTo>
                <a:lnTo>
                  <a:pt x="0" y="132"/>
                </a:lnTo>
                <a:lnTo>
                  <a:pt x="2" y="136"/>
                </a:lnTo>
                <a:lnTo>
                  <a:pt x="10" y="140"/>
                </a:lnTo>
                <a:lnTo>
                  <a:pt x="22" y="142"/>
                </a:lnTo>
                <a:lnTo>
                  <a:pt x="36" y="144"/>
                </a:lnTo>
                <a:lnTo>
                  <a:pt x="52" y="144"/>
                </a:lnTo>
                <a:lnTo>
                  <a:pt x="64" y="144"/>
                </a:lnTo>
                <a:lnTo>
                  <a:pt x="72" y="146"/>
                </a:lnTo>
                <a:lnTo>
                  <a:pt x="74" y="148"/>
                </a:lnTo>
                <a:lnTo>
                  <a:pt x="76" y="152"/>
                </a:lnTo>
                <a:lnTo>
                  <a:pt x="76" y="156"/>
                </a:lnTo>
                <a:lnTo>
                  <a:pt x="74" y="162"/>
                </a:lnTo>
                <a:lnTo>
                  <a:pt x="70" y="170"/>
                </a:lnTo>
                <a:lnTo>
                  <a:pt x="62" y="184"/>
                </a:lnTo>
                <a:lnTo>
                  <a:pt x="50" y="198"/>
                </a:lnTo>
                <a:lnTo>
                  <a:pt x="40" y="212"/>
                </a:lnTo>
                <a:lnTo>
                  <a:pt x="38" y="216"/>
                </a:lnTo>
                <a:lnTo>
                  <a:pt x="36" y="222"/>
                </a:lnTo>
                <a:lnTo>
                  <a:pt x="36" y="224"/>
                </a:lnTo>
                <a:lnTo>
                  <a:pt x="36" y="228"/>
                </a:lnTo>
                <a:lnTo>
                  <a:pt x="40" y="228"/>
                </a:lnTo>
                <a:lnTo>
                  <a:pt x="44" y="230"/>
                </a:lnTo>
                <a:lnTo>
                  <a:pt x="48" y="230"/>
                </a:lnTo>
                <a:lnTo>
                  <a:pt x="54" y="228"/>
                </a:lnTo>
                <a:lnTo>
                  <a:pt x="58" y="228"/>
                </a:lnTo>
                <a:lnTo>
                  <a:pt x="64" y="228"/>
                </a:lnTo>
                <a:lnTo>
                  <a:pt x="68" y="226"/>
                </a:lnTo>
                <a:lnTo>
                  <a:pt x="72" y="228"/>
                </a:lnTo>
                <a:lnTo>
                  <a:pt x="74" y="228"/>
                </a:lnTo>
                <a:lnTo>
                  <a:pt x="74" y="230"/>
                </a:lnTo>
                <a:lnTo>
                  <a:pt x="68" y="238"/>
                </a:lnTo>
                <a:lnTo>
                  <a:pt x="58" y="250"/>
                </a:lnTo>
                <a:lnTo>
                  <a:pt x="44" y="260"/>
                </a:lnTo>
                <a:lnTo>
                  <a:pt x="34" y="270"/>
                </a:lnTo>
                <a:lnTo>
                  <a:pt x="28" y="274"/>
                </a:lnTo>
                <a:lnTo>
                  <a:pt x="24" y="278"/>
                </a:lnTo>
                <a:lnTo>
                  <a:pt x="22" y="280"/>
                </a:lnTo>
                <a:lnTo>
                  <a:pt x="20" y="28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403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4913" y="617538"/>
              <a:ext cx="874712" cy="2292350"/>
            </p14:xfrm>
          </p:contentPart>
        </mc:Choice>
        <mc:Fallback xmlns="">
          <p:pic>
            <p:nvPicPr>
              <p:cNvPr id="4403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50953" y="613578"/>
                <a:ext cx="881551" cy="2299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403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750" y="900113"/>
              <a:ext cx="1719263" cy="533400"/>
            </p14:xfrm>
          </p:contentPart>
        </mc:Choice>
        <mc:Fallback xmlns="">
          <p:pic>
            <p:nvPicPr>
              <p:cNvPr id="4403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0270" y="897594"/>
                <a:ext cx="1733302" cy="542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403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7413" y="822325"/>
              <a:ext cx="4351337" cy="1563688"/>
            </p14:xfrm>
          </p:contentPart>
        </mc:Choice>
        <mc:Fallback xmlns="">
          <p:pic>
            <p:nvPicPr>
              <p:cNvPr id="4403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18414" y="812962"/>
                <a:ext cx="4370774" cy="15838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403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9850" y="847725"/>
              <a:ext cx="106363" cy="188913"/>
            </p14:xfrm>
          </p:contentPart>
        </mc:Choice>
        <mc:Fallback xmlns="">
          <p:pic>
            <p:nvPicPr>
              <p:cNvPr id="4403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16605" y="843767"/>
                <a:ext cx="112132" cy="195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403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38925" y="1057275"/>
              <a:ext cx="168275" cy="9525"/>
            </p14:xfrm>
          </p:contentPart>
        </mc:Choice>
        <mc:Fallback xmlns="">
          <p:pic>
            <p:nvPicPr>
              <p:cNvPr id="4403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33891" y="1050314"/>
                <a:ext cx="180500" cy="21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403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77063" y="1006475"/>
              <a:ext cx="276225" cy="285750"/>
            </p14:xfrm>
          </p:contentPart>
        </mc:Choice>
        <mc:Fallback xmlns="">
          <p:pic>
            <p:nvPicPr>
              <p:cNvPr id="4403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73101" y="997838"/>
                <a:ext cx="287389" cy="300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403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750" y="1704975"/>
              <a:ext cx="3713163" cy="2071688"/>
            </p14:xfrm>
          </p:contentPart>
        </mc:Choice>
        <mc:Fallback xmlns="">
          <p:pic>
            <p:nvPicPr>
              <p:cNvPr id="4403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57030" y="1699214"/>
                <a:ext cx="3731524" cy="2087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404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49850" y="2784475"/>
              <a:ext cx="639763" cy="557213"/>
            </p14:xfrm>
          </p:contentPart>
        </mc:Choice>
        <mc:Fallback xmlns="">
          <p:pic>
            <p:nvPicPr>
              <p:cNvPr id="4404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43373" y="2780875"/>
                <a:ext cx="657394" cy="570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404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8563" y="2833688"/>
              <a:ext cx="742950" cy="495300"/>
            </p14:xfrm>
          </p:contentPart>
        </mc:Choice>
        <mc:Fallback xmlns="">
          <p:pic>
            <p:nvPicPr>
              <p:cNvPr id="4404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60644" y="2825043"/>
                <a:ext cx="761668" cy="516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404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9575" y="4451350"/>
              <a:ext cx="168275" cy="357188"/>
            </p14:xfrm>
          </p:contentPart>
        </mc:Choice>
        <mc:Fallback xmlns="">
          <p:pic>
            <p:nvPicPr>
              <p:cNvPr id="4404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39125" y="4439828"/>
                <a:ext cx="183769" cy="380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404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6750" y="5551488"/>
              <a:ext cx="323850" cy="479425"/>
            </p14:xfrm>
          </p:contentPart>
        </mc:Choice>
        <mc:Fallback xmlns="">
          <p:pic>
            <p:nvPicPr>
              <p:cNvPr id="4404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38114" y="5540330"/>
                <a:ext cx="344001" cy="499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404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9788" y="3784600"/>
              <a:ext cx="457200" cy="455613"/>
            </p14:xfrm>
          </p:contentPart>
        </mc:Choice>
        <mc:Fallback xmlns="">
          <p:pic>
            <p:nvPicPr>
              <p:cNvPr id="4404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33668" y="3772004"/>
                <a:ext cx="470160" cy="474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404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5838" y="4900613"/>
              <a:ext cx="465137" cy="533400"/>
            </p14:xfrm>
          </p:contentPart>
        </mc:Choice>
        <mc:Fallback xmlns="">
          <p:pic>
            <p:nvPicPr>
              <p:cNvPr id="4404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75758" y="4895214"/>
                <a:ext cx="480618" cy="551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404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1625" y="493713"/>
              <a:ext cx="168275" cy="139700"/>
            </p14:xfrm>
          </p:contentPart>
        </mc:Choice>
        <mc:Fallback xmlns="">
          <p:pic>
            <p:nvPicPr>
              <p:cNvPr id="4404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647661" y="488312"/>
                <a:ext cx="179085" cy="153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404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9775" y="333375"/>
              <a:ext cx="141288" cy="285750"/>
            </p14:xfrm>
          </p:contentPart>
        </mc:Choice>
        <mc:Fallback xmlns="">
          <p:pic>
            <p:nvPicPr>
              <p:cNvPr id="4404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082206" y="327977"/>
                <a:ext cx="156786" cy="299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404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8088" y="228600"/>
              <a:ext cx="17462" cy="188913"/>
            </p14:xfrm>
          </p:contentPart>
        </mc:Choice>
        <mc:Fallback xmlns="">
          <p:pic>
            <p:nvPicPr>
              <p:cNvPr id="4404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553812" y="222483"/>
                <a:ext cx="28153" cy="198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404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5713" y="4479925"/>
              <a:ext cx="322262" cy="341313"/>
            </p14:xfrm>
          </p:contentPart>
        </mc:Choice>
        <mc:Fallback xmlns="">
          <p:pic>
            <p:nvPicPr>
              <p:cNvPr id="4404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782751" y="4469844"/>
                <a:ext cx="347107" cy="366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405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73988" y="2786063"/>
              <a:ext cx="788987" cy="600075"/>
            </p14:xfrm>
          </p:contentPart>
        </mc:Choice>
        <mc:Fallback xmlns="">
          <p:pic>
            <p:nvPicPr>
              <p:cNvPr id="4405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763200" y="2773464"/>
                <a:ext cx="812721" cy="62527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42849</TotalTime>
  <Words>3736</Words>
  <Application>Microsoft Office PowerPoint</Application>
  <PresentationFormat>On-screen Show (4:3)</PresentationFormat>
  <Paragraphs>979</Paragraphs>
  <Slides>55</Slides>
  <Notes>53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Calibri</vt:lpstr>
      <vt:lpstr>Comic Sans MS</vt:lpstr>
      <vt:lpstr>Courier New</vt:lpstr>
      <vt:lpstr>Symbol</vt:lpstr>
      <vt:lpstr>Times New Roman</vt:lpstr>
      <vt:lpstr>5832 Template</vt:lpstr>
      <vt:lpstr>CPSC 503 Computational Linguistics</vt:lpstr>
      <vt:lpstr>Today Jan 9</vt:lpstr>
      <vt:lpstr>503 Initial Survey (2016)</vt:lpstr>
      <vt:lpstr>503 Initial Survey (2019) avg and sd</vt:lpstr>
      <vt:lpstr>Pointers to fill in gaps in background knowledge</vt:lpstr>
      <vt:lpstr>Today Jan 9</vt:lpstr>
      <vt:lpstr>Knowledge-Formalisms Map (including probabilistic formalisms)</vt:lpstr>
      <vt:lpstr>Today</vt:lpstr>
      <vt:lpstr>??</vt:lpstr>
      <vt:lpstr>??</vt:lpstr>
      <vt:lpstr>Fundamental Relations</vt:lpstr>
      <vt:lpstr>RegExp in Practice: Text Searching/Editing </vt:lpstr>
      <vt:lpstr>Annotated Corpora</vt:lpstr>
      <vt:lpstr>Today</vt:lpstr>
      <vt:lpstr>English Morphology</vt:lpstr>
      <vt:lpstr>Word Classes</vt:lpstr>
      <vt:lpstr>English Morphology</vt:lpstr>
      <vt:lpstr>Inflectional Morphology</vt:lpstr>
      <vt:lpstr>Nouns, Verbs and Adjectives (English)</vt:lpstr>
      <vt:lpstr>Regulars and Irregulars</vt:lpstr>
      <vt:lpstr>Derivational Morphology</vt:lpstr>
      <vt:lpstr>Derivational Examples</vt:lpstr>
      <vt:lpstr>Derivational Examples</vt:lpstr>
      <vt:lpstr>Compute</vt:lpstr>
      <vt:lpstr>Summary</vt:lpstr>
      <vt:lpstr>FSAs and Morphology</vt:lpstr>
      <vt:lpstr>FSA for Portion of Noun Inflectional Morphology</vt:lpstr>
      <vt:lpstr>Adding the Stems</vt:lpstr>
      <vt:lpstr>Small Fragment of V and N Derivational Morphology</vt:lpstr>
      <vt:lpstr>GOAL2: Morphological Parsing/Generation (vs. Recognition)</vt:lpstr>
      <vt:lpstr>Computational problems in Morphology</vt:lpstr>
      <vt:lpstr>Finite State Transducers</vt:lpstr>
      <vt:lpstr>FSTs</vt:lpstr>
      <vt:lpstr>(Simplified) FST formal definition (you can skip 3.4.1 unless you want to work on FST)</vt:lpstr>
      <vt:lpstr>FST can be used as… </vt:lpstr>
      <vt:lpstr>Simple Example</vt:lpstr>
      <vt:lpstr>Examples (as a translator)</vt:lpstr>
      <vt:lpstr>Slightly More complex Example</vt:lpstr>
      <vt:lpstr>Examples (as a translator)</vt:lpstr>
      <vt:lpstr>Examples  (as a recognizer and a generator)</vt:lpstr>
      <vt:lpstr>FST: inflectional morphology of plural</vt:lpstr>
      <vt:lpstr>Examples</vt:lpstr>
      <vt:lpstr>Computational Morphology: Problems/Challenges</vt:lpstr>
      <vt:lpstr>Deal with Morphological Ambiguity</vt:lpstr>
      <vt:lpstr>(2) Spelling Changes</vt:lpstr>
      <vt:lpstr>Solution: Multi-Tape Machines</vt:lpstr>
      <vt:lpstr>Multi-Level Tape Machines</vt:lpstr>
      <vt:lpstr>FST-1 for inflectional morphology of plural (Lexical &lt;-&gt; Intermediate )</vt:lpstr>
      <vt:lpstr>Example</vt:lpstr>
      <vt:lpstr>FST-2 for E-insertion (Intermediate &lt;-&gt; Surface)</vt:lpstr>
      <vt:lpstr>Examples</vt:lpstr>
      <vt:lpstr>Where are we?</vt:lpstr>
      <vt:lpstr>Final Scheme: Part 1</vt:lpstr>
      <vt:lpstr>Final Scheme: Part 2</vt:lpstr>
      <vt:lpstr>PowerPoint Presentation</vt:lpstr>
    </vt:vector>
  </TitlesOfParts>
  <Company>University of Colorado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CSCI 5832 Natural Language Processing</dc:title>
  <dc:creator>Jim Martin</dc:creator>
  <cp:lastModifiedBy>carenini</cp:lastModifiedBy>
  <cp:revision>213</cp:revision>
  <cp:lastPrinted>2016-01-12T21:35:01Z</cp:lastPrinted>
  <dcterms:created xsi:type="dcterms:W3CDTF">2003-01-18T03:56:53Z</dcterms:created>
  <dcterms:modified xsi:type="dcterms:W3CDTF">2019-01-09T20:58:04Z</dcterms:modified>
</cp:coreProperties>
</file>